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 /><Relationship Id="rId2" Type="http://schemas.openxmlformats.org/package/2006/relationships/metadata/core-properties" Target="docProps/core.xml" /><Relationship Id="rId1"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881" r:id="rId1"/>
    <p:sldMasterId id="2147483918" r:id="rId2"/>
  </p:sldMasterIdLst>
  <p:notesMasterIdLst>
    <p:notesMasterId r:id="rId23"/>
  </p:notesMasterIdLst>
  <p:sldIdLst>
    <p:sldId id="256" r:id="rId3"/>
    <p:sldId id="327" r:id="rId4"/>
    <p:sldId id="328" r:id="rId5"/>
    <p:sldId id="317" r:id="rId6"/>
    <p:sldId id="297" r:id="rId7"/>
    <p:sldId id="301" r:id="rId8"/>
    <p:sldId id="319" r:id="rId9"/>
    <p:sldId id="305" r:id="rId10"/>
    <p:sldId id="258" r:id="rId11"/>
    <p:sldId id="259" r:id="rId12"/>
    <p:sldId id="306" r:id="rId13"/>
    <p:sldId id="322" r:id="rId14"/>
    <p:sldId id="323" r:id="rId15"/>
    <p:sldId id="324" r:id="rId16"/>
    <p:sldId id="325" r:id="rId17"/>
    <p:sldId id="326" r:id="rId18"/>
    <p:sldId id="320" r:id="rId19"/>
    <p:sldId id="321" r:id="rId20"/>
    <p:sldId id="329" r:id="rId21"/>
    <p:sldId id="260" r:id="rId22"/>
  </p:sldIdLst>
  <p:sldSz cx="9144000" cy="5143500" type="screen16x9"/>
  <p:notesSz cx="6858000" cy="9144000"/>
  <p:embeddedFontLst>
    <p:embeddedFont>
      <p:font typeface="Bebas Neue" panose="020B0606020202050201" pitchFamily="34" charset="0"/>
      <p:regular r:id="rId24"/>
    </p:embeddedFont>
    <p:embeddedFont>
      <p:font typeface="Calibri" panose="020F0502020204030204" pitchFamily="34" charset="0"/>
      <p:regular r:id="rId25"/>
      <p:bold r:id="rId26"/>
      <p:italic r:id="rId27"/>
      <p:boldItalic r:id="rId28"/>
    </p:embeddedFont>
    <p:embeddedFont>
      <p:font typeface="Questrial" pitchFamily="2" charset="0"/>
      <p:regular r:id="rId29"/>
    </p:embeddedFont>
    <p:embeddedFont>
      <p:font typeface="Roboto Condensed Light" panose="02000000000000000000" pitchFamily="2" charset="0"/>
      <p:regular r:id="rId30"/>
      <p: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1E2214B-EEA6-4F0E-851E-DA328E0D34B4}">
  <a:tblStyle styleId="{11E2214B-EEA6-4F0E-851E-DA328E0D34B4}"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9E44D3EF-30E0-43DB-A017-93B0B98886E5}"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10" autoAdjust="0"/>
    <p:restoredTop sz="94660"/>
  </p:normalViewPr>
  <p:slideViewPr>
    <p:cSldViewPr snapToGrid="0">
      <p:cViewPr varScale="1">
        <p:scale>
          <a:sx n="107" d="100"/>
          <a:sy n="107" d="100"/>
        </p:scale>
        <p:origin x="715" y="7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 /><Relationship Id="rId13" Type="http://schemas.openxmlformats.org/officeDocument/2006/relationships/slide" Target="slides/slide11.xml" /><Relationship Id="rId18" Type="http://schemas.openxmlformats.org/officeDocument/2006/relationships/slide" Target="slides/slide16.xml" /><Relationship Id="rId26" Type="http://schemas.openxmlformats.org/officeDocument/2006/relationships/font" Target="fonts/font3.fntdata" /><Relationship Id="rId3" Type="http://schemas.openxmlformats.org/officeDocument/2006/relationships/slide" Target="slides/slide1.xml" /><Relationship Id="rId21" Type="http://schemas.openxmlformats.org/officeDocument/2006/relationships/slide" Target="slides/slide19.xml" /><Relationship Id="rId34" Type="http://schemas.openxmlformats.org/officeDocument/2006/relationships/theme" Target="theme/theme1.xml" /><Relationship Id="rId7" Type="http://schemas.openxmlformats.org/officeDocument/2006/relationships/slide" Target="slides/slide5.xml" /><Relationship Id="rId12" Type="http://schemas.openxmlformats.org/officeDocument/2006/relationships/slide" Target="slides/slide10.xml" /><Relationship Id="rId17" Type="http://schemas.openxmlformats.org/officeDocument/2006/relationships/slide" Target="slides/slide15.xml" /><Relationship Id="rId25" Type="http://schemas.openxmlformats.org/officeDocument/2006/relationships/font" Target="fonts/font2.fntdata" /><Relationship Id="rId33" Type="http://schemas.openxmlformats.org/officeDocument/2006/relationships/viewProps" Target="viewProps.xml" /><Relationship Id="rId2" Type="http://schemas.openxmlformats.org/officeDocument/2006/relationships/slideMaster" Target="slideMasters/slideMaster2.xml" /><Relationship Id="rId16" Type="http://schemas.openxmlformats.org/officeDocument/2006/relationships/slide" Target="slides/slide14.xml" /><Relationship Id="rId20" Type="http://schemas.openxmlformats.org/officeDocument/2006/relationships/slide" Target="slides/slide18.xml" /><Relationship Id="rId29" Type="http://schemas.openxmlformats.org/officeDocument/2006/relationships/font" Target="fonts/font6.fntdata" /><Relationship Id="rId1" Type="http://schemas.openxmlformats.org/officeDocument/2006/relationships/slideMaster" Target="slideMasters/slideMaster1.xml" /><Relationship Id="rId6" Type="http://schemas.openxmlformats.org/officeDocument/2006/relationships/slide" Target="slides/slide4.xml" /><Relationship Id="rId11" Type="http://schemas.openxmlformats.org/officeDocument/2006/relationships/slide" Target="slides/slide9.xml" /><Relationship Id="rId24" Type="http://schemas.openxmlformats.org/officeDocument/2006/relationships/font" Target="fonts/font1.fntdata" /><Relationship Id="rId32" Type="http://schemas.openxmlformats.org/officeDocument/2006/relationships/presProps" Target="presProps.xml" /><Relationship Id="rId5" Type="http://schemas.openxmlformats.org/officeDocument/2006/relationships/slide" Target="slides/slide3.xml" /><Relationship Id="rId15" Type="http://schemas.openxmlformats.org/officeDocument/2006/relationships/slide" Target="slides/slide13.xml" /><Relationship Id="rId23" Type="http://schemas.openxmlformats.org/officeDocument/2006/relationships/notesMaster" Target="notesMasters/notesMaster1.xml" /><Relationship Id="rId28" Type="http://schemas.openxmlformats.org/officeDocument/2006/relationships/font" Target="fonts/font5.fntdata" /><Relationship Id="rId10" Type="http://schemas.openxmlformats.org/officeDocument/2006/relationships/slide" Target="slides/slide8.xml" /><Relationship Id="rId19" Type="http://schemas.openxmlformats.org/officeDocument/2006/relationships/slide" Target="slides/slide17.xml" /><Relationship Id="rId31" Type="http://schemas.openxmlformats.org/officeDocument/2006/relationships/font" Target="fonts/font8.fntdata" /><Relationship Id="rId4" Type="http://schemas.openxmlformats.org/officeDocument/2006/relationships/slide" Target="slides/slide2.xml" /><Relationship Id="rId9" Type="http://schemas.openxmlformats.org/officeDocument/2006/relationships/slide" Target="slides/slide7.xml" /><Relationship Id="rId14" Type="http://schemas.openxmlformats.org/officeDocument/2006/relationships/slide" Target="slides/slide12.xml" /><Relationship Id="rId22" Type="http://schemas.openxmlformats.org/officeDocument/2006/relationships/slide" Target="slides/slide20.xml" /><Relationship Id="rId27" Type="http://schemas.openxmlformats.org/officeDocument/2006/relationships/font" Target="fonts/font4.fntdata" /><Relationship Id="rId30" Type="http://schemas.openxmlformats.org/officeDocument/2006/relationships/font" Target="fonts/font7.fntdata" /><Relationship Id="rId35" Type="http://schemas.openxmlformats.org/officeDocument/2006/relationships/tableStyles" Target="tableStyles.xml" /></Relationships>
</file>

<file path=ppt/charts/_rels/chart1.xml.rels><?xml version="1.0" encoding="UTF-8" standalone="yes"?>
<Relationships xmlns="http://schemas.openxmlformats.org/package/2006/relationships"><Relationship Id="rId3" Type="http://schemas.openxmlformats.org/officeDocument/2006/relationships/oleObject" Target="file:///C:\Users\HP\Desktop\fortis%20H4U%20(1).xlsx" TargetMode="External" /><Relationship Id="rId2" Type="http://schemas.microsoft.com/office/2011/relationships/chartColorStyle" Target="colors1.xml" /><Relationship Id="rId1" Type="http://schemas.microsoft.com/office/2011/relationships/chartStyle" Target="style1.xml" /></Relationships>
</file>

<file path=ppt/charts/_rels/chart2.xml.rels><?xml version="1.0" encoding="UTF-8" standalone="yes"?>
<Relationships xmlns="http://schemas.openxmlformats.org/package/2006/relationships"><Relationship Id="rId3" Type="http://schemas.openxmlformats.org/officeDocument/2006/relationships/oleObject" Target="file:///C:\Users\HP\Desktop\fortis%20H4U%20(1).xlsx" TargetMode="External" /><Relationship Id="rId2" Type="http://schemas.microsoft.com/office/2011/relationships/chartColorStyle" Target="colors2.xml" /><Relationship Id="rId1" Type="http://schemas.microsoft.com/office/2011/relationships/chartStyle" Target="style2.xml" /></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'waiting time analysis'!$B$47</c:f>
              <c:strCache>
                <c:ptCount val="1"/>
                <c:pt idx="0">
                  <c:v>Time (Min)</c:v>
                </c:pt>
              </c:strCache>
            </c:strRef>
          </c:tx>
          <c:spPr>
            <a:solidFill>
              <a:schemeClr val="accent1"/>
            </a:solidFill>
            <a:ln>
              <a:noFill/>
            </a:ln>
            <a:effectLst/>
          </c:spPr>
          <c:invertIfNegative val="0"/>
          <c:cat>
            <c:strRef>
              <c:f>'waiting time analysis'!$C$46:$K$46</c:f>
              <c:strCache>
                <c:ptCount val="9"/>
                <c:pt idx="0">
                  <c:v>PFT</c:v>
                </c:pt>
                <c:pt idx="1">
                  <c:v>X-Ray Waiting</c:v>
                </c:pt>
                <c:pt idx="2">
                  <c:v>Consultation waiting time</c:v>
                </c:pt>
                <c:pt idx="3">
                  <c:v>Blood sample waiting time</c:v>
                </c:pt>
                <c:pt idx="4">
                  <c:v>Billing waiting time</c:v>
                </c:pt>
                <c:pt idx="5">
                  <c:v>ECG waiting</c:v>
                </c:pt>
                <c:pt idx="6">
                  <c:v>TMT waiting time</c:v>
                </c:pt>
                <c:pt idx="7">
                  <c:v>USG waiting</c:v>
                </c:pt>
                <c:pt idx="8">
                  <c:v>PP Sample waiting time</c:v>
                </c:pt>
              </c:strCache>
            </c:strRef>
          </c:cat>
          <c:val>
            <c:numRef>
              <c:f>'waiting time analysis'!$C$47:$K$47</c:f>
              <c:numCache>
                <c:formatCode>General</c:formatCode>
                <c:ptCount val="9"/>
                <c:pt idx="0">
                  <c:v>3.7</c:v>
                </c:pt>
                <c:pt idx="1">
                  <c:v>6.5</c:v>
                </c:pt>
                <c:pt idx="2">
                  <c:v>6.9</c:v>
                </c:pt>
                <c:pt idx="3">
                  <c:v>7</c:v>
                </c:pt>
                <c:pt idx="4">
                  <c:v>12</c:v>
                </c:pt>
                <c:pt idx="5">
                  <c:v>13.6</c:v>
                </c:pt>
                <c:pt idx="6">
                  <c:v>14.4</c:v>
                </c:pt>
                <c:pt idx="7">
                  <c:v>22.5</c:v>
                </c:pt>
                <c:pt idx="8">
                  <c:v>34</c:v>
                </c:pt>
              </c:numCache>
            </c:numRef>
          </c:val>
          <c:extLst>
            <c:ext xmlns:c16="http://schemas.microsoft.com/office/drawing/2014/chart" uri="{C3380CC4-5D6E-409C-BE32-E72D297353CC}">
              <c16:uniqueId val="{00000000-DEF4-4259-9351-2D7A045BB122}"/>
            </c:ext>
          </c:extLst>
        </c:ser>
        <c:dLbls>
          <c:showLegendKey val="0"/>
          <c:showVal val="0"/>
          <c:showCatName val="0"/>
          <c:showSerName val="0"/>
          <c:showPercent val="0"/>
          <c:showBubbleSize val="0"/>
        </c:dLbls>
        <c:gapWidth val="219"/>
        <c:overlap val="-27"/>
        <c:axId val="217474176"/>
        <c:axId val="217476096"/>
      </c:barChart>
      <c:catAx>
        <c:axId val="21747417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IN"/>
                  <a:t>Process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7476096"/>
        <c:crosses val="autoZero"/>
        <c:auto val="1"/>
        <c:lblAlgn val="ctr"/>
        <c:lblOffset val="100"/>
        <c:noMultiLvlLbl val="0"/>
      </c:catAx>
      <c:valAx>
        <c:axId val="2174760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IN"/>
                  <a:t>TIME</a:t>
                </a:r>
                <a:r>
                  <a:rPr lang="en-IN" baseline="0"/>
                  <a:t> (In min)</a:t>
                </a:r>
                <a:endParaRPr lang="en-IN"/>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7474176"/>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solidFill>
        <a:schemeClr val="accent1"/>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TAT!$G$9</c:f>
              <c:strCache>
                <c:ptCount val="1"/>
                <c:pt idx="0">
                  <c:v>Time in HR:MIN</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TAT!$H$8:$J$8</c:f>
              <c:strCache>
                <c:ptCount val="3"/>
                <c:pt idx="0">
                  <c:v>Total time</c:v>
                </c:pt>
                <c:pt idx="1">
                  <c:v>Service time</c:v>
                </c:pt>
                <c:pt idx="2">
                  <c:v>waste time</c:v>
                </c:pt>
              </c:strCache>
            </c:strRef>
          </c:cat>
          <c:val>
            <c:numRef>
              <c:f>TAT!$H$9:$J$9</c:f>
              <c:numCache>
                <c:formatCode>h:mm</c:formatCode>
                <c:ptCount val="3"/>
                <c:pt idx="0">
                  <c:v>0.25625000000000003</c:v>
                </c:pt>
                <c:pt idx="1">
                  <c:v>0.10000000000000003</c:v>
                </c:pt>
                <c:pt idx="2">
                  <c:v>0.15625</c:v>
                </c:pt>
              </c:numCache>
            </c:numRef>
          </c:val>
          <c:extLst>
            <c:ext xmlns:c16="http://schemas.microsoft.com/office/drawing/2014/chart" uri="{C3380CC4-5D6E-409C-BE32-E72D297353CC}">
              <c16:uniqueId val="{00000000-9890-4980-8F1B-25C9574BBE18}"/>
            </c:ext>
          </c:extLst>
        </c:ser>
        <c:dLbls>
          <c:dLblPos val="outEnd"/>
          <c:showLegendKey val="0"/>
          <c:showVal val="1"/>
          <c:showCatName val="0"/>
          <c:showSerName val="0"/>
          <c:showPercent val="0"/>
          <c:showBubbleSize val="0"/>
        </c:dLbls>
        <c:gapWidth val="199"/>
        <c:axId val="217335680"/>
        <c:axId val="217342720"/>
      </c:barChart>
      <c:catAx>
        <c:axId val="217335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tx1">
                    <a:lumMod val="65000"/>
                    <a:lumOff val="35000"/>
                  </a:schemeClr>
                </a:solidFill>
                <a:latin typeface="+mn-lt"/>
                <a:ea typeface="+mn-ea"/>
                <a:cs typeface="+mn-cs"/>
              </a:defRPr>
            </a:pPr>
            <a:endParaRPr lang="en-US"/>
          </a:p>
        </c:txPr>
        <c:crossAx val="217342720"/>
        <c:crosses val="autoZero"/>
        <c:auto val="1"/>
        <c:lblAlgn val="ctr"/>
        <c:lblOffset val="100"/>
        <c:noMultiLvlLbl val="0"/>
      </c:catAx>
      <c:valAx>
        <c:axId val="217342720"/>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h:mm"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73356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accent1"/>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419971527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10169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 name="Google Shape;403;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 name="Google Shape;516;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7.xml.rels><?xml version="1.0" encoding="UTF-8" standalone="yes"?>
<Relationships xmlns="http://schemas.openxmlformats.org/package/2006/relationships"><Relationship Id="rId3" Type="http://schemas.openxmlformats.org/officeDocument/2006/relationships/hyperlink" Target="https://www.flaticon.com/" TargetMode="External" /><Relationship Id="rId2" Type="http://schemas.openxmlformats.org/officeDocument/2006/relationships/hyperlink" Target="https://slidesgo.com/" TargetMode="External" /><Relationship Id="rId1" Type="http://schemas.openxmlformats.org/officeDocument/2006/relationships/slideMaster" Target="../slideMasters/slideMaster1.xml" /><Relationship Id="rId4" Type="http://schemas.openxmlformats.org/officeDocument/2006/relationships/hyperlink" Target="https://www.freepik.com/" TargetMode="External" /></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400050" y="0"/>
            <a:ext cx="8806513" cy="5143500"/>
            <a:chOff x="400050" y="0"/>
            <a:chExt cx="8806513" cy="5143500"/>
          </a:xfrm>
        </p:grpSpPr>
        <p:sp>
          <p:nvSpPr>
            <p:cNvPr id="10" name="Google Shape;10;p2"/>
            <p:cNvSpPr/>
            <p:nvPr/>
          </p:nvSpPr>
          <p:spPr>
            <a:xfrm>
              <a:off x="8423900" y="4457700"/>
              <a:ext cx="728100" cy="685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400050" y="0"/>
              <a:ext cx="1748100" cy="40311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918075" y="495150"/>
              <a:ext cx="2264100" cy="89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1255752" y="2984550"/>
              <a:ext cx="4850667" cy="1580025"/>
            </a:xfrm>
            <a:custGeom>
              <a:avLst/>
              <a:gdLst/>
              <a:ahLst/>
              <a:cxnLst/>
              <a:rect l="l" t="t" r="r" b="b"/>
              <a:pathLst>
                <a:path w="164054" h="63201" extrusionOk="0">
                  <a:moveTo>
                    <a:pt x="0" y="0"/>
                  </a:moveTo>
                  <a:lnTo>
                    <a:pt x="0" y="63201"/>
                  </a:lnTo>
                  <a:lnTo>
                    <a:pt x="164054" y="63201"/>
                  </a:lnTo>
                  <a:lnTo>
                    <a:pt x="164054" y="29135"/>
                  </a:lnTo>
                </a:path>
              </a:pathLst>
            </a:custGeom>
            <a:noFill/>
            <a:ln w="9525" cap="flat" cmpd="sng">
              <a:solidFill>
                <a:schemeClr val="dk1"/>
              </a:solidFill>
              <a:prstDash val="solid"/>
              <a:round/>
              <a:headEnd type="none" w="med" len="med"/>
              <a:tailEnd type="none" w="med" len="med"/>
            </a:ln>
          </p:spPr>
        </p:sp>
        <p:sp>
          <p:nvSpPr>
            <p:cNvPr id="14" name="Google Shape;14;p2"/>
            <p:cNvSpPr/>
            <p:nvPr/>
          </p:nvSpPr>
          <p:spPr>
            <a:xfrm>
              <a:off x="5866500" y="495150"/>
              <a:ext cx="3285600" cy="353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5" name="Google Shape;15;p2"/>
            <p:cNvCxnSpPr/>
            <p:nvPr/>
          </p:nvCxnSpPr>
          <p:spPr>
            <a:xfrm>
              <a:off x="5869063" y="302175"/>
              <a:ext cx="3337500" cy="0"/>
            </a:xfrm>
            <a:prstGeom prst="straightConnector1">
              <a:avLst/>
            </a:prstGeom>
            <a:noFill/>
            <a:ln w="9525" cap="flat" cmpd="sng">
              <a:solidFill>
                <a:schemeClr val="dk1"/>
              </a:solidFill>
              <a:prstDash val="solid"/>
              <a:round/>
              <a:headEnd type="none" w="med" len="med"/>
              <a:tailEnd type="none" w="med" len="med"/>
            </a:ln>
          </p:spPr>
        </p:cxnSp>
        <p:grpSp>
          <p:nvGrpSpPr>
            <p:cNvPr id="16" name="Google Shape;16;p2"/>
            <p:cNvGrpSpPr/>
            <p:nvPr/>
          </p:nvGrpSpPr>
          <p:grpSpPr>
            <a:xfrm>
              <a:off x="1948492" y="931941"/>
              <a:ext cx="326771" cy="405055"/>
              <a:chOff x="1948492" y="931941"/>
              <a:chExt cx="326771" cy="405055"/>
            </a:xfrm>
          </p:grpSpPr>
          <p:sp>
            <p:nvSpPr>
              <p:cNvPr id="17" name="Google Shape;17;p2"/>
              <p:cNvSpPr/>
              <p:nvPr/>
            </p:nvSpPr>
            <p:spPr>
              <a:xfrm>
                <a:off x="1948492" y="931941"/>
                <a:ext cx="30374" cy="405055"/>
              </a:xfrm>
              <a:custGeom>
                <a:avLst/>
                <a:gdLst/>
                <a:ahLst/>
                <a:cxnLst/>
                <a:rect l="l" t="t" r="r" b="b"/>
                <a:pathLst>
                  <a:path w="10790" h="613720" extrusionOk="0">
                    <a:moveTo>
                      <a:pt x="5395" y="0"/>
                    </a:moveTo>
                    <a:lnTo>
                      <a:pt x="5114" y="34"/>
                    </a:lnTo>
                    <a:lnTo>
                      <a:pt x="4833" y="135"/>
                    </a:lnTo>
                    <a:lnTo>
                      <a:pt x="4560" y="269"/>
                    </a:lnTo>
                    <a:lnTo>
                      <a:pt x="4294" y="471"/>
                    </a:lnTo>
                    <a:lnTo>
                      <a:pt x="4028" y="740"/>
                    </a:lnTo>
                    <a:lnTo>
                      <a:pt x="3769" y="1043"/>
                    </a:lnTo>
                    <a:lnTo>
                      <a:pt x="3518" y="1413"/>
                    </a:lnTo>
                    <a:lnTo>
                      <a:pt x="3274" y="1850"/>
                    </a:lnTo>
                    <a:lnTo>
                      <a:pt x="3037" y="2321"/>
                    </a:lnTo>
                    <a:lnTo>
                      <a:pt x="2801" y="2826"/>
                    </a:lnTo>
                    <a:lnTo>
                      <a:pt x="2572" y="3398"/>
                    </a:lnTo>
                    <a:lnTo>
                      <a:pt x="2358" y="4003"/>
                    </a:lnTo>
                    <a:lnTo>
                      <a:pt x="2143" y="4643"/>
                    </a:lnTo>
                    <a:lnTo>
                      <a:pt x="1944" y="5349"/>
                    </a:lnTo>
                    <a:lnTo>
                      <a:pt x="1744" y="6089"/>
                    </a:lnTo>
                    <a:lnTo>
                      <a:pt x="1559" y="6863"/>
                    </a:lnTo>
                    <a:lnTo>
                      <a:pt x="1382" y="7670"/>
                    </a:lnTo>
                    <a:lnTo>
                      <a:pt x="1212" y="8511"/>
                    </a:lnTo>
                    <a:lnTo>
                      <a:pt x="1057" y="9420"/>
                    </a:lnTo>
                    <a:lnTo>
                      <a:pt x="909" y="10328"/>
                    </a:lnTo>
                    <a:lnTo>
                      <a:pt x="769" y="11270"/>
                    </a:lnTo>
                    <a:lnTo>
                      <a:pt x="636" y="12245"/>
                    </a:lnTo>
                    <a:lnTo>
                      <a:pt x="525" y="13255"/>
                    </a:lnTo>
                    <a:lnTo>
                      <a:pt x="414" y="14298"/>
                    </a:lnTo>
                    <a:lnTo>
                      <a:pt x="318" y="15340"/>
                    </a:lnTo>
                    <a:lnTo>
                      <a:pt x="237" y="16417"/>
                    </a:lnTo>
                    <a:lnTo>
                      <a:pt x="163" y="17527"/>
                    </a:lnTo>
                    <a:lnTo>
                      <a:pt x="103" y="18671"/>
                    </a:lnTo>
                    <a:lnTo>
                      <a:pt x="59" y="19815"/>
                    </a:lnTo>
                    <a:lnTo>
                      <a:pt x="22" y="20959"/>
                    </a:lnTo>
                    <a:lnTo>
                      <a:pt x="0" y="22136"/>
                    </a:lnTo>
                    <a:lnTo>
                      <a:pt x="0" y="23347"/>
                    </a:lnTo>
                    <a:lnTo>
                      <a:pt x="0" y="24558"/>
                    </a:lnTo>
                    <a:lnTo>
                      <a:pt x="22" y="25736"/>
                    </a:lnTo>
                    <a:lnTo>
                      <a:pt x="59" y="26879"/>
                    </a:lnTo>
                    <a:lnTo>
                      <a:pt x="103" y="28023"/>
                    </a:lnTo>
                    <a:lnTo>
                      <a:pt x="163" y="29167"/>
                    </a:lnTo>
                    <a:lnTo>
                      <a:pt x="237" y="30277"/>
                    </a:lnTo>
                    <a:lnTo>
                      <a:pt x="318" y="31354"/>
                    </a:lnTo>
                    <a:lnTo>
                      <a:pt x="414" y="32397"/>
                    </a:lnTo>
                    <a:lnTo>
                      <a:pt x="525" y="33440"/>
                    </a:lnTo>
                    <a:lnTo>
                      <a:pt x="636" y="34449"/>
                    </a:lnTo>
                    <a:lnTo>
                      <a:pt x="769" y="35424"/>
                    </a:lnTo>
                    <a:lnTo>
                      <a:pt x="909" y="36366"/>
                    </a:lnTo>
                    <a:lnTo>
                      <a:pt x="1057" y="37275"/>
                    </a:lnTo>
                    <a:lnTo>
                      <a:pt x="1212" y="38183"/>
                    </a:lnTo>
                    <a:lnTo>
                      <a:pt x="1382" y="39024"/>
                    </a:lnTo>
                    <a:lnTo>
                      <a:pt x="1559" y="39831"/>
                    </a:lnTo>
                    <a:lnTo>
                      <a:pt x="1744" y="40605"/>
                    </a:lnTo>
                    <a:lnTo>
                      <a:pt x="1944" y="41345"/>
                    </a:lnTo>
                    <a:lnTo>
                      <a:pt x="2143" y="42052"/>
                    </a:lnTo>
                    <a:lnTo>
                      <a:pt x="2358" y="42691"/>
                    </a:lnTo>
                    <a:lnTo>
                      <a:pt x="2572" y="43296"/>
                    </a:lnTo>
                    <a:lnTo>
                      <a:pt x="2801" y="43868"/>
                    </a:lnTo>
                    <a:lnTo>
                      <a:pt x="3037" y="44373"/>
                    </a:lnTo>
                    <a:lnTo>
                      <a:pt x="3274" y="44844"/>
                    </a:lnTo>
                    <a:lnTo>
                      <a:pt x="3518" y="45281"/>
                    </a:lnTo>
                    <a:lnTo>
                      <a:pt x="3769" y="45651"/>
                    </a:lnTo>
                    <a:lnTo>
                      <a:pt x="4028" y="45954"/>
                    </a:lnTo>
                    <a:lnTo>
                      <a:pt x="4294" y="46223"/>
                    </a:lnTo>
                    <a:lnTo>
                      <a:pt x="4560" y="46425"/>
                    </a:lnTo>
                    <a:lnTo>
                      <a:pt x="4833" y="46560"/>
                    </a:lnTo>
                    <a:lnTo>
                      <a:pt x="5114" y="46661"/>
                    </a:lnTo>
                    <a:lnTo>
                      <a:pt x="5395" y="46694"/>
                    </a:lnTo>
                    <a:lnTo>
                      <a:pt x="5668" y="46661"/>
                    </a:lnTo>
                    <a:lnTo>
                      <a:pt x="5942" y="46560"/>
                    </a:lnTo>
                    <a:lnTo>
                      <a:pt x="6215" y="46425"/>
                    </a:lnTo>
                    <a:lnTo>
                      <a:pt x="6474" y="46223"/>
                    </a:lnTo>
                    <a:lnTo>
                      <a:pt x="6740" y="45954"/>
                    </a:lnTo>
                    <a:lnTo>
                      <a:pt x="6991" y="45651"/>
                    </a:lnTo>
                    <a:lnTo>
                      <a:pt x="7243" y="45281"/>
                    </a:lnTo>
                    <a:lnTo>
                      <a:pt x="7486" y="44844"/>
                    </a:lnTo>
                    <a:lnTo>
                      <a:pt x="7730" y="44373"/>
                    </a:lnTo>
                    <a:lnTo>
                      <a:pt x="7959" y="43868"/>
                    </a:lnTo>
                    <a:lnTo>
                      <a:pt x="8189" y="43296"/>
                    </a:lnTo>
                    <a:lnTo>
                      <a:pt x="8403" y="42691"/>
                    </a:lnTo>
                    <a:lnTo>
                      <a:pt x="8617" y="42052"/>
                    </a:lnTo>
                    <a:lnTo>
                      <a:pt x="8824" y="41345"/>
                    </a:lnTo>
                    <a:lnTo>
                      <a:pt x="9016" y="40605"/>
                    </a:lnTo>
                    <a:lnTo>
                      <a:pt x="9208" y="39831"/>
                    </a:lnTo>
                    <a:lnTo>
                      <a:pt x="9386" y="39024"/>
                    </a:lnTo>
                    <a:lnTo>
                      <a:pt x="9556" y="38183"/>
                    </a:lnTo>
                    <a:lnTo>
                      <a:pt x="9711" y="37275"/>
                    </a:lnTo>
                    <a:lnTo>
                      <a:pt x="9866" y="36366"/>
                    </a:lnTo>
                    <a:lnTo>
                      <a:pt x="10007" y="35424"/>
                    </a:lnTo>
                    <a:lnTo>
                      <a:pt x="10140" y="34449"/>
                    </a:lnTo>
                    <a:lnTo>
                      <a:pt x="10258" y="33440"/>
                    </a:lnTo>
                    <a:lnTo>
                      <a:pt x="10361" y="32397"/>
                    </a:lnTo>
                    <a:lnTo>
                      <a:pt x="10465" y="31354"/>
                    </a:lnTo>
                    <a:lnTo>
                      <a:pt x="10546" y="30277"/>
                    </a:lnTo>
                    <a:lnTo>
                      <a:pt x="10620" y="29167"/>
                    </a:lnTo>
                    <a:lnTo>
                      <a:pt x="10679" y="28023"/>
                    </a:lnTo>
                    <a:lnTo>
                      <a:pt x="10731" y="26879"/>
                    </a:lnTo>
                    <a:lnTo>
                      <a:pt x="10760" y="25736"/>
                    </a:lnTo>
                    <a:lnTo>
                      <a:pt x="10783" y="24558"/>
                    </a:lnTo>
                    <a:lnTo>
                      <a:pt x="10790" y="23347"/>
                    </a:lnTo>
                    <a:lnTo>
                      <a:pt x="10783" y="22136"/>
                    </a:lnTo>
                    <a:lnTo>
                      <a:pt x="10760" y="20959"/>
                    </a:lnTo>
                    <a:lnTo>
                      <a:pt x="10731" y="19815"/>
                    </a:lnTo>
                    <a:lnTo>
                      <a:pt x="10679" y="18671"/>
                    </a:lnTo>
                    <a:lnTo>
                      <a:pt x="10620" y="17527"/>
                    </a:lnTo>
                    <a:lnTo>
                      <a:pt x="10546" y="16417"/>
                    </a:lnTo>
                    <a:lnTo>
                      <a:pt x="10465" y="15340"/>
                    </a:lnTo>
                    <a:lnTo>
                      <a:pt x="10361" y="14298"/>
                    </a:lnTo>
                    <a:lnTo>
                      <a:pt x="10258" y="13255"/>
                    </a:lnTo>
                    <a:lnTo>
                      <a:pt x="10140" y="12245"/>
                    </a:lnTo>
                    <a:lnTo>
                      <a:pt x="10007" y="11270"/>
                    </a:lnTo>
                    <a:lnTo>
                      <a:pt x="9866" y="10328"/>
                    </a:lnTo>
                    <a:lnTo>
                      <a:pt x="9711" y="9420"/>
                    </a:lnTo>
                    <a:lnTo>
                      <a:pt x="9556" y="8511"/>
                    </a:lnTo>
                    <a:lnTo>
                      <a:pt x="9386" y="7670"/>
                    </a:lnTo>
                    <a:lnTo>
                      <a:pt x="9208" y="6863"/>
                    </a:lnTo>
                    <a:lnTo>
                      <a:pt x="9016" y="6089"/>
                    </a:lnTo>
                    <a:lnTo>
                      <a:pt x="8824" y="5349"/>
                    </a:lnTo>
                    <a:lnTo>
                      <a:pt x="8617" y="4643"/>
                    </a:lnTo>
                    <a:lnTo>
                      <a:pt x="8403" y="4003"/>
                    </a:lnTo>
                    <a:lnTo>
                      <a:pt x="8189" y="3398"/>
                    </a:lnTo>
                    <a:lnTo>
                      <a:pt x="7959" y="2826"/>
                    </a:lnTo>
                    <a:lnTo>
                      <a:pt x="7730" y="2321"/>
                    </a:lnTo>
                    <a:lnTo>
                      <a:pt x="7486" y="1850"/>
                    </a:lnTo>
                    <a:lnTo>
                      <a:pt x="7243" y="1413"/>
                    </a:lnTo>
                    <a:lnTo>
                      <a:pt x="6991" y="1043"/>
                    </a:lnTo>
                    <a:lnTo>
                      <a:pt x="6740" y="740"/>
                    </a:lnTo>
                    <a:lnTo>
                      <a:pt x="6474" y="471"/>
                    </a:lnTo>
                    <a:lnTo>
                      <a:pt x="6215" y="269"/>
                    </a:lnTo>
                    <a:lnTo>
                      <a:pt x="5942" y="135"/>
                    </a:lnTo>
                    <a:lnTo>
                      <a:pt x="5668" y="34"/>
                    </a:lnTo>
                    <a:lnTo>
                      <a:pt x="5395" y="0"/>
                    </a:lnTo>
                    <a:close/>
                    <a:moveTo>
                      <a:pt x="5395" y="113472"/>
                    </a:moveTo>
                    <a:lnTo>
                      <a:pt x="5114" y="113506"/>
                    </a:lnTo>
                    <a:lnTo>
                      <a:pt x="4833" y="113573"/>
                    </a:lnTo>
                    <a:lnTo>
                      <a:pt x="4560" y="113742"/>
                    </a:lnTo>
                    <a:lnTo>
                      <a:pt x="4294" y="113943"/>
                    </a:lnTo>
                    <a:lnTo>
                      <a:pt x="4028" y="114213"/>
                    </a:lnTo>
                    <a:lnTo>
                      <a:pt x="3769" y="114515"/>
                    </a:lnTo>
                    <a:lnTo>
                      <a:pt x="3518" y="114885"/>
                    </a:lnTo>
                    <a:lnTo>
                      <a:pt x="3274" y="115323"/>
                    </a:lnTo>
                    <a:lnTo>
                      <a:pt x="3037" y="115794"/>
                    </a:lnTo>
                    <a:lnTo>
                      <a:pt x="2801" y="116298"/>
                    </a:lnTo>
                    <a:lnTo>
                      <a:pt x="2572" y="116870"/>
                    </a:lnTo>
                    <a:lnTo>
                      <a:pt x="2358" y="117476"/>
                    </a:lnTo>
                    <a:lnTo>
                      <a:pt x="2143" y="118115"/>
                    </a:lnTo>
                    <a:lnTo>
                      <a:pt x="1944" y="118821"/>
                    </a:lnTo>
                    <a:lnTo>
                      <a:pt x="1744" y="119562"/>
                    </a:lnTo>
                    <a:lnTo>
                      <a:pt x="1559" y="120335"/>
                    </a:lnTo>
                    <a:lnTo>
                      <a:pt x="1382" y="121143"/>
                    </a:lnTo>
                    <a:lnTo>
                      <a:pt x="1212" y="121984"/>
                    </a:lnTo>
                    <a:lnTo>
                      <a:pt x="1057" y="122858"/>
                    </a:lnTo>
                    <a:lnTo>
                      <a:pt x="909" y="123800"/>
                    </a:lnTo>
                    <a:lnTo>
                      <a:pt x="769" y="124742"/>
                    </a:lnTo>
                    <a:lnTo>
                      <a:pt x="636" y="125718"/>
                    </a:lnTo>
                    <a:lnTo>
                      <a:pt x="525" y="126727"/>
                    </a:lnTo>
                    <a:lnTo>
                      <a:pt x="414" y="127736"/>
                    </a:lnTo>
                    <a:lnTo>
                      <a:pt x="318" y="128813"/>
                    </a:lnTo>
                    <a:lnTo>
                      <a:pt x="237" y="129889"/>
                    </a:lnTo>
                    <a:lnTo>
                      <a:pt x="163" y="131000"/>
                    </a:lnTo>
                    <a:lnTo>
                      <a:pt x="103" y="132110"/>
                    </a:lnTo>
                    <a:lnTo>
                      <a:pt x="59" y="133254"/>
                    </a:lnTo>
                    <a:lnTo>
                      <a:pt x="22" y="134431"/>
                    </a:lnTo>
                    <a:lnTo>
                      <a:pt x="0" y="135608"/>
                    </a:lnTo>
                    <a:lnTo>
                      <a:pt x="0" y="136820"/>
                    </a:lnTo>
                    <a:lnTo>
                      <a:pt x="0" y="137997"/>
                    </a:lnTo>
                    <a:lnTo>
                      <a:pt x="22" y="139174"/>
                    </a:lnTo>
                    <a:lnTo>
                      <a:pt x="59" y="140352"/>
                    </a:lnTo>
                    <a:lnTo>
                      <a:pt x="103" y="141496"/>
                    </a:lnTo>
                    <a:lnTo>
                      <a:pt x="163" y="142640"/>
                    </a:lnTo>
                    <a:lnTo>
                      <a:pt x="237" y="143716"/>
                    </a:lnTo>
                    <a:lnTo>
                      <a:pt x="318" y="144826"/>
                    </a:lnTo>
                    <a:lnTo>
                      <a:pt x="414" y="145869"/>
                    </a:lnTo>
                    <a:lnTo>
                      <a:pt x="525" y="146912"/>
                    </a:lnTo>
                    <a:lnTo>
                      <a:pt x="636" y="147921"/>
                    </a:lnTo>
                    <a:lnTo>
                      <a:pt x="769" y="148897"/>
                    </a:lnTo>
                    <a:lnTo>
                      <a:pt x="909" y="149839"/>
                    </a:lnTo>
                    <a:lnTo>
                      <a:pt x="1057" y="150747"/>
                    </a:lnTo>
                    <a:lnTo>
                      <a:pt x="1212" y="151622"/>
                    </a:lnTo>
                    <a:lnTo>
                      <a:pt x="1382" y="152496"/>
                    </a:lnTo>
                    <a:lnTo>
                      <a:pt x="1559" y="153304"/>
                    </a:lnTo>
                    <a:lnTo>
                      <a:pt x="1744" y="154078"/>
                    </a:lnTo>
                    <a:lnTo>
                      <a:pt x="1944" y="154818"/>
                    </a:lnTo>
                    <a:lnTo>
                      <a:pt x="2143" y="155491"/>
                    </a:lnTo>
                    <a:lnTo>
                      <a:pt x="2358" y="156163"/>
                    </a:lnTo>
                    <a:lnTo>
                      <a:pt x="2572" y="156769"/>
                    </a:lnTo>
                    <a:lnTo>
                      <a:pt x="2801" y="157341"/>
                    </a:lnTo>
                    <a:lnTo>
                      <a:pt x="3037" y="157845"/>
                    </a:lnTo>
                    <a:lnTo>
                      <a:pt x="3274" y="158316"/>
                    </a:lnTo>
                    <a:lnTo>
                      <a:pt x="3518" y="158720"/>
                    </a:lnTo>
                    <a:lnTo>
                      <a:pt x="3769" y="159090"/>
                    </a:lnTo>
                    <a:lnTo>
                      <a:pt x="4028" y="159427"/>
                    </a:lnTo>
                    <a:lnTo>
                      <a:pt x="4294" y="159696"/>
                    </a:lnTo>
                    <a:lnTo>
                      <a:pt x="4560" y="159898"/>
                    </a:lnTo>
                    <a:lnTo>
                      <a:pt x="4833" y="160032"/>
                    </a:lnTo>
                    <a:lnTo>
                      <a:pt x="5114" y="160133"/>
                    </a:lnTo>
                    <a:lnTo>
                      <a:pt x="5395" y="160167"/>
                    </a:lnTo>
                    <a:lnTo>
                      <a:pt x="5668" y="160133"/>
                    </a:lnTo>
                    <a:lnTo>
                      <a:pt x="5942" y="160032"/>
                    </a:lnTo>
                    <a:lnTo>
                      <a:pt x="6215" y="159898"/>
                    </a:lnTo>
                    <a:lnTo>
                      <a:pt x="6474" y="159696"/>
                    </a:lnTo>
                    <a:lnTo>
                      <a:pt x="6740" y="159427"/>
                    </a:lnTo>
                    <a:lnTo>
                      <a:pt x="6991" y="159090"/>
                    </a:lnTo>
                    <a:lnTo>
                      <a:pt x="7243" y="158720"/>
                    </a:lnTo>
                    <a:lnTo>
                      <a:pt x="7486" y="158316"/>
                    </a:lnTo>
                    <a:lnTo>
                      <a:pt x="7730" y="157845"/>
                    </a:lnTo>
                    <a:lnTo>
                      <a:pt x="7959" y="157341"/>
                    </a:lnTo>
                    <a:lnTo>
                      <a:pt x="8189" y="156769"/>
                    </a:lnTo>
                    <a:lnTo>
                      <a:pt x="8403" y="156163"/>
                    </a:lnTo>
                    <a:lnTo>
                      <a:pt x="8617" y="155491"/>
                    </a:lnTo>
                    <a:lnTo>
                      <a:pt x="8824" y="154818"/>
                    </a:lnTo>
                    <a:lnTo>
                      <a:pt x="9016" y="154078"/>
                    </a:lnTo>
                    <a:lnTo>
                      <a:pt x="9208" y="153304"/>
                    </a:lnTo>
                    <a:lnTo>
                      <a:pt x="9386" y="152496"/>
                    </a:lnTo>
                    <a:lnTo>
                      <a:pt x="9556" y="151622"/>
                    </a:lnTo>
                    <a:lnTo>
                      <a:pt x="9711" y="150747"/>
                    </a:lnTo>
                    <a:lnTo>
                      <a:pt x="9866" y="149839"/>
                    </a:lnTo>
                    <a:lnTo>
                      <a:pt x="10007" y="148897"/>
                    </a:lnTo>
                    <a:lnTo>
                      <a:pt x="10140" y="147921"/>
                    </a:lnTo>
                    <a:lnTo>
                      <a:pt x="10258" y="146912"/>
                    </a:lnTo>
                    <a:lnTo>
                      <a:pt x="10361" y="145869"/>
                    </a:lnTo>
                    <a:lnTo>
                      <a:pt x="10465" y="144826"/>
                    </a:lnTo>
                    <a:lnTo>
                      <a:pt x="10546" y="143716"/>
                    </a:lnTo>
                    <a:lnTo>
                      <a:pt x="10620" y="142640"/>
                    </a:lnTo>
                    <a:lnTo>
                      <a:pt x="10679" y="141496"/>
                    </a:lnTo>
                    <a:lnTo>
                      <a:pt x="10731" y="140352"/>
                    </a:lnTo>
                    <a:lnTo>
                      <a:pt x="10760" y="139174"/>
                    </a:lnTo>
                    <a:lnTo>
                      <a:pt x="10783" y="137997"/>
                    </a:lnTo>
                    <a:lnTo>
                      <a:pt x="10790" y="136820"/>
                    </a:lnTo>
                    <a:lnTo>
                      <a:pt x="10783" y="135608"/>
                    </a:lnTo>
                    <a:lnTo>
                      <a:pt x="10760" y="134431"/>
                    </a:lnTo>
                    <a:lnTo>
                      <a:pt x="10731" y="133254"/>
                    </a:lnTo>
                    <a:lnTo>
                      <a:pt x="10679" y="132110"/>
                    </a:lnTo>
                    <a:lnTo>
                      <a:pt x="10620" y="131000"/>
                    </a:lnTo>
                    <a:lnTo>
                      <a:pt x="10546" y="129889"/>
                    </a:lnTo>
                    <a:lnTo>
                      <a:pt x="10465" y="128813"/>
                    </a:lnTo>
                    <a:lnTo>
                      <a:pt x="10361" y="127736"/>
                    </a:lnTo>
                    <a:lnTo>
                      <a:pt x="10258" y="126727"/>
                    </a:lnTo>
                    <a:lnTo>
                      <a:pt x="10140" y="125718"/>
                    </a:lnTo>
                    <a:lnTo>
                      <a:pt x="10007" y="124742"/>
                    </a:lnTo>
                    <a:lnTo>
                      <a:pt x="9866" y="123800"/>
                    </a:lnTo>
                    <a:lnTo>
                      <a:pt x="9711" y="122858"/>
                    </a:lnTo>
                    <a:lnTo>
                      <a:pt x="9556" y="121984"/>
                    </a:lnTo>
                    <a:lnTo>
                      <a:pt x="9386" y="121143"/>
                    </a:lnTo>
                    <a:lnTo>
                      <a:pt x="9208" y="120335"/>
                    </a:lnTo>
                    <a:lnTo>
                      <a:pt x="9016" y="119562"/>
                    </a:lnTo>
                    <a:lnTo>
                      <a:pt x="8824" y="118821"/>
                    </a:lnTo>
                    <a:lnTo>
                      <a:pt x="8617" y="118115"/>
                    </a:lnTo>
                    <a:lnTo>
                      <a:pt x="8403" y="117476"/>
                    </a:lnTo>
                    <a:lnTo>
                      <a:pt x="8189" y="116870"/>
                    </a:lnTo>
                    <a:lnTo>
                      <a:pt x="7959" y="116298"/>
                    </a:lnTo>
                    <a:lnTo>
                      <a:pt x="7730" y="115794"/>
                    </a:lnTo>
                    <a:lnTo>
                      <a:pt x="7486" y="115323"/>
                    </a:lnTo>
                    <a:lnTo>
                      <a:pt x="7243" y="114885"/>
                    </a:lnTo>
                    <a:lnTo>
                      <a:pt x="6991" y="114515"/>
                    </a:lnTo>
                    <a:lnTo>
                      <a:pt x="6740" y="114213"/>
                    </a:lnTo>
                    <a:lnTo>
                      <a:pt x="6474" y="113943"/>
                    </a:lnTo>
                    <a:lnTo>
                      <a:pt x="6215" y="113742"/>
                    </a:lnTo>
                    <a:lnTo>
                      <a:pt x="5942" y="113573"/>
                    </a:lnTo>
                    <a:lnTo>
                      <a:pt x="5668" y="113506"/>
                    </a:lnTo>
                    <a:lnTo>
                      <a:pt x="5395" y="113472"/>
                    </a:lnTo>
                    <a:close/>
                    <a:moveTo>
                      <a:pt x="5114" y="226945"/>
                    </a:moveTo>
                    <a:lnTo>
                      <a:pt x="4833" y="227046"/>
                    </a:lnTo>
                    <a:lnTo>
                      <a:pt x="4560" y="227214"/>
                    </a:lnTo>
                    <a:lnTo>
                      <a:pt x="4294" y="227416"/>
                    </a:lnTo>
                    <a:lnTo>
                      <a:pt x="4028" y="227651"/>
                    </a:lnTo>
                    <a:lnTo>
                      <a:pt x="3769" y="227988"/>
                    </a:lnTo>
                    <a:lnTo>
                      <a:pt x="3518" y="228358"/>
                    </a:lnTo>
                    <a:lnTo>
                      <a:pt x="3274" y="228761"/>
                    </a:lnTo>
                    <a:lnTo>
                      <a:pt x="3037" y="229232"/>
                    </a:lnTo>
                    <a:lnTo>
                      <a:pt x="2801" y="229771"/>
                    </a:lnTo>
                    <a:lnTo>
                      <a:pt x="2572" y="230309"/>
                    </a:lnTo>
                    <a:lnTo>
                      <a:pt x="2358" y="230915"/>
                    </a:lnTo>
                    <a:lnTo>
                      <a:pt x="2143" y="231587"/>
                    </a:lnTo>
                    <a:lnTo>
                      <a:pt x="1944" y="232260"/>
                    </a:lnTo>
                    <a:lnTo>
                      <a:pt x="1744" y="233000"/>
                    </a:lnTo>
                    <a:lnTo>
                      <a:pt x="1559" y="233774"/>
                    </a:lnTo>
                    <a:lnTo>
                      <a:pt x="1382" y="234581"/>
                    </a:lnTo>
                    <a:lnTo>
                      <a:pt x="1212" y="235422"/>
                    </a:lnTo>
                    <a:lnTo>
                      <a:pt x="1057" y="236331"/>
                    </a:lnTo>
                    <a:lnTo>
                      <a:pt x="909" y="237239"/>
                    </a:lnTo>
                    <a:lnTo>
                      <a:pt x="769" y="238181"/>
                    </a:lnTo>
                    <a:lnTo>
                      <a:pt x="636" y="239157"/>
                    </a:lnTo>
                    <a:lnTo>
                      <a:pt x="525" y="240166"/>
                    </a:lnTo>
                    <a:lnTo>
                      <a:pt x="414" y="241209"/>
                    </a:lnTo>
                    <a:lnTo>
                      <a:pt x="318" y="242252"/>
                    </a:lnTo>
                    <a:lnTo>
                      <a:pt x="237" y="243328"/>
                    </a:lnTo>
                    <a:lnTo>
                      <a:pt x="163" y="244438"/>
                    </a:lnTo>
                    <a:lnTo>
                      <a:pt x="103" y="245582"/>
                    </a:lnTo>
                    <a:lnTo>
                      <a:pt x="59" y="246726"/>
                    </a:lnTo>
                    <a:lnTo>
                      <a:pt x="22" y="247903"/>
                    </a:lnTo>
                    <a:lnTo>
                      <a:pt x="0" y="249081"/>
                    </a:lnTo>
                    <a:lnTo>
                      <a:pt x="0" y="250258"/>
                    </a:lnTo>
                    <a:lnTo>
                      <a:pt x="0" y="251469"/>
                    </a:lnTo>
                    <a:lnTo>
                      <a:pt x="22" y="252647"/>
                    </a:lnTo>
                    <a:lnTo>
                      <a:pt x="59" y="253824"/>
                    </a:lnTo>
                    <a:lnTo>
                      <a:pt x="103" y="254968"/>
                    </a:lnTo>
                    <a:lnTo>
                      <a:pt x="163" y="256078"/>
                    </a:lnTo>
                    <a:lnTo>
                      <a:pt x="237" y="257188"/>
                    </a:lnTo>
                    <a:lnTo>
                      <a:pt x="318" y="258265"/>
                    </a:lnTo>
                    <a:lnTo>
                      <a:pt x="414" y="259341"/>
                    </a:lnTo>
                    <a:lnTo>
                      <a:pt x="525" y="260384"/>
                    </a:lnTo>
                    <a:lnTo>
                      <a:pt x="636" y="261360"/>
                    </a:lnTo>
                    <a:lnTo>
                      <a:pt x="769" y="262336"/>
                    </a:lnTo>
                    <a:lnTo>
                      <a:pt x="909" y="263311"/>
                    </a:lnTo>
                    <a:lnTo>
                      <a:pt x="1057" y="264220"/>
                    </a:lnTo>
                    <a:lnTo>
                      <a:pt x="1212" y="265094"/>
                    </a:lnTo>
                    <a:lnTo>
                      <a:pt x="1382" y="265935"/>
                    </a:lnTo>
                    <a:lnTo>
                      <a:pt x="1559" y="266743"/>
                    </a:lnTo>
                    <a:lnTo>
                      <a:pt x="1744" y="267516"/>
                    </a:lnTo>
                    <a:lnTo>
                      <a:pt x="1944" y="268256"/>
                    </a:lnTo>
                    <a:lnTo>
                      <a:pt x="2143" y="268963"/>
                    </a:lnTo>
                    <a:lnTo>
                      <a:pt x="2358" y="269602"/>
                    </a:lnTo>
                    <a:lnTo>
                      <a:pt x="2572" y="270208"/>
                    </a:lnTo>
                    <a:lnTo>
                      <a:pt x="2801" y="270780"/>
                    </a:lnTo>
                    <a:lnTo>
                      <a:pt x="3037" y="271318"/>
                    </a:lnTo>
                    <a:lnTo>
                      <a:pt x="3274" y="271789"/>
                    </a:lnTo>
                    <a:lnTo>
                      <a:pt x="3518" y="272193"/>
                    </a:lnTo>
                    <a:lnTo>
                      <a:pt x="3769" y="272563"/>
                    </a:lnTo>
                    <a:lnTo>
                      <a:pt x="4028" y="272865"/>
                    </a:lnTo>
                    <a:lnTo>
                      <a:pt x="4294" y="273134"/>
                    </a:lnTo>
                    <a:lnTo>
                      <a:pt x="4560" y="273336"/>
                    </a:lnTo>
                    <a:lnTo>
                      <a:pt x="4833" y="273505"/>
                    </a:lnTo>
                    <a:lnTo>
                      <a:pt x="5114" y="273572"/>
                    </a:lnTo>
                    <a:lnTo>
                      <a:pt x="5395" y="273605"/>
                    </a:lnTo>
                    <a:lnTo>
                      <a:pt x="5668" y="273572"/>
                    </a:lnTo>
                    <a:lnTo>
                      <a:pt x="5942" y="273505"/>
                    </a:lnTo>
                    <a:lnTo>
                      <a:pt x="6215" y="273336"/>
                    </a:lnTo>
                    <a:lnTo>
                      <a:pt x="6474" y="273134"/>
                    </a:lnTo>
                    <a:lnTo>
                      <a:pt x="6740" y="272865"/>
                    </a:lnTo>
                    <a:lnTo>
                      <a:pt x="6991" y="272563"/>
                    </a:lnTo>
                    <a:lnTo>
                      <a:pt x="7243" y="272193"/>
                    </a:lnTo>
                    <a:lnTo>
                      <a:pt x="7486" y="271789"/>
                    </a:lnTo>
                    <a:lnTo>
                      <a:pt x="7730" y="271318"/>
                    </a:lnTo>
                    <a:lnTo>
                      <a:pt x="7959" y="270780"/>
                    </a:lnTo>
                    <a:lnTo>
                      <a:pt x="8189" y="270208"/>
                    </a:lnTo>
                    <a:lnTo>
                      <a:pt x="8403" y="269602"/>
                    </a:lnTo>
                    <a:lnTo>
                      <a:pt x="8617" y="268963"/>
                    </a:lnTo>
                    <a:lnTo>
                      <a:pt x="8824" y="268256"/>
                    </a:lnTo>
                    <a:lnTo>
                      <a:pt x="9016" y="267516"/>
                    </a:lnTo>
                    <a:lnTo>
                      <a:pt x="9208" y="266743"/>
                    </a:lnTo>
                    <a:lnTo>
                      <a:pt x="9386" y="265935"/>
                    </a:lnTo>
                    <a:lnTo>
                      <a:pt x="9556" y="265094"/>
                    </a:lnTo>
                    <a:lnTo>
                      <a:pt x="9711" y="264220"/>
                    </a:lnTo>
                    <a:lnTo>
                      <a:pt x="9866" y="263311"/>
                    </a:lnTo>
                    <a:lnTo>
                      <a:pt x="10007" y="262336"/>
                    </a:lnTo>
                    <a:lnTo>
                      <a:pt x="10140" y="261360"/>
                    </a:lnTo>
                    <a:lnTo>
                      <a:pt x="10258" y="260384"/>
                    </a:lnTo>
                    <a:lnTo>
                      <a:pt x="10361" y="259341"/>
                    </a:lnTo>
                    <a:lnTo>
                      <a:pt x="10465" y="258265"/>
                    </a:lnTo>
                    <a:lnTo>
                      <a:pt x="10546" y="257188"/>
                    </a:lnTo>
                    <a:lnTo>
                      <a:pt x="10620" y="256078"/>
                    </a:lnTo>
                    <a:lnTo>
                      <a:pt x="10679" y="254968"/>
                    </a:lnTo>
                    <a:lnTo>
                      <a:pt x="10731" y="253824"/>
                    </a:lnTo>
                    <a:lnTo>
                      <a:pt x="10760" y="252647"/>
                    </a:lnTo>
                    <a:lnTo>
                      <a:pt x="10783" y="251469"/>
                    </a:lnTo>
                    <a:lnTo>
                      <a:pt x="10790" y="250258"/>
                    </a:lnTo>
                    <a:lnTo>
                      <a:pt x="10783" y="249081"/>
                    </a:lnTo>
                    <a:lnTo>
                      <a:pt x="10760" y="247903"/>
                    </a:lnTo>
                    <a:lnTo>
                      <a:pt x="10731" y="246726"/>
                    </a:lnTo>
                    <a:lnTo>
                      <a:pt x="10679" y="245582"/>
                    </a:lnTo>
                    <a:lnTo>
                      <a:pt x="10620" y="244438"/>
                    </a:lnTo>
                    <a:lnTo>
                      <a:pt x="10546" y="243328"/>
                    </a:lnTo>
                    <a:lnTo>
                      <a:pt x="10465" y="242252"/>
                    </a:lnTo>
                    <a:lnTo>
                      <a:pt x="10361" y="241209"/>
                    </a:lnTo>
                    <a:lnTo>
                      <a:pt x="10258" y="240166"/>
                    </a:lnTo>
                    <a:lnTo>
                      <a:pt x="10140" y="239157"/>
                    </a:lnTo>
                    <a:lnTo>
                      <a:pt x="10007" y="238181"/>
                    </a:lnTo>
                    <a:lnTo>
                      <a:pt x="9866" y="237239"/>
                    </a:lnTo>
                    <a:lnTo>
                      <a:pt x="9711" y="236331"/>
                    </a:lnTo>
                    <a:lnTo>
                      <a:pt x="9556" y="235422"/>
                    </a:lnTo>
                    <a:lnTo>
                      <a:pt x="9386" y="234581"/>
                    </a:lnTo>
                    <a:lnTo>
                      <a:pt x="9208" y="233774"/>
                    </a:lnTo>
                    <a:lnTo>
                      <a:pt x="9016" y="233000"/>
                    </a:lnTo>
                    <a:lnTo>
                      <a:pt x="8824" y="232260"/>
                    </a:lnTo>
                    <a:lnTo>
                      <a:pt x="8617" y="231587"/>
                    </a:lnTo>
                    <a:lnTo>
                      <a:pt x="8403" y="230915"/>
                    </a:lnTo>
                    <a:lnTo>
                      <a:pt x="8189" y="230309"/>
                    </a:lnTo>
                    <a:lnTo>
                      <a:pt x="7959" y="229771"/>
                    </a:lnTo>
                    <a:lnTo>
                      <a:pt x="7730" y="229232"/>
                    </a:lnTo>
                    <a:lnTo>
                      <a:pt x="7486" y="228761"/>
                    </a:lnTo>
                    <a:lnTo>
                      <a:pt x="7243" y="228358"/>
                    </a:lnTo>
                    <a:lnTo>
                      <a:pt x="6991" y="227988"/>
                    </a:lnTo>
                    <a:lnTo>
                      <a:pt x="6740" y="227651"/>
                    </a:lnTo>
                    <a:lnTo>
                      <a:pt x="6474" y="227416"/>
                    </a:lnTo>
                    <a:lnTo>
                      <a:pt x="6215" y="227214"/>
                    </a:lnTo>
                    <a:lnTo>
                      <a:pt x="5942" y="227046"/>
                    </a:lnTo>
                    <a:lnTo>
                      <a:pt x="5668" y="226945"/>
                    </a:lnTo>
                    <a:close/>
                    <a:moveTo>
                      <a:pt x="5114" y="340384"/>
                    </a:moveTo>
                    <a:lnTo>
                      <a:pt x="4833" y="340485"/>
                    </a:lnTo>
                    <a:lnTo>
                      <a:pt x="4560" y="340653"/>
                    </a:lnTo>
                    <a:lnTo>
                      <a:pt x="4294" y="340855"/>
                    </a:lnTo>
                    <a:lnTo>
                      <a:pt x="4028" y="341124"/>
                    </a:lnTo>
                    <a:lnTo>
                      <a:pt x="3769" y="341426"/>
                    </a:lnTo>
                    <a:lnTo>
                      <a:pt x="3518" y="341797"/>
                    </a:lnTo>
                    <a:lnTo>
                      <a:pt x="3274" y="342200"/>
                    </a:lnTo>
                    <a:lnTo>
                      <a:pt x="3037" y="342671"/>
                    </a:lnTo>
                    <a:lnTo>
                      <a:pt x="2801" y="343209"/>
                    </a:lnTo>
                    <a:lnTo>
                      <a:pt x="2572" y="343748"/>
                    </a:lnTo>
                    <a:lnTo>
                      <a:pt x="2358" y="344387"/>
                    </a:lnTo>
                    <a:lnTo>
                      <a:pt x="2143" y="345026"/>
                    </a:lnTo>
                    <a:lnTo>
                      <a:pt x="1944" y="345733"/>
                    </a:lnTo>
                    <a:lnTo>
                      <a:pt x="1744" y="346439"/>
                    </a:lnTo>
                    <a:lnTo>
                      <a:pt x="1559" y="347213"/>
                    </a:lnTo>
                    <a:lnTo>
                      <a:pt x="1382" y="348054"/>
                    </a:lnTo>
                    <a:lnTo>
                      <a:pt x="1212" y="348895"/>
                    </a:lnTo>
                    <a:lnTo>
                      <a:pt x="1057" y="349770"/>
                    </a:lnTo>
                    <a:lnTo>
                      <a:pt x="909" y="350678"/>
                    </a:lnTo>
                    <a:lnTo>
                      <a:pt x="769" y="351620"/>
                    </a:lnTo>
                    <a:lnTo>
                      <a:pt x="636" y="352595"/>
                    </a:lnTo>
                    <a:lnTo>
                      <a:pt x="525" y="353605"/>
                    </a:lnTo>
                    <a:lnTo>
                      <a:pt x="414" y="354648"/>
                    </a:lnTo>
                    <a:lnTo>
                      <a:pt x="318" y="355724"/>
                    </a:lnTo>
                    <a:lnTo>
                      <a:pt x="237" y="356801"/>
                    </a:lnTo>
                    <a:lnTo>
                      <a:pt x="163" y="357911"/>
                    </a:lnTo>
                    <a:lnTo>
                      <a:pt x="103" y="359021"/>
                    </a:lnTo>
                    <a:lnTo>
                      <a:pt x="59" y="360165"/>
                    </a:lnTo>
                    <a:lnTo>
                      <a:pt x="22" y="361342"/>
                    </a:lnTo>
                    <a:lnTo>
                      <a:pt x="0" y="362520"/>
                    </a:lnTo>
                    <a:lnTo>
                      <a:pt x="0" y="363697"/>
                    </a:lnTo>
                    <a:lnTo>
                      <a:pt x="0" y="364908"/>
                    </a:lnTo>
                    <a:lnTo>
                      <a:pt x="22" y="366086"/>
                    </a:lnTo>
                    <a:lnTo>
                      <a:pt x="59" y="367263"/>
                    </a:lnTo>
                    <a:lnTo>
                      <a:pt x="103" y="368407"/>
                    </a:lnTo>
                    <a:lnTo>
                      <a:pt x="163" y="369517"/>
                    </a:lnTo>
                    <a:lnTo>
                      <a:pt x="237" y="370627"/>
                    </a:lnTo>
                    <a:lnTo>
                      <a:pt x="318" y="371704"/>
                    </a:lnTo>
                    <a:lnTo>
                      <a:pt x="414" y="372780"/>
                    </a:lnTo>
                    <a:lnTo>
                      <a:pt x="525" y="373823"/>
                    </a:lnTo>
                    <a:lnTo>
                      <a:pt x="636" y="374799"/>
                    </a:lnTo>
                    <a:lnTo>
                      <a:pt x="769" y="375808"/>
                    </a:lnTo>
                    <a:lnTo>
                      <a:pt x="909" y="376750"/>
                    </a:lnTo>
                    <a:lnTo>
                      <a:pt x="1057" y="377658"/>
                    </a:lnTo>
                    <a:lnTo>
                      <a:pt x="1212" y="378533"/>
                    </a:lnTo>
                    <a:lnTo>
                      <a:pt x="1382" y="379374"/>
                    </a:lnTo>
                    <a:lnTo>
                      <a:pt x="1559" y="380215"/>
                    </a:lnTo>
                    <a:lnTo>
                      <a:pt x="1744" y="380989"/>
                    </a:lnTo>
                    <a:lnTo>
                      <a:pt x="1944" y="381695"/>
                    </a:lnTo>
                    <a:lnTo>
                      <a:pt x="2143" y="382402"/>
                    </a:lnTo>
                    <a:lnTo>
                      <a:pt x="2358" y="383041"/>
                    </a:lnTo>
                    <a:lnTo>
                      <a:pt x="2572" y="383680"/>
                    </a:lnTo>
                    <a:lnTo>
                      <a:pt x="2801" y="384218"/>
                    </a:lnTo>
                    <a:lnTo>
                      <a:pt x="3037" y="384757"/>
                    </a:lnTo>
                    <a:lnTo>
                      <a:pt x="3274" y="385228"/>
                    </a:lnTo>
                    <a:lnTo>
                      <a:pt x="3518" y="385631"/>
                    </a:lnTo>
                    <a:lnTo>
                      <a:pt x="3769" y="386001"/>
                    </a:lnTo>
                    <a:lnTo>
                      <a:pt x="4028" y="386304"/>
                    </a:lnTo>
                    <a:lnTo>
                      <a:pt x="4294" y="386573"/>
                    </a:lnTo>
                    <a:lnTo>
                      <a:pt x="4560" y="386775"/>
                    </a:lnTo>
                    <a:lnTo>
                      <a:pt x="4833" y="386943"/>
                    </a:lnTo>
                    <a:lnTo>
                      <a:pt x="5114" y="387044"/>
                    </a:lnTo>
                    <a:lnTo>
                      <a:pt x="5668" y="387044"/>
                    </a:lnTo>
                    <a:lnTo>
                      <a:pt x="5942" y="386943"/>
                    </a:lnTo>
                    <a:lnTo>
                      <a:pt x="6215" y="386775"/>
                    </a:lnTo>
                    <a:lnTo>
                      <a:pt x="6474" y="386573"/>
                    </a:lnTo>
                    <a:lnTo>
                      <a:pt x="6740" y="386304"/>
                    </a:lnTo>
                    <a:lnTo>
                      <a:pt x="6991" y="386001"/>
                    </a:lnTo>
                    <a:lnTo>
                      <a:pt x="7243" y="385631"/>
                    </a:lnTo>
                    <a:lnTo>
                      <a:pt x="7486" y="385228"/>
                    </a:lnTo>
                    <a:lnTo>
                      <a:pt x="7730" y="384757"/>
                    </a:lnTo>
                    <a:lnTo>
                      <a:pt x="7959" y="384218"/>
                    </a:lnTo>
                    <a:lnTo>
                      <a:pt x="8189" y="383680"/>
                    </a:lnTo>
                    <a:lnTo>
                      <a:pt x="8403" y="383041"/>
                    </a:lnTo>
                    <a:lnTo>
                      <a:pt x="8617" y="382402"/>
                    </a:lnTo>
                    <a:lnTo>
                      <a:pt x="8824" y="381695"/>
                    </a:lnTo>
                    <a:lnTo>
                      <a:pt x="9016" y="380989"/>
                    </a:lnTo>
                    <a:lnTo>
                      <a:pt x="9208" y="380215"/>
                    </a:lnTo>
                    <a:lnTo>
                      <a:pt x="9386" y="379374"/>
                    </a:lnTo>
                    <a:lnTo>
                      <a:pt x="9556" y="378533"/>
                    </a:lnTo>
                    <a:lnTo>
                      <a:pt x="9711" y="377658"/>
                    </a:lnTo>
                    <a:lnTo>
                      <a:pt x="9866" y="376750"/>
                    </a:lnTo>
                    <a:lnTo>
                      <a:pt x="10007" y="375808"/>
                    </a:lnTo>
                    <a:lnTo>
                      <a:pt x="10140" y="374799"/>
                    </a:lnTo>
                    <a:lnTo>
                      <a:pt x="10258" y="373823"/>
                    </a:lnTo>
                    <a:lnTo>
                      <a:pt x="10361" y="372780"/>
                    </a:lnTo>
                    <a:lnTo>
                      <a:pt x="10465" y="371704"/>
                    </a:lnTo>
                    <a:lnTo>
                      <a:pt x="10546" y="370627"/>
                    </a:lnTo>
                    <a:lnTo>
                      <a:pt x="10620" y="369517"/>
                    </a:lnTo>
                    <a:lnTo>
                      <a:pt x="10679" y="368407"/>
                    </a:lnTo>
                    <a:lnTo>
                      <a:pt x="10731" y="367263"/>
                    </a:lnTo>
                    <a:lnTo>
                      <a:pt x="10760" y="366086"/>
                    </a:lnTo>
                    <a:lnTo>
                      <a:pt x="10783" y="364908"/>
                    </a:lnTo>
                    <a:lnTo>
                      <a:pt x="10790" y="363697"/>
                    </a:lnTo>
                    <a:lnTo>
                      <a:pt x="10783" y="362520"/>
                    </a:lnTo>
                    <a:lnTo>
                      <a:pt x="10760" y="361342"/>
                    </a:lnTo>
                    <a:lnTo>
                      <a:pt x="10731" y="360165"/>
                    </a:lnTo>
                    <a:lnTo>
                      <a:pt x="10679" y="359021"/>
                    </a:lnTo>
                    <a:lnTo>
                      <a:pt x="10620" y="357911"/>
                    </a:lnTo>
                    <a:lnTo>
                      <a:pt x="10546" y="356801"/>
                    </a:lnTo>
                    <a:lnTo>
                      <a:pt x="10465" y="355724"/>
                    </a:lnTo>
                    <a:lnTo>
                      <a:pt x="10361" y="354648"/>
                    </a:lnTo>
                    <a:lnTo>
                      <a:pt x="10258" y="353605"/>
                    </a:lnTo>
                    <a:lnTo>
                      <a:pt x="10140" y="352595"/>
                    </a:lnTo>
                    <a:lnTo>
                      <a:pt x="10007" y="351620"/>
                    </a:lnTo>
                    <a:lnTo>
                      <a:pt x="9866" y="350678"/>
                    </a:lnTo>
                    <a:lnTo>
                      <a:pt x="9711" y="349770"/>
                    </a:lnTo>
                    <a:lnTo>
                      <a:pt x="9556" y="348895"/>
                    </a:lnTo>
                    <a:lnTo>
                      <a:pt x="9386" y="348054"/>
                    </a:lnTo>
                    <a:lnTo>
                      <a:pt x="9208" y="347213"/>
                    </a:lnTo>
                    <a:lnTo>
                      <a:pt x="9016" y="346439"/>
                    </a:lnTo>
                    <a:lnTo>
                      <a:pt x="8824" y="345733"/>
                    </a:lnTo>
                    <a:lnTo>
                      <a:pt x="8617" y="345026"/>
                    </a:lnTo>
                    <a:lnTo>
                      <a:pt x="8403" y="344387"/>
                    </a:lnTo>
                    <a:lnTo>
                      <a:pt x="8189" y="343748"/>
                    </a:lnTo>
                    <a:lnTo>
                      <a:pt x="7959" y="343209"/>
                    </a:lnTo>
                    <a:lnTo>
                      <a:pt x="7730" y="342671"/>
                    </a:lnTo>
                    <a:lnTo>
                      <a:pt x="7486" y="342200"/>
                    </a:lnTo>
                    <a:lnTo>
                      <a:pt x="7243" y="341797"/>
                    </a:lnTo>
                    <a:lnTo>
                      <a:pt x="6991" y="341426"/>
                    </a:lnTo>
                    <a:lnTo>
                      <a:pt x="6740" y="341124"/>
                    </a:lnTo>
                    <a:lnTo>
                      <a:pt x="6474" y="340855"/>
                    </a:lnTo>
                    <a:lnTo>
                      <a:pt x="6215" y="340653"/>
                    </a:lnTo>
                    <a:lnTo>
                      <a:pt x="5942" y="340485"/>
                    </a:lnTo>
                    <a:lnTo>
                      <a:pt x="5668" y="340384"/>
                    </a:lnTo>
                    <a:close/>
                    <a:moveTo>
                      <a:pt x="5395" y="453822"/>
                    </a:moveTo>
                    <a:lnTo>
                      <a:pt x="5114" y="453856"/>
                    </a:lnTo>
                    <a:lnTo>
                      <a:pt x="4833" y="453957"/>
                    </a:lnTo>
                    <a:lnTo>
                      <a:pt x="4560" y="454092"/>
                    </a:lnTo>
                    <a:lnTo>
                      <a:pt x="4294" y="454293"/>
                    </a:lnTo>
                    <a:lnTo>
                      <a:pt x="4028" y="454562"/>
                    </a:lnTo>
                    <a:lnTo>
                      <a:pt x="3769" y="454865"/>
                    </a:lnTo>
                    <a:lnTo>
                      <a:pt x="3518" y="455235"/>
                    </a:lnTo>
                    <a:lnTo>
                      <a:pt x="3274" y="455639"/>
                    </a:lnTo>
                    <a:lnTo>
                      <a:pt x="3037" y="456110"/>
                    </a:lnTo>
                    <a:lnTo>
                      <a:pt x="2801" y="456615"/>
                    </a:lnTo>
                    <a:lnTo>
                      <a:pt x="2572" y="457153"/>
                    </a:lnTo>
                    <a:lnTo>
                      <a:pt x="2358" y="457758"/>
                    </a:lnTo>
                    <a:lnTo>
                      <a:pt x="2143" y="458398"/>
                    </a:lnTo>
                    <a:lnTo>
                      <a:pt x="1944" y="459104"/>
                    </a:lnTo>
                    <a:lnTo>
                      <a:pt x="1744" y="459811"/>
                    </a:lnTo>
                    <a:lnTo>
                      <a:pt x="1559" y="460584"/>
                    </a:lnTo>
                    <a:lnTo>
                      <a:pt x="1382" y="461392"/>
                    </a:lnTo>
                    <a:lnTo>
                      <a:pt x="1212" y="462233"/>
                    </a:lnTo>
                    <a:lnTo>
                      <a:pt x="1057" y="463141"/>
                    </a:lnTo>
                    <a:lnTo>
                      <a:pt x="909" y="464049"/>
                    </a:lnTo>
                    <a:lnTo>
                      <a:pt x="769" y="464991"/>
                    </a:lnTo>
                    <a:lnTo>
                      <a:pt x="636" y="465967"/>
                    </a:lnTo>
                    <a:lnTo>
                      <a:pt x="525" y="466976"/>
                    </a:lnTo>
                    <a:lnTo>
                      <a:pt x="414" y="468019"/>
                    </a:lnTo>
                    <a:lnTo>
                      <a:pt x="318" y="469062"/>
                    </a:lnTo>
                    <a:lnTo>
                      <a:pt x="237" y="470172"/>
                    </a:lnTo>
                    <a:lnTo>
                      <a:pt x="163" y="471282"/>
                    </a:lnTo>
                    <a:lnTo>
                      <a:pt x="103" y="472426"/>
                    </a:lnTo>
                    <a:lnTo>
                      <a:pt x="59" y="473570"/>
                    </a:lnTo>
                    <a:lnTo>
                      <a:pt x="22" y="474747"/>
                    </a:lnTo>
                    <a:lnTo>
                      <a:pt x="0" y="475958"/>
                    </a:lnTo>
                    <a:lnTo>
                      <a:pt x="0" y="477170"/>
                    </a:lnTo>
                    <a:lnTo>
                      <a:pt x="0" y="478381"/>
                    </a:lnTo>
                    <a:lnTo>
                      <a:pt x="22" y="479558"/>
                    </a:lnTo>
                    <a:lnTo>
                      <a:pt x="59" y="480702"/>
                    </a:lnTo>
                    <a:lnTo>
                      <a:pt x="103" y="481879"/>
                    </a:lnTo>
                    <a:lnTo>
                      <a:pt x="163" y="482989"/>
                    </a:lnTo>
                    <a:lnTo>
                      <a:pt x="237" y="484100"/>
                    </a:lnTo>
                    <a:lnTo>
                      <a:pt x="318" y="485176"/>
                    </a:lnTo>
                    <a:lnTo>
                      <a:pt x="414" y="486253"/>
                    </a:lnTo>
                    <a:lnTo>
                      <a:pt x="525" y="487262"/>
                    </a:lnTo>
                    <a:lnTo>
                      <a:pt x="636" y="488271"/>
                    </a:lnTo>
                    <a:lnTo>
                      <a:pt x="769" y="489247"/>
                    </a:lnTo>
                    <a:lnTo>
                      <a:pt x="909" y="490189"/>
                    </a:lnTo>
                    <a:lnTo>
                      <a:pt x="1057" y="491131"/>
                    </a:lnTo>
                    <a:lnTo>
                      <a:pt x="1212" y="492005"/>
                    </a:lnTo>
                    <a:lnTo>
                      <a:pt x="1382" y="492846"/>
                    </a:lnTo>
                    <a:lnTo>
                      <a:pt x="1559" y="493654"/>
                    </a:lnTo>
                    <a:lnTo>
                      <a:pt x="1744" y="494428"/>
                    </a:lnTo>
                    <a:lnTo>
                      <a:pt x="1944" y="495168"/>
                    </a:lnTo>
                    <a:lnTo>
                      <a:pt x="2143" y="495874"/>
                    </a:lnTo>
                    <a:lnTo>
                      <a:pt x="2358" y="496513"/>
                    </a:lnTo>
                    <a:lnTo>
                      <a:pt x="2572" y="497119"/>
                    </a:lnTo>
                    <a:lnTo>
                      <a:pt x="2801" y="497691"/>
                    </a:lnTo>
                    <a:lnTo>
                      <a:pt x="3037" y="498195"/>
                    </a:lnTo>
                    <a:lnTo>
                      <a:pt x="3274" y="498666"/>
                    </a:lnTo>
                    <a:lnTo>
                      <a:pt x="3518" y="499104"/>
                    </a:lnTo>
                    <a:lnTo>
                      <a:pt x="3769" y="499474"/>
                    </a:lnTo>
                    <a:lnTo>
                      <a:pt x="4028" y="499777"/>
                    </a:lnTo>
                    <a:lnTo>
                      <a:pt x="4294" y="500046"/>
                    </a:lnTo>
                    <a:lnTo>
                      <a:pt x="4560" y="500248"/>
                    </a:lnTo>
                    <a:lnTo>
                      <a:pt x="4833" y="500382"/>
                    </a:lnTo>
                    <a:lnTo>
                      <a:pt x="5114" y="500483"/>
                    </a:lnTo>
                    <a:lnTo>
                      <a:pt x="5395" y="500517"/>
                    </a:lnTo>
                    <a:lnTo>
                      <a:pt x="5668" y="500483"/>
                    </a:lnTo>
                    <a:lnTo>
                      <a:pt x="5942" y="500382"/>
                    </a:lnTo>
                    <a:lnTo>
                      <a:pt x="6215" y="500248"/>
                    </a:lnTo>
                    <a:lnTo>
                      <a:pt x="6474" y="500046"/>
                    </a:lnTo>
                    <a:lnTo>
                      <a:pt x="6740" y="499777"/>
                    </a:lnTo>
                    <a:lnTo>
                      <a:pt x="6991" y="499474"/>
                    </a:lnTo>
                    <a:lnTo>
                      <a:pt x="7243" y="499104"/>
                    </a:lnTo>
                    <a:lnTo>
                      <a:pt x="7486" y="498666"/>
                    </a:lnTo>
                    <a:lnTo>
                      <a:pt x="7730" y="498195"/>
                    </a:lnTo>
                    <a:lnTo>
                      <a:pt x="7959" y="497691"/>
                    </a:lnTo>
                    <a:lnTo>
                      <a:pt x="8189" y="497119"/>
                    </a:lnTo>
                    <a:lnTo>
                      <a:pt x="8403" y="496513"/>
                    </a:lnTo>
                    <a:lnTo>
                      <a:pt x="8617" y="495874"/>
                    </a:lnTo>
                    <a:lnTo>
                      <a:pt x="8824" y="495168"/>
                    </a:lnTo>
                    <a:lnTo>
                      <a:pt x="9016" y="494428"/>
                    </a:lnTo>
                    <a:lnTo>
                      <a:pt x="9208" y="493654"/>
                    </a:lnTo>
                    <a:lnTo>
                      <a:pt x="9386" y="492846"/>
                    </a:lnTo>
                    <a:lnTo>
                      <a:pt x="9556" y="492005"/>
                    </a:lnTo>
                    <a:lnTo>
                      <a:pt x="9711" y="491131"/>
                    </a:lnTo>
                    <a:lnTo>
                      <a:pt x="9866" y="490189"/>
                    </a:lnTo>
                    <a:lnTo>
                      <a:pt x="10007" y="489247"/>
                    </a:lnTo>
                    <a:lnTo>
                      <a:pt x="10140" y="488271"/>
                    </a:lnTo>
                    <a:lnTo>
                      <a:pt x="10258" y="487262"/>
                    </a:lnTo>
                    <a:lnTo>
                      <a:pt x="10361" y="486253"/>
                    </a:lnTo>
                    <a:lnTo>
                      <a:pt x="10465" y="485176"/>
                    </a:lnTo>
                    <a:lnTo>
                      <a:pt x="10546" y="484100"/>
                    </a:lnTo>
                    <a:lnTo>
                      <a:pt x="10620" y="482989"/>
                    </a:lnTo>
                    <a:lnTo>
                      <a:pt x="10679" y="481879"/>
                    </a:lnTo>
                    <a:lnTo>
                      <a:pt x="10731" y="480702"/>
                    </a:lnTo>
                    <a:lnTo>
                      <a:pt x="10760" y="479558"/>
                    </a:lnTo>
                    <a:lnTo>
                      <a:pt x="10783" y="478381"/>
                    </a:lnTo>
                    <a:lnTo>
                      <a:pt x="10790" y="477170"/>
                    </a:lnTo>
                    <a:lnTo>
                      <a:pt x="10783" y="475958"/>
                    </a:lnTo>
                    <a:lnTo>
                      <a:pt x="10760" y="474747"/>
                    </a:lnTo>
                    <a:lnTo>
                      <a:pt x="10731" y="473570"/>
                    </a:lnTo>
                    <a:lnTo>
                      <a:pt x="10679" y="472426"/>
                    </a:lnTo>
                    <a:lnTo>
                      <a:pt x="10620" y="471282"/>
                    </a:lnTo>
                    <a:lnTo>
                      <a:pt x="10546" y="470172"/>
                    </a:lnTo>
                    <a:lnTo>
                      <a:pt x="10465" y="469062"/>
                    </a:lnTo>
                    <a:lnTo>
                      <a:pt x="10361" y="468019"/>
                    </a:lnTo>
                    <a:lnTo>
                      <a:pt x="10258" y="466976"/>
                    </a:lnTo>
                    <a:lnTo>
                      <a:pt x="10140" y="465967"/>
                    </a:lnTo>
                    <a:lnTo>
                      <a:pt x="10007" y="464991"/>
                    </a:lnTo>
                    <a:lnTo>
                      <a:pt x="9866" y="464049"/>
                    </a:lnTo>
                    <a:lnTo>
                      <a:pt x="9711" y="463141"/>
                    </a:lnTo>
                    <a:lnTo>
                      <a:pt x="9556" y="462233"/>
                    </a:lnTo>
                    <a:lnTo>
                      <a:pt x="9386" y="461392"/>
                    </a:lnTo>
                    <a:lnTo>
                      <a:pt x="9208" y="460584"/>
                    </a:lnTo>
                    <a:lnTo>
                      <a:pt x="9016" y="459811"/>
                    </a:lnTo>
                    <a:lnTo>
                      <a:pt x="8824" y="459104"/>
                    </a:lnTo>
                    <a:lnTo>
                      <a:pt x="8617" y="458398"/>
                    </a:lnTo>
                    <a:lnTo>
                      <a:pt x="8403" y="457758"/>
                    </a:lnTo>
                    <a:lnTo>
                      <a:pt x="8189" y="457153"/>
                    </a:lnTo>
                    <a:lnTo>
                      <a:pt x="7959" y="456615"/>
                    </a:lnTo>
                    <a:lnTo>
                      <a:pt x="7730" y="456110"/>
                    </a:lnTo>
                    <a:lnTo>
                      <a:pt x="7486" y="455639"/>
                    </a:lnTo>
                    <a:lnTo>
                      <a:pt x="7243" y="455235"/>
                    </a:lnTo>
                    <a:lnTo>
                      <a:pt x="6991" y="454865"/>
                    </a:lnTo>
                    <a:lnTo>
                      <a:pt x="6740" y="454562"/>
                    </a:lnTo>
                    <a:lnTo>
                      <a:pt x="6474" y="454293"/>
                    </a:lnTo>
                    <a:lnTo>
                      <a:pt x="6215" y="454092"/>
                    </a:lnTo>
                    <a:lnTo>
                      <a:pt x="5942" y="453957"/>
                    </a:lnTo>
                    <a:lnTo>
                      <a:pt x="5668" y="453856"/>
                    </a:lnTo>
                    <a:lnTo>
                      <a:pt x="5395" y="453822"/>
                    </a:lnTo>
                    <a:close/>
                    <a:moveTo>
                      <a:pt x="5114" y="567059"/>
                    </a:moveTo>
                    <a:lnTo>
                      <a:pt x="4833" y="567160"/>
                    </a:lnTo>
                    <a:lnTo>
                      <a:pt x="4560" y="567328"/>
                    </a:lnTo>
                    <a:lnTo>
                      <a:pt x="4294" y="567530"/>
                    </a:lnTo>
                    <a:lnTo>
                      <a:pt x="4028" y="567766"/>
                    </a:lnTo>
                    <a:lnTo>
                      <a:pt x="3769" y="568102"/>
                    </a:lnTo>
                    <a:lnTo>
                      <a:pt x="3518" y="568472"/>
                    </a:lnTo>
                    <a:lnTo>
                      <a:pt x="3274" y="568876"/>
                    </a:lnTo>
                    <a:lnTo>
                      <a:pt x="3037" y="569347"/>
                    </a:lnTo>
                    <a:lnTo>
                      <a:pt x="2801" y="569885"/>
                    </a:lnTo>
                    <a:lnTo>
                      <a:pt x="2572" y="570423"/>
                    </a:lnTo>
                    <a:lnTo>
                      <a:pt x="2358" y="571029"/>
                    </a:lnTo>
                    <a:lnTo>
                      <a:pt x="2143" y="571702"/>
                    </a:lnTo>
                    <a:lnTo>
                      <a:pt x="1944" y="572408"/>
                    </a:lnTo>
                    <a:lnTo>
                      <a:pt x="1744" y="573115"/>
                    </a:lnTo>
                    <a:lnTo>
                      <a:pt x="1559" y="573889"/>
                    </a:lnTo>
                    <a:lnTo>
                      <a:pt x="1382" y="574730"/>
                    </a:lnTo>
                    <a:lnTo>
                      <a:pt x="1212" y="575571"/>
                    </a:lnTo>
                    <a:lnTo>
                      <a:pt x="1057" y="576445"/>
                    </a:lnTo>
                    <a:lnTo>
                      <a:pt x="909" y="577354"/>
                    </a:lnTo>
                    <a:lnTo>
                      <a:pt x="769" y="578296"/>
                    </a:lnTo>
                    <a:lnTo>
                      <a:pt x="636" y="579271"/>
                    </a:lnTo>
                    <a:lnTo>
                      <a:pt x="525" y="580280"/>
                    </a:lnTo>
                    <a:lnTo>
                      <a:pt x="414" y="581323"/>
                    </a:lnTo>
                    <a:lnTo>
                      <a:pt x="318" y="582400"/>
                    </a:lnTo>
                    <a:lnTo>
                      <a:pt x="237" y="583476"/>
                    </a:lnTo>
                    <a:lnTo>
                      <a:pt x="163" y="584586"/>
                    </a:lnTo>
                    <a:lnTo>
                      <a:pt x="103" y="585697"/>
                    </a:lnTo>
                    <a:lnTo>
                      <a:pt x="59" y="586840"/>
                    </a:lnTo>
                    <a:lnTo>
                      <a:pt x="22" y="588018"/>
                    </a:lnTo>
                    <a:lnTo>
                      <a:pt x="0" y="589195"/>
                    </a:lnTo>
                    <a:lnTo>
                      <a:pt x="0" y="590373"/>
                    </a:lnTo>
                    <a:lnTo>
                      <a:pt x="0" y="591618"/>
                    </a:lnTo>
                    <a:lnTo>
                      <a:pt x="22" y="592795"/>
                    </a:lnTo>
                    <a:lnTo>
                      <a:pt x="59" y="593972"/>
                    </a:lnTo>
                    <a:lnTo>
                      <a:pt x="103" y="595150"/>
                    </a:lnTo>
                    <a:lnTo>
                      <a:pt x="163" y="596294"/>
                    </a:lnTo>
                    <a:lnTo>
                      <a:pt x="237" y="597404"/>
                    </a:lnTo>
                    <a:lnTo>
                      <a:pt x="318" y="598480"/>
                    </a:lnTo>
                    <a:lnTo>
                      <a:pt x="414" y="599557"/>
                    </a:lnTo>
                    <a:lnTo>
                      <a:pt x="525" y="600600"/>
                    </a:lnTo>
                    <a:lnTo>
                      <a:pt x="636" y="601609"/>
                    </a:lnTo>
                    <a:lnTo>
                      <a:pt x="769" y="602585"/>
                    </a:lnTo>
                    <a:lnTo>
                      <a:pt x="909" y="603527"/>
                    </a:lnTo>
                    <a:lnTo>
                      <a:pt x="1057" y="604435"/>
                    </a:lnTo>
                    <a:lnTo>
                      <a:pt x="1212" y="605310"/>
                    </a:lnTo>
                    <a:lnTo>
                      <a:pt x="1382" y="606151"/>
                    </a:lnTo>
                    <a:lnTo>
                      <a:pt x="1559" y="606958"/>
                    </a:lnTo>
                    <a:lnTo>
                      <a:pt x="1744" y="607732"/>
                    </a:lnTo>
                    <a:lnTo>
                      <a:pt x="1944" y="608472"/>
                    </a:lnTo>
                    <a:lnTo>
                      <a:pt x="2143" y="609145"/>
                    </a:lnTo>
                    <a:lnTo>
                      <a:pt x="2358" y="609784"/>
                    </a:lnTo>
                    <a:lnTo>
                      <a:pt x="2572" y="610389"/>
                    </a:lnTo>
                    <a:lnTo>
                      <a:pt x="2801" y="610961"/>
                    </a:lnTo>
                    <a:lnTo>
                      <a:pt x="3037" y="611466"/>
                    </a:lnTo>
                    <a:lnTo>
                      <a:pt x="3274" y="611937"/>
                    </a:lnTo>
                    <a:lnTo>
                      <a:pt x="3518" y="612341"/>
                    </a:lnTo>
                    <a:lnTo>
                      <a:pt x="3769" y="612711"/>
                    </a:lnTo>
                    <a:lnTo>
                      <a:pt x="4028" y="613013"/>
                    </a:lnTo>
                    <a:lnTo>
                      <a:pt x="4294" y="613249"/>
                    </a:lnTo>
                    <a:lnTo>
                      <a:pt x="4560" y="613451"/>
                    </a:lnTo>
                    <a:lnTo>
                      <a:pt x="4833" y="613619"/>
                    </a:lnTo>
                    <a:lnTo>
                      <a:pt x="5114" y="613686"/>
                    </a:lnTo>
                    <a:lnTo>
                      <a:pt x="5395" y="613720"/>
                    </a:lnTo>
                    <a:lnTo>
                      <a:pt x="5668" y="613686"/>
                    </a:lnTo>
                    <a:lnTo>
                      <a:pt x="5942" y="613619"/>
                    </a:lnTo>
                    <a:lnTo>
                      <a:pt x="6215" y="613451"/>
                    </a:lnTo>
                    <a:lnTo>
                      <a:pt x="6474" y="613249"/>
                    </a:lnTo>
                    <a:lnTo>
                      <a:pt x="6740" y="613013"/>
                    </a:lnTo>
                    <a:lnTo>
                      <a:pt x="6991" y="612711"/>
                    </a:lnTo>
                    <a:lnTo>
                      <a:pt x="7243" y="612341"/>
                    </a:lnTo>
                    <a:lnTo>
                      <a:pt x="7486" y="611937"/>
                    </a:lnTo>
                    <a:lnTo>
                      <a:pt x="7730" y="611466"/>
                    </a:lnTo>
                    <a:lnTo>
                      <a:pt x="7959" y="610961"/>
                    </a:lnTo>
                    <a:lnTo>
                      <a:pt x="8189" y="610389"/>
                    </a:lnTo>
                    <a:lnTo>
                      <a:pt x="8403" y="609784"/>
                    </a:lnTo>
                    <a:lnTo>
                      <a:pt x="8617" y="609145"/>
                    </a:lnTo>
                    <a:lnTo>
                      <a:pt x="8824" y="608472"/>
                    </a:lnTo>
                    <a:lnTo>
                      <a:pt x="9016" y="607732"/>
                    </a:lnTo>
                    <a:lnTo>
                      <a:pt x="9208" y="606958"/>
                    </a:lnTo>
                    <a:lnTo>
                      <a:pt x="9386" y="606151"/>
                    </a:lnTo>
                    <a:lnTo>
                      <a:pt x="9556" y="605310"/>
                    </a:lnTo>
                    <a:lnTo>
                      <a:pt x="9711" y="604435"/>
                    </a:lnTo>
                    <a:lnTo>
                      <a:pt x="9866" y="603527"/>
                    </a:lnTo>
                    <a:lnTo>
                      <a:pt x="10007" y="602585"/>
                    </a:lnTo>
                    <a:lnTo>
                      <a:pt x="10140" y="601609"/>
                    </a:lnTo>
                    <a:lnTo>
                      <a:pt x="10258" y="600600"/>
                    </a:lnTo>
                    <a:lnTo>
                      <a:pt x="10361" y="599557"/>
                    </a:lnTo>
                    <a:lnTo>
                      <a:pt x="10465" y="598480"/>
                    </a:lnTo>
                    <a:lnTo>
                      <a:pt x="10546" y="597404"/>
                    </a:lnTo>
                    <a:lnTo>
                      <a:pt x="10620" y="596294"/>
                    </a:lnTo>
                    <a:lnTo>
                      <a:pt x="10679" y="595150"/>
                    </a:lnTo>
                    <a:lnTo>
                      <a:pt x="10731" y="593972"/>
                    </a:lnTo>
                    <a:lnTo>
                      <a:pt x="10760" y="592795"/>
                    </a:lnTo>
                    <a:lnTo>
                      <a:pt x="10783" y="591618"/>
                    </a:lnTo>
                    <a:lnTo>
                      <a:pt x="10790" y="590373"/>
                    </a:lnTo>
                    <a:lnTo>
                      <a:pt x="10783" y="589195"/>
                    </a:lnTo>
                    <a:lnTo>
                      <a:pt x="10760" y="588018"/>
                    </a:lnTo>
                    <a:lnTo>
                      <a:pt x="10731" y="586840"/>
                    </a:lnTo>
                    <a:lnTo>
                      <a:pt x="10679" y="585697"/>
                    </a:lnTo>
                    <a:lnTo>
                      <a:pt x="10620" y="584586"/>
                    </a:lnTo>
                    <a:lnTo>
                      <a:pt x="10546" y="583476"/>
                    </a:lnTo>
                    <a:lnTo>
                      <a:pt x="10465" y="582400"/>
                    </a:lnTo>
                    <a:lnTo>
                      <a:pt x="10361" y="581323"/>
                    </a:lnTo>
                    <a:lnTo>
                      <a:pt x="10258" y="580280"/>
                    </a:lnTo>
                    <a:lnTo>
                      <a:pt x="10140" y="579271"/>
                    </a:lnTo>
                    <a:lnTo>
                      <a:pt x="10007" y="578296"/>
                    </a:lnTo>
                    <a:lnTo>
                      <a:pt x="9866" y="577354"/>
                    </a:lnTo>
                    <a:lnTo>
                      <a:pt x="9711" y="576445"/>
                    </a:lnTo>
                    <a:lnTo>
                      <a:pt x="9556" y="575571"/>
                    </a:lnTo>
                    <a:lnTo>
                      <a:pt x="9386" y="574730"/>
                    </a:lnTo>
                    <a:lnTo>
                      <a:pt x="9208" y="573889"/>
                    </a:lnTo>
                    <a:lnTo>
                      <a:pt x="9016" y="573115"/>
                    </a:lnTo>
                    <a:lnTo>
                      <a:pt x="8824" y="572408"/>
                    </a:lnTo>
                    <a:lnTo>
                      <a:pt x="8617" y="571702"/>
                    </a:lnTo>
                    <a:lnTo>
                      <a:pt x="8403" y="571029"/>
                    </a:lnTo>
                    <a:lnTo>
                      <a:pt x="8189" y="570423"/>
                    </a:lnTo>
                    <a:lnTo>
                      <a:pt x="7959" y="569885"/>
                    </a:lnTo>
                    <a:lnTo>
                      <a:pt x="7730" y="569347"/>
                    </a:lnTo>
                    <a:lnTo>
                      <a:pt x="7486" y="568876"/>
                    </a:lnTo>
                    <a:lnTo>
                      <a:pt x="7243" y="568472"/>
                    </a:lnTo>
                    <a:lnTo>
                      <a:pt x="6991" y="568102"/>
                    </a:lnTo>
                    <a:lnTo>
                      <a:pt x="6740" y="567766"/>
                    </a:lnTo>
                    <a:lnTo>
                      <a:pt x="6474" y="567530"/>
                    </a:lnTo>
                    <a:lnTo>
                      <a:pt x="6215" y="567328"/>
                    </a:lnTo>
                    <a:lnTo>
                      <a:pt x="5942" y="567160"/>
                    </a:lnTo>
                    <a:lnTo>
                      <a:pt x="5668" y="56705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022466" y="931941"/>
                <a:ext cx="30396" cy="405055"/>
              </a:xfrm>
              <a:custGeom>
                <a:avLst/>
                <a:gdLst/>
                <a:ahLst/>
                <a:cxnLst/>
                <a:rect l="l" t="t" r="r" b="b"/>
                <a:pathLst>
                  <a:path w="10798" h="613720" extrusionOk="0">
                    <a:moveTo>
                      <a:pt x="5403" y="0"/>
                    </a:moveTo>
                    <a:lnTo>
                      <a:pt x="5122" y="34"/>
                    </a:lnTo>
                    <a:lnTo>
                      <a:pt x="4848" y="135"/>
                    </a:lnTo>
                    <a:lnTo>
                      <a:pt x="4582" y="269"/>
                    </a:lnTo>
                    <a:lnTo>
                      <a:pt x="4316" y="471"/>
                    </a:lnTo>
                    <a:lnTo>
                      <a:pt x="4050" y="740"/>
                    </a:lnTo>
                    <a:lnTo>
                      <a:pt x="3799" y="1043"/>
                    </a:lnTo>
                    <a:lnTo>
                      <a:pt x="3548" y="1413"/>
                    </a:lnTo>
                    <a:lnTo>
                      <a:pt x="3304" y="1850"/>
                    </a:lnTo>
                    <a:lnTo>
                      <a:pt x="3060" y="2321"/>
                    </a:lnTo>
                    <a:lnTo>
                      <a:pt x="2831" y="2826"/>
                    </a:lnTo>
                    <a:lnTo>
                      <a:pt x="2602" y="3398"/>
                    </a:lnTo>
                    <a:lnTo>
                      <a:pt x="2387" y="4003"/>
                    </a:lnTo>
                    <a:lnTo>
                      <a:pt x="2173" y="4643"/>
                    </a:lnTo>
                    <a:lnTo>
                      <a:pt x="1966" y="5349"/>
                    </a:lnTo>
                    <a:lnTo>
                      <a:pt x="1774" y="6089"/>
                    </a:lnTo>
                    <a:lnTo>
                      <a:pt x="1589" y="6863"/>
                    </a:lnTo>
                    <a:lnTo>
                      <a:pt x="1404" y="7670"/>
                    </a:lnTo>
                    <a:lnTo>
                      <a:pt x="1234" y="8511"/>
                    </a:lnTo>
                    <a:lnTo>
                      <a:pt x="1079" y="9420"/>
                    </a:lnTo>
                    <a:lnTo>
                      <a:pt x="924" y="10328"/>
                    </a:lnTo>
                    <a:lnTo>
                      <a:pt x="784" y="11270"/>
                    </a:lnTo>
                    <a:lnTo>
                      <a:pt x="658" y="12245"/>
                    </a:lnTo>
                    <a:lnTo>
                      <a:pt x="532" y="13255"/>
                    </a:lnTo>
                    <a:lnTo>
                      <a:pt x="429" y="14298"/>
                    </a:lnTo>
                    <a:lnTo>
                      <a:pt x="333" y="15340"/>
                    </a:lnTo>
                    <a:lnTo>
                      <a:pt x="244" y="16417"/>
                    </a:lnTo>
                    <a:lnTo>
                      <a:pt x="170" y="17527"/>
                    </a:lnTo>
                    <a:lnTo>
                      <a:pt x="111" y="18671"/>
                    </a:lnTo>
                    <a:lnTo>
                      <a:pt x="67" y="19815"/>
                    </a:lnTo>
                    <a:lnTo>
                      <a:pt x="30" y="20959"/>
                    </a:lnTo>
                    <a:lnTo>
                      <a:pt x="8" y="22136"/>
                    </a:lnTo>
                    <a:lnTo>
                      <a:pt x="0" y="23347"/>
                    </a:lnTo>
                    <a:lnTo>
                      <a:pt x="8" y="24558"/>
                    </a:lnTo>
                    <a:lnTo>
                      <a:pt x="30" y="25769"/>
                    </a:lnTo>
                    <a:lnTo>
                      <a:pt x="67" y="26947"/>
                    </a:lnTo>
                    <a:lnTo>
                      <a:pt x="111" y="28091"/>
                    </a:lnTo>
                    <a:lnTo>
                      <a:pt x="170" y="29234"/>
                    </a:lnTo>
                    <a:lnTo>
                      <a:pt x="244" y="30345"/>
                    </a:lnTo>
                    <a:lnTo>
                      <a:pt x="333" y="31455"/>
                    </a:lnTo>
                    <a:lnTo>
                      <a:pt x="429" y="32531"/>
                    </a:lnTo>
                    <a:lnTo>
                      <a:pt x="532" y="33540"/>
                    </a:lnTo>
                    <a:lnTo>
                      <a:pt x="658" y="34550"/>
                    </a:lnTo>
                    <a:lnTo>
                      <a:pt x="784" y="35525"/>
                    </a:lnTo>
                    <a:lnTo>
                      <a:pt x="924" y="36501"/>
                    </a:lnTo>
                    <a:lnTo>
                      <a:pt x="1079" y="37409"/>
                    </a:lnTo>
                    <a:lnTo>
                      <a:pt x="1234" y="38284"/>
                    </a:lnTo>
                    <a:lnTo>
                      <a:pt x="1404" y="39125"/>
                    </a:lnTo>
                    <a:lnTo>
                      <a:pt x="1589" y="39932"/>
                    </a:lnTo>
                    <a:lnTo>
                      <a:pt x="1774" y="40706"/>
                    </a:lnTo>
                    <a:lnTo>
                      <a:pt x="1966" y="41413"/>
                    </a:lnTo>
                    <a:lnTo>
                      <a:pt x="2173" y="42119"/>
                    </a:lnTo>
                    <a:lnTo>
                      <a:pt x="2387" y="42758"/>
                    </a:lnTo>
                    <a:lnTo>
                      <a:pt x="2602" y="43364"/>
                    </a:lnTo>
                    <a:lnTo>
                      <a:pt x="2831" y="43902"/>
                    </a:lnTo>
                    <a:lnTo>
                      <a:pt x="3060" y="44407"/>
                    </a:lnTo>
                    <a:lnTo>
                      <a:pt x="3304" y="44878"/>
                    </a:lnTo>
                    <a:lnTo>
                      <a:pt x="3548" y="45281"/>
                    </a:lnTo>
                    <a:lnTo>
                      <a:pt x="3799" y="45651"/>
                    </a:lnTo>
                    <a:lnTo>
                      <a:pt x="4050" y="45954"/>
                    </a:lnTo>
                    <a:lnTo>
                      <a:pt x="4316" y="46223"/>
                    </a:lnTo>
                    <a:lnTo>
                      <a:pt x="4582" y="46425"/>
                    </a:lnTo>
                    <a:lnTo>
                      <a:pt x="4848" y="46560"/>
                    </a:lnTo>
                    <a:lnTo>
                      <a:pt x="5122" y="46661"/>
                    </a:lnTo>
                    <a:lnTo>
                      <a:pt x="5403" y="46694"/>
                    </a:lnTo>
                    <a:lnTo>
                      <a:pt x="5676" y="46661"/>
                    </a:lnTo>
                    <a:lnTo>
                      <a:pt x="5950" y="46560"/>
                    </a:lnTo>
                    <a:lnTo>
                      <a:pt x="6216" y="46425"/>
                    </a:lnTo>
                    <a:lnTo>
                      <a:pt x="6482" y="46223"/>
                    </a:lnTo>
                    <a:lnTo>
                      <a:pt x="6740" y="45954"/>
                    </a:lnTo>
                    <a:lnTo>
                      <a:pt x="6999" y="45651"/>
                    </a:lnTo>
                    <a:lnTo>
                      <a:pt x="7250" y="45281"/>
                    </a:lnTo>
                    <a:lnTo>
                      <a:pt x="7494" y="44878"/>
                    </a:lnTo>
                    <a:lnTo>
                      <a:pt x="7731" y="44407"/>
                    </a:lnTo>
                    <a:lnTo>
                      <a:pt x="7967" y="43902"/>
                    </a:lnTo>
                    <a:lnTo>
                      <a:pt x="8189" y="43364"/>
                    </a:lnTo>
                    <a:lnTo>
                      <a:pt x="8411" y="42758"/>
                    </a:lnTo>
                    <a:lnTo>
                      <a:pt x="8625" y="42119"/>
                    </a:lnTo>
                    <a:lnTo>
                      <a:pt x="8824" y="41413"/>
                    </a:lnTo>
                    <a:lnTo>
                      <a:pt x="9024" y="40706"/>
                    </a:lnTo>
                    <a:lnTo>
                      <a:pt x="9209" y="39932"/>
                    </a:lnTo>
                    <a:lnTo>
                      <a:pt x="9386" y="39125"/>
                    </a:lnTo>
                    <a:lnTo>
                      <a:pt x="9556" y="38284"/>
                    </a:lnTo>
                    <a:lnTo>
                      <a:pt x="9719" y="37409"/>
                    </a:lnTo>
                    <a:lnTo>
                      <a:pt x="9874" y="36501"/>
                    </a:lnTo>
                    <a:lnTo>
                      <a:pt x="10014" y="35525"/>
                    </a:lnTo>
                    <a:lnTo>
                      <a:pt x="10140" y="34550"/>
                    </a:lnTo>
                    <a:lnTo>
                      <a:pt x="10266" y="33540"/>
                    </a:lnTo>
                    <a:lnTo>
                      <a:pt x="10369" y="32531"/>
                    </a:lnTo>
                    <a:lnTo>
                      <a:pt x="10465" y="31455"/>
                    </a:lnTo>
                    <a:lnTo>
                      <a:pt x="10554" y="30345"/>
                    </a:lnTo>
                    <a:lnTo>
                      <a:pt x="10628" y="29234"/>
                    </a:lnTo>
                    <a:lnTo>
                      <a:pt x="10687" y="28091"/>
                    </a:lnTo>
                    <a:lnTo>
                      <a:pt x="10731" y="26947"/>
                    </a:lnTo>
                    <a:lnTo>
                      <a:pt x="10768" y="25769"/>
                    </a:lnTo>
                    <a:lnTo>
                      <a:pt x="10790" y="24558"/>
                    </a:lnTo>
                    <a:lnTo>
                      <a:pt x="10798" y="23347"/>
                    </a:lnTo>
                    <a:lnTo>
                      <a:pt x="10790" y="22136"/>
                    </a:lnTo>
                    <a:lnTo>
                      <a:pt x="10768" y="20959"/>
                    </a:lnTo>
                    <a:lnTo>
                      <a:pt x="10731" y="19815"/>
                    </a:lnTo>
                    <a:lnTo>
                      <a:pt x="10687" y="18671"/>
                    </a:lnTo>
                    <a:lnTo>
                      <a:pt x="10628" y="17527"/>
                    </a:lnTo>
                    <a:lnTo>
                      <a:pt x="10554" y="16417"/>
                    </a:lnTo>
                    <a:lnTo>
                      <a:pt x="10465" y="15340"/>
                    </a:lnTo>
                    <a:lnTo>
                      <a:pt x="10369" y="14298"/>
                    </a:lnTo>
                    <a:lnTo>
                      <a:pt x="10266" y="13255"/>
                    </a:lnTo>
                    <a:lnTo>
                      <a:pt x="10140" y="12245"/>
                    </a:lnTo>
                    <a:lnTo>
                      <a:pt x="10014" y="11270"/>
                    </a:lnTo>
                    <a:lnTo>
                      <a:pt x="9874" y="10328"/>
                    </a:lnTo>
                    <a:lnTo>
                      <a:pt x="9719" y="9420"/>
                    </a:lnTo>
                    <a:lnTo>
                      <a:pt x="9556" y="8511"/>
                    </a:lnTo>
                    <a:lnTo>
                      <a:pt x="9386" y="7670"/>
                    </a:lnTo>
                    <a:lnTo>
                      <a:pt x="9209" y="6863"/>
                    </a:lnTo>
                    <a:lnTo>
                      <a:pt x="9024" y="6089"/>
                    </a:lnTo>
                    <a:lnTo>
                      <a:pt x="8824" y="5349"/>
                    </a:lnTo>
                    <a:lnTo>
                      <a:pt x="8625" y="4643"/>
                    </a:lnTo>
                    <a:lnTo>
                      <a:pt x="8411" y="4003"/>
                    </a:lnTo>
                    <a:lnTo>
                      <a:pt x="8189" y="3398"/>
                    </a:lnTo>
                    <a:lnTo>
                      <a:pt x="7967" y="2826"/>
                    </a:lnTo>
                    <a:lnTo>
                      <a:pt x="7731" y="2321"/>
                    </a:lnTo>
                    <a:lnTo>
                      <a:pt x="7494" y="1850"/>
                    </a:lnTo>
                    <a:lnTo>
                      <a:pt x="7250" y="1413"/>
                    </a:lnTo>
                    <a:lnTo>
                      <a:pt x="6999" y="1043"/>
                    </a:lnTo>
                    <a:lnTo>
                      <a:pt x="6740" y="740"/>
                    </a:lnTo>
                    <a:lnTo>
                      <a:pt x="6482" y="471"/>
                    </a:lnTo>
                    <a:lnTo>
                      <a:pt x="6216" y="269"/>
                    </a:lnTo>
                    <a:lnTo>
                      <a:pt x="5950" y="135"/>
                    </a:lnTo>
                    <a:lnTo>
                      <a:pt x="5676" y="34"/>
                    </a:lnTo>
                    <a:lnTo>
                      <a:pt x="5403" y="0"/>
                    </a:lnTo>
                    <a:close/>
                    <a:moveTo>
                      <a:pt x="5403" y="113472"/>
                    </a:moveTo>
                    <a:lnTo>
                      <a:pt x="5122" y="113506"/>
                    </a:lnTo>
                    <a:lnTo>
                      <a:pt x="4848" y="113573"/>
                    </a:lnTo>
                    <a:lnTo>
                      <a:pt x="4582" y="113742"/>
                    </a:lnTo>
                    <a:lnTo>
                      <a:pt x="4316" y="113943"/>
                    </a:lnTo>
                    <a:lnTo>
                      <a:pt x="4050" y="114213"/>
                    </a:lnTo>
                    <a:lnTo>
                      <a:pt x="3799" y="114515"/>
                    </a:lnTo>
                    <a:lnTo>
                      <a:pt x="3548" y="114885"/>
                    </a:lnTo>
                    <a:lnTo>
                      <a:pt x="3304" y="115323"/>
                    </a:lnTo>
                    <a:lnTo>
                      <a:pt x="3060" y="115794"/>
                    </a:lnTo>
                    <a:lnTo>
                      <a:pt x="2831" y="116298"/>
                    </a:lnTo>
                    <a:lnTo>
                      <a:pt x="2602" y="116870"/>
                    </a:lnTo>
                    <a:lnTo>
                      <a:pt x="2387" y="117476"/>
                    </a:lnTo>
                    <a:lnTo>
                      <a:pt x="2173" y="118115"/>
                    </a:lnTo>
                    <a:lnTo>
                      <a:pt x="1966" y="118821"/>
                    </a:lnTo>
                    <a:lnTo>
                      <a:pt x="1774" y="119562"/>
                    </a:lnTo>
                    <a:lnTo>
                      <a:pt x="1589" y="120335"/>
                    </a:lnTo>
                    <a:lnTo>
                      <a:pt x="1404" y="121143"/>
                    </a:lnTo>
                    <a:lnTo>
                      <a:pt x="1234" y="121984"/>
                    </a:lnTo>
                    <a:lnTo>
                      <a:pt x="1079" y="122858"/>
                    </a:lnTo>
                    <a:lnTo>
                      <a:pt x="924" y="123800"/>
                    </a:lnTo>
                    <a:lnTo>
                      <a:pt x="784" y="124742"/>
                    </a:lnTo>
                    <a:lnTo>
                      <a:pt x="658" y="125718"/>
                    </a:lnTo>
                    <a:lnTo>
                      <a:pt x="532" y="126727"/>
                    </a:lnTo>
                    <a:lnTo>
                      <a:pt x="429" y="127736"/>
                    </a:lnTo>
                    <a:lnTo>
                      <a:pt x="333" y="128813"/>
                    </a:lnTo>
                    <a:lnTo>
                      <a:pt x="244" y="129889"/>
                    </a:lnTo>
                    <a:lnTo>
                      <a:pt x="170" y="131000"/>
                    </a:lnTo>
                    <a:lnTo>
                      <a:pt x="111" y="132110"/>
                    </a:lnTo>
                    <a:lnTo>
                      <a:pt x="67" y="133254"/>
                    </a:lnTo>
                    <a:lnTo>
                      <a:pt x="30" y="134431"/>
                    </a:lnTo>
                    <a:lnTo>
                      <a:pt x="8" y="135608"/>
                    </a:lnTo>
                    <a:lnTo>
                      <a:pt x="0" y="136820"/>
                    </a:lnTo>
                    <a:lnTo>
                      <a:pt x="8" y="137997"/>
                    </a:lnTo>
                    <a:lnTo>
                      <a:pt x="30" y="139174"/>
                    </a:lnTo>
                    <a:lnTo>
                      <a:pt x="67" y="140352"/>
                    </a:lnTo>
                    <a:lnTo>
                      <a:pt x="111" y="141496"/>
                    </a:lnTo>
                    <a:lnTo>
                      <a:pt x="170" y="142640"/>
                    </a:lnTo>
                    <a:lnTo>
                      <a:pt x="244" y="143716"/>
                    </a:lnTo>
                    <a:lnTo>
                      <a:pt x="333" y="144826"/>
                    </a:lnTo>
                    <a:lnTo>
                      <a:pt x="429" y="145869"/>
                    </a:lnTo>
                    <a:lnTo>
                      <a:pt x="532" y="146912"/>
                    </a:lnTo>
                    <a:lnTo>
                      <a:pt x="658" y="147921"/>
                    </a:lnTo>
                    <a:lnTo>
                      <a:pt x="784" y="148897"/>
                    </a:lnTo>
                    <a:lnTo>
                      <a:pt x="924" y="149839"/>
                    </a:lnTo>
                    <a:lnTo>
                      <a:pt x="1079" y="150747"/>
                    </a:lnTo>
                    <a:lnTo>
                      <a:pt x="1234" y="151622"/>
                    </a:lnTo>
                    <a:lnTo>
                      <a:pt x="1404" y="152496"/>
                    </a:lnTo>
                    <a:lnTo>
                      <a:pt x="1589" y="153304"/>
                    </a:lnTo>
                    <a:lnTo>
                      <a:pt x="1774" y="154078"/>
                    </a:lnTo>
                    <a:lnTo>
                      <a:pt x="1966" y="154818"/>
                    </a:lnTo>
                    <a:lnTo>
                      <a:pt x="2173" y="155491"/>
                    </a:lnTo>
                    <a:lnTo>
                      <a:pt x="2387" y="156163"/>
                    </a:lnTo>
                    <a:lnTo>
                      <a:pt x="2602" y="156769"/>
                    </a:lnTo>
                    <a:lnTo>
                      <a:pt x="2831" y="157341"/>
                    </a:lnTo>
                    <a:lnTo>
                      <a:pt x="3060" y="157845"/>
                    </a:lnTo>
                    <a:lnTo>
                      <a:pt x="3304" y="158316"/>
                    </a:lnTo>
                    <a:lnTo>
                      <a:pt x="3548" y="158720"/>
                    </a:lnTo>
                    <a:lnTo>
                      <a:pt x="3799" y="159090"/>
                    </a:lnTo>
                    <a:lnTo>
                      <a:pt x="4050" y="159427"/>
                    </a:lnTo>
                    <a:lnTo>
                      <a:pt x="4316" y="159696"/>
                    </a:lnTo>
                    <a:lnTo>
                      <a:pt x="4582" y="159898"/>
                    </a:lnTo>
                    <a:lnTo>
                      <a:pt x="4848" y="160032"/>
                    </a:lnTo>
                    <a:lnTo>
                      <a:pt x="5122" y="160133"/>
                    </a:lnTo>
                    <a:lnTo>
                      <a:pt x="5403"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7" y="157341"/>
                    </a:lnTo>
                    <a:lnTo>
                      <a:pt x="8189" y="156769"/>
                    </a:lnTo>
                    <a:lnTo>
                      <a:pt x="8411" y="156163"/>
                    </a:lnTo>
                    <a:lnTo>
                      <a:pt x="8625" y="155491"/>
                    </a:lnTo>
                    <a:lnTo>
                      <a:pt x="8824" y="154818"/>
                    </a:lnTo>
                    <a:lnTo>
                      <a:pt x="9024" y="154078"/>
                    </a:lnTo>
                    <a:lnTo>
                      <a:pt x="9209" y="153304"/>
                    </a:lnTo>
                    <a:lnTo>
                      <a:pt x="9386" y="152496"/>
                    </a:lnTo>
                    <a:lnTo>
                      <a:pt x="9556" y="151622"/>
                    </a:lnTo>
                    <a:lnTo>
                      <a:pt x="9719" y="150747"/>
                    </a:lnTo>
                    <a:lnTo>
                      <a:pt x="9874" y="149839"/>
                    </a:lnTo>
                    <a:lnTo>
                      <a:pt x="10014" y="148897"/>
                    </a:lnTo>
                    <a:lnTo>
                      <a:pt x="10140" y="147921"/>
                    </a:lnTo>
                    <a:lnTo>
                      <a:pt x="10266" y="146912"/>
                    </a:lnTo>
                    <a:lnTo>
                      <a:pt x="10369" y="145869"/>
                    </a:lnTo>
                    <a:lnTo>
                      <a:pt x="10465" y="144826"/>
                    </a:lnTo>
                    <a:lnTo>
                      <a:pt x="10554" y="143716"/>
                    </a:lnTo>
                    <a:lnTo>
                      <a:pt x="10628" y="142640"/>
                    </a:lnTo>
                    <a:lnTo>
                      <a:pt x="10687" y="141496"/>
                    </a:lnTo>
                    <a:lnTo>
                      <a:pt x="10731" y="140352"/>
                    </a:lnTo>
                    <a:lnTo>
                      <a:pt x="10768" y="139174"/>
                    </a:lnTo>
                    <a:lnTo>
                      <a:pt x="10790" y="137997"/>
                    </a:lnTo>
                    <a:lnTo>
                      <a:pt x="10798" y="136820"/>
                    </a:lnTo>
                    <a:lnTo>
                      <a:pt x="10790" y="135608"/>
                    </a:lnTo>
                    <a:lnTo>
                      <a:pt x="10768" y="134431"/>
                    </a:lnTo>
                    <a:lnTo>
                      <a:pt x="10731" y="133254"/>
                    </a:lnTo>
                    <a:lnTo>
                      <a:pt x="10687" y="132110"/>
                    </a:lnTo>
                    <a:lnTo>
                      <a:pt x="10628" y="131000"/>
                    </a:lnTo>
                    <a:lnTo>
                      <a:pt x="10554" y="129889"/>
                    </a:lnTo>
                    <a:lnTo>
                      <a:pt x="10465" y="128813"/>
                    </a:lnTo>
                    <a:lnTo>
                      <a:pt x="10369" y="127736"/>
                    </a:lnTo>
                    <a:lnTo>
                      <a:pt x="10266" y="126727"/>
                    </a:lnTo>
                    <a:lnTo>
                      <a:pt x="10140" y="125718"/>
                    </a:lnTo>
                    <a:lnTo>
                      <a:pt x="10014" y="124742"/>
                    </a:lnTo>
                    <a:lnTo>
                      <a:pt x="9874" y="123800"/>
                    </a:lnTo>
                    <a:lnTo>
                      <a:pt x="9719" y="122858"/>
                    </a:lnTo>
                    <a:lnTo>
                      <a:pt x="9556" y="121984"/>
                    </a:lnTo>
                    <a:lnTo>
                      <a:pt x="9386" y="121143"/>
                    </a:lnTo>
                    <a:lnTo>
                      <a:pt x="9209" y="120335"/>
                    </a:lnTo>
                    <a:lnTo>
                      <a:pt x="9024" y="119562"/>
                    </a:lnTo>
                    <a:lnTo>
                      <a:pt x="8824" y="118821"/>
                    </a:lnTo>
                    <a:lnTo>
                      <a:pt x="8625" y="118115"/>
                    </a:lnTo>
                    <a:lnTo>
                      <a:pt x="8411" y="117476"/>
                    </a:lnTo>
                    <a:lnTo>
                      <a:pt x="8189" y="116870"/>
                    </a:lnTo>
                    <a:lnTo>
                      <a:pt x="7967"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403" y="113472"/>
                    </a:lnTo>
                    <a:close/>
                    <a:moveTo>
                      <a:pt x="5122" y="226945"/>
                    </a:moveTo>
                    <a:lnTo>
                      <a:pt x="4848" y="227046"/>
                    </a:lnTo>
                    <a:lnTo>
                      <a:pt x="4582" y="227214"/>
                    </a:lnTo>
                    <a:lnTo>
                      <a:pt x="4316" y="227416"/>
                    </a:lnTo>
                    <a:lnTo>
                      <a:pt x="4050" y="227651"/>
                    </a:lnTo>
                    <a:lnTo>
                      <a:pt x="3799" y="227988"/>
                    </a:lnTo>
                    <a:lnTo>
                      <a:pt x="3548" y="228358"/>
                    </a:lnTo>
                    <a:lnTo>
                      <a:pt x="3304" y="228761"/>
                    </a:lnTo>
                    <a:lnTo>
                      <a:pt x="3060" y="229232"/>
                    </a:lnTo>
                    <a:lnTo>
                      <a:pt x="2831" y="229771"/>
                    </a:lnTo>
                    <a:lnTo>
                      <a:pt x="2602" y="230309"/>
                    </a:lnTo>
                    <a:lnTo>
                      <a:pt x="2387" y="230915"/>
                    </a:lnTo>
                    <a:lnTo>
                      <a:pt x="2173" y="231587"/>
                    </a:lnTo>
                    <a:lnTo>
                      <a:pt x="1966" y="232260"/>
                    </a:lnTo>
                    <a:lnTo>
                      <a:pt x="1774" y="233000"/>
                    </a:lnTo>
                    <a:lnTo>
                      <a:pt x="1589" y="233774"/>
                    </a:lnTo>
                    <a:lnTo>
                      <a:pt x="1404" y="234581"/>
                    </a:lnTo>
                    <a:lnTo>
                      <a:pt x="1234" y="235422"/>
                    </a:lnTo>
                    <a:lnTo>
                      <a:pt x="1079" y="236331"/>
                    </a:lnTo>
                    <a:lnTo>
                      <a:pt x="924" y="237239"/>
                    </a:lnTo>
                    <a:lnTo>
                      <a:pt x="784" y="238181"/>
                    </a:lnTo>
                    <a:lnTo>
                      <a:pt x="658" y="239157"/>
                    </a:lnTo>
                    <a:lnTo>
                      <a:pt x="532" y="240166"/>
                    </a:lnTo>
                    <a:lnTo>
                      <a:pt x="429" y="241209"/>
                    </a:lnTo>
                    <a:lnTo>
                      <a:pt x="333" y="242252"/>
                    </a:lnTo>
                    <a:lnTo>
                      <a:pt x="244" y="243328"/>
                    </a:lnTo>
                    <a:lnTo>
                      <a:pt x="170" y="244438"/>
                    </a:lnTo>
                    <a:lnTo>
                      <a:pt x="111" y="245582"/>
                    </a:lnTo>
                    <a:lnTo>
                      <a:pt x="67" y="246726"/>
                    </a:lnTo>
                    <a:lnTo>
                      <a:pt x="30" y="247903"/>
                    </a:lnTo>
                    <a:lnTo>
                      <a:pt x="8" y="249081"/>
                    </a:lnTo>
                    <a:lnTo>
                      <a:pt x="0" y="250258"/>
                    </a:lnTo>
                    <a:lnTo>
                      <a:pt x="8" y="251469"/>
                    </a:lnTo>
                    <a:lnTo>
                      <a:pt x="30" y="252647"/>
                    </a:lnTo>
                    <a:lnTo>
                      <a:pt x="67" y="253824"/>
                    </a:lnTo>
                    <a:lnTo>
                      <a:pt x="111" y="254968"/>
                    </a:lnTo>
                    <a:lnTo>
                      <a:pt x="170" y="256078"/>
                    </a:lnTo>
                    <a:lnTo>
                      <a:pt x="244" y="257188"/>
                    </a:lnTo>
                    <a:lnTo>
                      <a:pt x="333" y="258265"/>
                    </a:lnTo>
                    <a:lnTo>
                      <a:pt x="429" y="259341"/>
                    </a:lnTo>
                    <a:lnTo>
                      <a:pt x="532" y="260384"/>
                    </a:lnTo>
                    <a:lnTo>
                      <a:pt x="658" y="261360"/>
                    </a:lnTo>
                    <a:lnTo>
                      <a:pt x="784" y="262336"/>
                    </a:lnTo>
                    <a:lnTo>
                      <a:pt x="924" y="263311"/>
                    </a:lnTo>
                    <a:lnTo>
                      <a:pt x="1079" y="264220"/>
                    </a:lnTo>
                    <a:lnTo>
                      <a:pt x="1234" y="265094"/>
                    </a:lnTo>
                    <a:lnTo>
                      <a:pt x="1404" y="265935"/>
                    </a:lnTo>
                    <a:lnTo>
                      <a:pt x="1589" y="266743"/>
                    </a:lnTo>
                    <a:lnTo>
                      <a:pt x="1774" y="267516"/>
                    </a:lnTo>
                    <a:lnTo>
                      <a:pt x="1966" y="268256"/>
                    </a:lnTo>
                    <a:lnTo>
                      <a:pt x="2173" y="268963"/>
                    </a:lnTo>
                    <a:lnTo>
                      <a:pt x="2387" y="269602"/>
                    </a:lnTo>
                    <a:lnTo>
                      <a:pt x="2602" y="270208"/>
                    </a:lnTo>
                    <a:lnTo>
                      <a:pt x="2831" y="270780"/>
                    </a:lnTo>
                    <a:lnTo>
                      <a:pt x="3060" y="271318"/>
                    </a:lnTo>
                    <a:lnTo>
                      <a:pt x="3304" y="271789"/>
                    </a:lnTo>
                    <a:lnTo>
                      <a:pt x="3548" y="272193"/>
                    </a:lnTo>
                    <a:lnTo>
                      <a:pt x="3799" y="272563"/>
                    </a:lnTo>
                    <a:lnTo>
                      <a:pt x="4050" y="272865"/>
                    </a:lnTo>
                    <a:lnTo>
                      <a:pt x="4316" y="273134"/>
                    </a:lnTo>
                    <a:lnTo>
                      <a:pt x="4582" y="273336"/>
                    </a:lnTo>
                    <a:lnTo>
                      <a:pt x="4848" y="273505"/>
                    </a:lnTo>
                    <a:lnTo>
                      <a:pt x="5122" y="273572"/>
                    </a:lnTo>
                    <a:lnTo>
                      <a:pt x="5403"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7" y="270780"/>
                    </a:lnTo>
                    <a:lnTo>
                      <a:pt x="8189" y="270208"/>
                    </a:lnTo>
                    <a:lnTo>
                      <a:pt x="8411" y="269602"/>
                    </a:lnTo>
                    <a:lnTo>
                      <a:pt x="8625" y="268963"/>
                    </a:lnTo>
                    <a:lnTo>
                      <a:pt x="8824" y="268256"/>
                    </a:lnTo>
                    <a:lnTo>
                      <a:pt x="9024" y="267516"/>
                    </a:lnTo>
                    <a:lnTo>
                      <a:pt x="9209" y="266743"/>
                    </a:lnTo>
                    <a:lnTo>
                      <a:pt x="9386" y="265935"/>
                    </a:lnTo>
                    <a:lnTo>
                      <a:pt x="9556" y="265094"/>
                    </a:lnTo>
                    <a:lnTo>
                      <a:pt x="9719" y="264220"/>
                    </a:lnTo>
                    <a:lnTo>
                      <a:pt x="9874" y="263311"/>
                    </a:lnTo>
                    <a:lnTo>
                      <a:pt x="10014" y="262336"/>
                    </a:lnTo>
                    <a:lnTo>
                      <a:pt x="10140" y="261360"/>
                    </a:lnTo>
                    <a:lnTo>
                      <a:pt x="10266" y="260384"/>
                    </a:lnTo>
                    <a:lnTo>
                      <a:pt x="10369" y="259341"/>
                    </a:lnTo>
                    <a:lnTo>
                      <a:pt x="10465" y="258265"/>
                    </a:lnTo>
                    <a:lnTo>
                      <a:pt x="10554" y="257188"/>
                    </a:lnTo>
                    <a:lnTo>
                      <a:pt x="10628" y="256078"/>
                    </a:lnTo>
                    <a:lnTo>
                      <a:pt x="10687" y="254968"/>
                    </a:lnTo>
                    <a:lnTo>
                      <a:pt x="10731" y="253824"/>
                    </a:lnTo>
                    <a:lnTo>
                      <a:pt x="10768" y="252647"/>
                    </a:lnTo>
                    <a:lnTo>
                      <a:pt x="10790" y="251469"/>
                    </a:lnTo>
                    <a:lnTo>
                      <a:pt x="10798" y="250258"/>
                    </a:lnTo>
                    <a:lnTo>
                      <a:pt x="10790" y="249081"/>
                    </a:lnTo>
                    <a:lnTo>
                      <a:pt x="10768" y="247903"/>
                    </a:lnTo>
                    <a:lnTo>
                      <a:pt x="10731" y="246726"/>
                    </a:lnTo>
                    <a:lnTo>
                      <a:pt x="10687" y="245582"/>
                    </a:lnTo>
                    <a:lnTo>
                      <a:pt x="10628" y="244438"/>
                    </a:lnTo>
                    <a:lnTo>
                      <a:pt x="10554" y="243328"/>
                    </a:lnTo>
                    <a:lnTo>
                      <a:pt x="10465" y="242252"/>
                    </a:lnTo>
                    <a:lnTo>
                      <a:pt x="10369" y="241209"/>
                    </a:lnTo>
                    <a:lnTo>
                      <a:pt x="10266" y="240166"/>
                    </a:lnTo>
                    <a:lnTo>
                      <a:pt x="10140" y="239157"/>
                    </a:lnTo>
                    <a:lnTo>
                      <a:pt x="10014" y="238181"/>
                    </a:lnTo>
                    <a:lnTo>
                      <a:pt x="9874" y="237239"/>
                    </a:lnTo>
                    <a:lnTo>
                      <a:pt x="9719" y="236331"/>
                    </a:lnTo>
                    <a:lnTo>
                      <a:pt x="9556" y="235422"/>
                    </a:lnTo>
                    <a:lnTo>
                      <a:pt x="9386" y="234581"/>
                    </a:lnTo>
                    <a:lnTo>
                      <a:pt x="9209" y="233774"/>
                    </a:lnTo>
                    <a:lnTo>
                      <a:pt x="9024" y="233000"/>
                    </a:lnTo>
                    <a:lnTo>
                      <a:pt x="8824" y="232260"/>
                    </a:lnTo>
                    <a:lnTo>
                      <a:pt x="8625" y="231587"/>
                    </a:lnTo>
                    <a:lnTo>
                      <a:pt x="8411" y="230915"/>
                    </a:lnTo>
                    <a:lnTo>
                      <a:pt x="8189" y="230309"/>
                    </a:lnTo>
                    <a:lnTo>
                      <a:pt x="7967"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22" y="340384"/>
                    </a:moveTo>
                    <a:lnTo>
                      <a:pt x="4848" y="340485"/>
                    </a:lnTo>
                    <a:lnTo>
                      <a:pt x="4582" y="340653"/>
                    </a:lnTo>
                    <a:lnTo>
                      <a:pt x="4316" y="340855"/>
                    </a:lnTo>
                    <a:lnTo>
                      <a:pt x="4050" y="341124"/>
                    </a:lnTo>
                    <a:lnTo>
                      <a:pt x="3799" y="341426"/>
                    </a:lnTo>
                    <a:lnTo>
                      <a:pt x="3548" y="341797"/>
                    </a:lnTo>
                    <a:lnTo>
                      <a:pt x="3304" y="342200"/>
                    </a:lnTo>
                    <a:lnTo>
                      <a:pt x="3060" y="342671"/>
                    </a:lnTo>
                    <a:lnTo>
                      <a:pt x="2831" y="343209"/>
                    </a:lnTo>
                    <a:lnTo>
                      <a:pt x="2602" y="343748"/>
                    </a:lnTo>
                    <a:lnTo>
                      <a:pt x="2387" y="344387"/>
                    </a:lnTo>
                    <a:lnTo>
                      <a:pt x="2173" y="345026"/>
                    </a:lnTo>
                    <a:lnTo>
                      <a:pt x="1966" y="345733"/>
                    </a:lnTo>
                    <a:lnTo>
                      <a:pt x="1774" y="346439"/>
                    </a:lnTo>
                    <a:lnTo>
                      <a:pt x="1589" y="347213"/>
                    </a:lnTo>
                    <a:lnTo>
                      <a:pt x="1404" y="348054"/>
                    </a:lnTo>
                    <a:lnTo>
                      <a:pt x="1234" y="348895"/>
                    </a:lnTo>
                    <a:lnTo>
                      <a:pt x="1079" y="349770"/>
                    </a:lnTo>
                    <a:lnTo>
                      <a:pt x="924" y="350678"/>
                    </a:lnTo>
                    <a:lnTo>
                      <a:pt x="784" y="351620"/>
                    </a:lnTo>
                    <a:lnTo>
                      <a:pt x="658" y="352595"/>
                    </a:lnTo>
                    <a:lnTo>
                      <a:pt x="532" y="353605"/>
                    </a:lnTo>
                    <a:lnTo>
                      <a:pt x="429" y="354648"/>
                    </a:lnTo>
                    <a:lnTo>
                      <a:pt x="333" y="355724"/>
                    </a:lnTo>
                    <a:lnTo>
                      <a:pt x="244" y="356801"/>
                    </a:lnTo>
                    <a:lnTo>
                      <a:pt x="170" y="357911"/>
                    </a:lnTo>
                    <a:lnTo>
                      <a:pt x="111" y="359021"/>
                    </a:lnTo>
                    <a:lnTo>
                      <a:pt x="67" y="360165"/>
                    </a:lnTo>
                    <a:lnTo>
                      <a:pt x="30" y="361342"/>
                    </a:lnTo>
                    <a:lnTo>
                      <a:pt x="8" y="362520"/>
                    </a:lnTo>
                    <a:lnTo>
                      <a:pt x="0" y="363697"/>
                    </a:lnTo>
                    <a:lnTo>
                      <a:pt x="8" y="364908"/>
                    </a:lnTo>
                    <a:lnTo>
                      <a:pt x="30" y="366086"/>
                    </a:lnTo>
                    <a:lnTo>
                      <a:pt x="67" y="367263"/>
                    </a:lnTo>
                    <a:lnTo>
                      <a:pt x="111" y="368407"/>
                    </a:lnTo>
                    <a:lnTo>
                      <a:pt x="170" y="369517"/>
                    </a:lnTo>
                    <a:lnTo>
                      <a:pt x="244" y="370627"/>
                    </a:lnTo>
                    <a:lnTo>
                      <a:pt x="333" y="371704"/>
                    </a:lnTo>
                    <a:lnTo>
                      <a:pt x="429" y="372780"/>
                    </a:lnTo>
                    <a:lnTo>
                      <a:pt x="532" y="373823"/>
                    </a:lnTo>
                    <a:lnTo>
                      <a:pt x="658" y="374799"/>
                    </a:lnTo>
                    <a:lnTo>
                      <a:pt x="784" y="375808"/>
                    </a:lnTo>
                    <a:lnTo>
                      <a:pt x="924" y="376750"/>
                    </a:lnTo>
                    <a:lnTo>
                      <a:pt x="1079" y="377658"/>
                    </a:lnTo>
                    <a:lnTo>
                      <a:pt x="1234" y="378533"/>
                    </a:lnTo>
                    <a:lnTo>
                      <a:pt x="1404" y="379374"/>
                    </a:lnTo>
                    <a:lnTo>
                      <a:pt x="1589" y="380215"/>
                    </a:lnTo>
                    <a:lnTo>
                      <a:pt x="1774" y="380989"/>
                    </a:lnTo>
                    <a:lnTo>
                      <a:pt x="1966" y="381695"/>
                    </a:lnTo>
                    <a:lnTo>
                      <a:pt x="2173" y="382402"/>
                    </a:lnTo>
                    <a:lnTo>
                      <a:pt x="2387" y="383041"/>
                    </a:lnTo>
                    <a:lnTo>
                      <a:pt x="2602" y="383680"/>
                    </a:lnTo>
                    <a:lnTo>
                      <a:pt x="2831" y="384218"/>
                    </a:lnTo>
                    <a:lnTo>
                      <a:pt x="3060" y="384757"/>
                    </a:lnTo>
                    <a:lnTo>
                      <a:pt x="3304" y="385228"/>
                    </a:lnTo>
                    <a:lnTo>
                      <a:pt x="3548" y="385631"/>
                    </a:lnTo>
                    <a:lnTo>
                      <a:pt x="3799" y="386001"/>
                    </a:lnTo>
                    <a:lnTo>
                      <a:pt x="4050" y="386304"/>
                    </a:lnTo>
                    <a:lnTo>
                      <a:pt x="4316" y="386573"/>
                    </a:lnTo>
                    <a:lnTo>
                      <a:pt x="4582" y="386775"/>
                    </a:lnTo>
                    <a:lnTo>
                      <a:pt x="4848" y="386943"/>
                    </a:lnTo>
                    <a:lnTo>
                      <a:pt x="5122"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7" y="384218"/>
                    </a:lnTo>
                    <a:lnTo>
                      <a:pt x="8189" y="383680"/>
                    </a:lnTo>
                    <a:lnTo>
                      <a:pt x="8411" y="383041"/>
                    </a:lnTo>
                    <a:lnTo>
                      <a:pt x="8625" y="382402"/>
                    </a:lnTo>
                    <a:lnTo>
                      <a:pt x="8824" y="381695"/>
                    </a:lnTo>
                    <a:lnTo>
                      <a:pt x="9024" y="380989"/>
                    </a:lnTo>
                    <a:lnTo>
                      <a:pt x="9209" y="380215"/>
                    </a:lnTo>
                    <a:lnTo>
                      <a:pt x="9386" y="379374"/>
                    </a:lnTo>
                    <a:lnTo>
                      <a:pt x="9556" y="378533"/>
                    </a:lnTo>
                    <a:lnTo>
                      <a:pt x="9719" y="377658"/>
                    </a:lnTo>
                    <a:lnTo>
                      <a:pt x="9874" y="376750"/>
                    </a:lnTo>
                    <a:lnTo>
                      <a:pt x="10014" y="375808"/>
                    </a:lnTo>
                    <a:lnTo>
                      <a:pt x="10140" y="374799"/>
                    </a:lnTo>
                    <a:lnTo>
                      <a:pt x="10266" y="373823"/>
                    </a:lnTo>
                    <a:lnTo>
                      <a:pt x="10369" y="372780"/>
                    </a:lnTo>
                    <a:lnTo>
                      <a:pt x="10465" y="371704"/>
                    </a:lnTo>
                    <a:lnTo>
                      <a:pt x="10554" y="370627"/>
                    </a:lnTo>
                    <a:lnTo>
                      <a:pt x="10628" y="369517"/>
                    </a:lnTo>
                    <a:lnTo>
                      <a:pt x="10687" y="368407"/>
                    </a:lnTo>
                    <a:lnTo>
                      <a:pt x="10731" y="367263"/>
                    </a:lnTo>
                    <a:lnTo>
                      <a:pt x="10768" y="366086"/>
                    </a:lnTo>
                    <a:lnTo>
                      <a:pt x="10790" y="364908"/>
                    </a:lnTo>
                    <a:lnTo>
                      <a:pt x="10798" y="363697"/>
                    </a:lnTo>
                    <a:lnTo>
                      <a:pt x="10790" y="362520"/>
                    </a:lnTo>
                    <a:lnTo>
                      <a:pt x="10768" y="361342"/>
                    </a:lnTo>
                    <a:lnTo>
                      <a:pt x="10731" y="360165"/>
                    </a:lnTo>
                    <a:lnTo>
                      <a:pt x="10687" y="359021"/>
                    </a:lnTo>
                    <a:lnTo>
                      <a:pt x="10628" y="357911"/>
                    </a:lnTo>
                    <a:lnTo>
                      <a:pt x="10554" y="356801"/>
                    </a:lnTo>
                    <a:lnTo>
                      <a:pt x="10465" y="355724"/>
                    </a:lnTo>
                    <a:lnTo>
                      <a:pt x="10369" y="354648"/>
                    </a:lnTo>
                    <a:lnTo>
                      <a:pt x="10266" y="353605"/>
                    </a:lnTo>
                    <a:lnTo>
                      <a:pt x="10140" y="352595"/>
                    </a:lnTo>
                    <a:lnTo>
                      <a:pt x="10014" y="351620"/>
                    </a:lnTo>
                    <a:lnTo>
                      <a:pt x="9874" y="350678"/>
                    </a:lnTo>
                    <a:lnTo>
                      <a:pt x="9719" y="349770"/>
                    </a:lnTo>
                    <a:lnTo>
                      <a:pt x="9556" y="348895"/>
                    </a:lnTo>
                    <a:lnTo>
                      <a:pt x="9386" y="348054"/>
                    </a:lnTo>
                    <a:lnTo>
                      <a:pt x="9209" y="347213"/>
                    </a:lnTo>
                    <a:lnTo>
                      <a:pt x="9024" y="346439"/>
                    </a:lnTo>
                    <a:lnTo>
                      <a:pt x="8824" y="345733"/>
                    </a:lnTo>
                    <a:lnTo>
                      <a:pt x="8625" y="345026"/>
                    </a:lnTo>
                    <a:lnTo>
                      <a:pt x="8411" y="344387"/>
                    </a:lnTo>
                    <a:lnTo>
                      <a:pt x="8189" y="343748"/>
                    </a:lnTo>
                    <a:lnTo>
                      <a:pt x="7967"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403" y="453822"/>
                    </a:moveTo>
                    <a:lnTo>
                      <a:pt x="5122" y="453856"/>
                    </a:lnTo>
                    <a:lnTo>
                      <a:pt x="4848" y="453957"/>
                    </a:lnTo>
                    <a:lnTo>
                      <a:pt x="4582" y="454092"/>
                    </a:lnTo>
                    <a:lnTo>
                      <a:pt x="4316" y="454293"/>
                    </a:lnTo>
                    <a:lnTo>
                      <a:pt x="4050" y="454562"/>
                    </a:lnTo>
                    <a:lnTo>
                      <a:pt x="3799" y="454865"/>
                    </a:lnTo>
                    <a:lnTo>
                      <a:pt x="3548" y="455235"/>
                    </a:lnTo>
                    <a:lnTo>
                      <a:pt x="3304" y="455639"/>
                    </a:lnTo>
                    <a:lnTo>
                      <a:pt x="3060" y="456110"/>
                    </a:lnTo>
                    <a:lnTo>
                      <a:pt x="2831" y="456615"/>
                    </a:lnTo>
                    <a:lnTo>
                      <a:pt x="2602" y="457153"/>
                    </a:lnTo>
                    <a:lnTo>
                      <a:pt x="2387" y="457758"/>
                    </a:lnTo>
                    <a:lnTo>
                      <a:pt x="2173" y="458398"/>
                    </a:lnTo>
                    <a:lnTo>
                      <a:pt x="1966" y="459104"/>
                    </a:lnTo>
                    <a:lnTo>
                      <a:pt x="1774" y="459811"/>
                    </a:lnTo>
                    <a:lnTo>
                      <a:pt x="1589" y="460584"/>
                    </a:lnTo>
                    <a:lnTo>
                      <a:pt x="1404" y="461392"/>
                    </a:lnTo>
                    <a:lnTo>
                      <a:pt x="1234" y="462233"/>
                    </a:lnTo>
                    <a:lnTo>
                      <a:pt x="1079" y="463141"/>
                    </a:lnTo>
                    <a:lnTo>
                      <a:pt x="924" y="464049"/>
                    </a:lnTo>
                    <a:lnTo>
                      <a:pt x="784" y="464991"/>
                    </a:lnTo>
                    <a:lnTo>
                      <a:pt x="658" y="465967"/>
                    </a:lnTo>
                    <a:lnTo>
                      <a:pt x="532" y="466976"/>
                    </a:lnTo>
                    <a:lnTo>
                      <a:pt x="429" y="468019"/>
                    </a:lnTo>
                    <a:lnTo>
                      <a:pt x="333" y="469062"/>
                    </a:lnTo>
                    <a:lnTo>
                      <a:pt x="244" y="470172"/>
                    </a:lnTo>
                    <a:lnTo>
                      <a:pt x="170" y="471282"/>
                    </a:lnTo>
                    <a:lnTo>
                      <a:pt x="111" y="472426"/>
                    </a:lnTo>
                    <a:lnTo>
                      <a:pt x="67" y="473570"/>
                    </a:lnTo>
                    <a:lnTo>
                      <a:pt x="30" y="474747"/>
                    </a:lnTo>
                    <a:lnTo>
                      <a:pt x="8" y="475958"/>
                    </a:lnTo>
                    <a:lnTo>
                      <a:pt x="0" y="477170"/>
                    </a:lnTo>
                    <a:lnTo>
                      <a:pt x="8" y="478381"/>
                    </a:lnTo>
                    <a:lnTo>
                      <a:pt x="30" y="479558"/>
                    </a:lnTo>
                    <a:lnTo>
                      <a:pt x="67" y="480702"/>
                    </a:lnTo>
                    <a:lnTo>
                      <a:pt x="111" y="481879"/>
                    </a:lnTo>
                    <a:lnTo>
                      <a:pt x="170" y="482989"/>
                    </a:lnTo>
                    <a:lnTo>
                      <a:pt x="244" y="484100"/>
                    </a:lnTo>
                    <a:lnTo>
                      <a:pt x="333" y="485176"/>
                    </a:lnTo>
                    <a:lnTo>
                      <a:pt x="429" y="486253"/>
                    </a:lnTo>
                    <a:lnTo>
                      <a:pt x="532" y="487262"/>
                    </a:lnTo>
                    <a:lnTo>
                      <a:pt x="658" y="488271"/>
                    </a:lnTo>
                    <a:lnTo>
                      <a:pt x="784" y="489247"/>
                    </a:lnTo>
                    <a:lnTo>
                      <a:pt x="924" y="490189"/>
                    </a:lnTo>
                    <a:lnTo>
                      <a:pt x="1079" y="491131"/>
                    </a:lnTo>
                    <a:lnTo>
                      <a:pt x="1234" y="492005"/>
                    </a:lnTo>
                    <a:lnTo>
                      <a:pt x="1404" y="492846"/>
                    </a:lnTo>
                    <a:lnTo>
                      <a:pt x="1589" y="493654"/>
                    </a:lnTo>
                    <a:lnTo>
                      <a:pt x="1774" y="494428"/>
                    </a:lnTo>
                    <a:lnTo>
                      <a:pt x="1966" y="495168"/>
                    </a:lnTo>
                    <a:lnTo>
                      <a:pt x="2173" y="495874"/>
                    </a:lnTo>
                    <a:lnTo>
                      <a:pt x="2387" y="496513"/>
                    </a:lnTo>
                    <a:lnTo>
                      <a:pt x="2602" y="497119"/>
                    </a:lnTo>
                    <a:lnTo>
                      <a:pt x="2831" y="497691"/>
                    </a:lnTo>
                    <a:lnTo>
                      <a:pt x="3060" y="498195"/>
                    </a:lnTo>
                    <a:lnTo>
                      <a:pt x="3304" y="498666"/>
                    </a:lnTo>
                    <a:lnTo>
                      <a:pt x="3548" y="499104"/>
                    </a:lnTo>
                    <a:lnTo>
                      <a:pt x="3799" y="499474"/>
                    </a:lnTo>
                    <a:lnTo>
                      <a:pt x="4050" y="499777"/>
                    </a:lnTo>
                    <a:lnTo>
                      <a:pt x="4316" y="500046"/>
                    </a:lnTo>
                    <a:lnTo>
                      <a:pt x="4582" y="500248"/>
                    </a:lnTo>
                    <a:lnTo>
                      <a:pt x="4848" y="500382"/>
                    </a:lnTo>
                    <a:lnTo>
                      <a:pt x="5122" y="500483"/>
                    </a:lnTo>
                    <a:lnTo>
                      <a:pt x="5403"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7" y="497691"/>
                    </a:lnTo>
                    <a:lnTo>
                      <a:pt x="8189" y="497119"/>
                    </a:lnTo>
                    <a:lnTo>
                      <a:pt x="8411" y="496513"/>
                    </a:lnTo>
                    <a:lnTo>
                      <a:pt x="8625" y="495874"/>
                    </a:lnTo>
                    <a:lnTo>
                      <a:pt x="8824" y="495168"/>
                    </a:lnTo>
                    <a:lnTo>
                      <a:pt x="9024" y="494428"/>
                    </a:lnTo>
                    <a:lnTo>
                      <a:pt x="9209" y="493654"/>
                    </a:lnTo>
                    <a:lnTo>
                      <a:pt x="9386" y="492846"/>
                    </a:lnTo>
                    <a:lnTo>
                      <a:pt x="9556" y="492005"/>
                    </a:lnTo>
                    <a:lnTo>
                      <a:pt x="9719" y="491131"/>
                    </a:lnTo>
                    <a:lnTo>
                      <a:pt x="9874" y="490189"/>
                    </a:lnTo>
                    <a:lnTo>
                      <a:pt x="10014" y="489247"/>
                    </a:lnTo>
                    <a:lnTo>
                      <a:pt x="10140" y="488271"/>
                    </a:lnTo>
                    <a:lnTo>
                      <a:pt x="10266" y="487262"/>
                    </a:lnTo>
                    <a:lnTo>
                      <a:pt x="10369" y="486253"/>
                    </a:lnTo>
                    <a:lnTo>
                      <a:pt x="10465" y="485176"/>
                    </a:lnTo>
                    <a:lnTo>
                      <a:pt x="10554" y="484100"/>
                    </a:lnTo>
                    <a:lnTo>
                      <a:pt x="10628" y="482989"/>
                    </a:lnTo>
                    <a:lnTo>
                      <a:pt x="10687" y="481879"/>
                    </a:lnTo>
                    <a:lnTo>
                      <a:pt x="10731" y="480702"/>
                    </a:lnTo>
                    <a:lnTo>
                      <a:pt x="10768" y="479558"/>
                    </a:lnTo>
                    <a:lnTo>
                      <a:pt x="10790" y="478381"/>
                    </a:lnTo>
                    <a:lnTo>
                      <a:pt x="10798" y="477170"/>
                    </a:lnTo>
                    <a:lnTo>
                      <a:pt x="10790" y="475958"/>
                    </a:lnTo>
                    <a:lnTo>
                      <a:pt x="10768" y="474747"/>
                    </a:lnTo>
                    <a:lnTo>
                      <a:pt x="10731" y="473570"/>
                    </a:lnTo>
                    <a:lnTo>
                      <a:pt x="10687" y="472426"/>
                    </a:lnTo>
                    <a:lnTo>
                      <a:pt x="10628" y="471282"/>
                    </a:lnTo>
                    <a:lnTo>
                      <a:pt x="10554" y="470172"/>
                    </a:lnTo>
                    <a:lnTo>
                      <a:pt x="10465" y="469062"/>
                    </a:lnTo>
                    <a:lnTo>
                      <a:pt x="10369" y="468019"/>
                    </a:lnTo>
                    <a:lnTo>
                      <a:pt x="10266" y="466976"/>
                    </a:lnTo>
                    <a:lnTo>
                      <a:pt x="10140" y="465967"/>
                    </a:lnTo>
                    <a:lnTo>
                      <a:pt x="10014" y="464991"/>
                    </a:lnTo>
                    <a:lnTo>
                      <a:pt x="9874" y="464049"/>
                    </a:lnTo>
                    <a:lnTo>
                      <a:pt x="9719" y="463141"/>
                    </a:lnTo>
                    <a:lnTo>
                      <a:pt x="9556" y="462233"/>
                    </a:lnTo>
                    <a:lnTo>
                      <a:pt x="9386" y="461392"/>
                    </a:lnTo>
                    <a:lnTo>
                      <a:pt x="9209" y="460584"/>
                    </a:lnTo>
                    <a:lnTo>
                      <a:pt x="9024" y="459811"/>
                    </a:lnTo>
                    <a:lnTo>
                      <a:pt x="8824" y="459104"/>
                    </a:lnTo>
                    <a:lnTo>
                      <a:pt x="8625" y="458398"/>
                    </a:lnTo>
                    <a:lnTo>
                      <a:pt x="8411" y="457758"/>
                    </a:lnTo>
                    <a:lnTo>
                      <a:pt x="8189" y="457153"/>
                    </a:lnTo>
                    <a:lnTo>
                      <a:pt x="7967"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403" y="453822"/>
                    </a:lnTo>
                    <a:close/>
                    <a:moveTo>
                      <a:pt x="5122" y="567059"/>
                    </a:moveTo>
                    <a:lnTo>
                      <a:pt x="4848" y="567160"/>
                    </a:lnTo>
                    <a:lnTo>
                      <a:pt x="4582" y="567328"/>
                    </a:lnTo>
                    <a:lnTo>
                      <a:pt x="4316" y="567530"/>
                    </a:lnTo>
                    <a:lnTo>
                      <a:pt x="4050" y="567766"/>
                    </a:lnTo>
                    <a:lnTo>
                      <a:pt x="3799" y="568102"/>
                    </a:lnTo>
                    <a:lnTo>
                      <a:pt x="3548" y="568472"/>
                    </a:lnTo>
                    <a:lnTo>
                      <a:pt x="3304" y="568876"/>
                    </a:lnTo>
                    <a:lnTo>
                      <a:pt x="3060" y="569347"/>
                    </a:lnTo>
                    <a:lnTo>
                      <a:pt x="2831" y="569885"/>
                    </a:lnTo>
                    <a:lnTo>
                      <a:pt x="2602" y="570423"/>
                    </a:lnTo>
                    <a:lnTo>
                      <a:pt x="2387" y="571029"/>
                    </a:lnTo>
                    <a:lnTo>
                      <a:pt x="2173" y="571702"/>
                    </a:lnTo>
                    <a:lnTo>
                      <a:pt x="1966" y="572408"/>
                    </a:lnTo>
                    <a:lnTo>
                      <a:pt x="1774" y="573115"/>
                    </a:lnTo>
                    <a:lnTo>
                      <a:pt x="1589" y="573889"/>
                    </a:lnTo>
                    <a:lnTo>
                      <a:pt x="1404" y="574730"/>
                    </a:lnTo>
                    <a:lnTo>
                      <a:pt x="1234" y="575571"/>
                    </a:lnTo>
                    <a:lnTo>
                      <a:pt x="1079" y="576445"/>
                    </a:lnTo>
                    <a:lnTo>
                      <a:pt x="924" y="577354"/>
                    </a:lnTo>
                    <a:lnTo>
                      <a:pt x="784" y="578296"/>
                    </a:lnTo>
                    <a:lnTo>
                      <a:pt x="658" y="579271"/>
                    </a:lnTo>
                    <a:lnTo>
                      <a:pt x="532" y="580280"/>
                    </a:lnTo>
                    <a:lnTo>
                      <a:pt x="429" y="581323"/>
                    </a:lnTo>
                    <a:lnTo>
                      <a:pt x="333" y="582400"/>
                    </a:lnTo>
                    <a:lnTo>
                      <a:pt x="244" y="583476"/>
                    </a:lnTo>
                    <a:lnTo>
                      <a:pt x="170" y="584586"/>
                    </a:lnTo>
                    <a:lnTo>
                      <a:pt x="111" y="585697"/>
                    </a:lnTo>
                    <a:lnTo>
                      <a:pt x="67" y="586840"/>
                    </a:lnTo>
                    <a:lnTo>
                      <a:pt x="30" y="588018"/>
                    </a:lnTo>
                    <a:lnTo>
                      <a:pt x="8" y="589195"/>
                    </a:lnTo>
                    <a:lnTo>
                      <a:pt x="0" y="590373"/>
                    </a:lnTo>
                    <a:lnTo>
                      <a:pt x="8" y="591618"/>
                    </a:lnTo>
                    <a:lnTo>
                      <a:pt x="30" y="592795"/>
                    </a:lnTo>
                    <a:lnTo>
                      <a:pt x="67" y="593972"/>
                    </a:lnTo>
                    <a:lnTo>
                      <a:pt x="111" y="595150"/>
                    </a:lnTo>
                    <a:lnTo>
                      <a:pt x="170" y="596294"/>
                    </a:lnTo>
                    <a:lnTo>
                      <a:pt x="244" y="597404"/>
                    </a:lnTo>
                    <a:lnTo>
                      <a:pt x="333" y="598480"/>
                    </a:lnTo>
                    <a:lnTo>
                      <a:pt x="429" y="599557"/>
                    </a:lnTo>
                    <a:lnTo>
                      <a:pt x="532" y="600600"/>
                    </a:lnTo>
                    <a:lnTo>
                      <a:pt x="658" y="601609"/>
                    </a:lnTo>
                    <a:lnTo>
                      <a:pt x="784" y="602585"/>
                    </a:lnTo>
                    <a:lnTo>
                      <a:pt x="924" y="603527"/>
                    </a:lnTo>
                    <a:lnTo>
                      <a:pt x="1079" y="604435"/>
                    </a:lnTo>
                    <a:lnTo>
                      <a:pt x="1234" y="605310"/>
                    </a:lnTo>
                    <a:lnTo>
                      <a:pt x="1404" y="606151"/>
                    </a:lnTo>
                    <a:lnTo>
                      <a:pt x="1589" y="606958"/>
                    </a:lnTo>
                    <a:lnTo>
                      <a:pt x="1774" y="607732"/>
                    </a:lnTo>
                    <a:lnTo>
                      <a:pt x="1966" y="608472"/>
                    </a:lnTo>
                    <a:lnTo>
                      <a:pt x="2173" y="609145"/>
                    </a:lnTo>
                    <a:lnTo>
                      <a:pt x="2387" y="609784"/>
                    </a:lnTo>
                    <a:lnTo>
                      <a:pt x="2602" y="610389"/>
                    </a:lnTo>
                    <a:lnTo>
                      <a:pt x="2831" y="610961"/>
                    </a:lnTo>
                    <a:lnTo>
                      <a:pt x="3060" y="611466"/>
                    </a:lnTo>
                    <a:lnTo>
                      <a:pt x="3304" y="611937"/>
                    </a:lnTo>
                    <a:lnTo>
                      <a:pt x="3548" y="612341"/>
                    </a:lnTo>
                    <a:lnTo>
                      <a:pt x="3799" y="612711"/>
                    </a:lnTo>
                    <a:lnTo>
                      <a:pt x="4050" y="613013"/>
                    </a:lnTo>
                    <a:lnTo>
                      <a:pt x="4316" y="613249"/>
                    </a:lnTo>
                    <a:lnTo>
                      <a:pt x="4582" y="613451"/>
                    </a:lnTo>
                    <a:lnTo>
                      <a:pt x="4848" y="613619"/>
                    </a:lnTo>
                    <a:lnTo>
                      <a:pt x="5122" y="613686"/>
                    </a:lnTo>
                    <a:lnTo>
                      <a:pt x="5403"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7" y="610961"/>
                    </a:lnTo>
                    <a:lnTo>
                      <a:pt x="8189" y="610389"/>
                    </a:lnTo>
                    <a:lnTo>
                      <a:pt x="8411" y="609784"/>
                    </a:lnTo>
                    <a:lnTo>
                      <a:pt x="8625" y="609145"/>
                    </a:lnTo>
                    <a:lnTo>
                      <a:pt x="8824" y="608472"/>
                    </a:lnTo>
                    <a:lnTo>
                      <a:pt x="9024" y="607732"/>
                    </a:lnTo>
                    <a:lnTo>
                      <a:pt x="9209" y="606958"/>
                    </a:lnTo>
                    <a:lnTo>
                      <a:pt x="9386" y="606151"/>
                    </a:lnTo>
                    <a:lnTo>
                      <a:pt x="9556" y="605310"/>
                    </a:lnTo>
                    <a:lnTo>
                      <a:pt x="9719" y="604435"/>
                    </a:lnTo>
                    <a:lnTo>
                      <a:pt x="9874" y="603527"/>
                    </a:lnTo>
                    <a:lnTo>
                      <a:pt x="10014" y="602585"/>
                    </a:lnTo>
                    <a:lnTo>
                      <a:pt x="10140" y="601609"/>
                    </a:lnTo>
                    <a:lnTo>
                      <a:pt x="10266" y="600600"/>
                    </a:lnTo>
                    <a:lnTo>
                      <a:pt x="10369" y="599557"/>
                    </a:lnTo>
                    <a:lnTo>
                      <a:pt x="10465" y="598480"/>
                    </a:lnTo>
                    <a:lnTo>
                      <a:pt x="10554" y="597404"/>
                    </a:lnTo>
                    <a:lnTo>
                      <a:pt x="10628" y="596294"/>
                    </a:lnTo>
                    <a:lnTo>
                      <a:pt x="10687" y="595150"/>
                    </a:lnTo>
                    <a:lnTo>
                      <a:pt x="10731" y="593972"/>
                    </a:lnTo>
                    <a:lnTo>
                      <a:pt x="10768" y="592795"/>
                    </a:lnTo>
                    <a:lnTo>
                      <a:pt x="10790" y="591618"/>
                    </a:lnTo>
                    <a:lnTo>
                      <a:pt x="10798" y="590373"/>
                    </a:lnTo>
                    <a:lnTo>
                      <a:pt x="10790" y="589195"/>
                    </a:lnTo>
                    <a:lnTo>
                      <a:pt x="10768" y="588018"/>
                    </a:lnTo>
                    <a:lnTo>
                      <a:pt x="10731" y="586840"/>
                    </a:lnTo>
                    <a:lnTo>
                      <a:pt x="10687" y="585697"/>
                    </a:lnTo>
                    <a:lnTo>
                      <a:pt x="10628" y="584586"/>
                    </a:lnTo>
                    <a:lnTo>
                      <a:pt x="10554" y="583476"/>
                    </a:lnTo>
                    <a:lnTo>
                      <a:pt x="10465" y="582400"/>
                    </a:lnTo>
                    <a:lnTo>
                      <a:pt x="10369" y="581323"/>
                    </a:lnTo>
                    <a:lnTo>
                      <a:pt x="10266" y="580280"/>
                    </a:lnTo>
                    <a:lnTo>
                      <a:pt x="10140" y="579271"/>
                    </a:lnTo>
                    <a:lnTo>
                      <a:pt x="10014" y="578296"/>
                    </a:lnTo>
                    <a:lnTo>
                      <a:pt x="9874" y="577354"/>
                    </a:lnTo>
                    <a:lnTo>
                      <a:pt x="9719" y="576445"/>
                    </a:lnTo>
                    <a:lnTo>
                      <a:pt x="9556" y="575571"/>
                    </a:lnTo>
                    <a:lnTo>
                      <a:pt x="9386" y="574730"/>
                    </a:lnTo>
                    <a:lnTo>
                      <a:pt x="9209" y="573889"/>
                    </a:lnTo>
                    <a:lnTo>
                      <a:pt x="9024" y="573115"/>
                    </a:lnTo>
                    <a:lnTo>
                      <a:pt x="8824" y="572408"/>
                    </a:lnTo>
                    <a:lnTo>
                      <a:pt x="8625" y="571702"/>
                    </a:lnTo>
                    <a:lnTo>
                      <a:pt x="8411" y="571029"/>
                    </a:lnTo>
                    <a:lnTo>
                      <a:pt x="8189" y="570423"/>
                    </a:lnTo>
                    <a:lnTo>
                      <a:pt x="7967"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2096605" y="931941"/>
                <a:ext cx="30396" cy="405055"/>
              </a:xfrm>
              <a:custGeom>
                <a:avLst/>
                <a:gdLst/>
                <a:ahLst/>
                <a:cxnLst/>
                <a:rect l="l" t="t" r="r" b="b"/>
                <a:pathLst>
                  <a:path w="10798" h="613720" extrusionOk="0">
                    <a:moveTo>
                      <a:pt x="5396" y="0"/>
                    </a:moveTo>
                    <a:lnTo>
                      <a:pt x="5115" y="34"/>
                    </a:lnTo>
                    <a:lnTo>
                      <a:pt x="4841" y="135"/>
                    </a:lnTo>
                    <a:lnTo>
                      <a:pt x="4568" y="269"/>
                    </a:lnTo>
                    <a:lnTo>
                      <a:pt x="4302" y="471"/>
                    </a:lnTo>
                    <a:lnTo>
                      <a:pt x="4036" y="740"/>
                    </a:lnTo>
                    <a:lnTo>
                      <a:pt x="3777" y="1043"/>
                    </a:lnTo>
                    <a:lnTo>
                      <a:pt x="3526" y="1413"/>
                    </a:lnTo>
                    <a:lnTo>
                      <a:pt x="3282" y="1850"/>
                    </a:lnTo>
                    <a:lnTo>
                      <a:pt x="3038" y="2321"/>
                    </a:lnTo>
                    <a:lnTo>
                      <a:pt x="2809" y="2826"/>
                    </a:lnTo>
                    <a:lnTo>
                      <a:pt x="2580" y="3398"/>
                    </a:lnTo>
                    <a:lnTo>
                      <a:pt x="2358" y="4003"/>
                    </a:lnTo>
                    <a:lnTo>
                      <a:pt x="2151" y="4643"/>
                    </a:lnTo>
                    <a:lnTo>
                      <a:pt x="1944" y="5349"/>
                    </a:lnTo>
                    <a:lnTo>
                      <a:pt x="1752" y="6089"/>
                    </a:lnTo>
                    <a:lnTo>
                      <a:pt x="1567" y="6863"/>
                    </a:lnTo>
                    <a:lnTo>
                      <a:pt x="1390" y="7670"/>
                    </a:lnTo>
                    <a:lnTo>
                      <a:pt x="1220" y="8511"/>
                    </a:lnTo>
                    <a:lnTo>
                      <a:pt x="1057" y="9420"/>
                    </a:lnTo>
                    <a:lnTo>
                      <a:pt x="910" y="10328"/>
                    </a:lnTo>
                    <a:lnTo>
                      <a:pt x="769" y="11270"/>
                    </a:lnTo>
                    <a:lnTo>
                      <a:pt x="644" y="12245"/>
                    </a:lnTo>
                    <a:lnTo>
                      <a:pt x="525" y="13255"/>
                    </a:lnTo>
                    <a:lnTo>
                      <a:pt x="422" y="14298"/>
                    </a:lnTo>
                    <a:lnTo>
                      <a:pt x="326" y="15340"/>
                    </a:lnTo>
                    <a:lnTo>
                      <a:pt x="237" y="16417"/>
                    </a:lnTo>
                    <a:lnTo>
                      <a:pt x="171" y="17527"/>
                    </a:lnTo>
                    <a:lnTo>
                      <a:pt x="111" y="18671"/>
                    </a:lnTo>
                    <a:lnTo>
                      <a:pt x="60" y="19815"/>
                    </a:lnTo>
                    <a:lnTo>
                      <a:pt x="30" y="20959"/>
                    </a:lnTo>
                    <a:lnTo>
                      <a:pt x="8" y="22136"/>
                    </a:lnTo>
                    <a:lnTo>
                      <a:pt x="1" y="23347"/>
                    </a:lnTo>
                    <a:lnTo>
                      <a:pt x="8" y="24558"/>
                    </a:lnTo>
                    <a:lnTo>
                      <a:pt x="30" y="25736"/>
                    </a:lnTo>
                    <a:lnTo>
                      <a:pt x="60" y="26879"/>
                    </a:lnTo>
                    <a:lnTo>
                      <a:pt x="111" y="28023"/>
                    </a:lnTo>
                    <a:lnTo>
                      <a:pt x="171" y="29167"/>
                    </a:lnTo>
                    <a:lnTo>
                      <a:pt x="237" y="30277"/>
                    </a:lnTo>
                    <a:lnTo>
                      <a:pt x="326" y="31354"/>
                    </a:lnTo>
                    <a:lnTo>
                      <a:pt x="422" y="32397"/>
                    </a:lnTo>
                    <a:lnTo>
                      <a:pt x="525" y="33440"/>
                    </a:lnTo>
                    <a:lnTo>
                      <a:pt x="644" y="34449"/>
                    </a:lnTo>
                    <a:lnTo>
                      <a:pt x="769" y="35424"/>
                    </a:lnTo>
                    <a:lnTo>
                      <a:pt x="910" y="36366"/>
                    </a:lnTo>
                    <a:lnTo>
                      <a:pt x="1057" y="37275"/>
                    </a:lnTo>
                    <a:lnTo>
                      <a:pt x="1220" y="38183"/>
                    </a:lnTo>
                    <a:lnTo>
                      <a:pt x="1390" y="39024"/>
                    </a:lnTo>
                    <a:lnTo>
                      <a:pt x="1567" y="39831"/>
                    </a:lnTo>
                    <a:lnTo>
                      <a:pt x="1752" y="40605"/>
                    </a:lnTo>
                    <a:lnTo>
                      <a:pt x="1944" y="41345"/>
                    </a:lnTo>
                    <a:lnTo>
                      <a:pt x="2151" y="42052"/>
                    </a:lnTo>
                    <a:lnTo>
                      <a:pt x="2358" y="42691"/>
                    </a:lnTo>
                    <a:lnTo>
                      <a:pt x="2580" y="43296"/>
                    </a:lnTo>
                    <a:lnTo>
                      <a:pt x="2809" y="43868"/>
                    </a:lnTo>
                    <a:lnTo>
                      <a:pt x="3038" y="44373"/>
                    </a:lnTo>
                    <a:lnTo>
                      <a:pt x="3282" y="44844"/>
                    </a:lnTo>
                    <a:lnTo>
                      <a:pt x="3526" y="45281"/>
                    </a:lnTo>
                    <a:lnTo>
                      <a:pt x="3777" y="45651"/>
                    </a:lnTo>
                    <a:lnTo>
                      <a:pt x="4036" y="45954"/>
                    </a:lnTo>
                    <a:lnTo>
                      <a:pt x="4302" y="46223"/>
                    </a:lnTo>
                    <a:lnTo>
                      <a:pt x="4568" y="46425"/>
                    </a:lnTo>
                    <a:lnTo>
                      <a:pt x="4841" y="46560"/>
                    </a:lnTo>
                    <a:lnTo>
                      <a:pt x="5115" y="46661"/>
                    </a:lnTo>
                    <a:lnTo>
                      <a:pt x="5396" y="46694"/>
                    </a:lnTo>
                    <a:lnTo>
                      <a:pt x="5676" y="46661"/>
                    </a:lnTo>
                    <a:lnTo>
                      <a:pt x="5950" y="46560"/>
                    </a:lnTo>
                    <a:lnTo>
                      <a:pt x="6216" y="46425"/>
                    </a:lnTo>
                    <a:lnTo>
                      <a:pt x="6482" y="46223"/>
                    </a:lnTo>
                    <a:lnTo>
                      <a:pt x="6741" y="45954"/>
                    </a:lnTo>
                    <a:lnTo>
                      <a:pt x="6999" y="45651"/>
                    </a:lnTo>
                    <a:lnTo>
                      <a:pt x="7251" y="45281"/>
                    </a:lnTo>
                    <a:lnTo>
                      <a:pt x="7494" y="44844"/>
                    </a:lnTo>
                    <a:lnTo>
                      <a:pt x="7731" y="44373"/>
                    </a:lnTo>
                    <a:lnTo>
                      <a:pt x="7967" y="43868"/>
                    </a:lnTo>
                    <a:lnTo>
                      <a:pt x="8189" y="43296"/>
                    </a:lnTo>
                    <a:lnTo>
                      <a:pt x="8411" y="42691"/>
                    </a:lnTo>
                    <a:lnTo>
                      <a:pt x="8625" y="42052"/>
                    </a:lnTo>
                    <a:lnTo>
                      <a:pt x="8825" y="41345"/>
                    </a:lnTo>
                    <a:lnTo>
                      <a:pt x="9024" y="40605"/>
                    </a:lnTo>
                    <a:lnTo>
                      <a:pt x="9209" y="39831"/>
                    </a:lnTo>
                    <a:lnTo>
                      <a:pt x="9386" y="39024"/>
                    </a:lnTo>
                    <a:lnTo>
                      <a:pt x="9556" y="38183"/>
                    </a:lnTo>
                    <a:lnTo>
                      <a:pt x="9719" y="37275"/>
                    </a:lnTo>
                    <a:lnTo>
                      <a:pt x="9874" y="36366"/>
                    </a:lnTo>
                    <a:lnTo>
                      <a:pt x="10015" y="35424"/>
                    </a:lnTo>
                    <a:lnTo>
                      <a:pt x="10140" y="34449"/>
                    </a:lnTo>
                    <a:lnTo>
                      <a:pt x="10258" y="33440"/>
                    </a:lnTo>
                    <a:lnTo>
                      <a:pt x="10369" y="32397"/>
                    </a:lnTo>
                    <a:lnTo>
                      <a:pt x="10465" y="31354"/>
                    </a:lnTo>
                    <a:lnTo>
                      <a:pt x="10554" y="30277"/>
                    </a:lnTo>
                    <a:lnTo>
                      <a:pt x="10628" y="29167"/>
                    </a:lnTo>
                    <a:lnTo>
                      <a:pt x="10687" y="28023"/>
                    </a:lnTo>
                    <a:lnTo>
                      <a:pt x="10731" y="26879"/>
                    </a:lnTo>
                    <a:lnTo>
                      <a:pt x="10768" y="25736"/>
                    </a:lnTo>
                    <a:lnTo>
                      <a:pt x="10791" y="24558"/>
                    </a:lnTo>
                    <a:lnTo>
                      <a:pt x="10798" y="23347"/>
                    </a:lnTo>
                    <a:lnTo>
                      <a:pt x="10791" y="22136"/>
                    </a:lnTo>
                    <a:lnTo>
                      <a:pt x="10768" y="20959"/>
                    </a:lnTo>
                    <a:lnTo>
                      <a:pt x="10731" y="19815"/>
                    </a:lnTo>
                    <a:lnTo>
                      <a:pt x="10687" y="18671"/>
                    </a:lnTo>
                    <a:lnTo>
                      <a:pt x="10628" y="17527"/>
                    </a:lnTo>
                    <a:lnTo>
                      <a:pt x="10554" y="16417"/>
                    </a:lnTo>
                    <a:lnTo>
                      <a:pt x="10465" y="15340"/>
                    </a:lnTo>
                    <a:lnTo>
                      <a:pt x="10369" y="14298"/>
                    </a:lnTo>
                    <a:lnTo>
                      <a:pt x="10258" y="13255"/>
                    </a:lnTo>
                    <a:lnTo>
                      <a:pt x="10140" y="12245"/>
                    </a:lnTo>
                    <a:lnTo>
                      <a:pt x="10015" y="11270"/>
                    </a:lnTo>
                    <a:lnTo>
                      <a:pt x="9874" y="10328"/>
                    </a:lnTo>
                    <a:lnTo>
                      <a:pt x="9719" y="9420"/>
                    </a:lnTo>
                    <a:lnTo>
                      <a:pt x="9556" y="8511"/>
                    </a:lnTo>
                    <a:lnTo>
                      <a:pt x="9386" y="7670"/>
                    </a:lnTo>
                    <a:lnTo>
                      <a:pt x="9209" y="6863"/>
                    </a:lnTo>
                    <a:lnTo>
                      <a:pt x="9024" y="6089"/>
                    </a:lnTo>
                    <a:lnTo>
                      <a:pt x="8825" y="5349"/>
                    </a:lnTo>
                    <a:lnTo>
                      <a:pt x="8625" y="4643"/>
                    </a:lnTo>
                    <a:lnTo>
                      <a:pt x="8411" y="4003"/>
                    </a:lnTo>
                    <a:lnTo>
                      <a:pt x="8189" y="3398"/>
                    </a:lnTo>
                    <a:lnTo>
                      <a:pt x="7967" y="2826"/>
                    </a:lnTo>
                    <a:lnTo>
                      <a:pt x="7731" y="2321"/>
                    </a:lnTo>
                    <a:lnTo>
                      <a:pt x="7494" y="1850"/>
                    </a:lnTo>
                    <a:lnTo>
                      <a:pt x="7251" y="1413"/>
                    </a:lnTo>
                    <a:lnTo>
                      <a:pt x="6999" y="1043"/>
                    </a:lnTo>
                    <a:lnTo>
                      <a:pt x="6741" y="740"/>
                    </a:lnTo>
                    <a:lnTo>
                      <a:pt x="6482" y="471"/>
                    </a:lnTo>
                    <a:lnTo>
                      <a:pt x="6216" y="269"/>
                    </a:lnTo>
                    <a:lnTo>
                      <a:pt x="5950" y="135"/>
                    </a:lnTo>
                    <a:lnTo>
                      <a:pt x="5676" y="34"/>
                    </a:lnTo>
                    <a:lnTo>
                      <a:pt x="5396" y="0"/>
                    </a:lnTo>
                    <a:close/>
                    <a:moveTo>
                      <a:pt x="5396" y="113472"/>
                    </a:moveTo>
                    <a:lnTo>
                      <a:pt x="5115" y="113506"/>
                    </a:lnTo>
                    <a:lnTo>
                      <a:pt x="4841" y="113573"/>
                    </a:lnTo>
                    <a:lnTo>
                      <a:pt x="4568" y="113742"/>
                    </a:lnTo>
                    <a:lnTo>
                      <a:pt x="4302" y="113943"/>
                    </a:lnTo>
                    <a:lnTo>
                      <a:pt x="4036" y="114213"/>
                    </a:lnTo>
                    <a:lnTo>
                      <a:pt x="3777" y="114515"/>
                    </a:lnTo>
                    <a:lnTo>
                      <a:pt x="3526" y="114885"/>
                    </a:lnTo>
                    <a:lnTo>
                      <a:pt x="3282" y="115323"/>
                    </a:lnTo>
                    <a:lnTo>
                      <a:pt x="3038" y="115794"/>
                    </a:lnTo>
                    <a:lnTo>
                      <a:pt x="2809" y="116298"/>
                    </a:lnTo>
                    <a:lnTo>
                      <a:pt x="2580" y="116870"/>
                    </a:lnTo>
                    <a:lnTo>
                      <a:pt x="2358" y="117476"/>
                    </a:lnTo>
                    <a:lnTo>
                      <a:pt x="2151" y="118115"/>
                    </a:lnTo>
                    <a:lnTo>
                      <a:pt x="1944" y="118821"/>
                    </a:lnTo>
                    <a:lnTo>
                      <a:pt x="1752" y="119562"/>
                    </a:lnTo>
                    <a:lnTo>
                      <a:pt x="1567" y="120335"/>
                    </a:lnTo>
                    <a:lnTo>
                      <a:pt x="1390" y="121143"/>
                    </a:lnTo>
                    <a:lnTo>
                      <a:pt x="1220" y="121984"/>
                    </a:lnTo>
                    <a:lnTo>
                      <a:pt x="1057" y="122858"/>
                    </a:lnTo>
                    <a:lnTo>
                      <a:pt x="910" y="123800"/>
                    </a:lnTo>
                    <a:lnTo>
                      <a:pt x="769" y="124742"/>
                    </a:lnTo>
                    <a:lnTo>
                      <a:pt x="644" y="125718"/>
                    </a:lnTo>
                    <a:lnTo>
                      <a:pt x="525" y="126727"/>
                    </a:lnTo>
                    <a:lnTo>
                      <a:pt x="422" y="127736"/>
                    </a:lnTo>
                    <a:lnTo>
                      <a:pt x="326" y="128813"/>
                    </a:lnTo>
                    <a:lnTo>
                      <a:pt x="237" y="129889"/>
                    </a:lnTo>
                    <a:lnTo>
                      <a:pt x="171" y="131000"/>
                    </a:lnTo>
                    <a:lnTo>
                      <a:pt x="111" y="132110"/>
                    </a:lnTo>
                    <a:lnTo>
                      <a:pt x="60" y="133254"/>
                    </a:lnTo>
                    <a:lnTo>
                      <a:pt x="30" y="134431"/>
                    </a:lnTo>
                    <a:lnTo>
                      <a:pt x="8" y="135608"/>
                    </a:lnTo>
                    <a:lnTo>
                      <a:pt x="1" y="136820"/>
                    </a:lnTo>
                    <a:lnTo>
                      <a:pt x="8" y="137997"/>
                    </a:lnTo>
                    <a:lnTo>
                      <a:pt x="30" y="139174"/>
                    </a:lnTo>
                    <a:lnTo>
                      <a:pt x="60" y="140352"/>
                    </a:lnTo>
                    <a:lnTo>
                      <a:pt x="111" y="141496"/>
                    </a:lnTo>
                    <a:lnTo>
                      <a:pt x="171" y="142640"/>
                    </a:lnTo>
                    <a:lnTo>
                      <a:pt x="237" y="143716"/>
                    </a:lnTo>
                    <a:lnTo>
                      <a:pt x="326" y="144826"/>
                    </a:lnTo>
                    <a:lnTo>
                      <a:pt x="422" y="145869"/>
                    </a:lnTo>
                    <a:lnTo>
                      <a:pt x="525" y="146912"/>
                    </a:lnTo>
                    <a:lnTo>
                      <a:pt x="644" y="147921"/>
                    </a:lnTo>
                    <a:lnTo>
                      <a:pt x="769" y="148897"/>
                    </a:lnTo>
                    <a:lnTo>
                      <a:pt x="910" y="149839"/>
                    </a:lnTo>
                    <a:lnTo>
                      <a:pt x="1057" y="150747"/>
                    </a:lnTo>
                    <a:lnTo>
                      <a:pt x="1220" y="151622"/>
                    </a:lnTo>
                    <a:lnTo>
                      <a:pt x="1390" y="152496"/>
                    </a:lnTo>
                    <a:lnTo>
                      <a:pt x="1567" y="153304"/>
                    </a:lnTo>
                    <a:lnTo>
                      <a:pt x="1752" y="154078"/>
                    </a:lnTo>
                    <a:lnTo>
                      <a:pt x="1944" y="154818"/>
                    </a:lnTo>
                    <a:lnTo>
                      <a:pt x="2151" y="155491"/>
                    </a:lnTo>
                    <a:lnTo>
                      <a:pt x="2358" y="156163"/>
                    </a:lnTo>
                    <a:lnTo>
                      <a:pt x="2580" y="156769"/>
                    </a:lnTo>
                    <a:lnTo>
                      <a:pt x="2809" y="157341"/>
                    </a:lnTo>
                    <a:lnTo>
                      <a:pt x="3038" y="157845"/>
                    </a:lnTo>
                    <a:lnTo>
                      <a:pt x="3282" y="158316"/>
                    </a:lnTo>
                    <a:lnTo>
                      <a:pt x="3526" y="158720"/>
                    </a:lnTo>
                    <a:lnTo>
                      <a:pt x="3777" y="159090"/>
                    </a:lnTo>
                    <a:lnTo>
                      <a:pt x="4036" y="159427"/>
                    </a:lnTo>
                    <a:lnTo>
                      <a:pt x="4302" y="159696"/>
                    </a:lnTo>
                    <a:lnTo>
                      <a:pt x="4568" y="159898"/>
                    </a:lnTo>
                    <a:lnTo>
                      <a:pt x="4841" y="160032"/>
                    </a:lnTo>
                    <a:lnTo>
                      <a:pt x="5115" y="160133"/>
                    </a:lnTo>
                    <a:lnTo>
                      <a:pt x="5396" y="160167"/>
                    </a:lnTo>
                    <a:lnTo>
                      <a:pt x="5676" y="160133"/>
                    </a:lnTo>
                    <a:lnTo>
                      <a:pt x="5950" y="160032"/>
                    </a:lnTo>
                    <a:lnTo>
                      <a:pt x="6216" y="159898"/>
                    </a:lnTo>
                    <a:lnTo>
                      <a:pt x="6482" y="159696"/>
                    </a:lnTo>
                    <a:lnTo>
                      <a:pt x="6741" y="159427"/>
                    </a:lnTo>
                    <a:lnTo>
                      <a:pt x="6999" y="159090"/>
                    </a:lnTo>
                    <a:lnTo>
                      <a:pt x="7251" y="158720"/>
                    </a:lnTo>
                    <a:lnTo>
                      <a:pt x="7494" y="158316"/>
                    </a:lnTo>
                    <a:lnTo>
                      <a:pt x="7731" y="157845"/>
                    </a:lnTo>
                    <a:lnTo>
                      <a:pt x="7967" y="157341"/>
                    </a:lnTo>
                    <a:lnTo>
                      <a:pt x="8189" y="156769"/>
                    </a:lnTo>
                    <a:lnTo>
                      <a:pt x="8411" y="156163"/>
                    </a:lnTo>
                    <a:lnTo>
                      <a:pt x="8625" y="155491"/>
                    </a:lnTo>
                    <a:lnTo>
                      <a:pt x="8825" y="154818"/>
                    </a:lnTo>
                    <a:lnTo>
                      <a:pt x="9024" y="154078"/>
                    </a:lnTo>
                    <a:lnTo>
                      <a:pt x="9209" y="153304"/>
                    </a:lnTo>
                    <a:lnTo>
                      <a:pt x="9386" y="152496"/>
                    </a:lnTo>
                    <a:lnTo>
                      <a:pt x="9556" y="151622"/>
                    </a:lnTo>
                    <a:lnTo>
                      <a:pt x="9719" y="150747"/>
                    </a:lnTo>
                    <a:lnTo>
                      <a:pt x="9874" y="149839"/>
                    </a:lnTo>
                    <a:lnTo>
                      <a:pt x="10015" y="148897"/>
                    </a:lnTo>
                    <a:lnTo>
                      <a:pt x="10140" y="147921"/>
                    </a:lnTo>
                    <a:lnTo>
                      <a:pt x="10258" y="146912"/>
                    </a:lnTo>
                    <a:lnTo>
                      <a:pt x="10369" y="145869"/>
                    </a:lnTo>
                    <a:lnTo>
                      <a:pt x="10465" y="144826"/>
                    </a:lnTo>
                    <a:lnTo>
                      <a:pt x="10554" y="143716"/>
                    </a:lnTo>
                    <a:lnTo>
                      <a:pt x="10628" y="142640"/>
                    </a:lnTo>
                    <a:lnTo>
                      <a:pt x="10687" y="141496"/>
                    </a:lnTo>
                    <a:lnTo>
                      <a:pt x="10731" y="140352"/>
                    </a:lnTo>
                    <a:lnTo>
                      <a:pt x="10768" y="139174"/>
                    </a:lnTo>
                    <a:lnTo>
                      <a:pt x="10791" y="137997"/>
                    </a:lnTo>
                    <a:lnTo>
                      <a:pt x="10798" y="136820"/>
                    </a:lnTo>
                    <a:lnTo>
                      <a:pt x="10791" y="135608"/>
                    </a:lnTo>
                    <a:lnTo>
                      <a:pt x="10768" y="134431"/>
                    </a:lnTo>
                    <a:lnTo>
                      <a:pt x="10731" y="133254"/>
                    </a:lnTo>
                    <a:lnTo>
                      <a:pt x="10687" y="132110"/>
                    </a:lnTo>
                    <a:lnTo>
                      <a:pt x="10628" y="131000"/>
                    </a:lnTo>
                    <a:lnTo>
                      <a:pt x="10554" y="129889"/>
                    </a:lnTo>
                    <a:lnTo>
                      <a:pt x="10465" y="128813"/>
                    </a:lnTo>
                    <a:lnTo>
                      <a:pt x="10369" y="127736"/>
                    </a:lnTo>
                    <a:lnTo>
                      <a:pt x="10258" y="126727"/>
                    </a:lnTo>
                    <a:lnTo>
                      <a:pt x="10140" y="125718"/>
                    </a:lnTo>
                    <a:lnTo>
                      <a:pt x="10015" y="124742"/>
                    </a:lnTo>
                    <a:lnTo>
                      <a:pt x="9874" y="123800"/>
                    </a:lnTo>
                    <a:lnTo>
                      <a:pt x="9719" y="122858"/>
                    </a:lnTo>
                    <a:lnTo>
                      <a:pt x="9556" y="121984"/>
                    </a:lnTo>
                    <a:lnTo>
                      <a:pt x="9386" y="121143"/>
                    </a:lnTo>
                    <a:lnTo>
                      <a:pt x="9209" y="120335"/>
                    </a:lnTo>
                    <a:lnTo>
                      <a:pt x="9024" y="119562"/>
                    </a:lnTo>
                    <a:lnTo>
                      <a:pt x="8825" y="118821"/>
                    </a:lnTo>
                    <a:lnTo>
                      <a:pt x="8625" y="118115"/>
                    </a:lnTo>
                    <a:lnTo>
                      <a:pt x="8411" y="117476"/>
                    </a:lnTo>
                    <a:lnTo>
                      <a:pt x="8189" y="116870"/>
                    </a:lnTo>
                    <a:lnTo>
                      <a:pt x="7967" y="116298"/>
                    </a:lnTo>
                    <a:lnTo>
                      <a:pt x="7731" y="115794"/>
                    </a:lnTo>
                    <a:lnTo>
                      <a:pt x="7494" y="115323"/>
                    </a:lnTo>
                    <a:lnTo>
                      <a:pt x="7251" y="114885"/>
                    </a:lnTo>
                    <a:lnTo>
                      <a:pt x="6999" y="114515"/>
                    </a:lnTo>
                    <a:lnTo>
                      <a:pt x="6741" y="114213"/>
                    </a:lnTo>
                    <a:lnTo>
                      <a:pt x="6482" y="113943"/>
                    </a:lnTo>
                    <a:lnTo>
                      <a:pt x="6216" y="113742"/>
                    </a:lnTo>
                    <a:lnTo>
                      <a:pt x="5950" y="113573"/>
                    </a:lnTo>
                    <a:lnTo>
                      <a:pt x="5676" y="113506"/>
                    </a:lnTo>
                    <a:lnTo>
                      <a:pt x="5396" y="113472"/>
                    </a:lnTo>
                    <a:close/>
                    <a:moveTo>
                      <a:pt x="5115" y="226945"/>
                    </a:moveTo>
                    <a:lnTo>
                      <a:pt x="4841" y="227046"/>
                    </a:lnTo>
                    <a:lnTo>
                      <a:pt x="4568" y="227214"/>
                    </a:lnTo>
                    <a:lnTo>
                      <a:pt x="4302" y="227416"/>
                    </a:lnTo>
                    <a:lnTo>
                      <a:pt x="4036" y="227651"/>
                    </a:lnTo>
                    <a:lnTo>
                      <a:pt x="3777" y="227988"/>
                    </a:lnTo>
                    <a:lnTo>
                      <a:pt x="3526" y="228358"/>
                    </a:lnTo>
                    <a:lnTo>
                      <a:pt x="3282" y="228761"/>
                    </a:lnTo>
                    <a:lnTo>
                      <a:pt x="3038" y="229232"/>
                    </a:lnTo>
                    <a:lnTo>
                      <a:pt x="2809" y="229771"/>
                    </a:lnTo>
                    <a:lnTo>
                      <a:pt x="2580" y="230309"/>
                    </a:lnTo>
                    <a:lnTo>
                      <a:pt x="2358" y="230915"/>
                    </a:lnTo>
                    <a:lnTo>
                      <a:pt x="2151" y="231587"/>
                    </a:lnTo>
                    <a:lnTo>
                      <a:pt x="1944" y="232260"/>
                    </a:lnTo>
                    <a:lnTo>
                      <a:pt x="1752" y="233000"/>
                    </a:lnTo>
                    <a:lnTo>
                      <a:pt x="1567" y="233774"/>
                    </a:lnTo>
                    <a:lnTo>
                      <a:pt x="1390" y="234581"/>
                    </a:lnTo>
                    <a:lnTo>
                      <a:pt x="1220" y="235422"/>
                    </a:lnTo>
                    <a:lnTo>
                      <a:pt x="1057" y="236331"/>
                    </a:lnTo>
                    <a:lnTo>
                      <a:pt x="910" y="237239"/>
                    </a:lnTo>
                    <a:lnTo>
                      <a:pt x="769" y="238181"/>
                    </a:lnTo>
                    <a:lnTo>
                      <a:pt x="644" y="239157"/>
                    </a:lnTo>
                    <a:lnTo>
                      <a:pt x="525" y="240166"/>
                    </a:lnTo>
                    <a:lnTo>
                      <a:pt x="422" y="241209"/>
                    </a:lnTo>
                    <a:lnTo>
                      <a:pt x="326" y="242252"/>
                    </a:lnTo>
                    <a:lnTo>
                      <a:pt x="237" y="243328"/>
                    </a:lnTo>
                    <a:lnTo>
                      <a:pt x="171" y="244438"/>
                    </a:lnTo>
                    <a:lnTo>
                      <a:pt x="111" y="245582"/>
                    </a:lnTo>
                    <a:lnTo>
                      <a:pt x="60" y="246726"/>
                    </a:lnTo>
                    <a:lnTo>
                      <a:pt x="30" y="247903"/>
                    </a:lnTo>
                    <a:lnTo>
                      <a:pt x="8" y="249081"/>
                    </a:lnTo>
                    <a:lnTo>
                      <a:pt x="1" y="250258"/>
                    </a:lnTo>
                    <a:lnTo>
                      <a:pt x="8" y="251469"/>
                    </a:lnTo>
                    <a:lnTo>
                      <a:pt x="30" y="252647"/>
                    </a:lnTo>
                    <a:lnTo>
                      <a:pt x="60" y="253824"/>
                    </a:lnTo>
                    <a:lnTo>
                      <a:pt x="111" y="254968"/>
                    </a:lnTo>
                    <a:lnTo>
                      <a:pt x="171" y="256078"/>
                    </a:lnTo>
                    <a:lnTo>
                      <a:pt x="237" y="257188"/>
                    </a:lnTo>
                    <a:lnTo>
                      <a:pt x="326" y="258265"/>
                    </a:lnTo>
                    <a:lnTo>
                      <a:pt x="422" y="259341"/>
                    </a:lnTo>
                    <a:lnTo>
                      <a:pt x="525" y="260384"/>
                    </a:lnTo>
                    <a:lnTo>
                      <a:pt x="644" y="261360"/>
                    </a:lnTo>
                    <a:lnTo>
                      <a:pt x="769" y="262336"/>
                    </a:lnTo>
                    <a:lnTo>
                      <a:pt x="910" y="263311"/>
                    </a:lnTo>
                    <a:lnTo>
                      <a:pt x="1057" y="264220"/>
                    </a:lnTo>
                    <a:lnTo>
                      <a:pt x="1220" y="265094"/>
                    </a:lnTo>
                    <a:lnTo>
                      <a:pt x="1390" y="265935"/>
                    </a:lnTo>
                    <a:lnTo>
                      <a:pt x="1567" y="266743"/>
                    </a:lnTo>
                    <a:lnTo>
                      <a:pt x="1752" y="267516"/>
                    </a:lnTo>
                    <a:lnTo>
                      <a:pt x="1944" y="268256"/>
                    </a:lnTo>
                    <a:lnTo>
                      <a:pt x="2151" y="268963"/>
                    </a:lnTo>
                    <a:lnTo>
                      <a:pt x="2358" y="269602"/>
                    </a:lnTo>
                    <a:lnTo>
                      <a:pt x="2580" y="270208"/>
                    </a:lnTo>
                    <a:lnTo>
                      <a:pt x="2809" y="270780"/>
                    </a:lnTo>
                    <a:lnTo>
                      <a:pt x="3038" y="271318"/>
                    </a:lnTo>
                    <a:lnTo>
                      <a:pt x="3282" y="271789"/>
                    </a:lnTo>
                    <a:lnTo>
                      <a:pt x="3526" y="272193"/>
                    </a:lnTo>
                    <a:lnTo>
                      <a:pt x="3777" y="272563"/>
                    </a:lnTo>
                    <a:lnTo>
                      <a:pt x="4036" y="272865"/>
                    </a:lnTo>
                    <a:lnTo>
                      <a:pt x="4302" y="273134"/>
                    </a:lnTo>
                    <a:lnTo>
                      <a:pt x="4568" y="273336"/>
                    </a:lnTo>
                    <a:lnTo>
                      <a:pt x="4841" y="273505"/>
                    </a:lnTo>
                    <a:lnTo>
                      <a:pt x="5115" y="273572"/>
                    </a:lnTo>
                    <a:lnTo>
                      <a:pt x="5396" y="273605"/>
                    </a:lnTo>
                    <a:lnTo>
                      <a:pt x="5676" y="273572"/>
                    </a:lnTo>
                    <a:lnTo>
                      <a:pt x="5950" y="273505"/>
                    </a:lnTo>
                    <a:lnTo>
                      <a:pt x="6216" y="273336"/>
                    </a:lnTo>
                    <a:lnTo>
                      <a:pt x="6482" y="273134"/>
                    </a:lnTo>
                    <a:lnTo>
                      <a:pt x="6741" y="272865"/>
                    </a:lnTo>
                    <a:lnTo>
                      <a:pt x="6999" y="272563"/>
                    </a:lnTo>
                    <a:lnTo>
                      <a:pt x="7251" y="272193"/>
                    </a:lnTo>
                    <a:lnTo>
                      <a:pt x="7494" y="271789"/>
                    </a:lnTo>
                    <a:lnTo>
                      <a:pt x="7731" y="271318"/>
                    </a:lnTo>
                    <a:lnTo>
                      <a:pt x="7967" y="270780"/>
                    </a:lnTo>
                    <a:lnTo>
                      <a:pt x="8189" y="270208"/>
                    </a:lnTo>
                    <a:lnTo>
                      <a:pt x="8411" y="269602"/>
                    </a:lnTo>
                    <a:lnTo>
                      <a:pt x="8625" y="268963"/>
                    </a:lnTo>
                    <a:lnTo>
                      <a:pt x="8825" y="268256"/>
                    </a:lnTo>
                    <a:lnTo>
                      <a:pt x="9024" y="267516"/>
                    </a:lnTo>
                    <a:lnTo>
                      <a:pt x="9209" y="266743"/>
                    </a:lnTo>
                    <a:lnTo>
                      <a:pt x="9386" y="265935"/>
                    </a:lnTo>
                    <a:lnTo>
                      <a:pt x="9556" y="265094"/>
                    </a:lnTo>
                    <a:lnTo>
                      <a:pt x="9719" y="264220"/>
                    </a:lnTo>
                    <a:lnTo>
                      <a:pt x="9874" y="263311"/>
                    </a:lnTo>
                    <a:lnTo>
                      <a:pt x="10015" y="262336"/>
                    </a:lnTo>
                    <a:lnTo>
                      <a:pt x="10140" y="261360"/>
                    </a:lnTo>
                    <a:lnTo>
                      <a:pt x="10258" y="260384"/>
                    </a:lnTo>
                    <a:lnTo>
                      <a:pt x="10369" y="259341"/>
                    </a:lnTo>
                    <a:lnTo>
                      <a:pt x="10465" y="258265"/>
                    </a:lnTo>
                    <a:lnTo>
                      <a:pt x="10554" y="257188"/>
                    </a:lnTo>
                    <a:lnTo>
                      <a:pt x="10628" y="256078"/>
                    </a:lnTo>
                    <a:lnTo>
                      <a:pt x="10687" y="254968"/>
                    </a:lnTo>
                    <a:lnTo>
                      <a:pt x="10731" y="253824"/>
                    </a:lnTo>
                    <a:lnTo>
                      <a:pt x="10768" y="252647"/>
                    </a:lnTo>
                    <a:lnTo>
                      <a:pt x="10791" y="251469"/>
                    </a:lnTo>
                    <a:lnTo>
                      <a:pt x="10798" y="250258"/>
                    </a:lnTo>
                    <a:lnTo>
                      <a:pt x="10791" y="249081"/>
                    </a:lnTo>
                    <a:lnTo>
                      <a:pt x="10768" y="247903"/>
                    </a:lnTo>
                    <a:lnTo>
                      <a:pt x="10731" y="246726"/>
                    </a:lnTo>
                    <a:lnTo>
                      <a:pt x="10687" y="245582"/>
                    </a:lnTo>
                    <a:lnTo>
                      <a:pt x="10628" y="244438"/>
                    </a:lnTo>
                    <a:lnTo>
                      <a:pt x="10554" y="243328"/>
                    </a:lnTo>
                    <a:lnTo>
                      <a:pt x="10465" y="242252"/>
                    </a:lnTo>
                    <a:lnTo>
                      <a:pt x="10369" y="241209"/>
                    </a:lnTo>
                    <a:lnTo>
                      <a:pt x="10258" y="240166"/>
                    </a:lnTo>
                    <a:lnTo>
                      <a:pt x="10140" y="239157"/>
                    </a:lnTo>
                    <a:lnTo>
                      <a:pt x="10015" y="238181"/>
                    </a:lnTo>
                    <a:lnTo>
                      <a:pt x="9874" y="237239"/>
                    </a:lnTo>
                    <a:lnTo>
                      <a:pt x="9719" y="236331"/>
                    </a:lnTo>
                    <a:lnTo>
                      <a:pt x="9556" y="235422"/>
                    </a:lnTo>
                    <a:lnTo>
                      <a:pt x="9386" y="234581"/>
                    </a:lnTo>
                    <a:lnTo>
                      <a:pt x="9209" y="233774"/>
                    </a:lnTo>
                    <a:lnTo>
                      <a:pt x="9024" y="233000"/>
                    </a:lnTo>
                    <a:lnTo>
                      <a:pt x="8825" y="232260"/>
                    </a:lnTo>
                    <a:lnTo>
                      <a:pt x="8625" y="231587"/>
                    </a:lnTo>
                    <a:lnTo>
                      <a:pt x="8411" y="230915"/>
                    </a:lnTo>
                    <a:lnTo>
                      <a:pt x="8189" y="230309"/>
                    </a:lnTo>
                    <a:lnTo>
                      <a:pt x="7967" y="229771"/>
                    </a:lnTo>
                    <a:lnTo>
                      <a:pt x="7731" y="229232"/>
                    </a:lnTo>
                    <a:lnTo>
                      <a:pt x="7494" y="228761"/>
                    </a:lnTo>
                    <a:lnTo>
                      <a:pt x="7251" y="228358"/>
                    </a:lnTo>
                    <a:lnTo>
                      <a:pt x="6999" y="227988"/>
                    </a:lnTo>
                    <a:lnTo>
                      <a:pt x="6741" y="227651"/>
                    </a:lnTo>
                    <a:lnTo>
                      <a:pt x="6482" y="227416"/>
                    </a:lnTo>
                    <a:lnTo>
                      <a:pt x="6216" y="227214"/>
                    </a:lnTo>
                    <a:lnTo>
                      <a:pt x="5950" y="227046"/>
                    </a:lnTo>
                    <a:lnTo>
                      <a:pt x="5676" y="226945"/>
                    </a:lnTo>
                    <a:close/>
                    <a:moveTo>
                      <a:pt x="5115" y="340384"/>
                    </a:moveTo>
                    <a:lnTo>
                      <a:pt x="4841" y="340485"/>
                    </a:lnTo>
                    <a:lnTo>
                      <a:pt x="4568" y="340653"/>
                    </a:lnTo>
                    <a:lnTo>
                      <a:pt x="4302" y="340855"/>
                    </a:lnTo>
                    <a:lnTo>
                      <a:pt x="4036" y="341124"/>
                    </a:lnTo>
                    <a:lnTo>
                      <a:pt x="3777" y="341426"/>
                    </a:lnTo>
                    <a:lnTo>
                      <a:pt x="3526" y="341797"/>
                    </a:lnTo>
                    <a:lnTo>
                      <a:pt x="3282" y="342200"/>
                    </a:lnTo>
                    <a:lnTo>
                      <a:pt x="3038" y="342671"/>
                    </a:lnTo>
                    <a:lnTo>
                      <a:pt x="2809" y="343209"/>
                    </a:lnTo>
                    <a:lnTo>
                      <a:pt x="2580" y="343748"/>
                    </a:lnTo>
                    <a:lnTo>
                      <a:pt x="2358" y="344387"/>
                    </a:lnTo>
                    <a:lnTo>
                      <a:pt x="2151" y="345026"/>
                    </a:lnTo>
                    <a:lnTo>
                      <a:pt x="1944" y="345733"/>
                    </a:lnTo>
                    <a:lnTo>
                      <a:pt x="1752" y="346439"/>
                    </a:lnTo>
                    <a:lnTo>
                      <a:pt x="1567" y="347213"/>
                    </a:lnTo>
                    <a:lnTo>
                      <a:pt x="1390" y="348054"/>
                    </a:lnTo>
                    <a:lnTo>
                      <a:pt x="1220" y="348895"/>
                    </a:lnTo>
                    <a:lnTo>
                      <a:pt x="1057" y="349770"/>
                    </a:lnTo>
                    <a:lnTo>
                      <a:pt x="910" y="350678"/>
                    </a:lnTo>
                    <a:lnTo>
                      <a:pt x="769" y="351620"/>
                    </a:lnTo>
                    <a:lnTo>
                      <a:pt x="644" y="352595"/>
                    </a:lnTo>
                    <a:lnTo>
                      <a:pt x="525" y="353605"/>
                    </a:lnTo>
                    <a:lnTo>
                      <a:pt x="422" y="354648"/>
                    </a:lnTo>
                    <a:lnTo>
                      <a:pt x="326" y="355724"/>
                    </a:lnTo>
                    <a:lnTo>
                      <a:pt x="237" y="356801"/>
                    </a:lnTo>
                    <a:lnTo>
                      <a:pt x="171" y="357911"/>
                    </a:lnTo>
                    <a:lnTo>
                      <a:pt x="111" y="359021"/>
                    </a:lnTo>
                    <a:lnTo>
                      <a:pt x="60" y="360165"/>
                    </a:lnTo>
                    <a:lnTo>
                      <a:pt x="30" y="361342"/>
                    </a:lnTo>
                    <a:lnTo>
                      <a:pt x="8" y="362520"/>
                    </a:lnTo>
                    <a:lnTo>
                      <a:pt x="1" y="363697"/>
                    </a:lnTo>
                    <a:lnTo>
                      <a:pt x="8" y="364908"/>
                    </a:lnTo>
                    <a:lnTo>
                      <a:pt x="30" y="366086"/>
                    </a:lnTo>
                    <a:lnTo>
                      <a:pt x="60" y="367263"/>
                    </a:lnTo>
                    <a:lnTo>
                      <a:pt x="111" y="368407"/>
                    </a:lnTo>
                    <a:lnTo>
                      <a:pt x="171" y="369517"/>
                    </a:lnTo>
                    <a:lnTo>
                      <a:pt x="237" y="370627"/>
                    </a:lnTo>
                    <a:lnTo>
                      <a:pt x="326" y="371704"/>
                    </a:lnTo>
                    <a:lnTo>
                      <a:pt x="422" y="372780"/>
                    </a:lnTo>
                    <a:lnTo>
                      <a:pt x="525" y="373823"/>
                    </a:lnTo>
                    <a:lnTo>
                      <a:pt x="644" y="374799"/>
                    </a:lnTo>
                    <a:lnTo>
                      <a:pt x="769" y="375808"/>
                    </a:lnTo>
                    <a:lnTo>
                      <a:pt x="910" y="376750"/>
                    </a:lnTo>
                    <a:lnTo>
                      <a:pt x="1057" y="377658"/>
                    </a:lnTo>
                    <a:lnTo>
                      <a:pt x="1220" y="378533"/>
                    </a:lnTo>
                    <a:lnTo>
                      <a:pt x="1390" y="379374"/>
                    </a:lnTo>
                    <a:lnTo>
                      <a:pt x="1567" y="380215"/>
                    </a:lnTo>
                    <a:lnTo>
                      <a:pt x="1752" y="380989"/>
                    </a:lnTo>
                    <a:lnTo>
                      <a:pt x="1944" y="381695"/>
                    </a:lnTo>
                    <a:lnTo>
                      <a:pt x="2151" y="382402"/>
                    </a:lnTo>
                    <a:lnTo>
                      <a:pt x="2358" y="383041"/>
                    </a:lnTo>
                    <a:lnTo>
                      <a:pt x="2580" y="383680"/>
                    </a:lnTo>
                    <a:lnTo>
                      <a:pt x="2809" y="384218"/>
                    </a:lnTo>
                    <a:lnTo>
                      <a:pt x="3038" y="384757"/>
                    </a:lnTo>
                    <a:lnTo>
                      <a:pt x="3282" y="385228"/>
                    </a:lnTo>
                    <a:lnTo>
                      <a:pt x="3526" y="385631"/>
                    </a:lnTo>
                    <a:lnTo>
                      <a:pt x="3777" y="386001"/>
                    </a:lnTo>
                    <a:lnTo>
                      <a:pt x="4036" y="386304"/>
                    </a:lnTo>
                    <a:lnTo>
                      <a:pt x="4302" y="386573"/>
                    </a:lnTo>
                    <a:lnTo>
                      <a:pt x="4568" y="386775"/>
                    </a:lnTo>
                    <a:lnTo>
                      <a:pt x="4841" y="386943"/>
                    </a:lnTo>
                    <a:lnTo>
                      <a:pt x="5115" y="387044"/>
                    </a:lnTo>
                    <a:lnTo>
                      <a:pt x="5676" y="387044"/>
                    </a:lnTo>
                    <a:lnTo>
                      <a:pt x="5950" y="386943"/>
                    </a:lnTo>
                    <a:lnTo>
                      <a:pt x="6216" y="386775"/>
                    </a:lnTo>
                    <a:lnTo>
                      <a:pt x="6482" y="386573"/>
                    </a:lnTo>
                    <a:lnTo>
                      <a:pt x="6741" y="386304"/>
                    </a:lnTo>
                    <a:lnTo>
                      <a:pt x="6999" y="386001"/>
                    </a:lnTo>
                    <a:lnTo>
                      <a:pt x="7251" y="385631"/>
                    </a:lnTo>
                    <a:lnTo>
                      <a:pt x="7494" y="385228"/>
                    </a:lnTo>
                    <a:lnTo>
                      <a:pt x="7731" y="384757"/>
                    </a:lnTo>
                    <a:lnTo>
                      <a:pt x="7967" y="384218"/>
                    </a:lnTo>
                    <a:lnTo>
                      <a:pt x="8189" y="383680"/>
                    </a:lnTo>
                    <a:lnTo>
                      <a:pt x="8411" y="383041"/>
                    </a:lnTo>
                    <a:lnTo>
                      <a:pt x="8625" y="382402"/>
                    </a:lnTo>
                    <a:lnTo>
                      <a:pt x="8825" y="381695"/>
                    </a:lnTo>
                    <a:lnTo>
                      <a:pt x="9024" y="380989"/>
                    </a:lnTo>
                    <a:lnTo>
                      <a:pt x="9209" y="380215"/>
                    </a:lnTo>
                    <a:lnTo>
                      <a:pt x="9386" y="379374"/>
                    </a:lnTo>
                    <a:lnTo>
                      <a:pt x="9556" y="378533"/>
                    </a:lnTo>
                    <a:lnTo>
                      <a:pt x="9719" y="377658"/>
                    </a:lnTo>
                    <a:lnTo>
                      <a:pt x="9874" y="376750"/>
                    </a:lnTo>
                    <a:lnTo>
                      <a:pt x="10015" y="375808"/>
                    </a:lnTo>
                    <a:lnTo>
                      <a:pt x="10140" y="374799"/>
                    </a:lnTo>
                    <a:lnTo>
                      <a:pt x="10258" y="373823"/>
                    </a:lnTo>
                    <a:lnTo>
                      <a:pt x="10369" y="372780"/>
                    </a:lnTo>
                    <a:lnTo>
                      <a:pt x="10465" y="371704"/>
                    </a:lnTo>
                    <a:lnTo>
                      <a:pt x="10554" y="370627"/>
                    </a:lnTo>
                    <a:lnTo>
                      <a:pt x="10628" y="369517"/>
                    </a:lnTo>
                    <a:lnTo>
                      <a:pt x="10687" y="368407"/>
                    </a:lnTo>
                    <a:lnTo>
                      <a:pt x="10731" y="367263"/>
                    </a:lnTo>
                    <a:lnTo>
                      <a:pt x="10768" y="366086"/>
                    </a:lnTo>
                    <a:lnTo>
                      <a:pt x="10791" y="364908"/>
                    </a:lnTo>
                    <a:lnTo>
                      <a:pt x="10798" y="363697"/>
                    </a:lnTo>
                    <a:lnTo>
                      <a:pt x="10791" y="362520"/>
                    </a:lnTo>
                    <a:lnTo>
                      <a:pt x="10768" y="361342"/>
                    </a:lnTo>
                    <a:lnTo>
                      <a:pt x="10731" y="360165"/>
                    </a:lnTo>
                    <a:lnTo>
                      <a:pt x="10687" y="359021"/>
                    </a:lnTo>
                    <a:lnTo>
                      <a:pt x="10628" y="357911"/>
                    </a:lnTo>
                    <a:lnTo>
                      <a:pt x="10554" y="356801"/>
                    </a:lnTo>
                    <a:lnTo>
                      <a:pt x="10465" y="355724"/>
                    </a:lnTo>
                    <a:lnTo>
                      <a:pt x="10369" y="354648"/>
                    </a:lnTo>
                    <a:lnTo>
                      <a:pt x="10258" y="353605"/>
                    </a:lnTo>
                    <a:lnTo>
                      <a:pt x="10140" y="352595"/>
                    </a:lnTo>
                    <a:lnTo>
                      <a:pt x="10015" y="351620"/>
                    </a:lnTo>
                    <a:lnTo>
                      <a:pt x="9874" y="350678"/>
                    </a:lnTo>
                    <a:lnTo>
                      <a:pt x="9719" y="349770"/>
                    </a:lnTo>
                    <a:lnTo>
                      <a:pt x="9556" y="348895"/>
                    </a:lnTo>
                    <a:lnTo>
                      <a:pt x="9386" y="348054"/>
                    </a:lnTo>
                    <a:lnTo>
                      <a:pt x="9209" y="347213"/>
                    </a:lnTo>
                    <a:lnTo>
                      <a:pt x="9024" y="346439"/>
                    </a:lnTo>
                    <a:lnTo>
                      <a:pt x="8825" y="345733"/>
                    </a:lnTo>
                    <a:lnTo>
                      <a:pt x="8625" y="345026"/>
                    </a:lnTo>
                    <a:lnTo>
                      <a:pt x="8411" y="344387"/>
                    </a:lnTo>
                    <a:lnTo>
                      <a:pt x="8189" y="343748"/>
                    </a:lnTo>
                    <a:lnTo>
                      <a:pt x="7967" y="343209"/>
                    </a:lnTo>
                    <a:lnTo>
                      <a:pt x="7731" y="342671"/>
                    </a:lnTo>
                    <a:lnTo>
                      <a:pt x="7494" y="342200"/>
                    </a:lnTo>
                    <a:lnTo>
                      <a:pt x="7251" y="341797"/>
                    </a:lnTo>
                    <a:lnTo>
                      <a:pt x="6999" y="341426"/>
                    </a:lnTo>
                    <a:lnTo>
                      <a:pt x="6741" y="341124"/>
                    </a:lnTo>
                    <a:lnTo>
                      <a:pt x="6482" y="340855"/>
                    </a:lnTo>
                    <a:lnTo>
                      <a:pt x="6216" y="340653"/>
                    </a:lnTo>
                    <a:lnTo>
                      <a:pt x="5950" y="340485"/>
                    </a:lnTo>
                    <a:lnTo>
                      <a:pt x="5676" y="340384"/>
                    </a:lnTo>
                    <a:close/>
                    <a:moveTo>
                      <a:pt x="5396" y="453822"/>
                    </a:moveTo>
                    <a:lnTo>
                      <a:pt x="5115" y="453856"/>
                    </a:lnTo>
                    <a:lnTo>
                      <a:pt x="4841" y="453957"/>
                    </a:lnTo>
                    <a:lnTo>
                      <a:pt x="4568" y="454092"/>
                    </a:lnTo>
                    <a:lnTo>
                      <a:pt x="4302" y="454293"/>
                    </a:lnTo>
                    <a:lnTo>
                      <a:pt x="4036" y="454562"/>
                    </a:lnTo>
                    <a:lnTo>
                      <a:pt x="3777" y="454865"/>
                    </a:lnTo>
                    <a:lnTo>
                      <a:pt x="3526" y="455235"/>
                    </a:lnTo>
                    <a:lnTo>
                      <a:pt x="3282" y="455639"/>
                    </a:lnTo>
                    <a:lnTo>
                      <a:pt x="3038" y="456110"/>
                    </a:lnTo>
                    <a:lnTo>
                      <a:pt x="2809" y="456615"/>
                    </a:lnTo>
                    <a:lnTo>
                      <a:pt x="2580" y="457153"/>
                    </a:lnTo>
                    <a:lnTo>
                      <a:pt x="2358" y="457758"/>
                    </a:lnTo>
                    <a:lnTo>
                      <a:pt x="2151" y="458398"/>
                    </a:lnTo>
                    <a:lnTo>
                      <a:pt x="1944" y="459070"/>
                    </a:lnTo>
                    <a:lnTo>
                      <a:pt x="1752" y="459811"/>
                    </a:lnTo>
                    <a:lnTo>
                      <a:pt x="1567" y="460551"/>
                    </a:lnTo>
                    <a:lnTo>
                      <a:pt x="1390" y="461358"/>
                    </a:lnTo>
                    <a:lnTo>
                      <a:pt x="1220" y="462199"/>
                    </a:lnTo>
                    <a:lnTo>
                      <a:pt x="1057" y="463074"/>
                    </a:lnTo>
                    <a:lnTo>
                      <a:pt x="910" y="463982"/>
                    </a:lnTo>
                    <a:lnTo>
                      <a:pt x="769" y="464924"/>
                    </a:lnTo>
                    <a:lnTo>
                      <a:pt x="644" y="465900"/>
                    </a:lnTo>
                    <a:lnTo>
                      <a:pt x="525" y="466875"/>
                    </a:lnTo>
                    <a:lnTo>
                      <a:pt x="422" y="467918"/>
                    </a:lnTo>
                    <a:lnTo>
                      <a:pt x="326" y="468961"/>
                    </a:lnTo>
                    <a:lnTo>
                      <a:pt x="237" y="470038"/>
                    </a:lnTo>
                    <a:lnTo>
                      <a:pt x="171" y="471148"/>
                    </a:lnTo>
                    <a:lnTo>
                      <a:pt x="111" y="472258"/>
                    </a:lnTo>
                    <a:lnTo>
                      <a:pt x="60" y="473402"/>
                    </a:lnTo>
                    <a:lnTo>
                      <a:pt x="30" y="474579"/>
                    </a:lnTo>
                    <a:lnTo>
                      <a:pt x="8" y="475757"/>
                    </a:lnTo>
                    <a:lnTo>
                      <a:pt x="1" y="476934"/>
                    </a:lnTo>
                    <a:lnTo>
                      <a:pt x="8" y="478179"/>
                    </a:lnTo>
                    <a:lnTo>
                      <a:pt x="30" y="479356"/>
                    </a:lnTo>
                    <a:lnTo>
                      <a:pt x="60" y="480534"/>
                    </a:lnTo>
                    <a:lnTo>
                      <a:pt x="111" y="481711"/>
                    </a:lnTo>
                    <a:lnTo>
                      <a:pt x="171" y="482855"/>
                    </a:lnTo>
                    <a:lnTo>
                      <a:pt x="237" y="483965"/>
                    </a:lnTo>
                    <a:lnTo>
                      <a:pt x="326" y="485075"/>
                    </a:lnTo>
                    <a:lnTo>
                      <a:pt x="422" y="486152"/>
                    </a:lnTo>
                    <a:lnTo>
                      <a:pt x="525" y="487195"/>
                    </a:lnTo>
                    <a:lnTo>
                      <a:pt x="644" y="488204"/>
                    </a:lnTo>
                    <a:lnTo>
                      <a:pt x="769" y="489179"/>
                    </a:lnTo>
                    <a:lnTo>
                      <a:pt x="910" y="490155"/>
                    </a:lnTo>
                    <a:lnTo>
                      <a:pt x="1057" y="491063"/>
                    </a:lnTo>
                    <a:lnTo>
                      <a:pt x="1220" y="491972"/>
                    </a:lnTo>
                    <a:lnTo>
                      <a:pt x="1390" y="492813"/>
                    </a:lnTo>
                    <a:lnTo>
                      <a:pt x="1567" y="493620"/>
                    </a:lnTo>
                    <a:lnTo>
                      <a:pt x="1752" y="494394"/>
                    </a:lnTo>
                    <a:lnTo>
                      <a:pt x="1944" y="495134"/>
                    </a:lnTo>
                    <a:lnTo>
                      <a:pt x="2151" y="495840"/>
                    </a:lnTo>
                    <a:lnTo>
                      <a:pt x="2358" y="496513"/>
                    </a:lnTo>
                    <a:lnTo>
                      <a:pt x="2580" y="497119"/>
                    </a:lnTo>
                    <a:lnTo>
                      <a:pt x="2809" y="497691"/>
                    </a:lnTo>
                    <a:lnTo>
                      <a:pt x="3038" y="498195"/>
                    </a:lnTo>
                    <a:lnTo>
                      <a:pt x="3282" y="498666"/>
                    </a:lnTo>
                    <a:lnTo>
                      <a:pt x="3526" y="499104"/>
                    </a:lnTo>
                    <a:lnTo>
                      <a:pt x="3777" y="499474"/>
                    </a:lnTo>
                    <a:lnTo>
                      <a:pt x="4036" y="499777"/>
                    </a:lnTo>
                    <a:lnTo>
                      <a:pt x="4302" y="500046"/>
                    </a:lnTo>
                    <a:lnTo>
                      <a:pt x="4568" y="500248"/>
                    </a:lnTo>
                    <a:lnTo>
                      <a:pt x="4841" y="500382"/>
                    </a:lnTo>
                    <a:lnTo>
                      <a:pt x="5115" y="500483"/>
                    </a:lnTo>
                    <a:lnTo>
                      <a:pt x="5396" y="500517"/>
                    </a:lnTo>
                    <a:lnTo>
                      <a:pt x="5676" y="500483"/>
                    </a:lnTo>
                    <a:lnTo>
                      <a:pt x="5950" y="500382"/>
                    </a:lnTo>
                    <a:lnTo>
                      <a:pt x="6216" y="500248"/>
                    </a:lnTo>
                    <a:lnTo>
                      <a:pt x="6482" y="500046"/>
                    </a:lnTo>
                    <a:lnTo>
                      <a:pt x="6741" y="499777"/>
                    </a:lnTo>
                    <a:lnTo>
                      <a:pt x="6999" y="499474"/>
                    </a:lnTo>
                    <a:lnTo>
                      <a:pt x="7251" y="499104"/>
                    </a:lnTo>
                    <a:lnTo>
                      <a:pt x="7494" y="498666"/>
                    </a:lnTo>
                    <a:lnTo>
                      <a:pt x="7731" y="498195"/>
                    </a:lnTo>
                    <a:lnTo>
                      <a:pt x="7967" y="497691"/>
                    </a:lnTo>
                    <a:lnTo>
                      <a:pt x="8189" y="497119"/>
                    </a:lnTo>
                    <a:lnTo>
                      <a:pt x="8411" y="496513"/>
                    </a:lnTo>
                    <a:lnTo>
                      <a:pt x="8625" y="495840"/>
                    </a:lnTo>
                    <a:lnTo>
                      <a:pt x="8825" y="495134"/>
                    </a:lnTo>
                    <a:lnTo>
                      <a:pt x="9024" y="494394"/>
                    </a:lnTo>
                    <a:lnTo>
                      <a:pt x="9209" y="493620"/>
                    </a:lnTo>
                    <a:lnTo>
                      <a:pt x="9386" y="492813"/>
                    </a:lnTo>
                    <a:lnTo>
                      <a:pt x="9556" y="491972"/>
                    </a:lnTo>
                    <a:lnTo>
                      <a:pt x="9719" y="491063"/>
                    </a:lnTo>
                    <a:lnTo>
                      <a:pt x="9874" y="490155"/>
                    </a:lnTo>
                    <a:lnTo>
                      <a:pt x="10015" y="489179"/>
                    </a:lnTo>
                    <a:lnTo>
                      <a:pt x="10140" y="488204"/>
                    </a:lnTo>
                    <a:lnTo>
                      <a:pt x="10258" y="487195"/>
                    </a:lnTo>
                    <a:lnTo>
                      <a:pt x="10369" y="486152"/>
                    </a:lnTo>
                    <a:lnTo>
                      <a:pt x="10465" y="485075"/>
                    </a:lnTo>
                    <a:lnTo>
                      <a:pt x="10554" y="483965"/>
                    </a:lnTo>
                    <a:lnTo>
                      <a:pt x="10628" y="482855"/>
                    </a:lnTo>
                    <a:lnTo>
                      <a:pt x="10687" y="481711"/>
                    </a:lnTo>
                    <a:lnTo>
                      <a:pt x="10731" y="480534"/>
                    </a:lnTo>
                    <a:lnTo>
                      <a:pt x="10768" y="479356"/>
                    </a:lnTo>
                    <a:lnTo>
                      <a:pt x="10791" y="478179"/>
                    </a:lnTo>
                    <a:lnTo>
                      <a:pt x="10798" y="476934"/>
                    </a:lnTo>
                    <a:lnTo>
                      <a:pt x="10791" y="475757"/>
                    </a:lnTo>
                    <a:lnTo>
                      <a:pt x="10768" y="474579"/>
                    </a:lnTo>
                    <a:lnTo>
                      <a:pt x="10731" y="473402"/>
                    </a:lnTo>
                    <a:lnTo>
                      <a:pt x="10687" y="472258"/>
                    </a:lnTo>
                    <a:lnTo>
                      <a:pt x="10628" y="471148"/>
                    </a:lnTo>
                    <a:lnTo>
                      <a:pt x="10554" y="470038"/>
                    </a:lnTo>
                    <a:lnTo>
                      <a:pt x="10465" y="468961"/>
                    </a:lnTo>
                    <a:lnTo>
                      <a:pt x="10369" y="467918"/>
                    </a:lnTo>
                    <a:lnTo>
                      <a:pt x="10258" y="466875"/>
                    </a:lnTo>
                    <a:lnTo>
                      <a:pt x="10140" y="465900"/>
                    </a:lnTo>
                    <a:lnTo>
                      <a:pt x="10015" y="464924"/>
                    </a:lnTo>
                    <a:lnTo>
                      <a:pt x="9874" y="463982"/>
                    </a:lnTo>
                    <a:lnTo>
                      <a:pt x="9719" y="463074"/>
                    </a:lnTo>
                    <a:lnTo>
                      <a:pt x="9556" y="462199"/>
                    </a:lnTo>
                    <a:lnTo>
                      <a:pt x="9386" y="461358"/>
                    </a:lnTo>
                    <a:lnTo>
                      <a:pt x="9209" y="460551"/>
                    </a:lnTo>
                    <a:lnTo>
                      <a:pt x="9024" y="459811"/>
                    </a:lnTo>
                    <a:lnTo>
                      <a:pt x="8825" y="459070"/>
                    </a:lnTo>
                    <a:lnTo>
                      <a:pt x="8625" y="458398"/>
                    </a:lnTo>
                    <a:lnTo>
                      <a:pt x="8411" y="457758"/>
                    </a:lnTo>
                    <a:lnTo>
                      <a:pt x="8189" y="457153"/>
                    </a:lnTo>
                    <a:lnTo>
                      <a:pt x="7967" y="456615"/>
                    </a:lnTo>
                    <a:lnTo>
                      <a:pt x="7731" y="456110"/>
                    </a:lnTo>
                    <a:lnTo>
                      <a:pt x="7494" y="455639"/>
                    </a:lnTo>
                    <a:lnTo>
                      <a:pt x="7251" y="455235"/>
                    </a:lnTo>
                    <a:lnTo>
                      <a:pt x="6999" y="454865"/>
                    </a:lnTo>
                    <a:lnTo>
                      <a:pt x="6741" y="454562"/>
                    </a:lnTo>
                    <a:lnTo>
                      <a:pt x="6482" y="454293"/>
                    </a:lnTo>
                    <a:lnTo>
                      <a:pt x="6216" y="454092"/>
                    </a:lnTo>
                    <a:lnTo>
                      <a:pt x="5950" y="453957"/>
                    </a:lnTo>
                    <a:lnTo>
                      <a:pt x="5676" y="453856"/>
                    </a:lnTo>
                    <a:lnTo>
                      <a:pt x="5396" y="453822"/>
                    </a:lnTo>
                    <a:close/>
                    <a:moveTo>
                      <a:pt x="5115" y="567059"/>
                    </a:moveTo>
                    <a:lnTo>
                      <a:pt x="4841" y="567160"/>
                    </a:lnTo>
                    <a:lnTo>
                      <a:pt x="4568" y="567328"/>
                    </a:lnTo>
                    <a:lnTo>
                      <a:pt x="4302" y="567530"/>
                    </a:lnTo>
                    <a:lnTo>
                      <a:pt x="4036" y="567766"/>
                    </a:lnTo>
                    <a:lnTo>
                      <a:pt x="3777" y="568102"/>
                    </a:lnTo>
                    <a:lnTo>
                      <a:pt x="3526" y="568472"/>
                    </a:lnTo>
                    <a:lnTo>
                      <a:pt x="3282" y="568876"/>
                    </a:lnTo>
                    <a:lnTo>
                      <a:pt x="3038" y="569347"/>
                    </a:lnTo>
                    <a:lnTo>
                      <a:pt x="2809" y="569885"/>
                    </a:lnTo>
                    <a:lnTo>
                      <a:pt x="2580" y="570423"/>
                    </a:lnTo>
                    <a:lnTo>
                      <a:pt x="2358" y="571029"/>
                    </a:lnTo>
                    <a:lnTo>
                      <a:pt x="2151" y="571702"/>
                    </a:lnTo>
                    <a:lnTo>
                      <a:pt x="1944" y="572408"/>
                    </a:lnTo>
                    <a:lnTo>
                      <a:pt x="1752" y="573115"/>
                    </a:lnTo>
                    <a:lnTo>
                      <a:pt x="1567" y="573889"/>
                    </a:lnTo>
                    <a:lnTo>
                      <a:pt x="1390" y="574730"/>
                    </a:lnTo>
                    <a:lnTo>
                      <a:pt x="1220" y="575571"/>
                    </a:lnTo>
                    <a:lnTo>
                      <a:pt x="1057" y="576445"/>
                    </a:lnTo>
                    <a:lnTo>
                      <a:pt x="910" y="577354"/>
                    </a:lnTo>
                    <a:lnTo>
                      <a:pt x="769" y="578296"/>
                    </a:lnTo>
                    <a:lnTo>
                      <a:pt x="644" y="579271"/>
                    </a:lnTo>
                    <a:lnTo>
                      <a:pt x="525" y="580280"/>
                    </a:lnTo>
                    <a:lnTo>
                      <a:pt x="422" y="581323"/>
                    </a:lnTo>
                    <a:lnTo>
                      <a:pt x="326" y="582400"/>
                    </a:lnTo>
                    <a:lnTo>
                      <a:pt x="237" y="583476"/>
                    </a:lnTo>
                    <a:lnTo>
                      <a:pt x="171" y="584586"/>
                    </a:lnTo>
                    <a:lnTo>
                      <a:pt x="111" y="585697"/>
                    </a:lnTo>
                    <a:lnTo>
                      <a:pt x="60" y="586840"/>
                    </a:lnTo>
                    <a:lnTo>
                      <a:pt x="30" y="588018"/>
                    </a:lnTo>
                    <a:lnTo>
                      <a:pt x="8" y="589195"/>
                    </a:lnTo>
                    <a:lnTo>
                      <a:pt x="1" y="590373"/>
                    </a:lnTo>
                    <a:lnTo>
                      <a:pt x="8" y="591618"/>
                    </a:lnTo>
                    <a:lnTo>
                      <a:pt x="30" y="592795"/>
                    </a:lnTo>
                    <a:lnTo>
                      <a:pt x="60" y="593972"/>
                    </a:lnTo>
                    <a:lnTo>
                      <a:pt x="111" y="595150"/>
                    </a:lnTo>
                    <a:lnTo>
                      <a:pt x="171" y="596294"/>
                    </a:lnTo>
                    <a:lnTo>
                      <a:pt x="237" y="597404"/>
                    </a:lnTo>
                    <a:lnTo>
                      <a:pt x="326" y="598480"/>
                    </a:lnTo>
                    <a:lnTo>
                      <a:pt x="422" y="599557"/>
                    </a:lnTo>
                    <a:lnTo>
                      <a:pt x="525" y="600600"/>
                    </a:lnTo>
                    <a:lnTo>
                      <a:pt x="644" y="601609"/>
                    </a:lnTo>
                    <a:lnTo>
                      <a:pt x="769" y="602585"/>
                    </a:lnTo>
                    <a:lnTo>
                      <a:pt x="910" y="603527"/>
                    </a:lnTo>
                    <a:lnTo>
                      <a:pt x="1057" y="604435"/>
                    </a:lnTo>
                    <a:lnTo>
                      <a:pt x="1220" y="605310"/>
                    </a:lnTo>
                    <a:lnTo>
                      <a:pt x="1390" y="606151"/>
                    </a:lnTo>
                    <a:lnTo>
                      <a:pt x="1567" y="606958"/>
                    </a:lnTo>
                    <a:lnTo>
                      <a:pt x="1752" y="607732"/>
                    </a:lnTo>
                    <a:lnTo>
                      <a:pt x="1944" y="608472"/>
                    </a:lnTo>
                    <a:lnTo>
                      <a:pt x="2151" y="609145"/>
                    </a:lnTo>
                    <a:lnTo>
                      <a:pt x="2358" y="609784"/>
                    </a:lnTo>
                    <a:lnTo>
                      <a:pt x="2580" y="610389"/>
                    </a:lnTo>
                    <a:lnTo>
                      <a:pt x="2809" y="610961"/>
                    </a:lnTo>
                    <a:lnTo>
                      <a:pt x="3038" y="611466"/>
                    </a:lnTo>
                    <a:lnTo>
                      <a:pt x="3282" y="611937"/>
                    </a:lnTo>
                    <a:lnTo>
                      <a:pt x="3526" y="612341"/>
                    </a:lnTo>
                    <a:lnTo>
                      <a:pt x="3777" y="612711"/>
                    </a:lnTo>
                    <a:lnTo>
                      <a:pt x="4036" y="613013"/>
                    </a:lnTo>
                    <a:lnTo>
                      <a:pt x="4302" y="613249"/>
                    </a:lnTo>
                    <a:lnTo>
                      <a:pt x="4568" y="613451"/>
                    </a:lnTo>
                    <a:lnTo>
                      <a:pt x="4841" y="613619"/>
                    </a:lnTo>
                    <a:lnTo>
                      <a:pt x="5115" y="613686"/>
                    </a:lnTo>
                    <a:lnTo>
                      <a:pt x="5396" y="613720"/>
                    </a:lnTo>
                    <a:lnTo>
                      <a:pt x="5676" y="613686"/>
                    </a:lnTo>
                    <a:lnTo>
                      <a:pt x="5950" y="613619"/>
                    </a:lnTo>
                    <a:lnTo>
                      <a:pt x="6216" y="613451"/>
                    </a:lnTo>
                    <a:lnTo>
                      <a:pt x="6482" y="613249"/>
                    </a:lnTo>
                    <a:lnTo>
                      <a:pt x="6741" y="613013"/>
                    </a:lnTo>
                    <a:lnTo>
                      <a:pt x="6999" y="612711"/>
                    </a:lnTo>
                    <a:lnTo>
                      <a:pt x="7251" y="612341"/>
                    </a:lnTo>
                    <a:lnTo>
                      <a:pt x="7494" y="611937"/>
                    </a:lnTo>
                    <a:lnTo>
                      <a:pt x="7731" y="611466"/>
                    </a:lnTo>
                    <a:lnTo>
                      <a:pt x="7967" y="610961"/>
                    </a:lnTo>
                    <a:lnTo>
                      <a:pt x="8189" y="610389"/>
                    </a:lnTo>
                    <a:lnTo>
                      <a:pt x="8411" y="609784"/>
                    </a:lnTo>
                    <a:lnTo>
                      <a:pt x="8625" y="609145"/>
                    </a:lnTo>
                    <a:lnTo>
                      <a:pt x="8825" y="608472"/>
                    </a:lnTo>
                    <a:lnTo>
                      <a:pt x="9024" y="607732"/>
                    </a:lnTo>
                    <a:lnTo>
                      <a:pt x="9209" y="606958"/>
                    </a:lnTo>
                    <a:lnTo>
                      <a:pt x="9386" y="606151"/>
                    </a:lnTo>
                    <a:lnTo>
                      <a:pt x="9556" y="605310"/>
                    </a:lnTo>
                    <a:lnTo>
                      <a:pt x="9719" y="604435"/>
                    </a:lnTo>
                    <a:lnTo>
                      <a:pt x="9874" y="603527"/>
                    </a:lnTo>
                    <a:lnTo>
                      <a:pt x="10015" y="602585"/>
                    </a:lnTo>
                    <a:lnTo>
                      <a:pt x="10140" y="601609"/>
                    </a:lnTo>
                    <a:lnTo>
                      <a:pt x="10258" y="600600"/>
                    </a:lnTo>
                    <a:lnTo>
                      <a:pt x="10369" y="599557"/>
                    </a:lnTo>
                    <a:lnTo>
                      <a:pt x="10465" y="598480"/>
                    </a:lnTo>
                    <a:lnTo>
                      <a:pt x="10554" y="597404"/>
                    </a:lnTo>
                    <a:lnTo>
                      <a:pt x="10628" y="596294"/>
                    </a:lnTo>
                    <a:lnTo>
                      <a:pt x="10687" y="595150"/>
                    </a:lnTo>
                    <a:lnTo>
                      <a:pt x="10731" y="593972"/>
                    </a:lnTo>
                    <a:lnTo>
                      <a:pt x="10768" y="592795"/>
                    </a:lnTo>
                    <a:lnTo>
                      <a:pt x="10791" y="591618"/>
                    </a:lnTo>
                    <a:lnTo>
                      <a:pt x="10798" y="590373"/>
                    </a:lnTo>
                    <a:lnTo>
                      <a:pt x="10791" y="589195"/>
                    </a:lnTo>
                    <a:lnTo>
                      <a:pt x="10768" y="588018"/>
                    </a:lnTo>
                    <a:lnTo>
                      <a:pt x="10731" y="586840"/>
                    </a:lnTo>
                    <a:lnTo>
                      <a:pt x="10687" y="585697"/>
                    </a:lnTo>
                    <a:lnTo>
                      <a:pt x="10628" y="584586"/>
                    </a:lnTo>
                    <a:lnTo>
                      <a:pt x="10554" y="583476"/>
                    </a:lnTo>
                    <a:lnTo>
                      <a:pt x="10465" y="582400"/>
                    </a:lnTo>
                    <a:lnTo>
                      <a:pt x="10369" y="581323"/>
                    </a:lnTo>
                    <a:lnTo>
                      <a:pt x="10258" y="580280"/>
                    </a:lnTo>
                    <a:lnTo>
                      <a:pt x="10140" y="579271"/>
                    </a:lnTo>
                    <a:lnTo>
                      <a:pt x="10015" y="578296"/>
                    </a:lnTo>
                    <a:lnTo>
                      <a:pt x="9874" y="577354"/>
                    </a:lnTo>
                    <a:lnTo>
                      <a:pt x="9719" y="576445"/>
                    </a:lnTo>
                    <a:lnTo>
                      <a:pt x="9556" y="575571"/>
                    </a:lnTo>
                    <a:lnTo>
                      <a:pt x="9386" y="574730"/>
                    </a:lnTo>
                    <a:lnTo>
                      <a:pt x="9209" y="573889"/>
                    </a:lnTo>
                    <a:lnTo>
                      <a:pt x="9024" y="573115"/>
                    </a:lnTo>
                    <a:lnTo>
                      <a:pt x="8825" y="572408"/>
                    </a:lnTo>
                    <a:lnTo>
                      <a:pt x="8625" y="571702"/>
                    </a:lnTo>
                    <a:lnTo>
                      <a:pt x="8411" y="571029"/>
                    </a:lnTo>
                    <a:lnTo>
                      <a:pt x="8189" y="570423"/>
                    </a:lnTo>
                    <a:lnTo>
                      <a:pt x="7967" y="569885"/>
                    </a:lnTo>
                    <a:lnTo>
                      <a:pt x="7731" y="569347"/>
                    </a:lnTo>
                    <a:lnTo>
                      <a:pt x="7494" y="568876"/>
                    </a:lnTo>
                    <a:lnTo>
                      <a:pt x="7251" y="568472"/>
                    </a:lnTo>
                    <a:lnTo>
                      <a:pt x="6999" y="568102"/>
                    </a:lnTo>
                    <a:lnTo>
                      <a:pt x="6741" y="567766"/>
                    </a:lnTo>
                    <a:lnTo>
                      <a:pt x="6482" y="567530"/>
                    </a:lnTo>
                    <a:lnTo>
                      <a:pt x="6216" y="567328"/>
                    </a:lnTo>
                    <a:lnTo>
                      <a:pt x="5950" y="567160"/>
                    </a:lnTo>
                    <a:lnTo>
                      <a:pt x="5676" y="56705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2170745" y="931941"/>
                <a:ext cx="30399" cy="405055"/>
              </a:xfrm>
              <a:custGeom>
                <a:avLst/>
                <a:gdLst/>
                <a:ahLst/>
                <a:cxnLst/>
                <a:rect l="l" t="t" r="r" b="b"/>
                <a:pathLst>
                  <a:path w="10799" h="613720" extrusionOk="0">
                    <a:moveTo>
                      <a:pt x="5396" y="0"/>
                    </a:moveTo>
                    <a:lnTo>
                      <a:pt x="5115" y="34"/>
                    </a:lnTo>
                    <a:lnTo>
                      <a:pt x="4842" y="135"/>
                    </a:lnTo>
                    <a:lnTo>
                      <a:pt x="4568" y="269"/>
                    </a:lnTo>
                    <a:lnTo>
                      <a:pt x="4295" y="471"/>
                    </a:lnTo>
                    <a:lnTo>
                      <a:pt x="4036" y="740"/>
                    </a:lnTo>
                    <a:lnTo>
                      <a:pt x="3777" y="1043"/>
                    </a:lnTo>
                    <a:lnTo>
                      <a:pt x="3526" y="1413"/>
                    </a:lnTo>
                    <a:lnTo>
                      <a:pt x="3275" y="1850"/>
                    </a:lnTo>
                    <a:lnTo>
                      <a:pt x="3038" y="2321"/>
                    </a:lnTo>
                    <a:lnTo>
                      <a:pt x="2802" y="2826"/>
                    </a:lnTo>
                    <a:lnTo>
                      <a:pt x="2580" y="3398"/>
                    </a:lnTo>
                    <a:lnTo>
                      <a:pt x="2359" y="4003"/>
                    </a:lnTo>
                    <a:lnTo>
                      <a:pt x="2152" y="4643"/>
                    </a:lnTo>
                    <a:lnTo>
                      <a:pt x="1945" y="5349"/>
                    </a:lnTo>
                    <a:lnTo>
                      <a:pt x="1752" y="6089"/>
                    </a:lnTo>
                    <a:lnTo>
                      <a:pt x="1568" y="6863"/>
                    </a:lnTo>
                    <a:lnTo>
                      <a:pt x="1390" y="7670"/>
                    </a:lnTo>
                    <a:lnTo>
                      <a:pt x="1220" y="8511"/>
                    </a:lnTo>
                    <a:lnTo>
                      <a:pt x="1058" y="9420"/>
                    </a:lnTo>
                    <a:lnTo>
                      <a:pt x="910" y="10328"/>
                    </a:lnTo>
                    <a:lnTo>
                      <a:pt x="770" y="11270"/>
                    </a:lnTo>
                    <a:lnTo>
                      <a:pt x="644" y="12245"/>
                    </a:lnTo>
                    <a:lnTo>
                      <a:pt x="526" y="13255"/>
                    </a:lnTo>
                    <a:lnTo>
                      <a:pt x="415" y="14298"/>
                    </a:lnTo>
                    <a:lnTo>
                      <a:pt x="326" y="15340"/>
                    </a:lnTo>
                    <a:lnTo>
                      <a:pt x="237" y="16417"/>
                    </a:lnTo>
                    <a:lnTo>
                      <a:pt x="171" y="17527"/>
                    </a:lnTo>
                    <a:lnTo>
                      <a:pt x="112" y="18671"/>
                    </a:lnTo>
                    <a:lnTo>
                      <a:pt x="60" y="19815"/>
                    </a:lnTo>
                    <a:lnTo>
                      <a:pt x="31" y="20959"/>
                    </a:lnTo>
                    <a:lnTo>
                      <a:pt x="8" y="22136"/>
                    </a:lnTo>
                    <a:lnTo>
                      <a:pt x="1" y="23347"/>
                    </a:lnTo>
                    <a:lnTo>
                      <a:pt x="8" y="24558"/>
                    </a:lnTo>
                    <a:lnTo>
                      <a:pt x="31" y="25736"/>
                    </a:lnTo>
                    <a:lnTo>
                      <a:pt x="60" y="26879"/>
                    </a:lnTo>
                    <a:lnTo>
                      <a:pt x="112" y="28023"/>
                    </a:lnTo>
                    <a:lnTo>
                      <a:pt x="171" y="29167"/>
                    </a:lnTo>
                    <a:lnTo>
                      <a:pt x="237" y="30277"/>
                    </a:lnTo>
                    <a:lnTo>
                      <a:pt x="326" y="31354"/>
                    </a:lnTo>
                    <a:lnTo>
                      <a:pt x="415" y="32397"/>
                    </a:lnTo>
                    <a:lnTo>
                      <a:pt x="526" y="33440"/>
                    </a:lnTo>
                    <a:lnTo>
                      <a:pt x="644" y="34449"/>
                    </a:lnTo>
                    <a:lnTo>
                      <a:pt x="770" y="35424"/>
                    </a:lnTo>
                    <a:lnTo>
                      <a:pt x="910" y="36366"/>
                    </a:lnTo>
                    <a:lnTo>
                      <a:pt x="1058" y="37275"/>
                    </a:lnTo>
                    <a:lnTo>
                      <a:pt x="1220" y="38183"/>
                    </a:lnTo>
                    <a:lnTo>
                      <a:pt x="1390" y="39024"/>
                    </a:lnTo>
                    <a:lnTo>
                      <a:pt x="1568" y="39831"/>
                    </a:lnTo>
                    <a:lnTo>
                      <a:pt x="1752" y="40605"/>
                    </a:lnTo>
                    <a:lnTo>
                      <a:pt x="1945" y="41345"/>
                    </a:lnTo>
                    <a:lnTo>
                      <a:pt x="2152" y="42052"/>
                    </a:lnTo>
                    <a:lnTo>
                      <a:pt x="2359" y="42691"/>
                    </a:lnTo>
                    <a:lnTo>
                      <a:pt x="2580" y="43296"/>
                    </a:lnTo>
                    <a:lnTo>
                      <a:pt x="2802" y="43868"/>
                    </a:lnTo>
                    <a:lnTo>
                      <a:pt x="3038" y="44373"/>
                    </a:lnTo>
                    <a:lnTo>
                      <a:pt x="3275" y="44844"/>
                    </a:lnTo>
                    <a:lnTo>
                      <a:pt x="3526" y="45281"/>
                    </a:lnTo>
                    <a:lnTo>
                      <a:pt x="3777" y="45651"/>
                    </a:lnTo>
                    <a:lnTo>
                      <a:pt x="4036" y="45954"/>
                    </a:lnTo>
                    <a:lnTo>
                      <a:pt x="4295" y="46223"/>
                    </a:lnTo>
                    <a:lnTo>
                      <a:pt x="4568" y="46425"/>
                    </a:lnTo>
                    <a:lnTo>
                      <a:pt x="4842" y="46560"/>
                    </a:lnTo>
                    <a:lnTo>
                      <a:pt x="5115" y="46661"/>
                    </a:lnTo>
                    <a:lnTo>
                      <a:pt x="5396" y="46694"/>
                    </a:lnTo>
                    <a:lnTo>
                      <a:pt x="5677" y="46661"/>
                    </a:lnTo>
                    <a:lnTo>
                      <a:pt x="5950" y="46560"/>
                    </a:lnTo>
                    <a:lnTo>
                      <a:pt x="6216" y="46425"/>
                    </a:lnTo>
                    <a:lnTo>
                      <a:pt x="6482" y="46223"/>
                    </a:lnTo>
                    <a:lnTo>
                      <a:pt x="6741" y="45954"/>
                    </a:lnTo>
                    <a:lnTo>
                      <a:pt x="7000" y="45651"/>
                    </a:lnTo>
                    <a:lnTo>
                      <a:pt x="7251" y="45281"/>
                    </a:lnTo>
                    <a:lnTo>
                      <a:pt x="7495" y="44844"/>
                    </a:lnTo>
                    <a:lnTo>
                      <a:pt x="7731" y="44373"/>
                    </a:lnTo>
                    <a:lnTo>
                      <a:pt x="7968" y="43868"/>
                    </a:lnTo>
                    <a:lnTo>
                      <a:pt x="8190" y="43296"/>
                    </a:lnTo>
                    <a:lnTo>
                      <a:pt x="8411" y="42691"/>
                    </a:lnTo>
                    <a:lnTo>
                      <a:pt x="8618" y="42052"/>
                    </a:lnTo>
                    <a:lnTo>
                      <a:pt x="8825" y="41345"/>
                    </a:lnTo>
                    <a:lnTo>
                      <a:pt x="9025" y="40605"/>
                    </a:lnTo>
                    <a:lnTo>
                      <a:pt x="9209" y="39831"/>
                    </a:lnTo>
                    <a:lnTo>
                      <a:pt x="9387" y="39024"/>
                    </a:lnTo>
                    <a:lnTo>
                      <a:pt x="9557" y="38183"/>
                    </a:lnTo>
                    <a:lnTo>
                      <a:pt x="9719" y="37275"/>
                    </a:lnTo>
                    <a:lnTo>
                      <a:pt x="9867" y="36366"/>
                    </a:lnTo>
                    <a:lnTo>
                      <a:pt x="10008" y="35424"/>
                    </a:lnTo>
                    <a:lnTo>
                      <a:pt x="10141" y="34449"/>
                    </a:lnTo>
                    <a:lnTo>
                      <a:pt x="10259" y="33440"/>
                    </a:lnTo>
                    <a:lnTo>
                      <a:pt x="10370" y="32397"/>
                    </a:lnTo>
                    <a:lnTo>
                      <a:pt x="10466" y="31354"/>
                    </a:lnTo>
                    <a:lnTo>
                      <a:pt x="10554" y="30277"/>
                    </a:lnTo>
                    <a:lnTo>
                      <a:pt x="10621" y="29167"/>
                    </a:lnTo>
                    <a:lnTo>
                      <a:pt x="10687" y="28023"/>
                    </a:lnTo>
                    <a:lnTo>
                      <a:pt x="10732" y="26879"/>
                    </a:lnTo>
                    <a:lnTo>
                      <a:pt x="10769" y="25736"/>
                    </a:lnTo>
                    <a:lnTo>
                      <a:pt x="10791" y="24558"/>
                    </a:lnTo>
                    <a:lnTo>
                      <a:pt x="10798" y="23347"/>
                    </a:lnTo>
                    <a:lnTo>
                      <a:pt x="10791" y="22136"/>
                    </a:lnTo>
                    <a:lnTo>
                      <a:pt x="10769" y="20959"/>
                    </a:lnTo>
                    <a:lnTo>
                      <a:pt x="10732" y="19815"/>
                    </a:lnTo>
                    <a:lnTo>
                      <a:pt x="10687" y="18671"/>
                    </a:lnTo>
                    <a:lnTo>
                      <a:pt x="10621" y="17527"/>
                    </a:lnTo>
                    <a:lnTo>
                      <a:pt x="10554" y="16417"/>
                    </a:lnTo>
                    <a:lnTo>
                      <a:pt x="10466" y="15340"/>
                    </a:lnTo>
                    <a:lnTo>
                      <a:pt x="10370" y="14298"/>
                    </a:lnTo>
                    <a:lnTo>
                      <a:pt x="10259" y="13255"/>
                    </a:lnTo>
                    <a:lnTo>
                      <a:pt x="10141" y="12245"/>
                    </a:lnTo>
                    <a:lnTo>
                      <a:pt x="10008" y="11270"/>
                    </a:lnTo>
                    <a:lnTo>
                      <a:pt x="9867" y="10328"/>
                    </a:lnTo>
                    <a:lnTo>
                      <a:pt x="9719" y="9420"/>
                    </a:lnTo>
                    <a:lnTo>
                      <a:pt x="9557" y="8511"/>
                    </a:lnTo>
                    <a:lnTo>
                      <a:pt x="9387" y="7670"/>
                    </a:lnTo>
                    <a:lnTo>
                      <a:pt x="9209" y="6863"/>
                    </a:lnTo>
                    <a:lnTo>
                      <a:pt x="9025" y="6089"/>
                    </a:lnTo>
                    <a:lnTo>
                      <a:pt x="8825" y="5349"/>
                    </a:lnTo>
                    <a:lnTo>
                      <a:pt x="8618" y="4643"/>
                    </a:lnTo>
                    <a:lnTo>
                      <a:pt x="8411" y="4003"/>
                    </a:lnTo>
                    <a:lnTo>
                      <a:pt x="8190" y="3398"/>
                    </a:lnTo>
                    <a:lnTo>
                      <a:pt x="7968" y="2826"/>
                    </a:lnTo>
                    <a:lnTo>
                      <a:pt x="7731" y="2321"/>
                    </a:lnTo>
                    <a:lnTo>
                      <a:pt x="7495" y="1850"/>
                    </a:lnTo>
                    <a:lnTo>
                      <a:pt x="7251" y="1413"/>
                    </a:lnTo>
                    <a:lnTo>
                      <a:pt x="7000" y="1043"/>
                    </a:lnTo>
                    <a:lnTo>
                      <a:pt x="6741" y="740"/>
                    </a:lnTo>
                    <a:lnTo>
                      <a:pt x="6482" y="471"/>
                    </a:lnTo>
                    <a:lnTo>
                      <a:pt x="6216" y="269"/>
                    </a:lnTo>
                    <a:lnTo>
                      <a:pt x="5950" y="135"/>
                    </a:lnTo>
                    <a:lnTo>
                      <a:pt x="5677" y="34"/>
                    </a:lnTo>
                    <a:lnTo>
                      <a:pt x="5396" y="0"/>
                    </a:lnTo>
                    <a:close/>
                    <a:moveTo>
                      <a:pt x="5396" y="113472"/>
                    </a:moveTo>
                    <a:lnTo>
                      <a:pt x="5115" y="113506"/>
                    </a:lnTo>
                    <a:lnTo>
                      <a:pt x="4842" y="113573"/>
                    </a:lnTo>
                    <a:lnTo>
                      <a:pt x="4568" y="113742"/>
                    </a:lnTo>
                    <a:lnTo>
                      <a:pt x="4295" y="113943"/>
                    </a:lnTo>
                    <a:lnTo>
                      <a:pt x="4036" y="114213"/>
                    </a:lnTo>
                    <a:lnTo>
                      <a:pt x="3777" y="114515"/>
                    </a:lnTo>
                    <a:lnTo>
                      <a:pt x="3526" y="114885"/>
                    </a:lnTo>
                    <a:lnTo>
                      <a:pt x="3275" y="115323"/>
                    </a:lnTo>
                    <a:lnTo>
                      <a:pt x="3038" y="115794"/>
                    </a:lnTo>
                    <a:lnTo>
                      <a:pt x="2802" y="116298"/>
                    </a:lnTo>
                    <a:lnTo>
                      <a:pt x="2580" y="116870"/>
                    </a:lnTo>
                    <a:lnTo>
                      <a:pt x="2359" y="117476"/>
                    </a:lnTo>
                    <a:lnTo>
                      <a:pt x="2152" y="118115"/>
                    </a:lnTo>
                    <a:lnTo>
                      <a:pt x="1945" y="118821"/>
                    </a:lnTo>
                    <a:lnTo>
                      <a:pt x="1752" y="119562"/>
                    </a:lnTo>
                    <a:lnTo>
                      <a:pt x="1568" y="120335"/>
                    </a:lnTo>
                    <a:lnTo>
                      <a:pt x="1390" y="121143"/>
                    </a:lnTo>
                    <a:lnTo>
                      <a:pt x="1220" y="121984"/>
                    </a:lnTo>
                    <a:lnTo>
                      <a:pt x="1058" y="122858"/>
                    </a:lnTo>
                    <a:lnTo>
                      <a:pt x="910" y="123800"/>
                    </a:lnTo>
                    <a:lnTo>
                      <a:pt x="770" y="124742"/>
                    </a:lnTo>
                    <a:lnTo>
                      <a:pt x="644" y="125718"/>
                    </a:lnTo>
                    <a:lnTo>
                      <a:pt x="526" y="126727"/>
                    </a:lnTo>
                    <a:lnTo>
                      <a:pt x="415" y="127736"/>
                    </a:lnTo>
                    <a:lnTo>
                      <a:pt x="326" y="128813"/>
                    </a:lnTo>
                    <a:lnTo>
                      <a:pt x="237" y="129889"/>
                    </a:lnTo>
                    <a:lnTo>
                      <a:pt x="171" y="131000"/>
                    </a:lnTo>
                    <a:lnTo>
                      <a:pt x="112" y="132110"/>
                    </a:lnTo>
                    <a:lnTo>
                      <a:pt x="60" y="133254"/>
                    </a:lnTo>
                    <a:lnTo>
                      <a:pt x="31" y="134431"/>
                    </a:lnTo>
                    <a:lnTo>
                      <a:pt x="8" y="135608"/>
                    </a:lnTo>
                    <a:lnTo>
                      <a:pt x="1" y="136820"/>
                    </a:lnTo>
                    <a:lnTo>
                      <a:pt x="8" y="137997"/>
                    </a:lnTo>
                    <a:lnTo>
                      <a:pt x="31" y="139174"/>
                    </a:lnTo>
                    <a:lnTo>
                      <a:pt x="60" y="140352"/>
                    </a:lnTo>
                    <a:lnTo>
                      <a:pt x="112" y="141496"/>
                    </a:lnTo>
                    <a:lnTo>
                      <a:pt x="171" y="142640"/>
                    </a:lnTo>
                    <a:lnTo>
                      <a:pt x="237" y="143716"/>
                    </a:lnTo>
                    <a:lnTo>
                      <a:pt x="326" y="144826"/>
                    </a:lnTo>
                    <a:lnTo>
                      <a:pt x="415" y="145869"/>
                    </a:lnTo>
                    <a:lnTo>
                      <a:pt x="526" y="146912"/>
                    </a:lnTo>
                    <a:lnTo>
                      <a:pt x="644" y="147921"/>
                    </a:lnTo>
                    <a:lnTo>
                      <a:pt x="770" y="148897"/>
                    </a:lnTo>
                    <a:lnTo>
                      <a:pt x="910" y="149839"/>
                    </a:lnTo>
                    <a:lnTo>
                      <a:pt x="1058" y="150747"/>
                    </a:lnTo>
                    <a:lnTo>
                      <a:pt x="1220" y="151622"/>
                    </a:lnTo>
                    <a:lnTo>
                      <a:pt x="1390" y="152496"/>
                    </a:lnTo>
                    <a:lnTo>
                      <a:pt x="1568" y="153304"/>
                    </a:lnTo>
                    <a:lnTo>
                      <a:pt x="1752" y="154078"/>
                    </a:lnTo>
                    <a:lnTo>
                      <a:pt x="1945" y="154818"/>
                    </a:lnTo>
                    <a:lnTo>
                      <a:pt x="2152" y="155491"/>
                    </a:lnTo>
                    <a:lnTo>
                      <a:pt x="2359" y="156163"/>
                    </a:lnTo>
                    <a:lnTo>
                      <a:pt x="2580" y="156769"/>
                    </a:lnTo>
                    <a:lnTo>
                      <a:pt x="2802" y="157341"/>
                    </a:lnTo>
                    <a:lnTo>
                      <a:pt x="3038" y="157845"/>
                    </a:lnTo>
                    <a:lnTo>
                      <a:pt x="3275" y="158316"/>
                    </a:lnTo>
                    <a:lnTo>
                      <a:pt x="3526" y="158720"/>
                    </a:lnTo>
                    <a:lnTo>
                      <a:pt x="3777" y="159090"/>
                    </a:lnTo>
                    <a:lnTo>
                      <a:pt x="4036" y="159427"/>
                    </a:lnTo>
                    <a:lnTo>
                      <a:pt x="4295" y="159696"/>
                    </a:lnTo>
                    <a:lnTo>
                      <a:pt x="4568" y="159898"/>
                    </a:lnTo>
                    <a:lnTo>
                      <a:pt x="4842" y="160032"/>
                    </a:lnTo>
                    <a:lnTo>
                      <a:pt x="5115" y="160133"/>
                    </a:lnTo>
                    <a:lnTo>
                      <a:pt x="5396" y="160167"/>
                    </a:lnTo>
                    <a:lnTo>
                      <a:pt x="5677" y="160133"/>
                    </a:lnTo>
                    <a:lnTo>
                      <a:pt x="5950" y="160032"/>
                    </a:lnTo>
                    <a:lnTo>
                      <a:pt x="6216" y="159898"/>
                    </a:lnTo>
                    <a:lnTo>
                      <a:pt x="6482" y="159696"/>
                    </a:lnTo>
                    <a:lnTo>
                      <a:pt x="6741" y="159427"/>
                    </a:lnTo>
                    <a:lnTo>
                      <a:pt x="7000" y="159090"/>
                    </a:lnTo>
                    <a:lnTo>
                      <a:pt x="7251" y="158720"/>
                    </a:lnTo>
                    <a:lnTo>
                      <a:pt x="7495" y="158316"/>
                    </a:lnTo>
                    <a:lnTo>
                      <a:pt x="7731" y="157845"/>
                    </a:lnTo>
                    <a:lnTo>
                      <a:pt x="7968" y="157341"/>
                    </a:lnTo>
                    <a:lnTo>
                      <a:pt x="8190" y="156769"/>
                    </a:lnTo>
                    <a:lnTo>
                      <a:pt x="8411" y="156163"/>
                    </a:lnTo>
                    <a:lnTo>
                      <a:pt x="8618" y="155491"/>
                    </a:lnTo>
                    <a:lnTo>
                      <a:pt x="8825" y="154818"/>
                    </a:lnTo>
                    <a:lnTo>
                      <a:pt x="9025" y="154078"/>
                    </a:lnTo>
                    <a:lnTo>
                      <a:pt x="9209" y="153304"/>
                    </a:lnTo>
                    <a:lnTo>
                      <a:pt x="9387" y="152496"/>
                    </a:lnTo>
                    <a:lnTo>
                      <a:pt x="9557" y="151622"/>
                    </a:lnTo>
                    <a:lnTo>
                      <a:pt x="9719" y="150747"/>
                    </a:lnTo>
                    <a:lnTo>
                      <a:pt x="9867" y="149839"/>
                    </a:lnTo>
                    <a:lnTo>
                      <a:pt x="10008" y="148897"/>
                    </a:lnTo>
                    <a:lnTo>
                      <a:pt x="10141" y="147921"/>
                    </a:lnTo>
                    <a:lnTo>
                      <a:pt x="10259" y="146912"/>
                    </a:lnTo>
                    <a:lnTo>
                      <a:pt x="10370" y="145869"/>
                    </a:lnTo>
                    <a:lnTo>
                      <a:pt x="10466" y="144826"/>
                    </a:lnTo>
                    <a:lnTo>
                      <a:pt x="10554" y="143716"/>
                    </a:lnTo>
                    <a:lnTo>
                      <a:pt x="10621" y="142640"/>
                    </a:lnTo>
                    <a:lnTo>
                      <a:pt x="10687" y="141496"/>
                    </a:lnTo>
                    <a:lnTo>
                      <a:pt x="10732" y="140352"/>
                    </a:lnTo>
                    <a:lnTo>
                      <a:pt x="10769" y="139174"/>
                    </a:lnTo>
                    <a:lnTo>
                      <a:pt x="10791" y="137997"/>
                    </a:lnTo>
                    <a:lnTo>
                      <a:pt x="10798" y="136820"/>
                    </a:lnTo>
                    <a:lnTo>
                      <a:pt x="10791" y="135608"/>
                    </a:lnTo>
                    <a:lnTo>
                      <a:pt x="10769" y="134431"/>
                    </a:lnTo>
                    <a:lnTo>
                      <a:pt x="10732" y="133254"/>
                    </a:lnTo>
                    <a:lnTo>
                      <a:pt x="10687" y="132110"/>
                    </a:lnTo>
                    <a:lnTo>
                      <a:pt x="10621" y="131000"/>
                    </a:lnTo>
                    <a:lnTo>
                      <a:pt x="10554" y="129889"/>
                    </a:lnTo>
                    <a:lnTo>
                      <a:pt x="10466" y="128813"/>
                    </a:lnTo>
                    <a:lnTo>
                      <a:pt x="10370" y="127736"/>
                    </a:lnTo>
                    <a:lnTo>
                      <a:pt x="10259" y="126727"/>
                    </a:lnTo>
                    <a:lnTo>
                      <a:pt x="10141" y="125718"/>
                    </a:lnTo>
                    <a:lnTo>
                      <a:pt x="10008" y="124742"/>
                    </a:lnTo>
                    <a:lnTo>
                      <a:pt x="9867" y="123800"/>
                    </a:lnTo>
                    <a:lnTo>
                      <a:pt x="9719" y="122858"/>
                    </a:lnTo>
                    <a:lnTo>
                      <a:pt x="9557" y="121984"/>
                    </a:lnTo>
                    <a:lnTo>
                      <a:pt x="9387" y="121143"/>
                    </a:lnTo>
                    <a:lnTo>
                      <a:pt x="9209" y="120335"/>
                    </a:lnTo>
                    <a:lnTo>
                      <a:pt x="9025" y="119562"/>
                    </a:lnTo>
                    <a:lnTo>
                      <a:pt x="8825" y="118821"/>
                    </a:lnTo>
                    <a:lnTo>
                      <a:pt x="8618" y="118115"/>
                    </a:lnTo>
                    <a:lnTo>
                      <a:pt x="8411" y="117476"/>
                    </a:lnTo>
                    <a:lnTo>
                      <a:pt x="8190" y="116870"/>
                    </a:lnTo>
                    <a:lnTo>
                      <a:pt x="7968" y="116298"/>
                    </a:lnTo>
                    <a:lnTo>
                      <a:pt x="7731" y="115794"/>
                    </a:lnTo>
                    <a:lnTo>
                      <a:pt x="7495" y="115323"/>
                    </a:lnTo>
                    <a:lnTo>
                      <a:pt x="7251" y="114885"/>
                    </a:lnTo>
                    <a:lnTo>
                      <a:pt x="7000" y="114515"/>
                    </a:lnTo>
                    <a:lnTo>
                      <a:pt x="6741" y="114213"/>
                    </a:lnTo>
                    <a:lnTo>
                      <a:pt x="6482" y="113943"/>
                    </a:lnTo>
                    <a:lnTo>
                      <a:pt x="6216" y="113742"/>
                    </a:lnTo>
                    <a:lnTo>
                      <a:pt x="5950" y="113573"/>
                    </a:lnTo>
                    <a:lnTo>
                      <a:pt x="5677" y="113506"/>
                    </a:lnTo>
                    <a:lnTo>
                      <a:pt x="5396" y="113472"/>
                    </a:lnTo>
                    <a:close/>
                    <a:moveTo>
                      <a:pt x="5115" y="226945"/>
                    </a:moveTo>
                    <a:lnTo>
                      <a:pt x="4842" y="227046"/>
                    </a:lnTo>
                    <a:lnTo>
                      <a:pt x="4568" y="227214"/>
                    </a:lnTo>
                    <a:lnTo>
                      <a:pt x="4295" y="227416"/>
                    </a:lnTo>
                    <a:lnTo>
                      <a:pt x="4036" y="227651"/>
                    </a:lnTo>
                    <a:lnTo>
                      <a:pt x="3777" y="227988"/>
                    </a:lnTo>
                    <a:lnTo>
                      <a:pt x="3526" y="228358"/>
                    </a:lnTo>
                    <a:lnTo>
                      <a:pt x="3275" y="228761"/>
                    </a:lnTo>
                    <a:lnTo>
                      <a:pt x="3038" y="229232"/>
                    </a:lnTo>
                    <a:lnTo>
                      <a:pt x="2802" y="229771"/>
                    </a:lnTo>
                    <a:lnTo>
                      <a:pt x="2580" y="230309"/>
                    </a:lnTo>
                    <a:lnTo>
                      <a:pt x="2359" y="230915"/>
                    </a:lnTo>
                    <a:lnTo>
                      <a:pt x="2152" y="231587"/>
                    </a:lnTo>
                    <a:lnTo>
                      <a:pt x="1945" y="232260"/>
                    </a:lnTo>
                    <a:lnTo>
                      <a:pt x="1752" y="233000"/>
                    </a:lnTo>
                    <a:lnTo>
                      <a:pt x="1568" y="233774"/>
                    </a:lnTo>
                    <a:lnTo>
                      <a:pt x="1390" y="234581"/>
                    </a:lnTo>
                    <a:lnTo>
                      <a:pt x="1220" y="235422"/>
                    </a:lnTo>
                    <a:lnTo>
                      <a:pt x="1058" y="236331"/>
                    </a:lnTo>
                    <a:lnTo>
                      <a:pt x="910" y="237239"/>
                    </a:lnTo>
                    <a:lnTo>
                      <a:pt x="770" y="238181"/>
                    </a:lnTo>
                    <a:lnTo>
                      <a:pt x="644" y="239157"/>
                    </a:lnTo>
                    <a:lnTo>
                      <a:pt x="526" y="240166"/>
                    </a:lnTo>
                    <a:lnTo>
                      <a:pt x="415" y="241209"/>
                    </a:lnTo>
                    <a:lnTo>
                      <a:pt x="326" y="242252"/>
                    </a:lnTo>
                    <a:lnTo>
                      <a:pt x="237" y="243328"/>
                    </a:lnTo>
                    <a:lnTo>
                      <a:pt x="171" y="244438"/>
                    </a:lnTo>
                    <a:lnTo>
                      <a:pt x="112" y="245582"/>
                    </a:lnTo>
                    <a:lnTo>
                      <a:pt x="60" y="246726"/>
                    </a:lnTo>
                    <a:lnTo>
                      <a:pt x="31" y="247903"/>
                    </a:lnTo>
                    <a:lnTo>
                      <a:pt x="8" y="249081"/>
                    </a:lnTo>
                    <a:lnTo>
                      <a:pt x="1" y="250258"/>
                    </a:lnTo>
                    <a:lnTo>
                      <a:pt x="8" y="251469"/>
                    </a:lnTo>
                    <a:lnTo>
                      <a:pt x="31" y="252647"/>
                    </a:lnTo>
                    <a:lnTo>
                      <a:pt x="60" y="253824"/>
                    </a:lnTo>
                    <a:lnTo>
                      <a:pt x="112" y="254968"/>
                    </a:lnTo>
                    <a:lnTo>
                      <a:pt x="171" y="256078"/>
                    </a:lnTo>
                    <a:lnTo>
                      <a:pt x="237" y="257188"/>
                    </a:lnTo>
                    <a:lnTo>
                      <a:pt x="326" y="258265"/>
                    </a:lnTo>
                    <a:lnTo>
                      <a:pt x="415" y="259341"/>
                    </a:lnTo>
                    <a:lnTo>
                      <a:pt x="526" y="260384"/>
                    </a:lnTo>
                    <a:lnTo>
                      <a:pt x="644" y="261360"/>
                    </a:lnTo>
                    <a:lnTo>
                      <a:pt x="770" y="262336"/>
                    </a:lnTo>
                    <a:lnTo>
                      <a:pt x="910" y="263311"/>
                    </a:lnTo>
                    <a:lnTo>
                      <a:pt x="1058" y="264220"/>
                    </a:lnTo>
                    <a:lnTo>
                      <a:pt x="1220" y="265094"/>
                    </a:lnTo>
                    <a:lnTo>
                      <a:pt x="1390" y="265935"/>
                    </a:lnTo>
                    <a:lnTo>
                      <a:pt x="1568" y="266743"/>
                    </a:lnTo>
                    <a:lnTo>
                      <a:pt x="1752" y="267516"/>
                    </a:lnTo>
                    <a:lnTo>
                      <a:pt x="1945" y="268256"/>
                    </a:lnTo>
                    <a:lnTo>
                      <a:pt x="2152" y="268963"/>
                    </a:lnTo>
                    <a:lnTo>
                      <a:pt x="2359" y="269602"/>
                    </a:lnTo>
                    <a:lnTo>
                      <a:pt x="2580" y="270208"/>
                    </a:lnTo>
                    <a:lnTo>
                      <a:pt x="2802" y="270780"/>
                    </a:lnTo>
                    <a:lnTo>
                      <a:pt x="3038" y="271318"/>
                    </a:lnTo>
                    <a:lnTo>
                      <a:pt x="3275" y="271789"/>
                    </a:lnTo>
                    <a:lnTo>
                      <a:pt x="3526" y="272193"/>
                    </a:lnTo>
                    <a:lnTo>
                      <a:pt x="3777" y="272563"/>
                    </a:lnTo>
                    <a:lnTo>
                      <a:pt x="4036" y="272865"/>
                    </a:lnTo>
                    <a:lnTo>
                      <a:pt x="4295" y="273134"/>
                    </a:lnTo>
                    <a:lnTo>
                      <a:pt x="4568" y="273336"/>
                    </a:lnTo>
                    <a:lnTo>
                      <a:pt x="4842" y="273505"/>
                    </a:lnTo>
                    <a:lnTo>
                      <a:pt x="5115" y="273572"/>
                    </a:lnTo>
                    <a:lnTo>
                      <a:pt x="5396" y="273605"/>
                    </a:lnTo>
                    <a:lnTo>
                      <a:pt x="5677" y="273572"/>
                    </a:lnTo>
                    <a:lnTo>
                      <a:pt x="5950" y="273505"/>
                    </a:lnTo>
                    <a:lnTo>
                      <a:pt x="6216" y="273336"/>
                    </a:lnTo>
                    <a:lnTo>
                      <a:pt x="6482" y="273134"/>
                    </a:lnTo>
                    <a:lnTo>
                      <a:pt x="6741" y="272865"/>
                    </a:lnTo>
                    <a:lnTo>
                      <a:pt x="7000" y="272563"/>
                    </a:lnTo>
                    <a:lnTo>
                      <a:pt x="7251" y="272193"/>
                    </a:lnTo>
                    <a:lnTo>
                      <a:pt x="7495" y="271789"/>
                    </a:lnTo>
                    <a:lnTo>
                      <a:pt x="7731" y="271318"/>
                    </a:lnTo>
                    <a:lnTo>
                      <a:pt x="7968" y="270780"/>
                    </a:lnTo>
                    <a:lnTo>
                      <a:pt x="8190" y="270208"/>
                    </a:lnTo>
                    <a:lnTo>
                      <a:pt x="8411" y="269602"/>
                    </a:lnTo>
                    <a:lnTo>
                      <a:pt x="8618" y="268963"/>
                    </a:lnTo>
                    <a:lnTo>
                      <a:pt x="8825" y="268256"/>
                    </a:lnTo>
                    <a:lnTo>
                      <a:pt x="9025" y="267516"/>
                    </a:lnTo>
                    <a:lnTo>
                      <a:pt x="9209" y="266743"/>
                    </a:lnTo>
                    <a:lnTo>
                      <a:pt x="9387" y="265935"/>
                    </a:lnTo>
                    <a:lnTo>
                      <a:pt x="9557" y="265094"/>
                    </a:lnTo>
                    <a:lnTo>
                      <a:pt x="9719" y="264220"/>
                    </a:lnTo>
                    <a:lnTo>
                      <a:pt x="9867" y="263311"/>
                    </a:lnTo>
                    <a:lnTo>
                      <a:pt x="10008" y="262336"/>
                    </a:lnTo>
                    <a:lnTo>
                      <a:pt x="10141" y="261360"/>
                    </a:lnTo>
                    <a:lnTo>
                      <a:pt x="10259" y="260384"/>
                    </a:lnTo>
                    <a:lnTo>
                      <a:pt x="10370" y="259341"/>
                    </a:lnTo>
                    <a:lnTo>
                      <a:pt x="10466" y="258265"/>
                    </a:lnTo>
                    <a:lnTo>
                      <a:pt x="10554" y="257188"/>
                    </a:lnTo>
                    <a:lnTo>
                      <a:pt x="10621" y="256078"/>
                    </a:lnTo>
                    <a:lnTo>
                      <a:pt x="10687" y="254968"/>
                    </a:lnTo>
                    <a:lnTo>
                      <a:pt x="10732" y="253824"/>
                    </a:lnTo>
                    <a:lnTo>
                      <a:pt x="10769" y="252647"/>
                    </a:lnTo>
                    <a:lnTo>
                      <a:pt x="10791" y="251469"/>
                    </a:lnTo>
                    <a:lnTo>
                      <a:pt x="10798" y="250258"/>
                    </a:lnTo>
                    <a:lnTo>
                      <a:pt x="10791" y="249081"/>
                    </a:lnTo>
                    <a:lnTo>
                      <a:pt x="10769" y="247903"/>
                    </a:lnTo>
                    <a:lnTo>
                      <a:pt x="10732" y="246726"/>
                    </a:lnTo>
                    <a:lnTo>
                      <a:pt x="10687" y="245582"/>
                    </a:lnTo>
                    <a:lnTo>
                      <a:pt x="10621" y="244438"/>
                    </a:lnTo>
                    <a:lnTo>
                      <a:pt x="10554" y="243328"/>
                    </a:lnTo>
                    <a:lnTo>
                      <a:pt x="10466" y="242252"/>
                    </a:lnTo>
                    <a:lnTo>
                      <a:pt x="10370" y="241209"/>
                    </a:lnTo>
                    <a:lnTo>
                      <a:pt x="10259" y="240166"/>
                    </a:lnTo>
                    <a:lnTo>
                      <a:pt x="10141" y="239157"/>
                    </a:lnTo>
                    <a:lnTo>
                      <a:pt x="10008" y="238181"/>
                    </a:lnTo>
                    <a:lnTo>
                      <a:pt x="9867" y="237239"/>
                    </a:lnTo>
                    <a:lnTo>
                      <a:pt x="9719" y="236331"/>
                    </a:lnTo>
                    <a:lnTo>
                      <a:pt x="9557" y="235422"/>
                    </a:lnTo>
                    <a:lnTo>
                      <a:pt x="9387" y="234581"/>
                    </a:lnTo>
                    <a:lnTo>
                      <a:pt x="9209" y="233774"/>
                    </a:lnTo>
                    <a:lnTo>
                      <a:pt x="9025" y="233000"/>
                    </a:lnTo>
                    <a:lnTo>
                      <a:pt x="8825" y="232260"/>
                    </a:lnTo>
                    <a:lnTo>
                      <a:pt x="8618" y="231587"/>
                    </a:lnTo>
                    <a:lnTo>
                      <a:pt x="8411" y="230915"/>
                    </a:lnTo>
                    <a:lnTo>
                      <a:pt x="8190" y="230309"/>
                    </a:lnTo>
                    <a:lnTo>
                      <a:pt x="7968" y="229771"/>
                    </a:lnTo>
                    <a:lnTo>
                      <a:pt x="7731" y="229232"/>
                    </a:lnTo>
                    <a:lnTo>
                      <a:pt x="7495" y="228761"/>
                    </a:lnTo>
                    <a:lnTo>
                      <a:pt x="7251" y="228358"/>
                    </a:lnTo>
                    <a:lnTo>
                      <a:pt x="7000" y="227988"/>
                    </a:lnTo>
                    <a:lnTo>
                      <a:pt x="6741" y="227651"/>
                    </a:lnTo>
                    <a:lnTo>
                      <a:pt x="6482" y="227416"/>
                    </a:lnTo>
                    <a:lnTo>
                      <a:pt x="6216" y="227214"/>
                    </a:lnTo>
                    <a:lnTo>
                      <a:pt x="5950" y="227046"/>
                    </a:lnTo>
                    <a:lnTo>
                      <a:pt x="5677" y="226945"/>
                    </a:lnTo>
                    <a:close/>
                    <a:moveTo>
                      <a:pt x="5115" y="340384"/>
                    </a:moveTo>
                    <a:lnTo>
                      <a:pt x="4842" y="340485"/>
                    </a:lnTo>
                    <a:lnTo>
                      <a:pt x="4568" y="340653"/>
                    </a:lnTo>
                    <a:lnTo>
                      <a:pt x="4295" y="340855"/>
                    </a:lnTo>
                    <a:lnTo>
                      <a:pt x="4036" y="341124"/>
                    </a:lnTo>
                    <a:lnTo>
                      <a:pt x="3777" y="341426"/>
                    </a:lnTo>
                    <a:lnTo>
                      <a:pt x="3526" y="341797"/>
                    </a:lnTo>
                    <a:lnTo>
                      <a:pt x="3275" y="342200"/>
                    </a:lnTo>
                    <a:lnTo>
                      <a:pt x="3038" y="342671"/>
                    </a:lnTo>
                    <a:lnTo>
                      <a:pt x="2802" y="343209"/>
                    </a:lnTo>
                    <a:lnTo>
                      <a:pt x="2580" y="343748"/>
                    </a:lnTo>
                    <a:lnTo>
                      <a:pt x="2359" y="344387"/>
                    </a:lnTo>
                    <a:lnTo>
                      <a:pt x="2152" y="345026"/>
                    </a:lnTo>
                    <a:lnTo>
                      <a:pt x="1945" y="345733"/>
                    </a:lnTo>
                    <a:lnTo>
                      <a:pt x="1752" y="346439"/>
                    </a:lnTo>
                    <a:lnTo>
                      <a:pt x="1568" y="347213"/>
                    </a:lnTo>
                    <a:lnTo>
                      <a:pt x="1390" y="348054"/>
                    </a:lnTo>
                    <a:lnTo>
                      <a:pt x="1220" y="348895"/>
                    </a:lnTo>
                    <a:lnTo>
                      <a:pt x="1058" y="349770"/>
                    </a:lnTo>
                    <a:lnTo>
                      <a:pt x="910" y="350678"/>
                    </a:lnTo>
                    <a:lnTo>
                      <a:pt x="770" y="351620"/>
                    </a:lnTo>
                    <a:lnTo>
                      <a:pt x="644" y="352595"/>
                    </a:lnTo>
                    <a:lnTo>
                      <a:pt x="526" y="353605"/>
                    </a:lnTo>
                    <a:lnTo>
                      <a:pt x="415" y="354648"/>
                    </a:lnTo>
                    <a:lnTo>
                      <a:pt x="326" y="355724"/>
                    </a:lnTo>
                    <a:lnTo>
                      <a:pt x="237" y="356801"/>
                    </a:lnTo>
                    <a:lnTo>
                      <a:pt x="171" y="357911"/>
                    </a:lnTo>
                    <a:lnTo>
                      <a:pt x="112" y="359021"/>
                    </a:lnTo>
                    <a:lnTo>
                      <a:pt x="60" y="360165"/>
                    </a:lnTo>
                    <a:lnTo>
                      <a:pt x="31" y="361342"/>
                    </a:lnTo>
                    <a:lnTo>
                      <a:pt x="8" y="362520"/>
                    </a:lnTo>
                    <a:lnTo>
                      <a:pt x="1" y="363697"/>
                    </a:lnTo>
                    <a:lnTo>
                      <a:pt x="8" y="364908"/>
                    </a:lnTo>
                    <a:lnTo>
                      <a:pt x="31" y="366086"/>
                    </a:lnTo>
                    <a:lnTo>
                      <a:pt x="60" y="367263"/>
                    </a:lnTo>
                    <a:lnTo>
                      <a:pt x="112" y="368407"/>
                    </a:lnTo>
                    <a:lnTo>
                      <a:pt x="171" y="369517"/>
                    </a:lnTo>
                    <a:lnTo>
                      <a:pt x="237" y="370627"/>
                    </a:lnTo>
                    <a:lnTo>
                      <a:pt x="326" y="371704"/>
                    </a:lnTo>
                    <a:lnTo>
                      <a:pt x="415" y="372780"/>
                    </a:lnTo>
                    <a:lnTo>
                      <a:pt x="526" y="373823"/>
                    </a:lnTo>
                    <a:lnTo>
                      <a:pt x="644" y="374799"/>
                    </a:lnTo>
                    <a:lnTo>
                      <a:pt x="770" y="375808"/>
                    </a:lnTo>
                    <a:lnTo>
                      <a:pt x="910" y="376750"/>
                    </a:lnTo>
                    <a:lnTo>
                      <a:pt x="1058" y="377658"/>
                    </a:lnTo>
                    <a:lnTo>
                      <a:pt x="1220" y="378533"/>
                    </a:lnTo>
                    <a:lnTo>
                      <a:pt x="1390" y="379374"/>
                    </a:lnTo>
                    <a:lnTo>
                      <a:pt x="1568" y="380215"/>
                    </a:lnTo>
                    <a:lnTo>
                      <a:pt x="1752" y="380989"/>
                    </a:lnTo>
                    <a:lnTo>
                      <a:pt x="1945" y="381695"/>
                    </a:lnTo>
                    <a:lnTo>
                      <a:pt x="2152" y="382402"/>
                    </a:lnTo>
                    <a:lnTo>
                      <a:pt x="2359" y="383041"/>
                    </a:lnTo>
                    <a:lnTo>
                      <a:pt x="2580" y="383680"/>
                    </a:lnTo>
                    <a:lnTo>
                      <a:pt x="2802" y="384218"/>
                    </a:lnTo>
                    <a:lnTo>
                      <a:pt x="3038" y="384757"/>
                    </a:lnTo>
                    <a:lnTo>
                      <a:pt x="3275" y="385228"/>
                    </a:lnTo>
                    <a:lnTo>
                      <a:pt x="3526" y="385631"/>
                    </a:lnTo>
                    <a:lnTo>
                      <a:pt x="3777" y="386001"/>
                    </a:lnTo>
                    <a:lnTo>
                      <a:pt x="4036" y="386304"/>
                    </a:lnTo>
                    <a:lnTo>
                      <a:pt x="4295" y="386573"/>
                    </a:lnTo>
                    <a:lnTo>
                      <a:pt x="4568" y="386775"/>
                    </a:lnTo>
                    <a:lnTo>
                      <a:pt x="4842" y="386943"/>
                    </a:lnTo>
                    <a:lnTo>
                      <a:pt x="5115" y="387044"/>
                    </a:lnTo>
                    <a:lnTo>
                      <a:pt x="5677" y="387044"/>
                    </a:lnTo>
                    <a:lnTo>
                      <a:pt x="5950" y="386943"/>
                    </a:lnTo>
                    <a:lnTo>
                      <a:pt x="6216" y="386775"/>
                    </a:lnTo>
                    <a:lnTo>
                      <a:pt x="6482" y="386573"/>
                    </a:lnTo>
                    <a:lnTo>
                      <a:pt x="6741" y="386304"/>
                    </a:lnTo>
                    <a:lnTo>
                      <a:pt x="7000" y="386001"/>
                    </a:lnTo>
                    <a:lnTo>
                      <a:pt x="7251" y="385631"/>
                    </a:lnTo>
                    <a:lnTo>
                      <a:pt x="7495" y="385228"/>
                    </a:lnTo>
                    <a:lnTo>
                      <a:pt x="7731" y="384757"/>
                    </a:lnTo>
                    <a:lnTo>
                      <a:pt x="7968" y="384218"/>
                    </a:lnTo>
                    <a:lnTo>
                      <a:pt x="8190" y="383680"/>
                    </a:lnTo>
                    <a:lnTo>
                      <a:pt x="8411" y="383041"/>
                    </a:lnTo>
                    <a:lnTo>
                      <a:pt x="8618" y="382402"/>
                    </a:lnTo>
                    <a:lnTo>
                      <a:pt x="8825" y="381695"/>
                    </a:lnTo>
                    <a:lnTo>
                      <a:pt x="9025" y="380989"/>
                    </a:lnTo>
                    <a:lnTo>
                      <a:pt x="9209" y="380215"/>
                    </a:lnTo>
                    <a:lnTo>
                      <a:pt x="9387" y="379374"/>
                    </a:lnTo>
                    <a:lnTo>
                      <a:pt x="9557" y="378533"/>
                    </a:lnTo>
                    <a:lnTo>
                      <a:pt x="9719" y="377658"/>
                    </a:lnTo>
                    <a:lnTo>
                      <a:pt x="9867" y="376750"/>
                    </a:lnTo>
                    <a:lnTo>
                      <a:pt x="10008" y="375808"/>
                    </a:lnTo>
                    <a:lnTo>
                      <a:pt x="10141" y="374799"/>
                    </a:lnTo>
                    <a:lnTo>
                      <a:pt x="10259" y="373823"/>
                    </a:lnTo>
                    <a:lnTo>
                      <a:pt x="10370" y="372780"/>
                    </a:lnTo>
                    <a:lnTo>
                      <a:pt x="10466" y="371704"/>
                    </a:lnTo>
                    <a:lnTo>
                      <a:pt x="10554" y="370627"/>
                    </a:lnTo>
                    <a:lnTo>
                      <a:pt x="10621" y="369517"/>
                    </a:lnTo>
                    <a:lnTo>
                      <a:pt x="10687" y="368407"/>
                    </a:lnTo>
                    <a:lnTo>
                      <a:pt x="10732" y="367263"/>
                    </a:lnTo>
                    <a:lnTo>
                      <a:pt x="10769" y="366086"/>
                    </a:lnTo>
                    <a:lnTo>
                      <a:pt x="10791" y="364908"/>
                    </a:lnTo>
                    <a:lnTo>
                      <a:pt x="10798" y="363697"/>
                    </a:lnTo>
                    <a:lnTo>
                      <a:pt x="10791" y="362520"/>
                    </a:lnTo>
                    <a:lnTo>
                      <a:pt x="10769" y="361342"/>
                    </a:lnTo>
                    <a:lnTo>
                      <a:pt x="10732" y="360165"/>
                    </a:lnTo>
                    <a:lnTo>
                      <a:pt x="10687" y="359021"/>
                    </a:lnTo>
                    <a:lnTo>
                      <a:pt x="10621" y="357911"/>
                    </a:lnTo>
                    <a:lnTo>
                      <a:pt x="10554" y="356801"/>
                    </a:lnTo>
                    <a:lnTo>
                      <a:pt x="10466" y="355724"/>
                    </a:lnTo>
                    <a:lnTo>
                      <a:pt x="10370" y="354648"/>
                    </a:lnTo>
                    <a:lnTo>
                      <a:pt x="10259" y="353605"/>
                    </a:lnTo>
                    <a:lnTo>
                      <a:pt x="10141" y="352595"/>
                    </a:lnTo>
                    <a:lnTo>
                      <a:pt x="10008" y="351620"/>
                    </a:lnTo>
                    <a:lnTo>
                      <a:pt x="9867" y="350678"/>
                    </a:lnTo>
                    <a:lnTo>
                      <a:pt x="9719" y="349770"/>
                    </a:lnTo>
                    <a:lnTo>
                      <a:pt x="9557" y="348895"/>
                    </a:lnTo>
                    <a:lnTo>
                      <a:pt x="9387" y="348054"/>
                    </a:lnTo>
                    <a:lnTo>
                      <a:pt x="9209" y="347213"/>
                    </a:lnTo>
                    <a:lnTo>
                      <a:pt x="9025" y="346439"/>
                    </a:lnTo>
                    <a:lnTo>
                      <a:pt x="8825" y="345733"/>
                    </a:lnTo>
                    <a:lnTo>
                      <a:pt x="8618" y="345026"/>
                    </a:lnTo>
                    <a:lnTo>
                      <a:pt x="8411" y="344387"/>
                    </a:lnTo>
                    <a:lnTo>
                      <a:pt x="8190" y="343748"/>
                    </a:lnTo>
                    <a:lnTo>
                      <a:pt x="7968" y="343209"/>
                    </a:lnTo>
                    <a:lnTo>
                      <a:pt x="7731" y="342671"/>
                    </a:lnTo>
                    <a:lnTo>
                      <a:pt x="7495" y="342200"/>
                    </a:lnTo>
                    <a:lnTo>
                      <a:pt x="7251" y="341797"/>
                    </a:lnTo>
                    <a:lnTo>
                      <a:pt x="7000" y="341426"/>
                    </a:lnTo>
                    <a:lnTo>
                      <a:pt x="6741" y="341124"/>
                    </a:lnTo>
                    <a:lnTo>
                      <a:pt x="6482" y="340855"/>
                    </a:lnTo>
                    <a:lnTo>
                      <a:pt x="6216" y="340653"/>
                    </a:lnTo>
                    <a:lnTo>
                      <a:pt x="5950" y="340485"/>
                    </a:lnTo>
                    <a:lnTo>
                      <a:pt x="5677" y="340384"/>
                    </a:lnTo>
                    <a:close/>
                    <a:moveTo>
                      <a:pt x="5396" y="453822"/>
                    </a:moveTo>
                    <a:lnTo>
                      <a:pt x="5115" y="453856"/>
                    </a:lnTo>
                    <a:lnTo>
                      <a:pt x="4842" y="453957"/>
                    </a:lnTo>
                    <a:lnTo>
                      <a:pt x="4568" y="454092"/>
                    </a:lnTo>
                    <a:lnTo>
                      <a:pt x="4295" y="454293"/>
                    </a:lnTo>
                    <a:lnTo>
                      <a:pt x="4036" y="454562"/>
                    </a:lnTo>
                    <a:lnTo>
                      <a:pt x="3777" y="454865"/>
                    </a:lnTo>
                    <a:lnTo>
                      <a:pt x="3526" y="455235"/>
                    </a:lnTo>
                    <a:lnTo>
                      <a:pt x="3275" y="455639"/>
                    </a:lnTo>
                    <a:lnTo>
                      <a:pt x="3038" y="456110"/>
                    </a:lnTo>
                    <a:lnTo>
                      <a:pt x="2802" y="456615"/>
                    </a:lnTo>
                    <a:lnTo>
                      <a:pt x="2580" y="457153"/>
                    </a:lnTo>
                    <a:lnTo>
                      <a:pt x="2359" y="457758"/>
                    </a:lnTo>
                    <a:lnTo>
                      <a:pt x="2152" y="458398"/>
                    </a:lnTo>
                    <a:lnTo>
                      <a:pt x="1945" y="459070"/>
                    </a:lnTo>
                    <a:lnTo>
                      <a:pt x="1752" y="459811"/>
                    </a:lnTo>
                    <a:lnTo>
                      <a:pt x="1568" y="460551"/>
                    </a:lnTo>
                    <a:lnTo>
                      <a:pt x="1390" y="461358"/>
                    </a:lnTo>
                    <a:lnTo>
                      <a:pt x="1220" y="462199"/>
                    </a:lnTo>
                    <a:lnTo>
                      <a:pt x="1058" y="463074"/>
                    </a:lnTo>
                    <a:lnTo>
                      <a:pt x="910" y="463982"/>
                    </a:lnTo>
                    <a:lnTo>
                      <a:pt x="770" y="464924"/>
                    </a:lnTo>
                    <a:lnTo>
                      <a:pt x="644" y="465900"/>
                    </a:lnTo>
                    <a:lnTo>
                      <a:pt x="526" y="466875"/>
                    </a:lnTo>
                    <a:lnTo>
                      <a:pt x="415" y="467918"/>
                    </a:lnTo>
                    <a:lnTo>
                      <a:pt x="326" y="468961"/>
                    </a:lnTo>
                    <a:lnTo>
                      <a:pt x="237" y="470038"/>
                    </a:lnTo>
                    <a:lnTo>
                      <a:pt x="171" y="471148"/>
                    </a:lnTo>
                    <a:lnTo>
                      <a:pt x="112" y="472258"/>
                    </a:lnTo>
                    <a:lnTo>
                      <a:pt x="60" y="473402"/>
                    </a:lnTo>
                    <a:lnTo>
                      <a:pt x="31" y="474579"/>
                    </a:lnTo>
                    <a:lnTo>
                      <a:pt x="8" y="475757"/>
                    </a:lnTo>
                    <a:lnTo>
                      <a:pt x="1" y="476934"/>
                    </a:lnTo>
                    <a:lnTo>
                      <a:pt x="8" y="478179"/>
                    </a:lnTo>
                    <a:lnTo>
                      <a:pt x="31" y="479356"/>
                    </a:lnTo>
                    <a:lnTo>
                      <a:pt x="60" y="480534"/>
                    </a:lnTo>
                    <a:lnTo>
                      <a:pt x="112" y="481711"/>
                    </a:lnTo>
                    <a:lnTo>
                      <a:pt x="171" y="482855"/>
                    </a:lnTo>
                    <a:lnTo>
                      <a:pt x="237" y="483965"/>
                    </a:lnTo>
                    <a:lnTo>
                      <a:pt x="326" y="485075"/>
                    </a:lnTo>
                    <a:lnTo>
                      <a:pt x="415" y="486152"/>
                    </a:lnTo>
                    <a:lnTo>
                      <a:pt x="526" y="487195"/>
                    </a:lnTo>
                    <a:lnTo>
                      <a:pt x="644" y="488204"/>
                    </a:lnTo>
                    <a:lnTo>
                      <a:pt x="770" y="489179"/>
                    </a:lnTo>
                    <a:lnTo>
                      <a:pt x="910" y="490155"/>
                    </a:lnTo>
                    <a:lnTo>
                      <a:pt x="1058" y="491063"/>
                    </a:lnTo>
                    <a:lnTo>
                      <a:pt x="1220" y="491972"/>
                    </a:lnTo>
                    <a:lnTo>
                      <a:pt x="1390" y="492813"/>
                    </a:lnTo>
                    <a:lnTo>
                      <a:pt x="1568" y="493620"/>
                    </a:lnTo>
                    <a:lnTo>
                      <a:pt x="1752" y="494394"/>
                    </a:lnTo>
                    <a:lnTo>
                      <a:pt x="1945" y="495134"/>
                    </a:lnTo>
                    <a:lnTo>
                      <a:pt x="2152" y="495840"/>
                    </a:lnTo>
                    <a:lnTo>
                      <a:pt x="2359" y="496513"/>
                    </a:lnTo>
                    <a:lnTo>
                      <a:pt x="2580" y="497119"/>
                    </a:lnTo>
                    <a:lnTo>
                      <a:pt x="2802" y="497691"/>
                    </a:lnTo>
                    <a:lnTo>
                      <a:pt x="3038" y="498195"/>
                    </a:lnTo>
                    <a:lnTo>
                      <a:pt x="3275" y="498666"/>
                    </a:lnTo>
                    <a:lnTo>
                      <a:pt x="3526" y="499104"/>
                    </a:lnTo>
                    <a:lnTo>
                      <a:pt x="3777" y="499474"/>
                    </a:lnTo>
                    <a:lnTo>
                      <a:pt x="4036" y="499777"/>
                    </a:lnTo>
                    <a:lnTo>
                      <a:pt x="4295" y="500046"/>
                    </a:lnTo>
                    <a:lnTo>
                      <a:pt x="4568" y="500248"/>
                    </a:lnTo>
                    <a:lnTo>
                      <a:pt x="4842" y="500382"/>
                    </a:lnTo>
                    <a:lnTo>
                      <a:pt x="5115" y="500483"/>
                    </a:lnTo>
                    <a:lnTo>
                      <a:pt x="5396" y="500517"/>
                    </a:lnTo>
                    <a:lnTo>
                      <a:pt x="5677" y="500483"/>
                    </a:lnTo>
                    <a:lnTo>
                      <a:pt x="5950" y="500382"/>
                    </a:lnTo>
                    <a:lnTo>
                      <a:pt x="6216" y="500248"/>
                    </a:lnTo>
                    <a:lnTo>
                      <a:pt x="6482" y="500046"/>
                    </a:lnTo>
                    <a:lnTo>
                      <a:pt x="6741" y="499777"/>
                    </a:lnTo>
                    <a:lnTo>
                      <a:pt x="7000" y="499474"/>
                    </a:lnTo>
                    <a:lnTo>
                      <a:pt x="7251" y="499104"/>
                    </a:lnTo>
                    <a:lnTo>
                      <a:pt x="7495" y="498666"/>
                    </a:lnTo>
                    <a:lnTo>
                      <a:pt x="7731" y="498195"/>
                    </a:lnTo>
                    <a:lnTo>
                      <a:pt x="7968" y="497691"/>
                    </a:lnTo>
                    <a:lnTo>
                      <a:pt x="8190" y="497119"/>
                    </a:lnTo>
                    <a:lnTo>
                      <a:pt x="8411" y="496513"/>
                    </a:lnTo>
                    <a:lnTo>
                      <a:pt x="8618" y="495840"/>
                    </a:lnTo>
                    <a:lnTo>
                      <a:pt x="8825" y="495134"/>
                    </a:lnTo>
                    <a:lnTo>
                      <a:pt x="9025" y="494394"/>
                    </a:lnTo>
                    <a:lnTo>
                      <a:pt x="9209" y="493620"/>
                    </a:lnTo>
                    <a:lnTo>
                      <a:pt x="9387" y="492813"/>
                    </a:lnTo>
                    <a:lnTo>
                      <a:pt x="9557" y="491972"/>
                    </a:lnTo>
                    <a:lnTo>
                      <a:pt x="9719" y="491063"/>
                    </a:lnTo>
                    <a:lnTo>
                      <a:pt x="9867" y="490155"/>
                    </a:lnTo>
                    <a:lnTo>
                      <a:pt x="10008" y="489179"/>
                    </a:lnTo>
                    <a:lnTo>
                      <a:pt x="10141" y="488204"/>
                    </a:lnTo>
                    <a:lnTo>
                      <a:pt x="10259" y="487195"/>
                    </a:lnTo>
                    <a:lnTo>
                      <a:pt x="10370" y="486152"/>
                    </a:lnTo>
                    <a:lnTo>
                      <a:pt x="10466" y="485075"/>
                    </a:lnTo>
                    <a:lnTo>
                      <a:pt x="10554" y="483965"/>
                    </a:lnTo>
                    <a:lnTo>
                      <a:pt x="10621" y="482855"/>
                    </a:lnTo>
                    <a:lnTo>
                      <a:pt x="10687" y="481711"/>
                    </a:lnTo>
                    <a:lnTo>
                      <a:pt x="10732" y="480534"/>
                    </a:lnTo>
                    <a:lnTo>
                      <a:pt x="10769" y="479356"/>
                    </a:lnTo>
                    <a:lnTo>
                      <a:pt x="10791" y="478179"/>
                    </a:lnTo>
                    <a:lnTo>
                      <a:pt x="10798" y="476934"/>
                    </a:lnTo>
                    <a:lnTo>
                      <a:pt x="10791" y="475757"/>
                    </a:lnTo>
                    <a:lnTo>
                      <a:pt x="10769" y="474579"/>
                    </a:lnTo>
                    <a:lnTo>
                      <a:pt x="10732" y="473402"/>
                    </a:lnTo>
                    <a:lnTo>
                      <a:pt x="10687" y="472258"/>
                    </a:lnTo>
                    <a:lnTo>
                      <a:pt x="10621" y="471148"/>
                    </a:lnTo>
                    <a:lnTo>
                      <a:pt x="10554" y="470038"/>
                    </a:lnTo>
                    <a:lnTo>
                      <a:pt x="10466" y="468961"/>
                    </a:lnTo>
                    <a:lnTo>
                      <a:pt x="10370" y="467918"/>
                    </a:lnTo>
                    <a:lnTo>
                      <a:pt x="10259" y="466875"/>
                    </a:lnTo>
                    <a:lnTo>
                      <a:pt x="10141" y="465900"/>
                    </a:lnTo>
                    <a:lnTo>
                      <a:pt x="10008" y="464924"/>
                    </a:lnTo>
                    <a:lnTo>
                      <a:pt x="9867" y="463982"/>
                    </a:lnTo>
                    <a:lnTo>
                      <a:pt x="9719" y="463074"/>
                    </a:lnTo>
                    <a:lnTo>
                      <a:pt x="9557" y="462199"/>
                    </a:lnTo>
                    <a:lnTo>
                      <a:pt x="9387" y="461358"/>
                    </a:lnTo>
                    <a:lnTo>
                      <a:pt x="9209" y="460551"/>
                    </a:lnTo>
                    <a:lnTo>
                      <a:pt x="9025" y="459811"/>
                    </a:lnTo>
                    <a:lnTo>
                      <a:pt x="8825" y="459070"/>
                    </a:lnTo>
                    <a:lnTo>
                      <a:pt x="8618" y="458398"/>
                    </a:lnTo>
                    <a:lnTo>
                      <a:pt x="8411" y="457758"/>
                    </a:lnTo>
                    <a:lnTo>
                      <a:pt x="8190" y="457153"/>
                    </a:lnTo>
                    <a:lnTo>
                      <a:pt x="7968" y="456615"/>
                    </a:lnTo>
                    <a:lnTo>
                      <a:pt x="7731" y="456110"/>
                    </a:lnTo>
                    <a:lnTo>
                      <a:pt x="7495" y="455639"/>
                    </a:lnTo>
                    <a:lnTo>
                      <a:pt x="7251" y="455235"/>
                    </a:lnTo>
                    <a:lnTo>
                      <a:pt x="7000" y="454865"/>
                    </a:lnTo>
                    <a:lnTo>
                      <a:pt x="6741" y="454562"/>
                    </a:lnTo>
                    <a:lnTo>
                      <a:pt x="6482" y="454293"/>
                    </a:lnTo>
                    <a:lnTo>
                      <a:pt x="6216" y="454092"/>
                    </a:lnTo>
                    <a:lnTo>
                      <a:pt x="5950" y="453957"/>
                    </a:lnTo>
                    <a:lnTo>
                      <a:pt x="5677" y="453856"/>
                    </a:lnTo>
                    <a:lnTo>
                      <a:pt x="5396" y="453822"/>
                    </a:lnTo>
                    <a:close/>
                    <a:moveTo>
                      <a:pt x="5115" y="567059"/>
                    </a:moveTo>
                    <a:lnTo>
                      <a:pt x="4842" y="567160"/>
                    </a:lnTo>
                    <a:lnTo>
                      <a:pt x="4568" y="567328"/>
                    </a:lnTo>
                    <a:lnTo>
                      <a:pt x="4295" y="567530"/>
                    </a:lnTo>
                    <a:lnTo>
                      <a:pt x="4036" y="567766"/>
                    </a:lnTo>
                    <a:lnTo>
                      <a:pt x="3777" y="568102"/>
                    </a:lnTo>
                    <a:lnTo>
                      <a:pt x="3526" y="568472"/>
                    </a:lnTo>
                    <a:lnTo>
                      <a:pt x="3275" y="568876"/>
                    </a:lnTo>
                    <a:lnTo>
                      <a:pt x="3038" y="569347"/>
                    </a:lnTo>
                    <a:lnTo>
                      <a:pt x="2802" y="569885"/>
                    </a:lnTo>
                    <a:lnTo>
                      <a:pt x="2580" y="570423"/>
                    </a:lnTo>
                    <a:lnTo>
                      <a:pt x="2359" y="571029"/>
                    </a:lnTo>
                    <a:lnTo>
                      <a:pt x="2152" y="571702"/>
                    </a:lnTo>
                    <a:lnTo>
                      <a:pt x="1945" y="572408"/>
                    </a:lnTo>
                    <a:lnTo>
                      <a:pt x="1752" y="573115"/>
                    </a:lnTo>
                    <a:lnTo>
                      <a:pt x="1568" y="573889"/>
                    </a:lnTo>
                    <a:lnTo>
                      <a:pt x="1390" y="574730"/>
                    </a:lnTo>
                    <a:lnTo>
                      <a:pt x="1220" y="575571"/>
                    </a:lnTo>
                    <a:lnTo>
                      <a:pt x="1058" y="576445"/>
                    </a:lnTo>
                    <a:lnTo>
                      <a:pt x="910" y="577354"/>
                    </a:lnTo>
                    <a:lnTo>
                      <a:pt x="770" y="578296"/>
                    </a:lnTo>
                    <a:lnTo>
                      <a:pt x="644" y="579271"/>
                    </a:lnTo>
                    <a:lnTo>
                      <a:pt x="526" y="580280"/>
                    </a:lnTo>
                    <a:lnTo>
                      <a:pt x="415" y="581323"/>
                    </a:lnTo>
                    <a:lnTo>
                      <a:pt x="326" y="582400"/>
                    </a:lnTo>
                    <a:lnTo>
                      <a:pt x="237" y="583476"/>
                    </a:lnTo>
                    <a:lnTo>
                      <a:pt x="171" y="584586"/>
                    </a:lnTo>
                    <a:lnTo>
                      <a:pt x="112" y="585697"/>
                    </a:lnTo>
                    <a:lnTo>
                      <a:pt x="60" y="586840"/>
                    </a:lnTo>
                    <a:lnTo>
                      <a:pt x="31" y="588018"/>
                    </a:lnTo>
                    <a:lnTo>
                      <a:pt x="8" y="589195"/>
                    </a:lnTo>
                    <a:lnTo>
                      <a:pt x="1" y="590373"/>
                    </a:lnTo>
                    <a:lnTo>
                      <a:pt x="8" y="591618"/>
                    </a:lnTo>
                    <a:lnTo>
                      <a:pt x="31" y="592795"/>
                    </a:lnTo>
                    <a:lnTo>
                      <a:pt x="60" y="593972"/>
                    </a:lnTo>
                    <a:lnTo>
                      <a:pt x="112" y="595150"/>
                    </a:lnTo>
                    <a:lnTo>
                      <a:pt x="171" y="596294"/>
                    </a:lnTo>
                    <a:lnTo>
                      <a:pt x="237" y="597404"/>
                    </a:lnTo>
                    <a:lnTo>
                      <a:pt x="326" y="598480"/>
                    </a:lnTo>
                    <a:lnTo>
                      <a:pt x="415" y="599557"/>
                    </a:lnTo>
                    <a:lnTo>
                      <a:pt x="526" y="600600"/>
                    </a:lnTo>
                    <a:lnTo>
                      <a:pt x="644" y="601609"/>
                    </a:lnTo>
                    <a:lnTo>
                      <a:pt x="770" y="602585"/>
                    </a:lnTo>
                    <a:lnTo>
                      <a:pt x="910" y="603527"/>
                    </a:lnTo>
                    <a:lnTo>
                      <a:pt x="1058" y="604435"/>
                    </a:lnTo>
                    <a:lnTo>
                      <a:pt x="1220" y="605310"/>
                    </a:lnTo>
                    <a:lnTo>
                      <a:pt x="1390" y="606151"/>
                    </a:lnTo>
                    <a:lnTo>
                      <a:pt x="1568" y="606958"/>
                    </a:lnTo>
                    <a:lnTo>
                      <a:pt x="1752" y="607732"/>
                    </a:lnTo>
                    <a:lnTo>
                      <a:pt x="1945" y="608472"/>
                    </a:lnTo>
                    <a:lnTo>
                      <a:pt x="2152" y="609145"/>
                    </a:lnTo>
                    <a:lnTo>
                      <a:pt x="2359" y="609784"/>
                    </a:lnTo>
                    <a:lnTo>
                      <a:pt x="2580" y="610389"/>
                    </a:lnTo>
                    <a:lnTo>
                      <a:pt x="2802" y="610961"/>
                    </a:lnTo>
                    <a:lnTo>
                      <a:pt x="3038" y="611466"/>
                    </a:lnTo>
                    <a:lnTo>
                      <a:pt x="3275" y="611937"/>
                    </a:lnTo>
                    <a:lnTo>
                      <a:pt x="3526" y="612341"/>
                    </a:lnTo>
                    <a:lnTo>
                      <a:pt x="3777" y="612711"/>
                    </a:lnTo>
                    <a:lnTo>
                      <a:pt x="4036" y="613013"/>
                    </a:lnTo>
                    <a:lnTo>
                      <a:pt x="4295" y="613249"/>
                    </a:lnTo>
                    <a:lnTo>
                      <a:pt x="4568" y="613451"/>
                    </a:lnTo>
                    <a:lnTo>
                      <a:pt x="4842" y="613619"/>
                    </a:lnTo>
                    <a:lnTo>
                      <a:pt x="5115" y="613686"/>
                    </a:lnTo>
                    <a:lnTo>
                      <a:pt x="5396" y="613720"/>
                    </a:lnTo>
                    <a:lnTo>
                      <a:pt x="5677" y="613686"/>
                    </a:lnTo>
                    <a:lnTo>
                      <a:pt x="5950" y="613619"/>
                    </a:lnTo>
                    <a:lnTo>
                      <a:pt x="6216" y="613451"/>
                    </a:lnTo>
                    <a:lnTo>
                      <a:pt x="6482" y="613249"/>
                    </a:lnTo>
                    <a:lnTo>
                      <a:pt x="6741" y="613013"/>
                    </a:lnTo>
                    <a:lnTo>
                      <a:pt x="7000" y="612711"/>
                    </a:lnTo>
                    <a:lnTo>
                      <a:pt x="7251" y="612341"/>
                    </a:lnTo>
                    <a:lnTo>
                      <a:pt x="7495" y="611937"/>
                    </a:lnTo>
                    <a:lnTo>
                      <a:pt x="7731" y="611466"/>
                    </a:lnTo>
                    <a:lnTo>
                      <a:pt x="7968" y="610961"/>
                    </a:lnTo>
                    <a:lnTo>
                      <a:pt x="8190" y="610389"/>
                    </a:lnTo>
                    <a:lnTo>
                      <a:pt x="8411" y="609784"/>
                    </a:lnTo>
                    <a:lnTo>
                      <a:pt x="8618" y="609145"/>
                    </a:lnTo>
                    <a:lnTo>
                      <a:pt x="8825" y="608472"/>
                    </a:lnTo>
                    <a:lnTo>
                      <a:pt x="9025" y="607732"/>
                    </a:lnTo>
                    <a:lnTo>
                      <a:pt x="9209" y="606958"/>
                    </a:lnTo>
                    <a:lnTo>
                      <a:pt x="9387" y="606151"/>
                    </a:lnTo>
                    <a:lnTo>
                      <a:pt x="9557" y="605310"/>
                    </a:lnTo>
                    <a:lnTo>
                      <a:pt x="9719" y="604435"/>
                    </a:lnTo>
                    <a:lnTo>
                      <a:pt x="9867" y="603527"/>
                    </a:lnTo>
                    <a:lnTo>
                      <a:pt x="10008" y="602585"/>
                    </a:lnTo>
                    <a:lnTo>
                      <a:pt x="10141" y="601609"/>
                    </a:lnTo>
                    <a:lnTo>
                      <a:pt x="10259" y="600600"/>
                    </a:lnTo>
                    <a:lnTo>
                      <a:pt x="10370" y="599557"/>
                    </a:lnTo>
                    <a:lnTo>
                      <a:pt x="10466" y="598480"/>
                    </a:lnTo>
                    <a:lnTo>
                      <a:pt x="10554" y="597404"/>
                    </a:lnTo>
                    <a:lnTo>
                      <a:pt x="10621" y="596294"/>
                    </a:lnTo>
                    <a:lnTo>
                      <a:pt x="10687" y="595150"/>
                    </a:lnTo>
                    <a:lnTo>
                      <a:pt x="10732" y="593972"/>
                    </a:lnTo>
                    <a:lnTo>
                      <a:pt x="10769" y="592795"/>
                    </a:lnTo>
                    <a:lnTo>
                      <a:pt x="10791" y="591618"/>
                    </a:lnTo>
                    <a:lnTo>
                      <a:pt x="10798" y="590373"/>
                    </a:lnTo>
                    <a:lnTo>
                      <a:pt x="10791" y="589195"/>
                    </a:lnTo>
                    <a:lnTo>
                      <a:pt x="10769" y="588018"/>
                    </a:lnTo>
                    <a:lnTo>
                      <a:pt x="10732" y="586840"/>
                    </a:lnTo>
                    <a:lnTo>
                      <a:pt x="10687" y="585697"/>
                    </a:lnTo>
                    <a:lnTo>
                      <a:pt x="10621" y="584586"/>
                    </a:lnTo>
                    <a:lnTo>
                      <a:pt x="10554" y="583476"/>
                    </a:lnTo>
                    <a:lnTo>
                      <a:pt x="10466" y="582400"/>
                    </a:lnTo>
                    <a:lnTo>
                      <a:pt x="10370" y="581323"/>
                    </a:lnTo>
                    <a:lnTo>
                      <a:pt x="10259" y="580280"/>
                    </a:lnTo>
                    <a:lnTo>
                      <a:pt x="10141" y="579271"/>
                    </a:lnTo>
                    <a:lnTo>
                      <a:pt x="10008" y="578296"/>
                    </a:lnTo>
                    <a:lnTo>
                      <a:pt x="9867" y="577354"/>
                    </a:lnTo>
                    <a:lnTo>
                      <a:pt x="9719" y="576445"/>
                    </a:lnTo>
                    <a:lnTo>
                      <a:pt x="9557" y="575571"/>
                    </a:lnTo>
                    <a:lnTo>
                      <a:pt x="9387" y="574730"/>
                    </a:lnTo>
                    <a:lnTo>
                      <a:pt x="9209" y="573889"/>
                    </a:lnTo>
                    <a:lnTo>
                      <a:pt x="9025" y="573115"/>
                    </a:lnTo>
                    <a:lnTo>
                      <a:pt x="8825" y="572408"/>
                    </a:lnTo>
                    <a:lnTo>
                      <a:pt x="8618" y="571702"/>
                    </a:lnTo>
                    <a:lnTo>
                      <a:pt x="8411" y="571029"/>
                    </a:lnTo>
                    <a:lnTo>
                      <a:pt x="8190" y="570423"/>
                    </a:lnTo>
                    <a:lnTo>
                      <a:pt x="7968" y="569885"/>
                    </a:lnTo>
                    <a:lnTo>
                      <a:pt x="7731" y="569347"/>
                    </a:lnTo>
                    <a:lnTo>
                      <a:pt x="7495" y="568876"/>
                    </a:lnTo>
                    <a:lnTo>
                      <a:pt x="7251" y="568472"/>
                    </a:lnTo>
                    <a:lnTo>
                      <a:pt x="7000" y="568102"/>
                    </a:lnTo>
                    <a:lnTo>
                      <a:pt x="6741" y="567766"/>
                    </a:lnTo>
                    <a:lnTo>
                      <a:pt x="6482" y="567530"/>
                    </a:lnTo>
                    <a:lnTo>
                      <a:pt x="6216" y="567328"/>
                    </a:lnTo>
                    <a:lnTo>
                      <a:pt x="5950" y="567160"/>
                    </a:lnTo>
                    <a:lnTo>
                      <a:pt x="5677"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2244887" y="931941"/>
                <a:ext cx="30377" cy="405055"/>
              </a:xfrm>
              <a:custGeom>
                <a:avLst/>
                <a:gdLst/>
                <a:ahLst/>
                <a:cxnLst/>
                <a:rect l="l" t="t" r="r" b="b"/>
                <a:pathLst>
                  <a:path w="10791" h="613720" extrusionOk="0">
                    <a:moveTo>
                      <a:pt x="5395" y="0"/>
                    </a:moveTo>
                    <a:lnTo>
                      <a:pt x="5114" y="34"/>
                    </a:lnTo>
                    <a:lnTo>
                      <a:pt x="4841" y="135"/>
                    </a:lnTo>
                    <a:lnTo>
                      <a:pt x="4568" y="269"/>
                    </a:lnTo>
                    <a:lnTo>
                      <a:pt x="4294" y="471"/>
                    </a:lnTo>
                    <a:lnTo>
                      <a:pt x="4035" y="740"/>
                    </a:lnTo>
                    <a:lnTo>
                      <a:pt x="3777" y="1043"/>
                    </a:lnTo>
                    <a:lnTo>
                      <a:pt x="3526" y="1413"/>
                    </a:lnTo>
                    <a:lnTo>
                      <a:pt x="3274" y="1850"/>
                    </a:lnTo>
                    <a:lnTo>
                      <a:pt x="3038" y="2321"/>
                    </a:lnTo>
                    <a:lnTo>
                      <a:pt x="2801" y="2826"/>
                    </a:lnTo>
                    <a:lnTo>
                      <a:pt x="2580" y="3398"/>
                    </a:lnTo>
                    <a:lnTo>
                      <a:pt x="2358" y="4003"/>
                    </a:lnTo>
                    <a:lnTo>
                      <a:pt x="2151" y="4643"/>
                    </a:lnTo>
                    <a:lnTo>
                      <a:pt x="1944" y="5349"/>
                    </a:lnTo>
                    <a:lnTo>
                      <a:pt x="1752" y="6089"/>
                    </a:lnTo>
                    <a:lnTo>
                      <a:pt x="1560" y="6863"/>
                    </a:lnTo>
                    <a:lnTo>
                      <a:pt x="1382" y="7670"/>
                    </a:lnTo>
                    <a:lnTo>
                      <a:pt x="1220" y="8511"/>
                    </a:lnTo>
                    <a:lnTo>
                      <a:pt x="1057" y="9420"/>
                    </a:lnTo>
                    <a:lnTo>
                      <a:pt x="909" y="10328"/>
                    </a:lnTo>
                    <a:lnTo>
                      <a:pt x="769" y="11270"/>
                    </a:lnTo>
                    <a:lnTo>
                      <a:pt x="643" y="12245"/>
                    </a:lnTo>
                    <a:lnTo>
                      <a:pt x="525" y="13255"/>
                    </a:lnTo>
                    <a:lnTo>
                      <a:pt x="414" y="14298"/>
                    </a:lnTo>
                    <a:lnTo>
                      <a:pt x="318" y="15340"/>
                    </a:lnTo>
                    <a:lnTo>
                      <a:pt x="237" y="16417"/>
                    </a:lnTo>
                    <a:lnTo>
                      <a:pt x="163" y="17527"/>
                    </a:lnTo>
                    <a:lnTo>
                      <a:pt x="104" y="18671"/>
                    </a:lnTo>
                    <a:lnTo>
                      <a:pt x="59" y="19815"/>
                    </a:lnTo>
                    <a:lnTo>
                      <a:pt x="30" y="20959"/>
                    </a:lnTo>
                    <a:lnTo>
                      <a:pt x="8" y="22136"/>
                    </a:lnTo>
                    <a:lnTo>
                      <a:pt x="0" y="23347"/>
                    </a:lnTo>
                    <a:lnTo>
                      <a:pt x="8" y="24558"/>
                    </a:lnTo>
                    <a:lnTo>
                      <a:pt x="30" y="25736"/>
                    </a:lnTo>
                    <a:lnTo>
                      <a:pt x="59" y="26879"/>
                    </a:lnTo>
                    <a:lnTo>
                      <a:pt x="104" y="28023"/>
                    </a:lnTo>
                    <a:lnTo>
                      <a:pt x="163" y="29167"/>
                    </a:lnTo>
                    <a:lnTo>
                      <a:pt x="237" y="30277"/>
                    </a:lnTo>
                    <a:lnTo>
                      <a:pt x="318" y="31354"/>
                    </a:lnTo>
                    <a:lnTo>
                      <a:pt x="414" y="32397"/>
                    </a:lnTo>
                    <a:lnTo>
                      <a:pt x="525" y="33440"/>
                    </a:lnTo>
                    <a:lnTo>
                      <a:pt x="643" y="34449"/>
                    </a:lnTo>
                    <a:lnTo>
                      <a:pt x="769" y="35424"/>
                    </a:lnTo>
                    <a:lnTo>
                      <a:pt x="909" y="36366"/>
                    </a:lnTo>
                    <a:lnTo>
                      <a:pt x="1057" y="37275"/>
                    </a:lnTo>
                    <a:lnTo>
                      <a:pt x="1220" y="38183"/>
                    </a:lnTo>
                    <a:lnTo>
                      <a:pt x="1382" y="39024"/>
                    </a:lnTo>
                    <a:lnTo>
                      <a:pt x="1560" y="39831"/>
                    </a:lnTo>
                    <a:lnTo>
                      <a:pt x="1752" y="40605"/>
                    </a:lnTo>
                    <a:lnTo>
                      <a:pt x="1944" y="41345"/>
                    </a:lnTo>
                    <a:lnTo>
                      <a:pt x="2151" y="42052"/>
                    </a:lnTo>
                    <a:lnTo>
                      <a:pt x="2358" y="42691"/>
                    </a:lnTo>
                    <a:lnTo>
                      <a:pt x="2580" y="43296"/>
                    </a:lnTo>
                    <a:lnTo>
                      <a:pt x="2801" y="43868"/>
                    </a:lnTo>
                    <a:lnTo>
                      <a:pt x="3038" y="44373"/>
                    </a:lnTo>
                    <a:lnTo>
                      <a:pt x="3274" y="44844"/>
                    </a:lnTo>
                    <a:lnTo>
                      <a:pt x="3526" y="45281"/>
                    </a:lnTo>
                    <a:lnTo>
                      <a:pt x="3777" y="45651"/>
                    </a:lnTo>
                    <a:lnTo>
                      <a:pt x="4035" y="45954"/>
                    </a:lnTo>
                    <a:lnTo>
                      <a:pt x="4294" y="46223"/>
                    </a:lnTo>
                    <a:lnTo>
                      <a:pt x="4568" y="46425"/>
                    </a:lnTo>
                    <a:lnTo>
                      <a:pt x="4841" y="46560"/>
                    </a:lnTo>
                    <a:lnTo>
                      <a:pt x="5114" y="46661"/>
                    </a:lnTo>
                    <a:lnTo>
                      <a:pt x="5395" y="46694"/>
                    </a:lnTo>
                    <a:lnTo>
                      <a:pt x="5676" y="46661"/>
                    </a:lnTo>
                    <a:lnTo>
                      <a:pt x="5950" y="46560"/>
                    </a:lnTo>
                    <a:lnTo>
                      <a:pt x="6216" y="46425"/>
                    </a:lnTo>
                    <a:lnTo>
                      <a:pt x="6482" y="46223"/>
                    </a:lnTo>
                    <a:lnTo>
                      <a:pt x="6740" y="45954"/>
                    </a:lnTo>
                    <a:lnTo>
                      <a:pt x="6999" y="45651"/>
                    </a:lnTo>
                    <a:lnTo>
                      <a:pt x="7250" y="45281"/>
                    </a:lnTo>
                    <a:lnTo>
                      <a:pt x="7494" y="44844"/>
                    </a:lnTo>
                    <a:lnTo>
                      <a:pt x="7731" y="44373"/>
                    </a:lnTo>
                    <a:lnTo>
                      <a:pt x="7960" y="43868"/>
                    </a:lnTo>
                    <a:lnTo>
                      <a:pt x="8189" y="43296"/>
                    </a:lnTo>
                    <a:lnTo>
                      <a:pt x="8411" y="42691"/>
                    </a:lnTo>
                    <a:lnTo>
                      <a:pt x="8618" y="42052"/>
                    </a:lnTo>
                    <a:lnTo>
                      <a:pt x="8824" y="41345"/>
                    </a:lnTo>
                    <a:lnTo>
                      <a:pt x="9017" y="40605"/>
                    </a:lnTo>
                    <a:lnTo>
                      <a:pt x="9209" y="39831"/>
                    </a:lnTo>
                    <a:lnTo>
                      <a:pt x="9386" y="39024"/>
                    </a:lnTo>
                    <a:lnTo>
                      <a:pt x="9556" y="38183"/>
                    </a:lnTo>
                    <a:lnTo>
                      <a:pt x="9719" y="37275"/>
                    </a:lnTo>
                    <a:lnTo>
                      <a:pt x="9867" y="36366"/>
                    </a:lnTo>
                    <a:lnTo>
                      <a:pt x="10007" y="35424"/>
                    </a:lnTo>
                    <a:lnTo>
                      <a:pt x="10140" y="34449"/>
                    </a:lnTo>
                    <a:lnTo>
                      <a:pt x="10258" y="33440"/>
                    </a:lnTo>
                    <a:lnTo>
                      <a:pt x="10369" y="32397"/>
                    </a:lnTo>
                    <a:lnTo>
                      <a:pt x="10465" y="31354"/>
                    </a:lnTo>
                    <a:lnTo>
                      <a:pt x="10546" y="30277"/>
                    </a:lnTo>
                    <a:lnTo>
                      <a:pt x="10620" y="29167"/>
                    </a:lnTo>
                    <a:lnTo>
                      <a:pt x="10687" y="28023"/>
                    </a:lnTo>
                    <a:lnTo>
                      <a:pt x="10731" y="26879"/>
                    </a:lnTo>
                    <a:lnTo>
                      <a:pt x="10768" y="25736"/>
                    </a:lnTo>
                    <a:lnTo>
                      <a:pt x="10790" y="24558"/>
                    </a:lnTo>
                    <a:lnTo>
                      <a:pt x="10790" y="23347"/>
                    </a:lnTo>
                    <a:lnTo>
                      <a:pt x="10790" y="22136"/>
                    </a:lnTo>
                    <a:lnTo>
                      <a:pt x="10768" y="20959"/>
                    </a:lnTo>
                    <a:lnTo>
                      <a:pt x="10731" y="19815"/>
                    </a:lnTo>
                    <a:lnTo>
                      <a:pt x="10687" y="18671"/>
                    </a:lnTo>
                    <a:lnTo>
                      <a:pt x="10620" y="17527"/>
                    </a:lnTo>
                    <a:lnTo>
                      <a:pt x="10546" y="16417"/>
                    </a:lnTo>
                    <a:lnTo>
                      <a:pt x="10465" y="15340"/>
                    </a:lnTo>
                    <a:lnTo>
                      <a:pt x="10369" y="14298"/>
                    </a:lnTo>
                    <a:lnTo>
                      <a:pt x="10258" y="13255"/>
                    </a:lnTo>
                    <a:lnTo>
                      <a:pt x="10140" y="12245"/>
                    </a:lnTo>
                    <a:lnTo>
                      <a:pt x="10007" y="11270"/>
                    </a:lnTo>
                    <a:lnTo>
                      <a:pt x="9867" y="10328"/>
                    </a:lnTo>
                    <a:lnTo>
                      <a:pt x="9719" y="9420"/>
                    </a:lnTo>
                    <a:lnTo>
                      <a:pt x="9556" y="8511"/>
                    </a:lnTo>
                    <a:lnTo>
                      <a:pt x="9386" y="7670"/>
                    </a:lnTo>
                    <a:lnTo>
                      <a:pt x="9209" y="6863"/>
                    </a:lnTo>
                    <a:lnTo>
                      <a:pt x="9017" y="6089"/>
                    </a:lnTo>
                    <a:lnTo>
                      <a:pt x="8824" y="5349"/>
                    </a:lnTo>
                    <a:lnTo>
                      <a:pt x="8618" y="4643"/>
                    </a:lnTo>
                    <a:lnTo>
                      <a:pt x="8411" y="4003"/>
                    </a:lnTo>
                    <a:lnTo>
                      <a:pt x="8189" y="3398"/>
                    </a:lnTo>
                    <a:lnTo>
                      <a:pt x="7960" y="2826"/>
                    </a:lnTo>
                    <a:lnTo>
                      <a:pt x="7731" y="2321"/>
                    </a:lnTo>
                    <a:lnTo>
                      <a:pt x="7494" y="1850"/>
                    </a:lnTo>
                    <a:lnTo>
                      <a:pt x="7250" y="1413"/>
                    </a:lnTo>
                    <a:lnTo>
                      <a:pt x="6999" y="1043"/>
                    </a:lnTo>
                    <a:lnTo>
                      <a:pt x="6740" y="740"/>
                    </a:lnTo>
                    <a:lnTo>
                      <a:pt x="6482" y="471"/>
                    </a:lnTo>
                    <a:lnTo>
                      <a:pt x="6216" y="269"/>
                    </a:lnTo>
                    <a:lnTo>
                      <a:pt x="5950" y="135"/>
                    </a:lnTo>
                    <a:lnTo>
                      <a:pt x="5676" y="34"/>
                    </a:lnTo>
                    <a:lnTo>
                      <a:pt x="5395" y="0"/>
                    </a:lnTo>
                    <a:close/>
                    <a:moveTo>
                      <a:pt x="5395" y="113472"/>
                    </a:moveTo>
                    <a:lnTo>
                      <a:pt x="5114" y="113506"/>
                    </a:lnTo>
                    <a:lnTo>
                      <a:pt x="4841" y="113573"/>
                    </a:lnTo>
                    <a:lnTo>
                      <a:pt x="4568" y="113742"/>
                    </a:lnTo>
                    <a:lnTo>
                      <a:pt x="4294" y="113943"/>
                    </a:lnTo>
                    <a:lnTo>
                      <a:pt x="4035" y="114213"/>
                    </a:lnTo>
                    <a:lnTo>
                      <a:pt x="3777" y="114515"/>
                    </a:lnTo>
                    <a:lnTo>
                      <a:pt x="3526" y="114885"/>
                    </a:lnTo>
                    <a:lnTo>
                      <a:pt x="3274" y="115323"/>
                    </a:lnTo>
                    <a:lnTo>
                      <a:pt x="3038" y="115794"/>
                    </a:lnTo>
                    <a:lnTo>
                      <a:pt x="2801" y="116298"/>
                    </a:lnTo>
                    <a:lnTo>
                      <a:pt x="2580" y="116870"/>
                    </a:lnTo>
                    <a:lnTo>
                      <a:pt x="2358" y="117476"/>
                    </a:lnTo>
                    <a:lnTo>
                      <a:pt x="2151" y="118115"/>
                    </a:lnTo>
                    <a:lnTo>
                      <a:pt x="1944" y="118821"/>
                    </a:lnTo>
                    <a:lnTo>
                      <a:pt x="1752" y="119562"/>
                    </a:lnTo>
                    <a:lnTo>
                      <a:pt x="1560" y="120335"/>
                    </a:lnTo>
                    <a:lnTo>
                      <a:pt x="1382" y="121143"/>
                    </a:lnTo>
                    <a:lnTo>
                      <a:pt x="1220" y="121984"/>
                    </a:lnTo>
                    <a:lnTo>
                      <a:pt x="1057" y="122858"/>
                    </a:lnTo>
                    <a:lnTo>
                      <a:pt x="909" y="123800"/>
                    </a:lnTo>
                    <a:lnTo>
                      <a:pt x="769" y="124742"/>
                    </a:lnTo>
                    <a:lnTo>
                      <a:pt x="643" y="125718"/>
                    </a:lnTo>
                    <a:lnTo>
                      <a:pt x="525" y="126727"/>
                    </a:lnTo>
                    <a:lnTo>
                      <a:pt x="414" y="127736"/>
                    </a:lnTo>
                    <a:lnTo>
                      <a:pt x="318" y="128813"/>
                    </a:lnTo>
                    <a:lnTo>
                      <a:pt x="237" y="129889"/>
                    </a:lnTo>
                    <a:lnTo>
                      <a:pt x="163" y="131000"/>
                    </a:lnTo>
                    <a:lnTo>
                      <a:pt x="104" y="132110"/>
                    </a:lnTo>
                    <a:lnTo>
                      <a:pt x="59" y="133254"/>
                    </a:lnTo>
                    <a:lnTo>
                      <a:pt x="30" y="134431"/>
                    </a:lnTo>
                    <a:lnTo>
                      <a:pt x="8" y="135608"/>
                    </a:lnTo>
                    <a:lnTo>
                      <a:pt x="0" y="136820"/>
                    </a:lnTo>
                    <a:lnTo>
                      <a:pt x="8" y="137997"/>
                    </a:lnTo>
                    <a:lnTo>
                      <a:pt x="30" y="139174"/>
                    </a:lnTo>
                    <a:lnTo>
                      <a:pt x="59" y="140352"/>
                    </a:lnTo>
                    <a:lnTo>
                      <a:pt x="104" y="141496"/>
                    </a:lnTo>
                    <a:lnTo>
                      <a:pt x="163" y="142640"/>
                    </a:lnTo>
                    <a:lnTo>
                      <a:pt x="237" y="143716"/>
                    </a:lnTo>
                    <a:lnTo>
                      <a:pt x="318" y="144826"/>
                    </a:lnTo>
                    <a:lnTo>
                      <a:pt x="414" y="145869"/>
                    </a:lnTo>
                    <a:lnTo>
                      <a:pt x="525" y="146912"/>
                    </a:lnTo>
                    <a:lnTo>
                      <a:pt x="643" y="147921"/>
                    </a:lnTo>
                    <a:lnTo>
                      <a:pt x="769" y="148897"/>
                    </a:lnTo>
                    <a:lnTo>
                      <a:pt x="909" y="149839"/>
                    </a:lnTo>
                    <a:lnTo>
                      <a:pt x="1057" y="150747"/>
                    </a:lnTo>
                    <a:lnTo>
                      <a:pt x="1220" y="151622"/>
                    </a:lnTo>
                    <a:lnTo>
                      <a:pt x="1382" y="152496"/>
                    </a:lnTo>
                    <a:lnTo>
                      <a:pt x="1560" y="153304"/>
                    </a:lnTo>
                    <a:lnTo>
                      <a:pt x="1752" y="154078"/>
                    </a:lnTo>
                    <a:lnTo>
                      <a:pt x="1944" y="154818"/>
                    </a:lnTo>
                    <a:lnTo>
                      <a:pt x="2151" y="155491"/>
                    </a:lnTo>
                    <a:lnTo>
                      <a:pt x="2358" y="156163"/>
                    </a:lnTo>
                    <a:lnTo>
                      <a:pt x="2580" y="156769"/>
                    </a:lnTo>
                    <a:lnTo>
                      <a:pt x="2801" y="157341"/>
                    </a:lnTo>
                    <a:lnTo>
                      <a:pt x="3038" y="157845"/>
                    </a:lnTo>
                    <a:lnTo>
                      <a:pt x="3274" y="158316"/>
                    </a:lnTo>
                    <a:lnTo>
                      <a:pt x="3526" y="158720"/>
                    </a:lnTo>
                    <a:lnTo>
                      <a:pt x="3777" y="159090"/>
                    </a:lnTo>
                    <a:lnTo>
                      <a:pt x="4035" y="159427"/>
                    </a:lnTo>
                    <a:lnTo>
                      <a:pt x="4294" y="159696"/>
                    </a:lnTo>
                    <a:lnTo>
                      <a:pt x="4568" y="159898"/>
                    </a:lnTo>
                    <a:lnTo>
                      <a:pt x="4841" y="160032"/>
                    </a:lnTo>
                    <a:lnTo>
                      <a:pt x="5114" y="160133"/>
                    </a:lnTo>
                    <a:lnTo>
                      <a:pt x="5395"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0" y="157341"/>
                    </a:lnTo>
                    <a:lnTo>
                      <a:pt x="8189" y="156769"/>
                    </a:lnTo>
                    <a:lnTo>
                      <a:pt x="8411" y="156163"/>
                    </a:lnTo>
                    <a:lnTo>
                      <a:pt x="8618" y="155491"/>
                    </a:lnTo>
                    <a:lnTo>
                      <a:pt x="8824" y="154818"/>
                    </a:lnTo>
                    <a:lnTo>
                      <a:pt x="9017" y="154078"/>
                    </a:lnTo>
                    <a:lnTo>
                      <a:pt x="9209" y="153304"/>
                    </a:lnTo>
                    <a:lnTo>
                      <a:pt x="9386" y="152496"/>
                    </a:lnTo>
                    <a:lnTo>
                      <a:pt x="9556" y="151622"/>
                    </a:lnTo>
                    <a:lnTo>
                      <a:pt x="9719" y="150747"/>
                    </a:lnTo>
                    <a:lnTo>
                      <a:pt x="9867" y="149839"/>
                    </a:lnTo>
                    <a:lnTo>
                      <a:pt x="10007" y="148897"/>
                    </a:lnTo>
                    <a:lnTo>
                      <a:pt x="10140" y="147921"/>
                    </a:lnTo>
                    <a:lnTo>
                      <a:pt x="10258" y="146912"/>
                    </a:lnTo>
                    <a:lnTo>
                      <a:pt x="10369" y="145869"/>
                    </a:lnTo>
                    <a:lnTo>
                      <a:pt x="10465" y="144826"/>
                    </a:lnTo>
                    <a:lnTo>
                      <a:pt x="10546" y="143716"/>
                    </a:lnTo>
                    <a:lnTo>
                      <a:pt x="10620" y="142640"/>
                    </a:lnTo>
                    <a:lnTo>
                      <a:pt x="10687" y="141496"/>
                    </a:lnTo>
                    <a:lnTo>
                      <a:pt x="10731" y="140352"/>
                    </a:lnTo>
                    <a:lnTo>
                      <a:pt x="10768" y="139174"/>
                    </a:lnTo>
                    <a:lnTo>
                      <a:pt x="10790" y="137997"/>
                    </a:lnTo>
                    <a:lnTo>
                      <a:pt x="10790" y="136820"/>
                    </a:lnTo>
                    <a:lnTo>
                      <a:pt x="10790" y="135608"/>
                    </a:lnTo>
                    <a:lnTo>
                      <a:pt x="10768" y="134431"/>
                    </a:lnTo>
                    <a:lnTo>
                      <a:pt x="10731" y="133254"/>
                    </a:lnTo>
                    <a:lnTo>
                      <a:pt x="10687" y="132110"/>
                    </a:lnTo>
                    <a:lnTo>
                      <a:pt x="10620" y="131000"/>
                    </a:lnTo>
                    <a:lnTo>
                      <a:pt x="10546" y="129889"/>
                    </a:lnTo>
                    <a:lnTo>
                      <a:pt x="10465" y="128813"/>
                    </a:lnTo>
                    <a:lnTo>
                      <a:pt x="10369" y="127736"/>
                    </a:lnTo>
                    <a:lnTo>
                      <a:pt x="10258" y="126727"/>
                    </a:lnTo>
                    <a:lnTo>
                      <a:pt x="10140" y="125718"/>
                    </a:lnTo>
                    <a:lnTo>
                      <a:pt x="10007" y="124742"/>
                    </a:lnTo>
                    <a:lnTo>
                      <a:pt x="9867" y="123800"/>
                    </a:lnTo>
                    <a:lnTo>
                      <a:pt x="9719" y="122858"/>
                    </a:lnTo>
                    <a:lnTo>
                      <a:pt x="9556" y="121984"/>
                    </a:lnTo>
                    <a:lnTo>
                      <a:pt x="9386" y="121143"/>
                    </a:lnTo>
                    <a:lnTo>
                      <a:pt x="9209" y="120335"/>
                    </a:lnTo>
                    <a:lnTo>
                      <a:pt x="9017" y="119562"/>
                    </a:lnTo>
                    <a:lnTo>
                      <a:pt x="8824" y="118821"/>
                    </a:lnTo>
                    <a:lnTo>
                      <a:pt x="8618" y="118115"/>
                    </a:lnTo>
                    <a:lnTo>
                      <a:pt x="8411" y="117476"/>
                    </a:lnTo>
                    <a:lnTo>
                      <a:pt x="8189" y="116870"/>
                    </a:lnTo>
                    <a:lnTo>
                      <a:pt x="7960"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395" y="113472"/>
                    </a:lnTo>
                    <a:close/>
                    <a:moveTo>
                      <a:pt x="5114" y="226945"/>
                    </a:moveTo>
                    <a:lnTo>
                      <a:pt x="4841" y="227046"/>
                    </a:lnTo>
                    <a:lnTo>
                      <a:pt x="4568" y="227214"/>
                    </a:lnTo>
                    <a:lnTo>
                      <a:pt x="4294" y="227416"/>
                    </a:lnTo>
                    <a:lnTo>
                      <a:pt x="4035" y="227651"/>
                    </a:lnTo>
                    <a:lnTo>
                      <a:pt x="3777" y="227988"/>
                    </a:lnTo>
                    <a:lnTo>
                      <a:pt x="3526" y="228358"/>
                    </a:lnTo>
                    <a:lnTo>
                      <a:pt x="3274" y="228761"/>
                    </a:lnTo>
                    <a:lnTo>
                      <a:pt x="3038" y="229232"/>
                    </a:lnTo>
                    <a:lnTo>
                      <a:pt x="2801" y="229771"/>
                    </a:lnTo>
                    <a:lnTo>
                      <a:pt x="2580" y="230309"/>
                    </a:lnTo>
                    <a:lnTo>
                      <a:pt x="2358" y="230915"/>
                    </a:lnTo>
                    <a:lnTo>
                      <a:pt x="2151" y="231587"/>
                    </a:lnTo>
                    <a:lnTo>
                      <a:pt x="1944" y="232260"/>
                    </a:lnTo>
                    <a:lnTo>
                      <a:pt x="1752" y="233000"/>
                    </a:lnTo>
                    <a:lnTo>
                      <a:pt x="1560" y="233774"/>
                    </a:lnTo>
                    <a:lnTo>
                      <a:pt x="1382" y="234581"/>
                    </a:lnTo>
                    <a:lnTo>
                      <a:pt x="1220" y="235422"/>
                    </a:lnTo>
                    <a:lnTo>
                      <a:pt x="1057" y="236331"/>
                    </a:lnTo>
                    <a:lnTo>
                      <a:pt x="909" y="237239"/>
                    </a:lnTo>
                    <a:lnTo>
                      <a:pt x="769" y="238181"/>
                    </a:lnTo>
                    <a:lnTo>
                      <a:pt x="643" y="239157"/>
                    </a:lnTo>
                    <a:lnTo>
                      <a:pt x="525" y="240166"/>
                    </a:lnTo>
                    <a:lnTo>
                      <a:pt x="414" y="241209"/>
                    </a:lnTo>
                    <a:lnTo>
                      <a:pt x="318" y="242252"/>
                    </a:lnTo>
                    <a:lnTo>
                      <a:pt x="237" y="243328"/>
                    </a:lnTo>
                    <a:lnTo>
                      <a:pt x="163" y="244438"/>
                    </a:lnTo>
                    <a:lnTo>
                      <a:pt x="104" y="245582"/>
                    </a:lnTo>
                    <a:lnTo>
                      <a:pt x="59" y="246726"/>
                    </a:lnTo>
                    <a:lnTo>
                      <a:pt x="30" y="247903"/>
                    </a:lnTo>
                    <a:lnTo>
                      <a:pt x="8" y="249081"/>
                    </a:lnTo>
                    <a:lnTo>
                      <a:pt x="0" y="250258"/>
                    </a:lnTo>
                    <a:lnTo>
                      <a:pt x="8" y="251469"/>
                    </a:lnTo>
                    <a:lnTo>
                      <a:pt x="30" y="252647"/>
                    </a:lnTo>
                    <a:lnTo>
                      <a:pt x="59" y="253824"/>
                    </a:lnTo>
                    <a:lnTo>
                      <a:pt x="104" y="254968"/>
                    </a:lnTo>
                    <a:lnTo>
                      <a:pt x="163" y="256078"/>
                    </a:lnTo>
                    <a:lnTo>
                      <a:pt x="237" y="257188"/>
                    </a:lnTo>
                    <a:lnTo>
                      <a:pt x="318" y="258265"/>
                    </a:lnTo>
                    <a:lnTo>
                      <a:pt x="414" y="259341"/>
                    </a:lnTo>
                    <a:lnTo>
                      <a:pt x="525" y="260384"/>
                    </a:lnTo>
                    <a:lnTo>
                      <a:pt x="643" y="261360"/>
                    </a:lnTo>
                    <a:lnTo>
                      <a:pt x="769" y="262336"/>
                    </a:lnTo>
                    <a:lnTo>
                      <a:pt x="909" y="263311"/>
                    </a:lnTo>
                    <a:lnTo>
                      <a:pt x="1057" y="264220"/>
                    </a:lnTo>
                    <a:lnTo>
                      <a:pt x="1220" y="265094"/>
                    </a:lnTo>
                    <a:lnTo>
                      <a:pt x="1382" y="265935"/>
                    </a:lnTo>
                    <a:lnTo>
                      <a:pt x="1560" y="266743"/>
                    </a:lnTo>
                    <a:lnTo>
                      <a:pt x="1752" y="267516"/>
                    </a:lnTo>
                    <a:lnTo>
                      <a:pt x="1944" y="268256"/>
                    </a:lnTo>
                    <a:lnTo>
                      <a:pt x="2151" y="268963"/>
                    </a:lnTo>
                    <a:lnTo>
                      <a:pt x="2358" y="269602"/>
                    </a:lnTo>
                    <a:lnTo>
                      <a:pt x="2580" y="270208"/>
                    </a:lnTo>
                    <a:lnTo>
                      <a:pt x="2801" y="270780"/>
                    </a:lnTo>
                    <a:lnTo>
                      <a:pt x="3038" y="271318"/>
                    </a:lnTo>
                    <a:lnTo>
                      <a:pt x="3274" y="271789"/>
                    </a:lnTo>
                    <a:lnTo>
                      <a:pt x="3526" y="272193"/>
                    </a:lnTo>
                    <a:lnTo>
                      <a:pt x="3777" y="272563"/>
                    </a:lnTo>
                    <a:lnTo>
                      <a:pt x="4035" y="272865"/>
                    </a:lnTo>
                    <a:lnTo>
                      <a:pt x="4294" y="273134"/>
                    </a:lnTo>
                    <a:lnTo>
                      <a:pt x="4568" y="273336"/>
                    </a:lnTo>
                    <a:lnTo>
                      <a:pt x="4841" y="273505"/>
                    </a:lnTo>
                    <a:lnTo>
                      <a:pt x="5114" y="273572"/>
                    </a:lnTo>
                    <a:lnTo>
                      <a:pt x="5395"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0" y="270780"/>
                    </a:lnTo>
                    <a:lnTo>
                      <a:pt x="8189" y="270208"/>
                    </a:lnTo>
                    <a:lnTo>
                      <a:pt x="8411" y="269602"/>
                    </a:lnTo>
                    <a:lnTo>
                      <a:pt x="8618" y="268963"/>
                    </a:lnTo>
                    <a:lnTo>
                      <a:pt x="8824" y="268256"/>
                    </a:lnTo>
                    <a:lnTo>
                      <a:pt x="9017" y="267516"/>
                    </a:lnTo>
                    <a:lnTo>
                      <a:pt x="9209" y="266743"/>
                    </a:lnTo>
                    <a:lnTo>
                      <a:pt x="9386" y="265935"/>
                    </a:lnTo>
                    <a:lnTo>
                      <a:pt x="9556" y="265094"/>
                    </a:lnTo>
                    <a:lnTo>
                      <a:pt x="9719" y="264220"/>
                    </a:lnTo>
                    <a:lnTo>
                      <a:pt x="9867" y="263311"/>
                    </a:lnTo>
                    <a:lnTo>
                      <a:pt x="10007" y="262336"/>
                    </a:lnTo>
                    <a:lnTo>
                      <a:pt x="10140" y="261360"/>
                    </a:lnTo>
                    <a:lnTo>
                      <a:pt x="10258" y="260384"/>
                    </a:lnTo>
                    <a:lnTo>
                      <a:pt x="10369" y="259341"/>
                    </a:lnTo>
                    <a:lnTo>
                      <a:pt x="10465" y="258265"/>
                    </a:lnTo>
                    <a:lnTo>
                      <a:pt x="10546" y="257188"/>
                    </a:lnTo>
                    <a:lnTo>
                      <a:pt x="10620" y="256078"/>
                    </a:lnTo>
                    <a:lnTo>
                      <a:pt x="10687" y="254968"/>
                    </a:lnTo>
                    <a:lnTo>
                      <a:pt x="10731" y="253824"/>
                    </a:lnTo>
                    <a:lnTo>
                      <a:pt x="10768" y="252647"/>
                    </a:lnTo>
                    <a:lnTo>
                      <a:pt x="10790" y="251469"/>
                    </a:lnTo>
                    <a:lnTo>
                      <a:pt x="10790" y="250258"/>
                    </a:lnTo>
                    <a:lnTo>
                      <a:pt x="10790" y="249081"/>
                    </a:lnTo>
                    <a:lnTo>
                      <a:pt x="10768" y="247903"/>
                    </a:lnTo>
                    <a:lnTo>
                      <a:pt x="10731" y="246726"/>
                    </a:lnTo>
                    <a:lnTo>
                      <a:pt x="10687" y="245582"/>
                    </a:lnTo>
                    <a:lnTo>
                      <a:pt x="10620" y="244438"/>
                    </a:lnTo>
                    <a:lnTo>
                      <a:pt x="10546" y="243328"/>
                    </a:lnTo>
                    <a:lnTo>
                      <a:pt x="10465" y="242252"/>
                    </a:lnTo>
                    <a:lnTo>
                      <a:pt x="10369" y="241209"/>
                    </a:lnTo>
                    <a:lnTo>
                      <a:pt x="10258" y="240166"/>
                    </a:lnTo>
                    <a:lnTo>
                      <a:pt x="10140" y="239157"/>
                    </a:lnTo>
                    <a:lnTo>
                      <a:pt x="10007" y="238181"/>
                    </a:lnTo>
                    <a:lnTo>
                      <a:pt x="9867" y="237239"/>
                    </a:lnTo>
                    <a:lnTo>
                      <a:pt x="9719" y="236331"/>
                    </a:lnTo>
                    <a:lnTo>
                      <a:pt x="9556" y="235422"/>
                    </a:lnTo>
                    <a:lnTo>
                      <a:pt x="9386" y="234581"/>
                    </a:lnTo>
                    <a:lnTo>
                      <a:pt x="9209" y="233774"/>
                    </a:lnTo>
                    <a:lnTo>
                      <a:pt x="9017" y="233000"/>
                    </a:lnTo>
                    <a:lnTo>
                      <a:pt x="8824" y="232260"/>
                    </a:lnTo>
                    <a:lnTo>
                      <a:pt x="8618" y="231587"/>
                    </a:lnTo>
                    <a:lnTo>
                      <a:pt x="8411" y="230915"/>
                    </a:lnTo>
                    <a:lnTo>
                      <a:pt x="8189" y="230309"/>
                    </a:lnTo>
                    <a:lnTo>
                      <a:pt x="7960"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14" y="340384"/>
                    </a:moveTo>
                    <a:lnTo>
                      <a:pt x="4841" y="340485"/>
                    </a:lnTo>
                    <a:lnTo>
                      <a:pt x="4568" y="340653"/>
                    </a:lnTo>
                    <a:lnTo>
                      <a:pt x="4294" y="340855"/>
                    </a:lnTo>
                    <a:lnTo>
                      <a:pt x="4035" y="341124"/>
                    </a:lnTo>
                    <a:lnTo>
                      <a:pt x="3777" y="341426"/>
                    </a:lnTo>
                    <a:lnTo>
                      <a:pt x="3526" y="341797"/>
                    </a:lnTo>
                    <a:lnTo>
                      <a:pt x="3274" y="342200"/>
                    </a:lnTo>
                    <a:lnTo>
                      <a:pt x="3038" y="342671"/>
                    </a:lnTo>
                    <a:lnTo>
                      <a:pt x="2801" y="343209"/>
                    </a:lnTo>
                    <a:lnTo>
                      <a:pt x="2580" y="343748"/>
                    </a:lnTo>
                    <a:lnTo>
                      <a:pt x="2358" y="344387"/>
                    </a:lnTo>
                    <a:lnTo>
                      <a:pt x="2151" y="345026"/>
                    </a:lnTo>
                    <a:lnTo>
                      <a:pt x="1944" y="345733"/>
                    </a:lnTo>
                    <a:lnTo>
                      <a:pt x="1752" y="346439"/>
                    </a:lnTo>
                    <a:lnTo>
                      <a:pt x="1560" y="347213"/>
                    </a:lnTo>
                    <a:lnTo>
                      <a:pt x="1382" y="348054"/>
                    </a:lnTo>
                    <a:lnTo>
                      <a:pt x="1220" y="348895"/>
                    </a:lnTo>
                    <a:lnTo>
                      <a:pt x="1057" y="349770"/>
                    </a:lnTo>
                    <a:lnTo>
                      <a:pt x="909" y="350678"/>
                    </a:lnTo>
                    <a:lnTo>
                      <a:pt x="769" y="351620"/>
                    </a:lnTo>
                    <a:lnTo>
                      <a:pt x="643" y="352595"/>
                    </a:lnTo>
                    <a:lnTo>
                      <a:pt x="525" y="353605"/>
                    </a:lnTo>
                    <a:lnTo>
                      <a:pt x="414" y="354648"/>
                    </a:lnTo>
                    <a:lnTo>
                      <a:pt x="318" y="355724"/>
                    </a:lnTo>
                    <a:lnTo>
                      <a:pt x="237" y="356801"/>
                    </a:lnTo>
                    <a:lnTo>
                      <a:pt x="163" y="357911"/>
                    </a:lnTo>
                    <a:lnTo>
                      <a:pt x="104" y="359021"/>
                    </a:lnTo>
                    <a:lnTo>
                      <a:pt x="59" y="360165"/>
                    </a:lnTo>
                    <a:lnTo>
                      <a:pt x="30" y="361342"/>
                    </a:lnTo>
                    <a:lnTo>
                      <a:pt x="8" y="362520"/>
                    </a:lnTo>
                    <a:lnTo>
                      <a:pt x="0" y="363697"/>
                    </a:lnTo>
                    <a:lnTo>
                      <a:pt x="8" y="364908"/>
                    </a:lnTo>
                    <a:lnTo>
                      <a:pt x="30" y="366086"/>
                    </a:lnTo>
                    <a:lnTo>
                      <a:pt x="59" y="367263"/>
                    </a:lnTo>
                    <a:lnTo>
                      <a:pt x="104" y="368407"/>
                    </a:lnTo>
                    <a:lnTo>
                      <a:pt x="163" y="369517"/>
                    </a:lnTo>
                    <a:lnTo>
                      <a:pt x="237" y="370627"/>
                    </a:lnTo>
                    <a:lnTo>
                      <a:pt x="318" y="371704"/>
                    </a:lnTo>
                    <a:lnTo>
                      <a:pt x="414" y="372780"/>
                    </a:lnTo>
                    <a:lnTo>
                      <a:pt x="525" y="373823"/>
                    </a:lnTo>
                    <a:lnTo>
                      <a:pt x="643" y="374799"/>
                    </a:lnTo>
                    <a:lnTo>
                      <a:pt x="769" y="375808"/>
                    </a:lnTo>
                    <a:lnTo>
                      <a:pt x="909" y="376750"/>
                    </a:lnTo>
                    <a:lnTo>
                      <a:pt x="1057" y="377658"/>
                    </a:lnTo>
                    <a:lnTo>
                      <a:pt x="1220" y="378533"/>
                    </a:lnTo>
                    <a:lnTo>
                      <a:pt x="1382" y="379374"/>
                    </a:lnTo>
                    <a:lnTo>
                      <a:pt x="1560" y="380215"/>
                    </a:lnTo>
                    <a:lnTo>
                      <a:pt x="1752" y="380989"/>
                    </a:lnTo>
                    <a:lnTo>
                      <a:pt x="1944" y="381695"/>
                    </a:lnTo>
                    <a:lnTo>
                      <a:pt x="2151" y="382402"/>
                    </a:lnTo>
                    <a:lnTo>
                      <a:pt x="2358" y="383041"/>
                    </a:lnTo>
                    <a:lnTo>
                      <a:pt x="2580" y="383680"/>
                    </a:lnTo>
                    <a:lnTo>
                      <a:pt x="2801" y="384218"/>
                    </a:lnTo>
                    <a:lnTo>
                      <a:pt x="3038" y="384757"/>
                    </a:lnTo>
                    <a:lnTo>
                      <a:pt x="3274" y="385228"/>
                    </a:lnTo>
                    <a:lnTo>
                      <a:pt x="3526" y="385631"/>
                    </a:lnTo>
                    <a:lnTo>
                      <a:pt x="3777" y="386001"/>
                    </a:lnTo>
                    <a:lnTo>
                      <a:pt x="4035" y="386304"/>
                    </a:lnTo>
                    <a:lnTo>
                      <a:pt x="4294" y="386573"/>
                    </a:lnTo>
                    <a:lnTo>
                      <a:pt x="4568" y="386775"/>
                    </a:lnTo>
                    <a:lnTo>
                      <a:pt x="4841" y="386943"/>
                    </a:lnTo>
                    <a:lnTo>
                      <a:pt x="5114"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0" y="384218"/>
                    </a:lnTo>
                    <a:lnTo>
                      <a:pt x="8189" y="383680"/>
                    </a:lnTo>
                    <a:lnTo>
                      <a:pt x="8411" y="383041"/>
                    </a:lnTo>
                    <a:lnTo>
                      <a:pt x="8618" y="382402"/>
                    </a:lnTo>
                    <a:lnTo>
                      <a:pt x="8824" y="381695"/>
                    </a:lnTo>
                    <a:lnTo>
                      <a:pt x="9017" y="380989"/>
                    </a:lnTo>
                    <a:lnTo>
                      <a:pt x="9209" y="380215"/>
                    </a:lnTo>
                    <a:lnTo>
                      <a:pt x="9386" y="379374"/>
                    </a:lnTo>
                    <a:lnTo>
                      <a:pt x="9556" y="378533"/>
                    </a:lnTo>
                    <a:lnTo>
                      <a:pt x="9719" y="377658"/>
                    </a:lnTo>
                    <a:lnTo>
                      <a:pt x="9867" y="376750"/>
                    </a:lnTo>
                    <a:lnTo>
                      <a:pt x="10007" y="375808"/>
                    </a:lnTo>
                    <a:lnTo>
                      <a:pt x="10140" y="374799"/>
                    </a:lnTo>
                    <a:lnTo>
                      <a:pt x="10258" y="373823"/>
                    </a:lnTo>
                    <a:lnTo>
                      <a:pt x="10369" y="372780"/>
                    </a:lnTo>
                    <a:lnTo>
                      <a:pt x="10465" y="371704"/>
                    </a:lnTo>
                    <a:lnTo>
                      <a:pt x="10546" y="370627"/>
                    </a:lnTo>
                    <a:lnTo>
                      <a:pt x="10620" y="369517"/>
                    </a:lnTo>
                    <a:lnTo>
                      <a:pt x="10687" y="368407"/>
                    </a:lnTo>
                    <a:lnTo>
                      <a:pt x="10731" y="367263"/>
                    </a:lnTo>
                    <a:lnTo>
                      <a:pt x="10768" y="366086"/>
                    </a:lnTo>
                    <a:lnTo>
                      <a:pt x="10790" y="364908"/>
                    </a:lnTo>
                    <a:lnTo>
                      <a:pt x="10790" y="363697"/>
                    </a:lnTo>
                    <a:lnTo>
                      <a:pt x="10790" y="362520"/>
                    </a:lnTo>
                    <a:lnTo>
                      <a:pt x="10768" y="361342"/>
                    </a:lnTo>
                    <a:lnTo>
                      <a:pt x="10731" y="360165"/>
                    </a:lnTo>
                    <a:lnTo>
                      <a:pt x="10687" y="359021"/>
                    </a:lnTo>
                    <a:lnTo>
                      <a:pt x="10620" y="357911"/>
                    </a:lnTo>
                    <a:lnTo>
                      <a:pt x="10546" y="356801"/>
                    </a:lnTo>
                    <a:lnTo>
                      <a:pt x="10465" y="355724"/>
                    </a:lnTo>
                    <a:lnTo>
                      <a:pt x="10369" y="354648"/>
                    </a:lnTo>
                    <a:lnTo>
                      <a:pt x="10258" y="353605"/>
                    </a:lnTo>
                    <a:lnTo>
                      <a:pt x="10140" y="352595"/>
                    </a:lnTo>
                    <a:lnTo>
                      <a:pt x="10007" y="351620"/>
                    </a:lnTo>
                    <a:lnTo>
                      <a:pt x="9867" y="350678"/>
                    </a:lnTo>
                    <a:lnTo>
                      <a:pt x="9719" y="349770"/>
                    </a:lnTo>
                    <a:lnTo>
                      <a:pt x="9556" y="348895"/>
                    </a:lnTo>
                    <a:lnTo>
                      <a:pt x="9386" y="348054"/>
                    </a:lnTo>
                    <a:lnTo>
                      <a:pt x="9209" y="347213"/>
                    </a:lnTo>
                    <a:lnTo>
                      <a:pt x="9017" y="346439"/>
                    </a:lnTo>
                    <a:lnTo>
                      <a:pt x="8824" y="345733"/>
                    </a:lnTo>
                    <a:lnTo>
                      <a:pt x="8618" y="345026"/>
                    </a:lnTo>
                    <a:lnTo>
                      <a:pt x="8411" y="344387"/>
                    </a:lnTo>
                    <a:lnTo>
                      <a:pt x="8189" y="343748"/>
                    </a:lnTo>
                    <a:lnTo>
                      <a:pt x="7960"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395" y="453822"/>
                    </a:moveTo>
                    <a:lnTo>
                      <a:pt x="5114" y="453856"/>
                    </a:lnTo>
                    <a:lnTo>
                      <a:pt x="4841" y="453957"/>
                    </a:lnTo>
                    <a:lnTo>
                      <a:pt x="4568" y="454092"/>
                    </a:lnTo>
                    <a:lnTo>
                      <a:pt x="4294" y="454293"/>
                    </a:lnTo>
                    <a:lnTo>
                      <a:pt x="4035" y="454562"/>
                    </a:lnTo>
                    <a:lnTo>
                      <a:pt x="3777" y="454865"/>
                    </a:lnTo>
                    <a:lnTo>
                      <a:pt x="3526" y="455235"/>
                    </a:lnTo>
                    <a:lnTo>
                      <a:pt x="3274" y="455639"/>
                    </a:lnTo>
                    <a:lnTo>
                      <a:pt x="3038" y="456110"/>
                    </a:lnTo>
                    <a:lnTo>
                      <a:pt x="2801" y="456615"/>
                    </a:lnTo>
                    <a:lnTo>
                      <a:pt x="2580" y="457153"/>
                    </a:lnTo>
                    <a:lnTo>
                      <a:pt x="2358" y="457758"/>
                    </a:lnTo>
                    <a:lnTo>
                      <a:pt x="2151" y="458398"/>
                    </a:lnTo>
                    <a:lnTo>
                      <a:pt x="1944" y="459070"/>
                    </a:lnTo>
                    <a:lnTo>
                      <a:pt x="1752" y="459811"/>
                    </a:lnTo>
                    <a:lnTo>
                      <a:pt x="1560" y="460551"/>
                    </a:lnTo>
                    <a:lnTo>
                      <a:pt x="1382" y="461358"/>
                    </a:lnTo>
                    <a:lnTo>
                      <a:pt x="1220" y="462199"/>
                    </a:lnTo>
                    <a:lnTo>
                      <a:pt x="1057" y="463074"/>
                    </a:lnTo>
                    <a:lnTo>
                      <a:pt x="909" y="463982"/>
                    </a:lnTo>
                    <a:lnTo>
                      <a:pt x="769" y="464924"/>
                    </a:lnTo>
                    <a:lnTo>
                      <a:pt x="643" y="465900"/>
                    </a:lnTo>
                    <a:lnTo>
                      <a:pt x="525" y="466875"/>
                    </a:lnTo>
                    <a:lnTo>
                      <a:pt x="414" y="467918"/>
                    </a:lnTo>
                    <a:lnTo>
                      <a:pt x="318" y="468961"/>
                    </a:lnTo>
                    <a:lnTo>
                      <a:pt x="237" y="470038"/>
                    </a:lnTo>
                    <a:lnTo>
                      <a:pt x="163" y="471148"/>
                    </a:lnTo>
                    <a:lnTo>
                      <a:pt x="104" y="472258"/>
                    </a:lnTo>
                    <a:lnTo>
                      <a:pt x="59" y="473402"/>
                    </a:lnTo>
                    <a:lnTo>
                      <a:pt x="30" y="474579"/>
                    </a:lnTo>
                    <a:lnTo>
                      <a:pt x="8" y="475757"/>
                    </a:lnTo>
                    <a:lnTo>
                      <a:pt x="0" y="476934"/>
                    </a:lnTo>
                    <a:lnTo>
                      <a:pt x="8" y="478179"/>
                    </a:lnTo>
                    <a:lnTo>
                      <a:pt x="30" y="479356"/>
                    </a:lnTo>
                    <a:lnTo>
                      <a:pt x="59" y="480534"/>
                    </a:lnTo>
                    <a:lnTo>
                      <a:pt x="104" y="481711"/>
                    </a:lnTo>
                    <a:lnTo>
                      <a:pt x="163" y="482855"/>
                    </a:lnTo>
                    <a:lnTo>
                      <a:pt x="237" y="483965"/>
                    </a:lnTo>
                    <a:lnTo>
                      <a:pt x="318" y="485075"/>
                    </a:lnTo>
                    <a:lnTo>
                      <a:pt x="414" y="486152"/>
                    </a:lnTo>
                    <a:lnTo>
                      <a:pt x="525" y="487195"/>
                    </a:lnTo>
                    <a:lnTo>
                      <a:pt x="643" y="488204"/>
                    </a:lnTo>
                    <a:lnTo>
                      <a:pt x="769" y="489179"/>
                    </a:lnTo>
                    <a:lnTo>
                      <a:pt x="909" y="490155"/>
                    </a:lnTo>
                    <a:lnTo>
                      <a:pt x="1057" y="491063"/>
                    </a:lnTo>
                    <a:lnTo>
                      <a:pt x="1220" y="491972"/>
                    </a:lnTo>
                    <a:lnTo>
                      <a:pt x="1382" y="492813"/>
                    </a:lnTo>
                    <a:lnTo>
                      <a:pt x="1560" y="493620"/>
                    </a:lnTo>
                    <a:lnTo>
                      <a:pt x="1752" y="494394"/>
                    </a:lnTo>
                    <a:lnTo>
                      <a:pt x="1944" y="495134"/>
                    </a:lnTo>
                    <a:lnTo>
                      <a:pt x="2151" y="495840"/>
                    </a:lnTo>
                    <a:lnTo>
                      <a:pt x="2358" y="496513"/>
                    </a:lnTo>
                    <a:lnTo>
                      <a:pt x="2580" y="497119"/>
                    </a:lnTo>
                    <a:lnTo>
                      <a:pt x="2801" y="497691"/>
                    </a:lnTo>
                    <a:lnTo>
                      <a:pt x="3038" y="498195"/>
                    </a:lnTo>
                    <a:lnTo>
                      <a:pt x="3274" y="498666"/>
                    </a:lnTo>
                    <a:lnTo>
                      <a:pt x="3526" y="499104"/>
                    </a:lnTo>
                    <a:lnTo>
                      <a:pt x="3777" y="499474"/>
                    </a:lnTo>
                    <a:lnTo>
                      <a:pt x="4035" y="499777"/>
                    </a:lnTo>
                    <a:lnTo>
                      <a:pt x="4294" y="500046"/>
                    </a:lnTo>
                    <a:lnTo>
                      <a:pt x="4568" y="500248"/>
                    </a:lnTo>
                    <a:lnTo>
                      <a:pt x="4841" y="500382"/>
                    </a:lnTo>
                    <a:lnTo>
                      <a:pt x="5114" y="500483"/>
                    </a:lnTo>
                    <a:lnTo>
                      <a:pt x="5395"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0" y="497691"/>
                    </a:lnTo>
                    <a:lnTo>
                      <a:pt x="8189" y="497119"/>
                    </a:lnTo>
                    <a:lnTo>
                      <a:pt x="8411" y="496513"/>
                    </a:lnTo>
                    <a:lnTo>
                      <a:pt x="8618" y="495840"/>
                    </a:lnTo>
                    <a:lnTo>
                      <a:pt x="8824" y="495134"/>
                    </a:lnTo>
                    <a:lnTo>
                      <a:pt x="9017" y="494394"/>
                    </a:lnTo>
                    <a:lnTo>
                      <a:pt x="9209" y="493620"/>
                    </a:lnTo>
                    <a:lnTo>
                      <a:pt x="9386" y="492813"/>
                    </a:lnTo>
                    <a:lnTo>
                      <a:pt x="9556" y="491972"/>
                    </a:lnTo>
                    <a:lnTo>
                      <a:pt x="9719" y="491063"/>
                    </a:lnTo>
                    <a:lnTo>
                      <a:pt x="9867" y="490155"/>
                    </a:lnTo>
                    <a:lnTo>
                      <a:pt x="10007" y="489179"/>
                    </a:lnTo>
                    <a:lnTo>
                      <a:pt x="10140" y="488204"/>
                    </a:lnTo>
                    <a:lnTo>
                      <a:pt x="10258" y="487195"/>
                    </a:lnTo>
                    <a:lnTo>
                      <a:pt x="10369" y="486152"/>
                    </a:lnTo>
                    <a:lnTo>
                      <a:pt x="10465" y="485075"/>
                    </a:lnTo>
                    <a:lnTo>
                      <a:pt x="10546" y="483965"/>
                    </a:lnTo>
                    <a:lnTo>
                      <a:pt x="10620" y="482855"/>
                    </a:lnTo>
                    <a:lnTo>
                      <a:pt x="10687" y="481711"/>
                    </a:lnTo>
                    <a:lnTo>
                      <a:pt x="10731" y="480534"/>
                    </a:lnTo>
                    <a:lnTo>
                      <a:pt x="10768" y="479356"/>
                    </a:lnTo>
                    <a:lnTo>
                      <a:pt x="10790" y="478179"/>
                    </a:lnTo>
                    <a:lnTo>
                      <a:pt x="10790" y="476934"/>
                    </a:lnTo>
                    <a:lnTo>
                      <a:pt x="10790" y="475757"/>
                    </a:lnTo>
                    <a:lnTo>
                      <a:pt x="10768" y="474579"/>
                    </a:lnTo>
                    <a:lnTo>
                      <a:pt x="10731" y="473402"/>
                    </a:lnTo>
                    <a:lnTo>
                      <a:pt x="10687" y="472258"/>
                    </a:lnTo>
                    <a:lnTo>
                      <a:pt x="10620" y="471148"/>
                    </a:lnTo>
                    <a:lnTo>
                      <a:pt x="10546" y="470038"/>
                    </a:lnTo>
                    <a:lnTo>
                      <a:pt x="10465" y="468961"/>
                    </a:lnTo>
                    <a:lnTo>
                      <a:pt x="10369" y="467918"/>
                    </a:lnTo>
                    <a:lnTo>
                      <a:pt x="10258" y="466875"/>
                    </a:lnTo>
                    <a:lnTo>
                      <a:pt x="10140" y="465900"/>
                    </a:lnTo>
                    <a:lnTo>
                      <a:pt x="10007" y="464924"/>
                    </a:lnTo>
                    <a:lnTo>
                      <a:pt x="9867" y="463982"/>
                    </a:lnTo>
                    <a:lnTo>
                      <a:pt x="9719" y="463074"/>
                    </a:lnTo>
                    <a:lnTo>
                      <a:pt x="9556" y="462199"/>
                    </a:lnTo>
                    <a:lnTo>
                      <a:pt x="9386" y="461358"/>
                    </a:lnTo>
                    <a:lnTo>
                      <a:pt x="9209" y="460551"/>
                    </a:lnTo>
                    <a:lnTo>
                      <a:pt x="9017" y="459811"/>
                    </a:lnTo>
                    <a:lnTo>
                      <a:pt x="8824" y="459070"/>
                    </a:lnTo>
                    <a:lnTo>
                      <a:pt x="8618" y="458398"/>
                    </a:lnTo>
                    <a:lnTo>
                      <a:pt x="8411" y="457758"/>
                    </a:lnTo>
                    <a:lnTo>
                      <a:pt x="8189" y="457153"/>
                    </a:lnTo>
                    <a:lnTo>
                      <a:pt x="7960"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395" y="453822"/>
                    </a:lnTo>
                    <a:close/>
                    <a:moveTo>
                      <a:pt x="5114" y="567059"/>
                    </a:moveTo>
                    <a:lnTo>
                      <a:pt x="4841" y="567160"/>
                    </a:lnTo>
                    <a:lnTo>
                      <a:pt x="4568" y="567328"/>
                    </a:lnTo>
                    <a:lnTo>
                      <a:pt x="4294" y="567530"/>
                    </a:lnTo>
                    <a:lnTo>
                      <a:pt x="4035" y="567766"/>
                    </a:lnTo>
                    <a:lnTo>
                      <a:pt x="3777" y="568102"/>
                    </a:lnTo>
                    <a:lnTo>
                      <a:pt x="3526" y="568472"/>
                    </a:lnTo>
                    <a:lnTo>
                      <a:pt x="3274" y="568876"/>
                    </a:lnTo>
                    <a:lnTo>
                      <a:pt x="3038" y="569347"/>
                    </a:lnTo>
                    <a:lnTo>
                      <a:pt x="2801" y="569885"/>
                    </a:lnTo>
                    <a:lnTo>
                      <a:pt x="2580" y="570423"/>
                    </a:lnTo>
                    <a:lnTo>
                      <a:pt x="2358" y="571029"/>
                    </a:lnTo>
                    <a:lnTo>
                      <a:pt x="2151" y="571702"/>
                    </a:lnTo>
                    <a:lnTo>
                      <a:pt x="1944" y="572408"/>
                    </a:lnTo>
                    <a:lnTo>
                      <a:pt x="1752" y="573115"/>
                    </a:lnTo>
                    <a:lnTo>
                      <a:pt x="1560" y="573889"/>
                    </a:lnTo>
                    <a:lnTo>
                      <a:pt x="1382" y="574730"/>
                    </a:lnTo>
                    <a:lnTo>
                      <a:pt x="1220" y="575571"/>
                    </a:lnTo>
                    <a:lnTo>
                      <a:pt x="1057" y="576445"/>
                    </a:lnTo>
                    <a:lnTo>
                      <a:pt x="909" y="577354"/>
                    </a:lnTo>
                    <a:lnTo>
                      <a:pt x="769" y="578296"/>
                    </a:lnTo>
                    <a:lnTo>
                      <a:pt x="643" y="579271"/>
                    </a:lnTo>
                    <a:lnTo>
                      <a:pt x="525" y="580280"/>
                    </a:lnTo>
                    <a:lnTo>
                      <a:pt x="414" y="581323"/>
                    </a:lnTo>
                    <a:lnTo>
                      <a:pt x="318" y="582400"/>
                    </a:lnTo>
                    <a:lnTo>
                      <a:pt x="237" y="583476"/>
                    </a:lnTo>
                    <a:lnTo>
                      <a:pt x="163" y="584586"/>
                    </a:lnTo>
                    <a:lnTo>
                      <a:pt x="104" y="585697"/>
                    </a:lnTo>
                    <a:lnTo>
                      <a:pt x="59" y="586840"/>
                    </a:lnTo>
                    <a:lnTo>
                      <a:pt x="30" y="588018"/>
                    </a:lnTo>
                    <a:lnTo>
                      <a:pt x="8" y="589195"/>
                    </a:lnTo>
                    <a:lnTo>
                      <a:pt x="0" y="590373"/>
                    </a:lnTo>
                    <a:lnTo>
                      <a:pt x="8" y="591618"/>
                    </a:lnTo>
                    <a:lnTo>
                      <a:pt x="30" y="592795"/>
                    </a:lnTo>
                    <a:lnTo>
                      <a:pt x="59" y="593972"/>
                    </a:lnTo>
                    <a:lnTo>
                      <a:pt x="104" y="595150"/>
                    </a:lnTo>
                    <a:lnTo>
                      <a:pt x="163" y="596294"/>
                    </a:lnTo>
                    <a:lnTo>
                      <a:pt x="237" y="597404"/>
                    </a:lnTo>
                    <a:lnTo>
                      <a:pt x="318" y="598480"/>
                    </a:lnTo>
                    <a:lnTo>
                      <a:pt x="414" y="599557"/>
                    </a:lnTo>
                    <a:lnTo>
                      <a:pt x="525" y="600600"/>
                    </a:lnTo>
                    <a:lnTo>
                      <a:pt x="643" y="601609"/>
                    </a:lnTo>
                    <a:lnTo>
                      <a:pt x="769" y="602585"/>
                    </a:lnTo>
                    <a:lnTo>
                      <a:pt x="909" y="603527"/>
                    </a:lnTo>
                    <a:lnTo>
                      <a:pt x="1057" y="604435"/>
                    </a:lnTo>
                    <a:lnTo>
                      <a:pt x="1220" y="605310"/>
                    </a:lnTo>
                    <a:lnTo>
                      <a:pt x="1382" y="606151"/>
                    </a:lnTo>
                    <a:lnTo>
                      <a:pt x="1560" y="606958"/>
                    </a:lnTo>
                    <a:lnTo>
                      <a:pt x="1752" y="607732"/>
                    </a:lnTo>
                    <a:lnTo>
                      <a:pt x="1944" y="608472"/>
                    </a:lnTo>
                    <a:lnTo>
                      <a:pt x="2151" y="609145"/>
                    </a:lnTo>
                    <a:lnTo>
                      <a:pt x="2358" y="609784"/>
                    </a:lnTo>
                    <a:lnTo>
                      <a:pt x="2580" y="610389"/>
                    </a:lnTo>
                    <a:lnTo>
                      <a:pt x="2801" y="610961"/>
                    </a:lnTo>
                    <a:lnTo>
                      <a:pt x="3038" y="611466"/>
                    </a:lnTo>
                    <a:lnTo>
                      <a:pt x="3274" y="611937"/>
                    </a:lnTo>
                    <a:lnTo>
                      <a:pt x="3526" y="612341"/>
                    </a:lnTo>
                    <a:lnTo>
                      <a:pt x="3777" y="612711"/>
                    </a:lnTo>
                    <a:lnTo>
                      <a:pt x="4035" y="613013"/>
                    </a:lnTo>
                    <a:lnTo>
                      <a:pt x="4294" y="613249"/>
                    </a:lnTo>
                    <a:lnTo>
                      <a:pt x="4568" y="613451"/>
                    </a:lnTo>
                    <a:lnTo>
                      <a:pt x="4841" y="613619"/>
                    </a:lnTo>
                    <a:lnTo>
                      <a:pt x="5114" y="613686"/>
                    </a:lnTo>
                    <a:lnTo>
                      <a:pt x="5395"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0" y="610961"/>
                    </a:lnTo>
                    <a:lnTo>
                      <a:pt x="8189" y="610389"/>
                    </a:lnTo>
                    <a:lnTo>
                      <a:pt x="8411" y="609784"/>
                    </a:lnTo>
                    <a:lnTo>
                      <a:pt x="8618" y="609145"/>
                    </a:lnTo>
                    <a:lnTo>
                      <a:pt x="8824" y="608472"/>
                    </a:lnTo>
                    <a:lnTo>
                      <a:pt x="9017" y="607732"/>
                    </a:lnTo>
                    <a:lnTo>
                      <a:pt x="9209" y="606958"/>
                    </a:lnTo>
                    <a:lnTo>
                      <a:pt x="9386" y="606151"/>
                    </a:lnTo>
                    <a:lnTo>
                      <a:pt x="9556" y="605310"/>
                    </a:lnTo>
                    <a:lnTo>
                      <a:pt x="9719" y="604435"/>
                    </a:lnTo>
                    <a:lnTo>
                      <a:pt x="9867" y="603527"/>
                    </a:lnTo>
                    <a:lnTo>
                      <a:pt x="10007" y="602585"/>
                    </a:lnTo>
                    <a:lnTo>
                      <a:pt x="10140" y="601609"/>
                    </a:lnTo>
                    <a:lnTo>
                      <a:pt x="10258" y="600600"/>
                    </a:lnTo>
                    <a:lnTo>
                      <a:pt x="10369" y="599557"/>
                    </a:lnTo>
                    <a:lnTo>
                      <a:pt x="10465" y="598480"/>
                    </a:lnTo>
                    <a:lnTo>
                      <a:pt x="10546" y="597404"/>
                    </a:lnTo>
                    <a:lnTo>
                      <a:pt x="10620" y="596294"/>
                    </a:lnTo>
                    <a:lnTo>
                      <a:pt x="10687" y="595150"/>
                    </a:lnTo>
                    <a:lnTo>
                      <a:pt x="10731" y="593972"/>
                    </a:lnTo>
                    <a:lnTo>
                      <a:pt x="10768" y="592795"/>
                    </a:lnTo>
                    <a:lnTo>
                      <a:pt x="10790" y="591618"/>
                    </a:lnTo>
                    <a:lnTo>
                      <a:pt x="10790" y="590373"/>
                    </a:lnTo>
                    <a:lnTo>
                      <a:pt x="10790" y="589195"/>
                    </a:lnTo>
                    <a:lnTo>
                      <a:pt x="10768" y="588018"/>
                    </a:lnTo>
                    <a:lnTo>
                      <a:pt x="10731" y="586840"/>
                    </a:lnTo>
                    <a:lnTo>
                      <a:pt x="10687" y="585697"/>
                    </a:lnTo>
                    <a:lnTo>
                      <a:pt x="10620" y="584586"/>
                    </a:lnTo>
                    <a:lnTo>
                      <a:pt x="10546" y="583476"/>
                    </a:lnTo>
                    <a:lnTo>
                      <a:pt x="10465" y="582400"/>
                    </a:lnTo>
                    <a:lnTo>
                      <a:pt x="10369" y="581323"/>
                    </a:lnTo>
                    <a:lnTo>
                      <a:pt x="10258" y="580280"/>
                    </a:lnTo>
                    <a:lnTo>
                      <a:pt x="10140" y="579271"/>
                    </a:lnTo>
                    <a:lnTo>
                      <a:pt x="10007" y="578296"/>
                    </a:lnTo>
                    <a:lnTo>
                      <a:pt x="9867" y="577354"/>
                    </a:lnTo>
                    <a:lnTo>
                      <a:pt x="9719" y="576445"/>
                    </a:lnTo>
                    <a:lnTo>
                      <a:pt x="9556" y="575571"/>
                    </a:lnTo>
                    <a:lnTo>
                      <a:pt x="9386" y="574730"/>
                    </a:lnTo>
                    <a:lnTo>
                      <a:pt x="9209" y="573889"/>
                    </a:lnTo>
                    <a:lnTo>
                      <a:pt x="9017" y="573115"/>
                    </a:lnTo>
                    <a:lnTo>
                      <a:pt x="8824" y="572408"/>
                    </a:lnTo>
                    <a:lnTo>
                      <a:pt x="8618" y="571702"/>
                    </a:lnTo>
                    <a:lnTo>
                      <a:pt x="8411" y="571029"/>
                    </a:lnTo>
                    <a:lnTo>
                      <a:pt x="8189" y="570423"/>
                    </a:lnTo>
                    <a:lnTo>
                      <a:pt x="7960"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22;p2"/>
            <p:cNvGrpSpPr/>
            <p:nvPr/>
          </p:nvGrpSpPr>
          <p:grpSpPr>
            <a:xfrm>
              <a:off x="8334780" y="4178786"/>
              <a:ext cx="178442" cy="405535"/>
              <a:chOff x="10402525" y="1504158"/>
              <a:chExt cx="326757" cy="742601"/>
            </a:xfrm>
          </p:grpSpPr>
          <p:sp>
            <p:nvSpPr>
              <p:cNvPr id="23" name="Google Shape;23;p2"/>
              <p:cNvSpPr/>
              <p:nvPr/>
            </p:nvSpPr>
            <p:spPr>
              <a:xfrm>
                <a:off x="10402525" y="1504158"/>
                <a:ext cx="55595" cy="742601"/>
              </a:xfrm>
              <a:custGeom>
                <a:avLst/>
                <a:gdLst/>
                <a:ahLst/>
                <a:cxnLst/>
                <a:rect l="l" t="t" r="r" b="b"/>
                <a:pathLst>
                  <a:path w="10790" h="613720" extrusionOk="0">
                    <a:moveTo>
                      <a:pt x="5395" y="0"/>
                    </a:moveTo>
                    <a:lnTo>
                      <a:pt x="5114" y="34"/>
                    </a:lnTo>
                    <a:lnTo>
                      <a:pt x="4833" y="135"/>
                    </a:lnTo>
                    <a:lnTo>
                      <a:pt x="4560" y="269"/>
                    </a:lnTo>
                    <a:lnTo>
                      <a:pt x="4294" y="471"/>
                    </a:lnTo>
                    <a:lnTo>
                      <a:pt x="4028" y="740"/>
                    </a:lnTo>
                    <a:lnTo>
                      <a:pt x="3769" y="1043"/>
                    </a:lnTo>
                    <a:lnTo>
                      <a:pt x="3518" y="1413"/>
                    </a:lnTo>
                    <a:lnTo>
                      <a:pt x="3274" y="1850"/>
                    </a:lnTo>
                    <a:lnTo>
                      <a:pt x="3037" y="2321"/>
                    </a:lnTo>
                    <a:lnTo>
                      <a:pt x="2801" y="2826"/>
                    </a:lnTo>
                    <a:lnTo>
                      <a:pt x="2572" y="3398"/>
                    </a:lnTo>
                    <a:lnTo>
                      <a:pt x="2358" y="4003"/>
                    </a:lnTo>
                    <a:lnTo>
                      <a:pt x="2143" y="4643"/>
                    </a:lnTo>
                    <a:lnTo>
                      <a:pt x="1944" y="5349"/>
                    </a:lnTo>
                    <a:lnTo>
                      <a:pt x="1744" y="6089"/>
                    </a:lnTo>
                    <a:lnTo>
                      <a:pt x="1559" y="6863"/>
                    </a:lnTo>
                    <a:lnTo>
                      <a:pt x="1382" y="7670"/>
                    </a:lnTo>
                    <a:lnTo>
                      <a:pt x="1212" y="8511"/>
                    </a:lnTo>
                    <a:lnTo>
                      <a:pt x="1057" y="9420"/>
                    </a:lnTo>
                    <a:lnTo>
                      <a:pt x="909" y="10328"/>
                    </a:lnTo>
                    <a:lnTo>
                      <a:pt x="769" y="11270"/>
                    </a:lnTo>
                    <a:lnTo>
                      <a:pt x="636" y="12245"/>
                    </a:lnTo>
                    <a:lnTo>
                      <a:pt x="525" y="13255"/>
                    </a:lnTo>
                    <a:lnTo>
                      <a:pt x="414" y="14298"/>
                    </a:lnTo>
                    <a:lnTo>
                      <a:pt x="318" y="15340"/>
                    </a:lnTo>
                    <a:lnTo>
                      <a:pt x="237" y="16417"/>
                    </a:lnTo>
                    <a:lnTo>
                      <a:pt x="163" y="17527"/>
                    </a:lnTo>
                    <a:lnTo>
                      <a:pt x="103" y="18671"/>
                    </a:lnTo>
                    <a:lnTo>
                      <a:pt x="59" y="19815"/>
                    </a:lnTo>
                    <a:lnTo>
                      <a:pt x="22" y="20959"/>
                    </a:lnTo>
                    <a:lnTo>
                      <a:pt x="0" y="22136"/>
                    </a:lnTo>
                    <a:lnTo>
                      <a:pt x="0" y="23347"/>
                    </a:lnTo>
                    <a:lnTo>
                      <a:pt x="0" y="24558"/>
                    </a:lnTo>
                    <a:lnTo>
                      <a:pt x="22" y="25736"/>
                    </a:lnTo>
                    <a:lnTo>
                      <a:pt x="59" y="26879"/>
                    </a:lnTo>
                    <a:lnTo>
                      <a:pt x="103" y="28023"/>
                    </a:lnTo>
                    <a:lnTo>
                      <a:pt x="163" y="29167"/>
                    </a:lnTo>
                    <a:lnTo>
                      <a:pt x="237" y="30277"/>
                    </a:lnTo>
                    <a:lnTo>
                      <a:pt x="318" y="31354"/>
                    </a:lnTo>
                    <a:lnTo>
                      <a:pt x="414" y="32397"/>
                    </a:lnTo>
                    <a:lnTo>
                      <a:pt x="525" y="33440"/>
                    </a:lnTo>
                    <a:lnTo>
                      <a:pt x="636" y="34449"/>
                    </a:lnTo>
                    <a:lnTo>
                      <a:pt x="769" y="35424"/>
                    </a:lnTo>
                    <a:lnTo>
                      <a:pt x="909" y="36366"/>
                    </a:lnTo>
                    <a:lnTo>
                      <a:pt x="1057" y="37275"/>
                    </a:lnTo>
                    <a:lnTo>
                      <a:pt x="1212" y="38183"/>
                    </a:lnTo>
                    <a:lnTo>
                      <a:pt x="1382" y="39024"/>
                    </a:lnTo>
                    <a:lnTo>
                      <a:pt x="1559" y="39831"/>
                    </a:lnTo>
                    <a:lnTo>
                      <a:pt x="1744" y="40605"/>
                    </a:lnTo>
                    <a:lnTo>
                      <a:pt x="1944" y="41345"/>
                    </a:lnTo>
                    <a:lnTo>
                      <a:pt x="2143" y="42052"/>
                    </a:lnTo>
                    <a:lnTo>
                      <a:pt x="2358" y="42691"/>
                    </a:lnTo>
                    <a:lnTo>
                      <a:pt x="2572" y="43296"/>
                    </a:lnTo>
                    <a:lnTo>
                      <a:pt x="2801" y="43868"/>
                    </a:lnTo>
                    <a:lnTo>
                      <a:pt x="3037" y="44373"/>
                    </a:lnTo>
                    <a:lnTo>
                      <a:pt x="3274" y="44844"/>
                    </a:lnTo>
                    <a:lnTo>
                      <a:pt x="3518" y="45281"/>
                    </a:lnTo>
                    <a:lnTo>
                      <a:pt x="3769" y="45651"/>
                    </a:lnTo>
                    <a:lnTo>
                      <a:pt x="4028" y="45954"/>
                    </a:lnTo>
                    <a:lnTo>
                      <a:pt x="4294" y="46223"/>
                    </a:lnTo>
                    <a:lnTo>
                      <a:pt x="4560" y="46425"/>
                    </a:lnTo>
                    <a:lnTo>
                      <a:pt x="4833" y="46560"/>
                    </a:lnTo>
                    <a:lnTo>
                      <a:pt x="5114" y="46661"/>
                    </a:lnTo>
                    <a:lnTo>
                      <a:pt x="5395" y="46694"/>
                    </a:lnTo>
                    <a:lnTo>
                      <a:pt x="5668" y="46661"/>
                    </a:lnTo>
                    <a:lnTo>
                      <a:pt x="5942" y="46560"/>
                    </a:lnTo>
                    <a:lnTo>
                      <a:pt x="6215" y="46425"/>
                    </a:lnTo>
                    <a:lnTo>
                      <a:pt x="6474" y="46223"/>
                    </a:lnTo>
                    <a:lnTo>
                      <a:pt x="6740" y="45954"/>
                    </a:lnTo>
                    <a:lnTo>
                      <a:pt x="6991" y="45651"/>
                    </a:lnTo>
                    <a:lnTo>
                      <a:pt x="7243" y="45281"/>
                    </a:lnTo>
                    <a:lnTo>
                      <a:pt x="7486" y="44844"/>
                    </a:lnTo>
                    <a:lnTo>
                      <a:pt x="7730" y="44373"/>
                    </a:lnTo>
                    <a:lnTo>
                      <a:pt x="7959" y="43868"/>
                    </a:lnTo>
                    <a:lnTo>
                      <a:pt x="8189" y="43296"/>
                    </a:lnTo>
                    <a:lnTo>
                      <a:pt x="8403" y="42691"/>
                    </a:lnTo>
                    <a:lnTo>
                      <a:pt x="8617" y="42052"/>
                    </a:lnTo>
                    <a:lnTo>
                      <a:pt x="8824" y="41345"/>
                    </a:lnTo>
                    <a:lnTo>
                      <a:pt x="9016" y="40605"/>
                    </a:lnTo>
                    <a:lnTo>
                      <a:pt x="9208" y="39831"/>
                    </a:lnTo>
                    <a:lnTo>
                      <a:pt x="9386" y="39024"/>
                    </a:lnTo>
                    <a:lnTo>
                      <a:pt x="9556" y="38183"/>
                    </a:lnTo>
                    <a:lnTo>
                      <a:pt x="9711" y="37275"/>
                    </a:lnTo>
                    <a:lnTo>
                      <a:pt x="9866" y="36366"/>
                    </a:lnTo>
                    <a:lnTo>
                      <a:pt x="10007" y="35424"/>
                    </a:lnTo>
                    <a:lnTo>
                      <a:pt x="10140" y="34449"/>
                    </a:lnTo>
                    <a:lnTo>
                      <a:pt x="10258" y="33440"/>
                    </a:lnTo>
                    <a:lnTo>
                      <a:pt x="10361" y="32397"/>
                    </a:lnTo>
                    <a:lnTo>
                      <a:pt x="10465" y="31354"/>
                    </a:lnTo>
                    <a:lnTo>
                      <a:pt x="10546" y="30277"/>
                    </a:lnTo>
                    <a:lnTo>
                      <a:pt x="10620" y="29167"/>
                    </a:lnTo>
                    <a:lnTo>
                      <a:pt x="10679" y="28023"/>
                    </a:lnTo>
                    <a:lnTo>
                      <a:pt x="10731" y="26879"/>
                    </a:lnTo>
                    <a:lnTo>
                      <a:pt x="10760" y="25736"/>
                    </a:lnTo>
                    <a:lnTo>
                      <a:pt x="10783" y="24558"/>
                    </a:lnTo>
                    <a:lnTo>
                      <a:pt x="10790" y="23347"/>
                    </a:lnTo>
                    <a:lnTo>
                      <a:pt x="10783" y="22136"/>
                    </a:lnTo>
                    <a:lnTo>
                      <a:pt x="10760" y="20959"/>
                    </a:lnTo>
                    <a:lnTo>
                      <a:pt x="10731" y="19815"/>
                    </a:lnTo>
                    <a:lnTo>
                      <a:pt x="10679" y="18671"/>
                    </a:lnTo>
                    <a:lnTo>
                      <a:pt x="10620" y="17527"/>
                    </a:lnTo>
                    <a:lnTo>
                      <a:pt x="10546" y="16417"/>
                    </a:lnTo>
                    <a:lnTo>
                      <a:pt x="10465" y="15340"/>
                    </a:lnTo>
                    <a:lnTo>
                      <a:pt x="10361" y="14298"/>
                    </a:lnTo>
                    <a:lnTo>
                      <a:pt x="10258" y="13255"/>
                    </a:lnTo>
                    <a:lnTo>
                      <a:pt x="10140" y="12245"/>
                    </a:lnTo>
                    <a:lnTo>
                      <a:pt x="10007" y="11270"/>
                    </a:lnTo>
                    <a:lnTo>
                      <a:pt x="9866" y="10328"/>
                    </a:lnTo>
                    <a:lnTo>
                      <a:pt x="9711" y="9420"/>
                    </a:lnTo>
                    <a:lnTo>
                      <a:pt x="9556" y="8511"/>
                    </a:lnTo>
                    <a:lnTo>
                      <a:pt x="9386" y="7670"/>
                    </a:lnTo>
                    <a:lnTo>
                      <a:pt x="9208" y="6863"/>
                    </a:lnTo>
                    <a:lnTo>
                      <a:pt x="9016" y="6089"/>
                    </a:lnTo>
                    <a:lnTo>
                      <a:pt x="8824" y="5349"/>
                    </a:lnTo>
                    <a:lnTo>
                      <a:pt x="8617" y="4643"/>
                    </a:lnTo>
                    <a:lnTo>
                      <a:pt x="8403" y="4003"/>
                    </a:lnTo>
                    <a:lnTo>
                      <a:pt x="8189" y="3398"/>
                    </a:lnTo>
                    <a:lnTo>
                      <a:pt x="7959" y="2826"/>
                    </a:lnTo>
                    <a:lnTo>
                      <a:pt x="7730" y="2321"/>
                    </a:lnTo>
                    <a:lnTo>
                      <a:pt x="7486" y="1850"/>
                    </a:lnTo>
                    <a:lnTo>
                      <a:pt x="7243" y="1413"/>
                    </a:lnTo>
                    <a:lnTo>
                      <a:pt x="6991" y="1043"/>
                    </a:lnTo>
                    <a:lnTo>
                      <a:pt x="6740" y="740"/>
                    </a:lnTo>
                    <a:lnTo>
                      <a:pt x="6474" y="471"/>
                    </a:lnTo>
                    <a:lnTo>
                      <a:pt x="6215" y="269"/>
                    </a:lnTo>
                    <a:lnTo>
                      <a:pt x="5942" y="135"/>
                    </a:lnTo>
                    <a:lnTo>
                      <a:pt x="5668" y="34"/>
                    </a:lnTo>
                    <a:lnTo>
                      <a:pt x="5395" y="0"/>
                    </a:lnTo>
                    <a:close/>
                    <a:moveTo>
                      <a:pt x="5395" y="113472"/>
                    </a:moveTo>
                    <a:lnTo>
                      <a:pt x="5114" y="113506"/>
                    </a:lnTo>
                    <a:lnTo>
                      <a:pt x="4833" y="113573"/>
                    </a:lnTo>
                    <a:lnTo>
                      <a:pt x="4560" y="113742"/>
                    </a:lnTo>
                    <a:lnTo>
                      <a:pt x="4294" y="113943"/>
                    </a:lnTo>
                    <a:lnTo>
                      <a:pt x="4028" y="114213"/>
                    </a:lnTo>
                    <a:lnTo>
                      <a:pt x="3769" y="114515"/>
                    </a:lnTo>
                    <a:lnTo>
                      <a:pt x="3518" y="114885"/>
                    </a:lnTo>
                    <a:lnTo>
                      <a:pt x="3274" y="115323"/>
                    </a:lnTo>
                    <a:lnTo>
                      <a:pt x="3037" y="115794"/>
                    </a:lnTo>
                    <a:lnTo>
                      <a:pt x="2801" y="116298"/>
                    </a:lnTo>
                    <a:lnTo>
                      <a:pt x="2572" y="116870"/>
                    </a:lnTo>
                    <a:lnTo>
                      <a:pt x="2358" y="117476"/>
                    </a:lnTo>
                    <a:lnTo>
                      <a:pt x="2143" y="118115"/>
                    </a:lnTo>
                    <a:lnTo>
                      <a:pt x="1944" y="118821"/>
                    </a:lnTo>
                    <a:lnTo>
                      <a:pt x="1744" y="119562"/>
                    </a:lnTo>
                    <a:lnTo>
                      <a:pt x="1559" y="120335"/>
                    </a:lnTo>
                    <a:lnTo>
                      <a:pt x="1382" y="121143"/>
                    </a:lnTo>
                    <a:lnTo>
                      <a:pt x="1212" y="121984"/>
                    </a:lnTo>
                    <a:lnTo>
                      <a:pt x="1057" y="122858"/>
                    </a:lnTo>
                    <a:lnTo>
                      <a:pt x="909" y="123800"/>
                    </a:lnTo>
                    <a:lnTo>
                      <a:pt x="769" y="124742"/>
                    </a:lnTo>
                    <a:lnTo>
                      <a:pt x="636" y="125718"/>
                    </a:lnTo>
                    <a:lnTo>
                      <a:pt x="525" y="126727"/>
                    </a:lnTo>
                    <a:lnTo>
                      <a:pt x="414" y="127736"/>
                    </a:lnTo>
                    <a:lnTo>
                      <a:pt x="318" y="128813"/>
                    </a:lnTo>
                    <a:lnTo>
                      <a:pt x="237" y="129889"/>
                    </a:lnTo>
                    <a:lnTo>
                      <a:pt x="163" y="131000"/>
                    </a:lnTo>
                    <a:lnTo>
                      <a:pt x="103" y="132110"/>
                    </a:lnTo>
                    <a:lnTo>
                      <a:pt x="59" y="133254"/>
                    </a:lnTo>
                    <a:lnTo>
                      <a:pt x="22" y="134431"/>
                    </a:lnTo>
                    <a:lnTo>
                      <a:pt x="0" y="135608"/>
                    </a:lnTo>
                    <a:lnTo>
                      <a:pt x="0" y="136820"/>
                    </a:lnTo>
                    <a:lnTo>
                      <a:pt x="0" y="137997"/>
                    </a:lnTo>
                    <a:lnTo>
                      <a:pt x="22" y="139174"/>
                    </a:lnTo>
                    <a:lnTo>
                      <a:pt x="59" y="140352"/>
                    </a:lnTo>
                    <a:lnTo>
                      <a:pt x="103" y="141496"/>
                    </a:lnTo>
                    <a:lnTo>
                      <a:pt x="163" y="142640"/>
                    </a:lnTo>
                    <a:lnTo>
                      <a:pt x="237" y="143716"/>
                    </a:lnTo>
                    <a:lnTo>
                      <a:pt x="318" y="144826"/>
                    </a:lnTo>
                    <a:lnTo>
                      <a:pt x="414" y="145869"/>
                    </a:lnTo>
                    <a:lnTo>
                      <a:pt x="525" y="146912"/>
                    </a:lnTo>
                    <a:lnTo>
                      <a:pt x="636" y="147921"/>
                    </a:lnTo>
                    <a:lnTo>
                      <a:pt x="769" y="148897"/>
                    </a:lnTo>
                    <a:lnTo>
                      <a:pt x="909" y="149839"/>
                    </a:lnTo>
                    <a:lnTo>
                      <a:pt x="1057" y="150747"/>
                    </a:lnTo>
                    <a:lnTo>
                      <a:pt x="1212" y="151622"/>
                    </a:lnTo>
                    <a:lnTo>
                      <a:pt x="1382" y="152496"/>
                    </a:lnTo>
                    <a:lnTo>
                      <a:pt x="1559" y="153304"/>
                    </a:lnTo>
                    <a:lnTo>
                      <a:pt x="1744" y="154078"/>
                    </a:lnTo>
                    <a:lnTo>
                      <a:pt x="1944" y="154818"/>
                    </a:lnTo>
                    <a:lnTo>
                      <a:pt x="2143" y="155491"/>
                    </a:lnTo>
                    <a:lnTo>
                      <a:pt x="2358" y="156163"/>
                    </a:lnTo>
                    <a:lnTo>
                      <a:pt x="2572" y="156769"/>
                    </a:lnTo>
                    <a:lnTo>
                      <a:pt x="2801" y="157341"/>
                    </a:lnTo>
                    <a:lnTo>
                      <a:pt x="3037" y="157845"/>
                    </a:lnTo>
                    <a:lnTo>
                      <a:pt x="3274" y="158316"/>
                    </a:lnTo>
                    <a:lnTo>
                      <a:pt x="3518" y="158720"/>
                    </a:lnTo>
                    <a:lnTo>
                      <a:pt x="3769" y="159090"/>
                    </a:lnTo>
                    <a:lnTo>
                      <a:pt x="4028" y="159427"/>
                    </a:lnTo>
                    <a:lnTo>
                      <a:pt x="4294" y="159696"/>
                    </a:lnTo>
                    <a:lnTo>
                      <a:pt x="4560" y="159898"/>
                    </a:lnTo>
                    <a:lnTo>
                      <a:pt x="4833" y="160032"/>
                    </a:lnTo>
                    <a:lnTo>
                      <a:pt x="5114" y="160133"/>
                    </a:lnTo>
                    <a:lnTo>
                      <a:pt x="5395" y="160167"/>
                    </a:lnTo>
                    <a:lnTo>
                      <a:pt x="5668" y="160133"/>
                    </a:lnTo>
                    <a:lnTo>
                      <a:pt x="5942" y="160032"/>
                    </a:lnTo>
                    <a:lnTo>
                      <a:pt x="6215" y="159898"/>
                    </a:lnTo>
                    <a:lnTo>
                      <a:pt x="6474" y="159696"/>
                    </a:lnTo>
                    <a:lnTo>
                      <a:pt x="6740" y="159427"/>
                    </a:lnTo>
                    <a:lnTo>
                      <a:pt x="6991" y="159090"/>
                    </a:lnTo>
                    <a:lnTo>
                      <a:pt x="7243" y="158720"/>
                    </a:lnTo>
                    <a:lnTo>
                      <a:pt x="7486" y="158316"/>
                    </a:lnTo>
                    <a:lnTo>
                      <a:pt x="7730" y="157845"/>
                    </a:lnTo>
                    <a:lnTo>
                      <a:pt x="7959" y="157341"/>
                    </a:lnTo>
                    <a:lnTo>
                      <a:pt x="8189" y="156769"/>
                    </a:lnTo>
                    <a:lnTo>
                      <a:pt x="8403" y="156163"/>
                    </a:lnTo>
                    <a:lnTo>
                      <a:pt x="8617" y="155491"/>
                    </a:lnTo>
                    <a:lnTo>
                      <a:pt x="8824" y="154818"/>
                    </a:lnTo>
                    <a:lnTo>
                      <a:pt x="9016" y="154078"/>
                    </a:lnTo>
                    <a:lnTo>
                      <a:pt x="9208" y="153304"/>
                    </a:lnTo>
                    <a:lnTo>
                      <a:pt x="9386" y="152496"/>
                    </a:lnTo>
                    <a:lnTo>
                      <a:pt x="9556" y="151622"/>
                    </a:lnTo>
                    <a:lnTo>
                      <a:pt x="9711" y="150747"/>
                    </a:lnTo>
                    <a:lnTo>
                      <a:pt x="9866" y="149839"/>
                    </a:lnTo>
                    <a:lnTo>
                      <a:pt x="10007" y="148897"/>
                    </a:lnTo>
                    <a:lnTo>
                      <a:pt x="10140" y="147921"/>
                    </a:lnTo>
                    <a:lnTo>
                      <a:pt x="10258" y="146912"/>
                    </a:lnTo>
                    <a:lnTo>
                      <a:pt x="10361" y="145869"/>
                    </a:lnTo>
                    <a:lnTo>
                      <a:pt x="10465" y="144826"/>
                    </a:lnTo>
                    <a:lnTo>
                      <a:pt x="10546" y="143716"/>
                    </a:lnTo>
                    <a:lnTo>
                      <a:pt x="10620" y="142640"/>
                    </a:lnTo>
                    <a:lnTo>
                      <a:pt x="10679" y="141496"/>
                    </a:lnTo>
                    <a:lnTo>
                      <a:pt x="10731" y="140352"/>
                    </a:lnTo>
                    <a:lnTo>
                      <a:pt x="10760" y="139174"/>
                    </a:lnTo>
                    <a:lnTo>
                      <a:pt x="10783" y="137997"/>
                    </a:lnTo>
                    <a:lnTo>
                      <a:pt x="10790" y="136820"/>
                    </a:lnTo>
                    <a:lnTo>
                      <a:pt x="10783" y="135608"/>
                    </a:lnTo>
                    <a:lnTo>
                      <a:pt x="10760" y="134431"/>
                    </a:lnTo>
                    <a:lnTo>
                      <a:pt x="10731" y="133254"/>
                    </a:lnTo>
                    <a:lnTo>
                      <a:pt x="10679" y="132110"/>
                    </a:lnTo>
                    <a:lnTo>
                      <a:pt x="10620" y="131000"/>
                    </a:lnTo>
                    <a:lnTo>
                      <a:pt x="10546" y="129889"/>
                    </a:lnTo>
                    <a:lnTo>
                      <a:pt x="10465" y="128813"/>
                    </a:lnTo>
                    <a:lnTo>
                      <a:pt x="10361" y="127736"/>
                    </a:lnTo>
                    <a:lnTo>
                      <a:pt x="10258" y="126727"/>
                    </a:lnTo>
                    <a:lnTo>
                      <a:pt x="10140" y="125718"/>
                    </a:lnTo>
                    <a:lnTo>
                      <a:pt x="10007" y="124742"/>
                    </a:lnTo>
                    <a:lnTo>
                      <a:pt x="9866" y="123800"/>
                    </a:lnTo>
                    <a:lnTo>
                      <a:pt x="9711" y="122858"/>
                    </a:lnTo>
                    <a:lnTo>
                      <a:pt x="9556" y="121984"/>
                    </a:lnTo>
                    <a:lnTo>
                      <a:pt x="9386" y="121143"/>
                    </a:lnTo>
                    <a:lnTo>
                      <a:pt x="9208" y="120335"/>
                    </a:lnTo>
                    <a:lnTo>
                      <a:pt x="9016" y="119562"/>
                    </a:lnTo>
                    <a:lnTo>
                      <a:pt x="8824" y="118821"/>
                    </a:lnTo>
                    <a:lnTo>
                      <a:pt x="8617" y="118115"/>
                    </a:lnTo>
                    <a:lnTo>
                      <a:pt x="8403" y="117476"/>
                    </a:lnTo>
                    <a:lnTo>
                      <a:pt x="8189" y="116870"/>
                    </a:lnTo>
                    <a:lnTo>
                      <a:pt x="7959" y="116298"/>
                    </a:lnTo>
                    <a:lnTo>
                      <a:pt x="7730" y="115794"/>
                    </a:lnTo>
                    <a:lnTo>
                      <a:pt x="7486" y="115323"/>
                    </a:lnTo>
                    <a:lnTo>
                      <a:pt x="7243" y="114885"/>
                    </a:lnTo>
                    <a:lnTo>
                      <a:pt x="6991" y="114515"/>
                    </a:lnTo>
                    <a:lnTo>
                      <a:pt x="6740" y="114213"/>
                    </a:lnTo>
                    <a:lnTo>
                      <a:pt x="6474" y="113943"/>
                    </a:lnTo>
                    <a:lnTo>
                      <a:pt x="6215" y="113742"/>
                    </a:lnTo>
                    <a:lnTo>
                      <a:pt x="5942" y="113573"/>
                    </a:lnTo>
                    <a:lnTo>
                      <a:pt x="5668" y="113506"/>
                    </a:lnTo>
                    <a:lnTo>
                      <a:pt x="5395" y="113472"/>
                    </a:lnTo>
                    <a:close/>
                    <a:moveTo>
                      <a:pt x="5114" y="226945"/>
                    </a:moveTo>
                    <a:lnTo>
                      <a:pt x="4833" y="227046"/>
                    </a:lnTo>
                    <a:lnTo>
                      <a:pt x="4560" y="227214"/>
                    </a:lnTo>
                    <a:lnTo>
                      <a:pt x="4294" y="227416"/>
                    </a:lnTo>
                    <a:lnTo>
                      <a:pt x="4028" y="227651"/>
                    </a:lnTo>
                    <a:lnTo>
                      <a:pt x="3769" y="227988"/>
                    </a:lnTo>
                    <a:lnTo>
                      <a:pt x="3518" y="228358"/>
                    </a:lnTo>
                    <a:lnTo>
                      <a:pt x="3274" y="228761"/>
                    </a:lnTo>
                    <a:lnTo>
                      <a:pt x="3037" y="229232"/>
                    </a:lnTo>
                    <a:lnTo>
                      <a:pt x="2801" y="229771"/>
                    </a:lnTo>
                    <a:lnTo>
                      <a:pt x="2572" y="230309"/>
                    </a:lnTo>
                    <a:lnTo>
                      <a:pt x="2358" y="230915"/>
                    </a:lnTo>
                    <a:lnTo>
                      <a:pt x="2143" y="231587"/>
                    </a:lnTo>
                    <a:lnTo>
                      <a:pt x="1944" y="232260"/>
                    </a:lnTo>
                    <a:lnTo>
                      <a:pt x="1744" y="233000"/>
                    </a:lnTo>
                    <a:lnTo>
                      <a:pt x="1559" y="233774"/>
                    </a:lnTo>
                    <a:lnTo>
                      <a:pt x="1382" y="234581"/>
                    </a:lnTo>
                    <a:lnTo>
                      <a:pt x="1212" y="235422"/>
                    </a:lnTo>
                    <a:lnTo>
                      <a:pt x="1057" y="236331"/>
                    </a:lnTo>
                    <a:lnTo>
                      <a:pt x="909" y="237239"/>
                    </a:lnTo>
                    <a:lnTo>
                      <a:pt x="769" y="238181"/>
                    </a:lnTo>
                    <a:lnTo>
                      <a:pt x="636" y="239157"/>
                    </a:lnTo>
                    <a:lnTo>
                      <a:pt x="525" y="240166"/>
                    </a:lnTo>
                    <a:lnTo>
                      <a:pt x="414" y="241209"/>
                    </a:lnTo>
                    <a:lnTo>
                      <a:pt x="318" y="242252"/>
                    </a:lnTo>
                    <a:lnTo>
                      <a:pt x="237" y="243328"/>
                    </a:lnTo>
                    <a:lnTo>
                      <a:pt x="163" y="244438"/>
                    </a:lnTo>
                    <a:lnTo>
                      <a:pt x="103" y="245582"/>
                    </a:lnTo>
                    <a:lnTo>
                      <a:pt x="59" y="246726"/>
                    </a:lnTo>
                    <a:lnTo>
                      <a:pt x="22" y="247903"/>
                    </a:lnTo>
                    <a:lnTo>
                      <a:pt x="0" y="249081"/>
                    </a:lnTo>
                    <a:lnTo>
                      <a:pt x="0" y="250258"/>
                    </a:lnTo>
                    <a:lnTo>
                      <a:pt x="0" y="251469"/>
                    </a:lnTo>
                    <a:lnTo>
                      <a:pt x="22" y="252647"/>
                    </a:lnTo>
                    <a:lnTo>
                      <a:pt x="59" y="253824"/>
                    </a:lnTo>
                    <a:lnTo>
                      <a:pt x="103" y="254968"/>
                    </a:lnTo>
                    <a:lnTo>
                      <a:pt x="163" y="256078"/>
                    </a:lnTo>
                    <a:lnTo>
                      <a:pt x="237" y="257188"/>
                    </a:lnTo>
                    <a:lnTo>
                      <a:pt x="318" y="258265"/>
                    </a:lnTo>
                    <a:lnTo>
                      <a:pt x="414" y="259341"/>
                    </a:lnTo>
                    <a:lnTo>
                      <a:pt x="525" y="260384"/>
                    </a:lnTo>
                    <a:lnTo>
                      <a:pt x="636" y="261360"/>
                    </a:lnTo>
                    <a:lnTo>
                      <a:pt x="769" y="262336"/>
                    </a:lnTo>
                    <a:lnTo>
                      <a:pt x="909" y="263311"/>
                    </a:lnTo>
                    <a:lnTo>
                      <a:pt x="1057" y="264220"/>
                    </a:lnTo>
                    <a:lnTo>
                      <a:pt x="1212" y="265094"/>
                    </a:lnTo>
                    <a:lnTo>
                      <a:pt x="1382" y="265935"/>
                    </a:lnTo>
                    <a:lnTo>
                      <a:pt x="1559" y="266743"/>
                    </a:lnTo>
                    <a:lnTo>
                      <a:pt x="1744" y="267516"/>
                    </a:lnTo>
                    <a:lnTo>
                      <a:pt x="1944" y="268256"/>
                    </a:lnTo>
                    <a:lnTo>
                      <a:pt x="2143" y="268963"/>
                    </a:lnTo>
                    <a:lnTo>
                      <a:pt x="2358" y="269602"/>
                    </a:lnTo>
                    <a:lnTo>
                      <a:pt x="2572" y="270208"/>
                    </a:lnTo>
                    <a:lnTo>
                      <a:pt x="2801" y="270780"/>
                    </a:lnTo>
                    <a:lnTo>
                      <a:pt x="3037" y="271318"/>
                    </a:lnTo>
                    <a:lnTo>
                      <a:pt x="3274" y="271789"/>
                    </a:lnTo>
                    <a:lnTo>
                      <a:pt x="3518" y="272193"/>
                    </a:lnTo>
                    <a:lnTo>
                      <a:pt x="3769" y="272563"/>
                    </a:lnTo>
                    <a:lnTo>
                      <a:pt x="4028" y="272865"/>
                    </a:lnTo>
                    <a:lnTo>
                      <a:pt x="4294" y="273134"/>
                    </a:lnTo>
                    <a:lnTo>
                      <a:pt x="4560" y="273336"/>
                    </a:lnTo>
                    <a:lnTo>
                      <a:pt x="4833" y="273505"/>
                    </a:lnTo>
                    <a:lnTo>
                      <a:pt x="5114" y="273572"/>
                    </a:lnTo>
                    <a:lnTo>
                      <a:pt x="5395" y="273605"/>
                    </a:lnTo>
                    <a:lnTo>
                      <a:pt x="5668" y="273572"/>
                    </a:lnTo>
                    <a:lnTo>
                      <a:pt x="5942" y="273505"/>
                    </a:lnTo>
                    <a:lnTo>
                      <a:pt x="6215" y="273336"/>
                    </a:lnTo>
                    <a:lnTo>
                      <a:pt x="6474" y="273134"/>
                    </a:lnTo>
                    <a:lnTo>
                      <a:pt x="6740" y="272865"/>
                    </a:lnTo>
                    <a:lnTo>
                      <a:pt x="6991" y="272563"/>
                    </a:lnTo>
                    <a:lnTo>
                      <a:pt x="7243" y="272193"/>
                    </a:lnTo>
                    <a:lnTo>
                      <a:pt x="7486" y="271789"/>
                    </a:lnTo>
                    <a:lnTo>
                      <a:pt x="7730" y="271318"/>
                    </a:lnTo>
                    <a:lnTo>
                      <a:pt x="7959" y="270780"/>
                    </a:lnTo>
                    <a:lnTo>
                      <a:pt x="8189" y="270208"/>
                    </a:lnTo>
                    <a:lnTo>
                      <a:pt x="8403" y="269602"/>
                    </a:lnTo>
                    <a:lnTo>
                      <a:pt x="8617" y="268963"/>
                    </a:lnTo>
                    <a:lnTo>
                      <a:pt x="8824" y="268256"/>
                    </a:lnTo>
                    <a:lnTo>
                      <a:pt x="9016" y="267516"/>
                    </a:lnTo>
                    <a:lnTo>
                      <a:pt x="9208" y="266743"/>
                    </a:lnTo>
                    <a:lnTo>
                      <a:pt x="9386" y="265935"/>
                    </a:lnTo>
                    <a:lnTo>
                      <a:pt x="9556" y="265094"/>
                    </a:lnTo>
                    <a:lnTo>
                      <a:pt x="9711" y="264220"/>
                    </a:lnTo>
                    <a:lnTo>
                      <a:pt x="9866" y="263311"/>
                    </a:lnTo>
                    <a:lnTo>
                      <a:pt x="10007" y="262336"/>
                    </a:lnTo>
                    <a:lnTo>
                      <a:pt x="10140" y="261360"/>
                    </a:lnTo>
                    <a:lnTo>
                      <a:pt x="10258" y="260384"/>
                    </a:lnTo>
                    <a:lnTo>
                      <a:pt x="10361" y="259341"/>
                    </a:lnTo>
                    <a:lnTo>
                      <a:pt x="10465" y="258265"/>
                    </a:lnTo>
                    <a:lnTo>
                      <a:pt x="10546" y="257188"/>
                    </a:lnTo>
                    <a:lnTo>
                      <a:pt x="10620" y="256078"/>
                    </a:lnTo>
                    <a:lnTo>
                      <a:pt x="10679" y="254968"/>
                    </a:lnTo>
                    <a:lnTo>
                      <a:pt x="10731" y="253824"/>
                    </a:lnTo>
                    <a:lnTo>
                      <a:pt x="10760" y="252647"/>
                    </a:lnTo>
                    <a:lnTo>
                      <a:pt x="10783" y="251469"/>
                    </a:lnTo>
                    <a:lnTo>
                      <a:pt x="10790" y="250258"/>
                    </a:lnTo>
                    <a:lnTo>
                      <a:pt x="10783" y="249081"/>
                    </a:lnTo>
                    <a:lnTo>
                      <a:pt x="10760" y="247903"/>
                    </a:lnTo>
                    <a:lnTo>
                      <a:pt x="10731" y="246726"/>
                    </a:lnTo>
                    <a:lnTo>
                      <a:pt x="10679" y="245582"/>
                    </a:lnTo>
                    <a:lnTo>
                      <a:pt x="10620" y="244438"/>
                    </a:lnTo>
                    <a:lnTo>
                      <a:pt x="10546" y="243328"/>
                    </a:lnTo>
                    <a:lnTo>
                      <a:pt x="10465" y="242252"/>
                    </a:lnTo>
                    <a:lnTo>
                      <a:pt x="10361" y="241209"/>
                    </a:lnTo>
                    <a:lnTo>
                      <a:pt x="10258" y="240166"/>
                    </a:lnTo>
                    <a:lnTo>
                      <a:pt x="10140" y="239157"/>
                    </a:lnTo>
                    <a:lnTo>
                      <a:pt x="10007" y="238181"/>
                    </a:lnTo>
                    <a:lnTo>
                      <a:pt x="9866" y="237239"/>
                    </a:lnTo>
                    <a:lnTo>
                      <a:pt x="9711" y="236331"/>
                    </a:lnTo>
                    <a:lnTo>
                      <a:pt x="9556" y="235422"/>
                    </a:lnTo>
                    <a:lnTo>
                      <a:pt x="9386" y="234581"/>
                    </a:lnTo>
                    <a:lnTo>
                      <a:pt x="9208" y="233774"/>
                    </a:lnTo>
                    <a:lnTo>
                      <a:pt x="9016" y="233000"/>
                    </a:lnTo>
                    <a:lnTo>
                      <a:pt x="8824" y="232260"/>
                    </a:lnTo>
                    <a:lnTo>
                      <a:pt x="8617" y="231587"/>
                    </a:lnTo>
                    <a:lnTo>
                      <a:pt x="8403" y="230915"/>
                    </a:lnTo>
                    <a:lnTo>
                      <a:pt x="8189" y="230309"/>
                    </a:lnTo>
                    <a:lnTo>
                      <a:pt x="7959" y="229771"/>
                    </a:lnTo>
                    <a:lnTo>
                      <a:pt x="7730" y="229232"/>
                    </a:lnTo>
                    <a:lnTo>
                      <a:pt x="7486" y="228761"/>
                    </a:lnTo>
                    <a:lnTo>
                      <a:pt x="7243" y="228358"/>
                    </a:lnTo>
                    <a:lnTo>
                      <a:pt x="6991" y="227988"/>
                    </a:lnTo>
                    <a:lnTo>
                      <a:pt x="6740" y="227651"/>
                    </a:lnTo>
                    <a:lnTo>
                      <a:pt x="6474" y="227416"/>
                    </a:lnTo>
                    <a:lnTo>
                      <a:pt x="6215" y="227214"/>
                    </a:lnTo>
                    <a:lnTo>
                      <a:pt x="5942" y="227046"/>
                    </a:lnTo>
                    <a:lnTo>
                      <a:pt x="5668" y="226945"/>
                    </a:lnTo>
                    <a:close/>
                    <a:moveTo>
                      <a:pt x="5114" y="340384"/>
                    </a:moveTo>
                    <a:lnTo>
                      <a:pt x="4833" y="340485"/>
                    </a:lnTo>
                    <a:lnTo>
                      <a:pt x="4560" y="340653"/>
                    </a:lnTo>
                    <a:lnTo>
                      <a:pt x="4294" y="340855"/>
                    </a:lnTo>
                    <a:lnTo>
                      <a:pt x="4028" y="341124"/>
                    </a:lnTo>
                    <a:lnTo>
                      <a:pt x="3769" y="341426"/>
                    </a:lnTo>
                    <a:lnTo>
                      <a:pt x="3518" y="341797"/>
                    </a:lnTo>
                    <a:lnTo>
                      <a:pt x="3274" y="342200"/>
                    </a:lnTo>
                    <a:lnTo>
                      <a:pt x="3037" y="342671"/>
                    </a:lnTo>
                    <a:lnTo>
                      <a:pt x="2801" y="343209"/>
                    </a:lnTo>
                    <a:lnTo>
                      <a:pt x="2572" y="343748"/>
                    </a:lnTo>
                    <a:lnTo>
                      <a:pt x="2358" y="344387"/>
                    </a:lnTo>
                    <a:lnTo>
                      <a:pt x="2143" y="345026"/>
                    </a:lnTo>
                    <a:lnTo>
                      <a:pt x="1944" y="345733"/>
                    </a:lnTo>
                    <a:lnTo>
                      <a:pt x="1744" y="346439"/>
                    </a:lnTo>
                    <a:lnTo>
                      <a:pt x="1559" y="347213"/>
                    </a:lnTo>
                    <a:lnTo>
                      <a:pt x="1382" y="348054"/>
                    </a:lnTo>
                    <a:lnTo>
                      <a:pt x="1212" y="348895"/>
                    </a:lnTo>
                    <a:lnTo>
                      <a:pt x="1057" y="349770"/>
                    </a:lnTo>
                    <a:lnTo>
                      <a:pt x="909" y="350678"/>
                    </a:lnTo>
                    <a:lnTo>
                      <a:pt x="769" y="351620"/>
                    </a:lnTo>
                    <a:lnTo>
                      <a:pt x="636" y="352595"/>
                    </a:lnTo>
                    <a:lnTo>
                      <a:pt x="525" y="353605"/>
                    </a:lnTo>
                    <a:lnTo>
                      <a:pt x="414" y="354648"/>
                    </a:lnTo>
                    <a:lnTo>
                      <a:pt x="318" y="355724"/>
                    </a:lnTo>
                    <a:lnTo>
                      <a:pt x="237" y="356801"/>
                    </a:lnTo>
                    <a:lnTo>
                      <a:pt x="163" y="357911"/>
                    </a:lnTo>
                    <a:lnTo>
                      <a:pt x="103" y="359021"/>
                    </a:lnTo>
                    <a:lnTo>
                      <a:pt x="59" y="360165"/>
                    </a:lnTo>
                    <a:lnTo>
                      <a:pt x="22" y="361342"/>
                    </a:lnTo>
                    <a:lnTo>
                      <a:pt x="0" y="362520"/>
                    </a:lnTo>
                    <a:lnTo>
                      <a:pt x="0" y="363697"/>
                    </a:lnTo>
                    <a:lnTo>
                      <a:pt x="0" y="364908"/>
                    </a:lnTo>
                    <a:lnTo>
                      <a:pt x="22" y="366086"/>
                    </a:lnTo>
                    <a:lnTo>
                      <a:pt x="59" y="367263"/>
                    </a:lnTo>
                    <a:lnTo>
                      <a:pt x="103" y="368407"/>
                    </a:lnTo>
                    <a:lnTo>
                      <a:pt x="163" y="369517"/>
                    </a:lnTo>
                    <a:lnTo>
                      <a:pt x="237" y="370627"/>
                    </a:lnTo>
                    <a:lnTo>
                      <a:pt x="318" y="371704"/>
                    </a:lnTo>
                    <a:lnTo>
                      <a:pt x="414" y="372780"/>
                    </a:lnTo>
                    <a:lnTo>
                      <a:pt x="525" y="373823"/>
                    </a:lnTo>
                    <a:lnTo>
                      <a:pt x="636" y="374799"/>
                    </a:lnTo>
                    <a:lnTo>
                      <a:pt x="769" y="375808"/>
                    </a:lnTo>
                    <a:lnTo>
                      <a:pt x="909" y="376750"/>
                    </a:lnTo>
                    <a:lnTo>
                      <a:pt x="1057" y="377658"/>
                    </a:lnTo>
                    <a:lnTo>
                      <a:pt x="1212" y="378533"/>
                    </a:lnTo>
                    <a:lnTo>
                      <a:pt x="1382" y="379374"/>
                    </a:lnTo>
                    <a:lnTo>
                      <a:pt x="1559" y="380215"/>
                    </a:lnTo>
                    <a:lnTo>
                      <a:pt x="1744" y="380989"/>
                    </a:lnTo>
                    <a:lnTo>
                      <a:pt x="1944" y="381695"/>
                    </a:lnTo>
                    <a:lnTo>
                      <a:pt x="2143" y="382402"/>
                    </a:lnTo>
                    <a:lnTo>
                      <a:pt x="2358" y="383041"/>
                    </a:lnTo>
                    <a:lnTo>
                      <a:pt x="2572" y="383680"/>
                    </a:lnTo>
                    <a:lnTo>
                      <a:pt x="2801" y="384218"/>
                    </a:lnTo>
                    <a:lnTo>
                      <a:pt x="3037" y="384757"/>
                    </a:lnTo>
                    <a:lnTo>
                      <a:pt x="3274" y="385228"/>
                    </a:lnTo>
                    <a:lnTo>
                      <a:pt x="3518" y="385631"/>
                    </a:lnTo>
                    <a:lnTo>
                      <a:pt x="3769" y="386001"/>
                    </a:lnTo>
                    <a:lnTo>
                      <a:pt x="4028" y="386304"/>
                    </a:lnTo>
                    <a:lnTo>
                      <a:pt x="4294" y="386573"/>
                    </a:lnTo>
                    <a:lnTo>
                      <a:pt x="4560" y="386775"/>
                    </a:lnTo>
                    <a:lnTo>
                      <a:pt x="4833" y="386943"/>
                    </a:lnTo>
                    <a:lnTo>
                      <a:pt x="5114" y="387044"/>
                    </a:lnTo>
                    <a:lnTo>
                      <a:pt x="5668" y="387044"/>
                    </a:lnTo>
                    <a:lnTo>
                      <a:pt x="5942" y="386943"/>
                    </a:lnTo>
                    <a:lnTo>
                      <a:pt x="6215" y="386775"/>
                    </a:lnTo>
                    <a:lnTo>
                      <a:pt x="6474" y="386573"/>
                    </a:lnTo>
                    <a:lnTo>
                      <a:pt x="6740" y="386304"/>
                    </a:lnTo>
                    <a:lnTo>
                      <a:pt x="6991" y="386001"/>
                    </a:lnTo>
                    <a:lnTo>
                      <a:pt x="7243" y="385631"/>
                    </a:lnTo>
                    <a:lnTo>
                      <a:pt x="7486" y="385228"/>
                    </a:lnTo>
                    <a:lnTo>
                      <a:pt x="7730" y="384757"/>
                    </a:lnTo>
                    <a:lnTo>
                      <a:pt x="7959" y="384218"/>
                    </a:lnTo>
                    <a:lnTo>
                      <a:pt x="8189" y="383680"/>
                    </a:lnTo>
                    <a:lnTo>
                      <a:pt x="8403" y="383041"/>
                    </a:lnTo>
                    <a:lnTo>
                      <a:pt x="8617" y="382402"/>
                    </a:lnTo>
                    <a:lnTo>
                      <a:pt x="8824" y="381695"/>
                    </a:lnTo>
                    <a:lnTo>
                      <a:pt x="9016" y="380989"/>
                    </a:lnTo>
                    <a:lnTo>
                      <a:pt x="9208" y="380215"/>
                    </a:lnTo>
                    <a:lnTo>
                      <a:pt x="9386" y="379374"/>
                    </a:lnTo>
                    <a:lnTo>
                      <a:pt x="9556" y="378533"/>
                    </a:lnTo>
                    <a:lnTo>
                      <a:pt x="9711" y="377658"/>
                    </a:lnTo>
                    <a:lnTo>
                      <a:pt x="9866" y="376750"/>
                    </a:lnTo>
                    <a:lnTo>
                      <a:pt x="10007" y="375808"/>
                    </a:lnTo>
                    <a:lnTo>
                      <a:pt x="10140" y="374799"/>
                    </a:lnTo>
                    <a:lnTo>
                      <a:pt x="10258" y="373823"/>
                    </a:lnTo>
                    <a:lnTo>
                      <a:pt x="10361" y="372780"/>
                    </a:lnTo>
                    <a:lnTo>
                      <a:pt x="10465" y="371704"/>
                    </a:lnTo>
                    <a:lnTo>
                      <a:pt x="10546" y="370627"/>
                    </a:lnTo>
                    <a:lnTo>
                      <a:pt x="10620" y="369517"/>
                    </a:lnTo>
                    <a:lnTo>
                      <a:pt x="10679" y="368407"/>
                    </a:lnTo>
                    <a:lnTo>
                      <a:pt x="10731" y="367263"/>
                    </a:lnTo>
                    <a:lnTo>
                      <a:pt x="10760" y="366086"/>
                    </a:lnTo>
                    <a:lnTo>
                      <a:pt x="10783" y="364908"/>
                    </a:lnTo>
                    <a:lnTo>
                      <a:pt x="10790" y="363697"/>
                    </a:lnTo>
                    <a:lnTo>
                      <a:pt x="10783" y="362520"/>
                    </a:lnTo>
                    <a:lnTo>
                      <a:pt x="10760" y="361342"/>
                    </a:lnTo>
                    <a:lnTo>
                      <a:pt x="10731" y="360165"/>
                    </a:lnTo>
                    <a:lnTo>
                      <a:pt x="10679" y="359021"/>
                    </a:lnTo>
                    <a:lnTo>
                      <a:pt x="10620" y="357911"/>
                    </a:lnTo>
                    <a:lnTo>
                      <a:pt x="10546" y="356801"/>
                    </a:lnTo>
                    <a:lnTo>
                      <a:pt x="10465" y="355724"/>
                    </a:lnTo>
                    <a:lnTo>
                      <a:pt x="10361" y="354648"/>
                    </a:lnTo>
                    <a:lnTo>
                      <a:pt x="10258" y="353605"/>
                    </a:lnTo>
                    <a:lnTo>
                      <a:pt x="10140" y="352595"/>
                    </a:lnTo>
                    <a:lnTo>
                      <a:pt x="10007" y="351620"/>
                    </a:lnTo>
                    <a:lnTo>
                      <a:pt x="9866" y="350678"/>
                    </a:lnTo>
                    <a:lnTo>
                      <a:pt x="9711" y="349770"/>
                    </a:lnTo>
                    <a:lnTo>
                      <a:pt x="9556" y="348895"/>
                    </a:lnTo>
                    <a:lnTo>
                      <a:pt x="9386" y="348054"/>
                    </a:lnTo>
                    <a:lnTo>
                      <a:pt x="9208" y="347213"/>
                    </a:lnTo>
                    <a:lnTo>
                      <a:pt x="9016" y="346439"/>
                    </a:lnTo>
                    <a:lnTo>
                      <a:pt x="8824" y="345733"/>
                    </a:lnTo>
                    <a:lnTo>
                      <a:pt x="8617" y="345026"/>
                    </a:lnTo>
                    <a:lnTo>
                      <a:pt x="8403" y="344387"/>
                    </a:lnTo>
                    <a:lnTo>
                      <a:pt x="8189" y="343748"/>
                    </a:lnTo>
                    <a:lnTo>
                      <a:pt x="7959" y="343209"/>
                    </a:lnTo>
                    <a:lnTo>
                      <a:pt x="7730" y="342671"/>
                    </a:lnTo>
                    <a:lnTo>
                      <a:pt x="7486" y="342200"/>
                    </a:lnTo>
                    <a:lnTo>
                      <a:pt x="7243" y="341797"/>
                    </a:lnTo>
                    <a:lnTo>
                      <a:pt x="6991" y="341426"/>
                    </a:lnTo>
                    <a:lnTo>
                      <a:pt x="6740" y="341124"/>
                    </a:lnTo>
                    <a:lnTo>
                      <a:pt x="6474" y="340855"/>
                    </a:lnTo>
                    <a:lnTo>
                      <a:pt x="6215" y="340653"/>
                    </a:lnTo>
                    <a:lnTo>
                      <a:pt x="5942" y="340485"/>
                    </a:lnTo>
                    <a:lnTo>
                      <a:pt x="5668" y="340384"/>
                    </a:lnTo>
                    <a:close/>
                    <a:moveTo>
                      <a:pt x="5395" y="453822"/>
                    </a:moveTo>
                    <a:lnTo>
                      <a:pt x="5114" y="453856"/>
                    </a:lnTo>
                    <a:lnTo>
                      <a:pt x="4833" y="453957"/>
                    </a:lnTo>
                    <a:lnTo>
                      <a:pt x="4560" y="454092"/>
                    </a:lnTo>
                    <a:lnTo>
                      <a:pt x="4294" y="454293"/>
                    </a:lnTo>
                    <a:lnTo>
                      <a:pt x="4028" y="454562"/>
                    </a:lnTo>
                    <a:lnTo>
                      <a:pt x="3769" y="454865"/>
                    </a:lnTo>
                    <a:lnTo>
                      <a:pt x="3518" y="455235"/>
                    </a:lnTo>
                    <a:lnTo>
                      <a:pt x="3274" y="455639"/>
                    </a:lnTo>
                    <a:lnTo>
                      <a:pt x="3037" y="456110"/>
                    </a:lnTo>
                    <a:lnTo>
                      <a:pt x="2801" y="456615"/>
                    </a:lnTo>
                    <a:lnTo>
                      <a:pt x="2572" y="457153"/>
                    </a:lnTo>
                    <a:lnTo>
                      <a:pt x="2358" y="457758"/>
                    </a:lnTo>
                    <a:lnTo>
                      <a:pt x="2143" y="458398"/>
                    </a:lnTo>
                    <a:lnTo>
                      <a:pt x="1944" y="459104"/>
                    </a:lnTo>
                    <a:lnTo>
                      <a:pt x="1744" y="459811"/>
                    </a:lnTo>
                    <a:lnTo>
                      <a:pt x="1559" y="460584"/>
                    </a:lnTo>
                    <a:lnTo>
                      <a:pt x="1382" y="461392"/>
                    </a:lnTo>
                    <a:lnTo>
                      <a:pt x="1212" y="462233"/>
                    </a:lnTo>
                    <a:lnTo>
                      <a:pt x="1057" y="463141"/>
                    </a:lnTo>
                    <a:lnTo>
                      <a:pt x="909" y="464049"/>
                    </a:lnTo>
                    <a:lnTo>
                      <a:pt x="769" y="464991"/>
                    </a:lnTo>
                    <a:lnTo>
                      <a:pt x="636" y="465967"/>
                    </a:lnTo>
                    <a:lnTo>
                      <a:pt x="525" y="466976"/>
                    </a:lnTo>
                    <a:lnTo>
                      <a:pt x="414" y="468019"/>
                    </a:lnTo>
                    <a:lnTo>
                      <a:pt x="318" y="469062"/>
                    </a:lnTo>
                    <a:lnTo>
                      <a:pt x="237" y="470172"/>
                    </a:lnTo>
                    <a:lnTo>
                      <a:pt x="163" y="471282"/>
                    </a:lnTo>
                    <a:lnTo>
                      <a:pt x="103" y="472426"/>
                    </a:lnTo>
                    <a:lnTo>
                      <a:pt x="59" y="473570"/>
                    </a:lnTo>
                    <a:lnTo>
                      <a:pt x="22" y="474747"/>
                    </a:lnTo>
                    <a:lnTo>
                      <a:pt x="0" y="475958"/>
                    </a:lnTo>
                    <a:lnTo>
                      <a:pt x="0" y="477170"/>
                    </a:lnTo>
                    <a:lnTo>
                      <a:pt x="0" y="478381"/>
                    </a:lnTo>
                    <a:lnTo>
                      <a:pt x="22" y="479558"/>
                    </a:lnTo>
                    <a:lnTo>
                      <a:pt x="59" y="480702"/>
                    </a:lnTo>
                    <a:lnTo>
                      <a:pt x="103" y="481879"/>
                    </a:lnTo>
                    <a:lnTo>
                      <a:pt x="163" y="482989"/>
                    </a:lnTo>
                    <a:lnTo>
                      <a:pt x="237" y="484100"/>
                    </a:lnTo>
                    <a:lnTo>
                      <a:pt x="318" y="485176"/>
                    </a:lnTo>
                    <a:lnTo>
                      <a:pt x="414" y="486253"/>
                    </a:lnTo>
                    <a:lnTo>
                      <a:pt x="525" y="487262"/>
                    </a:lnTo>
                    <a:lnTo>
                      <a:pt x="636" y="488271"/>
                    </a:lnTo>
                    <a:lnTo>
                      <a:pt x="769" y="489247"/>
                    </a:lnTo>
                    <a:lnTo>
                      <a:pt x="909" y="490189"/>
                    </a:lnTo>
                    <a:lnTo>
                      <a:pt x="1057" y="491131"/>
                    </a:lnTo>
                    <a:lnTo>
                      <a:pt x="1212" y="492005"/>
                    </a:lnTo>
                    <a:lnTo>
                      <a:pt x="1382" y="492846"/>
                    </a:lnTo>
                    <a:lnTo>
                      <a:pt x="1559" y="493654"/>
                    </a:lnTo>
                    <a:lnTo>
                      <a:pt x="1744" y="494428"/>
                    </a:lnTo>
                    <a:lnTo>
                      <a:pt x="1944" y="495168"/>
                    </a:lnTo>
                    <a:lnTo>
                      <a:pt x="2143" y="495874"/>
                    </a:lnTo>
                    <a:lnTo>
                      <a:pt x="2358" y="496513"/>
                    </a:lnTo>
                    <a:lnTo>
                      <a:pt x="2572" y="497119"/>
                    </a:lnTo>
                    <a:lnTo>
                      <a:pt x="2801" y="497691"/>
                    </a:lnTo>
                    <a:lnTo>
                      <a:pt x="3037" y="498195"/>
                    </a:lnTo>
                    <a:lnTo>
                      <a:pt x="3274" y="498666"/>
                    </a:lnTo>
                    <a:lnTo>
                      <a:pt x="3518" y="499104"/>
                    </a:lnTo>
                    <a:lnTo>
                      <a:pt x="3769" y="499474"/>
                    </a:lnTo>
                    <a:lnTo>
                      <a:pt x="4028" y="499777"/>
                    </a:lnTo>
                    <a:lnTo>
                      <a:pt x="4294" y="500046"/>
                    </a:lnTo>
                    <a:lnTo>
                      <a:pt x="4560" y="500248"/>
                    </a:lnTo>
                    <a:lnTo>
                      <a:pt x="4833" y="500382"/>
                    </a:lnTo>
                    <a:lnTo>
                      <a:pt x="5114" y="500483"/>
                    </a:lnTo>
                    <a:lnTo>
                      <a:pt x="5395" y="500517"/>
                    </a:lnTo>
                    <a:lnTo>
                      <a:pt x="5668" y="500483"/>
                    </a:lnTo>
                    <a:lnTo>
                      <a:pt x="5942" y="500382"/>
                    </a:lnTo>
                    <a:lnTo>
                      <a:pt x="6215" y="500248"/>
                    </a:lnTo>
                    <a:lnTo>
                      <a:pt x="6474" y="500046"/>
                    </a:lnTo>
                    <a:lnTo>
                      <a:pt x="6740" y="499777"/>
                    </a:lnTo>
                    <a:lnTo>
                      <a:pt x="6991" y="499474"/>
                    </a:lnTo>
                    <a:lnTo>
                      <a:pt x="7243" y="499104"/>
                    </a:lnTo>
                    <a:lnTo>
                      <a:pt x="7486" y="498666"/>
                    </a:lnTo>
                    <a:lnTo>
                      <a:pt x="7730" y="498195"/>
                    </a:lnTo>
                    <a:lnTo>
                      <a:pt x="7959" y="497691"/>
                    </a:lnTo>
                    <a:lnTo>
                      <a:pt x="8189" y="497119"/>
                    </a:lnTo>
                    <a:lnTo>
                      <a:pt x="8403" y="496513"/>
                    </a:lnTo>
                    <a:lnTo>
                      <a:pt x="8617" y="495874"/>
                    </a:lnTo>
                    <a:lnTo>
                      <a:pt x="8824" y="495168"/>
                    </a:lnTo>
                    <a:lnTo>
                      <a:pt x="9016" y="494428"/>
                    </a:lnTo>
                    <a:lnTo>
                      <a:pt x="9208" y="493654"/>
                    </a:lnTo>
                    <a:lnTo>
                      <a:pt x="9386" y="492846"/>
                    </a:lnTo>
                    <a:lnTo>
                      <a:pt x="9556" y="492005"/>
                    </a:lnTo>
                    <a:lnTo>
                      <a:pt x="9711" y="491131"/>
                    </a:lnTo>
                    <a:lnTo>
                      <a:pt x="9866" y="490189"/>
                    </a:lnTo>
                    <a:lnTo>
                      <a:pt x="10007" y="489247"/>
                    </a:lnTo>
                    <a:lnTo>
                      <a:pt x="10140" y="488271"/>
                    </a:lnTo>
                    <a:lnTo>
                      <a:pt x="10258" y="487262"/>
                    </a:lnTo>
                    <a:lnTo>
                      <a:pt x="10361" y="486253"/>
                    </a:lnTo>
                    <a:lnTo>
                      <a:pt x="10465" y="485176"/>
                    </a:lnTo>
                    <a:lnTo>
                      <a:pt x="10546" y="484100"/>
                    </a:lnTo>
                    <a:lnTo>
                      <a:pt x="10620" y="482989"/>
                    </a:lnTo>
                    <a:lnTo>
                      <a:pt x="10679" y="481879"/>
                    </a:lnTo>
                    <a:lnTo>
                      <a:pt x="10731" y="480702"/>
                    </a:lnTo>
                    <a:lnTo>
                      <a:pt x="10760" y="479558"/>
                    </a:lnTo>
                    <a:lnTo>
                      <a:pt x="10783" y="478381"/>
                    </a:lnTo>
                    <a:lnTo>
                      <a:pt x="10790" y="477170"/>
                    </a:lnTo>
                    <a:lnTo>
                      <a:pt x="10783" y="475958"/>
                    </a:lnTo>
                    <a:lnTo>
                      <a:pt x="10760" y="474747"/>
                    </a:lnTo>
                    <a:lnTo>
                      <a:pt x="10731" y="473570"/>
                    </a:lnTo>
                    <a:lnTo>
                      <a:pt x="10679" y="472426"/>
                    </a:lnTo>
                    <a:lnTo>
                      <a:pt x="10620" y="471282"/>
                    </a:lnTo>
                    <a:lnTo>
                      <a:pt x="10546" y="470172"/>
                    </a:lnTo>
                    <a:lnTo>
                      <a:pt x="10465" y="469062"/>
                    </a:lnTo>
                    <a:lnTo>
                      <a:pt x="10361" y="468019"/>
                    </a:lnTo>
                    <a:lnTo>
                      <a:pt x="10258" y="466976"/>
                    </a:lnTo>
                    <a:lnTo>
                      <a:pt x="10140" y="465967"/>
                    </a:lnTo>
                    <a:lnTo>
                      <a:pt x="10007" y="464991"/>
                    </a:lnTo>
                    <a:lnTo>
                      <a:pt x="9866" y="464049"/>
                    </a:lnTo>
                    <a:lnTo>
                      <a:pt x="9711" y="463141"/>
                    </a:lnTo>
                    <a:lnTo>
                      <a:pt x="9556" y="462233"/>
                    </a:lnTo>
                    <a:lnTo>
                      <a:pt x="9386" y="461392"/>
                    </a:lnTo>
                    <a:lnTo>
                      <a:pt x="9208" y="460584"/>
                    </a:lnTo>
                    <a:lnTo>
                      <a:pt x="9016" y="459811"/>
                    </a:lnTo>
                    <a:lnTo>
                      <a:pt x="8824" y="459104"/>
                    </a:lnTo>
                    <a:lnTo>
                      <a:pt x="8617" y="458398"/>
                    </a:lnTo>
                    <a:lnTo>
                      <a:pt x="8403" y="457758"/>
                    </a:lnTo>
                    <a:lnTo>
                      <a:pt x="8189" y="457153"/>
                    </a:lnTo>
                    <a:lnTo>
                      <a:pt x="7959" y="456615"/>
                    </a:lnTo>
                    <a:lnTo>
                      <a:pt x="7730" y="456110"/>
                    </a:lnTo>
                    <a:lnTo>
                      <a:pt x="7486" y="455639"/>
                    </a:lnTo>
                    <a:lnTo>
                      <a:pt x="7243" y="455235"/>
                    </a:lnTo>
                    <a:lnTo>
                      <a:pt x="6991" y="454865"/>
                    </a:lnTo>
                    <a:lnTo>
                      <a:pt x="6740" y="454562"/>
                    </a:lnTo>
                    <a:lnTo>
                      <a:pt x="6474" y="454293"/>
                    </a:lnTo>
                    <a:lnTo>
                      <a:pt x="6215" y="454092"/>
                    </a:lnTo>
                    <a:lnTo>
                      <a:pt x="5942" y="453957"/>
                    </a:lnTo>
                    <a:lnTo>
                      <a:pt x="5668" y="453856"/>
                    </a:lnTo>
                    <a:lnTo>
                      <a:pt x="5395" y="453822"/>
                    </a:lnTo>
                    <a:close/>
                    <a:moveTo>
                      <a:pt x="5114" y="567059"/>
                    </a:moveTo>
                    <a:lnTo>
                      <a:pt x="4833" y="567160"/>
                    </a:lnTo>
                    <a:lnTo>
                      <a:pt x="4560" y="567328"/>
                    </a:lnTo>
                    <a:lnTo>
                      <a:pt x="4294" y="567530"/>
                    </a:lnTo>
                    <a:lnTo>
                      <a:pt x="4028" y="567766"/>
                    </a:lnTo>
                    <a:lnTo>
                      <a:pt x="3769" y="568102"/>
                    </a:lnTo>
                    <a:lnTo>
                      <a:pt x="3518" y="568472"/>
                    </a:lnTo>
                    <a:lnTo>
                      <a:pt x="3274" y="568876"/>
                    </a:lnTo>
                    <a:lnTo>
                      <a:pt x="3037" y="569347"/>
                    </a:lnTo>
                    <a:lnTo>
                      <a:pt x="2801" y="569885"/>
                    </a:lnTo>
                    <a:lnTo>
                      <a:pt x="2572" y="570423"/>
                    </a:lnTo>
                    <a:lnTo>
                      <a:pt x="2358" y="571029"/>
                    </a:lnTo>
                    <a:lnTo>
                      <a:pt x="2143" y="571702"/>
                    </a:lnTo>
                    <a:lnTo>
                      <a:pt x="1944" y="572408"/>
                    </a:lnTo>
                    <a:lnTo>
                      <a:pt x="1744" y="573115"/>
                    </a:lnTo>
                    <a:lnTo>
                      <a:pt x="1559" y="573889"/>
                    </a:lnTo>
                    <a:lnTo>
                      <a:pt x="1382" y="574730"/>
                    </a:lnTo>
                    <a:lnTo>
                      <a:pt x="1212" y="575571"/>
                    </a:lnTo>
                    <a:lnTo>
                      <a:pt x="1057" y="576445"/>
                    </a:lnTo>
                    <a:lnTo>
                      <a:pt x="909" y="577354"/>
                    </a:lnTo>
                    <a:lnTo>
                      <a:pt x="769" y="578296"/>
                    </a:lnTo>
                    <a:lnTo>
                      <a:pt x="636" y="579271"/>
                    </a:lnTo>
                    <a:lnTo>
                      <a:pt x="525" y="580280"/>
                    </a:lnTo>
                    <a:lnTo>
                      <a:pt x="414" y="581323"/>
                    </a:lnTo>
                    <a:lnTo>
                      <a:pt x="318" y="582400"/>
                    </a:lnTo>
                    <a:lnTo>
                      <a:pt x="237" y="583476"/>
                    </a:lnTo>
                    <a:lnTo>
                      <a:pt x="163" y="584586"/>
                    </a:lnTo>
                    <a:lnTo>
                      <a:pt x="103" y="585697"/>
                    </a:lnTo>
                    <a:lnTo>
                      <a:pt x="59" y="586840"/>
                    </a:lnTo>
                    <a:lnTo>
                      <a:pt x="22" y="588018"/>
                    </a:lnTo>
                    <a:lnTo>
                      <a:pt x="0" y="589195"/>
                    </a:lnTo>
                    <a:lnTo>
                      <a:pt x="0" y="590373"/>
                    </a:lnTo>
                    <a:lnTo>
                      <a:pt x="0" y="591618"/>
                    </a:lnTo>
                    <a:lnTo>
                      <a:pt x="22" y="592795"/>
                    </a:lnTo>
                    <a:lnTo>
                      <a:pt x="59" y="593972"/>
                    </a:lnTo>
                    <a:lnTo>
                      <a:pt x="103" y="595150"/>
                    </a:lnTo>
                    <a:lnTo>
                      <a:pt x="163" y="596294"/>
                    </a:lnTo>
                    <a:lnTo>
                      <a:pt x="237" y="597404"/>
                    </a:lnTo>
                    <a:lnTo>
                      <a:pt x="318" y="598480"/>
                    </a:lnTo>
                    <a:lnTo>
                      <a:pt x="414" y="599557"/>
                    </a:lnTo>
                    <a:lnTo>
                      <a:pt x="525" y="600600"/>
                    </a:lnTo>
                    <a:lnTo>
                      <a:pt x="636" y="601609"/>
                    </a:lnTo>
                    <a:lnTo>
                      <a:pt x="769" y="602585"/>
                    </a:lnTo>
                    <a:lnTo>
                      <a:pt x="909" y="603527"/>
                    </a:lnTo>
                    <a:lnTo>
                      <a:pt x="1057" y="604435"/>
                    </a:lnTo>
                    <a:lnTo>
                      <a:pt x="1212" y="605310"/>
                    </a:lnTo>
                    <a:lnTo>
                      <a:pt x="1382" y="606151"/>
                    </a:lnTo>
                    <a:lnTo>
                      <a:pt x="1559" y="606958"/>
                    </a:lnTo>
                    <a:lnTo>
                      <a:pt x="1744" y="607732"/>
                    </a:lnTo>
                    <a:lnTo>
                      <a:pt x="1944" y="608472"/>
                    </a:lnTo>
                    <a:lnTo>
                      <a:pt x="2143" y="609145"/>
                    </a:lnTo>
                    <a:lnTo>
                      <a:pt x="2358" y="609784"/>
                    </a:lnTo>
                    <a:lnTo>
                      <a:pt x="2572" y="610389"/>
                    </a:lnTo>
                    <a:lnTo>
                      <a:pt x="2801" y="610961"/>
                    </a:lnTo>
                    <a:lnTo>
                      <a:pt x="3037" y="611466"/>
                    </a:lnTo>
                    <a:lnTo>
                      <a:pt x="3274" y="611937"/>
                    </a:lnTo>
                    <a:lnTo>
                      <a:pt x="3518" y="612341"/>
                    </a:lnTo>
                    <a:lnTo>
                      <a:pt x="3769" y="612711"/>
                    </a:lnTo>
                    <a:lnTo>
                      <a:pt x="4028" y="613013"/>
                    </a:lnTo>
                    <a:lnTo>
                      <a:pt x="4294" y="613249"/>
                    </a:lnTo>
                    <a:lnTo>
                      <a:pt x="4560" y="613451"/>
                    </a:lnTo>
                    <a:lnTo>
                      <a:pt x="4833" y="613619"/>
                    </a:lnTo>
                    <a:lnTo>
                      <a:pt x="5114" y="613686"/>
                    </a:lnTo>
                    <a:lnTo>
                      <a:pt x="5395" y="613720"/>
                    </a:lnTo>
                    <a:lnTo>
                      <a:pt x="5668" y="613686"/>
                    </a:lnTo>
                    <a:lnTo>
                      <a:pt x="5942" y="613619"/>
                    </a:lnTo>
                    <a:lnTo>
                      <a:pt x="6215" y="613451"/>
                    </a:lnTo>
                    <a:lnTo>
                      <a:pt x="6474" y="613249"/>
                    </a:lnTo>
                    <a:lnTo>
                      <a:pt x="6740" y="613013"/>
                    </a:lnTo>
                    <a:lnTo>
                      <a:pt x="6991" y="612711"/>
                    </a:lnTo>
                    <a:lnTo>
                      <a:pt x="7243" y="612341"/>
                    </a:lnTo>
                    <a:lnTo>
                      <a:pt x="7486" y="611937"/>
                    </a:lnTo>
                    <a:lnTo>
                      <a:pt x="7730" y="611466"/>
                    </a:lnTo>
                    <a:lnTo>
                      <a:pt x="7959" y="610961"/>
                    </a:lnTo>
                    <a:lnTo>
                      <a:pt x="8189" y="610389"/>
                    </a:lnTo>
                    <a:lnTo>
                      <a:pt x="8403" y="609784"/>
                    </a:lnTo>
                    <a:lnTo>
                      <a:pt x="8617" y="609145"/>
                    </a:lnTo>
                    <a:lnTo>
                      <a:pt x="8824" y="608472"/>
                    </a:lnTo>
                    <a:lnTo>
                      <a:pt x="9016" y="607732"/>
                    </a:lnTo>
                    <a:lnTo>
                      <a:pt x="9208" y="606958"/>
                    </a:lnTo>
                    <a:lnTo>
                      <a:pt x="9386" y="606151"/>
                    </a:lnTo>
                    <a:lnTo>
                      <a:pt x="9556" y="605310"/>
                    </a:lnTo>
                    <a:lnTo>
                      <a:pt x="9711" y="604435"/>
                    </a:lnTo>
                    <a:lnTo>
                      <a:pt x="9866" y="603527"/>
                    </a:lnTo>
                    <a:lnTo>
                      <a:pt x="10007" y="602585"/>
                    </a:lnTo>
                    <a:lnTo>
                      <a:pt x="10140" y="601609"/>
                    </a:lnTo>
                    <a:lnTo>
                      <a:pt x="10258" y="600600"/>
                    </a:lnTo>
                    <a:lnTo>
                      <a:pt x="10361" y="599557"/>
                    </a:lnTo>
                    <a:lnTo>
                      <a:pt x="10465" y="598480"/>
                    </a:lnTo>
                    <a:lnTo>
                      <a:pt x="10546" y="597404"/>
                    </a:lnTo>
                    <a:lnTo>
                      <a:pt x="10620" y="596294"/>
                    </a:lnTo>
                    <a:lnTo>
                      <a:pt x="10679" y="595150"/>
                    </a:lnTo>
                    <a:lnTo>
                      <a:pt x="10731" y="593972"/>
                    </a:lnTo>
                    <a:lnTo>
                      <a:pt x="10760" y="592795"/>
                    </a:lnTo>
                    <a:lnTo>
                      <a:pt x="10783" y="591618"/>
                    </a:lnTo>
                    <a:lnTo>
                      <a:pt x="10790" y="590373"/>
                    </a:lnTo>
                    <a:lnTo>
                      <a:pt x="10783" y="589195"/>
                    </a:lnTo>
                    <a:lnTo>
                      <a:pt x="10760" y="588018"/>
                    </a:lnTo>
                    <a:lnTo>
                      <a:pt x="10731" y="586840"/>
                    </a:lnTo>
                    <a:lnTo>
                      <a:pt x="10679" y="585697"/>
                    </a:lnTo>
                    <a:lnTo>
                      <a:pt x="10620" y="584586"/>
                    </a:lnTo>
                    <a:lnTo>
                      <a:pt x="10546" y="583476"/>
                    </a:lnTo>
                    <a:lnTo>
                      <a:pt x="10465" y="582400"/>
                    </a:lnTo>
                    <a:lnTo>
                      <a:pt x="10361" y="581323"/>
                    </a:lnTo>
                    <a:lnTo>
                      <a:pt x="10258" y="580280"/>
                    </a:lnTo>
                    <a:lnTo>
                      <a:pt x="10140" y="579271"/>
                    </a:lnTo>
                    <a:lnTo>
                      <a:pt x="10007" y="578296"/>
                    </a:lnTo>
                    <a:lnTo>
                      <a:pt x="9866" y="577354"/>
                    </a:lnTo>
                    <a:lnTo>
                      <a:pt x="9711" y="576445"/>
                    </a:lnTo>
                    <a:lnTo>
                      <a:pt x="9556" y="575571"/>
                    </a:lnTo>
                    <a:lnTo>
                      <a:pt x="9386" y="574730"/>
                    </a:lnTo>
                    <a:lnTo>
                      <a:pt x="9208" y="573889"/>
                    </a:lnTo>
                    <a:lnTo>
                      <a:pt x="9016" y="573115"/>
                    </a:lnTo>
                    <a:lnTo>
                      <a:pt x="8824" y="572408"/>
                    </a:lnTo>
                    <a:lnTo>
                      <a:pt x="8617" y="571702"/>
                    </a:lnTo>
                    <a:lnTo>
                      <a:pt x="8403" y="571029"/>
                    </a:lnTo>
                    <a:lnTo>
                      <a:pt x="8189" y="570423"/>
                    </a:lnTo>
                    <a:lnTo>
                      <a:pt x="7959" y="569885"/>
                    </a:lnTo>
                    <a:lnTo>
                      <a:pt x="7730" y="569347"/>
                    </a:lnTo>
                    <a:lnTo>
                      <a:pt x="7486" y="568876"/>
                    </a:lnTo>
                    <a:lnTo>
                      <a:pt x="7243" y="568472"/>
                    </a:lnTo>
                    <a:lnTo>
                      <a:pt x="6991" y="568102"/>
                    </a:lnTo>
                    <a:lnTo>
                      <a:pt x="6740" y="567766"/>
                    </a:lnTo>
                    <a:lnTo>
                      <a:pt x="6474" y="567530"/>
                    </a:lnTo>
                    <a:lnTo>
                      <a:pt x="6215" y="567328"/>
                    </a:lnTo>
                    <a:lnTo>
                      <a:pt x="5942" y="567160"/>
                    </a:lnTo>
                    <a:lnTo>
                      <a:pt x="5668"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10537933" y="1504158"/>
                <a:ext cx="55637" cy="742601"/>
              </a:xfrm>
              <a:custGeom>
                <a:avLst/>
                <a:gdLst/>
                <a:ahLst/>
                <a:cxnLst/>
                <a:rect l="l" t="t" r="r" b="b"/>
                <a:pathLst>
                  <a:path w="10798" h="613720" extrusionOk="0">
                    <a:moveTo>
                      <a:pt x="5403" y="0"/>
                    </a:moveTo>
                    <a:lnTo>
                      <a:pt x="5122" y="34"/>
                    </a:lnTo>
                    <a:lnTo>
                      <a:pt x="4848" y="135"/>
                    </a:lnTo>
                    <a:lnTo>
                      <a:pt x="4582" y="269"/>
                    </a:lnTo>
                    <a:lnTo>
                      <a:pt x="4316" y="471"/>
                    </a:lnTo>
                    <a:lnTo>
                      <a:pt x="4050" y="740"/>
                    </a:lnTo>
                    <a:lnTo>
                      <a:pt x="3799" y="1043"/>
                    </a:lnTo>
                    <a:lnTo>
                      <a:pt x="3548" y="1413"/>
                    </a:lnTo>
                    <a:lnTo>
                      <a:pt x="3304" y="1850"/>
                    </a:lnTo>
                    <a:lnTo>
                      <a:pt x="3060" y="2321"/>
                    </a:lnTo>
                    <a:lnTo>
                      <a:pt x="2831" y="2826"/>
                    </a:lnTo>
                    <a:lnTo>
                      <a:pt x="2602" y="3398"/>
                    </a:lnTo>
                    <a:lnTo>
                      <a:pt x="2387" y="4003"/>
                    </a:lnTo>
                    <a:lnTo>
                      <a:pt x="2173" y="4643"/>
                    </a:lnTo>
                    <a:lnTo>
                      <a:pt x="1966" y="5349"/>
                    </a:lnTo>
                    <a:lnTo>
                      <a:pt x="1774" y="6089"/>
                    </a:lnTo>
                    <a:lnTo>
                      <a:pt x="1589" y="6863"/>
                    </a:lnTo>
                    <a:lnTo>
                      <a:pt x="1404" y="7670"/>
                    </a:lnTo>
                    <a:lnTo>
                      <a:pt x="1234" y="8511"/>
                    </a:lnTo>
                    <a:lnTo>
                      <a:pt x="1079" y="9420"/>
                    </a:lnTo>
                    <a:lnTo>
                      <a:pt x="924" y="10328"/>
                    </a:lnTo>
                    <a:lnTo>
                      <a:pt x="784" y="11270"/>
                    </a:lnTo>
                    <a:lnTo>
                      <a:pt x="658" y="12245"/>
                    </a:lnTo>
                    <a:lnTo>
                      <a:pt x="532" y="13255"/>
                    </a:lnTo>
                    <a:lnTo>
                      <a:pt x="429" y="14298"/>
                    </a:lnTo>
                    <a:lnTo>
                      <a:pt x="333" y="15340"/>
                    </a:lnTo>
                    <a:lnTo>
                      <a:pt x="244" y="16417"/>
                    </a:lnTo>
                    <a:lnTo>
                      <a:pt x="170" y="17527"/>
                    </a:lnTo>
                    <a:lnTo>
                      <a:pt x="111" y="18671"/>
                    </a:lnTo>
                    <a:lnTo>
                      <a:pt x="67" y="19815"/>
                    </a:lnTo>
                    <a:lnTo>
                      <a:pt x="30" y="20959"/>
                    </a:lnTo>
                    <a:lnTo>
                      <a:pt x="8" y="22136"/>
                    </a:lnTo>
                    <a:lnTo>
                      <a:pt x="0" y="23347"/>
                    </a:lnTo>
                    <a:lnTo>
                      <a:pt x="8" y="24558"/>
                    </a:lnTo>
                    <a:lnTo>
                      <a:pt x="30" y="25769"/>
                    </a:lnTo>
                    <a:lnTo>
                      <a:pt x="67" y="26947"/>
                    </a:lnTo>
                    <a:lnTo>
                      <a:pt x="111" y="28091"/>
                    </a:lnTo>
                    <a:lnTo>
                      <a:pt x="170" y="29234"/>
                    </a:lnTo>
                    <a:lnTo>
                      <a:pt x="244" y="30345"/>
                    </a:lnTo>
                    <a:lnTo>
                      <a:pt x="333" y="31455"/>
                    </a:lnTo>
                    <a:lnTo>
                      <a:pt x="429" y="32531"/>
                    </a:lnTo>
                    <a:lnTo>
                      <a:pt x="532" y="33540"/>
                    </a:lnTo>
                    <a:lnTo>
                      <a:pt x="658" y="34550"/>
                    </a:lnTo>
                    <a:lnTo>
                      <a:pt x="784" y="35525"/>
                    </a:lnTo>
                    <a:lnTo>
                      <a:pt x="924" y="36501"/>
                    </a:lnTo>
                    <a:lnTo>
                      <a:pt x="1079" y="37409"/>
                    </a:lnTo>
                    <a:lnTo>
                      <a:pt x="1234" y="38284"/>
                    </a:lnTo>
                    <a:lnTo>
                      <a:pt x="1404" y="39125"/>
                    </a:lnTo>
                    <a:lnTo>
                      <a:pt x="1589" y="39932"/>
                    </a:lnTo>
                    <a:lnTo>
                      <a:pt x="1774" y="40706"/>
                    </a:lnTo>
                    <a:lnTo>
                      <a:pt x="1966" y="41413"/>
                    </a:lnTo>
                    <a:lnTo>
                      <a:pt x="2173" y="42119"/>
                    </a:lnTo>
                    <a:lnTo>
                      <a:pt x="2387" y="42758"/>
                    </a:lnTo>
                    <a:lnTo>
                      <a:pt x="2602" y="43364"/>
                    </a:lnTo>
                    <a:lnTo>
                      <a:pt x="2831" y="43902"/>
                    </a:lnTo>
                    <a:lnTo>
                      <a:pt x="3060" y="44407"/>
                    </a:lnTo>
                    <a:lnTo>
                      <a:pt x="3304" y="44878"/>
                    </a:lnTo>
                    <a:lnTo>
                      <a:pt x="3548" y="45281"/>
                    </a:lnTo>
                    <a:lnTo>
                      <a:pt x="3799" y="45651"/>
                    </a:lnTo>
                    <a:lnTo>
                      <a:pt x="4050" y="45954"/>
                    </a:lnTo>
                    <a:lnTo>
                      <a:pt x="4316" y="46223"/>
                    </a:lnTo>
                    <a:lnTo>
                      <a:pt x="4582" y="46425"/>
                    </a:lnTo>
                    <a:lnTo>
                      <a:pt x="4848" y="46560"/>
                    </a:lnTo>
                    <a:lnTo>
                      <a:pt x="5122" y="46661"/>
                    </a:lnTo>
                    <a:lnTo>
                      <a:pt x="5403" y="46694"/>
                    </a:lnTo>
                    <a:lnTo>
                      <a:pt x="5676" y="46661"/>
                    </a:lnTo>
                    <a:lnTo>
                      <a:pt x="5950" y="46560"/>
                    </a:lnTo>
                    <a:lnTo>
                      <a:pt x="6216" y="46425"/>
                    </a:lnTo>
                    <a:lnTo>
                      <a:pt x="6482" y="46223"/>
                    </a:lnTo>
                    <a:lnTo>
                      <a:pt x="6740" y="45954"/>
                    </a:lnTo>
                    <a:lnTo>
                      <a:pt x="6999" y="45651"/>
                    </a:lnTo>
                    <a:lnTo>
                      <a:pt x="7250" y="45281"/>
                    </a:lnTo>
                    <a:lnTo>
                      <a:pt x="7494" y="44878"/>
                    </a:lnTo>
                    <a:lnTo>
                      <a:pt x="7731" y="44407"/>
                    </a:lnTo>
                    <a:lnTo>
                      <a:pt x="7967" y="43902"/>
                    </a:lnTo>
                    <a:lnTo>
                      <a:pt x="8189" y="43364"/>
                    </a:lnTo>
                    <a:lnTo>
                      <a:pt x="8411" y="42758"/>
                    </a:lnTo>
                    <a:lnTo>
                      <a:pt x="8625" y="42119"/>
                    </a:lnTo>
                    <a:lnTo>
                      <a:pt x="8824" y="41413"/>
                    </a:lnTo>
                    <a:lnTo>
                      <a:pt x="9024" y="40706"/>
                    </a:lnTo>
                    <a:lnTo>
                      <a:pt x="9209" y="39932"/>
                    </a:lnTo>
                    <a:lnTo>
                      <a:pt x="9386" y="39125"/>
                    </a:lnTo>
                    <a:lnTo>
                      <a:pt x="9556" y="38284"/>
                    </a:lnTo>
                    <a:lnTo>
                      <a:pt x="9719" y="37409"/>
                    </a:lnTo>
                    <a:lnTo>
                      <a:pt x="9874" y="36501"/>
                    </a:lnTo>
                    <a:lnTo>
                      <a:pt x="10014" y="35525"/>
                    </a:lnTo>
                    <a:lnTo>
                      <a:pt x="10140" y="34550"/>
                    </a:lnTo>
                    <a:lnTo>
                      <a:pt x="10266" y="33540"/>
                    </a:lnTo>
                    <a:lnTo>
                      <a:pt x="10369" y="32531"/>
                    </a:lnTo>
                    <a:lnTo>
                      <a:pt x="10465" y="31455"/>
                    </a:lnTo>
                    <a:lnTo>
                      <a:pt x="10554" y="30345"/>
                    </a:lnTo>
                    <a:lnTo>
                      <a:pt x="10628" y="29234"/>
                    </a:lnTo>
                    <a:lnTo>
                      <a:pt x="10687" y="28091"/>
                    </a:lnTo>
                    <a:lnTo>
                      <a:pt x="10731" y="26947"/>
                    </a:lnTo>
                    <a:lnTo>
                      <a:pt x="10768" y="25769"/>
                    </a:lnTo>
                    <a:lnTo>
                      <a:pt x="10790" y="24558"/>
                    </a:lnTo>
                    <a:lnTo>
                      <a:pt x="10798" y="23347"/>
                    </a:lnTo>
                    <a:lnTo>
                      <a:pt x="10790" y="22136"/>
                    </a:lnTo>
                    <a:lnTo>
                      <a:pt x="10768" y="20959"/>
                    </a:lnTo>
                    <a:lnTo>
                      <a:pt x="10731" y="19815"/>
                    </a:lnTo>
                    <a:lnTo>
                      <a:pt x="10687" y="18671"/>
                    </a:lnTo>
                    <a:lnTo>
                      <a:pt x="10628" y="17527"/>
                    </a:lnTo>
                    <a:lnTo>
                      <a:pt x="10554" y="16417"/>
                    </a:lnTo>
                    <a:lnTo>
                      <a:pt x="10465" y="15340"/>
                    </a:lnTo>
                    <a:lnTo>
                      <a:pt x="10369" y="14298"/>
                    </a:lnTo>
                    <a:lnTo>
                      <a:pt x="10266" y="13255"/>
                    </a:lnTo>
                    <a:lnTo>
                      <a:pt x="10140" y="12245"/>
                    </a:lnTo>
                    <a:lnTo>
                      <a:pt x="10014" y="11270"/>
                    </a:lnTo>
                    <a:lnTo>
                      <a:pt x="9874" y="10328"/>
                    </a:lnTo>
                    <a:lnTo>
                      <a:pt x="9719" y="9420"/>
                    </a:lnTo>
                    <a:lnTo>
                      <a:pt x="9556" y="8511"/>
                    </a:lnTo>
                    <a:lnTo>
                      <a:pt x="9386" y="7670"/>
                    </a:lnTo>
                    <a:lnTo>
                      <a:pt x="9209" y="6863"/>
                    </a:lnTo>
                    <a:lnTo>
                      <a:pt x="9024" y="6089"/>
                    </a:lnTo>
                    <a:lnTo>
                      <a:pt x="8824" y="5349"/>
                    </a:lnTo>
                    <a:lnTo>
                      <a:pt x="8625" y="4643"/>
                    </a:lnTo>
                    <a:lnTo>
                      <a:pt x="8411" y="4003"/>
                    </a:lnTo>
                    <a:lnTo>
                      <a:pt x="8189" y="3398"/>
                    </a:lnTo>
                    <a:lnTo>
                      <a:pt x="7967" y="2826"/>
                    </a:lnTo>
                    <a:lnTo>
                      <a:pt x="7731" y="2321"/>
                    </a:lnTo>
                    <a:lnTo>
                      <a:pt x="7494" y="1850"/>
                    </a:lnTo>
                    <a:lnTo>
                      <a:pt x="7250" y="1413"/>
                    </a:lnTo>
                    <a:lnTo>
                      <a:pt x="6999" y="1043"/>
                    </a:lnTo>
                    <a:lnTo>
                      <a:pt x="6740" y="740"/>
                    </a:lnTo>
                    <a:lnTo>
                      <a:pt x="6482" y="471"/>
                    </a:lnTo>
                    <a:lnTo>
                      <a:pt x="6216" y="269"/>
                    </a:lnTo>
                    <a:lnTo>
                      <a:pt x="5950" y="135"/>
                    </a:lnTo>
                    <a:lnTo>
                      <a:pt x="5676" y="34"/>
                    </a:lnTo>
                    <a:lnTo>
                      <a:pt x="5403" y="0"/>
                    </a:lnTo>
                    <a:close/>
                    <a:moveTo>
                      <a:pt x="5403" y="113472"/>
                    </a:moveTo>
                    <a:lnTo>
                      <a:pt x="5122" y="113506"/>
                    </a:lnTo>
                    <a:lnTo>
                      <a:pt x="4848" y="113573"/>
                    </a:lnTo>
                    <a:lnTo>
                      <a:pt x="4582" y="113742"/>
                    </a:lnTo>
                    <a:lnTo>
                      <a:pt x="4316" y="113943"/>
                    </a:lnTo>
                    <a:lnTo>
                      <a:pt x="4050" y="114213"/>
                    </a:lnTo>
                    <a:lnTo>
                      <a:pt x="3799" y="114515"/>
                    </a:lnTo>
                    <a:lnTo>
                      <a:pt x="3548" y="114885"/>
                    </a:lnTo>
                    <a:lnTo>
                      <a:pt x="3304" y="115323"/>
                    </a:lnTo>
                    <a:lnTo>
                      <a:pt x="3060" y="115794"/>
                    </a:lnTo>
                    <a:lnTo>
                      <a:pt x="2831" y="116298"/>
                    </a:lnTo>
                    <a:lnTo>
                      <a:pt x="2602" y="116870"/>
                    </a:lnTo>
                    <a:lnTo>
                      <a:pt x="2387" y="117476"/>
                    </a:lnTo>
                    <a:lnTo>
                      <a:pt x="2173" y="118115"/>
                    </a:lnTo>
                    <a:lnTo>
                      <a:pt x="1966" y="118821"/>
                    </a:lnTo>
                    <a:lnTo>
                      <a:pt x="1774" y="119562"/>
                    </a:lnTo>
                    <a:lnTo>
                      <a:pt x="1589" y="120335"/>
                    </a:lnTo>
                    <a:lnTo>
                      <a:pt x="1404" y="121143"/>
                    </a:lnTo>
                    <a:lnTo>
                      <a:pt x="1234" y="121984"/>
                    </a:lnTo>
                    <a:lnTo>
                      <a:pt x="1079" y="122858"/>
                    </a:lnTo>
                    <a:lnTo>
                      <a:pt x="924" y="123800"/>
                    </a:lnTo>
                    <a:lnTo>
                      <a:pt x="784" y="124742"/>
                    </a:lnTo>
                    <a:lnTo>
                      <a:pt x="658" y="125718"/>
                    </a:lnTo>
                    <a:lnTo>
                      <a:pt x="532" y="126727"/>
                    </a:lnTo>
                    <a:lnTo>
                      <a:pt x="429" y="127736"/>
                    </a:lnTo>
                    <a:lnTo>
                      <a:pt x="333" y="128813"/>
                    </a:lnTo>
                    <a:lnTo>
                      <a:pt x="244" y="129889"/>
                    </a:lnTo>
                    <a:lnTo>
                      <a:pt x="170" y="131000"/>
                    </a:lnTo>
                    <a:lnTo>
                      <a:pt x="111" y="132110"/>
                    </a:lnTo>
                    <a:lnTo>
                      <a:pt x="67" y="133254"/>
                    </a:lnTo>
                    <a:lnTo>
                      <a:pt x="30" y="134431"/>
                    </a:lnTo>
                    <a:lnTo>
                      <a:pt x="8" y="135608"/>
                    </a:lnTo>
                    <a:lnTo>
                      <a:pt x="0" y="136820"/>
                    </a:lnTo>
                    <a:lnTo>
                      <a:pt x="8" y="137997"/>
                    </a:lnTo>
                    <a:lnTo>
                      <a:pt x="30" y="139174"/>
                    </a:lnTo>
                    <a:lnTo>
                      <a:pt x="67" y="140352"/>
                    </a:lnTo>
                    <a:lnTo>
                      <a:pt x="111" y="141496"/>
                    </a:lnTo>
                    <a:lnTo>
                      <a:pt x="170" y="142640"/>
                    </a:lnTo>
                    <a:lnTo>
                      <a:pt x="244" y="143716"/>
                    </a:lnTo>
                    <a:lnTo>
                      <a:pt x="333" y="144826"/>
                    </a:lnTo>
                    <a:lnTo>
                      <a:pt x="429" y="145869"/>
                    </a:lnTo>
                    <a:lnTo>
                      <a:pt x="532" y="146912"/>
                    </a:lnTo>
                    <a:lnTo>
                      <a:pt x="658" y="147921"/>
                    </a:lnTo>
                    <a:lnTo>
                      <a:pt x="784" y="148897"/>
                    </a:lnTo>
                    <a:lnTo>
                      <a:pt x="924" y="149839"/>
                    </a:lnTo>
                    <a:lnTo>
                      <a:pt x="1079" y="150747"/>
                    </a:lnTo>
                    <a:lnTo>
                      <a:pt x="1234" y="151622"/>
                    </a:lnTo>
                    <a:lnTo>
                      <a:pt x="1404" y="152496"/>
                    </a:lnTo>
                    <a:lnTo>
                      <a:pt x="1589" y="153304"/>
                    </a:lnTo>
                    <a:lnTo>
                      <a:pt x="1774" y="154078"/>
                    </a:lnTo>
                    <a:lnTo>
                      <a:pt x="1966" y="154818"/>
                    </a:lnTo>
                    <a:lnTo>
                      <a:pt x="2173" y="155491"/>
                    </a:lnTo>
                    <a:lnTo>
                      <a:pt x="2387" y="156163"/>
                    </a:lnTo>
                    <a:lnTo>
                      <a:pt x="2602" y="156769"/>
                    </a:lnTo>
                    <a:lnTo>
                      <a:pt x="2831" y="157341"/>
                    </a:lnTo>
                    <a:lnTo>
                      <a:pt x="3060" y="157845"/>
                    </a:lnTo>
                    <a:lnTo>
                      <a:pt x="3304" y="158316"/>
                    </a:lnTo>
                    <a:lnTo>
                      <a:pt x="3548" y="158720"/>
                    </a:lnTo>
                    <a:lnTo>
                      <a:pt x="3799" y="159090"/>
                    </a:lnTo>
                    <a:lnTo>
                      <a:pt x="4050" y="159427"/>
                    </a:lnTo>
                    <a:lnTo>
                      <a:pt x="4316" y="159696"/>
                    </a:lnTo>
                    <a:lnTo>
                      <a:pt x="4582" y="159898"/>
                    </a:lnTo>
                    <a:lnTo>
                      <a:pt x="4848" y="160032"/>
                    </a:lnTo>
                    <a:lnTo>
                      <a:pt x="5122" y="160133"/>
                    </a:lnTo>
                    <a:lnTo>
                      <a:pt x="5403"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7" y="157341"/>
                    </a:lnTo>
                    <a:lnTo>
                      <a:pt x="8189" y="156769"/>
                    </a:lnTo>
                    <a:lnTo>
                      <a:pt x="8411" y="156163"/>
                    </a:lnTo>
                    <a:lnTo>
                      <a:pt x="8625" y="155491"/>
                    </a:lnTo>
                    <a:lnTo>
                      <a:pt x="8824" y="154818"/>
                    </a:lnTo>
                    <a:lnTo>
                      <a:pt x="9024" y="154078"/>
                    </a:lnTo>
                    <a:lnTo>
                      <a:pt x="9209" y="153304"/>
                    </a:lnTo>
                    <a:lnTo>
                      <a:pt x="9386" y="152496"/>
                    </a:lnTo>
                    <a:lnTo>
                      <a:pt x="9556" y="151622"/>
                    </a:lnTo>
                    <a:lnTo>
                      <a:pt x="9719" y="150747"/>
                    </a:lnTo>
                    <a:lnTo>
                      <a:pt x="9874" y="149839"/>
                    </a:lnTo>
                    <a:lnTo>
                      <a:pt x="10014" y="148897"/>
                    </a:lnTo>
                    <a:lnTo>
                      <a:pt x="10140" y="147921"/>
                    </a:lnTo>
                    <a:lnTo>
                      <a:pt x="10266" y="146912"/>
                    </a:lnTo>
                    <a:lnTo>
                      <a:pt x="10369" y="145869"/>
                    </a:lnTo>
                    <a:lnTo>
                      <a:pt x="10465" y="144826"/>
                    </a:lnTo>
                    <a:lnTo>
                      <a:pt x="10554" y="143716"/>
                    </a:lnTo>
                    <a:lnTo>
                      <a:pt x="10628" y="142640"/>
                    </a:lnTo>
                    <a:lnTo>
                      <a:pt x="10687" y="141496"/>
                    </a:lnTo>
                    <a:lnTo>
                      <a:pt x="10731" y="140352"/>
                    </a:lnTo>
                    <a:lnTo>
                      <a:pt x="10768" y="139174"/>
                    </a:lnTo>
                    <a:lnTo>
                      <a:pt x="10790" y="137997"/>
                    </a:lnTo>
                    <a:lnTo>
                      <a:pt x="10798" y="136820"/>
                    </a:lnTo>
                    <a:lnTo>
                      <a:pt x="10790" y="135608"/>
                    </a:lnTo>
                    <a:lnTo>
                      <a:pt x="10768" y="134431"/>
                    </a:lnTo>
                    <a:lnTo>
                      <a:pt x="10731" y="133254"/>
                    </a:lnTo>
                    <a:lnTo>
                      <a:pt x="10687" y="132110"/>
                    </a:lnTo>
                    <a:lnTo>
                      <a:pt x="10628" y="131000"/>
                    </a:lnTo>
                    <a:lnTo>
                      <a:pt x="10554" y="129889"/>
                    </a:lnTo>
                    <a:lnTo>
                      <a:pt x="10465" y="128813"/>
                    </a:lnTo>
                    <a:lnTo>
                      <a:pt x="10369" y="127736"/>
                    </a:lnTo>
                    <a:lnTo>
                      <a:pt x="10266" y="126727"/>
                    </a:lnTo>
                    <a:lnTo>
                      <a:pt x="10140" y="125718"/>
                    </a:lnTo>
                    <a:lnTo>
                      <a:pt x="10014" y="124742"/>
                    </a:lnTo>
                    <a:lnTo>
                      <a:pt x="9874" y="123800"/>
                    </a:lnTo>
                    <a:lnTo>
                      <a:pt x="9719" y="122858"/>
                    </a:lnTo>
                    <a:lnTo>
                      <a:pt x="9556" y="121984"/>
                    </a:lnTo>
                    <a:lnTo>
                      <a:pt x="9386" y="121143"/>
                    </a:lnTo>
                    <a:lnTo>
                      <a:pt x="9209" y="120335"/>
                    </a:lnTo>
                    <a:lnTo>
                      <a:pt x="9024" y="119562"/>
                    </a:lnTo>
                    <a:lnTo>
                      <a:pt x="8824" y="118821"/>
                    </a:lnTo>
                    <a:lnTo>
                      <a:pt x="8625" y="118115"/>
                    </a:lnTo>
                    <a:lnTo>
                      <a:pt x="8411" y="117476"/>
                    </a:lnTo>
                    <a:lnTo>
                      <a:pt x="8189" y="116870"/>
                    </a:lnTo>
                    <a:lnTo>
                      <a:pt x="7967"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403" y="113472"/>
                    </a:lnTo>
                    <a:close/>
                    <a:moveTo>
                      <a:pt x="5122" y="226945"/>
                    </a:moveTo>
                    <a:lnTo>
                      <a:pt x="4848" y="227046"/>
                    </a:lnTo>
                    <a:lnTo>
                      <a:pt x="4582" y="227214"/>
                    </a:lnTo>
                    <a:lnTo>
                      <a:pt x="4316" y="227416"/>
                    </a:lnTo>
                    <a:lnTo>
                      <a:pt x="4050" y="227651"/>
                    </a:lnTo>
                    <a:lnTo>
                      <a:pt x="3799" y="227988"/>
                    </a:lnTo>
                    <a:lnTo>
                      <a:pt x="3548" y="228358"/>
                    </a:lnTo>
                    <a:lnTo>
                      <a:pt x="3304" y="228761"/>
                    </a:lnTo>
                    <a:lnTo>
                      <a:pt x="3060" y="229232"/>
                    </a:lnTo>
                    <a:lnTo>
                      <a:pt x="2831" y="229771"/>
                    </a:lnTo>
                    <a:lnTo>
                      <a:pt x="2602" y="230309"/>
                    </a:lnTo>
                    <a:lnTo>
                      <a:pt x="2387" y="230915"/>
                    </a:lnTo>
                    <a:lnTo>
                      <a:pt x="2173" y="231587"/>
                    </a:lnTo>
                    <a:lnTo>
                      <a:pt x="1966" y="232260"/>
                    </a:lnTo>
                    <a:lnTo>
                      <a:pt x="1774" y="233000"/>
                    </a:lnTo>
                    <a:lnTo>
                      <a:pt x="1589" y="233774"/>
                    </a:lnTo>
                    <a:lnTo>
                      <a:pt x="1404" y="234581"/>
                    </a:lnTo>
                    <a:lnTo>
                      <a:pt x="1234" y="235422"/>
                    </a:lnTo>
                    <a:lnTo>
                      <a:pt x="1079" y="236331"/>
                    </a:lnTo>
                    <a:lnTo>
                      <a:pt x="924" y="237239"/>
                    </a:lnTo>
                    <a:lnTo>
                      <a:pt x="784" y="238181"/>
                    </a:lnTo>
                    <a:lnTo>
                      <a:pt x="658" y="239157"/>
                    </a:lnTo>
                    <a:lnTo>
                      <a:pt x="532" y="240166"/>
                    </a:lnTo>
                    <a:lnTo>
                      <a:pt x="429" y="241209"/>
                    </a:lnTo>
                    <a:lnTo>
                      <a:pt x="333" y="242252"/>
                    </a:lnTo>
                    <a:lnTo>
                      <a:pt x="244" y="243328"/>
                    </a:lnTo>
                    <a:lnTo>
                      <a:pt x="170" y="244438"/>
                    </a:lnTo>
                    <a:lnTo>
                      <a:pt x="111" y="245582"/>
                    </a:lnTo>
                    <a:lnTo>
                      <a:pt x="67" y="246726"/>
                    </a:lnTo>
                    <a:lnTo>
                      <a:pt x="30" y="247903"/>
                    </a:lnTo>
                    <a:lnTo>
                      <a:pt x="8" y="249081"/>
                    </a:lnTo>
                    <a:lnTo>
                      <a:pt x="0" y="250258"/>
                    </a:lnTo>
                    <a:lnTo>
                      <a:pt x="8" y="251469"/>
                    </a:lnTo>
                    <a:lnTo>
                      <a:pt x="30" y="252647"/>
                    </a:lnTo>
                    <a:lnTo>
                      <a:pt x="67" y="253824"/>
                    </a:lnTo>
                    <a:lnTo>
                      <a:pt x="111" y="254968"/>
                    </a:lnTo>
                    <a:lnTo>
                      <a:pt x="170" y="256078"/>
                    </a:lnTo>
                    <a:lnTo>
                      <a:pt x="244" y="257188"/>
                    </a:lnTo>
                    <a:lnTo>
                      <a:pt x="333" y="258265"/>
                    </a:lnTo>
                    <a:lnTo>
                      <a:pt x="429" y="259341"/>
                    </a:lnTo>
                    <a:lnTo>
                      <a:pt x="532" y="260384"/>
                    </a:lnTo>
                    <a:lnTo>
                      <a:pt x="658" y="261360"/>
                    </a:lnTo>
                    <a:lnTo>
                      <a:pt x="784" y="262336"/>
                    </a:lnTo>
                    <a:lnTo>
                      <a:pt x="924" y="263311"/>
                    </a:lnTo>
                    <a:lnTo>
                      <a:pt x="1079" y="264220"/>
                    </a:lnTo>
                    <a:lnTo>
                      <a:pt x="1234" y="265094"/>
                    </a:lnTo>
                    <a:lnTo>
                      <a:pt x="1404" y="265935"/>
                    </a:lnTo>
                    <a:lnTo>
                      <a:pt x="1589" y="266743"/>
                    </a:lnTo>
                    <a:lnTo>
                      <a:pt x="1774" y="267516"/>
                    </a:lnTo>
                    <a:lnTo>
                      <a:pt x="1966" y="268256"/>
                    </a:lnTo>
                    <a:lnTo>
                      <a:pt x="2173" y="268963"/>
                    </a:lnTo>
                    <a:lnTo>
                      <a:pt x="2387" y="269602"/>
                    </a:lnTo>
                    <a:lnTo>
                      <a:pt x="2602" y="270208"/>
                    </a:lnTo>
                    <a:lnTo>
                      <a:pt x="2831" y="270780"/>
                    </a:lnTo>
                    <a:lnTo>
                      <a:pt x="3060" y="271318"/>
                    </a:lnTo>
                    <a:lnTo>
                      <a:pt x="3304" y="271789"/>
                    </a:lnTo>
                    <a:lnTo>
                      <a:pt x="3548" y="272193"/>
                    </a:lnTo>
                    <a:lnTo>
                      <a:pt x="3799" y="272563"/>
                    </a:lnTo>
                    <a:lnTo>
                      <a:pt x="4050" y="272865"/>
                    </a:lnTo>
                    <a:lnTo>
                      <a:pt x="4316" y="273134"/>
                    </a:lnTo>
                    <a:lnTo>
                      <a:pt x="4582" y="273336"/>
                    </a:lnTo>
                    <a:lnTo>
                      <a:pt x="4848" y="273505"/>
                    </a:lnTo>
                    <a:lnTo>
                      <a:pt x="5122" y="273572"/>
                    </a:lnTo>
                    <a:lnTo>
                      <a:pt x="5403"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7" y="270780"/>
                    </a:lnTo>
                    <a:lnTo>
                      <a:pt x="8189" y="270208"/>
                    </a:lnTo>
                    <a:lnTo>
                      <a:pt x="8411" y="269602"/>
                    </a:lnTo>
                    <a:lnTo>
                      <a:pt x="8625" y="268963"/>
                    </a:lnTo>
                    <a:lnTo>
                      <a:pt x="8824" y="268256"/>
                    </a:lnTo>
                    <a:lnTo>
                      <a:pt x="9024" y="267516"/>
                    </a:lnTo>
                    <a:lnTo>
                      <a:pt x="9209" y="266743"/>
                    </a:lnTo>
                    <a:lnTo>
                      <a:pt x="9386" y="265935"/>
                    </a:lnTo>
                    <a:lnTo>
                      <a:pt x="9556" y="265094"/>
                    </a:lnTo>
                    <a:lnTo>
                      <a:pt x="9719" y="264220"/>
                    </a:lnTo>
                    <a:lnTo>
                      <a:pt x="9874" y="263311"/>
                    </a:lnTo>
                    <a:lnTo>
                      <a:pt x="10014" y="262336"/>
                    </a:lnTo>
                    <a:lnTo>
                      <a:pt x="10140" y="261360"/>
                    </a:lnTo>
                    <a:lnTo>
                      <a:pt x="10266" y="260384"/>
                    </a:lnTo>
                    <a:lnTo>
                      <a:pt x="10369" y="259341"/>
                    </a:lnTo>
                    <a:lnTo>
                      <a:pt x="10465" y="258265"/>
                    </a:lnTo>
                    <a:lnTo>
                      <a:pt x="10554" y="257188"/>
                    </a:lnTo>
                    <a:lnTo>
                      <a:pt x="10628" y="256078"/>
                    </a:lnTo>
                    <a:lnTo>
                      <a:pt x="10687" y="254968"/>
                    </a:lnTo>
                    <a:lnTo>
                      <a:pt x="10731" y="253824"/>
                    </a:lnTo>
                    <a:lnTo>
                      <a:pt x="10768" y="252647"/>
                    </a:lnTo>
                    <a:lnTo>
                      <a:pt x="10790" y="251469"/>
                    </a:lnTo>
                    <a:lnTo>
                      <a:pt x="10798" y="250258"/>
                    </a:lnTo>
                    <a:lnTo>
                      <a:pt x="10790" y="249081"/>
                    </a:lnTo>
                    <a:lnTo>
                      <a:pt x="10768" y="247903"/>
                    </a:lnTo>
                    <a:lnTo>
                      <a:pt x="10731" y="246726"/>
                    </a:lnTo>
                    <a:lnTo>
                      <a:pt x="10687" y="245582"/>
                    </a:lnTo>
                    <a:lnTo>
                      <a:pt x="10628" y="244438"/>
                    </a:lnTo>
                    <a:lnTo>
                      <a:pt x="10554" y="243328"/>
                    </a:lnTo>
                    <a:lnTo>
                      <a:pt x="10465" y="242252"/>
                    </a:lnTo>
                    <a:lnTo>
                      <a:pt x="10369" y="241209"/>
                    </a:lnTo>
                    <a:lnTo>
                      <a:pt x="10266" y="240166"/>
                    </a:lnTo>
                    <a:lnTo>
                      <a:pt x="10140" y="239157"/>
                    </a:lnTo>
                    <a:lnTo>
                      <a:pt x="10014" y="238181"/>
                    </a:lnTo>
                    <a:lnTo>
                      <a:pt x="9874" y="237239"/>
                    </a:lnTo>
                    <a:lnTo>
                      <a:pt x="9719" y="236331"/>
                    </a:lnTo>
                    <a:lnTo>
                      <a:pt x="9556" y="235422"/>
                    </a:lnTo>
                    <a:lnTo>
                      <a:pt x="9386" y="234581"/>
                    </a:lnTo>
                    <a:lnTo>
                      <a:pt x="9209" y="233774"/>
                    </a:lnTo>
                    <a:lnTo>
                      <a:pt x="9024" y="233000"/>
                    </a:lnTo>
                    <a:lnTo>
                      <a:pt x="8824" y="232260"/>
                    </a:lnTo>
                    <a:lnTo>
                      <a:pt x="8625" y="231587"/>
                    </a:lnTo>
                    <a:lnTo>
                      <a:pt x="8411" y="230915"/>
                    </a:lnTo>
                    <a:lnTo>
                      <a:pt x="8189" y="230309"/>
                    </a:lnTo>
                    <a:lnTo>
                      <a:pt x="7967"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22" y="340384"/>
                    </a:moveTo>
                    <a:lnTo>
                      <a:pt x="4848" y="340485"/>
                    </a:lnTo>
                    <a:lnTo>
                      <a:pt x="4582" y="340653"/>
                    </a:lnTo>
                    <a:lnTo>
                      <a:pt x="4316" y="340855"/>
                    </a:lnTo>
                    <a:lnTo>
                      <a:pt x="4050" y="341124"/>
                    </a:lnTo>
                    <a:lnTo>
                      <a:pt x="3799" y="341426"/>
                    </a:lnTo>
                    <a:lnTo>
                      <a:pt x="3548" y="341797"/>
                    </a:lnTo>
                    <a:lnTo>
                      <a:pt x="3304" y="342200"/>
                    </a:lnTo>
                    <a:lnTo>
                      <a:pt x="3060" y="342671"/>
                    </a:lnTo>
                    <a:lnTo>
                      <a:pt x="2831" y="343209"/>
                    </a:lnTo>
                    <a:lnTo>
                      <a:pt x="2602" y="343748"/>
                    </a:lnTo>
                    <a:lnTo>
                      <a:pt x="2387" y="344387"/>
                    </a:lnTo>
                    <a:lnTo>
                      <a:pt x="2173" y="345026"/>
                    </a:lnTo>
                    <a:lnTo>
                      <a:pt x="1966" y="345733"/>
                    </a:lnTo>
                    <a:lnTo>
                      <a:pt x="1774" y="346439"/>
                    </a:lnTo>
                    <a:lnTo>
                      <a:pt x="1589" y="347213"/>
                    </a:lnTo>
                    <a:lnTo>
                      <a:pt x="1404" y="348054"/>
                    </a:lnTo>
                    <a:lnTo>
                      <a:pt x="1234" y="348895"/>
                    </a:lnTo>
                    <a:lnTo>
                      <a:pt x="1079" y="349770"/>
                    </a:lnTo>
                    <a:lnTo>
                      <a:pt x="924" y="350678"/>
                    </a:lnTo>
                    <a:lnTo>
                      <a:pt x="784" y="351620"/>
                    </a:lnTo>
                    <a:lnTo>
                      <a:pt x="658" y="352595"/>
                    </a:lnTo>
                    <a:lnTo>
                      <a:pt x="532" y="353605"/>
                    </a:lnTo>
                    <a:lnTo>
                      <a:pt x="429" y="354648"/>
                    </a:lnTo>
                    <a:lnTo>
                      <a:pt x="333" y="355724"/>
                    </a:lnTo>
                    <a:lnTo>
                      <a:pt x="244" y="356801"/>
                    </a:lnTo>
                    <a:lnTo>
                      <a:pt x="170" y="357911"/>
                    </a:lnTo>
                    <a:lnTo>
                      <a:pt x="111" y="359021"/>
                    </a:lnTo>
                    <a:lnTo>
                      <a:pt x="67" y="360165"/>
                    </a:lnTo>
                    <a:lnTo>
                      <a:pt x="30" y="361342"/>
                    </a:lnTo>
                    <a:lnTo>
                      <a:pt x="8" y="362520"/>
                    </a:lnTo>
                    <a:lnTo>
                      <a:pt x="0" y="363697"/>
                    </a:lnTo>
                    <a:lnTo>
                      <a:pt x="8" y="364908"/>
                    </a:lnTo>
                    <a:lnTo>
                      <a:pt x="30" y="366086"/>
                    </a:lnTo>
                    <a:lnTo>
                      <a:pt x="67" y="367263"/>
                    </a:lnTo>
                    <a:lnTo>
                      <a:pt x="111" y="368407"/>
                    </a:lnTo>
                    <a:lnTo>
                      <a:pt x="170" y="369517"/>
                    </a:lnTo>
                    <a:lnTo>
                      <a:pt x="244" y="370627"/>
                    </a:lnTo>
                    <a:lnTo>
                      <a:pt x="333" y="371704"/>
                    </a:lnTo>
                    <a:lnTo>
                      <a:pt x="429" y="372780"/>
                    </a:lnTo>
                    <a:lnTo>
                      <a:pt x="532" y="373823"/>
                    </a:lnTo>
                    <a:lnTo>
                      <a:pt x="658" y="374799"/>
                    </a:lnTo>
                    <a:lnTo>
                      <a:pt x="784" y="375808"/>
                    </a:lnTo>
                    <a:lnTo>
                      <a:pt x="924" y="376750"/>
                    </a:lnTo>
                    <a:lnTo>
                      <a:pt x="1079" y="377658"/>
                    </a:lnTo>
                    <a:lnTo>
                      <a:pt x="1234" y="378533"/>
                    </a:lnTo>
                    <a:lnTo>
                      <a:pt x="1404" y="379374"/>
                    </a:lnTo>
                    <a:lnTo>
                      <a:pt x="1589" y="380215"/>
                    </a:lnTo>
                    <a:lnTo>
                      <a:pt x="1774" y="380989"/>
                    </a:lnTo>
                    <a:lnTo>
                      <a:pt x="1966" y="381695"/>
                    </a:lnTo>
                    <a:lnTo>
                      <a:pt x="2173" y="382402"/>
                    </a:lnTo>
                    <a:lnTo>
                      <a:pt x="2387" y="383041"/>
                    </a:lnTo>
                    <a:lnTo>
                      <a:pt x="2602" y="383680"/>
                    </a:lnTo>
                    <a:lnTo>
                      <a:pt x="2831" y="384218"/>
                    </a:lnTo>
                    <a:lnTo>
                      <a:pt x="3060" y="384757"/>
                    </a:lnTo>
                    <a:lnTo>
                      <a:pt x="3304" y="385228"/>
                    </a:lnTo>
                    <a:lnTo>
                      <a:pt x="3548" y="385631"/>
                    </a:lnTo>
                    <a:lnTo>
                      <a:pt x="3799" y="386001"/>
                    </a:lnTo>
                    <a:lnTo>
                      <a:pt x="4050" y="386304"/>
                    </a:lnTo>
                    <a:lnTo>
                      <a:pt x="4316" y="386573"/>
                    </a:lnTo>
                    <a:lnTo>
                      <a:pt x="4582" y="386775"/>
                    </a:lnTo>
                    <a:lnTo>
                      <a:pt x="4848" y="386943"/>
                    </a:lnTo>
                    <a:lnTo>
                      <a:pt x="5122"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7" y="384218"/>
                    </a:lnTo>
                    <a:lnTo>
                      <a:pt x="8189" y="383680"/>
                    </a:lnTo>
                    <a:lnTo>
                      <a:pt x="8411" y="383041"/>
                    </a:lnTo>
                    <a:lnTo>
                      <a:pt x="8625" y="382402"/>
                    </a:lnTo>
                    <a:lnTo>
                      <a:pt x="8824" y="381695"/>
                    </a:lnTo>
                    <a:lnTo>
                      <a:pt x="9024" y="380989"/>
                    </a:lnTo>
                    <a:lnTo>
                      <a:pt x="9209" y="380215"/>
                    </a:lnTo>
                    <a:lnTo>
                      <a:pt x="9386" y="379374"/>
                    </a:lnTo>
                    <a:lnTo>
                      <a:pt x="9556" y="378533"/>
                    </a:lnTo>
                    <a:lnTo>
                      <a:pt x="9719" y="377658"/>
                    </a:lnTo>
                    <a:lnTo>
                      <a:pt x="9874" y="376750"/>
                    </a:lnTo>
                    <a:lnTo>
                      <a:pt x="10014" y="375808"/>
                    </a:lnTo>
                    <a:lnTo>
                      <a:pt x="10140" y="374799"/>
                    </a:lnTo>
                    <a:lnTo>
                      <a:pt x="10266" y="373823"/>
                    </a:lnTo>
                    <a:lnTo>
                      <a:pt x="10369" y="372780"/>
                    </a:lnTo>
                    <a:lnTo>
                      <a:pt x="10465" y="371704"/>
                    </a:lnTo>
                    <a:lnTo>
                      <a:pt x="10554" y="370627"/>
                    </a:lnTo>
                    <a:lnTo>
                      <a:pt x="10628" y="369517"/>
                    </a:lnTo>
                    <a:lnTo>
                      <a:pt x="10687" y="368407"/>
                    </a:lnTo>
                    <a:lnTo>
                      <a:pt x="10731" y="367263"/>
                    </a:lnTo>
                    <a:lnTo>
                      <a:pt x="10768" y="366086"/>
                    </a:lnTo>
                    <a:lnTo>
                      <a:pt x="10790" y="364908"/>
                    </a:lnTo>
                    <a:lnTo>
                      <a:pt x="10798" y="363697"/>
                    </a:lnTo>
                    <a:lnTo>
                      <a:pt x="10790" y="362520"/>
                    </a:lnTo>
                    <a:lnTo>
                      <a:pt x="10768" y="361342"/>
                    </a:lnTo>
                    <a:lnTo>
                      <a:pt x="10731" y="360165"/>
                    </a:lnTo>
                    <a:lnTo>
                      <a:pt x="10687" y="359021"/>
                    </a:lnTo>
                    <a:lnTo>
                      <a:pt x="10628" y="357911"/>
                    </a:lnTo>
                    <a:lnTo>
                      <a:pt x="10554" y="356801"/>
                    </a:lnTo>
                    <a:lnTo>
                      <a:pt x="10465" y="355724"/>
                    </a:lnTo>
                    <a:lnTo>
                      <a:pt x="10369" y="354648"/>
                    </a:lnTo>
                    <a:lnTo>
                      <a:pt x="10266" y="353605"/>
                    </a:lnTo>
                    <a:lnTo>
                      <a:pt x="10140" y="352595"/>
                    </a:lnTo>
                    <a:lnTo>
                      <a:pt x="10014" y="351620"/>
                    </a:lnTo>
                    <a:lnTo>
                      <a:pt x="9874" y="350678"/>
                    </a:lnTo>
                    <a:lnTo>
                      <a:pt x="9719" y="349770"/>
                    </a:lnTo>
                    <a:lnTo>
                      <a:pt x="9556" y="348895"/>
                    </a:lnTo>
                    <a:lnTo>
                      <a:pt x="9386" y="348054"/>
                    </a:lnTo>
                    <a:lnTo>
                      <a:pt x="9209" y="347213"/>
                    </a:lnTo>
                    <a:lnTo>
                      <a:pt x="9024" y="346439"/>
                    </a:lnTo>
                    <a:lnTo>
                      <a:pt x="8824" y="345733"/>
                    </a:lnTo>
                    <a:lnTo>
                      <a:pt x="8625" y="345026"/>
                    </a:lnTo>
                    <a:lnTo>
                      <a:pt x="8411" y="344387"/>
                    </a:lnTo>
                    <a:lnTo>
                      <a:pt x="8189" y="343748"/>
                    </a:lnTo>
                    <a:lnTo>
                      <a:pt x="7967"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403" y="453822"/>
                    </a:moveTo>
                    <a:lnTo>
                      <a:pt x="5122" y="453856"/>
                    </a:lnTo>
                    <a:lnTo>
                      <a:pt x="4848" y="453957"/>
                    </a:lnTo>
                    <a:lnTo>
                      <a:pt x="4582" y="454092"/>
                    </a:lnTo>
                    <a:lnTo>
                      <a:pt x="4316" y="454293"/>
                    </a:lnTo>
                    <a:lnTo>
                      <a:pt x="4050" y="454562"/>
                    </a:lnTo>
                    <a:lnTo>
                      <a:pt x="3799" y="454865"/>
                    </a:lnTo>
                    <a:lnTo>
                      <a:pt x="3548" y="455235"/>
                    </a:lnTo>
                    <a:lnTo>
                      <a:pt x="3304" y="455639"/>
                    </a:lnTo>
                    <a:lnTo>
                      <a:pt x="3060" y="456110"/>
                    </a:lnTo>
                    <a:lnTo>
                      <a:pt x="2831" y="456615"/>
                    </a:lnTo>
                    <a:lnTo>
                      <a:pt x="2602" y="457153"/>
                    </a:lnTo>
                    <a:lnTo>
                      <a:pt x="2387" y="457758"/>
                    </a:lnTo>
                    <a:lnTo>
                      <a:pt x="2173" y="458398"/>
                    </a:lnTo>
                    <a:lnTo>
                      <a:pt x="1966" y="459104"/>
                    </a:lnTo>
                    <a:lnTo>
                      <a:pt x="1774" y="459811"/>
                    </a:lnTo>
                    <a:lnTo>
                      <a:pt x="1589" y="460584"/>
                    </a:lnTo>
                    <a:lnTo>
                      <a:pt x="1404" y="461392"/>
                    </a:lnTo>
                    <a:lnTo>
                      <a:pt x="1234" y="462233"/>
                    </a:lnTo>
                    <a:lnTo>
                      <a:pt x="1079" y="463141"/>
                    </a:lnTo>
                    <a:lnTo>
                      <a:pt x="924" y="464049"/>
                    </a:lnTo>
                    <a:lnTo>
                      <a:pt x="784" y="464991"/>
                    </a:lnTo>
                    <a:lnTo>
                      <a:pt x="658" y="465967"/>
                    </a:lnTo>
                    <a:lnTo>
                      <a:pt x="532" y="466976"/>
                    </a:lnTo>
                    <a:lnTo>
                      <a:pt x="429" y="468019"/>
                    </a:lnTo>
                    <a:lnTo>
                      <a:pt x="333" y="469062"/>
                    </a:lnTo>
                    <a:lnTo>
                      <a:pt x="244" y="470172"/>
                    </a:lnTo>
                    <a:lnTo>
                      <a:pt x="170" y="471282"/>
                    </a:lnTo>
                    <a:lnTo>
                      <a:pt x="111" y="472426"/>
                    </a:lnTo>
                    <a:lnTo>
                      <a:pt x="67" y="473570"/>
                    </a:lnTo>
                    <a:lnTo>
                      <a:pt x="30" y="474747"/>
                    </a:lnTo>
                    <a:lnTo>
                      <a:pt x="8" y="475958"/>
                    </a:lnTo>
                    <a:lnTo>
                      <a:pt x="0" y="477170"/>
                    </a:lnTo>
                    <a:lnTo>
                      <a:pt x="8" y="478381"/>
                    </a:lnTo>
                    <a:lnTo>
                      <a:pt x="30" y="479558"/>
                    </a:lnTo>
                    <a:lnTo>
                      <a:pt x="67" y="480702"/>
                    </a:lnTo>
                    <a:lnTo>
                      <a:pt x="111" y="481879"/>
                    </a:lnTo>
                    <a:lnTo>
                      <a:pt x="170" y="482989"/>
                    </a:lnTo>
                    <a:lnTo>
                      <a:pt x="244" y="484100"/>
                    </a:lnTo>
                    <a:lnTo>
                      <a:pt x="333" y="485176"/>
                    </a:lnTo>
                    <a:lnTo>
                      <a:pt x="429" y="486253"/>
                    </a:lnTo>
                    <a:lnTo>
                      <a:pt x="532" y="487262"/>
                    </a:lnTo>
                    <a:lnTo>
                      <a:pt x="658" y="488271"/>
                    </a:lnTo>
                    <a:lnTo>
                      <a:pt x="784" y="489247"/>
                    </a:lnTo>
                    <a:lnTo>
                      <a:pt x="924" y="490189"/>
                    </a:lnTo>
                    <a:lnTo>
                      <a:pt x="1079" y="491131"/>
                    </a:lnTo>
                    <a:lnTo>
                      <a:pt x="1234" y="492005"/>
                    </a:lnTo>
                    <a:lnTo>
                      <a:pt x="1404" y="492846"/>
                    </a:lnTo>
                    <a:lnTo>
                      <a:pt x="1589" y="493654"/>
                    </a:lnTo>
                    <a:lnTo>
                      <a:pt x="1774" y="494428"/>
                    </a:lnTo>
                    <a:lnTo>
                      <a:pt x="1966" y="495168"/>
                    </a:lnTo>
                    <a:lnTo>
                      <a:pt x="2173" y="495874"/>
                    </a:lnTo>
                    <a:lnTo>
                      <a:pt x="2387" y="496513"/>
                    </a:lnTo>
                    <a:lnTo>
                      <a:pt x="2602" y="497119"/>
                    </a:lnTo>
                    <a:lnTo>
                      <a:pt x="2831" y="497691"/>
                    </a:lnTo>
                    <a:lnTo>
                      <a:pt x="3060" y="498195"/>
                    </a:lnTo>
                    <a:lnTo>
                      <a:pt x="3304" y="498666"/>
                    </a:lnTo>
                    <a:lnTo>
                      <a:pt x="3548" y="499104"/>
                    </a:lnTo>
                    <a:lnTo>
                      <a:pt x="3799" y="499474"/>
                    </a:lnTo>
                    <a:lnTo>
                      <a:pt x="4050" y="499777"/>
                    </a:lnTo>
                    <a:lnTo>
                      <a:pt x="4316" y="500046"/>
                    </a:lnTo>
                    <a:lnTo>
                      <a:pt x="4582" y="500248"/>
                    </a:lnTo>
                    <a:lnTo>
                      <a:pt x="4848" y="500382"/>
                    </a:lnTo>
                    <a:lnTo>
                      <a:pt x="5122" y="500483"/>
                    </a:lnTo>
                    <a:lnTo>
                      <a:pt x="5403"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7" y="497691"/>
                    </a:lnTo>
                    <a:lnTo>
                      <a:pt x="8189" y="497119"/>
                    </a:lnTo>
                    <a:lnTo>
                      <a:pt x="8411" y="496513"/>
                    </a:lnTo>
                    <a:lnTo>
                      <a:pt x="8625" y="495874"/>
                    </a:lnTo>
                    <a:lnTo>
                      <a:pt x="8824" y="495168"/>
                    </a:lnTo>
                    <a:lnTo>
                      <a:pt x="9024" y="494428"/>
                    </a:lnTo>
                    <a:lnTo>
                      <a:pt x="9209" y="493654"/>
                    </a:lnTo>
                    <a:lnTo>
                      <a:pt x="9386" y="492846"/>
                    </a:lnTo>
                    <a:lnTo>
                      <a:pt x="9556" y="492005"/>
                    </a:lnTo>
                    <a:lnTo>
                      <a:pt x="9719" y="491131"/>
                    </a:lnTo>
                    <a:lnTo>
                      <a:pt x="9874" y="490189"/>
                    </a:lnTo>
                    <a:lnTo>
                      <a:pt x="10014" y="489247"/>
                    </a:lnTo>
                    <a:lnTo>
                      <a:pt x="10140" y="488271"/>
                    </a:lnTo>
                    <a:lnTo>
                      <a:pt x="10266" y="487262"/>
                    </a:lnTo>
                    <a:lnTo>
                      <a:pt x="10369" y="486253"/>
                    </a:lnTo>
                    <a:lnTo>
                      <a:pt x="10465" y="485176"/>
                    </a:lnTo>
                    <a:lnTo>
                      <a:pt x="10554" y="484100"/>
                    </a:lnTo>
                    <a:lnTo>
                      <a:pt x="10628" y="482989"/>
                    </a:lnTo>
                    <a:lnTo>
                      <a:pt x="10687" y="481879"/>
                    </a:lnTo>
                    <a:lnTo>
                      <a:pt x="10731" y="480702"/>
                    </a:lnTo>
                    <a:lnTo>
                      <a:pt x="10768" y="479558"/>
                    </a:lnTo>
                    <a:lnTo>
                      <a:pt x="10790" y="478381"/>
                    </a:lnTo>
                    <a:lnTo>
                      <a:pt x="10798" y="477170"/>
                    </a:lnTo>
                    <a:lnTo>
                      <a:pt x="10790" y="475958"/>
                    </a:lnTo>
                    <a:lnTo>
                      <a:pt x="10768" y="474747"/>
                    </a:lnTo>
                    <a:lnTo>
                      <a:pt x="10731" y="473570"/>
                    </a:lnTo>
                    <a:lnTo>
                      <a:pt x="10687" y="472426"/>
                    </a:lnTo>
                    <a:lnTo>
                      <a:pt x="10628" y="471282"/>
                    </a:lnTo>
                    <a:lnTo>
                      <a:pt x="10554" y="470172"/>
                    </a:lnTo>
                    <a:lnTo>
                      <a:pt x="10465" y="469062"/>
                    </a:lnTo>
                    <a:lnTo>
                      <a:pt x="10369" y="468019"/>
                    </a:lnTo>
                    <a:lnTo>
                      <a:pt x="10266" y="466976"/>
                    </a:lnTo>
                    <a:lnTo>
                      <a:pt x="10140" y="465967"/>
                    </a:lnTo>
                    <a:lnTo>
                      <a:pt x="10014" y="464991"/>
                    </a:lnTo>
                    <a:lnTo>
                      <a:pt x="9874" y="464049"/>
                    </a:lnTo>
                    <a:lnTo>
                      <a:pt x="9719" y="463141"/>
                    </a:lnTo>
                    <a:lnTo>
                      <a:pt x="9556" y="462233"/>
                    </a:lnTo>
                    <a:lnTo>
                      <a:pt x="9386" y="461392"/>
                    </a:lnTo>
                    <a:lnTo>
                      <a:pt x="9209" y="460584"/>
                    </a:lnTo>
                    <a:lnTo>
                      <a:pt x="9024" y="459811"/>
                    </a:lnTo>
                    <a:lnTo>
                      <a:pt x="8824" y="459104"/>
                    </a:lnTo>
                    <a:lnTo>
                      <a:pt x="8625" y="458398"/>
                    </a:lnTo>
                    <a:lnTo>
                      <a:pt x="8411" y="457758"/>
                    </a:lnTo>
                    <a:lnTo>
                      <a:pt x="8189" y="457153"/>
                    </a:lnTo>
                    <a:lnTo>
                      <a:pt x="7967"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403" y="453822"/>
                    </a:lnTo>
                    <a:close/>
                    <a:moveTo>
                      <a:pt x="5122" y="567059"/>
                    </a:moveTo>
                    <a:lnTo>
                      <a:pt x="4848" y="567160"/>
                    </a:lnTo>
                    <a:lnTo>
                      <a:pt x="4582" y="567328"/>
                    </a:lnTo>
                    <a:lnTo>
                      <a:pt x="4316" y="567530"/>
                    </a:lnTo>
                    <a:lnTo>
                      <a:pt x="4050" y="567766"/>
                    </a:lnTo>
                    <a:lnTo>
                      <a:pt x="3799" y="568102"/>
                    </a:lnTo>
                    <a:lnTo>
                      <a:pt x="3548" y="568472"/>
                    </a:lnTo>
                    <a:lnTo>
                      <a:pt x="3304" y="568876"/>
                    </a:lnTo>
                    <a:lnTo>
                      <a:pt x="3060" y="569347"/>
                    </a:lnTo>
                    <a:lnTo>
                      <a:pt x="2831" y="569885"/>
                    </a:lnTo>
                    <a:lnTo>
                      <a:pt x="2602" y="570423"/>
                    </a:lnTo>
                    <a:lnTo>
                      <a:pt x="2387" y="571029"/>
                    </a:lnTo>
                    <a:lnTo>
                      <a:pt x="2173" y="571702"/>
                    </a:lnTo>
                    <a:lnTo>
                      <a:pt x="1966" y="572408"/>
                    </a:lnTo>
                    <a:lnTo>
                      <a:pt x="1774" y="573115"/>
                    </a:lnTo>
                    <a:lnTo>
                      <a:pt x="1589" y="573889"/>
                    </a:lnTo>
                    <a:lnTo>
                      <a:pt x="1404" y="574730"/>
                    </a:lnTo>
                    <a:lnTo>
                      <a:pt x="1234" y="575571"/>
                    </a:lnTo>
                    <a:lnTo>
                      <a:pt x="1079" y="576445"/>
                    </a:lnTo>
                    <a:lnTo>
                      <a:pt x="924" y="577354"/>
                    </a:lnTo>
                    <a:lnTo>
                      <a:pt x="784" y="578296"/>
                    </a:lnTo>
                    <a:lnTo>
                      <a:pt x="658" y="579271"/>
                    </a:lnTo>
                    <a:lnTo>
                      <a:pt x="532" y="580280"/>
                    </a:lnTo>
                    <a:lnTo>
                      <a:pt x="429" y="581323"/>
                    </a:lnTo>
                    <a:lnTo>
                      <a:pt x="333" y="582400"/>
                    </a:lnTo>
                    <a:lnTo>
                      <a:pt x="244" y="583476"/>
                    </a:lnTo>
                    <a:lnTo>
                      <a:pt x="170" y="584586"/>
                    </a:lnTo>
                    <a:lnTo>
                      <a:pt x="111" y="585697"/>
                    </a:lnTo>
                    <a:lnTo>
                      <a:pt x="67" y="586840"/>
                    </a:lnTo>
                    <a:lnTo>
                      <a:pt x="30" y="588018"/>
                    </a:lnTo>
                    <a:lnTo>
                      <a:pt x="8" y="589195"/>
                    </a:lnTo>
                    <a:lnTo>
                      <a:pt x="0" y="590373"/>
                    </a:lnTo>
                    <a:lnTo>
                      <a:pt x="8" y="591618"/>
                    </a:lnTo>
                    <a:lnTo>
                      <a:pt x="30" y="592795"/>
                    </a:lnTo>
                    <a:lnTo>
                      <a:pt x="67" y="593972"/>
                    </a:lnTo>
                    <a:lnTo>
                      <a:pt x="111" y="595150"/>
                    </a:lnTo>
                    <a:lnTo>
                      <a:pt x="170" y="596294"/>
                    </a:lnTo>
                    <a:lnTo>
                      <a:pt x="244" y="597404"/>
                    </a:lnTo>
                    <a:lnTo>
                      <a:pt x="333" y="598480"/>
                    </a:lnTo>
                    <a:lnTo>
                      <a:pt x="429" y="599557"/>
                    </a:lnTo>
                    <a:lnTo>
                      <a:pt x="532" y="600600"/>
                    </a:lnTo>
                    <a:lnTo>
                      <a:pt x="658" y="601609"/>
                    </a:lnTo>
                    <a:lnTo>
                      <a:pt x="784" y="602585"/>
                    </a:lnTo>
                    <a:lnTo>
                      <a:pt x="924" y="603527"/>
                    </a:lnTo>
                    <a:lnTo>
                      <a:pt x="1079" y="604435"/>
                    </a:lnTo>
                    <a:lnTo>
                      <a:pt x="1234" y="605310"/>
                    </a:lnTo>
                    <a:lnTo>
                      <a:pt x="1404" y="606151"/>
                    </a:lnTo>
                    <a:lnTo>
                      <a:pt x="1589" y="606958"/>
                    </a:lnTo>
                    <a:lnTo>
                      <a:pt x="1774" y="607732"/>
                    </a:lnTo>
                    <a:lnTo>
                      <a:pt x="1966" y="608472"/>
                    </a:lnTo>
                    <a:lnTo>
                      <a:pt x="2173" y="609145"/>
                    </a:lnTo>
                    <a:lnTo>
                      <a:pt x="2387" y="609784"/>
                    </a:lnTo>
                    <a:lnTo>
                      <a:pt x="2602" y="610389"/>
                    </a:lnTo>
                    <a:lnTo>
                      <a:pt x="2831" y="610961"/>
                    </a:lnTo>
                    <a:lnTo>
                      <a:pt x="3060" y="611466"/>
                    </a:lnTo>
                    <a:lnTo>
                      <a:pt x="3304" y="611937"/>
                    </a:lnTo>
                    <a:lnTo>
                      <a:pt x="3548" y="612341"/>
                    </a:lnTo>
                    <a:lnTo>
                      <a:pt x="3799" y="612711"/>
                    </a:lnTo>
                    <a:lnTo>
                      <a:pt x="4050" y="613013"/>
                    </a:lnTo>
                    <a:lnTo>
                      <a:pt x="4316" y="613249"/>
                    </a:lnTo>
                    <a:lnTo>
                      <a:pt x="4582" y="613451"/>
                    </a:lnTo>
                    <a:lnTo>
                      <a:pt x="4848" y="613619"/>
                    </a:lnTo>
                    <a:lnTo>
                      <a:pt x="5122" y="613686"/>
                    </a:lnTo>
                    <a:lnTo>
                      <a:pt x="5403"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7" y="610961"/>
                    </a:lnTo>
                    <a:lnTo>
                      <a:pt x="8189" y="610389"/>
                    </a:lnTo>
                    <a:lnTo>
                      <a:pt x="8411" y="609784"/>
                    </a:lnTo>
                    <a:lnTo>
                      <a:pt x="8625" y="609145"/>
                    </a:lnTo>
                    <a:lnTo>
                      <a:pt x="8824" y="608472"/>
                    </a:lnTo>
                    <a:lnTo>
                      <a:pt x="9024" y="607732"/>
                    </a:lnTo>
                    <a:lnTo>
                      <a:pt x="9209" y="606958"/>
                    </a:lnTo>
                    <a:lnTo>
                      <a:pt x="9386" y="606151"/>
                    </a:lnTo>
                    <a:lnTo>
                      <a:pt x="9556" y="605310"/>
                    </a:lnTo>
                    <a:lnTo>
                      <a:pt x="9719" y="604435"/>
                    </a:lnTo>
                    <a:lnTo>
                      <a:pt x="9874" y="603527"/>
                    </a:lnTo>
                    <a:lnTo>
                      <a:pt x="10014" y="602585"/>
                    </a:lnTo>
                    <a:lnTo>
                      <a:pt x="10140" y="601609"/>
                    </a:lnTo>
                    <a:lnTo>
                      <a:pt x="10266" y="600600"/>
                    </a:lnTo>
                    <a:lnTo>
                      <a:pt x="10369" y="599557"/>
                    </a:lnTo>
                    <a:lnTo>
                      <a:pt x="10465" y="598480"/>
                    </a:lnTo>
                    <a:lnTo>
                      <a:pt x="10554" y="597404"/>
                    </a:lnTo>
                    <a:lnTo>
                      <a:pt x="10628" y="596294"/>
                    </a:lnTo>
                    <a:lnTo>
                      <a:pt x="10687" y="595150"/>
                    </a:lnTo>
                    <a:lnTo>
                      <a:pt x="10731" y="593972"/>
                    </a:lnTo>
                    <a:lnTo>
                      <a:pt x="10768" y="592795"/>
                    </a:lnTo>
                    <a:lnTo>
                      <a:pt x="10790" y="591618"/>
                    </a:lnTo>
                    <a:lnTo>
                      <a:pt x="10798" y="590373"/>
                    </a:lnTo>
                    <a:lnTo>
                      <a:pt x="10790" y="589195"/>
                    </a:lnTo>
                    <a:lnTo>
                      <a:pt x="10768" y="588018"/>
                    </a:lnTo>
                    <a:lnTo>
                      <a:pt x="10731" y="586840"/>
                    </a:lnTo>
                    <a:lnTo>
                      <a:pt x="10687" y="585697"/>
                    </a:lnTo>
                    <a:lnTo>
                      <a:pt x="10628" y="584586"/>
                    </a:lnTo>
                    <a:lnTo>
                      <a:pt x="10554" y="583476"/>
                    </a:lnTo>
                    <a:lnTo>
                      <a:pt x="10465" y="582400"/>
                    </a:lnTo>
                    <a:lnTo>
                      <a:pt x="10369" y="581323"/>
                    </a:lnTo>
                    <a:lnTo>
                      <a:pt x="10266" y="580280"/>
                    </a:lnTo>
                    <a:lnTo>
                      <a:pt x="10140" y="579271"/>
                    </a:lnTo>
                    <a:lnTo>
                      <a:pt x="10014" y="578296"/>
                    </a:lnTo>
                    <a:lnTo>
                      <a:pt x="9874" y="577354"/>
                    </a:lnTo>
                    <a:lnTo>
                      <a:pt x="9719" y="576445"/>
                    </a:lnTo>
                    <a:lnTo>
                      <a:pt x="9556" y="575571"/>
                    </a:lnTo>
                    <a:lnTo>
                      <a:pt x="9386" y="574730"/>
                    </a:lnTo>
                    <a:lnTo>
                      <a:pt x="9209" y="573889"/>
                    </a:lnTo>
                    <a:lnTo>
                      <a:pt x="9024" y="573115"/>
                    </a:lnTo>
                    <a:lnTo>
                      <a:pt x="8824" y="572408"/>
                    </a:lnTo>
                    <a:lnTo>
                      <a:pt x="8625" y="571702"/>
                    </a:lnTo>
                    <a:lnTo>
                      <a:pt x="8411" y="571029"/>
                    </a:lnTo>
                    <a:lnTo>
                      <a:pt x="8189" y="570423"/>
                    </a:lnTo>
                    <a:lnTo>
                      <a:pt x="7967"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10673645" y="1504158"/>
                <a:ext cx="55637" cy="742601"/>
              </a:xfrm>
              <a:custGeom>
                <a:avLst/>
                <a:gdLst/>
                <a:ahLst/>
                <a:cxnLst/>
                <a:rect l="l" t="t" r="r" b="b"/>
                <a:pathLst>
                  <a:path w="10798" h="613720" extrusionOk="0">
                    <a:moveTo>
                      <a:pt x="5396" y="0"/>
                    </a:moveTo>
                    <a:lnTo>
                      <a:pt x="5115" y="34"/>
                    </a:lnTo>
                    <a:lnTo>
                      <a:pt x="4841" y="135"/>
                    </a:lnTo>
                    <a:lnTo>
                      <a:pt x="4568" y="269"/>
                    </a:lnTo>
                    <a:lnTo>
                      <a:pt x="4302" y="471"/>
                    </a:lnTo>
                    <a:lnTo>
                      <a:pt x="4036" y="740"/>
                    </a:lnTo>
                    <a:lnTo>
                      <a:pt x="3777" y="1043"/>
                    </a:lnTo>
                    <a:lnTo>
                      <a:pt x="3526" y="1413"/>
                    </a:lnTo>
                    <a:lnTo>
                      <a:pt x="3282" y="1850"/>
                    </a:lnTo>
                    <a:lnTo>
                      <a:pt x="3038" y="2321"/>
                    </a:lnTo>
                    <a:lnTo>
                      <a:pt x="2809" y="2826"/>
                    </a:lnTo>
                    <a:lnTo>
                      <a:pt x="2580" y="3398"/>
                    </a:lnTo>
                    <a:lnTo>
                      <a:pt x="2358" y="4003"/>
                    </a:lnTo>
                    <a:lnTo>
                      <a:pt x="2151" y="4643"/>
                    </a:lnTo>
                    <a:lnTo>
                      <a:pt x="1944" y="5349"/>
                    </a:lnTo>
                    <a:lnTo>
                      <a:pt x="1752" y="6089"/>
                    </a:lnTo>
                    <a:lnTo>
                      <a:pt x="1567" y="6863"/>
                    </a:lnTo>
                    <a:lnTo>
                      <a:pt x="1390" y="7670"/>
                    </a:lnTo>
                    <a:lnTo>
                      <a:pt x="1220" y="8511"/>
                    </a:lnTo>
                    <a:lnTo>
                      <a:pt x="1057" y="9420"/>
                    </a:lnTo>
                    <a:lnTo>
                      <a:pt x="910" y="10328"/>
                    </a:lnTo>
                    <a:lnTo>
                      <a:pt x="769" y="11270"/>
                    </a:lnTo>
                    <a:lnTo>
                      <a:pt x="644" y="12245"/>
                    </a:lnTo>
                    <a:lnTo>
                      <a:pt x="525" y="13255"/>
                    </a:lnTo>
                    <a:lnTo>
                      <a:pt x="422" y="14298"/>
                    </a:lnTo>
                    <a:lnTo>
                      <a:pt x="326" y="15340"/>
                    </a:lnTo>
                    <a:lnTo>
                      <a:pt x="237" y="16417"/>
                    </a:lnTo>
                    <a:lnTo>
                      <a:pt x="171" y="17527"/>
                    </a:lnTo>
                    <a:lnTo>
                      <a:pt x="111" y="18671"/>
                    </a:lnTo>
                    <a:lnTo>
                      <a:pt x="60" y="19815"/>
                    </a:lnTo>
                    <a:lnTo>
                      <a:pt x="30" y="20959"/>
                    </a:lnTo>
                    <a:lnTo>
                      <a:pt x="8" y="22136"/>
                    </a:lnTo>
                    <a:lnTo>
                      <a:pt x="1" y="23347"/>
                    </a:lnTo>
                    <a:lnTo>
                      <a:pt x="8" y="24558"/>
                    </a:lnTo>
                    <a:lnTo>
                      <a:pt x="30" y="25736"/>
                    </a:lnTo>
                    <a:lnTo>
                      <a:pt x="60" y="26879"/>
                    </a:lnTo>
                    <a:lnTo>
                      <a:pt x="111" y="28023"/>
                    </a:lnTo>
                    <a:lnTo>
                      <a:pt x="171" y="29167"/>
                    </a:lnTo>
                    <a:lnTo>
                      <a:pt x="237" y="30277"/>
                    </a:lnTo>
                    <a:lnTo>
                      <a:pt x="326" y="31354"/>
                    </a:lnTo>
                    <a:lnTo>
                      <a:pt x="422" y="32397"/>
                    </a:lnTo>
                    <a:lnTo>
                      <a:pt x="525" y="33440"/>
                    </a:lnTo>
                    <a:lnTo>
                      <a:pt x="644" y="34449"/>
                    </a:lnTo>
                    <a:lnTo>
                      <a:pt x="769" y="35424"/>
                    </a:lnTo>
                    <a:lnTo>
                      <a:pt x="910" y="36366"/>
                    </a:lnTo>
                    <a:lnTo>
                      <a:pt x="1057" y="37275"/>
                    </a:lnTo>
                    <a:lnTo>
                      <a:pt x="1220" y="38183"/>
                    </a:lnTo>
                    <a:lnTo>
                      <a:pt x="1390" y="39024"/>
                    </a:lnTo>
                    <a:lnTo>
                      <a:pt x="1567" y="39831"/>
                    </a:lnTo>
                    <a:lnTo>
                      <a:pt x="1752" y="40605"/>
                    </a:lnTo>
                    <a:lnTo>
                      <a:pt x="1944" y="41345"/>
                    </a:lnTo>
                    <a:lnTo>
                      <a:pt x="2151" y="42052"/>
                    </a:lnTo>
                    <a:lnTo>
                      <a:pt x="2358" y="42691"/>
                    </a:lnTo>
                    <a:lnTo>
                      <a:pt x="2580" y="43296"/>
                    </a:lnTo>
                    <a:lnTo>
                      <a:pt x="2809" y="43868"/>
                    </a:lnTo>
                    <a:lnTo>
                      <a:pt x="3038" y="44373"/>
                    </a:lnTo>
                    <a:lnTo>
                      <a:pt x="3282" y="44844"/>
                    </a:lnTo>
                    <a:lnTo>
                      <a:pt x="3526" y="45281"/>
                    </a:lnTo>
                    <a:lnTo>
                      <a:pt x="3777" y="45651"/>
                    </a:lnTo>
                    <a:lnTo>
                      <a:pt x="4036" y="45954"/>
                    </a:lnTo>
                    <a:lnTo>
                      <a:pt x="4302" y="46223"/>
                    </a:lnTo>
                    <a:lnTo>
                      <a:pt x="4568" y="46425"/>
                    </a:lnTo>
                    <a:lnTo>
                      <a:pt x="4841" y="46560"/>
                    </a:lnTo>
                    <a:lnTo>
                      <a:pt x="5115" y="46661"/>
                    </a:lnTo>
                    <a:lnTo>
                      <a:pt x="5396" y="46694"/>
                    </a:lnTo>
                    <a:lnTo>
                      <a:pt x="5676" y="46661"/>
                    </a:lnTo>
                    <a:lnTo>
                      <a:pt x="5950" y="46560"/>
                    </a:lnTo>
                    <a:lnTo>
                      <a:pt x="6216" y="46425"/>
                    </a:lnTo>
                    <a:lnTo>
                      <a:pt x="6482" y="46223"/>
                    </a:lnTo>
                    <a:lnTo>
                      <a:pt x="6741" y="45954"/>
                    </a:lnTo>
                    <a:lnTo>
                      <a:pt x="6999" y="45651"/>
                    </a:lnTo>
                    <a:lnTo>
                      <a:pt x="7251" y="45281"/>
                    </a:lnTo>
                    <a:lnTo>
                      <a:pt x="7494" y="44844"/>
                    </a:lnTo>
                    <a:lnTo>
                      <a:pt x="7731" y="44373"/>
                    </a:lnTo>
                    <a:lnTo>
                      <a:pt x="7967" y="43868"/>
                    </a:lnTo>
                    <a:lnTo>
                      <a:pt x="8189" y="43296"/>
                    </a:lnTo>
                    <a:lnTo>
                      <a:pt x="8411" y="42691"/>
                    </a:lnTo>
                    <a:lnTo>
                      <a:pt x="8625" y="42052"/>
                    </a:lnTo>
                    <a:lnTo>
                      <a:pt x="8825" y="41345"/>
                    </a:lnTo>
                    <a:lnTo>
                      <a:pt x="9024" y="40605"/>
                    </a:lnTo>
                    <a:lnTo>
                      <a:pt x="9209" y="39831"/>
                    </a:lnTo>
                    <a:lnTo>
                      <a:pt x="9386" y="39024"/>
                    </a:lnTo>
                    <a:lnTo>
                      <a:pt x="9556" y="38183"/>
                    </a:lnTo>
                    <a:lnTo>
                      <a:pt x="9719" y="37275"/>
                    </a:lnTo>
                    <a:lnTo>
                      <a:pt x="9874" y="36366"/>
                    </a:lnTo>
                    <a:lnTo>
                      <a:pt x="10015" y="35424"/>
                    </a:lnTo>
                    <a:lnTo>
                      <a:pt x="10140" y="34449"/>
                    </a:lnTo>
                    <a:lnTo>
                      <a:pt x="10258" y="33440"/>
                    </a:lnTo>
                    <a:lnTo>
                      <a:pt x="10369" y="32397"/>
                    </a:lnTo>
                    <a:lnTo>
                      <a:pt x="10465" y="31354"/>
                    </a:lnTo>
                    <a:lnTo>
                      <a:pt x="10554" y="30277"/>
                    </a:lnTo>
                    <a:lnTo>
                      <a:pt x="10628" y="29167"/>
                    </a:lnTo>
                    <a:lnTo>
                      <a:pt x="10687" y="28023"/>
                    </a:lnTo>
                    <a:lnTo>
                      <a:pt x="10731" y="26879"/>
                    </a:lnTo>
                    <a:lnTo>
                      <a:pt x="10768" y="25736"/>
                    </a:lnTo>
                    <a:lnTo>
                      <a:pt x="10791" y="24558"/>
                    </a:lnTo>
                    <a:lnTo>
                      <a:pt x="10798" y="23347"/>
                    </a:lnTo>
                    <a:lnTo>
                      <a:pt x="10791" y="22136"/>
                    </a:lnTo>
                    <a:lnTo>
                      <a:pt x="10768" y="20959"/>
                    </a:lnTo>
                    <a:lnTo>
                      <a:pt x="10731" y="19815"/>
                    </a:lnTo>
                    <a:lnTo>
                      <a:pt x="10687" y="18671"/>
                    </a:lnTo>
                    <a:lnTo>
                      <a:pt x="10628" y="17527"/>
                    </a:lnTo>
                    <a:lnTo>
                      <a:pt x="10554" y="16417"/>
                    </a:lnTo>
                    <a:lnTo>
                      <a:pt x="10465" y="15340"/>
                    </a:lnTo>
                    <a:lnTo>
                      <a:pt x="10369" y="14298"/>
                    </a:lnTo>
                    <a:lnTo>
                      <a:pt x="10258" y="13255"/>
                    </a:lnTo>
                    <a:lnTo>
                      <a:pt x="10140" y="12245"/>
                    </a:lnTo>
                    <a:lnTo>
                      <a:pt x="10015" y="11270"/>
                    </a:lnTo>
                    <a:lnTo>
                      <a:pt x="9874" y="10328"/>
                    </a:lnTo>
                    <a:lnTo>
                      <a:pt x="9719" y="9420"/>
                    </a:lnTo>
                    <a:lnTo>
                      <a:pt x="9556" y="8511"/>
                    </a:lnTo>
                    <a:lnTo>
                      <a:pt x="9386" y="7670"/>
                    </a:lnTo>
                    <a:lnTo>
                      <a:pt x="9209" y="6863"/>
                    </a:lnTo>
                    <a:lnTo>
                      <a:pt x="9024" y="6089"/>
                    </a:lnTo>
                    <a:lnTo>
                      <a:pt x="8825" y="5349"/>
                    </a:lnTo>
                    <a:lnTo>
                      <a:pt x="8625" y="4643"/>
                    </a:lnTo>
                    <a:lnTo>
                      <a:pt x="8411" y="4003"/>
                    </a:lnTo>
                    <a:lnTo>
                      <a:pt x="8189" y="3398"/>
                    </a:lnTo>
                    <a:lnTo>
                      <a:pt x="7967" y="2826"/>
                    </a:lnTo>
                    <a:lnTo>
                      <a:pt x="7731" y="2321"/>
                    </a:lnTo>
                    <a:lnTo>
                      <a:pt x="7494" y="1850"/>
                    </a:lnTo>
                    <a:lnTo>
                      <a:pt x="7251" y="1413"/>
                    </a:lnTo>
                    <a:lnTo>
                      <a:pt x="6999" y="1043"/>
                    </a:lnTo>
                    <a:lnTo>
                      <a:pt x="6741" y="740"/>
                    </a:lnTo>
                    <a:lnTo>
                      <a:pt x="6482" y="471"/>
                    </a:lnTo>
                    <a:lnTo>
                      <a:pt x="6216" y="269"/>
                    </a:lnTo>
                    <a:lnTo>
                      <a:pt x="5950" y="135"/>
                    </a:lnTo>
                    <a:lnTo>
                      <a:pt x="5676" y="34"/>
                    </a:lnTo>
                    <a:lnTo>
                      <a:pt x="5396" y="0"/>
                    </a:lnTo>
                    <a:close/>
                    <a:moveTo>
                      <a:pt x="5396" y="113472"/>
                    </a:moveTo>
                    <a:lnTo>
                      <a:pt x="5115" y="113506"/>
                    </a:lnTo>
                    <a:lnTo>
                      <a:pt x="4841" y="113573"/>
                    </a:lnTo>
                    <a:lnTo>
                      <a:pt x="4568" y="113742"/>
                    </a:lnTo>
                    <a:lnTo>
                      <a:pt x="4302" y="113943"/>
                    </a:lnTo>
                    <a:lnTo>
                      <a:pt x="4036" y="114213"/>
                    </a:lnTo>
                    <a:lnTo>
                      <a:pt x="3777" y="114515"/>
                    </a:lnTo>
                    <a:lnTo>
                      <a:pt x="3526" y="114885"/>
                    </a:lnTo>
                    <a:lnTo>
                      <a:pt x="3282" y="115323"/>
                    </a:lnTo>
                    <a:lnTo>
                      <a:pt x="3038" y="115794"/>
                    </a:lnTo>
                    <a:lnTo>
                      <a:pt x="2809" y="116298"/>
                    </a:lnTo>
                    <a:lnTo>
                      <a:pt x="2580" y="116870"/>
                    </a:lnTo>
                    <a:lnTo>
                      <a:pt x="2358" y="117476"/>
                    </a:lnTo>
                    <a:lnTo>
                      <a:pt x="2151" y="118115"/>
                    </a:lnTo>
                    <a:lnTo>
                      <a:pt x="1944" y="118821"/>
                    </a:lnTo>
                    <a:lnTo>
                      <a:pt x="1752" y="119562"/>
                    </a:lnTo>
                    <a:lnTo>
                      <a:pt x="1567" y="120335"/>
                    </a:lnTo>
                    <a:lnTo>
                      <a:pt x="1390" y="121143"/>
                    </a:lnTo>
                    <a:lnTo>
                      <a:pt x="1220" y="121984"/>
                    </a:lnTo>
                    <a:lnTo>
                      <a:pt x="1057" y="122858"/>
                    </a:lnTo>
                    <a:lnTo>
                      <a:pt x="910" y="123800"/>
                    </a:lnTo>
                    <a:lnTo>
                      <a:pt x="769" y="124742"/>
                    </a:lnTo>
                    <a:lnTo>
                      <a:pt x="644" y="125718"/>
                    </a:lnTo>
                    <a:lnTo>
                      <a:pt x="525" y="126727"/>
                    </a:lnTo>
                    <a:lnTo>
                      <a:pt x="422" y="127736"/>
                    </a:lnTo>
                    <a:lnTo>
                      <a:pt x="326" y="128813"/>
                    </a:lnTo>
                    <a:lnTo>
                      <a:pt x="237" y="129889"/>
                    </a:lnTo>
                    <a:lnTo>
                      <a:pt x="171" y="131000"/>
                    </a:lnTo>
                    <a:lnTo>
                      <a:pt x="111" y="132110"/>
                    </a:lnTo>
                    <a:lnTo>
                      <a:pt x="60" y="133254"/>
                    </a:lnTo>
                    <a:lnTo>
                      <a:pt x="30" y="134431"/>
                    </a:lnTo>
                    <a:lnTo>
                      <a:pt x="8" y="135608"/>
                    </a:lnTo>
                    <a:lnTo>
                      <a:pt x="1" y="136820"/>
                    </a:lnTo>
                    <a:lnTo>
                      <a:pt x="8" y="137997"/>
                    </a:lnTo>
                    <a:lnTo>
                      <a:pt x="30" y="139174"/>
                    </a:lnTo>
                    <a:lnTo>
                      <a:pt x="60" y="140352"/>
                    </a:lnTo>
                    <a:lnTo>
                      <a:pt x="111" y="141496"/>
                    </a:lnTo>
                    <a:lnTo>
                      <a:pt x="171" y="142640"/>
                    </a:lnTo>
                    <a:lnTo>
                      <a:pt x="237" y="143716"/>
                    </a:lnTo>
                    <a:lnTo>
                      <a:pt x="326" y="144826"/>
                    </a:lnTo>
                    <a:lnTo>
                      <a:pt x="422" y="145869"/>
                    </a:lnTo>
                    <a:lnTo>
                      <a:pt x="525" y="146912"/>
                    </a:lnTo>
                    <a:lnTo>
                      <a:pt x="644" y="147921"/>
                    </a:lnTo>
                    <a:lnTo>
                      <a:pt x="769" y="148897"/>
                    </a:lnTo>
                    <a:lnTo>
                      <a:pt x="910" y="149839"/>
                    </a:lnTo>
                    <a:lnTo>
                      <a:pt x="1057" y="150747"/>
                    </a:lnTo>
                    <a:lnTo>
                      <a:pt x="1220" y="151622"/>
                    </a:lnTo>
                    <a:lnTo>
                      <a:pt x="1390" y="152496"/>
                    </a:lnTo>
                    <a:lnTo>
                      <a:pt x="1567" y="153304"/>
                    </a:lnTo>
                    <a:lnTo>
                      <a:pt x="1752" y="154078"/>
                    </a:lnTo>
                    <a:lnTo>
                      <a:pt x="1944" y="154818"/>
                    </a:lnTo>
                    <a:lnTo>
                      <a:pt x="2151" y="155491"/>
                    </a:lnTo>
                    <a:lnTo>
                      <a:pt x="2358" y="156163"/>
                    </a:lnTo>
                    <a:lnTo>
                      <a:pt x="2580" y="156769"/>
                    </a:lnTo>
                    <a:lnTo>
                      <a:pt x="2809" y="157341"/>
                    </a:lnTo>
                    <a:lnTo>
                      <a:pt x="3038" y="157845"/>
                    </a:lnTo>
                    <a:lnTo>
                      <a:pt x="3282" y="158316"/>
                    </a:lnTo>
                    <a:lnTo>
                      <a:pt x="3526" y="158720"/>
                    </a:lnTo>
                    <a:lnTo>
                      <a:pt x="3777" y="159090"/>
                    </a:lnTo>
                    <a:lnTo>
                      <a:pt x="4036" y="159427"/>
                    </a:lnTo>
                    <a:lnTo>
                      <a:pt x="4302" y="159696"/>
                    </a:lnTo>
                    <a:lnTo>
                      <a:pt x="4568" y="159898"/>
                    </a:lnTo>
                    <a:lnTo>
                      <a:pt x="4841" y="160032"/>
                    </a:lnTo>
                    <a:lnTo>
                      <a:pt x="5115" y="160133"/>
                    </a:lnTo>
                    <a:lnTo>
                      <a:pt x="5396" y="160167"/>
                    </a:lnTo>
                    <a:lnTo>
                      <a:pt x="5676" y="160133"/>
                    </a:lnTo>
                    <a:lnTo>
                      <a:pt x="5950" y="160032"/>
                    </a:lnTo>
                    <a:lnTo>
                      <a:pt x="6216" y="159898"/>
                    </a:lnTo>
                    <a:lnTo>
                      <a:pt x="6482" y="159696"/>
                    </a:lnTo>
                    <a:lnTo>
                      <a:pt x="6741" y="159427"/>
                    </a:lnTo>
                    <a:lnTo>
                      <a:pt x="6999" y="159090"/>
                    </a:lnTo>
                    <a:lnTo>
                      <a:pt x="7251" y="158720"/>
                    </a:lnTo>
                    <a:lnTo>
                      <a:pt x="7494" y="158316"/>
                    </a:lnTo>
                    <a:lnTo>
                      <a:pt x="7731" y="157845"/>
                    </a:lnTo>
                    <a:lnTo>
                      <a:pt x="7967" y="157341"/>
                    </a:lnTo>
                    <a:lnTo>
                      <a:pt x="8189" y="156769"/>
                    </a:lnTo>
                    <a:lnTo>
                      <a:pt x="8411" y="156163"/>
                    </a:lnTo>
                    <a:lnTo>
                      <a:pt x="8625" y="155491"/>
                    </a:lnTo>
                    <a:lnTo>
                      <a:pt x="8825" y="154818"/>
                    </a:lnTo>
                    <a:lnTo>
                      <a:pt x="9024" y="154078"/>
                    </a:lnTo>
                    <a:lnTo>
                      <a:pt x="9209" y="153304"/>
                    </a:lnTo>
                    <a:lnTo>
                      <a:pt x="9386" y="152496"/>
                    </a:lnTo>
                    <a:lnTo>
                      <a:pt x="9556" y="151622"/>
                    </a:lnTo>
                    <a:lnTo>
                      <a:pt x="9719" y="150747"/>
                    </a:lnTo>
                    <a:lnTo>
                      <a:pt x="9874" y="149839"/>
                    </a:lnTo>
                    <a:lnTo>
                      <a:pt x="10015" y="148897"/>
                    </a:lnTo>
                    <a:lnTo>
                      <a:pt x="10140" y="147921"/>
                    </a:lnTo>
                    <a:lnTo>
                      <a:pt x="10258" y="146912"/>
                    </a:lnTo>
                    <a:lnTo>
                      <a:pt x="10369" y="145869"/>
                    </a:lnTo>
                    <a:lnTo>
                      <a:pt x="10465" y="144826"/>
                    </a:lnTo>
                    <a:lnTo>
                      <a:pt x="10554" y="143716"/>
                    </a:lnTo>
                    <a:lnTo>
                      <a:pt x="10628" y="142640"/>
                    </a:lnTo>
                    <a:lnTo>
                      <a:pt x="10687" y="141496"/>
                    </a:lnTo>
                    <a:lnTo>
                      <a:pt x="10731" y="140352"/>
                    </a:lnTo>
                    <a:lnTo>
                      <a:pt x="10768" y="139174"/>
                    </a:lnTo>
                    <a:lnTo>
                      <a:pt x="10791" y="137997"/>
                    </a:lnTo>
                    <a:lnTo>
                      <a:pt x="10798" y="136820"/>
                    </a:lnTo>
                    <a:lnTo>
                      <a:pt x="10791" y="135608"/>
                    </a:lnTo>
                    <a:lnTo>
                      <a:pt x="10768" y="134431"/>
                    </a:lnTo>
                    <a:lnTo>
                      <a:pt x="10731" y="133254"/>
                    </a:lnTo>
                    <a:lnTo>
                      <a:pt x="10687" y="132110"/>
                    </a:lnTo>
                    <a:lnTo>
                      <a:pt x="10628" y="131000"/>
                    </a:lnTo>
                    <a:lnTo>
                      <a:pt x="10554" y="129889"/>
                    </a:lnTo>
                    <a:lnTo>
                      <a:pt x="10465" y="128813"/>
                    </a:lnTo>
                    <a:lnTo>
                      <a:pt x="10369" y="127736"/>
                    </a:lnTo>
                    <a:lnTo>
                      <a:pt x="10258" y="126727"/>
                    </a:lnTo>
                    <a:lnTo>
                      <a:pt x="10140" y="125718"/>
                    </a:lnTo>
                    <a:lnTo>
                      <a:pt x="10015" y="124742"/>
                    </a:lnTo>
                    <a:lnTo>
                      <a:pt x="9874" y="123800"/>
                    </a:lnTo>
                    <a:lnTo>
                      <a:pt x="9719" y="122858"/>
                    </a:lnTo>
                    <a:lnTo>
                      <a:pt x="9556" y="121984"/>
                    </a:lnTo>
                    <a:lnTo>
                      <a:pt x="9386" y="121143"/>
                    </a:lnTo>
                    <a:lnTo>
                      <a:pt x="9209" y="120335"/>
                    </a:lnTo>
                    <a:lnTo>
                      <a:pt x="9024" y="119562"/>
                    </a:lnTo>
                    <a:lnTo>
                      <a:pt x="8825" y="118821"/>
                    </a:lnTo>
                    <a:lnTo>
                      <a:pt x="8625" y="118115"/>
                    </a:lnTo>
                    <a:lnTo>
                      <a:pt x="8411" y="117476"/>
                    </a:lnTo>
                    <a:lnTo>
                      <a:pt x="8189" y="116870"/>
                    </a:lnTo>
                    <a:lnTo>
                      <a:pt x="7967" y="116298"/>
                    </a:lnTo>
                    <a:lnTo>
                      <a:pt x="7731" y="115794"/>
                    </a:lnTo>
                    <a:lnTo>
                      <a:pt x="7494" y="115323"/>
                    </a:lnTo>
                    <a:lnTo>
                      <a:pt x="7251" y="114885"/>
                    </a:lnTo>
                    <a:lnTo>
                      <a:pt x="6999" y="114515"/>
                    </a:lnTo>
                    <a:lnTo>
                      <a:pt x="6741" y="114213"/>
                    </a:lnTo>
                    <a:lnTo>
                      <a:pt x="6482" y="113943"/>
                    </a:lnTo>
                    <a:lnTo>
                      <a:pt x="6216" y="113742"/>
                    </a:lnTo>
                    <a:lnTo>
                      <a:pt x="5950" y="113573"/>
                    </a:lnTo>
                    <a:lnTo>
                      <a:pt x="5676" y="113506"/>
                    </a:lnTo>
                    <a:lnTo>
                      <a:pt x="5396" y="113472"/>
                    </a:lnTo>
                    <a:close/>
                    <a:moveTo>
                      <a:pt x="5115" y="226945"/>
                    </a:moveTo>
                    <a:lnTo>
                      <a:pt x="4841" y="227046"/>
                    </a:lnTo>
                    <a:lnTo>
                      <a:pt x="4568" y="227214"/>
                    </a:lnTo>
                    <a:lnTo>
                      <a:pt x="4302" y="227416"/>
                    </a:lnTo>
                    <a:lnTo>
                      <a:pt x="4036" y="227651"/>
                    </a:lnTo>
                    <a:lnTo>
                      <a:pt x="3777" y="227988"/>
                    </a:lnTo>
                    <a:lnTo>
                      <a:pt x="3526" y="228358"/>
                    </a:lnTo>
                    <a:lnTo>
                      <a:pt x="3282" y="228761"/>
                    </a:lnTo>
                    <a:lnTo>
                      <a:pt x="3038" y="229232"/>
                    </a:lnTo>
                    <a:lnTo>
                      <a:pt x="2809" y="229771"/>
                    </a:lnTo>
                    <a:lnTo>
                      <a:pt x="2580" y="230309"/>
                    </a:lnTo>
                    <a:lnTo>
                      <a:pt x="2358" y="230915"/>
                    </a:lnTo>
                    <a:lnTo>
                      <a:pt x="2151" y="231587"/>
                    </a:lnTo>
                    <a:lnTo>
                      <a:pt x="1944" y="232260"/>
                    </a:lnTo>
                    <a:lnTo>
                      <a:pt x="1752" y="233000"/>
                    </a:lnTo>
                    <a:lnTo>
                      <a:pt x="1567" y="233774"/>
                    </a:lnTo>
                    <a:lnTo>
                      <a:pt x="1390" y="234581"/>
                    </a:lnTo>
                    <a:lnTo>
                      <a:pt x="1220" y="235422"/>
                    </a:lnTo>
                    <a:lnTo>
                      <a:pt x="1057" y="236331"/>
                    </a:lnTo>
                    <a:lnTo>
                      <a:pt x="910" y="237239"/>
                    </a:lnTo>
                    <a:lnTo>
                      <a:pt x="769" y="238181"/>
                    </a:lnTo>
                    <a:lnTo>
                      <a:pt x="644" y="239157"/>
                    </a:lnTo>
                    <a:lnTo>
                      <a:pt x="525" y="240166"/>
                    </a:lnTo>
                    <a:lnTo>
                      <a:pt x="422" y="241209"/>
                    </a:lnTo>
                    <a:lnTo>
                      <a:pt x="326" y="242252"/>
                    </a:lnTo>
                    <a:lnTo>
                      <a:pt x="237" y="243328"/>
                    </a:lnTo>
                    <a:lnTo>
                      <a:pt x="171" y="244438"/>
                    </a:lnTo>
                    <a:lnTo>
                      <a:pt x="111" y="245582"/>
                    </a:lnTo>
                    <a:lnTo>
                      <a:pt x="60" y="246726"/>
                    </a:lnTo>
                    <a:lnTo>
                      <a:pt x="30" y="247903"/>
                    </a:lnTo>
                    <a:lnTo>
                      <a:pt x="8" y="249081"/>
                    </a:lnTo>
                    <a:lnTo>
                      <a:pt x="1" y="250258"/>
                    </a:lnTo>
                    <a:lnTo>
                      <a:pt x="8" y="251469"/>
                    </a:lnTo>
                    <a:lnTo>
                      <a:pt x="30" y="252647"/>
                    </a:lnTo>
                    <a:lnTo>
                      <a:pt x="60" y="253824"/>
                    </a:lnTo>
                    <a:lnTo>
                      <a:pt x="111" y="254968"/>
                    </a:lnTo>
                    <a:lnTo>
                      <a:pt x="171" y="256078"/>
                    </a:lnTo>
                    <a:lnTo>
                      <a:pt x="237" y="257188"/>
                    </a:lnTo>
                    <a:lnTo>
                      <a:pt x="326" y="258265"/>
                    </a:lnTo>
                    <a:lnTo>
                      <a:pt x="422" y="259341"/>
                    </a:lnTo>
                    <a:lnTo>
                      <a:pt x="525" y="260384"/>
                    </a:lnTo>
                    <a:lnTo>
                      <a:pt x="644" y="261360"/>
                    </a:lnTo>
                    <a:lnTo>
                      <a:pt x="769" y="262336"/>
                    </a:lnTo>
                    <a:lnTo>
                      <a:pt x="910" y="263311"/>
                    </a:lnTo>
                    <a:lnTo>
                      <a:pt x="1057" y="264220"/>
                    </a:lnTo>
                    <a:lnTo>
                      <a:pt x="1220" y="265094"/>
                    </a:lnTo>
                    <a:lnTo>
                      <a:pt x="1390" y="265935"/>
                    </a:lnTo>
                    <a:lnTo>
                      <a:pt x="1567" y="266743"/>
                    </a:lnTo>
                    <a:lnTo>
                      <a:pt x="1752" y="267516"/>
                    </a:lnTo>
                    <a:lnTo>
                      <a:pt x="1944" y="268256"/>
                    </a:lnTo>
                    <a:lnTo>
                      <a:pt x="2151" y="268963"/>
                    </a:lnTo>
                    <a:lnTo>
                      <a:pt x="2358" y="269602"/>
                    </a:lnTo>
                    <a:lnTo>
                      <a:pt x="2580" y="270208"/>
                    </a:lnTo>
                    <a:lnTo>
                      <a:pt x="2809" y="270780"/>
                    </a:lnTo>
                    <a:lnTo>
                      <a:pt x="3038" y="271318"/>
                    </a:lnTo>
                    <a:lnTo>
                      <a:pt x="3282" y="271789"/>
                    </a:lnTo>
                    <a:lnTo>
                      <a:pt x="3526" y="272193"/>
                    </a:lnTo>
                    <a:lnTo>
                      <a:pt x="3777" y="272563"/>
                    </a:lnTo>
                    <a:lnTo>
                      <a:pt x="4036" y="272865"/>
                    </a:lnTo>
                    <a:lnTo>
                      <a:pt x="4302" y="273134"/>
                    </a:lnTo>
                    <a:lnTo>
                      <a:pt x="4568" y="273336"/>
                    </a:lnTo>
                    <a:lnTo>
                      <a:pt x="4841" y="273505"/>
                    </a:lnTo>
                    <a:lnTo>
                      <a:pt x="5115" y="273572"/>
                    </a:lnTo>
                    <a:lnTo>
                      <a:pt x="5396" y="273605"/>
                    </a:lnTo>
                    <a:lnTo>
                      <a:pt x="5676" y="273572"/>
                    </a:lnTo>
                    <a:lnTo>
                      <a:pt x="5950" y="273505"/>
                    </a:lnTo>
                    <a:lnTo>
                      <a:pt x="6216" y="273336"/>
                    </a:lnTo>
                    <a:lnTo>
                      <a:pt x="6482" y="273134"/>
                    </a:lnTo>
                    <a:lnTo>
                      <a:pt x="6741" y="272865"/>
                    </a:lnTo>
                    <a:lnTo>
                      <a:pt x="6999" y="272563"/>
                    </a:lnTo>
                    <a:lnTo>
                      <a:pt x="7251" y="272193"/>
                    </a:lnTo>
                    <a:lnTo>
                      <a:pt x="7494" y="271789"/>
                    </a:lnTo>
                    <a:lnTo>
                      <a:pt x="7731" y="271318"/>
                    </a:lnTo>
                    <a:lnTo>
                      <a:pt x="7967" y="270780"/>
                    </a:lnTo>
                    <a:lnTo>
                      <a:pt x="8189" y="270208"/>
                    </a:lnTo>
                    <a:lnTo>
                      <a:pt x="8411" y="269602"/>
                    </a:lnTo>
                    <a:lnTo>
                      <a:pt x="8625" y="268963"/>
                    </a:lnTo>
                    <a:lnTo>
                      <a:pt x="8825" y="268256"/>
                    </a:lnTo>
                    <a:lnTo>
                      <a:pt x="9024" y="267516"/>
                    </a:lnTo>
                    <a:lnTo>
                      <a:pt x="9209" y="266743"/>
                    </a:lnTo>
                    <a:lnTo>
                      <a:pt x="9386" y="265935"/>
                    </a:lnTo>
                    <a:lnTo>
                      <a:pt x="9556" y="265094"/>
                    </a:lnTo>
                    <a:lnTo>
                      <a:pt x="9719" y="264220"/>
                    </a:lnTo>
                    <a:lnTo>
                      <a:pt x="9874" y="263311"/>
                    </a:lnTo>
                    <a:lnTo>
                      <a:pt x="10015" y="262336"/>
                    </a:lnTo>
                    <a:lnTo>
                      <a:pt x="10140" y="261360"/>
                    </a:lnTo>
                    <a:lnTo>
                      <a:pt x="10258" y="260384"/>
                    </a:lnTo>
                    <a:lnTo>
                      <a:pt x="10369" y="259341"/>
                    </a:lnTo>
                    <a:lnTo>
                      <a:pt x="10465" y="258265"/>
                    </a:lnTo>
                    <a:lnTo>
                      <a:pt x="10554" y="257188"/>
                    </a:lnTo>
                    <a:lnTo>
                      <a:pt x="10628" y="256078"/>
                    </a:lnTo>
                    <a:lnTo>
                      <a:pt x="10687" y="254968"/>
                    </a:lnTo>
                    <a:lnTo>
                      <a:pt x="10731" y="253824"/>
                    </a:lnTo>
                    <a:lnTo>
                      <a:pt x="10768" y="252647"/>
                    </a:lnTo>
                    <a:lnTo>
                      <a:pt x="10791" y="251469"/>
                    </a:lnTo>
                    <a:lnTo>
                      <a:pt x="10798" y="250258"/>
                    </a:lnTo>
                    <a:lnTo>
                      <a:pt x="10791" y="249081"/>
                    </a:lnTo>
                    <a:lnTo>
                      <a:pt x="10768" y="247903"/>
                    </a:lnTo>
                    <a:lnTo>
                      <a:pt x="10731" y="246726"/>
                    </a:lnTo>
                    <a:lnTo>
                      <a:pt x="10687" y="245582"/>
                    </a:lnTo>
                    <a:lnTo>
                      <a:pt x="10628" y="244438"/>
                    </a:lnTo>
                    <a:lnTo>
                      <a:pt x="10554" y="243328"/>
                    </a:lnTo>
                    <a:lnTo>
                      <a:pt x="10465" y="242252"/>
                    </a:lnTo>
                    <a:lnTo>
                      <a:pt x="10369" y="241209"/>
                    </a:lnTo>
                    <a:lnTo>
                      <a:pt x="10258" y="240166"/>
                    </a:lnTo>
                    <a:lnTo>
                      <a:pt x="10140" y="239157"/>
                    </a:lnTo>
                    <a:lnTo>
                      <a:pt x="10015" y="238181"/>
                    </a:lnTo>
                    <a:lnTo>
                      <a:pt x="9874" y="237239"/>
                    </a:lnTo>
                    <a:lnTo>
                      <a:pt x="9719" y="236331"/>
                    </a:lnTo>
                    <a:lnTo>
                      <a:pt x="9556" y="235422"/>
                    </a:lnTo>
                    <a:lnTo>
                      <a:pt x="9386" y="234581"/>
                    </a:lnTo>
                    <a:lnTo>
                      <a:pt x="9209" y="233774"/>
                    </a:lnTo>
                    <a:lnTo>
                      <a:pt x="9024" y="233000"/>
                    </a:lnTo>
                    <a:lnTo>
                      <a:pt x="8825" y="232260"/>
                    </a:lnTo>
                    <a:lnTo>
                      <a:pt x="8625" y="231587"/>
                    </a:lnTo>
                    <a:lnTo>
                      <a:pt x="8411" y="230915"/>
                    </a:lnTo>
                    <a:lnTo>
                      <a:pt x="8189" y="230309"/>
                    </a:lnTo>
                    <a:lnTo>
                      <a:pt x="7967" y="229771"/>
                    </a:lnTo>
                    <a:lnTo>
                      <a:pt x="7731" y="229232"/>
                    </a:lnTo>
                    <a:lnTo>
                      <a:pt x="7494" y="228761"/>
                    </a:lnTo>
                    <a:lnTo>
                      <a:pt x="7251" y="228358"/>
                    </a:lnTo>
                    <a:lnTo>
                      <a:pt x="6999" y="227988"/>
                    </a:lnTo>
                    <a:lnTo>
                      <a:pt x="6741" y="227651"/>
                    </a:lnTo>
                    <a:lnTo>
                      <a:pt x="6482" y="227416"/>
                    </a:lnTo>
                    <a:lnTo>
                      <a:pt x="6216" y="227214"/>
                    </a:lnTo>
                    <a:lnTo>
                      <a:pt x="5950" y="227046"/>
                    </a:lnTo>
                    <a:lnTo>
                      <a:pt x="5676" y="226945"/>
                    </a:lnTo>
                    <a:close/>
                    <a:moveTo>
                      <a:pt x="5115" y="340384"/>
                    </a:moveTo>
                    <a:lnTo>
                      <a:pt x="4841" y="340485"/>
                    </a:lnTo>
                    <a:lnTo>
                      <a:pt x="4568" y="340653"/>
                    </a:lnTo>
                    <a:lnTo>
                      <a:pt x="4302" y="340855"/>
                    </a:lnTo>
                    <a:lnTo>
                      <a:pt x="4036" y="341124"/>
                    </a:lnTo>
                    <a:lnTo>
                      <a:pt x="3777" y="341426"/>
                    </a:lnTo>
                    <a:lnTo>
                      <a:pt x="3526" y="341797"/>
                    </a:lnTo>
                    <a:lnTo>
                      <a:pt x="3282" y="342200"/>
                    </a:lnTo>
                    <a:lnTo>
                      <a:pt x="3038" y="342671"/>
                    </a:lnTo>
                    <a:lnTo>
                      <a:pt x="2809" y="343209"/>
                    </a:lnTo>
                    <a:lnTo>
                      <a:pt x="2580" y="343748"/>
                    </a:lnTo>
                    <a:lnTo>
                      <a:pt x="2358" y="344387"/>
                    </a:lnTo>
                    <a:lnTo>
                      <a:pt x="2151" y="345026"/>
                    </a:lnTo>
                    <a:lnTo>
                      <a:pt x="1944" y="345733"/>
                    </a:lnTo>
                    <a:lnTo>
                      <a:pt x="1752" y="346439"/>
                    </a:lnTo>
                    <a:lnTo>
                      <a:pt x="1567" y="347213"/>
                    </a:lnTo>
                    <a:lnTo>
                      <a:pt x="1390" y="348054"/>
                    </a:lnTo>
                    <a:lnTo>
                      <a:pt x="1220" y="348895"/>
                    </a:lnTo>
                    <a:lnTo>
                      <a:pt x="1057" y="349770"/>
                    </a:lnTo>
                    <a:lnTo>
                      <a:pt x="910" y="350678"/>
                    </a:lnTo>
                    <a:lnTo>
                      <a:pt x="769" y="351620"/>
                    </a:lnTo>
                    <a:lnTo>
                      <a:pt x="644" y="352595"/>
                    </a:lnTo>
                    <a:lnTo>
                      <a:pt x="525" y="353605"/>
                    </a:lnTo>
                    <a:lnTo>
                      <a:pt x="422" y="354648"/>
                    </a:lnTo>
                    <a:lnTo>
                      <a:pt x="326" y="355724"/>
                    </a:lnTo>
                    <a:lnTo>
                      <a:pt x="237" y="356801"/>
                    </a:lnTo>
                    <a:lnTo>
                      <a:pt x="171" y="357911"/>
                    </a:lnTo>
                    <a:lnTo>
                      <a:pt x="111" y="359021"/>
                    </a:lnTo>
                    <a:lnTo>
                      <a:pt x="60" y="360165"/>
                    </a:lnTo>
                    <a:lnTo>
                      <a:pt x="30" y="361342"/>
                    </a:lnTo>
                    <a:lnTo>
                      <a:pt x="8" y="362520"/>
                    </a:lnTo>
                    <a:lnTo>
                      <a:pt x="1" y="363697"/>
                    </a:lnTo>
                    <a:lnTo>
                      <a:pt x="8" y="364908"/>
                    </a:lnTo>
                    <a:lnTo>
                      <a:pt x="30" y="366086"/>
                    </a:lnTo>
                    <a:lnTo>
                      <a:pt x="60" y="367263"/>
                    </a:lnTo>
                    <a:lnTo>
                      <a:pt x="111" y="368407"/>
                    </a:lnTo>
                    <a:lnTo>
                      <a:pt x="171" y="369517"/>
                    </a:lnTo>
                    <a:lnTo>
                      <a:pt x="237" y="370627"/>
                    </a:lnTo>
                    <a:lnTo>
                      <a:pt x="326" y="371704"/>
                    </a:lnTo>
                    <a:lnTo>
                      <a:pt x="422" y="372780"/>
                    </a:lnTo>
                    <a:lnTo>
                      <a:pt x="525" y="373823"/>
                    </a:lnTo>
                    <a:lnTo>
                      <a:pt x="644" y="374799"/>
                    </a:lnTo>
                    <a:lnTo>
                      <a:pt x="769" y="375808"/>
                    </a:lnTo>
                    <a:lnTo>
                      <a:pt x="910" y="376750"/>
                    </a:lnTo>
                    <a:lnTo>
                      <a:pt x="1057" y="377658"/>
                    </a:lnTo>
                    <a:lnTo>
                      <a:pt x="1220" y="378533"/>
                    </a:lnTo>
                    <a:lnTo>
                      <a:pt x="1390" y="379374"/>
                    </a:lnTo>
                    <a:lnTo>
                      <a:pt x="1567" y="380215"/>
                    </a:lnTo>
                    <a:lnTo>
                      <a:pt x="1752" y="380989"/>
                    </a:lnTo>
                    <a:lnTo>
                      <a:pt x="1944" y="381695"/>
                    </a:lnTo>
                    <a:lnTo>
                      <a:pt x="2151" y="382402"/>
                    </a:lnTo>
                    <a:lnTo>
                      <a:pt x="2358" y="383041"/>
                    </a:lnTo>
                    <a:lnTo>
                      <a:pt x="2580" y="383680"/>
                    </a:lnTo>
                    <a:lnTo>
                      <a:pt x="2809" y="384218"/>
                    </a:lnTo>
                    <a:lnTo>
                      <a:pt x="3038" y="384757"/>
                    </a:lnTo>
                    <a:lnTo>
                      <a:pt x="3282" y="385228"/>
                    </a:lnTo>
                    <a:lnTo>
                      <a:pt x="3526" y="385631"/>
                    </a:lnTo>
                    <a:lnTo>
                      <a:pt x="3777" y="386001"/>
                    </a:lnTo>
                    <a:lnTo>
                      <a:pt x="4036" y="386304"/>
                    </a:lnTo>
                    <a:lnTo>
                      <a:pt x="4302" y="386573"/>
                    </a:lnTo>
                    <a:lnTo>
                      <a:pt x="4568" y="386775"/>
                    </a:lnTo>
                    <a:lnTo>
                      <a:pt x="4841" y="386943"/>
                    </a:lnTo>
                    <a:lnTo>
                      <a:pt x="5115" y="387044"/>
                    </a:lnTo>
                    <a:lnTo>
                      <a:pt x="5676" y="387044"/>
                    </a:lnTo>
                    <a:lnTo>
                      <a:pt x="5950" y="386943"/>
                    </a:lnTo>
                    <a:lnTo>
                      <a:pt x="6216" y="386775"/>
                    </a:lnTo>
                    <a:lnTo>
                      <a:pt x="6482" y="386573"/>
                    </a:lnTo>
                    <a:lnTo>
                      <a:pt x="6741" y="386304"/>
                    </a:lnTo>
                    <a:lnTo>
                      <a:pt x="6999" y="386001"/>
                    </a:lnTo>
                    <a:lnTo>
                      <a:pt x="7251" y="385631"/>
                    </a:lnTo>
                    <a:lnTo>
                      <a:pt x="7494" y="385228"/>
                    </a:lnTo>
                    <a:lnTo>
                      <a:pt x="7731" y="384757"/>
                    </a:lnTo>
                    <a:lnTo>
                      <a:pt x="7967" y="384218"/>
                    </a:lnTo>
                    <a:lnTo>
                      <a:pt x="8189" y="383680"/>
                    </a:lnTo>
                    <a:lnTo>
                      <a:pt x="8411" y="383041"/>
                    </a:lnTo>
                    <a:lnTo>
                      <a:pt x="8625" y="382402"/>
                    </a:lnTo>
                    <a:lnTo>
                      <a:pt x="8825" y="381695"/>
                    </a:lnTo>
                    <a:lnTo>
                      <a:pt x="9024" y="380989"/>
                    </a:lnTo>
                    <a:lnTo>
                      <a:pt x="9209" y="380215"/>
                    </a:lnTo>
                    <a:lnTo>
                      <a:pt x="9386" y="379374"/>
                    </a:lnTo>
                    <a:lnTo>
                      <a:pt x="9556" y="378533"/>
                    </a:lnTo>
                    <a:lnTo>
                      <a:pt x="9719" y="377658"/>
                    </a:lnTo>
                    <a:lnTo>
                      <a:pt x="9874" y="376750"/>
                    </a:lnTo>
                    <a:lnTo>
                      <a:pt x="10015" y="375808"/>
                    </a:lnTo>
                    <a:lnTo>
                      <a:pt x="10140" y="374799"/>
                    </a:lnTo>
                    <a:lnTo>
                      <a:pt x="10258" y="373823"/>
                    </a:lnTo>
                    <a:lnTo>
                      <a:pt x="10369" y="372780"/>
                    </a:lnTo>
                    <a:lnTo>
                      <a:pt x="10465" y="371704"/>
                    </a:lnTo>
                    <a:lnTo>
                      <a:pt x="10554" y="370627"/>
                    </a:lnTo>
                    <a:lnTo>
                      <a:pt x="10628" y="369517"/>
                    </a:lnTo>
                    <a:lnTo>
                      <a:pt x="10687" y="368407"/>
                    </a:lnTo>
                    <a:lnTo>
                      <a:pt x="10731" y="367263"/>
                    </a:lnTo>
                    <a:lnTo>
                      <a:pt x="10768" y="366086"/>
                    </a:lnTo>
                    <a:lnTo>
                      <a:pt x="10791" y="364908"/>
                    </a:lnTo>
                    <a:lnTo>
                      <a:pt x="10798" y="363697"/>
                    </a:lnTo>
                    <a:lnTo>
                      <a:pt x="10791" y="362520"/>
                    </a:lnTo>
                    <a:lnTo>
                      <a:pt x="10768" y="361342"/>
                    </a:lnTo>
                    <a:lnTo>
                      <a:pt x="10731" y="360165"/>
                    </a:lnTo>
                    <a:lnTo>
                      <a:pt x="10687" y="359021"/>
                    </a:lnTo>
                    <a:lnTo>
                      <a:pt x="10628" y="357911"/>
                    </a:lnTo>
                    <a:lnTo>
                      <a:pt x="10554" y="356801"/>
                    </a:lnTo>
                    <a:lnTo>
                      <a:pt x="10465" y="355724"/>
                    </a:lnTo>
                    <a:lnTo>
                      <a:pt x="10369" y="354648"/>
                    </a:lnTo>
                    <a:lnTo>
                      <a:pt x="10258" y="353605"/>
                    </a:lnTo>
                    <a:lnTo>
                      <a:pt x="10140" y="352595"/>
                    </a:lnTo>
                    <a:lnTo>
                      <a:pt x="10015" y="351620"/>
                    </a:lnTo>
                    <a:lnTo>
                      <a:pt x="9874" y="350678"/>
                    </a:lnTo>
                    <a:lnTo>
                      <a:pt x="9719" y="349770"/>
                    </a:lnTo>
                    <a:lnTo>
                      <a:pt x="9556" y="348895"/>
                    </a:lnTo>
                    <a:lnTo>
                      <a:pt x="9386" y="348054"/>
                    </a:lnTo>
                    <a:lnTo>
                      <a:pt x="9209" y="347213"/>
                    </a:lnTo>
                    <a:lnTo>
                      <a:pt x="9024" y="346439"/>
                    </a:lnTo>
                    <a:lnTo>
                      <a:pt x="8825" y="345733"/>
                    </a:lnTo>
                    <a:lnTo>
                      <a:pt x="8625" y="345026"/>
                    </a:lnTo>
                    <a:lnTo>
                      <a:pt x="8411" y="344387"/>
                    </a:lnTo>
                    <a:lnTo>
                      <a:pt x="8189" y="343748"/>
                    </a:lnTo>
                    <a:lnTo>
                      <a:pt x="7967" y="343209"/>
                    </a:lnTo>
                    <a:lnTo>
                      <a:pt x="7731" y="342671"/>
                    </a:lnTo>
                    <a:lnTo>
                      <a:pt x="7494" y="342200"/>
                    </a:lnTo>
                    <a:lnTo>
                      <a:pt x="7251" y="341797"/>
                    </a:lnTo>
                    <a:lnTo>
                      <a:pt x="6999" y="341426"/>
                    </a:lnTo>
                    <a:lnTo>
                      <a:pt x="6741" y="341124"/>
                    </a:lnTo>
                    <a:lnTo>
                      <a:pt x="6482" y="340855"/>
                    </a:lnTo>
                    <a:lnTo>
                      <a:pt x="6216" y="340653"/>
                    </a:lnTo>
                    <a:lnTo>
                      <a:pt x="5950" y="340485"/>
                    </a:lnTo>
                    <a:lnTo>
                      <a:pt x="5676" y="340384"/>
                    </a:lnTo>
                    <a:close/>
                    <a:moveTo>
                      <a:pt x="5396" y="453822"/>
                    </a:moveTo>
                    <a:lnTo>
                      <a:pt x="5115" y="453856"/>
                    </a:lnTo>
                    <a:lnTo>
                      <a:pt x="4841" y="453957"/>
                    </a:lnTo>
                    <a:lnTo>
                      <a:pt x="4568" y="454092"/>
                    </a:lnTo>
                    <a:lnTo>
                      <a:pt x="4302" y="454293"/>
                    </a:lnTo>
                    <a:lnTo>
                      <a:pt x="4036" y="454562"/>
                    </a:lnTo>
                    <a:lnTo>
                      <a:pt x="3777" y="454865"/>
                    </a:lnTo>
                    <a:lnTo>
                      <a:pt x="3526" y="455235"/>
                    </a:lnTo>
                    <a:lnTo>
                      <a:pt x="3282" y="455639"/>
                    </a:lnTo>
                    <a:lnTo>
                      <a:pt x="3038" y="456110"/>
                    </a:lnTo>
                    <a:lnTo>
                      <a:pt x="2809" y="456615"/>
                    </a:lnTo>
                    <a:lnTo>
                      <a:pt x="2580" y="457153"/>
                    </a:lnTo>
                    <a:lnTo>
                      <a:pt x="2358" y="457758"/>
                    </a:lnTo>
                    <a:lnTo>
                      <a:pt x="2151" y="458398"/>
                    </a:lnTo>
                    <a:lnTo>
                      <a:pt x="1944" y="459070"/>
                    </a:lnTo>
                    <a:lnTo>
                      <a:pt x="1752" y="459811"/>
                    </a:lnTo>
                    <a:lnTo>
                      <a:pt x="1567" y="460551"/>
                    </a:lnTo>
                    <a:lnTo>
                      <a:pt x="1390" y="461358"/>
                    </a:lnTo>
                    <a:lnTo>
                      <a:pt x="1220" y="462199"/>
                    </a:lnTo>
                    <a:lnTo>
                      <a:pt x="1057" y="463074"/>
                    </a:lnTo>
                    <a:lnTo>
                      <a:pt x="910" y="463982"/>
                    </a:lnTo>
                    <a:lnTo>
                      <a:pt x="769" y="464924"/>
                    </a:lnTo>
                    <a:lnTo>
                      <a:pt x="644" y="465900"/>
                    </a:lnTo>
                    <a:lnTo>
                      <a:pt x="525" y="466875"/>
                    </a:lnTo>
                    <a:lnTo>
                      <a:pt x="422" y="467918"/>
                    </a:lnTo>
                    <a:lnTo>
                      <a:pt x="326" y="468961"/>
                    </a:lnTo>
                    <a:lnTo>
                      <a:pt x="237" y="470038"/>
                    </a:lnTo>
                    <a:lnTo>
                      <a:pt x="171" y="471148"/>
                    </a:lnTo>
                    <a:lnTo>
                      <a:pt x="111" y="472258"/>
                    </a:lnTo>
                    <a:lnTo>
                      <a:pt x="60" y="473402"/>
                    </a:lnTo>
                    <a:lnTo>
                      <a:pt x="30" y="474579"/>
                    </a:lnTo>
                    <a:lnTo>
                      <a:pt x="8" y="475757"/>
                    </a:lnTo>
                    <a:lnTo>
                      <a:pt x="1" y="476934"/>
                    </a:lnTo>
                    <a:lnTo>
                      <a:pt x="8" y="478179"/>
                    </a:lnTo>
                    <a:lnTo>
                      <a:pt x="30" y="479356"/>
                    </a:lnTo>
                    <a:lnTo>
                      <a:pt x="60" y="480534"/>
                    </a:lnTo>
                    <a:lnTo>
                      <a:pt x="111" y="481711"/>
                    </a:lnTo>
                    <a:lnTo>
                      <a:pt x="171" y="482855"/>
                    </a:lnTo>
                    <a:lnTo>
                      <a:pt x="237" y="483965"/>
                    </a:lnTo>
                    <a:lnTo>
                      <a:pt x="326" y="485075"/>
                    </a:lnTo>
                    <a:lnTo>
                      <a:pt x="422" y="486152"/>
                    </a:lnTo>
                    <a:lnTo>
                      <a:pt x="525" y="487195"/>
                    </a:lnTo>
                    <a:lnTo>
                      <a:pt x="644" y="488204"/>
                    </a:lnTo>
                    <a:lnTo>
                      <a:pt x="769" y="489179"/>
                    </a:lnTo>
                    <a:lnTo>
                      <a:pt x="910" y="490155"/>
                    </a:lnTo>
                    <a:lnTo>
                      <a:pt x="1057" y="491063"/>
                    </a:lnTo>
                    <a:lnTo>
                      <a:pt x="1220" y="491972"/>
                    </a:lnTo>
                    <a:lnTo>
                      <a:pt x="1390" y="492813"/>
                    </a:lnTo>
                    <a:lnTo>
                      <a:pt x="1567" y="493620"/>
                    </a:lnTo>
                    <a:lnTo>
                      <a:pt x="1752" y="494394"/>
                    </a:lnTo>
                    <a:lnTo>
                      <a:pt x="1944" y="495134"/>
                    </a:lnTo>
                    <a:lnTo>
                      <a:pt x="2151" y="495840"/>
                    </a:lnTo>
                    <a:lnTo>
                      <a:pt x="2358" y="496513"/>
                    </a:lnTo>
                    <a:lnTo>
                      <a:pt x="2580" y="497119"/>
                    </a:lnTo>
                    <a:lnTo>
                      <a:pt x="2809" y="497691"/>
                    </a:lnTo>
                    <a:lnTo>
                      <a:pt x="3038" y="498195"/>
                    </a:lnTo>
                    <a:lnTo>
                      <a:pt x="3282" y="498666"/>
                    </a:lnTo>
                    <a:lnTo>
                      <a:pt x="3526" y="499104"/>
                    </a:lnTo>
                    <a:lnTo>
                      <a:pt x="3777" y="499474"/>
                    </a:lnTo>
                    <a:lnTo>
                      <a:pt x="4036" y="499777"/>
                    </a:lnTo>
                    <a:lnTo>
                      <a:pt x="4302" y="500046"/>
                    </a:lnTo>
                    <a:lnTo>
                      <a:pt x="4568" y="500248"/>
                    </a:lnTo>
                    <a:lnTo>
                      <a:pt x="4841" y="500382"/>
                    </a:lnTo>
                    <a:lnTo>
                      <a:pt x="5115" y="500483"/>
                    </a:lnTo>
                    <a:lnTo>
                      <a:pt x="5396" y="500517"/>
                    </a:lnTo>
                    <a:lnTo>
                      <a:pt x="5676" y="500483"/>
                    </a:lnTo>
                    <a:lnTo>
                      <a:pt x="5950" y="500382"/>
                    </a:lnTo>
                    <a:lnTo>
                      <a:pt x="6216" y="500248"/>
                    </a:lnTo>
                    <a:lnTo>
                      <a:pt x="6482" y="500046"/>
                    </a:lnTo>
                    <a:lnTo>
                      <a:pt x="6741" y="499777"/>
                    </a:lnTo>
                    <a:lnTo>
                      <a:pt x="6999" y="499474"/>
                    </a:lnTo>
                    <a:lnTo>
                      <a:pt x="7251" y="499104"/>
                    </a:lnTo>
                    <a:lnTo>
                      <a:pt x="7494" y="498666"/>
                    </a:lnTo>
                    <a:lnTo>
                      <a:pt x="7731" y="498195"/>
                    </a:lnTo>
                    <a:lnTo>
                      <a:pt x="7967" y="497691"/>
                    </a:lnTo>
                    <a:lnTo>
                      <a:pt x="8189" y="497119"/>
                    </a:lnTo>
                    <a:lnTo>
                      <a:pt x="8411" y="496513"/>
                    </a:lnTo>
                    <a:lnTo>
                      <a:pt x="8625" y="495840"/>
                    </a:lnTo>
                    <a:lnTo>
                      <a:pt x="8825" y="495134"/>
                    </a:lnTo>
                    <a:lnTo>
                      <a:pt x="9024" y="494394"/>
                    </a:lnTo>
                    <a:lnTo>
                      <a:pt x="9209" y="493620"/>
                    </a:lnTo>
                    <a:lnTo>
                      <a:pt x="9386" y="492813"/>
                    </a:lnTo>
                    <a:lnTo>
                      <a:pt x="9556" y="491972"/>
                    </a:lnTo>
                    <a:lnTo>
                      <a:pt x="9719" y="491063"/>
                    </a:lnTo>
                    <a:lnTo>
                      <a:pt x="9874" y="490155"/>
                    </a:lnTo>
                    <a:lnTo>
                      <a:pt x="10015" y="489179"/>
                    </a:lnTo>
                    <a:lnTo>
                      <a:pt x="10140" y="488204"/>
                    </a:lnTo>
                    <a:lnTo>
                      <a:pt x="10258" y="487195"/>
                    </a:lnTo>
                    <a:lnTo>
                      <a:pt x="10369" y="486152"/>
                    </a:lnTo>
                    <a:lnTo>
                      <a:pt x="10465" y="485075"/>
                    </a:lnTo>
                    <a:lnTo>
                      <a:pt x="10554" y="483965"/>
                    </a:lnTo>
                    <a:lnTo>
                      <a:pt x="10628" y="482855"/>
                    </a:lnTo>
                    <a:lnTo>
                      <a:pt x="10687" y="481711"/>
                    </a:lnTo>
                    <a:lnTo>
                      <a:pt x="10731" y="480534"/>
                    </a:lnTo>
                    <a:lnTo>
                      <a:pt x="10768" y="479356"/>
                    </a:lnTo>
                    <a:lnTo>
                      <a:pt x="10791" y="478179"/>
                    </a:lnTo>
                    <a:lnTo>
                      <a:pt x="10798" y="476934"/>
                    </a:lnTo>
                    <a:lnTo>
                      <a:pt x="10791" y="475757"/>
                    </a:lnTo>
                    <a:lnTo>
                      <a:pt x="10768" y="474579"/>
                    </a:lnTo>
                    <a:lnTo>
                      <a:pt x="10731" y="473402"/>
                    </a:lnTo>
                    <a:lnTo>
                      <a:pt x="10687" y="472258"/>
                    </a:lnTo>
                    <a:lnTo>
                      <a:pt x="10628" y="471148"/>
                    </a:lnTo>
                    <a:lnTo>
                      <a:pt x="10554" y="470038"/>
                    </a:lnTo>
                    <a:lnTo>
                      <a:pt x="10465" y="468961"/>
                    </a:lnTo>
                    <a:lnTo>
                      <a:pt x="10369" y="467918"/>
                    </a:lnTo>
                    <a:lnTo>
                      <a:pt x="10258" y="466875"/>
                    </a:lnTo>
                    <a:lnTo>
                      <a:pt x="10140" y="465900"/>
                    </a:lnTo>
                    <a:lnTo>
                      <a:pt x="10015" y="464924"/>
                    </a:lnTo>
                    <a:lnTo>
                      <a:pt x="9874" y="463982"/>
                    </a:lnTo>
                    <a:lnTo>
                      <a:pt x="9719" y="463074"/>
                    </a:lnTo>
                    <a:lnTo>
                      <a:pt x="9556" y="462199"/>
                    </a:lnTo>
                    <a:lnTo>
                      <a:pt x="9386" y="461358"/>
                    </a:lnTo>
                    <a:lnTo>
                      <a:pt x="9209" y="460551"/>
                    </a:lnTo>
                    <a:lnTo>
                      <a:pt x="9024" y="459811"/>
                    </a:lnTo>
                    <a:lnTo>
                      <a:pt x="8825" y="459070"/>
                    </a:lnTo>
                    <a:lnTo>
                      <a:pt x="8625" y="458398"/>
                    </a:lnTo>
                    <a:lnTo>
                      <a:pt x="8411" y="457758"/>
                    </a:lnTo>
                    <a:lnTo>
                      <a:pt x="8189" y="457153"/>
                    </a:lnTo>
                    <a:lnTo>
                      <a:pt x="7967" y="456615"/>
                    </a:lnTo>
                    <a:lnTo>
                      <a:pt x="7731" y="456110"/>
                    </a:lnTo>
                    <a:lnTo>
                      <a:pt x="7494" y="455639"/>
                    </a:lnTo>
                    <a:lnTo>
                      <a:pt x="7251" y="455235"/>
                    </a:lnTo>
                    <a:lnTo>
                      <a:pt x="6999" y="454865"/>
                    </a:lnTo>
                    <a:lnTo>
                      <a:pt x="6741" y="454562"/>
                    </a:lnTo>
                    <a:lnTo>
                      <a:pt x="6482" y="454293"/>
                    </a:lnTo>
                    <a:lnTo>
                      <a:pt x="6216" y="454092"/>
                    </a:lnTo>
                    <a:lnTo>
                      <a:pt x="5950" y="453957"/>
                    </a:lnTo>
                    <a:lnTo>
                      <a:pt x="5676" y="453856"/>
                    </a:lnTo>
                    <a:lnTo>
                      <a:pt x="5396" y="453822"/>
                    </a:lnTo>
                    <a:close/>
                    <a:moveTo>
                      <a:pt x="5115" y="567059"/>
                    </a:moveTo>
                    <a:lnTo>
                      <a:pt x="4841" y="567160"/>
                    </a:lnTo>
                    <a:lnTo>
                      <a:pt x="4568" y="567328"/>
                    </a:lnTo>
                    <a:lnTo>
                      <a:pt x="4302" y="567530"/>
                    </a:lnTo>
                    <a:lnTo>
                      <a:pt x="4036" y="567766"/>
                    </a:lnTo>
                    <a:lnTo>
                      <a:pt x="3777" y="568102"/>
                    </a:lnTo>
                    <a:lnTo>
                      <a:pt x="3526" y="568472"/>
                    </a:lnTo>
                    <a:lnTo>
                      <a:pt x="3282" y="568876"/>
                    </a:lnTo>
                    <a:lnTo>
                      <a:pt x="3038" y="569347"/>
                    </a:lnTo>
                    <a:lnTo>
                      <a:pt x="2809" y="569885"/>
                    </a:lnTo>
                    <a:lnTo>
                      <a:pt x="2580" y="570423"/>
                    </a:lnTo>
                    <a:lnTo>
                      <a:pt x="2358" y="571029"/>
                    </a:lnTo>
                    <a:lnTo>
                      <a:pt x="2151" y="571702"/>
                    </a:lnTo>
                    <a:lnTo>
                      <a:pt x="1944" y="572408"/>
                    </a:lnTo>
                    <a:lnTo>
                      <a:pt x="1752" y="573115"/>
                    </a:lnTo>
                    <a:lnTo>
                      <a:pt x="1567" y="573889"/>
                    </a:lnTo>
                    <a:lnTo>
                      <a:pt x="1390" y="574730"/>
                    </a:lnTo>
                    <a:lnTo>
                      <a:pt x="1220" y="575571"/>
                    </a:lnTo>
                    <a:lnTo>
                      <a:pt x="1057" y="576445"/>
                    </a:lnTo>
                    <a:lnTo>
                      <a:pt x="910" y="577354"/>
                    </a:lnTo>
                    <a:lnTo>
                      <a:pt x="769" y="578296"/>
                    </a:lnTo>
                    <a:lnTo>
                      <a:pt x="644" y="579271"/>
                    </a:lnTo>
                    <a:lnTo>
                      <a:pt x="525" y="580280"/>
                    </a:lnTo>
                    <a:lnTo>
                      <a:pt x="422" y="581323"/>
                    </a:lnTo>
                    <a:lnTo>
                      <a:pt x="326" y="582400"/>
                    </a:lnTo>
                    <a:lnTo>
                      <a:pt x="237" y="583476"/>
                    </a:lnTo>
                    <a:lnTo>
                      <a:pt x="171" y="584586"/>
                    </a:lnTo>
                    <a:lnTo>
                      <a:pt x="111" y="585697"/>
                    </a:lnTo>
                    <a:lnTo>
                      <a:pt x="60" y="586840"/>
                    </a:lnTo>
                    <a:lnTo>
                      <a:pt x="30" y="588018"/>
                    </a:lnTo>
                    <a:lnTo>
                      <a:pt x="8" y="589195"/>
                    </a:lnTo>
                    <a:lnTo>
                      <a:pt x="1" y="590373"/>
                    </a:lnTo>
                    <a:lnTo>
                      <a:pt x="8" y="591618"/>
                    </a:lnTo>
                    <a:lnTo>
                      <a:pt x="30" y="592795"/>
                    </a:lnTo>
                    <a:lnTo>
                      <a:pt x="60" y="593972"/>
                    </a:lnTo>
                    <a:lnTo>
                      <a:pt x="111" y="595150"/>
                    </a:lnTo>
                    <a:lnTo>
                      <a:pt x="171" y="596294"/>
                    </a:lnTo>
                    <a:lnTo>
                      <a:pt x="237" y="597404"/>
                    </a:lnTo>
                    <a:lnTo>
                      <a:pt x="326" y="598480"/>
                    </a:lnTo>
                    <a:lnTo>
                      <a:pt x="422" y="599557"/>
                    </a:lnTo>
                    <a:lnTo>
                      <a:pt x="525" y="600600"/>
                    </a:lnTo>
                    <a:lnTo>
                      <a:pt x="644" y="601609"/>
                    </a:lnTo>
                    <a:lnTo>
                      <a:pt x="769" y="602585"/>
                    </a:lnTo>
                    <a:lnTo>
                      <a:pt x="910" y="603527"/>
                    </a:lnTo>
                    <a:lnTo>
                      <a:pt x="1057" y="604435"/>
                    </a:lnTo>
                    <a:lnTo>
                      <a:pt x="1220" y="605310"/>
                    </a:lnTo>
                    <a:lnTo>
                      <a:pt x="1390" y="606151"/>
                    </a:lnTo>
                    <a:lnTo>
                      <a:pt x="1567" y="606958"/>
                    </a:lnTo>
                    <a:lnTo>
                      <a:pt x="1752" y="607732"/>
                    </a:lnTo>
                    <a:lnTo>
                      <a:pt x="1944" y="608472"/>
                    </a:lnTo>
                    <a:lnTo>
                      <a:pt x="2151" y="609145"/>
                    </a:lnTo>
                    <a:lnTo>
                      <a:pt x="2358" y="609784"/>
                    </a:lnTo>
                    <a:lnTo>
                      <a:pt x="2580" y="610389"/>
                    </a:lnTo>
                    <a:lnTo>
                      <a:pt x="2809" y="610961"/>
                    </a:lnTo>
                    <a:lnTo>
                      <a:pt x="3038" y="611466"/>
                    </a:lnTo>
                    <a:lnTo>
                      <a:pt x="3282" y="611937"/>
                    </a:lnTo>
                    <a:lnTo>
                      <a:pt x="3526" y="612341"/>
                    </a:lnTo>
                    <a:lnTo>
                      <a:pt x="3777" y="612711"/>
                    </a:lnTo>
                    <a:lnTo>
                      <a:pt x="4036" y="613013"/>
                    </a:lnTo>
                    <a:lnTo>
                      <a:pt x="4302" y="613249"/>
                    </a:lnTo>
                    <a:lnTo>
                      <a:pt x="4568" y="613451"/>
                    </a:lnTo>
                    <a:lnTo>
                      <a:pt x="4841" y="613619"/>
                    </a:lnTo>
                    <a:lnTo>
                      <a:pt x="5115" y="613686"/>
                    </a:lnTo>
                    <a:lnTo>
                      <a:pt x="5396" y="613720"/>
                    </a:lnTo>
                    <a:lnTo>
                      <a:pt x="5676" y="613686"/>
                    </a:lnTo>
                    <a:lnTo>
                      <a:pt x="5950" y="613619"/>
                    </a:lnTo>
                    <a:lnTo>
                      <a:pt x="6216" y="613451"/>
                    </a:lnTo>
                    <a:lnTo>
                      <a:pt x="6482" y="613249"/>
                    </a:lnTo>
                    <a:lnTo>
                      <a:pt x="6741" y="613013"/>
                    </a:lnTo>
                    <a:lnTo>
                      <a:pt x="6999" y="612711"/>
                    </a:lnTo>
                    <a:lnTo>
                      <a:pt x="7251" y="612341"/>
                    </a:lnTo>
                    <a:lnTo>
                      <a:pt x="7494" y="611937"/>
                    </a:lnTo>
                    <a:lnTo>
                      <a:pt x="7731" y="611466"/>
                    </a:lnTo>
                    <a:lnTo>
                      <a:pt x="7967" y="610961"/>
                    </a:lnTo>
                    <a:lnTo>
                      <a:pt x="8189" y="610389"/>
                    </a:lnTo>
                    <a:lnTo>
                      <a:pt x="8411" y="609784"/>
                    </a:lnTo>
                    <a:lnTo>
                      <a:pt x="8625" y="609145"/>
                    </a:lnTo>
                    <a:lnTo>
                      <a:pt x="8825" y="608472"/>
                    </a:lnTo>
                    <a:lnTo>
                      <a:pt x="9024" y="607732"/>
                    </a:lnTo>
                    <a:lnTo>
                      <a:pt x="9209" y="606958"/>
                    </a:lnTo>
                    <a:lnTo>
                      <a:pt x="9386" y="606151"/>
                    </a:lnTo>
                    <a:lnTo>
                      <a:pt x="9556" y="605310"/>
                    </a:lnTo>
                    <a:lnTo>
                      <a:pt x="9719" y="604435"/>
                    </a:lnTo>
                    <a:lnTo>
                      <a:pt x="9874" y="603527"/>
                    </a:lnTo>
                    <a:lnTo>
                      <a:pt x="10015" y="602585"/>
                    </a:lnTo>
                    <a:lnTo>
                      <a:pt x="10140" y="601609"/>
                    </a:lnTo>
                    <a:lnTo>
                      <a:pt x="10258" y="600600"/>
                    </a:lnTo>
                    <a:lnTo>
                      <a:pt x="10369" y="599557"/>
                    </a:lnTo>
                    <a:lnTo>
                      <a:pt x="10465" y="598480"/>
                    </a:lnTo>
                    <a:lnTo>
                      <a:pt x="10554" y="597404"/>
                    </a:lnTo>
                    <a:lnTo>
                      <a:pt x="10628" y="596294"/>
                    </a:lnTo>
                    <a:lnTo>
                      <a:pt x="10687" y="595150"/>
                    </a:lnTo>
                    <a:lnTo>
                      <a:pt x="10731" y="593972"/>
                    </a:lnTo>
                    <a:lnTo>
                      <a:pt x="10768" y="592795"/>
                    </a:lnTo>
                    <a:lnTo>
                      <a:pt x="10791" y="591618"/>
                    </a:lnTo>
                    <a:lnTo>
                      <a:pt x="10798" y="590373"/>
                    </a:lnTo>
                    <a:lnTo>
                      <a:pt x="10791" y="589195"/>
                    </a:lnTo>
                    <a:lnTo>
                      <a:pt x="10768" y="588018"/>
                    </a:lnTo>
                    <a:lnTo>
                      <a:pt x="10731" y="586840"/>
                    </a:lnTo>
                    <a:lnTo>
                      <a:pt x="10687" y="585697"/>
                    </a:lnTo>
                    <a:lnTo>
                      <a:pt x="10628" y="584586"/>
                    </a:lnTo>
                    <a:lnTo>
                      <a:pt x="10554" y="583476"/>
                    </a:lnTo>
                    <a:lnTo>
                      <a:pt x="10465" y="582400"/>
                    </a:lnTo>
                    <a:lnTo>
                      <a:pt x="10369" y="581323"/>
                    </a:lnTo>
                    <a:lnTo>
                      <a:pt x="10258" y="580280"/>
                    </a:lnTo>
                    <a:lnTo>
                      <a:pt x="10140" y="579271"/>
                    </a:lnTo>
                    <a:lnTo>
                      <a:pt x="10015" y="578296"/>
                    </a:lnTo>
                    <a:lnTo>
                      <a:pt x="9874" y="577354"/>
                    </a:lnTo>
                    <a:lnTo>
                      <a:pt x="9719" y="576445"/>
                    </a:lnTo>
                    <a:lnTo>
                      <a:pt x="9556" y="575571"/>
                    </a:lnTo>
                    <a:lnTo>
                      <a:pt x="9386" y="574730"/>
                    </a:lnTo>
                    <a:lnTo>
                      <a:pt x="9209" y="573889"/>
                    </a:lnTo>
                    <a:lnTo>
                      <a:pt x="9024" y="573115"/>
                    </a:lnTo>
                    <a:lnTo>
                      <a:pt x="8825" y="572408"/>
                    </a:lnTo>
                    <a:lnTo>
                      <a:pt x="8625" y="571702"/>
                    </a:lnTo>
                    <a:lnTo>
                      <a:pt x="8411" y="571029"/>
                    </a:lnTo>
                    <a:lnTo>
                      <a:pt x="8189" y="570423"/>
                    </a:lnTo>
                    <a:lnTo>
                      <a:pt x="7967" y="569885"/>
                    </a:lnTo>
                    <a:lnTo>
                      <a:pt x="7731" y="569347"/>
                    </a:lnTo>
                    <a:lnTo>
                      <a:pt x="7494" y="568876"/>
                    </a:lnTo>
                    <a:lnTo>
                      <a:pt x="7251" y="568472"/>
                    </a:lnTo>
                    <a:lnTo>
                      <a:pt x="6999" y="568102"/>
                    </a:lnTo>
                    <a:lnTo>
                      <a:pt x="6741"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6" name="Google Shape;26;p2"/>
          <p:cNvSpPr txBox="1">
            <a:spLocks noGrp="1"/>
          </p:cNvSpPr>
          <p:nvPr>
            <p:ph type="ctrTitle"/>
          </p:nvPr>
        </p:nvSpPr>
        <p:spPr>
          <a:xfrm>
            <a:off x="3429000" y="931950"/>
            <a:ext cx="4994700" cy="2052600"/>
          </a:xfrm>
          <a:prstGeom prst="rect">
            <a:avLst/>
          </a:prstGeom>
        </p:spPr>
        <p:txBody>
          <a:bodyPr spcFirstLastPara="1" wrap="square" lIns="91425" tIns="91425" rIns="91425" bIns="91425" anchor="b" anchorCtr="0">
            <a:noAutofit/>
          </a:bodyPr>
          <a:lstStyle>
            <a:lvl1pPr lvl="0" algn="r">
              <a:spcBef>
                <a:spcPts val="0"/>
              </a:spcBef>
              <a:spcAft>
                <a:spcPts val="0"/>
              </a:spcAft>
              <a:buClr>
                <a:srgbClr val="191919"/>
              </a:buClr>
              <a:buSzPts val="5200"/>
              <a:buNone/>
              <a:defRPr sz="5200">
                <a:solidFill>
                  <a:srgbClr val="191919"/>
                </a:solidFill>
                <a:latin typeface="Lexend Deca"/>
                <a:ea typeface="Lexend Deca"/>
                <a:cs typeface="Lexend Deca"/>
                <a:sym typeface="Lexend Deca"/>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r>
              <a:rPr lang="en-US"/>
              <a:t>Click to edit Master title style</a:t>
            </a:r>
            <a:endParaRPr/>
          </a:p>
        </p:txBody>
      </p:sp>
      <p:sp>
        <p:nvSpPr>
          <p:cNvPr id="27" name="Google Shape;27;p2"/>
          <p:cNvSpPr txBox="1">
            <a:spLocks noGrp="1"/>
          </p:cNvSpPr>
          <p:nvPr>
            <p:ph type="subTitle" idx="1"/>
          </p:nvPr>
        </p:nvSpPr>
        <p:spPr>
          <a:xfrm>
            <a:off x="2980200" y="2984550"/>
            <a:ext cx="5443800" cy="792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r>
              <a:rPr lang="en-US"/>
              <a:t>Click to edit Master subtitle style</a:t>
            </a:r>
            <a:endParaRPr/>
          </a:p>
        </p:txBody>
      </p:sp>
    </p:spTree>
    <p:extLst>
      <p:ext uri="{BB962C8B-B14F-4D97-AF65-F5344CB8AC3E}">
        <p14:creationId xmlns:p14="http://schemas.microsoft.com/office/powerpoint/2010/main" val="749767834"/>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dk2"/>
        </a:solidFill>
        <a:effectLst/>
      </p:bgPr>
    </p:bg>
    <p:spTree>
      <p:nvGrpSpPr>
        <p:cNvPr id="1" name="Shape 148"/>
        <p:cNvGrpSpPr/>
        <p:nvPr/>
      </p:nvGrpSpPr>
      <p:grpSpPr>
        <a:xfrm>
          <a:off x="0" y="0"/>
          <a:ext cx="0" cy="0"/>
          <a:chOff x="0" y="0"/>
          <a:chExt cx="0" cy="0"/>
        </a:xfrm>
      </p:grpSpPr>
      <p:sp>
        <p:nvSpPr>
          <p:cNvPr id="149" name="Google Shape;149;p11"/>
          <p:cNvSpPr txBox="1">
            <a:spLocks noGrp="1"/>
          </p:cNvSpPr>
          <p:nvPr>
            <p:ph type="title" hasCustomPrompt="1"/>
          </p:nvPr>
        </p:nvSpPr>
        <p:spPr>
          <a:xfrm>
            <a:off x="1284000" y="1459475"/>
            <a:ext cx="6576000" cy="15111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1"/>
              </a:buClr>
              <a:buSzPts val="9600"/>
              <a:buNone/>
              <a:defRPr sz="6100">
                <a:solidFill>
                  <a:schemeClr val="lt1"/>
                </a:solidFill>
              </a:defRPr>
            </a:lvl1pPr>
            <a:lvl2pPr lvl="1" algn="ctr">
              <a:spcBef>
                <a:spcPts val="0"/>
              </a:spcBef>
              <a:spcAft>
                <a:spcPts val="0"/>
              </a:spcAft>
              <a:buClr>
                <a:schemeClr val="lt1"/>
              </a:buClr>
              <a:buSzPts val="9600"/>
              <a:buNone/>
              <a:defRPr sz="9600">
                <a:solidFill>
                  <a:schemeClr val="lt1"/>
                </a:solidFill>
              </a:defRPr>
            </a:lvl2pPr>
            <a:lvl3pPr lvl="2" algn="ctr">
              <a:spcBef>
                <a:spcPts val="0"/>
              </a:spcBef>
              <a:spcAft>
                <a:spcPts val="0"/>
              </a:spcAft>
              <a:buClr>
                <a:schemeClr val="lt1"/>
              </a:buClr>
              <a:buSzPts val="9600"/>
              <a:buNone/>
              <a:defRPr sz="9600">
                <a:solidFill>
                  <a:schemeClr val="lt1"/>
                </a:solidFill>
              </a:defRPr>
            </a:lvl3pPr>
            <a:lvl4pPr lvl="3" algn="ctr">
              <a:spcBef>
                <a:spcPts val="0"/>
              </a:spcBef>
              <a:spcAft>
                <a:spcPts val="0"/>
              </a:spcAft>
              <a:buClr>
                <a:schemeClr val="lt1"/>
              </a:buClr>
              <a:buSzPts val="9600"/>
              <a:buNone/>
              <a:defRPr sz="9600">
                <a:solidFill>
                  <a:schemeClr val="lt1"/>
                </a:solidFill>
              </a:defRPr>
            </a:lvl4pPr>
            <a:lvl5pPr lvl="4" algn="ctr">
              <a:spcBef>
                <a:spcPts val="0"/>
              </a:spcBef>
              <a:spcAft>
                <a:spcPts val="0"/>
              </a:spcAft>
              <a:buClr>
                <a:schemeClr val="lt1"/>
              </a:buClr>
              <a:buSzPts val="9600"/>
              <a:buNone/>
              <a:defRPr sz="9600">
                <a:solidFill>
                  <a:schemeClr val="lt1"/>
                </a:solidFill>
              </a:defRPr>
            </a:lvl5pPr>
            <a:lvl6pPr lvl="5" algn="ctr">
              <a:spcBef>
                <a:spcPts val="0"/>
              </a:spcBef>
              <a:spcAft>
                <a:spcPts val="0"/>
              </a:spcAft>
              <a:buClr>
                <a:schemeClr val="lt1"/>
              </a:buClr>
              <a:buSzPts val="9600"/>
              <a:buNone/>
              <a:defRPr sz="9600">
                <a:solidFill>
                  <a:schemeClr val="lt1"/>
                </a:solidFill>
              </a:defRPr>
            </a:lvl6pPr>
            <a:lvl7pPr lvl="6" algn="ctr">
              <a:spcBef>
                <a:spcPts val="0"/>
              </a:spcBef>
              <a:spcAft>
                <a:spcPts val="0"/>
              </a:spcAft>
              <a:buClr>
                <a:schemeClr val="lt1"/>
              </a:buClr>
              <a:buSzPts val="9600"/>
              <a:buNone/>
              <a:defRPr sz="9600">
                <a:solidFill>
                  <a:schemeClr val="lt1"/>
                </a:solidFill>
              </a:defRPr>
            </a:lvl7pPr>
            <a:lvl8pPr lvl="7" algn="ctr">
              <a:spcBef>
                <a:spcPts val="0"/>
              </a:spcBef>
              <a:spcAft>
                <a:spcPts val="0"/>
              </a:spcAft>
              <a:buClr>
                <a:schemeClr val="lt1"/>
              </a:buClr>
              <a:buSzPts val="9600"/>
              <a:buNone/>
              <a:defRPr sz="9600">
                <a:solidFill>
                  <a:schemeClr val="lt1"/>
                </a:solidFill>
              </a:defRPr>
            </a:lvl8pPr>
            <a:lvl9pPr lvl="8" algn="ctr">
              <a:spcBef>
                <a:spcPts val="0"/>
              </a:spcBef>
              <a:spcAft>
                <a:spcPts val="0"/>
              </a:spcAft>
              <a:buClr>
                <a:schemeClr val="lt1"/>
              </a:buClr>
              <a:buSzPts val="9600"/>
              <a:buNone/>
              <a:defRPr sz="9600">
                <a:solidFill>
                  <a:schemeClr val="lt1"/>
                </a:solidFill>
              </a:defRPr>
            </a:lvl9pPr>
          </a:lstStyle>
          <a:p>
            <a:r>
              <a:t>xx%</a:t>
            </a:r>
          </a:p>
        </p:txBody>
      </p:sp>
      <p:sp>
        <p:nvSpPr>
          <p:cNvPr id="150" name="Google Shape;150;p11"/>
          <p:cNvSpPr txBox="1">
            <a:spLocks noGrp="1"/>
          </p:cNvSpPr>
          <p:nvPr>
            <p:ph type="subTitle" idx="1"/>
          </p:nvPr>
        </p:nvSpPr>
        <p:spPr>
          <a:xfrm>
            <a:off x="1284000" y="2970625"/>
            <a:ext cx="65760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600"/>
              <a:buNone/>
              <a:defRPr sz="1600">
                <a:solidFill>
                  <a:schemeClr val="lt1"/>
                </a:solidFill>
              </a:defRPr>
            </a:lvl1pPr>
            <a:lvl2pPr lvl="1" algn="ctr" rtl="0">
              <a:lnSpc>
                <a:spcPct val="100000"/>
              </a:lnSpc>
              <a:spcBef>
                <a:spcPts val="1600"/>
              </a:spcBef>
              <a:spcAft>
                <a:spcPts val="0"/>
              </a:spcAft>
              <a:buClr>
                <a:schemeClr val="lt1"/>
              </a:buClr>
              <a:buSzPts val="1600"/>
              <a:buNone/>
              <a:defRPr sz="1600">
                <a:solidFill>
                  <a:schemeClr val="lt1"/>
                </a:solidFill>
              </a:defRPr>
            </a:lvl2pPr>
            <a:lvl3pPr lvl="2" algn="ctr" rtl="0">
              <a:lnSpc>
                <a:spcPct val="100000"/>
              </a:lnSpc>
              <a:spcBef>
                <a:spcPts val="1600"/>
              </a:spcBef>
              <a:spcAft>
                <a:spcPts val="0"/>
              </a:spcAft>
              <a:buClr>
                <a:schemeClr val="lt1"/>
              </a:buClr>
              <a:buSzPts val="1600"/>
              <a:buNone/>
              <a:defRPr sz="1600">
                <a:solidFill>
                  <a:schemeClr val="lt1"/>
                </a:solidFill>
              </a:defRPr>
            </a:lvl3pPr>
            <a:lvl4pPr lvl="3" algn="ctr" rtl="0">
              <a:lnSpc>
                <a:spcPct val="100000"/>
              </a:lnSpc>
              <a:spcBef>
                <a:spcPts val="1600"/>
              </a:spcBef>
              <a:spcAft>
                <a:spcPts val="0"/>
              </a:spcAft>
              <a:buClr>
                <a:schemeClr val="lt1"/>
              </a:buClr>
              <a:buSzPts val="1600"/>
              <a:buNone/>
              <a:defRPr sz="1600">
                <a:solidFill>
                  <a:schemeClr val="lt1"/>
                </a:solidFill>
              </a:defRPr>
            </a:lvl4pPr>
            <a:lvl5pPr lvl="4" algn="ctr" rtl="0">
              <a:lnSpc>
                <a:spcPct val="100000"/>
              </a:lnSpc>
              <a:spcBef>
                <a:spcPts val="1600"/>
              </a:spcBef>
              <a:spcAft>
                <a:spcPts val="0"/>
              </a:spcAft>
              <a:buClr>
                <a:schemeClr val="lt1"/>
              </a:buClr>
              <a:buSzPts val="1600"/>
              <a:buNone/>
              <a:defRPr sz="1600">
                <a:solidFill>
                  <a:schemeClr val="lt1"/>
                </a:solidFill>
              </a:defRPr>
            </a:lvl5pPr>
            <a:lvl6pPr lvl="5" algn="ctr" rtl="0">
              <a:lnSpc>
                <a:spcPct val="100000"/>
              </a:lnSpc>
              <a:spcBef>
                <a:spcPts val="1600"/>
              </a:spcBef>
              <a:spcAft>
                <a:spcPts val="0"/>
              </a:spcAft>
              <a:buClr>
                <a:schemeClr val="lt1"/>
              </a:buClr>
              <a:buSzPts val="1600"/>
              <a:buNone/>
              <a:defRPr sz="1600">
                <a:solidFill>
                  <a:schemeClr val="lt1"/>
                </a:solidFill>
              </a:defRPr>
            </a:lvl6pPr>
            <a:lvl7pPr lvl="6" algn="ctr" rtl="0">
              <a:lnSpc>
                <a:spcPct val="100000"/>
              </a:lnSpc>
              <a:spcBef>
                <a:spcPts val="1600"/>
              </a:spcBef>
              <a:spcAft>
                <a:spcPts val="0"/>
              </a:spcAft>
              <a:buClr>
                <a:schemeClr val="lt1"/>
              </a:buClr>
              <a:buSzPts val="1600"/>
              <a:buNone/>
              <a:defRPr sz="1600">
                <a:solidFill>
                  <a:schemeClr val="lt1"/>
                </a:solidFill>
              </a:defRPr>
            </a:lvl7pPr>
            <a:lvl8pPr lvl="7" algn="ctr" rtl="0">
              <a:lnSpc>
                <a:spcPct val="100000"/>
              </a:lnSpc>
              <a:spcBef>
                <a:spcPts val="1600"/>
              </a:spcBef>
              <a:spcAft>
                <a:spcPts val="0"/>
              </a:spcAft>
              <a:buClr>
                <a:schemeClr val="lt1"/>
              </a:buClr>
              <a:buSzPts val="1600"/>
              <a:buNone/>
              <a:defRPr sz="1600">
                <a:solidFill>
                  <a:schemeClr val="lt1"/>
                </a:solidFill>
              </a:defRPr>
            </a:lvl8pPr>
            <a:lvl9pPr lvl="8" algn="ctr" rtl="0">
              <a:lnSpc>
                <a:spcPct val="100000"/>
              </a:lnSpc>
              <a:spcBef>
                <a:spcPts val="1600"/>
              </a:spcBef>
              <a:spcAft>
                <a:spcPts val="1600"/>
              </a:spcAft>
              <a:buClr>
                <a:schemeClr val="lt1"/>
              </a:buClr>
              <a:buSzPts val="1600"/>
              <a:buNone/>
              <a:defRPr sz="1600">
                <a:solidFill>
                  <a:schemeClr val="lt1"/>
                </a:solidFill>
              </a:defRPr>
            </a:lvl9pPr>
          </a:lstStyle>
          <a:p>
            <a:r>
              <a:rPr lang="en-US"/>
              <a:t>Click to edit Master subtitle style</a:t>
            </a:r>
            <a:endParaRPr/>
          </a:p>
        </p:txBody>
      </p:sp>
      <p:sp>
        <p:nvSpPr>
          <p:cNvPr id="151" name="Google Shape;151;p11"/>
          <p:cNvSpPr/>
          <p:nvPr/>
        </p:nvSpPr>
        <p:spPr>
          <a:xfrm flipH="1">
            <a:off x="4297100" y="4506450"/>
            <a:ext cx="4611000" cy="636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1"/>
          <p:cNvSpPr/>
          <p:nvPr/>
        </p:nvSpPr>
        <p:spPr>
          <a:xfrm flipH="1">
            <a:off x="0" y="431700"/>
            <a:ext cx="4860300" cy="216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1"/>
          <p:cNvSpPr/>
          <p:nvPr/>
        </p:nvSpPr>
        <p:spPr>
          <a:xfrm>
            <a:off x="804575" y="3356425"/>
            <a:ext cx="54900" cy="14949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54" name="Google Shape;154;p11"/>
          <p:cNvCxnSpPr/>
          <p:nvPr/>
        </p:nvCxnSpPr>
        <p:spPr>
          <a:xfrm rot="10800000">
            <a:off x="8423997" y="1532125"/>
            <a:ext cx="0" cy="1824300"/>
          </a:xfrm>
          <a:prstGeom prst="straightConnector1">
            <a:avLst/>
          </a:prstGeom>
          <a:noFill/>
          <a:ln w="9525" cap="flat" cmpd="sng">
            <a:solidFill>
              <a:schemeClr val="lt1"/>
            </a:solidFill>
            <a:prstDash val="solid"/>
            <a:round/>
            <a:headEnd type="none" w="med" len="med"/>
            <a:tailEnd type="none" w="med" len="med"/>
          </a:ln>
        </p:spPr>
      </p:cxnSp>
      <p:grpSp>
        <p:nvGrpSpPr>
          <p:cNvPr id="155" name="Google Shape;155;p11"/>
          <p:cNvGrpSpPr/>
          <p:nvPr/>
        </p:nvGrpSpPr>
        <p:grpSpPr>
          <a:xfrm>
            <a:off x="8334780" y="445036"/>
            <a:ext cx="178442" cy="405535"/>
            <a:chOff x="10402525" y="1504158"/>
            <a:chExt cx="326757" cy="742601"/>
          </a:xfrm>
        </p:grpSpPr>
        <p:sp>
          <p:nvSpPr>
            <p:cNvPr id="156" name="Google Shape;156;p11"/>
            <p:cNvSpPr/>
            <p:nvPr/>
          </p:nvSpPr>
          <p:spPr>
            <a:xfrm>
              <a:off x="10402525" y="1504158"/>
              <a:ext cx="55595" cy="742601"/>
            </a:xfrm>
            <a:custGeom>
              <a:avLst/>
              <a:gdLst/>
              <a:ahLst/>
              <a:cxnLst/>
              <a:rect l="l" t="t" r="r" b="b"/>
              <a:pathLst>
                <a:path w="10790" h="613720" extrusionOk="0">
                  <a:moveTo>
                    <a:pt x="5395" y="0"/>
                  </a:moveTo>
                  <a:lnTo>
                    <a:pt x="5114" y="34"/>
                  </a:lnTo>
                  <a:lnTo>
                    <a:pt x="4833" y="135"/>
                  </a:lnTo>
                  <a:lnTo>
                    <a:pt x="4560" y="269"/>
                  </a:lnTo>
                  <a:lnTo>
                    <a:pt x="4294" y="471"/>
                  </a:lnTo>
                  <a:lnTo>
                    <a:pt x="4028" y="740"/>
                  </a:lnTo>
                  <a:lnTo>
                    <a:pt x="3769" y="1043"/>
                  </a:lnTo>
                  <a:lnTo>
                    <a:pt x="3518" y="1413"/>
                  </a:lnTo>
                  <a:lnTo>
                    <a:pt x="3274" y="1850"/>
                  </a:lnTo>
                  <a:lnTo>
                    <a:pt x="3037" y="2321"/>
                  </a:lnTo>
                  <a:lnTo>
                    <a:pt x="2801" y="2826"/>
                  </a:lnTo>
                  <a:lnTo>
                    <a:pt x="2572" y="3398"/>
                  </a:lnTo>
                  <a:lnTo>
                    <a:pt x="2358" y="4003"/>
                  </a:lnTo>
                  <a:lnTo>
                    <a:pt x="2143" y="4643"/>
                  </a:lnTo>
                  <a:lnTo>
                    <a:pt x="1944" y="5349"/>
                  </a:lnTo>
                  <a:lnTo>
                    <a:pt x="1744" y="6089"/>
                  </a:lnTo>
                  <a:lnTo>
                    <a:pt x="1559" y="6863"/>
                  </a:lnTo>
                  <a:lnTo>
                    <a:pt x="1382" y="7670"/>
                  </a:lnTo>
                  <a:lnTo>
                    <a:pt x="1212" y="8511"/>
                  </a:lnTo>
                  <a:lnTo>
                    <a:pt x="1057" y="9420"/>
                  </a:lnTo>
                  <a:lnTo>
                    <a:pt x="909" y="10328"/>
                  </a:lnTo>
                  <a:lnTo>
                    <a:pt x="769" y="11270"/>
                  </a:lnTo>
                  <a:lnTo>
                    <a:pt x="636" y="12245"/>
                  </a:lnTo>
                  <a:lnTo>
                    <a:pt x="525" y="13255"/>
                  </a:lnTo>
                  <a:lnTo>
                    <a:pt x="414" y="14298"/>
                  </a:lnTo>
                  <a:lnTo>
                    <a:pt x="318" y="15340"/>
                  </a:lnTo>
                  <a:lnTo>
                    <a:pt x="237" y="16417"/>
                  </a:lnTo>
                  <a:lnTo>
                    <a:pt x="163" y="17527"/>
                  </a:lnTo>
                  <a:lnTo>
                    <a:pt x="103" y="18671"/>
                  </a:lnTo>
                  <a:lnTo>
                    <a:pt x="59" y="19815"/>
                  </a:lnTo>
                  <a:lnTo>
                    <a:pt x="22" y="20959"/>
                  </a:lnTo>
                  <a:lnTo>
                    <a:pt x="0" y="22136"/>
                  </a:lnTo>
                  <a:lnTo>
                    <a:pt x="0" y="23347"/>
                  </a:lnTo>
                  <a:lnTo>
                    <a:pt x="0" y="24558"/>
                  </a:lnTo>
                  <a:lnTo>
                    <a:pt x="22" y="25736"/>
                  </a:lnTo>
                  <a:lnTo>
                    <a:pt x="59" y="26879"/>
                  </a:lnTo>
                  <a:lnTo>
                    <a:pt x="103" y="28023"/>
                  </a:lnTo>
                  <a:lnTo>
                    <a:pt x="163" y="29167"/>
                  </a:lnTo>
                  <a:lnTo>
                    <a:pt x="237" y="30277"/>
                  </a:lnTo>
                  <a:lnTo>
                    <a:pt x="318" y="31354"/>
                  </a:lnTo>
                  <a:lnTo>
                    <a:pt x="414" y="32397"/>
                  </a:lnTo>
                  <a:lnTo>
                    <a:pt x="525" y="33440"/>
                  </a:lnTo>
                  <a:lnTo>
                    <a:pt x="636" y="34449"/>
                  </a:lnTo>
                  <a:lnTo>
                    <a:pt x="769" y="35424"/>
                  </a:lnTo>
                  <a:lnTo>
                    <a:pt x="909" y="36366"/>
                  </a:lnTo>
                  <a:lnTo>
                    <a:pt x="1057" y="37275"/>
                  </a:lnTo>
                  <a:lnTo>
                    <a:pt x="1212" y="38183"/>
                  </a:lnTo>
                  <a:lnTo>
                    <a:pt x="1382" y="39024"/>
                  </a:lnTo>
                  <a:lnTo>
                    <a:pt x="1559" y="39831"/>
                  </a:lnTo>
                  <a:lnTo>
                    <a:pt x="1744" y="40605"/>
                  </a:lnTo>
                  <a:lnTo>
                    <a:pt x="1944" y="41345"/>
                  </a:lnTo>
                  <a:lnTo>
                    <a:pt x="2143" y="42052"/>
                  </a:lnTo>
                  <a:lnTo>
                    <a:pt x="2358" y="42691"/>
                  </a:lnTo>
                  <a:lnTo>
                    <a:pt x="2572" y="43296"/>
                  </a:lnTo>
                  <a:lnTo>
                    <a:pt x="2801" y="43868"/>
                  </a:lnTo>
                  <a:lnTo>
                    <a:pt x="3037" y="44373"/>
                  </a:lnTo>
                  <a:lnTo>
                    <a:pt x="3274" y="44844"/>
                  </a:lnTo>
                  <a:lnTo>
                    <a:pt x="3518" y="45281"/>
                  </a:lnTo>
                  <a:lnTo>
                    <a:pt x="3769" y="45651"/>
                  </a:lnTo>
                  <a:lnTo>
                    <a:pt x="4028" y="45954"/>
                  </a:lnTo>
                  <a:lnTo>
                    <a:pt x="4294" y="46223"/>
                  </a:lnTo>
                  <a:lnTo>
                    <a:pt x="4560" y="46425"/>
                  </a:lnTo>
                  <a:lnTo>
                    <a:pt x="4833" y="46560"/>
                  </a:lnTo>
                  <a:lnTo>
                    <a:pt x="5114" y="46661"/>
                  </a:lnTo>
                  <a:lnTo>
                    <a:pt x="5395" y="46694"/>
                  </a:lnTo>
                  <a:lnTo>
                    <a:pt x="5668" y="46661"/>
                  </a:lnTo>
                  <a:lnTo>
                    <a:pt x="5942" y="46560"/>
                  </a:lnTo>
                  <a:lnTo>
                    <a:pt x="6215" y="46425"/>
                  </a:lnTo>
                  <a:lnTo>
                    <a:pt x="6474" y="46223"/>
                  </a:lnTo>
                  <a:lnTo>
                    <a:pt x="6740" y="45954"/>
                  </a:lnTo>
                  <a:lnTo>
                    <a:pt x="6991" y="45651"/>
                  </a:lnTo>
                  <a:lnTo>
                    <a:pt x="7243" y="45281"/>
                  </a:lnTo>
                  <a:lnTo>
                    <a:pt x="7486" y="44844"/>
                  </a:lnTo>
                  <a:lnTo>
                    <a:pt x="7730" y="44373"/>
                  </a:lnTo>
                  <a:lnTo>
                    <a:pt x="7959" y="43868"/>
                  </a:lnTo>
                  <a:lnTo>
                    <a:pt x="8189" y="43296"/>
                  </a:lnTo>
                  <a:lnTo>
                    <a:pt x="8403" y="42691"/>
                  </a:lnTo>
                  <a:lnTo>
                    <a:pt x="8617" y="42052"/>
                  </a:lnTo>
                  <a:lnTo>
                    <a:pt x="8824" y="41345"/>
                  </a:lnTo>
                  <a:lnTo>
                    <a:pt x="9016" y="40605"/>
                  </a:lnTo>
                  <a:lnTo>
                    <a:pt x="9208" y="39831"/>
                  </a:lnTo>
                  <a:lnTo>
                    <a:pt x="9386" y="39024"/>
                  </a:lnTo>
                  <a:lnTo>
                    <a:pt x="9556" y="38183"/>
                  </a:lnTo>
                  <a:lnTo>
                    <a:pt x="9711" y="37275"/>
                  </a:lnTo>
                  <a:lnTo>
                    <a:pt x="9866" y="36366"/>
                  </a:lnTo>
                  <a:lnTo>
                    <a:pt x="10007" y="35424"/>
                  </a:lnTo>
                  <a:lnTo>
                    <a:pt x="10140" y="34449"/>
                  </a:lnTo>
                  <a:lnTo>
                    <a:pt x="10258" y="33440"/>
                  </a:lnTo>
                  <a:lnTo>
                    <a:pt x="10361" y="32397"/>
                  </a:lnTo>
                  <a:lnTo>
                    <a:pt x="10465" y="31354"/>
                  </a:lnTo>
                  <a:lnTo>
                    <a:pt x="10546" y="30277"/>
                  </a:lnTo>
                  <a:lnTo>
                    <a:pt x="10620" y="29167"/>
                  </a:lnTo>
                  <a:lnTo>
                    <a:pt x="10679" y="28023"/>
                  </a:lnTo>
                  <a:lnTo>
                    <a:pt x="10731" y="26879"/>
                  </a:lnTo>
                  <a:lnTo>
                    <a:pt x="10760" y="25736"/>
                  </a:lnTo>
                  <a:lnTo>
                    <a:pt x="10783" y="24558"/>
                  </a:lnTo>
                  <a:lnTo>
                    <a:pt x="10790" y="23347"/>
                  </a:lnTo>
                  <a:lnTo>
                    <a:pt x="10783" y="22136"/>
                  </a:lnTo>
                  <a:lnTo>
                    <a:pt x="10760" y="20959"/>
                  </a:lnTo>
                  <a:lnTo>
                    <a:pt x="10731" y="19815"/>
                  </a:lnTo>
                  <a:lnTo>
                    <a:pt x="10679" y="18671"/>
                  </a:lnTo>
                  <a:lnTo>
                    <a:pt x="10620" y="17527"/>
                  </a:lnTo>
                  <a:lnTo>
                    <a:pt x="10546" y="16417"/>
                  </a:lnTo>
                  <a:lnTo>
                    <a:pt x="10465" y="15340"/>
                  </a:lnTo>
                  <a:lnTo>
                    <a:pt x="10361" y="14298"/>
                  </a:lnTo>
                  <a:lnTo>
                    <a:pt x="10258" y="13255"/>
                  </a:lnTo>
                  <a:lnTo>
                    <a:pt x="10140" y="12245"/>
                  </a:lnTo>
                  <a:lnTo>
                    <a:pt x="10007" y="11270"/>
                  </a:lnTo>
                  <a:lnTo>
                    <a:pt x="9866" y="10328"/>
                  </a:lnTo>
                  <a:lnTo>
                    <a:pt x="9711" y="9420"/>
                  </a:lnTo>
                  <a:lnTo>
                    <a:pt x="9556" y="8511"/>
                  </a:lnTo>
                  <a:lnTo>
                    <a:pt x="9386" y="7670"/>
                  </a:lnTo>
                  <a:lnTo>
                    <a:pt x="9208" y="6863"/>
                  </a:lnTo>
                  <a:lnTo>
                    <a:pt x="9016" y="6089"/>
                  </a:lnTo>
                  <a:lnTo>
                    <a:pt x="8824" y="5349"/>
                  </a:lnTo>
                  <a:lnTo>
                    <a:pt x="8617" y="4643"/>
                  </a:lnTo>
                  <a:lnTo>
                    <a:pt x="8403" y="4003"/>
                  </a:lnTo>
                  <a:lnTo>
                    <a:pt x="8189" y="3398"/>
                  </a:lnTo>
                  <a:lnTo>
                    <a:pt x="7959" y="2826"/>
                  </a:lnTo>
                  <a:lnTo>
                    <a:pt x="7730" y="2321"/>
                  </a:lnTo>
                  <a:lnTo>
                    <a:pt x="7486" y="1850"/>
                  </a:lnTo>
                  <a:lnTo>
                    <a:pt x="7243" y="1413"/>
                  </a:lnTo>
                  <a:lnTo>
                    <a:pt x="6991" y="1043"/>
                  </a:lnTo>
                  <a:lnTo>
                    <a:pt x="6740" y="740"/>
                  </a:lnTo>
                  <a:lnTo>
                    <a:pt x="6474" y="471"/>
                  </a:lnTo>
                  <a:lnTo>
                    <a:pt x="6215" y="269"/>
                  </a:lnTo>
                  <a:lnTo>
                    <a:pt x="5942" y="135"/>
                  </a:lnTo>
                  <a:lnTo>
                    <a:pt x="5668" y="34"/>
                  </a:lnTo>
                  <a:lnTo>
                    <a:pt x="5395" y="0"/>
                  </a:lnTo>
                  <a:close/>
                  <a:moveTo>
                    <a:pt x="5395" y="113472"/>
                  </a:moveTo>
                  <a:lnTo>
                    <a:pt x="5114" y="113506"/>
                  </a:lnTo>
                  <a:lnTo>
                    <a:pt x="4833" y="113573"/>
                  </a:lnTo>
                  <a:lnTo>
                    <a:pt x="4560" y="113742"/>
                  </a:lnTo>
                  <a:lnTo>
                    <a:pt x="4294" y="113943"/>
                  </a:lnTo>
                  <a:lnTo>
                    <a:pt x="4028" y="114213"/>
                  </a:lnTo>
                  <a:lnTo>
                    <a:pt x="3769" y="114515"/>
                  </a:lnTo>
                  <a:lnTo>
                    <a:pt x="3518" y="114885"/>
                  </a:lnTo>
                  <a:lnTo>
                    <a:pt x="3274" y="115323"/>
                  </a:lnTo>
                  <a:lnTo>
                    <a:pt x="3037" y="115794"/>
                  </a:lnTo>
                  <a:lnTo>
                    <a:pt x="2801" y="116298"/>
                  </a:lnTo>
                  <a:lnTo>
                    <a:pt x="2572" y="116870"/>
                  </a:lnTo>
                  <a:lnTo>
                    <a:pt x="2358" y="117476"/>
                  </a:lnTo>
                  <a:lnTo>
                    <a:pt x="2143" y="118115"/>
                  </a:lnTo>
                  <a:lnTo>
                    <a:pt x="1944" y="118821"/>
                  </a:lnTo>
                  <a:lnTo>
                    <a:pt x="1744" y="119562"/>
                  </a:lnTo>
                  <a:lnTo>
                    <a:pt x="1559" y="120335"/>
                  </a:lnTo>
                  <a:lnTo>
                    <a:pt x="1382" y="121143"/>
                  </a:lnTo>
                  <a:lnTo>
                    <a:pt x="1212" y="121984"/>
                  </a:lnTo>
                  <a:lnTo>
                    <a:pt x="1057" y="122858"/>
                  </a:lnTo>
                  <a:lnTo>
                    <a:pt x="909" y="123800"/>
                  </a:lnTo>
                  <a:lnTo>
                    <a:pt x="769" y="124742"/>
                  </a:lnTo>
                  <a:lnTo>
                    <a:pt x="636" y="125718"/>
                  </a:lnTo>
                  <a:lnTo>
                    <a:pt x="525" y="126727"/>
                  </a:lnTo>
                  <a:lnTo>
                    <a:pt x="414" y="127736"/>
                  </a:lnTo>
                  <a:lnTo>
                    <a:pt x="318" y="128813"/>
                  </a:lnTo>
                  <a:lnTo>
                    <a:pt x="237" y="129889"/>
                  </a:lnTo>
                  <a:lnTo>
                    <a:pt x="163" y="131000"/>
                  </a:lnTo>
                  <a:lnTo>
                    <a:pt x="103" y="132110"/>
                  </a:lnTo>
                  <a:lnTo>
                    <a:pt x="59" y="133254"/>
                  </a:lnTo>
                  <a:lnTo>
                    <a:pt x="22" y="134431"/>
                  </a:lnTo>
                  <a:lnTo>
                    <a:pt x="0" y="135608"/>
                  </a:lnTo>
                  <a:lnTo>
                    <a:pt x="0" y="136820"/>
                  </a:lnTo>
                  <a:lnTo>
                    <a:pt x="0" y="137997"/>
                  </a:lnTo>
                  <a:lnTo>
                    <a:pt x="22" y="139174"/>
                  </a:lnTo>
                  <a:lnTo>
                    <a:pt x="59" y="140352"/>
                  </a:lnTo>
                  <a:lnTo>
                    <a:pt x="103" y="141496"/>
                  </a:lnTo>
                  <a:lnTo>
                    <a:pt x="163" y="142640"/>
                  </a:lnTo>
                  <a:lnTo>
                    <a:pt x="237" y="143716"/>
                  </a:lnTo>
                  <a:lnTo>
                    <a:pt x="318" y="144826"/>
                  </a:lnTo>
                  <a:lnTo>
                    <a:pt x="414" y="145869"/>
                  </a:lnTo>
                  <a:lnTo>
                    <a:pt x="525" y="146912"/>
                  </a:lnTo>
                  <a:lnTo>
                    <a:pt x="636" y="147921"/>
                  </a:lnTo>
                  <a:lnTo>
                    <a:pt x="769" y="148897"/>
                  </a:lnTo>
                  <a:lnTo>
                    <a:pt x="909" y="149839"/>
                  </a:lnTo>
                  <a:lnTo>
                    <a:pt x="1057" y="150747"/>
                  </a:lnTo>
                  <a:lnTo>
                    <a:pt x="1212" y="151622"/>
                  </a:lnTo>
                  <a:lnTo>
                    <a:pt x="1382" y="152496"/>
                  </a:lnTo>
                  <a:lnTo>
                    <a:pt x="1559" y="153304"/>
                  </a:lnTo>
                  <a:lnTo>
                    <a:pt x="1744" y="154078"/>
                  </a:lnTo>
                  <a:lnTo>
                    <a:pt x="1944" y="154818"/>
                  </a:lnTo>
                  <a:lnTo>
                    <a:pt x="2143" y="155491"/>
                  </a:lnTo>
                  <a:lnTo>
                    <a:pt x="2358" y="156163"/>
                  </a:lnTo>
                  <a:lnTo>
                    <a:pt x="2572" y="156769"/>
                  </a:lnTo>
                  <a:lnTo>
                    <a:pt x="2801" y="157341"/>
                  </a:lnTo>
                  <a:lnTo>
                    <a:pt x="3037" y="157845"/>
                  </a:lnTo>
                  <a:lnTo>
                    <a:pt x="3274" y="158316"/>
                  </a:lnTo>
                  <a:lnTo>
                    <a:pt x="3518" y="158720"/>
                  </a:lnTo>
                  <a:lnTo>
                    <a:pt x="3769" y="159090"/>
                  </a:lnTo>
                  <a:lnTo>
                    <a:pt x="4028" y="159427"/>
                  </a:lnTo>
                  <a:lnTo>
                    <a:pt x="4294" y="159696"/>
                  </a:lnTo>
                  <a:lnTo>
                    <a:pt x="4560" y="159898"/>
                  </a:lnTo>
                  <a:lnTo>
                    <a:pt x="4833" y="160032"/>
                  </a:lnTo>
                  <a:lnTo>
                    <a:pt x="5114" y="160133"/>
                  </a:lnTo>
                  <a:lnTo>
                    <a:pt x="5395" y="160167"/>
                  </a:lnTo>
                  <a:lnTo>
                    <a:pt x="5668" y="160133"/>
                  </a:lnTo>
                  <a:lnTo>
                    <a:pt x="5942" y="160032"/>
                  </a:lnTo>
                  <a:lnTo>
                    <a:pt x="6215" y="159898"/>
                  </a:lnTo>
                  <a:lnTo>
                    <a:pt x="6474" y="159696"/>
                  </a:lnTo>
                  <a:lnTo>
                    <a:pt x="6740" y="159427"/>
                  </a:lnTo>
                  <a:lnTo>
                    <a:pt x="6991" y="159090"/>
                  </a:lnTo>
                  <a:lnTo>
                    <a:pt x="7243" y="158720"/>
                  </a:lnTo>
                  <a:lnTo>
                    <a:pt x="7486" y="158316"/>
                  </a:lnTo>
                  <a:lnTo>
                    <a:pt x="7730" y="157845"/>
                  </a:lnTo>
                  <a:lnTo>
                    <a:pt x="7959" y="157341"/>
                  </a:lnTo>
                  <a:lnTo>
                    <a:pt x="8189" y="156769"/>
                  </a:lnTo>
                  <a:lnTo>
                    <a:pt x="8403" y="156163"/>
                  </a:lnTo>
                  <a:lnTo>
                    <a:pt x="8617" y="155491"/>
                  </a:lnTo>
                  <a:lnTo>
                    <a:pt x="8824" y="154818"/>
                  </a:lnTo>
                  <a:lnTo>
                    <a:pt x="9016" y="154078"/>
                  </a:lnTo>
                  <a:lnTo>
                    <a:pt x="9208" y="153304"/>
                  </a:lnTo>
                  <a:lnTo>
                    <a:pt x="9386" y="152496"/>
                  </a:lnTo>
                  <a:lnTo>
                    <a:pt x="9556" y="151622"/>
                  </a:lnTo>
                  <a:lnTo>
                    <a:pt x="9711" y="150747"/>
                  </a:lnTo>
                  <a:lnTo>
                    <a:pt x="9866" y="149839"/>
                  </a:lnTo>
                  <a:lnTo>
                    <a:pt x="10007" y="148897"/>
                  </a:lnTo>
                  <a:lnTo>
                    <a:pt x="10140" y="147921"/>
                  </a:lnTo>
                  <a:lnTo>
                    <a:pt x="10258" y="146912"/>
                  </a:lnTo>
                  <a:lnTo>
                    <a:pt x="10361" y="145869"/>
                  </a:lnTo>
                  <a:lnTo>
                    <a:pt x="10465" y="144826"/>
                  </a:lnTo>
                  <a:lnTo>
                    <a:pt x="10546" y="143716"/>
                  </a:lnTo>
                  <a:lnTo>
                    <a:pt x="10620" y="142640"/>
                  </a:lnTo>
                  <a:lnTo>
                    <a:pt x="10679" y="141496"/>
                  </a:lnTo>
                  <a:lnTo>
                    <a:pt x="10731" y="140352"/>
                  </a:lnTo>
                  <a:lnTo>
                    <a:pt x="10760" y="139174"/>
                  </a:lnTo>
                  <a:lnTo>
                    <a:pt x="10783" y="137997"/>
                  </a:lnTo>
                  <a:lnTo>
                    <a:pt x="10790" y="136820"/>
                  </a:lnTo>
                  <a:lnTo>
                    <a:pt x="10783" y="135608"/>
                  </a:lnTo>
                  <a:lnTo>
                    <a:pt x="10760" y="134431"/>
                  </a:lnTo>
                  <a:lnTo>
                    <a:pt x="10731" y="133254"/>
                  </a:lnTo>
                  <a:lnTo>
                    <a:pt x="10679" y="132110"/>
                  </a:lnTo>
                  <a:lnTo>
                    <a:pt x="10620" y="131000"/>
                  </a:lnTo>
                  <a:lnTo>
                    <a:pt x="10546" y="129889"/>
                  </a:lnTo>
                  <a:lnTo>
                    <a:pt x="10465" y="128813"/>
                  </a:lnTo>
                  <a:lnTo>
                    <a:pt x="10361" y="127736"/>
                  </a:lnTo>
                  <a:lnTo>
                    <a:pt x="10258" y="126727"/>
                  </a:lnTo>
                  <a:lnTo>
                    <a:pt x="10140" y="125718"/>
                  </a:lnTo>
                  <a:lnTo>
                    <a:pt x="10007" y="124742"/>
                  </a:lnTo>
                  <a:lnTo>
                    <a:pt x="9866" y="123800"/>
                  </a:lnTo>
                  <a:lnTo>
                    <a:pt x="9711" y="122858"/>
                  </a:lnTo>
                  <a:lnTo>
                    <a:pt x="9556" y="121984"/>
                  </a:lnTo>
                  <a:lnTo>
                    <a:pt x="9386" y="121143"/>
                  </a:lnTo>
                  <a:lnTo>
                    <a:pt x="9208" y="120335"/>
                  </a:lnTo>
                  <a:lnTo>
                    <a:pt x="9016" y="119562"/>
                  </a:lnTo>
                  <a:lnTo>
                    <a:pt x="8824" y="118821"/>
                  </a:lnTo>
                  <a:lnTo>
                    <a:pt x="8617" y="118115"/>
                  </a:lnTo>
                  <a:lnTo>
                    <a:pt x="8403" y="117476"/>
                  </a:lnTo>
                  <a:lnTo>
                    <a:pt x="8189" y="116870"/>
                  </a:lnTo>
                  <a:lnTo>
                    <a:pt x="7959" y="116298"/>
                  </a:lnTo>
                  <a:lnTo>
                    <a:pt x="7730" y="115794"/>
                  </a:lnTo>
                  <a:lnTo>
                    <a:pt x="7486" y="115323"/>
                  </a:lnTo>
                  <a:lnTo>
                    <a:pt x="7243" y="114885"/>
                  </a:lnTo>
                  <a:lnTo>
                    <a:pt x="6991" y="114515"/>
                  </a:lnTo>
                  <a:lnTo>
                    <a:pt x="6740" y="114213"/>
                  </a:lnTo>
                  <a:lnTo>
                    <a:pt x="6474" y="113943"/>
                  </a:lnTo>
                  <a:lnTo>
                    <a:pt x="6215" y="113742"/>
                  </a:lnTo>
                  <a:lnTo>
                    <a:pt x="5942" y="113573"/>
                  </a:lnTo>
                  <a:lnTo>
                    <a:pt x="5668" y="113506"/>
                  </a:lnTo>
                  <a:lnTo>
                    <a:pt x="5395" y="113472"/>
                  </a:lnTo>
                  <a:close/>
                  <a:moveTo>
                    <a:pt x="5114" y="226945"/>
                  </a:moveTo>
                  <a:lnTo>
                    <a:pt x="4833" y="227046"/>
                  </a:lnTo>
                  <a:lnTo>
                    <a:pt x="4560" y="227214"/>
                  </a:lnTo>
                  <a:lnTo>
                    <a:pt x="4294" y="227416"/>
                  </a:lnTo>
                  <a:lnTo>
                    <a:pt x="4028" y="227651"/>
                  </a:lnTo>
                  <a:lnTo>
                    <a:pt x="3769" y="227988"/>
                  </a:lnTo>
                  <a:lnTo>
                    <a:pt x="3518" y="228358"/>
                  </a:lnTo>
                  <a:lnTo>
                    <a:pt x="3274" y="228761"/>
                  </a:lnTo>
                  <a:lnTo>
                    <a:pt x="3037" y="229232"/>
                  </a:lnTo>
                  <a:lnTo>
                    <a:pt x="2801" y="229771"/>
                  </a:lnTo>
                  <a:lnTo>
                    <a:pt x="2572" y="230309"/>
                  </a:lnTo>
                  <a:lnTo>
                    <a:pt x="2358" y="230915"/>
                  </a:lnTo>
                  <a:lnTo>
                    <a:pt x="2143" y="231587"/>
                  </a:lnTo>
                  <a:lnTo>
                    <a:pt x="1944" y="232260"/>
                  </a:lnTo>
                  <a:lnTo>
                    <a:pt x="1744" y="233000"/>
                  </a:lnTo>
                  <a:lnTo>
                    <a:pt x="1559" y="233774"/>
                  </a:lnTo>
                  <a:lnTo>
                    <a:pt x="1382" y="234581"/>
                  </a:lnTo>
                  <a:lnTo>
                    <a:pt x="1212" y="235422"/>
                  </a:lnTo>
                  <a:lnTo>
                    <a:pt x="1057" y="236331"/>
                  </a:lnTo>
                  <a:lnTo>
                    <a:pt x="909" y="237239"/>
                  </a:lnTo>
                  <a:lnTo>
                    <a:pt x="769" y="238181"/>
                  </a:lnTo>
                  <a:lnTo>
                    <a:pt x="636" y="239157"/>
                  </a:lnTo>
                  <a:lnTo>
                    <a:pt x="525" y="240166"/>
                  </a:lnTo>
                  <a:lnTo>
                    <a:pt x="414" y="241209"/>
                  </a:lnTo>
                  <a:lnTo>
                    <a:pt x="318" y="242252"/>
                  </a:lnTo>
                  <a:lnTo>
                    <a:pt x="237" y="243328"/>
                  </a:lnTo>
                  <a:lnTo>
                    <a:pt x="163" y="244438"/>
                  </a:lnTo>
                  <a:lnTo>
                    <a:pt x="103" y="245582"/>
                  </a:lnTo>
                  <a:lnTo>
                    <a:pt x="59" y="246726"/>
                  </a:lnTo>
                  <a:lnTo>
                    <a:pt x="22" y="247903"/>
                  </a:lnTo>
                  <a:lnTo>
                    <a:pt x="0" y="249081"/>
                  </a:lnTo>
                  <a:lnTo>
                    <a:pt x="0" y="250258"/>
                  </a:lnTo>
                  <a:lnTo>
                    <a:pt x="0" y="251469"/>
                  </a:lnTo>
                  <a:lnTo>
                    <a:pt x="22" y="252647"/>
                  </a:lnTo>
                  <a:lnTo>
                    <a:pt x="59" y="253824"/>
                  </a:lnTo>
                  <a:lnTo>
                    <a:pt x="103" y="254968"/>
                  </a:lnTo>
                  <a:lnTo>
                    <a:pt x="163" y="256078"/>
                  </a:lnTo>
                  <a:lnTo>
                    <a:pt x="237" y="257188"/>
                  </a:lnTo>
                  <a:lnTo>
                    <a:pt x="318" y="258265"/>
                  </a:lnTo>
                  <a:lnTo>
                    <a:pt x="414" y="259341"/>
                  </a:lnTo>
                  <a:lnTo>
                    <a:pt x="525" y="260384"/>
                  </a:lnTo>
                  <a:lnTo>
                    <a:pt x="636" y="261360"/>
                  </a:lnTo>
                  <a:lnTo>
                    <a:pt x="769" y="262336"/>
                  </a:lnTo>
                  <a:lnTo>
                    <a:pt x="909" y="263311"/>
                  </a:lnTo>
                  <a:lnTo>
                    <a:pt x="1057" y="264220"/>
                  </a:lnTo>
                  <a:lnTo>
                    <a:pt x="1212" y="265094"/>
                  </a:lnTo>
                  <a:lnTo>
                    <a:pt x="1382" y="265935"/>
                  </a:lnTo>
                  <a:lnTo>
                    <a:pt x="1559" y="266743"/>
                  </a:lnTo>
                  <a:lnTo>
                    <a:pt x="1744" y="267516"/>
                  </a:lnTo>
                  <a:lnTo>
                    <a:pt x="1944" y="268256"/>
                  </a:lnTo>
                  <a:lnTo>
                    <a:pt x="2143" y="268963"/>
                  </a:lnTo>
                  <a:lnTo>
                    <a:pt x="2358" y="269602"/>
                  </a:lnTo>
                  <a:lnTo>
                    <a:pt x="2572" y="270208"/>
                  </a:lnTo>
                  <a:lnTo>
                    <a:pt x="2801" y="270780"/>
                  </a:lnTo>
                  <a:lnTo>
                    <a:pt x="3037" y="271318"/>
                  </a:lnTo>
                  <a:lnTo>
                    <a:pt x="3274" y="271789"/>
                  </a:lnTo>
                  <a:lnTo>
                    <a:pt x="3518" y="272193"/>
                  </a:lnTo>
                  <a:lnTo>
                    <a:pt x="3769" y="272563"/>
                  </a:lnTo>
                  <a:lnTo>
                    <a:pt x="4028" y="272865"/>
                  </a:lnTo>
                  <a:lnTo>
                    <a:pt x="4294" y="273134"/>
                  </a:lnTo>
                  <a:lnTo>
                    <a:pt x="4560" y="273336"/>
                  </a:lnTo>
                  <a:lnTo>
                    <a:pt x="4833" y="273505"/>
                  </a:lnTo>
                  <a:lnTo>
                    <a:pt x="5114" y="273572"/>
                  </a:lnTo>
                  <a:lnTo>
                    <a:pt x="5395" y="273605"/>
                  </a:lnTo>
                  <a:lnTo>
                    <a:pt x="5668" y="273572"/>
                  </a:lnTo>
                  <a:lnTo>
                    <a:pt x="5942" y="273505"/>
                  </a:lnTo>
                  <a:lnTo>
                    <a:pt x="6215" y="273336"/>
                  </a:lnTo>
                  <a:lnTo>
                    <a:pt x="6474" y="273134"/>
                  </a:lnTo>
                  <a:lnTo>
                    <a:pt x="6740" y="272865"/>
                  </a:lnTo>
                  <a:lnTo>
                    <a:pt x="6991" y="272563"/>
                  </a:lnTo>
                  <a:lnTo>
                    <a:pt x="7243" y="272193"/>
                  </a:lnTo>
                  <a:lnTo>
                    <a:pt x="7486" y="271789"/>
                  </a:lnTo>
                  <a:lnTo>
                    <a:pt x="7730" y="271318"/>
                  </a:lnTo>
                  <a:lnTo>
                    <a:pt x="7959" y="270780"/>
                  </a:lnTo>
                  <a:lnTo>
                    <a:pt x="8189" y="270208"/>
                  </a:lnTo>
                  <a:lnTo>
                    <a:pt x="8403" y="269602"/>
                  </a:lnTo>
                  <a:lnTo>
                    <a:pt x="8617" y="268963"/>
                  </a:lnTo>
                  <a:lnTo>
                    <a:pt x="8824" y="268256"/>
                  </a:lnTo>
                  <a:lnTo>
                    <a:pt x="9016" y="267516"/>
                  </a:lnTo>
                  <a:lnTo>
                    <a:pt x="9208" y="266743"/>
                  </a:lnTo>
                  <a:lnTo>
                    <a:pt x="9386" y="265935"/>
                  </a:lnTo>
                  <a:lnTo>
                    <a:pt x="9556" y="265094"/>
                  </a:lnTo>
                  <a:lnTo>
                    <a:pt x="9711" y="264220"/>
                  </a:lnTo>
                  <a:lnTo>
                    <a:pt x="9866" y="263311"/>
                  </a:lnTo>
                  <a:lnTo>
                    <a:pt x="10007" y="262336"/>
                  </a:lnTo>
                  <a:lnTo>
                    <a:pt x="10140" y="261360"/>
                  </a:lnTo>
                  <a:lnTo>
                    <a:pt x="10258" y="260384"/>
                  </a:lnTo>
                  <a:lnTo>
                    <a:pt x="10361" y="259341"/>
                  </a:lnTo>
                  <a:lnTo>
                    <a:pt x="10465" y="258265"/>
                  </a:lnTo>
                  <a:lnTo>
                    <a:pt x="10546" y="257188"/>
                  </a:lnTo>
                  <a:lnTo>
                    <a:pt x="10620" y="256078"/>
                  </a:lnTo>
                  <a:lnTo>
                    <a:pt x="10679" y="254968"/>
                  </a:lnTo>
                  <a:lnTo>
                    <a:pt x="10731" y="253824"/>
                  </a:lnTo>
                  <a:lnTo>
                    <a:pt x="10760" y="252647"/>
                  </a:lnTo>
                  <a:lnTo>
                    <a:pt x="10783" y="251469"/>
                  </a:lnTo>
                  <a:lnTo>
                    <a:pt x="10790" y="250258"/>
                  </a:lnTo>
                  <a:lnTo>
                    <a:pt x="10783" y="249081"/>
                  </a:lnTo>
                  <a:lnTo>
                    <a:pt x="10760" y="247903"/>
                  </a:lnTo>
                  <a:lnTo>
                    <a:pt x="10731" y="246726"/>
                  </a:lnTo>
                  <a:lnTo>
                    <a:pt x="10679" y="245582"/>
                  </a:lnTo>
                  <a:lnTo>
                    <a:pt x="10620" y="244438"/>
                  </a:lnTo>
                  <a:lnTo>
                    <a:pt x="10546" y="243328"/>
                  </a:lnTo>
                  <a:lnTo>
                    <a:pt x="10465" y="242252"/>
                  </a:lnTo>
                  <a:lnTo>
                    <a:pt x="10361" y="241209"/>
                  </a:lnTo>
                  <a:lnTo>
                    <a:pt x="10258" y="240166"/>
                  </a:lnTo>
                  <a:lnTo>
                    <a:pt x="10140" y="239157"/>
                  </a:lnTo>
                  <a:lnTo>
                    <a:pt x="10007" y="238181"/>
                  </a:lnTo>
                  <a:lnTo>
                    <a:pt x="9866" y="237239"/>
                  </a:lnTo>
                  <a:lnTo>
                    <a:pt x="9711" y="236331"/>
                  </a:lnTo>
                  <a:lnTo>
                    <a:pt x="9556" y="235422"/>
                  </a:lnTo>
                  <a:lnTo>
                    <a:pt x="9386" y="234581"/>
                  </a:lnTo>
                  <a:lnTo>
                    <a:pt x="9208" y="233774"/>
                  </a:lnTo>
                  <a:lnTo>
                    <a:pt x="9016" y="233000"/>
                  </a:lnTo>
                  <a:lnTo>
                    <a:pt x="8824" y="232260"/>
                  </a:lnTo>
                  <a:lnTo>
                    <a:pt x="8617" y="231587"/>
                  </a:lnTo>
                  <a:lnTo>
                    <a:pt x="8403" y="230915"/>
                  </a:lnTo>
                  <a:lnTo>
                    <a:pt x="8189" y="230309"/>
                  </a:lnTo>
                  <a:lnTo>
                    <a:pt x="7959" y="229771"/>
                  </a:lnTo>
                  <a:lnTo>
                    <a:pt x="7730" y="229232"/>
                  </a:lnTo>
                  <a:lnTo>
                    <a:pt x="7486" y="228761"/>
                  </a:lnTo>
                  <a:lnTo>
                    <a:pt x="7243" y="228358"/>
                  </a:lnTo>
                  <a:lnTo>
                    <a:pt x="6991" y="227988"/>
                  </a:lnTo>
                  <a:lnTo>
                    <a:pt x="6740" y="227651"/>
                  </a:lnTo>
                  <a:lnTo>
                    <a:pt x="6474" y="227416"/>
                  </a:lnTo>
                  <a:lnTo>
                    <a:pt x="6215" y="227214"/>
                  </a:lnTo>
                  <a:lnTo>
                    <a:pt x="5942" y="227046"/>
                  </a:lnTo>
                  <a:lnTo>
                    <a:pt x="5668" y="226945"/>
                  </a:lnTo>
                  <a:close/>
                  <a:moveTo>
                    <a:pt x="5114" y="340384"/>
                  </a:moveTo>
                  <a:lnTo>
                    <a:pt x="4833" y="340485"/>
                  </a:lnTo>
                  <a:lnTo>
                    <a:pt x="4560" y="340653"/>
                  </a:lnTo>
                  <a:lnTo>
                    <a:pt x="4294" y="340855"/>
                  </a:lnTo>
                  <a:lnTo>
                    <a:pt x="4028" y="341124"/>
                  </a:lnTo>
                  <a:lnTo>
                    <a:pt x="3769" y="341426"/>
                  </a:lnTo>
                  <a:lnTo>
                    <a:pt x="3518" y="341797"/>
                  </a:lnTo>
                  <a:lnTo>
                    <a:pt x="3274" y="342200"/>
                  </a:lnTo>
                  <a:lnTo>
                    <a:pt x="3037" y="342671"/>
                  </a:lnTo>
                  <a:lnTo>
                    <a:pt x="2801" y="343209"/>
                  </a:lnTo>
                  <a:lnTo>
                    <a:pt x="2572" y="343748"/>
                  </a:lnTo>
                  <a:lnTo>
                    <a:pt x="2358" y="344387"/>
                  </a:lnTo>
                  <a:lnTo>
                    <a:pt x="2143" y="345026"/>
                  </a:lnTo>
                  <a:lnTo>
                    <a:pt x="1944" y="345733"/>
                  </a:lnTo>
                  <a:lnTo>
                    <a:pt x="1744" y="346439"/>
                  </a:lnTo>
                  <a:lnTo>
                    <a:pt x="1559" y="347213"/>
                  </a:lnTo>
                  <a:lnTo>
                    <a:pt x="1382" y="348054"/>
                  </a:lnTo>
                  <a:lnTo>
                    <a:pt x="1212" y="348895"/>
                  </a:lnTo>
                  <a:lnTo>
                    <a:pt x="1057" y="349770"/>
                  </a:lnTo>
                  <a:lnTo>
                    <a:pt x="909" y="350678"/>
                  </a:lnTo>
                  <a:lnTo>
                    <a:pt x="769" y="351620"/>
                  </a:lnTo>
                  <a:lnTo>
                    <a:pt x="636" y="352595"/>
                  </a:lnTo>
                  <a:lnTo>
                    <a:pt x="525" y="353605"/>
                  </a:lnTo>
                  <a:lnTo>
                    <a:pt x="414" y="354648"/>
                  </a:lnTo>
                  <a:lnTo>
                    <a:pt x="318" y="355724"/>
                  </a:lnTo>
                  <a:lnTo>
                    <a:pt x="237" y="356801"/>
                  </a:lnTo>
                  <a:lnTo>
                    <a:pt x="163" y="357911"/>
                  </a:lnTo>
                  <a:lnTo>
                    <a:pt x="103" y="359021"/>
                  </a:lnTo>
                  <a:lnTo>
                    <a:pt x="59" y="360165"/>
                  </a:lnTo>
                  <a:lnTo>
                    <a:pt x="22" y="361342"/>
                  </a:lnTo>
                  <a:lnTo>
                    <a:pt x="0" y="362520"/>
                  </a:lnTo>
                  <a:lnTo>
                    <a:pt x="0" y="363697"/>
                  </a:lnTo>
                  <a:lnTo>
                    <a:pt x="0" y="364908"/>
                  </a:lnTo>
                  <a:lnTo>
                    <a:pt x="22" y="366086"/>
                  </a:lnTo>
                  <a:lnTo>
                    <a:pt x="59" y="367263"/>
                  </a:lnTo>
                  <a:lnTo>
                    <a:pt x="103" y="368407"/>
                  </a:lnTo>
                  <a:lnTo>
                    <a:pt x="163" y="369517"/>
                  </a:lnTo>
                  <a:lnTo>
                    <a:pt x="237" y="370627"/>
                  </a:lnTo>
                  <a:lnTo>
                    <a:pt x="318" y="371704"/>
                  </a:lnTo>
                  <a:lnTo>
                    <a:pt x="414" y="372780"/>
                  </a:lnTo>
                  <a:lnTo>
                    <a:pt x="525" y="373823"/>
                  </a:lnTo>
                  <a:lnTo>
                    <a:pt x="636" y="374799"/>
                  </a:lnTo>
                  <a:lnTo>
                    <a:pt x="769" y="375808"/>
                  </a:lnTo>
                  <a:lnTo>
                    <a:pt x="909" y="376750"/>
                  </a:lnTo>
                  <a:lnTo>
                    <a:pt x="1057" y="377658"/>
                  </a:lnTo>
                  <a:lnTo>
                    <a:pt x="1212" y="378533"/>
                  </a:lnTo>
                  <a:lnTo>
                    <a:pt x="1382" y="379374"/>
                  </a:lnTo>
                  <a:lnTo>
                    <a:pt x="1559" y="380215"/>
                  </a:lnTo>
                  <a:lnTo>
                    <a:pt x="1744" y="380989"/>
                  </a:lnTo>
                  <a:lnTo>
                    <a:pt x="1944" y="381695"/>
                  </a:lnTo>
                  <a:lnTo>
                    <a:pt x="2143" y="382402"/>
                  </a:lnTo>
                  <a:lnTo>
                    <a:pt x="2358" y="383041"/>
                  </a:lnTo>
                  <a:lnTo>
                    <a:pt x="2572" y="383680"/>
                  </a:lnTo>
                  <a:lnTo>
                    <a:pt x="2801" y="384218"/>
                  </a:lnTo>
                  <a:lnTo>
                    <a:pt x="3037" y="384757"/>
                  </a:lnTo>
                  <a:lnTo>
                    <a:pt x="3274" y="385228"/>
                  </a:lnTo>
                  <a:lnTo>
                    <a:pt x="3518" y="385631"/>
                  </a:lnTo>
                  <a:lnTo>
                    <a:pt x="3769" y="386001"/>
                  </a:lnTo>
                  <a:lnTo>
                    <a:pt x="4028" y="386304"/>
                  </a:lnTo>
                  <a:lnTo>
                    <a:pt x="4294" y="386573"/>
                  </a:lnTo>
                  <a:lnTo>
                    <a:pt x="4560" y="386775"/>
                  </a:lnTo>
                  <a:lnTo>
                    <a:pt x="4833" y="386943"/>
                  </a:lnTo>
                  <a:lnTo>
                    <a:pt x="5114" y="387044"/>
                  </a:lnTo>
                  <a:lnTo>
                    <a:pt x="5668" y="387044"/>
                  </a:lnTo>
                  <a:lnTo>
                    <a:pt x="5942" y="386943"/>
                  </a:lnTo>
                  <a:lnTo>
                    <a:pt x="6215" y="386775"/>
                  </a:lnTo>
                  <a:lnTo>
                    <a:pt x="6474" y="386573"/>
                  </a:lnTo>
                  <a:lnTo>
                    <a:pt x="6740" y="386304"/>
                  </a:lnTo>
                  <a:lnTo>
                    <a:pt x="6991" y="386001"/>
                  </a:lnTo>
                  <a:lnTo>
                    <a:pt x="7243" y="385631"/>
                  </a:lnTo>
                  <a:lnTo>
                    <a:pt x="7486" y="385228"/>
                  </a:lnTo>
                  <a:lnTo>
                    <a:pt x="7730" y="384757"/>
                  </a:lnTo>
                  <a:lnTo>
                    <a:pt x="7959" y="384218"/>
                  </a:lnTo>
                  <a:lnTo>
                    <a:pt x="8189" y="383680"/>
                  </a:lnTo>
                  <a:lnTo>
                    <a:pt x="8403" y="383041"/>
                  </a:lnTo>
                  <a:lnTo>
                    <a:pt x="8617" y="382402"/>
                  </a:lnTo>
                  <a:lnTo>
                    <a:pt x="8824" y="381695"/>
                  </a:lnTo>
                  <a:lnTo>
                    <a:pt x="9016" y="380989"/>
                  </a:lnTo>
                  <a:lnTo>
                    <a:pt x="9208" y="380215"/>
                  </a:lnTo>
                  <a:lnTo>
                    <a:pt x="9386" y="379374"/>
                  </a:lnTo>
                  <a:lnTo>
                    <a:pt x="9556" y="378533"/>
                  </a:lnTo>
                  <a:lnTo>
                    <a:pt x="9711" y="377658"/>
                  </a:lnTo>
                  <a:lnTo>
                    <a:pt x="9866" y="376750"/>
                  </a:lnTo>
                  <a:lnTo>
                    <a:pt x="10007" y="375808"/>
                  </a:lnTo>
                  <a:lnTo>
                    <a:pt x="10140" y="374799"/>
                  </a:lnTo>
                  <a:lnTo>
                    <a:pt x="10258" y="373823"/>
                  </a:lnTo>
                  <a:lnTo>
                    <a:pt x="10361" y="372780"/>
                  </a:lnTo>
                  <a:lnTo>
                    <a:pt x="10465" y="371704"/>
                  </a:lnTo>
                  <a:lnTo>
                    <a:pt x="10546" y="370627"/>
                  </a:lnTo>
                  <a:lnTo>
                    <a:pt x="10620" y="369517"/>
                  </a:lnTo>
                  <a:lnTo>
                    <a:pt x="10679" y="368407"/>
                  </a:lnTo>
                  <a:lnTo>
                    <a:pt x="10731" y="367263"/>
                  </a:lnTo>
                  <a:lnTo>
                    <a:pt x="10760" y="366086"/>
                  </a:lnTo>
                  <a:lnTo>
                    <a:pt x="10783" y="364908"/>
                  </a:lnTo>
                  <a:lnTo>
                    <a:pt x="10790" y="363697"/>
                  </a:lnTo>
                  <a:lnTo>
                    <a:pt x="10783" y="362520"/>
                  </a:lnTo>
                  <a:lnTo>
                    <a:pt x="10760" y="361342"/>
                  </a:lnTo>
                  <a:lnTo>
                    <a:pt x="10731" y="360165"/>
                  </a:lnTo>
                  <a:lnTo>
                    <a:pt x="10679" y="359021"/>
                  </a:lnTo>
                  <a:lnTo>
                    <a:pt x="10620" y="357911"/>
                  </a:lnTo>
                  <a:lnTo>
                    <a:pt x="10546" y="356801"/>
                  </a:lnTo>
                  <a:lnTo>
                    <a:pt x="10465" y="355724"/>
                  </a:lnTo>
                  <a:lnTo>
                    <a:pt x="10361" y="354648"/>
                  </a:lnTo>
                  <a:lnTo>
                    <a:pt x="10258" y="353605"/>
                  </a:lnTo>
                  <a:lnTo>
                    <a:pt x="10140" y="352595"/>
                  </a:lnTo>
                  <a:lnTo>
                    <a:pt x="10007" y="351620"/>
                  </a:lnTo>
                  <a:lnTo>
                    <a:pt x="9866" y="350678"/>
                  </a:lnTo>
                  <a:lnTo>
                    <a:pt x="9711" y="349770"/>
                  </a:lnTo>
                  <a:lnTo>
                    <a:pt x="9556" y="348895"/>
                  </a:lnTo>
                  <a:lnTo>
                    <a:pt x="9386" y="348054"/>
                  </a:lnTo>
                  <a:lnTo>
                    <a:pt x="9208" y="347213"/>
                  </a:lnTo>
                  <a:lnTo>
                    <a:pt x="9016" y="346439"/>
                  </a:lnTo>
                  <a:lnTo>
                    <a:pt x="8824" y="345733"/>
                  </a:lnTo>
                  <a:lnTo>
                    <a:pt x="8617" y="345026"/>
                  </a:lnTo>
                  <a:lnTo>
                    <a:pt x="8403" y="344387"/>
                  </a:lnTo>
                  <a:lnTo>
                    <a:pt x="8189" y="343748"/>
                  </a:lnTo>
                  <a:lnTo>
                    <a:pt x="7959" y="343209"/>
                  </a:lnTo>
                  <a:lnTo>
                    <a:pt x="7730" y="342671"/>
                  </a:lnTo>
                  <a:lnTo>
                    <a:pt x="7486" y="342200"/>
                  </a:lnTo>
                  <a:lnTo>
                    <a:pt x="7243" y="341797"/>
                  </a:lnTo>
                  <a:lnTo>
                    <a:pt x="6991" y="341426"/>
                  </a:lnTo>
                  <a:lnTo>
                    <a:pt x="6740" y="341124"/>
                  </a:lnTo>
                  <a:lnTo>
                    <a:pt x="6474" y="340855"/>
                  </a:lnTo>
                  <a:lnTo>
                    <a:pt x="6215" y="340653"/>
                  </a:lnTo>
                  <a:lnTo>
                    <a:pt x="5942" y="340485"/>
                  </a:lnTo>
                  <a:lnTo>
                    <a:pt x="5668" y="340384"/>
                  </a:lnTo>
                  <a:close/>
                  <a:moveTo>
                    <a:pt x="5395" y="453822"/>
                  </a:moveTo>
                  <a:lnTo>
                    <a:pt x="5114" y="453856"/>
                  </a:lnTo>
                  <a:lnTo>
                    <a:pt x="4833" y="453957"/>
                  </a:lnTo>
                  <a:lnTo>
                    <a:pt x="4560" y="454092"/>
                  </a:lnTo>
                  <a:lnTo>
                    <a:pt x="4294" y="454293"/>
                  </a:lnTo>
                  <a:lnTo>
                    <a:pt x="4028" y="454562"/>
                  </a:lnTo>
                  <a:lnTo>
                    <a:pt x="3769" y="454865"/>
                  </a:lnTo>
                  <a:lnTo>
                    <a:pt x="3518" y="455235"/>
                  </a:lnTo>
                  <a:lnTo>
                    <a:pt x="3274" y="455639"/>
                  </a:lnTo>
                  <a:lnTo>
                    <a:pt x="3037" y="456110"/>
                  </a:lnTo>
                  <a:lnTo>
                    <a:pt x="2801" y="456615"/>
                  </a:lnTo>
                  <a:lnTo>
                    <a:pt x="2572" y="457153"/>
                  </a:lnTo>
                  <a:lnTo>
                    <a:pt x="2358" y="457758"/>
                  </a:lnTo>
                  <a:lnTo>
                    <a:pt x="2143" y="458398"/>
                  </a:lnTo>
                  <a:lnTo>
                    <a:pt x="1944" y="459104"/>
                  </a:lnTo>
                  <a:lnTo>
                    <a:pt x="1744" y="459811"/>
                  </a:lnTo>
                  <a:lnTo>
                    <a:pt x="1559" y="460584"/>
                  </a:lnTo>
                  <a:lnTo>
                    <a:pt x="1382" y="461392"/>
                  </a:lnTo>
                  <a:lnTo>
                    <a:pt x="1212" y="462233"/>
                  </a:lnTo>
                  <a:lnTo>
                    <a:pt x="1057" y="463141"/>
                  </a:lnTo>
                  <a:lnTo>
                    <a:pt x="909" y="464049"/>
                  </a:lnTo>
                  <a:lnTo>
                    <a:pt x="769" y="464991"/>
                  </a:lnTo>
                  <a:lnTo>
                    <a:pt x="636" y="465967"/>
                  </a:lnTo>
                  <a:lnTo>
                    <a:pt x="525" y="466976"/>
                  </a:lnTo>
                  <a:lnTo>
                    <a:pt x="414" y="468019"/>
                  </a:lnTo>
                  <a:lnTo>
                    <a:pt x="318" y="469062"/>
                  </a:lnTo>
                  <a:lnTo>
                    <a:pt x="237" y="470172"/>
                  </a:lnTo>
                  <a:lnTo>
                    <a:pt x="163" y="471282"/>
                  </a:lnTo>
                  <a:lnTo>
                    <a:pt x="103" y="472426"/>
                  </a:lnTo>
                  <a:lnTo>
                    <a:pt x="59" y="473570"/>
                  </a:lnTo>
                  <a:lnTo>
                    <a:pt x="22" y="474747"/>
                  </a:lnTo>
                  <a:lnTo>
                    <a:pt x="0" y="475958"/>
                  </a:lnTo>
                  <a:lnTo>
                    <a:pt x="0" y="477170"/>
                  </a:lnTo>
                  <a:lnTo>
                    <a:pt x="0" y="478381"/>
                  </a:lnTo>
                  <a:lnTo>
                    <a:pt x="22" y="479558"/>
                  </a:lnTo>
                  <a:lnTo>
                    <a:pt x="59" y="480702"/>
                  </a:lnTo>
                  <a:lnTo>
                    <a:pt x="103" y="481879"/>
                  </a:lnTo>
                  <a:lnTo>
                    <a:pt x="163" y="482989"/>
                  </a:lnTo>
                  <a:lnTo>
                    <a:pt x="237" y="484100"/>
                  </a:lnTo>
                  <a:lnTo>
                    <a:pt x="318" y="485176"/>
                  </a:lnTo>
                  <a:lnTo>
                    <a:pt x="414" y="486253"/>
                  </a:lnTo>
                  <a:lnTo>
                    <a:pt x="525" y="487262"/>
                  </a:lnTo>
                  <a:lnTo>
                    <a:pt x="636" y="488271"/>
                  </a:lnTo>
                  <a:lnTo>
                    <a:pt x="769" y="489247"/>
                  </a:lnTo>
                  <a:lnTo>
                    <a:pt x="909" y="490189"/>
                  </a:lnTo>
                  <a:lnTo>
                    <a:pt x="1057" y="491131"/>
                  </a:lnTo>
                  <a:lnTo>
                    <a:pt x="1212" y="492005"/>
                  </a:lnTo>
                  <a:lnTo>
                    <a:pt x="1382" y="492846"/>
                  </a:lnTo>
                  <a:lnTo>
                    <a:pt x="1559" y="493654"/>
                  </a:lnTo>
                  <a:lnTo>
                    <a:pt x="1744" y="494428"/>
                  </a:lnTo>
                  <a:lnTo>
                    <a:pt x="1944" y="495168"/>
                  </a:lnTo>
                  <a:lnTo>
                    <a:pt x="2143" y="495874"/>
                  </a:lnTo>
                  <a:lnTo>
                    <a:pt x="2358" y="496513"/>
                  </a:lnTo>
                  <a:lnTo>
                    <a:pt x="2572" y="497119"/>
                  </a:lnTo>
                  <a:lnTo>
                    <a:pt x="2801" y="497691"/>
                  </a:lnTo>
                  <a:lnTo>
                    <a:pt x="3037" y="498195"/>
                  </a:lnTo>
                  <a:lnTo>
                    <a:pt x="3274" y="498666"/>
                  </a:lnTo>
                  <a:lnTo>
                    <a:pt x="3518" y="499104"/>
                  </a:lnTo>
                  <a:lnTo>
                    <a:pt x="3769" y="499474"/>
                  </a:lnTo>
                  <a:lnTo>
                    <a:pt x="4028" y="499777"/>
                  </a:lnTo>
                  <a:lnTo>
                    <a:pt x="4294" y="500046"/>
                  </a:lnTo>
                  <a:lnTo>
                    <a:pt x="4560" y="500248"/>
                  </a:lnTo>
                  <a:lnTo>
                    <a:pt x="4833" y="500382"/>
                  </a:lnTo>
                  <a:lnTo>
                    <a:pt x="5114" y="500483"/>
                  </a:lnTo>
                  <a:lnTo>
                    <a:pt x="5395" y="500517"/>
                  </a:lnTo>
                  <a:lnTo>
                    <a:pt x="5668" y="500483"/>
                  </a:lnTo>
                  <a:lnTo>
                    <a:pt x="5942" y="500382"/>
                  </a:lnTo>
                  <a:lnTo>
                    <a:pt x="6215" y="500248"/>
                  </a:lnTo>
                  <a:lnTo>
                    <a:pt x="6474" y="500046"/>
                  </a:lnTo>
                  <a:lnTo>
                    <a:pt x="6740" y="499777"/>
                  </a:lnTo>
                  <a:lnTo>
                    <a:pt x="6991" y="499474"/>
                  </a:lnTo>
                  <a:lnTo>
                    <a:pt x="7243" y="499104"/>
                  </a:lnTo>
                  <a:lnTo>
                    <a:pt x="7486" y="498666"/>
                  </a:lnTo>
                  <a:lnTo>
                    <a:pt x="7730" y="498195"/>
                  </a:lnTo>
                  <a:lnTo>
                    <a:pt x="7959" y="497691"/>
                  </a:lnTo>
                  <a:lnTo>
                    <a:pt x="8189" y="497119"/>
                  </a:lnTo>
                  <a:lnTo>
                    <a:pt x="8403" y="496513"/>
                  </a:lnTo>
                  <a:lnTo>
                    <a:pt x="8617" y="495874"/>
                  </a:lnTo>
                  <a:lnTo>
                    <a:pt x="8824" y="495168"/>
                  </a:lnTo>
                  <a:lnTo>
                    <a:pt x="9016" y="494428"/>
                  </a:lnTo>
                  <a:lnTo>
                    <a:pt x="9208" y="493654"/>
                  </a:lnTo>
                  <a:lnTo>
                    <a:pt x="9386" y="492846"/>
                  </a:lnTo>
                  <a:lnTo>
                    <a:pt x="9556" y="492005"/>
                  </a:lnTo>
                  <a:lnTo>
                    <a:pt x="9711" y="491131"/>
                  </a:lnTo>
                  <a:lnTo>
                    <a:pt x="9866" y="490189"/>
                  </a:lnTo>
                  <a:lnTo>
                    <a:pt x="10007" y="489247"/>
                  </a:lnTo>
                  <a:lnTo>
                    <a:pt x="10140" y="488271"/>
                  </a:lnTo>
                  <a:lnTo>
                    <a:pt x="10258" y="487262"/>
                  </a:lnTo>
                  <a:lnTo>
                    <a:pt x="10361" y="486253"/>
                  </a:lnTo>
                  <a:lnTo>
                    <a:pt x="10465" y="485176"/>
                  </a:lnTo>
                  <a:lnTo>
                    <a:pt x="10546" y="484100"/>
                  </a:lnTo>
                  <a:lnTo>
                    <a:pt x="10620" y="482989"/>
                  </a:lnTo>
                  <a:lnTo>
                    <a:pt x="10679" y="481879"/>
                  </a:lnTo>
                  <a:lnTo>
                    <a:pt x="10731" y="480702"/>
                  </a:lnTo>
                  <a:lnTo>
                    <a:pt x="10760" y="479558"/>
                  </a:lnTo>
                  <a:lnTo>
                    <a:pt x="10783" y="478381"/>
                  </a:lnTo>
                  <a:lnTo>
                    <a:pt x="10790" y="477170"/>
                  </a:lnTo>
                  <a:lnTo>
                    <a:pt x="10783" y="475958"/>
                  </a:lnTo>
                  <a:lnTo>
                    <a:pt x="10760" y="474747"/>
                  </a:lnTo>
                  <a:lnTo>
                    <a:pt x="10731" y="473570"/>
                  </a:lnTo>
                  <a:lnTo>
                    <a:pt x="10679" y="472426"/>
                  </a:lnTo>
                  <a:lnTo>
                    <a:pt x="10620" y="471282"/>
                  </a:lnTo>
                  <a:lnTo>
                    <a:pt x="10546" y="470172"/>
                  </a:lnTo>
                  <a:lnTo>
                    <a:pt x="10465" y="469062"/>
                  </a:lnTo>
                  <a:lnTo>
                    <a:pt x="10361" y="468019"/>
                  </a:lnTo>
                  <a:lnTo>
                    <a:pt x="10258" y="466976"/>
                  </a:lnTo>
                  <a:lnTo>
                    <a:pt x="10140" y="465967"/>
                  </a:lnTo>
                  <a:lnTo>
                    <a:pt x="10007" y="464991"/>
                  </a:lnTo>
                  <a:lnTo>
                    <a:pt x="9866" y="464049"/>
                  </a:lnTo>
                  <a:lnTo>
                    <a:pt x="9711" y="463141"/>
                  </a:lnTo>
                  <a:lnTo>
                    <a:pt x="9556" y="462233"/>
                  </a:lnTo>
                  <a:lnTo>
                    <a:pt x="9386" y="461392"/>
                  </a:lnTo>
                  <a:lnTo>
                    <a:pt x="9208" y="460584"/>
                  </a:lnTo>
                  <a:lnTo>
                    <a:pt x="9016" y="459811"/>
                  </a:lnTo>
                  <a:lnTo>
                    <a:pt x="8824" y="459104"/>
                  </a:lnTo>
                  <a:lnTo>
                    <a:pt x="8617" y="458398"/>
                  </a:lnTo>
                  <a:lnTo>
                    <a:pt x="8403" y="457758"/>
                  </a:lnTo>
                  <a:lnTo>
                    <a:pt x="8189" y="457153"/>
                  </a:lnTo>
                  <a:lnTo>
                    <a:pt x="7959" y="456615"/>
                  </a:lnTo>
                  <a:lnTo>
                    <a:pt x="7730" y="456110"/>
                  </a:lnTo>
                  <a:lnTo>
                    <a:pt x="7486" y="455639"/>
                  </a:lnTo>
                  <a:lnTo>
                    <a:pt x="7243" y="455235"/>
                  </a:lnTo>
                  <a:lnTo>
                    <a:pt x="6991" y="454865"/>
                  </a:lnTo>
                  <a:lnTo>
                    <a:pt x="6740" y="454562"/>
                  </a:lnTo>
                  <a:lnTo>
                    <a:pt x="6474" y="454293"/>
                  </a:lnTo>
                  <a:lnTo>
                    <a:pt x="6215" y="454092"/>
                  </a:lnTo>
                  <a:lnTo>
                    <a:pt x="5942" y="453957"/>
                  </a:lnTo>
                  <a:lnTo>
                    <a:pt x="5668" y="453856"/>
                  </a:lnTo>
                  <a:lnTo>
                    <a:pt x="5395" y="453822"/>
                  </a:lnTo>
                  <a:close/>
                  <a:moveTo>
                    <a:pt x="5114" y="567059"/>
                  </a:moveTo>
                  <a:lnTo>
                    <a:pt x="4833" y="567160"/>
                  </a:lnTo>
                  <a:lnTo>
                    <a:pt x="4560" y="567328"/>
                  </a:lnTo>
                  <a:lnTo>
                    <a:pt x="4294" y="567530"/>
                  </a:lnTo>
                  <a:lnTo>
                    <a:pt x="4028" y="567766"/>
                  </a:lnTo>
                  <a:lnTo>
                    <a:pt x="3769" y="568102"/>
                  </a:lnTo>
                  <a:lnTo>
                    <a:pt x="3518" y="568472"/>
                  </a:lnTo>
                  <a:lnTo>
                    <a:pt x="3274" y="568876"/>
                  </a:lnTo>
                  <a:lnTo>
                    <a:pt x="3037" y="569347"/>
                  </a:lnTo>
                  <a:lnTo>
                    <a:pt x="2801" y="569885"/>
                  </a:lnTo>
                  <a:lnTo>
                    <a:pt x="2572" y="570423"/>
                  </a:lnTo>
                  <a:lnTo>
                    <a:pt x="2358" y="571029"/>
                  </a:lnTo>
                  <a:lnTo>
                    <a:pt x="2143" y="571702"/>
                  </a:lnTo>
                  <a:lnTo>
                    <a:pt x="1944" y="572408"/>
                  </a:lnTo>
                  <a:lnTo>
                    <a:pt x="1744" y="573115"/>
                  </a:lnTo>
                  <a:lnTo>
                    <a:pt x="1559" y="573889"/>
                  </a:lnTo>
                  <a:lnTo>
                    <a:pt x="1382" y="574730"/>
                  </a:lnTo>
                  <a:lnTo>
                    <a:pt x="1212" y="575571"/>
                  </a:lnTo>
                  <a:lnTo>
                    <a:pt x="1057" y="576445"/>
                  </a:lnTo>
                  <a:lnTo>
                    <a:pt x="909" y="577354"/>
                  </a:lnTo>
                  <a:lnTo>
                    <a:pt x="769" y="578296"/>
                  </a:lnTo>
                  <a:lnTo>
                    <a:pt x="636" y="579271"/>
                  </a:lnTo>
                  <a:lnTo>
                    <a:pt x="525" y="580280"/>
                  </a:lnTo>
                  <a:lnTo>
                    <a:pt x="414" y="581323"/>
                  </a:lnTo>
                  <a:lnTo>
                    <a:pt x="318" y="582400"/>
                  </a:lnTo>
                  <a:lnTo>
                    <a:pt x="237" y="583476"/>
                  </a:lnTo>
                  <a:lnTo>
                    <a:pt x="163" y="584586"/>
                  </a:lnTo>
                  <a:lnTo>
                    <a:pt x="103" y="585697"/>
                  </a:lnTo>
                  <a:lnTo>
                    <a:pt x="59" y="586840"/>
                  </a:lnTo>
                  <a:lnTo>
                    <a:pt x="22" y="588018"/>
                  </a:lnTo>
                  <a:lnTo>
                    <a:pt x="0" y="589195"/>
                  </a:lnTo>
                  <a:lnTo>
                    <a:pt x="0" y="590373"/>
                  </a:lnTo>
                  <a:lnTo>
                    <a:pt x="0" y="591618"/>
                  </a:lnTo>
                  <a:lnTo>
                    <a:pt x="22" y="592795"/>
                  </a:lnTo>
                  <a:lnTo>
                    <a:pt x="59" y="593972"/>
                  </a:lnTo>
                  <a:lnTo>
                    <a:pt x="103" y="595150"/>
                  </a:lnTo>
                  <a:lnTo>
                    <a:pt x="163" y="596294"/>
                  </a:lnTo>
                  <a:lnTo>
                    <a:pt x="237" y="597404"/>
                  </a:lnTo>
                  <a:lnTo>
                    <a:pt x="318" y="598480"/>
                  </a:lnTo>
                  <a:lnTo>
                    <a:pt x="414" y="599557"/>
                  </a:lnTo>
                  <a:lnTo>
                    <a:pt x="525" y="600600"/>
                  </a:lnTo>
                  <a:lnTo>
                    <a:pt x="636" y="601609"/>
                  </a:lnTo>
                  <a:lnTo>
                    <a:pt x="769" y="602585"/>
                  </a:lnTo>
                  <a:lnTo>
                    <a:pt x="909" y="603527"/>
                  </a:lnTo>
                  <a:lnTo>
                    <a:pt x="1057" y="604435"/>
                  </a:lnTo>
                  <a:lnTo>
                    <a:pt x="1212" y="605310"/>
                  </a:lnTo>
                  <a:lnTo>
                    <a:pt x="1382" y="606151"/>
                  </a:lnTo>
                  <a:lnTo>
                    <a:pt x="1559" y="606958"/>
                  </a:lnTo>
                  <a:lnTo>
                    <a:pt x="1744" y="607732"/>
                  </a:lnTo>
                  <a:lnTo>
                    <a:pt x="1944" y="608472"/>
                  </a:lnTo>
                  <a:lnTo>
                    <a:pt x="2143" y="609145"/>
                  </a:lnTo>
                  <a:lnTo>
                    <a:pt x="2358" y="609784"/>
                  </a:lnTo>
                  <a:lnTo>
                    <a:pt x="2572" y="610389"/>
                  </a:lnTo>
                  <a:lnTo>
                    <a:pt x="2801" y="610961"/>
                  </a:lnTo>
                  <a:lnTo>
                    <a:pt x="3037" y="611466"/>
                  </a:lnTo>
                  <a:lnTo>
                    <a:pt x="3274" y="611937"/>
                  </a:lnTo>
                  <a:lnTo>
                    <a:pt x="3518" y="612341"/>
                  </a:lnTo>
                  <a:lnTo>
                    <a:pt x="3769" y="612711"/>
                  </a:lnTo>
                  <a:lnTo>
                    <a:pt x="4028" y="613013"/>
                  </a:lnTo>
                  <a:lnTo>
                    <a:pt x="4294" y="613249"/>
                  </a:lnTo>
                  <a:lnTo>
                    <a:pt x="4560" y="613451"/>
                  </a:lnTo>
                  <a:lnTo>
                    <a:pt x="4833" y="613619"/>
                  </a:lnTo>
                  <a:lnTo>
                    <a:pt x="5114" y="613686"/>
                  </a:lnTo>
                  <a:lnTo>
                    <a:pt x="5395" y="613720"/>
                  </a:lnTo>
                  <a:lnTo>
                    <a:pt x="5668" y="613686"/>
                  </a:lnTo>
                  <a:lnTo>
                    <a:pt x="5942" y="613619"/>
                  </a:lnTo>
                  <a:lnTo>
                    <a:pt x="6215" y="613451"/>
                  </a:lnTo>
                  <a:lnTo>
                    <a:pt x="6474" y="613249"/>
                  </a:lnTo>
                  <a:lnTo>
                    <a:pt x="6740" y="613013"/>
                  </a:lnTo>
                  <a:lnTo>
                    <a:pt x="6991" y="612711"/>
                  </a:lnTo>
                  <a:lnTo>
                    <a:pt x="7243" y="612341"/>
                  </a:lnTo>
                  <a:lnTo>
                    <a:pt x="7486" y="611937"/>
                  </a:lnTo>
                  <a:lnTo>
                    <a:pt x="7730" y="611466"/>
                  </a:lnTo>
                  <a:lnTo>
                    <a:pt x="7959" y="610961"/>
                  </a:lnTo>
                  <a:lnTo>
                    <a:pt x="8189" y="610389"/>
                  </a:lnTo>
                  <a:lnTo>
                    <a:pt x="8403" y="609784"/>
                  </a:lnTo>
                  <a:lnTo>
                    <a:pt x="8617" y="609145"/>
                  </a:lnTo>
                  <a:lnTo>
                    <a:pt x="8824" y="608472"/>
                  </a:lnTo>
                  <a:lnTo>
                    <a:pt x="9016" y="607732"/>
                  </a:lnTo>
                  <a:lnTo>
                    <a:pt x="9208" y="606958"/>
                  </a:lnTo>
                  <a:lnTo>
                    <a:pt x="9386" y="606151"/>
                  </a:lnTo>
                  <a:lnTo>
                    <a:pt x="9556" y="605310"/>
                  </a:lnTo>
                  <a:lnTo>
                    <a:pt x="9711" y="604435"/>
                  </a:lnTo>
                  <a:lnTo>
                    <a:pt x="9866" y="603527"/>
                  </a:lnTo>
                  <a:lnTo>
                    <a:pt x="10007" y="602585"/>
                  </a:lnTo>
                  <a:lnTo>
                    <a:pt x="10140" y="601609"/>
                  </a:lnTo>
                  <a:lnTo>
                    <a:pt x="10258" y="600600"/>
                  </a:lnTo>
                  <a:lnTo>
                    <a:pt x="10361" y="599557"/>
                  </a:lnTo>
                  <a:lnTo>
                    <a:pt x="10465" y="598480"/>
                  </a:lnTo>
                  <a:lnTo>
                    <a:pt x="10546" y="597404"/>
                  </a:lnTo>
                  <a:lnTo>
                    <a:pt x="10620" y="596294"/>
                  </a:lnTo>
                  <a:lnTo>
                    <a:pt x="10679" y="595150"/>
                  </a:lnTo>
                  <a:lnTo>
                    <a:pt x="10731" y="593972"/>
                  </a:lnTo>
                  <a:lnTo>
                    <a:pt x="10760" y="592795"/>
                  </a:lnTo>
                  <a:lnTo>
                    <a:pt x="10783" y="591618"/>
                  </a:lnTo>
                  <a:lnTo>
                    <a:pt x="10790" y="590373"/>
                  </a:lnTo>
                  <a:lnTo>
                    <a:pt x="10783" y="589195"/>
                  </a:lnTo>
                  <a:lnTo>
                    <a:pt x="10760" y="588018"/>
                  </a:lnTo>
                  <a:lnTo>
                    <a:pt x="10731" y="586840"/>
                  </a:lnTo>
                  <a:lnTo>
                    <a:pt x="10679" y="585697"/>
                  </a:lnTo>
                  <a:lnTo>
                    <a:pt x="10620" y="584586"/>
                  </a:lnTo>
                  <a:lnTo>
                    <a:pt x="10546" y="583476"/>
                  </a:lnTo>
                  <a:lnTo>
                    <a:pt x="10465" y="582400"/>
                  </a:lnTo>
                  <a:lnTo>
                    <a:pt x="10361" y="581323"/>
                  </a:lnTo>
                  <a:lnTo>
                    <a:pt x="10258" y="580280"/>
                  </a:lnTo>
                  <a:lnTo>
                    <a:pt x="10140" y="579271"/>
                  </a:lnTo>
                  <a:lnTo>
                    <a:pt x="10007" y="578296"/>
                  </a:lnTo>
                  <a:lnTo>
                    <a:pt x="9866" y="577354"/>
                  </a:lnTo>
                  <a:lnTo>
                    <a:pt x="9711" y="576445"/>
                  </a:lnTo>
                  <a:lnTo>
                    <a:pt x="9556" y="575571"/>
                  </a:lnTo>
                  <a:lnTo>
                    <a:pt x="9386" y="574730"/>
                  </a:lnTo>
                  <a:lnTo>
                    <a:pt x="9208" y="573889"/>
                  </a:lnTo>
                  <a:lnTo>
                    <a:pt x="9016" y="573115"/>
                  </a:lnTo>
                  <a:lnTo>
                    <a:pt x="8824" y="572408"/>
                  </a:lnTo>
                  <a:lnTo>
                    <a:pt x="8617" y="571702"/>
                  </a:lnTo>
                  <a:lnTo>
                    <a:pt x="8403" y="571029"/>
                  </a:lnTo>
                  <a:lnTo>
                    <a:pt x="8189" y="570423"/>
                  </a:lnTo>
                  <a:lnTo>
                    <a:pt x="7959" y="569885"/>
                  </a:lnTo>
                  <a:lnTo>
                    <a:pt x="7730" y="569347"/>
                  </a:lnTo>
                  <a:lnTo>
                    <a:pt x="7486" y="568876"/>
                  </a:lnTo>
                  <a:lnTo>
                    <a:pt x="7243" y="568472"/>
                  </a:lnTo>
                  <a:lnTo>
                    <a:pt x="6991" y="568102"/>
                  </a:lnTo>
                  <a:lnTo>
                    <a:pt x="6740" y="567766"/>
                  </a:lnTo>
                  <a:lnTo>
                    <a:pt x="6474" y="567530"/>
                  </a:lnTo>
                  <a:lnTo>
                    <a:pt x="6215" y="567328"/>
                  </a:lnTo>
                  <a:lnTo>
                    <a:pt x="5942" y="567160"/>
                  </a:lnTo>
                  <a:lnTo>
                    <a:pt x="5668" y="56705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1"/>
            <p:cNvSpPr/>
            <p:nvPr/>
          </p:nvSpPr>
          <p:spPr>
            <a:xfrm>
              <a:off x="10537933" y="1504158"/>
              <a:ext cx="55637" cy="742601"/>
            </a:xfrm>
            <a:custGeom>
              <a:avLst/>
              <a:gdLst/>
              <a:ahLst/>
              <a:cxnLst/>
              <a:rect l="l" t="t" r="r" b="b"/>
              <a:pathLst>
                <a:path w="10798" h="613720" extrusionOk="0">
                  <a:moveTo>
                    <a:pt x="5403" y="0"/>
                  </a:moveTo>
                  <a:lnTo>
                    <a:pt x="5122" y="34"/>
                  </a:lnTo>
                  <a:lnTo>
                    <a:pt x="4848" y="135"/>
                  </a:lnTo>
                  <a:lnTo>
                    <a:pt x="4582" y="269"/>
                  </a:lnTo>
                  <a:lnTo>
                    <a:pt x="4316" y="471"/>
                  </a:lnTo>
                  <a:lnTo>
                    <a:pt x="4050" y="740"/>
                  </a:lnTo>
                  <a:lnTo>
                    <a:pt x="3799" y="1043"/>
                  </a:lnTo>
                  <a:lnTo>
                    <a:pt x="3548" y="1413"/>
                  </a:lnTo>
                  <a:lnTo>
                    <a:pt x="3304" y="1850"/>
                  </a:lnTo>
                  <a:lnTo>
                    <a:pt x="3060" y="2321"/>
                  </a:lnTo>
                  <a:lnTo>
                    <a:pt x="2831" y="2826"/>
                  </a:lnTo>
                  <a:lnTo>
                    <a:pt x="2602" y="3398"/>
                  </a:lnTo>
                  <a:lnTo>
                    <a:pt x="2387" y="4003"/>
                  </a:lnTo>
                  <a:lnTo>
                    <a:pt x="2173" y="4643"/>
                  </a:lnTo>
                  <a:lnTo>
                    <a:pt x="1966" y="5349"/>
                  </a:lnTo>
                  <a:lnTo>
                    <a:pt x="1774" y="6089"/>
                  </a:lnTo>
                  <a:lnTo>
                    <a:pt x="1589" y="6863"/>
                  </a:lnTo>
                  <a:lnTo>
                    <a:pt x="1404" y="7670"/>
                  </a:lnTo>
                  <a:lnTo>
                    <a:pt x="1234" y="8511"/>
                  </a:lnTo>
                  <a:lnTo>
                    <a:pt x="1079" y="9420"/>
                  </a:lnTo>
                  <a:lnTo>
                    <a:pt x="924" y="10328"/>
                  </a:lnTo>
                  <a:lnTo>
                    <a:pt x="784" y="11270"/>
                  </a:lnTo>
                  <a:lnTo>
                    <a:pt x="658" y="12245"/>
                  </a:lnTo>
                  <a:lnTo>
                    <a:pt x="532" y="13255"/>
                  </a:lnTo>
                  <a:lnTo>
                    <a:pt x="429" y="14298"/>
                  </a:lnTo>
                  <a:lnTo>
                    <a:pt x="333" y="15340"/>
                  </a:lnTo>
                  <a:lnTo>
                    <a:pt x="244" y="16417"/>
                  </a:lnTo>
                  <a:lnTo>
                    <a:pt x="170" y="17527"/>
                  </a:lnTo>
                  <a:lnTo>
                    <a:pt x="111" y="18671"/>
                  </a:lnTo>
                  <a:lnTo>
                    <a:pt x="67" y="19815"/>
                  </a:lnTo>
                  <a:lnTo>
                    <a:pt x="30" y="20959"/>
                  </a:lnTo>
                  <a:lnTo>
                    <a:pt x="8" y="22136"/>
                  </a:lnTo>
                  <a:lnTo>
                    <a:pt x="0" y="23347"/>
                  </a:lnTo>
                  <a:lnTo>
                    <a:pt x="8" y="24558"/>
                  </a:lnTo>
                  <a:lnTo>
                    <a:pt x="30" y="25769"/>
                  </a:lnTo>
                  <a:lnTo>
                    <a:pt x="67" y="26947"/>
                  </a:lnTo>
                  <a:lnTo>
                    <a:pt x="111" y="28091"/>
                  </a:lnTo>
                  <a:lnTo>
                    <a:pt x="170" y="29234"/>
                  </a:lnTo>
                  <a:lnTo>
                    <a:pt x="244" y="30345"/>
                  </a:lnTo>
                  <a:lnTo>
                    <a:pt x="333" y="31455"/>
                  </a:lnTo>
                  <a:lnTo>
                    <a:pt x="429" y="32531"/>
                  </a:lnTo>
                  <a:lnTo>
                    <a:pt x="532" y="33540"/>
                  </a:lnTo>
                  <a:lnTo>
                    <a:pt x="658" y="34550"/>
                  </a:lnTo>
                  <a:lnTo>
                    <a:pt x="784" y="35525"/>
                  </a:lnTo>
                  <a:lnTo>
                    <a:pt x="924" y="36501"/>
                  </a:lnTo>
                  <a:lnTo>
                    <a:pt x="1079" y="37409"/>
                  </a:lnTo>
                  <a:lnTo>
                    <a:pt x="1234" y="38284"/>
                  </a:lnTo>
                  <a:lnTo>
                    <a:pt x="1404" y="39125"/>
                  </a:lnTo>
                  <a:lnTo>
                    <a:pt x="1589" y="39932"/>
                  </a:lnTo>
                  <a:lnTo>
                    <a:pt x="1774" y="40706"/>
                  </a:lnTo>
                  <a:lnTo>
                    <a:pt x="1966" y="41413"/>
                  </a:lnTo>
                  <a:lnTo>
                    <a:pt x="2173" y="42119"/>
                  </a:lnTo>
                  <a:lnTo>
                    <a:pt x="2387" y="42758"/>
                  </a:lnTo>
                  <a:lnTo>
                    <a:pt x="2602" y="43364"/>
                  </a:lnTo>
                  <a:lnTo>
                    <a:pt x="2831" y="43902"/>
                  </a:lnTo>
                  <a:lnTo>
                    <a:pt x="3060" y="44407"/>
                  </a:lnTo>
                  <a:lnTo>
                    <a:pt x="3304" y="44878"/>
                  </a:lnTo>
                  <a:lnTo>
                    <a:pt x="3548" y="45281"/>
                  </a:lnTo>
                  <a:lnTo>
                    <a:pt x="3799" y="45651"/>
                  </a:lnTo>
                  <a:lnTo>
                    <a:pt x="4050" y="45954"/>
                  </a:lnTo>
                  <a:lnTo>
                    <a:pt x="4316" y="46223"/>
                  </a:lnTo>
                  <a:lnTo>
                    <a:pt x="4582" y="46425"/>
                  </a:lnTo>
                  <a:lnTo>
                    <a:pt x="4848" y="46560"/>
                  </a:lnTo>
                  <a:lnTo>
                    <a:pt x="5122" y="46661"/>
                  </a:lnTo>
                  <a:lnTo>
                    <a:pt x="5403" y="46694"/>
                  </a:lnTo>
                  <a:lnTo>
                    <a:pt x="5676" y="46661"/>
                  </a:lnTo>
                  <a:lnTo>
                    <a:pt x="5950" y="46560"/>
                  </a:lnTo>
                  <a:lnTo>
                    <a:pt x="6216" y="46425"/>
                  </a:lnTo>
                  <a:lnTo>
                    <a:pt x="6482" y="46223"/>
                  </a:lnTo>
                  <a:lnTo>
                    <a:pt x="6740" y="45954"/>
                  </a:lnTo>
                  <a:lnTo>
                    <a:pt x="6999" y="45651"/>
                  </a:lnTo>
                  <a:lnTo>
                    <a:pt x="7250" y="45281"/>
                  </a:lnTo>
                  <a:lnTo>
                    <a:pt x="7494" y="44878"/>
                  </a:lnTo>
                  <a:lnTo>
                    <a:pt x="7731" y="44407"/>
                  </a:lnTo>
                  <a:lnTo>
                    <a:pt x="7967" y="43902"/>
                  </a:lnTo>
                  <a:lnTo>
                    <a:pt x="8189" y="43364"/>
                  </a:lnTo>
                  <a:lnTo>
                    <a:pt x="8411" y="42758"/>
                  </a:lnTo>
                  <a:lnTo>
                    <a:pt x="8625" y="42119"/>
                  </a:lnTo>
                  <a:lnTo>
                    <a:pt x="8824" y="41413"/>
                  </a:lnTo>
                  <a:lnTo>
                    <a:pt x="9024" y="40706"/>
                  </a:lnTo>
                  <a:lnTo>
                    <a:pt x="9209" y="39932"/>
                  </a:lnTo>
                  <a:lnTo>
                    <a:pt x="9386" y="39125"/>
                  </a:lnTo>
                  <a:lnTo>
                    <a:pt x="9556" y="38284"/>
                  </a:lnTo>
                  <a:lnTo>
                    <a:pt x="9719" y="37409"/>
                  </a:lnTo>
                  <a:lnTo>
                    <a:pt x="9874" y="36501"/>
                  </a:lnTo>
                  <a:lnTo>
                    <a:pt x="10014" y="35525"/>
                  </a:lnTo>
                  <a:lnTo>
                    <a:pt x="10140" y="34550"/>
                  </a:lnTo>
                  <a:lnTo>
                    <a:pt x="10266" y="33540"/>
                  </a:lnTo>
                  <a:lnTo>
                    <a:pt x="10369" y="32531"/>
                  </a:lnTo>
                  <a:lnTo>
                    <a:pt x="10465" y="31455"/>
                  </a:lnTo>
                  <a:lnTo>
                    <a:pt x="10554" y="30345"/>
                  </a:lnTo>
                  <a:lnTo>
                    <a:pt x="10628" y="29234"/>
                  </a:lnTo>
                  <a:lnTo>
                    <a:pt x="10687" y="28091"/>
                  </a:lnTo>
                  <a:lnTo>
                    <a:pt x="10731" y="26947"/>
                  </a:lnTo>
                  <a:lnTo>
                    <a:pt x="10768" y="25769"/>
                  </a:lnTo>
                  <a:lnTo>
                    <a:pt x="10790" y="24558"/>
                  </a:lnTo>
                  <a:lnTo>
                    <a:pt x="10798" y="23347"/>
                  </a:lnTo>
                  <a:lnTo>
                    <a:pt x="10790" y="22136"/>
                  </a:lnTo>
                  <a:lnTo>
                    <a:pt x="10768" y="20959"/>
                  </a:lnTo>
                  <a:lnTo>
                    <a:pt x="10731" y="19815"/>
                  </a:lnTo>
                  <a:lnTo>
                    <a:pt x="10687" y="18671"/>
                  </a:lnTo>
                  <a:lnTo>
                    <a:pt x="10628" y="17527"/>
                  </a:lnTo>
                  <a:lnTo>
                    <a:pt x="10554" y="16417"/>
                  </a:lnTo>
                  <a:lnTo>
                    <a:pt x="10465" y="15340"/>
                  </a:lnTo>
                  <a:lnTo>
                    <a:pt x="10369" y="14298"/>
                  </a:lnTo>
                  <a:lnTo>
                    <a:pt x="10266" y="13255"/>
                  </a:lnTo>
                  <a:lnTo>
                    <a:pt x="10140" y="12245"/>
                  </a:lnTo>
                  <a:lnTo>
                    <a:pt x="10014" y="11270"/>
                  </a:lnTo>
                  <a:lnTo>
                    <a:pt x="9874" y="10328"/>
                  </a:lnTo>
                  <a:lnTo>
                    <a:pt x="9719" y="9420"/>
                  </a:lnTo>
                  <a:lnTo>
                    <a:pt x="9556" y="8511"/>
                  </a:lnTo>
                  <a:lnTo>
                    <a:pt x="9386" y="7670"/>
                  </a:lnTo>
                  <a:lnTo>
                    <a:pt x="9209" y="6863"/>
                  </a:lnTo>
                  <a:lnTo>
                    <a:pt x="9024" y="6089"/>
                  </a:lnTo>
                  <a:lnTo>
                    <a:pt x="8824" y="5349"/>
                  </a:lnTo>
                  <a:lnTo>
                    <a:pt x="8625" y="4643"/>
                  </a:lnTo>
                  <a:lnTo>
                    <a:pt x="8411" y="4003"/>
                  </a:lnTo>
                  <a:lnTo>
                    <a:pt x="8189" y="3398"/>
                  </a:lnTo>
                  <a:lnTo>
                    <a:pt x="7967" y="2826"/>
                  </a:lnTo>
                  <a:lnTo>
                    <a:pt x="7731" y="2321"/>
                  </a:lnTo>
                  <a:lnTo>
                    <a:pt x="7494" y="1850"/>
                  </a:lnTo>
                  <a:lnTo>
                    <a:pt x="7250" y="1413"/>
                  </a:lnTo>
                  <a:lnTo>
                    <a:pt x="6999" y="1043"/>
                  </a:lnTo>
                  <a:lnTo>
                    <a:pt x="6740" y="740"/>
                  </a:lnTo>
                  <a:lnTo>
                    <a:pt x="6482" y="471"/>
                  </a:lnTo>
                  <a:lnTo>
                    <a:pt x="6216" y="269"/>
                  </a:lnTo>
                  <a:lnTo>
                    <a:pt x="5950" y="135"/>
                  </a:lnTo>
                  <a:lnTo>
                    <a:pt x="5676" y="34"/>
                  </a:lnTo>
                  <a:lnTo>
                    <a:pt x="5403" y="0"/>
                  </a:lnTo>
                  <a:close/>
                  <a:moveTo>
                    <a:pt x="5403" y="113472"/>
                  </a:moveTo>
                  <a:lnTo>
                    <a:pt x="5122" y="113506"/>
                  </a:lnTo>
                  <a:lnTo>
                    <a:pt x="4848" y="113573"/>
                  </a:lnTo>
                  <a:lnTo>
                    <a:pt x="4582" y="113742"/>
                  </a:lnTo>
                  <a:lnTo>
                    <a:pt x="4316" y="113943"/>
                  </a:lnTo>
                  <a:lnTo>
                    <a:pt x="4050" y="114213"/>
                  </a:lnTo>
                  <a:lnTo>
                    <a:pt x="3799" y="114515"/>
                  </a:lnTo>
                  <a:lnTo>
                    <a:pt x="3548" y="114885"/>
                  </a:lnTo>
                  <a:lnTo>
                    <a:pt x="3304" y="115323"/>
                  </a:lnTo>
                  <a:lnTo>
                    <a:pt x="3060" y="115794"/>
                  </a:lnTo>
                  <a:lnTo>
                    <a:pt x="2831" y="116298"/>
                  </a:lnTo>
                  <a:lnTo>
                    <a:pt x="2602" y="116870"/>
                  </a:lnTo>
                  <a:lnTo>
                    <a:pt x="2387" y="117476"/>
                  </a:lnTo>
                  <a:lnTo>
                    <a:pt x="2173" y="118115"/>
                  </a:lnTo>
                  <a:lnTo>
                    <a:pt x="1966" y="118821"/>
                  </a:lnTo>
                  <a:lnTo>
                    <a:pt x="1774" y="119562"/>
                  </a:lnTo>
                  <a:lnTo>
                    <a:pt x="1589" y="120335"/>
                  </a:lnTo>
                  <a:lnTo>
                    <a:pt x="1404" y="121143"/>
                  </a:lnTo>
                  <a:lnTo>
                    <a:pt x="1234" y="121984"/>
                  </a:lnTo>
                  <a:lnTo>
                    <a:pt x="1079" y="122858"/>
                  </a:lnTo>
                  <a:lnTo>
                    <a:pt x="924" y="123800"/>
                  </a:lnTo>
                  <a:lnTo>
                    <a:pt x="784" y="124742"/>
                  </a:lnTo>
                  <a:lnTo>
                    <a:pt x="658" y="125718"/>
                  </a:lnTo>
                  <a:lnTo>
                    <a:pt x="532" y="126727"/>
                  </a:lnTo>
                  <a:lnTo>
                    <a:pt x="429" y="127736"/>
                  </a:lnTo>
                  <a:lnTo>
                    <a:pt x="333" y="128813"/>
                  </a:lnTo>
                  <a:lnTo>
                    <a:pt x="244" y="129889"/>
                  </a:lnTo>
                  <a:lnTo>
                    <a:pt x="170" y="131000"/>
                  </a:lnTo>
                  <a:lnTo>
                    <a:pt x="111" y="132110"/>
                  </a:lnTo>
                  <a:lnTo>
                    <a:pt x="67" y="133254"/>
                  </a:lnTo>
                  <a:lnTo>
                    <a:pt x="30" y="134431"/>
                  </a:lnTo>
                  <a:lnTo>
                    <a:pt x="8" y="135608"/>
                  </a:lnTo>
                  <a:lnTo>
                    <a:pt x="0" y="136820"/>
                  </a:lnTo>
                  <a:lnTo>
                    <a:pt x="8" y="137997"/>
                  </a:lnTo>
                  <a:lnTo>
                    <a:pt x="30" y="139174"/>
                  </a:lnTo>
                  <a:lnTo>
                    <a:pt x="67" y="140352"/>
                  </a:lnTo>
                  <a:lnTo>
                    <a:pt x="111" y="141496"/>
                  </a:lnTo>
                  <a:lnTo>
                    <a:pt x="170" y="142640"/>
                  </a:lnTo>
                  <a:lnTo>
                    <a:pt x="244" y="143716"/>
                  </a:lnTo>
                  <a:lnTo>
                    <a:pt x="333" y="144826"/>
                  </a:lnTo>
                  <a:lnTo>
                    <a:pt x="429" y="145869"/>
                  </a:lnTo>
                  <a:lnTo>
                    <a:pt x="532" y="146912"/>
                  </a:lnTo>
                  <a:lnTo>
                    <a:pt x="658" y="147921"/>
                  </a:lnTo>
                  <a:lnTo>
                    <a:pt x="784" y="148897"/>
                  </a:lnTo>
                  <a:lnTo>
                    <a:pt x="924" y="149839"/>
                  </a:lnTo>
                  <a:lnTo>
                    <a:pt x="1079" y="150747"/>
                  </a:lnTo>
                  <a:lnTo>
                    <a:pt x="1234" y="151622"/>
                  </a:lnTo>
                  <a:lnTo>
                    <a:pt x="1404" y="152496"/>
                  </a:lnTo>
                  <a:lnTo>
                    <a:pt x="1589" y="153304"/>
                  </a:lnTo>
                  <a:lnTo>
                    <a:pt x="1774" y="154078"/>
                  </a:lnTo>
                  <a:lnTo>
                    <a:pt x="1966" y="154818"/>
                  </a:lnTo>
                  <a:lnTo>
                    <a:pt x="2173" y="155491"/>
                  </a:lnTo>
                  <a:lnTo>
                    <a:pt x="2387" y="156163"/>
                  </a:lnTo>
                  <a:lnTo>
                    <a:pt x="2602" y="156769"/>
                  </a:lnTo>
                  <a:lnTo>
                    <a:pt x="2831" y="157341"/>
                  </a:lnTo>
                  <a:lnTo>
                    <a:pt x="3060" y="157845"/>
                  </a:lnTo>
                  <a:lnTo>
                    <a:pt x="3304" y="158316"/>
                  </a:lnTo>
                  <a:lnTo>
                    <a:pt x="3548" y="158720"/>
                  </a:lnTo>
                  <a:lnTo>
                    <a:pt x="3799" y="159090"/>
                  </a:lnTo>
                  <a:lnTo>
                    <a:pt x="4050" y="159427"/>
                  </a:lnTo>
                  <a:lnTo>
                    <a:pt x="4316" y="159696"/>
                  </a:lnTo>
                  <a:lnTo>
                    <a:pt x="4582" y="159898"/>
                  </a:lnTo>
                  <a:lnTo>
                    <a:pt x="4848" y="160032"/>
                  </a:lnTo>
                  <a:lnTo>
                    <a:pt x="5122" y="160133"/>
                  </a:lnTo>
                  <a:lnTo>
                    <a:pt x="5403"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7" y="157341"/>
                  </a:lnTo>
                  <a:lnTo>
                    <a:pt x="8189" y="156769"/>
                  </a:lnTo>
                  <a:lnTo>
                    <a:pt x="8411" y="156163"/>
                  </a:lnTo>
                  <a:lnTo>
                    <a:pt x="8625" y="155491"/>
                  </a:lnTo>
                  <a:lnTo>
                    <a:pt x="8824" y="154818"/>
                  </a:lnTo>
                  <a:lnTo>
                    <a:pt x="9024" y="154078"/>
                  </a:lnTo>
                  <a:lnTo>
                    <a:pt x="9209" y="153304"/>
                  </a:lnTo>
                  <a:lnTo>
                    <a:pt x="9386" y="152496"/>
                  </a:lnTo>
                  <a:lnTo>
                    <a:pt x="9556" y="151622"/>
                  </a:lnTo>
                  <a:lnTo>
                    <a:pt x="9719" y="150747"/>
                  </a:lnTo>
                  <a:lnTo>
                    <a:pt x="9874" y="149839"/>
                  </a:lnTo>
                  <a:lnTo>
                    <a:pt x="10014" y="148897"/>
                  </a:lnTo>
                  <a:lnTo>
                    <a:pt x="10140" y="147921"/>
                  </a:lnTo>
                  <a:lnTo>
                    <a:pt x="10266" y="146912"/>
                  </a:lnTo>
                  <a:lnTo>
                    <a:pt x="10369" y="145869"/>
                  </a:lnTo>
                  <a:lnTo>
                    <a:pt x="10465" y="144826"/>
                  </a:lnTo>
                  <a:lnTo>
                    <a:pt x="10554" y="143716"/>
                  </a:lnTo>
                  <a:lnTo>
                    <a:pt x="10628" y="142640"/>
                  </a:lnTo>
                  <a:lnTo>
                    <a:pt x="10687" y="141496"/>
                  </a:lnTo>
                  <a:lnTo>
                    <a:pt x="10731" y="140352"/>
                  </a:lnTo>
                  <a:lnTo>
                    <a:pt x="10768" y="139174"/>
                  </a:lnTo>
                  <a:lnTo>
                    <a:pt x="10790" y="137997"/>
                  </a:lnTo>
                  <a:lnTo>
                    <a:pt x="10798" y="136820"/>
                  </a:lnTo>
                  <a:lnTo>
                    <a:pt x="10790" y="135608"/>
                  </a:lnTo>
                  <a:lnTo>
                    <a:pt x="10768" y="134431"/>
                  </a:lnTo>
                  <a:lnTo>
                    <a:pt x="10731" y="133254"/>
                  </a:lnTo>
                  <a:lnTo>
                    <a:pt x="10687" y="132110"/>
                  </a:lnTo>
                  <a:lnTo>
                    <a:pt x="10628" y="131000"/>
                  </a:lnTo>
                  <a:lnTo>
                    <a:pt x="10554" y="129889"/>
                  </a:lnTo>
                  <a:lnTo>
                    <a:pt x="10465" y="128813"/>
                  </a:lnTo>
                  <a:lnTo>
                    <a:pt x="10369" y="127736"/>
                  </a:lnTo>
                  <a:lnTo>
                    <a:pt x="10266" y="126727"/>
                  </a:lnTo>
                  <a:lnTo>
                    <a:pt x="10140" y="125718"/>
                  </a:lnTo>
                  <a:lnTo>
                    <a:pt x="10014" y="124742"/>
                  </a:lnTo>
                  <a:lnTo>
                    <a:pt x="9874" y="123800"/>
                  </a:lnTo>
                  <a:lnTo>
                    <a:pt x="9719" y="122858"/>
                  </a:lnTo>
                  <a:lnTo>
                    <a:pt x="9556" y="121984"/>
                  </a:lnTo>
                  <a:lnTo>
                    <a:pt x="9386" y="121143"/>
                  </a:lnTo>
                  <a:lnTo>
                    <a:pt x="9209" y="120335"/>
                  </a:lnTo>
                  <a:lnTo>
                    <a:pt x="9024" y="119562"/>
                  </a:lnTo>
                  <a:lnTo>
                    <a:pt x="8824" y="118821"/>
                  </a:lnTo>
                  <a:lnTo>
                    <a:pt x="8625" y="118115"/>
                  </a:lnTo>
                  <a:lnTo>
                    <a:pt x="8411" y="117476"/>
                  </a:lnTo>
                  <a:lnTo>
                    <a:pt x="8189" y="116870"/>
                  </a:lnTo>
                  <a:lnTo>
                    <a:pt x="7967"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403" y="113472"/>
                  </a:lnTo>
                  <a:close/>
                  <a:moveTo>
                    <a:pt x="5122" y="226945"/>
                  </a:moveTo>
                  <a:lnTo>
                    <a:pt x="4848" y="227046"/>
                  </a:lnTo>
                  <a:lnTo>
                    <a:pt x="4582" y="227214"/>
                  </a:lnTo>
                  <a:lnTo>
                    <a:pt x="4316" y="227416"/>
                  </a:lnTo>
                  <a:lnTo>
                    <a:pt x="4050" y="227651"/>
                  </a:lnTo>
                  <a:lnTo>
                    <a:pt x="3799" y="227988"/>
                  </a:lnTo>
                  <a:lnTo>
                    <a:pt x="3548" y="228358"/>
                  </a:lnTo>
                  <a:lnTo>
                    <a:pt x="3304" y="228761"/>
                  </a:lnTo>
                  <a:lnTo>
                    <a:pt x="3060" y="229232"/>
                  </a:lnTo>
                  <a:lnTo>
                    <a:pt x="2831" y="229771"/>
                  </a:lnTo>
                  <a:lnTo>
                    <a:pt x="2602" y="230309"/>
                  </a:lnTo>
                  <a:lnTo>
                    <a:pt x="2387" y="230915"/>
                  </a:lnTo>
                  <a:lnTo>
                    <a:pt x="2173" y="231587"/>
                  </a:lnTo>
                  <a:lnTo>
                    <a:pt x="1966" y="232260"/>
                  </a:lnTo>
                  <a:lnTo>
                    <a:pt x="1774" y="233000"/>
                  </a:lnTo>
                  <a:lnTo>
                    <a:pt x="1589" y="233774"/>
                  </a:lnTo>
                  <a:lnTo>
                    <a:pt x="1404" y="234581"/>
                  </a:lnTo>
                  <a:lnTo>
                    <a:pt x="1234" y="235422"/>
                  </a:lnTo>
                  <a:lnTo>
                    <a:pt x="1079" y="236331"/>
                  </a:lnTo>
                  <a:lnTo>
                    <a:pt x="924" y="237239"/>
                  </a:lnTo>
                  <a:lnTo>
                    <a:pt x="784" y="238181"/>
                  </a:lnTo>
                  <a:lnTo>
                    <a:pt x="658" y="239157"/>
                  </a:lnTo>
                  <a:lnTo>
                    <a:pt x="532" y="240166"/>
                  </a:lnTo>
                  <a:lnTo>
                    <a:pt x="429" y="241209"/>
                  </a:lnTo>
                  <a:lnTo>
                    <a:pt x="333" y="242252"/>
                  </a:lnTo>
                  <a:lnTo>
                    <a:pt x="244" y="243328"/>
                  </a:lnTo>
                  <a:lnTo>
                    <a:pt x="170" y="244438"/>
                  </a:lnTo>
                  <a:lnTo>
                    <a:pt x="111" y="245582"/>
                  </a:lnTo>
                  <a:lnTo>
                    <a:pt x="67" y="246726"/>
                  </a:lnTo>
                  <a:lnTo>
                    <a:pt x="30" y="247903"/>
                  </a:lnTo>
                  <a:lnTo>
                    <a:pt x="8" y="249081"/>
                  </a:lnTo>
                  <a:lnTo>
                    <a:pt x="0" y="250258"/>
                  </a:lnTo>
                  <a:lnTo>
                    <a:pt x="8" y="251469"/>
                  </a:lnTo>
                  <a:lnTo>
                    <a:pt x="30" y="252647"/>
                  </a:lnTo>
                  <a:lnTo>
                    <a:pt x="67" y="253824"/>
                  </a:lnTo>
                  <a:lnTo>
                    <a:pt x="111" y="254968"/>
                  </a:lnTo>
                  <a:lnTo>
                    <a:pt x="170" y="256078"/>
                  </a:lnTo>
                  <a:lnTo>
                    <a:pt x="244" y="257188"/>
                  </a:lnTo>
                  <a:lnTo>
                    <a:pt x="333" y="258265"/>
                  </a:lnTo>
                  <a:lnTo>
                    <a:pt x="429" y="259341"/>
                  </a:lnTo>
                  <a:lnTo>
                    <a:pt x="532" y="260384"/>
                  </a:lnTo>
                  <a:lnTo>
                    <a:pt x="658" y="261360"/>
                  </a:lnTo>
                  <a:lnTo>
                    <a:pt x="784" y="262336"/>
                  </a:lnTo>
                  <a:lnTo>
                    <a:pt x="924" y="263311"/>
                  </a:lnTo>
                  <a:lnTo>
                    <a:pt x="1079" y="264220"/>
                  </a:lnTo>
                  <a:lnTo>
                    <a:pt x="1234" y="265094"/>
                  </a:lnTo>
                  <a:lnTo>
                    <a:pt x="1404" y="265935"/>
                  </a:lnTo>
                  <a:lnTo>
                    <a:pt x="1589" y="266743"/>
                  </a:lnTo>
                  <a:lnTo>
                    <a:pt x="1774" y="267516"/>
                  </a:lnTo>
                  <a:lnTo>
                    <a:pt x="1966" y="268256"/>
                  </a:lnTo>
                  <a:lnTo>
                    <a:pt x="2173" y="268963"/>
                  </a:lnTo>
                  <a:lnTo>
                    <a:pt x="2387" y="269602"/>
                  </a:lnTo>
                  <a:lnTo>
                    <a:pt x="2602" y="270208"/>
                  </a:lnTo>
                  <a:lnTo>
                    <a:pt x="2831" y="270780"/>
                  </a:lnTo>
                  <a:lnTo>
                    <a:pt x="3060" y="271318"/>
                  </a:lnTo>
                  <a:lnTo>
                    <a:pt x="3304" y="271789"/>
                  </a:lnTo>
                  <a:lnTo>
                    <a:pt x="3548" y="272193"/>
                  </a:lnTo>
                  <a:lnTo>
                    <a:pt x="3799" y="272563"/>
                  </a:lnTo>
                  <a:lnTo>
                    <a:pt x="4050" y="272865"/>
                  </a:lnTo>
                  <a:lnTo>
                    <a:pt x="4316" y="273134"/>
                  </a:lnTo>
                  <a:lnTo>
                    <a:pt x="4582" y="273336"/>
                  </a:lnTo>
                  <a:lnTo>
                    <a:pt x="4848" y="273505"/>
                  </a:lnTo>
                  <a:lnTo>
                    <a:pt x="5122" y="273572"/>
                  </a:lnTo>
                  <a:lnTo>
                    <a:pt x="5403"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7" y="270780"/>
                  </a:lnTo>
                  <a:lnTo>
                    <a:pt x="8189" y="270208"/>
                  </a:lnTo>
                  <a:lnTo>
                    <a:pt x="8411" y="269602"/>
                  </a:lnTo>
                  <a:lnTo>
                    <a:pt x="8625" y="268963"/>
                  </a:lnTo>
                  <a:lnTo>
                    <a:pt x="8824" y="268256"/>
                  </a:lnTo>
                  <a:lnTo>
                    <a:pt x="9024" y="267516"/>
                  </a:lnTo>
                  <a:lnTo>
                    <a:pt x="9209" y="266743"/>
                  </a:lnTo>
                  <a:lnTo>
                    <a:pt x="9386" y="265935"/>
                  </a:lnTo>
                  <a:lnTo>
                    <a:pt x="9556" y="265094"/>
                  </a:lnTo>
                  <a:lnTo>
                    <a:pt x="9719" y="264220"/>
                  </a:lnTo>
                  <a:lnTo>
                    <a:pt x="9874" y="263311"/>
                  </a:lnTo>
                  <a:lnTo>
                    <a:pt x="10014" y="262336"/>
                  </a:lnTo>
                  <a:lnTo>
                    <a:pt x="10140" y="261360"/>
                  </a:lnTo>
                  <a:lnTo>
                    <a:pt x="10266" y="260384"/>
                  </a:lnTo>
                  <a:lnTo>
                    <a:pt x="10369" y="259341"/>
                  </a:lnTo>
                  <a:lnTo>
                    <a:pt x="10465" y="258265"/>
                  </a:lnTo>
                  <a:lnTo>
                    <a:pt x="10554" y="257188"/>
                  </a:lnTo>
                  <a:lnTo>
                    <a:pt x="10628" y="256078"/>
                  </a:lnTo>
                  <a:lnTo>
                    <a:pt x="10687" y="254968"/>
                  </a:lnTo>
                  <a:lnTo>
                    <a:pt x="10731" y="253824"/>
                  </a:lnTo>
                  <a:lnTo>
                    <a:pt x="10768" y="252647"/>
                  </a:lnTo>
                  <a:lnTo>
                    <a:pt x="10790" y="251469"/>
                  </a:lnTo>
                  <a:lnTo>
                    <a:pt x="10798" y="250258"/>
                  </a:lnTo>
                  <a:lnTo>
                    <a:pt x="10790" y="249081"/>
                  </a:lnTo>
                  <a:lnTo>
                    <a:pt x="10768" y="247903"/>
                  </a:lnTo>
                  <a:lnTo>
                    <a:pt x="10731" y="246726"/>
                  </a:lnTo>
                  <a:lnTo>
                    <a:pt x="10687" y="245582"/>
                  </a:lnTo>
                  <a:lnTo>
                    <a:pt x="10628" y="244438"/>
                  </a:lnTo>
                  <a:lnTo>
                    <a:pt x="10554" y="243328"/>
                  </a:lnTo>
                  <a:lnTo>
                    <a:pt x="10465" y="242252"/>
                  </a:lnTo>
                  <a:lnTo>
                    <a:pt x="10369" y="241209"/>
                  </a:lnTo>
                  <a:lnTo>
                    <a:pt x="10266" y="240166"/>
                  </a:lnTo>
                  <a:lnTo>
                    <a:pt x="10140" y="239157"/>
                  </a:lnTo>
                  <a:lnTo>
                    <a:pt x="10014" y="238181"/>
                  </a:lnTo>
                  <a:lnTo>
                    <a:pt x="9874" y="237239"/>
                  </a:lnTo>
                  <a:lnTo>
                    <a:pt x="9719" y="236331"/>
                  </a:lnTo>
                  <a:lnTo>
                    <a:pt x="9556" y="235422"/>
                  </a:lnTo>
                  <a:lnTo>
                    <a:pt x="9386" y="234581"/>
                  </a:lnTo>
                  <a:lnTo>
                    <a:pt x="9209" y="233774"/>
                  </a:lnTo>
                  <a:lnTo>
                    <a:pt x="9024" y="233000"/>
                  </a:lnTo>
                  <a:lnTo>
                    <a:pt x="8824" y="232260"/>
                  </a:lnTo>
                  <a:lnTo>
                    <a:pt x="8625" y="231587"/>
                  </a:lnTo>
                  <a:lnTo>
                    <a:pt x="8411" y="230915"/>
                  </a:lnTo>
                  <a:lnTo>
                    <a:pt x="8189" y="230309"/>
                  </a:lnTo>
                  <a:lnTo>
                    <a:pt x="7967"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22" y="340384"/>
                  </a:moveTo>
                  <a:lnTo>
                    <a:pt x="4848" y="340485"/>
                  </a:lnTo>
                  <a:lnTo>
                    <a:pt x="4582" y="340653"/>
                  </a:lnTo>
                  <a:lnTo>
                    <a:pt x="4316" y="340855"/>
                  </a:lnTo>
                  <a:lnTo>
                    <a:pt x="4050" y="341124"/>
                  </a:lnTo>
                  <a:lnTo>
                    <a:pt x="3799" y="341426"/>
                  </a:lnTo>
                  <a:lnTo>
                    <a:pt x="3548" y="341797"/>
                  </a:lnTo>
                  <a:lnTo>
                    <a:pt x="3304" y="342200"/>
                  </a:lnTo>
                  <a:lnTo>
                    <a:pt x="3060" y="342671"/>
                  </a:lnTo>
                  <a:lnTo>
                    <a:pt x="2831" y="343209"/>
                  </a:lnTo>
                  <a:lnTo>
                    <a:pt x="2602" y="343748"/>
                  </a:lnTo>
                  <a:lnTo>
                    <a:pt x="2387" y="344387"/>
                  </a:lnTo>
                  <a:lnTo>
                    <a:pt x="2173" y="345026"/>
                  </a:lnTo>
                  <a:lnTo>
                    <a:pt x="1966" y="345733"/>
                  </a:lnTo>
                  <a:lnTo>
                    <a:pt x="1774" y="346439"/>
                  </a:lnTo>
                  <a:lnTo>
                    <a:pt x="1589" y="347213"/>
                  </a:lnTo>
                  <a:lnTo>
                    <a:pt x="1404" y="348054"/>
                  </a:lnTo>
                  <a:lnTo>
                    <a:pt x="1234" y="348895"/>
                  </a:lnTo>
                  <a:lnTo>
                    <a:pt x="1079" y="349770"/>
                  </a:lnTo>
                  <a:lnTo>
                    <a:pt x="924" y="350678"/>
                  </a:lnTo>
                  <a:lnTo>
                    <a:pt x="784" y="351620"/>
                  </a:lnTo>
                  <a:lnTo>
                    <a:pt x="658" y="352595"/>
                  </a:lnTo>
                  <a:lnTo>
                    <a:pt x="532" y="353605"/>
                  </a:lnTo>
                  <a:lnTo>
                    <a:pt x="429" y="354648"/>
                  </a:lnTo>
                  <a:lnTo>
                    <a:pt x="333" y="355724"/>
                  </a:lnTo>
                  <a:lnTo>
                    <a:pt x="244" y="356801"/>
                  </a:lnTo>
                  <a:lnTo>
                    <a:pt x="170" y="357911"/>
                  </a:lnTo>
                  <a:lnTo>
                    <a:pt x="111" y="359021"/>
                  </a:lnTo>
                  <a:lnTo>
                    <a:pt x="67" y="360165"/>
                  </a:lnTo>
                  <a:lnTo>
                    <a:pt x="30" y="361342"/>
                  </a:lnTo>
                  <a:lnTo>
                    <a:pt x="8" y="362520"/>
                  </a:lnTo>
                  <a:lnTo>
                    <a:pt x="0" y="363697"/>
                  </a:lnTo>
                  <a:lnTo>
                    <a:pt x="8" y="364908"/>
                  </a:lnTo>
                  <a:lnTo>
                    <a:pt x="30" y="366086"/>
                  </a:lnTo>
                  <a:lnTo>
                    <a:pt x="67" y="367263"/>
                  </a:lnTo>
                  <a:lnTo>
                    <a:pt x="111" y="368407"/>
                  </a:lnTo>
                  <a:lnTo>
                    <a:pt x="170" y="369517"/>
                  </a:lnTo>
                  <a:lnTo>
                    <a:pt x="244" y="370627"/>
                  </a:lnTo>
                  <a:lnTo>
                    <a:pt x="333" y="371704"/>
                  </a:lnTo>
                  <a:lnTo>
                    <a:pt x="429" y="372780"/>
                  </a:lnTo>
                  <a:lnTo>
                    <a:pt x="532" y="373823"/>
                  </a:lnTo>
                  <a:lnTo>
                    <a:pt x="658" y="374799"/>
                  </a:lnTo>
                  <a:lnTo>
                    <a:pt x="784" y="375808"/>
                  </a:lnTo>
                  <a:lnTo>
                    <a:pt x="924" y="376750"/>
                  </a:lnTo>
                  <a:lnTo>
                    <a:pt x="1079" y="377658"/>
                  </a:lnTo>
                  <a:lnTo>
                    <a:pt x="1234" y="378533"/>
                  </a:lnTo>
                  <a:lnTo>
                    <a:pt x="1404" y="379374"/>
                  </a:lnTo>
                  <a:lnTo>
                    <a:pt x="1589" y="380215"/>
                  </a:lnTo>
                  <a:lnTo>
                    <a:pt x="1774" y="380989"/>
                  </a:lnTo>
                  <a:lnTo>
                    <a:pt x="1966" y="381695"/>
                  </a:lnTo>
                  <a:lnTo>
                    <a:pt x="2173" y="382402"/>
                  </a:lnTo>
                  <a:lnTo>
                    <a:pt x="2387" y="383041"/>
                  </a:lnTo>
                  <a:lnTo>
                    <a:pt x="2602" y="383680"/>
                  </a:lnTo>
                  <a:lnTo>
                    <a:pt x="2831" y="384218"/>
                  </a:lnTo>
                  <a:lnTo>
                    <a:pt x="3060" y="384757"/>
                  </a:lnTo>
                  <a:lnTo>
                    <a:pt x="3304" y="385228"/>
                  </a:lnTo>
                  <a:lnTo>
                    <a:pt x="3548" y="385631"/>
                  </a:lnTo>
                  <a:lnTo>
                    <a:pt x="3799" y="386001"/>
                  </a:lnTo>
                  <a:lnTo>
                    <a:pt x="4050" y="386304"/>
                  </a:lnTo>
                  <a:lnTo>
                    <a:pt x="4316" y="386573"/>
                  </a:lnTo>
                  <a:lnTo>
                    <a:pt x="4582" y="386775"/>
                  </a:lnTo>
                  <a:lnTo>
                    <a:pt x="4848" y="386943"/>
                  </a:lnTo>
                  <a:lnTo>
                    <a:pt x="5122"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7" y="384218"/>
                  </a:lnTo>
                  <a:lnTo>
                    <a:pt x="8189" y="383680"/>
                  </a:lnTo>
                  <a:lnTo>
                    <a:pt x="8411" y="383041"/>
                  </a:lnTo>
                  <a:lnTo>
                    <a:pt x="8625" y="382402"/>
                  </a:lnTo>
                  <a:lnTo>
                    <a:pt x="8824" y="381695"/>
                  </a:lnTo>
                  <a:lnTo>
                    <a:pt x="9024" y="380989"/>
                  </a:lnTo>
                  <a:lnTo>
                    <a:pt x="9209" y="380215"/>
                  </a:lnTo>
                  <a:lnTo>
                    <a:pt x="9386" y="379374"/>
                  </a:lnTo>
                  <a:lnTo>
                    <a:pt x="9556" y="378533"/>
                  </a:lnTo>
                  <a:lnTo>
                    <a:pt x="9719" y="377658"/>
                  </a:lnTo>
                  <a:lnTo>
                    <a:pt x="9874" y="376750"/>
                  </a:lnTo>
                  <a:lnTo>
                    <a:pt x="10014" y="375808"/>
                  </a:lnTo>
                  <a:lnTo>
                    <a:pt x="10140" y="374799"/>
                  </a:lnTo>
                  <a:lnTo>
                    <a:pt x="10266" y="373823"/>
                  </a:lnTo>
                  <a:lnTo>
                    <a:pt x="10369" y="372780"/>
                  </a:lnTo>
                  <a:lnTo>
                    <a:pt x="10465" y="371704"/>
                  </a:lnTo>
                  <a:lnTo>
                    <a:pt x="10554" y="370627"/>
                  </a:lnTo>
                  <a:lnTo>
                    <a:pt x="10628" y="369517"/>
                  </a:lnTo>
                  <a:lnTo>
                    <a:pt x="10687" y="368407"/>
                  </a:lnTo>
                  <a:lnTo>
                    <a:pt x="10731" y="367263"/>
                  </a:lnTo>
                  <a:lnTo>
                    <a:pt x="10768" y="366086"/>
                  </a:lnTo>
                  <a:lnTo>
                    <a:pt x="10790" y="364908"/>
                  </a:lnTo>
                  <a:lnTo>
                    <a:pt x="10798" y="363697"/>
                  </a:lnTo>
                  <a:lnTo>
                    <a:pt x="10790" y="362520"/>
                  </a:lnTo>
                  <a:lnTo>
                    <a:pt x="10768" y="361342"/>
                  </a:lnTo>
                  <a:lnTo>
                    <a:pt x="10731" y="360165"/>
                  </a:lnTo>
                  <a:lnTo>
                    <a:pt x="10687" y="359021"/>
                  </a:lnTo>
                  <a:lnTo>
                    <a:pt x="10628" y="357911"/>
                  </a:lnTo>
                  <a:lnTo>
                    <a:pt x="10554" y="356801"/>
                  </a:lnTo>
                  <a:lnTo>
                    <a:pt x="10465" y="355724"/>
                  </a:lnTo>
                  <a:lnTo>
                    <a:pt x="10369" y="354648"/>
                  </a:lnTo>
                  <a:lnTo>
                    <a:pt x="10266" y="353605"/>
                  </a:lnTo>
                  <a:lnTo>
                    <a:pt x="10140" y="352595"/>
                  </a:lnTo>
                  <a:lnTo>
                    <a:pt x="10014" y="351620"/>
                  </a:lnTo>
                  <a:lnTo>
                    <a:pt x="9874" y="350678"/>
                  </a:lnTo>
                  <a:lnTo>
                    <a:pt x="9719" y="349770"/>
                  </a:lnTo>
                  <a:lnTo>
                    <a:pt x="9556" y="348895"/>
                  </a:lnTo>
                  <a:lnTo>
                    <a:pt x="9386" y="348054"/>
                  </a:lnTo>
                  <a:lnTo>
                    <a:pt x="9209" y="347213"/>
                  </a:lnTo>
                  <a:lnTo>
                    <a:pt x="9024" y="346439"/>
                  </a:lnTo>
                  <a:lnTo>
                    <a:pt x="8824" y="345733"/>
                  </a:lnTo>
                  <a:lnTo>
                    <a:pt x="8625" y="345026"/>
                  </a:lnTo>
                  <a:lnTo>
                    <a:pt x="8411" y="344387"/>
                  </a:lnTo>
                  <a:lnTo>
                    <a:pt x="8189" y="343748"/>
                  </a:lnTo>
                  <a:lnTo>
                    <a:pt x="7967"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403" y="453822"/>
                  </a:moveTo>
                  <a:lnTo>
                    <a:pt x="5122" y="453856"/>
                  </a:lnTo>
                  <a:lnTo>
                    <a:pt x="4848" y="453957"/>
                  </a:lnTo>
                  <a:lnTo>
                    <a:pt x="4582" y="454092"/>
                  </a:lnTo>
                  <a:lnTo>
                    <a:pt x="4316" y="454293"/>
                  </a:lnTo>
                  <a:lnTo>
                    <a:pt x="4050" y="454562"/>
                  </a:lnTo>
                  <a:lnTo>
                    <a:pt x="3799" y="454865"/>
                  </a:lnTo>
                  <a:lnTo>
                    <a:pt x="3548" y="455235"/>
                  </a:lnTo>
                  <a:lnTo>
                    <a:pt x="3304" y="455639"/>
                  </a:lnTo>
                  <a:lnTo>
                    <a:pt x="3060" y="456110"/>
                  </a:lnTo>
                  <a:lnTo>
                    <a:pt x="2831" y="456615"/>
                  </a:lnTo>
                  <a:lnTo>
                    <a:pt x="2602" y="457153"/>
                  </a:lnTo>
                  <a:lnTo>
                    <a:pt x="2387" y="457758"/>
                  </a:lnTo>
                  <a:lnTo>
                    <a:pt x="2173" y="458398"/>
                  </a:lnTo>
                  <a:lnTo>
                    <a:pt x="1966" y="459104"/>
                  </a:lnTo>
                  <a:lnTo>
                    <a:pt x="1774" y="459811"/>
                  </a:lnTo>
                  <a:lnTo>
                    <a:pt x="1589" y="460584"/>
                  </a:lnTo>
                  <a:lnTo>
                    <a:pt x="1404" y="461392"/>
                  </a:lnTo>
                  <a:lnTo>
                    <a:pt x="1234" y="462233"/>
                  </a:lnTo>
                  <a:lnTo>
                    <a:pt x="1079" y="463141"/>
                  </a:lnTo>
                  <a:lnTo>
                    <a:pt x="924" y="464049"/>
                  </a:lnTo>
                  <a:lnTo>
                    <a:pt x="784" y="464991"/>
                  </a:lnTo>
                  <a:lnTo>
                    <a:pt x="658" y="465967"/>
                  </a:lnTo>
                  <a:lnTo>
                    <a:pt x="532" y="466976"/>
                  </a:lnTo>
                  <a:lnTo>
                    <a:pt x="429" y="468019"/>
                  </a:lnTo>
                  <a:lnTo>
                    <a:pt x="333" y="469062"/>
                  </a:lnTo>
                  <a:lnTo>
                    <a:pt x="244" y="470172"/>
                  </a:lnTo>
                  <a:lnTo>
                    <a:pt x="170" y="471282"/>
                  </a:lnTo>
                  <a:lnTo>
                    <a:pt x="111" y="472426"/>
                  </a:lnTo>
                  <a:lnTo>
                    <a:pt x="67" y="473570"/>
                  </a:lnTo>
                  <a:lnTo>
                    <a:pt x="30" y="474747"/>
                  </a:lnTo>
                  <a:lnTo>
                    <a:pt x="8" y="475958"/>
                  </a:lnTo>
                  <a:lnTo>
                    <a:pt x="0" y="477170"/>
                  </a:lnTo>
                  <a:lnTo>
                    <a:pt x="8" y="478381"/>
                  </a:lnTo>
                  <a:lnTo>
                    <a:pt x="30" y="479558"/>
                  </a:lnTo>
                  <a:lnTo>
                    <a:pt x="67" y="480702"/>
                  </a:lnTo>
                  <a:lnTo>
                    <a:pt x="111" y="481879"/>
                  </a:lnTo>
                  <a:lnTo>
                    <a:pt x="170" y="482989"/>
                  </a:lnTo>
                  <a:lnTo>
                    <a:pt x="244" y="484100"/>
                  </a:lnTo>
                  <a:lnTo>
                    <a:pt x="333" y="485176"/>
                  </a:lnTo>
                  <a:lnTo>
                    <a:pt x="429" y="486253"/>
                  </a:lnTo>
                  <a:lnTo>
                    <a:pt x="532" y="487262"/>
                  </a:lnTo>
                  <a:lnTo>
                    <a:pt x="658" y="488271"/>
                  </a:lnTo>
                  <a:lnTo>
                    <a:pt x="784" y="489247"/>
                  </a:lnTo>
                  <a:lnTo>
                    <a:pt x="924" y="490189"/>
                  </a:lnTo>
                  <a:lnTo>
                    <a:pt x="1079" y="491131"/>
                  </a:lnTo>
                  <a:lnTo>
                    <a:pt x="1234" y="492005"/>
                  </a:lnTo>
                  <a:lnTo>
                    <a:pt x="1404" y="492846"/>
                  </a:lnTo>
                  <a:lnTo>
                    <a:pt x="1589" y="493654"/>
                  </a:lnTo>
                  <a:lnTo>
                    <a:pt x="1774" y="494428"/>
                  </a:lnTo>
                  <a:lnTo>
                    <a:pt x="1966" y="495168"/>
                  </a:lnTo>
                  <a:lnTo>
                    <a:pt x="2173" y="495874"/>
                  </a:lnTo>
                  <a:lnTo>
                    <a:pt x="2387" y="496513"/>
                  </a:lnTo>
                  <a:lnTo>
                    <a:pt x="2602" y="497119"/>
                  </a:lnTo>
                  <a:lnTo>
                    <a:pt x="2831" y="497691"/>
                  </a:lnTo>
                  <a:lnTo>
                    <a:pt x="3060" y="498195"/>
                  </a:lnTo>
                  <a:lnTo>
                    <a:pt x="3304" y="498666"/>
                  </a:lnTo>
                  <a:lnTo>
                    <a:pt x="3548" y="499104"/>
                  </a:lnTo>
                  <a:lnTo>
                    <a:pt x="3799" y="499474"/>
                  </a:lnTo>
                  <a:lnTo>
                    <a:pt x="4050" y="499777"/>
                  </a:lnTo>
                  <a:lnTo>
                    <a:pt x="4316" y="500046"/>
                  </a:lnTo>
                  <a:lnTo>
                    <a:pt x="4582" y="500248"/>
                  </a:lnTo>
                  <a:lnTo>
                    <a:pt x="4848" y="500382"/>
                  </a:lnTo>
                  <a:lnTo>
                    <a:pt x="5122" y="500483"/>
                  </a:lnTo>
                  <a:lnTo>
                    <a:pt x="5403"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7" y="497691"/>
                  </a:lnTo>
                  <a:lnTo>
                    <a:pt x="8189" y="497119"/>
                  </a:lnTo>
                  <a:lnTo>
                    <a:pt x="8411" y="496513"/>
                  </a:lnTo>
                  <a:lnTo>
                    <a:pt x="8625" y="495874"/>
                  </a:lnTo>
                  <a:lnTo>
                    <a:pt x="8824" y="495168"/>
                  </a:lnTo>
                  <a:lnTo>
                    <a:pt x="9024" y="494428"/>
                  </a:lnTo>
                  <a:lnTo>
                    <a:pt x="9209" y="493654"/>
                  </a:lnTo>
                  <a:lnTo>
                    <a:pt x="9386" y="492846"/>
                  </a:lnTo>
                  <a:lnTo>
                    <a:pt x="9556" y="492005"/>
                  </a:lnTo>
                  <a:lnTo>
                    <a:pt x="9719" y="491131"/>
                  </a:lnTo>
                  <a:lnTo>
                    <a:pt x="9874" y="490189"/>
                  </a:lnTo>
                  <a:lnTo>
                    <a:pt x="10014" y="489247"/>
                  </a:lnTo>
                  <a:lnTo>
                    <a:pt x="10140" y="488271"/>
                  </a:lnTo>
                  <a:lnTo>
                    <a:pt x="10266" y="487262"/>
                  </a:lnTo>
                  <a:lnTo>
                    <a:pt x="10369" y="486253"/>
                  </a:lnTo>
                  <a:lnTo>
                    <a:pt x="10465" y="485176"/>
                  </a:lnTo>
                  <a:lnTo>
                    <a:pt x="10554" y="484100"/>
                  </a:lnTo>
                  <a:lnTo>
                    <a:pt x="10628" y="482989"/>
                  </a:lnTo>
                  <a:lnTo>
                    <a:pt x="10687" y="481879"/>
                  </a:lnTo>
                  <a:lnTo>
                    <a:pt x="10731" y="480702"/>
                  </a:lnTo>
                  <a:lnTo>
                    <a:pt x="10768" y="479558"/>
                  </a:lnTo>
                  <a:lnTo>
                    <a:pt x="10790" y="478381"/>
                  </a:lnTo>
                  <a:lnTo>
                    <a:pt x="10798" y="477170"/>
                  </a:lnTo>
                  <a:lnTo>
                    <a:pt x="10790" y="475958"/>
                  </a:lnTo>
                  <a:lnTo>
                    <a:pt x="10768" y="474747"/>
                  </a:lnTo>
                  <a:lnTo>
                    <a:pt x="10731" y="473570"/>
                  </a:lnTo>
                  <a:lnTo>
                    <a:pt x="10687" y="472426"/>
                  </a:lnTo>
                  <a:lnTo>
                    <a:pt x="10628" y="471282"/>
                  </a:lnTo>
                  <a:lnTo>
                    <a:pt x="10554" y="470172"/>
                  </a:lnTo>
                  <a:lnTo>
                    <a:pt x="10465" y="469062"/>
                  </a:lnTo>
                  <a:lnTo>
                    <a:pt x="10369" y="468019"/>
                  </a:lnTo>
                  <a:lnTo>
                    <a:pt x="10266" y="466976"/>
                  </a:lnTo>
                  <a:lnTo>
                    <a:pt x="10140" y="465967"/>
                  </a:lnTo>
                  <a:lnTo>
                    <a:pt x="10014" y="464991"/>
                  </a:lnTo>
                  <a:lnTo>
                    <a:pt x="9874" y="464049"/>
                  </a:lnTo>
                  <a:lnTo>
                    <a:pt x="9719" y="463141"/>
                  </a:lnTo>
                  <a:lnTo>
                    <a:pt x="9556" y="462233"/>
                  </a:lnTo>
                  <a:lnTo>
                    <a:pt x="9386" y="461392"/>
                  </a:lnTo>
                  <a:lnTo>
                    <a:pt x="9209" y="460584"/>
                  </a:lnTo>
                  <a:lnTo>
                    <a:pt x="9024" y="459811"/>
                  </a:lnTo>
                  <a:lnTo>
                    <a:pt x="8824" y="459104"/>
                  </a:lnTo>
                  <a:lnTo>
                    <a:pt x="8625" y="458398"/>
                  </a:lnTo>
                  <a:lnTo>
                    <a:pt x="8411" y="457758"/>
                  </a:lnTo>
                  <a:lnTo>
                    <a:pt x="8189" y="457153"/>
                  </a:lnTo>
                  <a:lnTo>
                    <a:pt x="7967"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403" y="453822"/>
                  </a:lnTo>
                  <a:close/>
                  <a:moveTo>
                    <a:pt x="5122" y="567059"/>
                  </a:moveTo>
                  <a:lnTo>
                    <a:pt x="4848" y="567160"/>
                  </a:lnTo>
                  <a:lnTo>
                    <a:pt x="4582" y="567328"/>
                  </a:lnTo>
                  <a:lnTo>
                    <a:pt x="4316" y="567530"/>
                  </a:lnTo>
                  <a:lnTo>
                    <a:pt x="4050" y="567766"/>
                  </a:lnTo>
                  <a:lnTo>
                    <a:pt x="3799" y="568102"/>
                  </a:lnTo>
                  <a:lnTo>
                    <a:pt x="3548" y="568472"/>
                  </a:lnTo>
                  <a:lnTo>
                    <a:pt x="3304" y="568876"/>
                  </a:lnTo>
                  <a:lnTo>
                    <a:pt x="3060" y="569347"/>
                  </a:lnTo>
                  <a:lnTo>
                    <a:pt x="2831" y="569885"/>
                  </a:lnTo>
                  <a:lnTo>
                    <a:pt x="2602" y="570423"/>
                  </a:lnTo>
                  <a:lnTo>
                    <a:pt x="2387" y="571029"/>
                  </a:lnTo>
                  <a:lnTo>
                    <a:pt x="2173" y="571702"/>
                  </a:lnTo>
                  <a:lnTo>
                    <a:pt x="1966" y="572408"/>
                  </a:lnTo>
                  <a:lnTo>
                    <a:pt x="1774" y="573115"/>
                  </a:lnTo>
                  <a:lnTo>
                    <a:pt x="1589" y="573889"/>
                  </a:lnTo>
                  <a:lnTo>
                    <a:pt x="1404" y="574730"/>
                  </a:lnTo>
                  <a:lnTo>
                    <a:pt x="1234" y="575571"/>
                  </a:lnTo>
                  <a:lnTo>
                    <a:pt x="1079" y="576445"/>
                  </a:lnTo>
                  <a:lnTo>
                    <a:pt x="924" y="577354"/>
                  </a:lnTo>
                  <a:lnTo>
                    <a:pt x="784" y="578296"/>
                  </a:lnTo>
                  <a:lnTo>
                    <a:pt x="658" y="579271"/>
                  </a:lnTo>
                  <a:lnTo>
                    <a:pt x="532" y="580280"/>
                  </a:lnTo>
                  <a:lnTo>
                    <a:pt x="429" y="581323"/>
                  </a:lnTo>
                  <a:lnTo>
                    <a:pt x="333" y="582400"/>
                  </a:lnTo>
                  <a:lnTo>
                    <a:pt x="244" y="583476"/>
                  </a:lnTo>
                  <a:lnTo>
                    <a:pt x="170" y="584586"/>
                  </a:lnTo>
                  <a:lnTo>
                    <a:pt x="111" y="585697"/>
                  </a:lnTo>
                  <a:lnTo>
                    <a:pt x="67" y="586840"/>
                  </a:lnTo>
                  <a:lnTo>
                    <a:pt x="30" y="588018"/>
                  </a:lnTo>
                  <a:lnTo>
                    <a:pt x="8" y="589195"/>
                  </a:lnTo>
                  <a:lnTo>
                    <a:pt x="0" y="590373"/>
                  </a:lnTo>
                  <a:lnTo>
                    <a:pt x="8" y="591618"/>
                  </a:lnTo>
                  <a:lnTo>
                    <a:pt x="30" y="592795"/>
                  </a:lnTo>
                  <a:lnTo>
                    <a:pt x="67" y="593972"/>
                  </a:lnTo>
                  <a:lnTo>
                    <a:pt x="111" y="595150"/>
                  </a:lnTo>
                  <a:lnTo>
                    <a:pt x="170" y="596294"/>
                  </a:lnTo>
                  <a:lnTo>
                    <a:pt x="244" y="597404"/>
                  </a:lnTo>
                  <a:lnTo>
                    <a:pt x="333" y="598480"/>
                  </a:lnTo>
                  <a:lnTo>
                    <a:pt x="429" y="599557"/>
                  </a:lnTo>
                  <a:lnTo>
                    <a:pt x="532" y="600600"/>
                  </a:lnTo>
                  <a:lnTo>
                    <a:pt x="658" y="601609"/>
                  </a:lnTo>
                  <a:lnTo>
                    <a:pt x="784" y="602585"/>
                  </a:lnTo>
                  <a:lnTo>
                    <a:pt x="924" y="603527"/>
                  </a:lnTo>
                  <a:lnTo>
                    <a:pt x="1079" y="604435"/>
                  </a:lnTo>
                  <a:lnTo>
                    <a:pt x="1234" y="605310"/>
                  </a:lnTo>
                  <a:lnTo>
                    <a:pt x="1404" y="606151"/>
                  </a:lnTo>
                  <a:lnTo>
                    <a:pt x="1589" y="606958"/>
                  </a:lnTo>
                  <a:lnTo>
                    <a:pt x="1774" y="607732"/>
                  </a:lnTo>
                  <a:lnTo>
                    <a:pt x="1966" y="608472"/>
                  </a:lnTo>
                  <a:lnTo>
                    <a:pt x="2173" y="609145"/>
                  </a:lnTo>
                  <a:lnTo>
                    <a:pt x="2387" y="609784"/>
                  </a:lnTo>
                  <a:lnTo>
                    <a:pt x="2602" y="610389"/>
                  </a:lnTo>
                  <a:lnTo>
                    <a:pt x="2831" y="610961"/>
                  </a:lnTo>
                  <a:lnTo>
                    <a:pt x="3060" y="611466"/>
                  </a:lnTo>
                  <a:lnTo>
                    <a:pt x="3304" y="611937"/>
                  </a:lnTo>
                  <a:lnTo>
                    <a:pt x="3548" y="612341"/>
                  </a:lnTo>
                  <a:lnTo>
                    <a:pt x="3799" y="612711"/>
                  </a:lnTo>
                  <a:lnTo>
                    <a:pt x="4050" y="613013"/>
                  </a:lnTo>
                  <a:lnTo>
                    <a:pt x="4316" y="613249"/>
                  </a:lnTo>
                  <a:lnTo>
                    <a:pt x="4582" y="613451"/>
                  </a:lnTo>
                  <a:lnTo>
                    <a:pt x="4848" y="613619"/>
                  </a:lnTo>
                  <a:lnTo>
                    <a:pt x="5122" y="613686"/>
                  </a:lnTo>
                  <a:lnTo>
                    <a:pt x="5403"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7" y="610961"/>
                  </a:lnTo>
                  <a:lnTo>
                    <a:pt x="8189" y="610389"/>
                  </a:lnTo>
                  <a:lnTo>
                    <a:pt x="8411" y="609784"/>
                  </a:lnTo>
                  <a:lnTo>
                    <a:pt x="8625" y="609145"/>
                  </a:lnTo>
                  <a:lnTo>
                    <a:pt x="8824" y="608472"/>
                  </a:lnTo>
                  <a:lnTo>
                    <a:pt x="9024" y="607732"/>
                  </a:lnTo>
                  <a:lnTo>
                    <a:pt x="9209" y="606958"/>
                  </a:lnTo>
                  <a:lnTo>
                    <a:pt x="9386" y="606151"/>
                  </a:lnTo>
                  <a:lnTo>
                    <a:pt x="9556" y="605310"/>
                  </a:lnTo>
                  <a:lnTo>
                    <a:pt x="9719" y="604435"/>
                  </a:lnTo>
                  <a:lnTo>
                    <a:pt x="9874" y="603527"/>
                  </a:lnTo>
                  <a:lnTo>
                    <a:pt x="10014" y="602585"/>
                  </a:lnTo>
                  <a:lnTo>
                    <a:pt x="10140" y="601609"/>
                  </a:lnTo>
                  <a:lnTo>
                    <a:pt x="10266" y="600600"/>
                  </a:lnTo>
                  <a:lnTo>
                    <a:pt x="10369" y="599557"/>
                  </a:lnTo>
                  <a:lnTo>
                    <a:pt x="10465" y="598480"/>
                  </a:lnTo>
                  <a:lnTo>
                    <a:pt x="10554" y="597404"/>
                  </a:lnTo>
                  <a:lnTo>
                    <a:pt x="10628" y="596294"/>
                  </a:lnTo>
                  <a:lnTo>
                    <a:pt x="10687" y="595150"/>
                  </a:lnTo>
                  <a:lnTo>
                    <a:pt x="10731" y="593972"/>
                  </a:lnTo>
                  <a:lnTo>
                    <a:pt x="10768" y="592795"/>
                  </a:lnTo>
                  <a:lnTo>
                    <a:pt x="10790" y="591618"/>
                  </a:lnTo>
                  <a:lnTo>
                    <a:pt x="10798" y="590373"/>
                  </a:lnTo>
                  <a:lnTo>
                    <a:pt x="10790" y="589195"/>
                  </a:lnTo>
                  <a:lnTo>
                    <a:pt x="10768" y="588018"/>
                  </a:lnTo>
                  <a:lnTo>
                    <a:pt x="10731" y="586840"/>
                  </a:lnTo>
                  <a:lnTo>
                    <a:pt x="10687" y="585697"/>
                  </a:lnTo>
                  <a:lnTo>
                    <a:pt x="10628" y="584586"/>
                  </a:lnTo>
                  <a:lnTo>
                    <a:pt x="10554" y="583476"/>
                  </a:lnTo>
                  <a:lnTo>
                    <a:pt x="10465" y="582400"/>
                  </a:lnTo>
                  <a:lnTo>
                    <a:pt x="10369" y="581323"/>
                  </a:lnTo>
                  <a:lnTo>
                    <a:pt x="10266" y="580280"/>
                  </a:lnTo>
                  <a:lnTo>
                    <a:pt x="10140" y="579271"/>
                  </a:lnTo>
                  <a:lnTo>
                    <a:pt x="10014" y="578296"/>
                  </a:lnTo>
                  <a:lnTo>
                    <a:pt x="9874" y="577354"/>
                  </a:lnTo>
                  <a:lnTo>
                    <a:pt x="9719" y="576445"/>
                  </a:lnTo>
                  <a:lnTo>
                    <a:pt x="9556" y="575571"/>
                  </a:lnTo>
                  <a:lnTo>
                    <a:pt x="9386" y="574730"/>
                  </a:lnTo>
                  <a:lnTo>
                    <a:pt x="9209" y="573889"/>
                  </a:lnTo>
                  <a:lnTo>
                    <a:pt x="9024" y="573115"/>
                  </a:lnTo>
                  <a:lnTo>
                    <a:pt x="8824" y="572408"/>
                  </a:lnTo>
                  <a:lnTo>
                    <a:pt x="8625" y="571702"/>
                  </a:lnTo>
                  <a:lnTo>
                    <a:pt x="8411" y="571029"/>
                  </a:lnTo>
                  <a:lnTo>
                    <a:pt x="8189" y="570423"/>
                  </a:lnTo>
                  <a:lnTo>
                    <a:pt x="7967"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1"/>
            <p:cNvSpPr/>
            <p:nvPr/>
          </p:nvSpPr>
          <p:spPr>
            <a:xfrm>
              <a:off x="10673645" y="1504158"/>
              <a:ext cx="55637" cy="742601"/>
            </a:xfrm>
            <a:custGeom>
              <a:avLst/>
              <a:gdLst/>
              <a:ahLst/>
              <a:cxnLst/>
              <a:rect l="l" t="t" r="r" b="b"/>
              <a:pathLst>
                <a:path w="10798" h="613720" extrusionOk="0">
                  <a:moveTo>
                    <a:pt x="5396" y="0"/>
                  </a:moveTo>
                  <a:lnTo>
                    <a:pt x="5115" y="34"/>
                  </a:lnTo>
                  <a:lnTo>
                    <a:pt x="4841" y="135"/>
                  </a:lnTo>
                  <a:lnTo>
                    <a:pt x="4568" y="269"/>
                  </a:lnTo>
                  <a:lnTo>
                    <a:pt x="4302" y="471"/>
                  </a:lnTo>
                  <a:lnTo>
                    <a:pt x="4036" y="740"/>
                  </a:lnTo>
                  <a:lnTo>
                    <a:pt x="3777" y="1043"/>
                  </a:lnTo>
                  <a:lnTo>
                    <a:pt x="3526" y="1413"/>
                  </a:lnTo>
                  <a:lnTo>
                    <a:pt x="3282" y="1850"/>
                  </a:lnTo>
                  <a:lnTo>
                    <a:pt x="3038" y="2321"/>
                  </a:lnTo>
                  <a:lnTo>
                    <a:pt x="2809" y="2826"/>
                  </a:lnTo>
                  <a:lnTo>
                    <a:pt x="2580" y="3398"/>
                  </a:lnTo>
                  <a:lnTo>
                    <a:pt x="2358" y="4003"/>
                  </a:lnTo>
                  <a:lnTo>
                    <a:pt x="2151" y="4643"/>
                  </a:lnTo>
                  <a:lnTo>
                    <a:pt x="1944" y="5349"/>
                  </a:lnTo>
                  <a:lnTo>
                    <a:pt x="1752" y="6089"/>
                  </a:lnTo>
                  <a:lnTo>
                    <a:pt x="1567" y="6863"/>
                  </a:lnTo>
                  <a:lnTo>
                    <a:pt x="1390" y="7670"/>
                  </a:lnTo>
                  <a:lnTo>
                    <a:pt x="1220" y="8511"/>
                  </a:lnTo>
                  <a:lnTo>
                    <a:pt x="1057" y="9420"/>
                  </a:lnTo>
                  <a:lnTo>
                    <a:pt x="910" y="10328"/>
                  </a:lnTo>
                  <a:lnTo>
                    <a:pt x="769" y="11270"/>
                  </a:lnTo>
                  <a:lnTo>
                    <a:pt x="644" y="12245"/>
                  </a:lnTo>
                  <a:lnTo>
                    <a:pt x="525" y="13255"/>
                  </a:lnTo>
                  <a:lnTo>
                    <a:pt x="422" y="14298"/>
                  </a:lnTo>
                  <a:lnTo>
                    <a:pt x="326" y="15340"/>
                  </a:lnTo>
                  <a:lnTo>
                    <a:pt x="237" y="16417"/>
                  </a:lnTo>
                  <a:lnTo>
                    <a:pt x="171" y="17527"/>
                  </a:lnTo>
                  <a:lnTo>
                    <a:pt x="111" y="18671"/>
                  </a:lnTo>
                  <a:lnTo>
                    <a:pt x="60" y="19815"/>
                  </a:lnTo>
                  <a:lnTo>
                    <a:pt x="30" y="20959"/>
                  </a:lnTo>
                  <a:lnTo>
                    <a:pt x="8" y="22136"/>
                  </a:lnTo>
                  <a:lnTo>
                    <a:pt x="1" y="23347"/>
                  </a:lnTo>
                  <a:lnTo>
                    <a:pt x="8" y="24558"/>
                  </a:lnTo>
                  <a:lnTo>
                    <a:pt x="30" y="25736"/>
                  </a:lnTo>
                  <a:lnTo>
                    <a:pt x="60" y="26879"/>
                  </a:lnTo>
                  <a:lnTo>
                    <a:pt x="111" y="28023"/>
                  </a:lnTo>
                  <a:lnTo>
                    <a:pt x="171" y="29167"/>
                  </a:lnTo>
                  <a:lnTo>
                    <a:pt x="237" y="30277"/>
                  </a:lnTo>
                  <a:lnTo>
                    <a:pt x="326" y="31354"/>
                  </a:lnTo>
                  <a:lnTo>
                    <a:pt x="422" y="32397"/>
                  </a:lnTo>
                  <a:lnTo>
                    <a:pt x="525" y="33440"/>
                  </a:lnTo>
                  <a:lnTo>
                    <a:pt x="644" y="34449"/>
                  </a:lnTo>
                  <a:lnTo>
                    <a:pt x="769" y="35424"/>
                  </a:lnTo>
                  <a:lnTo>
                    <a:pt x="910" y="36366"/>
                  </a:lnTo>
                  <a:lnTo>
                    <a:pt x="1057" y="37275"/>
                  </a:lnTo>
                  <a:lnTo>
                    <a:pt x="1220" y="38183"/>
                  </a:lnTo>
                  <a:lnTo>
                    <a:pt x="1390" y="39024"/>
                  </a:lnTo>
                  <a:lnTo>
                    <a:pt x="1567" y="39831"/>
                  </a:lnTo>
                  <a:lnTo>
                    <a:pt x="1752" y="40605"/>
                  </a:lnTo>
                  <a:lnTo>
                    <a:pt x="1944" y="41345"/>
                  </a:lnTo>
                  <a:lnTo>
                    <a:pt x="2151" y="42052"/>
                  </a:lnTo>
                  <a:lnTo>
                    <a:pt x="2358" y="42691"/>
                  </a:lnTo>
                  <a:lnTo>
                    <a:pt x="2580" y="43296"/>
                  </a:lnTo>
                  <a:lnTo>
                    <a:pt x="2809" y="43868"/>
                  </a:lnTo>
                  <a:lnTo>
                    <a:pt x="3038" y="44373"/>
                  </a:lnTo>
                  <a:lnTo>
                    <a:pt x="3282" y="44844"/>
                  </a:lnTo>
                  <a:lnTo>
                    <a:pt x="3526" y="45281"/>
                  </a:lnTo>
                  <a:lnTo>
                    <a:pt x="3777" y="45651"/>
                  </a:lnTo>
                  <a:lnTo>
                    <a:pt x="4036" y="45954"/>
                  </a:lnTo>
                  <a:lnTo>
                    <a:pt x="4302" y="46223"/>
                  </a:lnTo>
                  <a:lnTo>
                    <a:pt x="4568" y="46425"/>
                  </a:lnTo>
                  <a:lnTo>
                    <a:pt x="4841" y="46560"/>
                  </a:lnTo>
                  <a:lnTo>
                    <a:pt x="5115" y="46661"/>
                  </a:lnTo>
                  <a:lnTo>
                    <a:pt x="5396" y="46694"/>
                  </a:lnTo>
                  <a:lnTo>
                    <a:pt x="5676" y="46661"/>
                  </a:lnTo>
                  <a:lnTo>
                    <a:pt x="5950" y="46560"/>
                  </a:lnTo>
                  <a:lnTo>
                    <a:pt x="6216" y="46425"/>
                  </a:lnTo>
                  <a:lnTo>
                    <a:pt x="6482" y="46223"/>
                  </a:lnTo>
                  <a:lnTo>
                    <a:pt x="6741" y="45954"/>
                  </a:lnTo>
                  <a:lnTo>
                    <a:pt x="6999" y="45651"/>
                  </a:lnTo>
                  <a:lnTo>
                    <a:pt x="7251" y="45281"/>
                  </a:lnTo>
                  <a:lnTo>
                    <a:pt x="7494" y="44844"/>
                  </a:lnTo>
                  <a:lnTo>
                    <a:pt x="7731" y="44373"/>
                  </a:lnTo>
                  <a:lnTo>
                    <a:pt x="7967" y="43868"/>
                  </a:lnTo>
                  <a:lnTo>
                    <a:pt x="8189" y="43296"/>
                  </a:lnTo>
                  <a:lnTo>
                    <a:pt x="8411" y="42691"/>
                  </a:lnTo>
                  <a:lnTo>
                    <a:pt x="8625" y="42052"/>
                  </a:lnTo>
                  <a:lnTo>
                    <a:pt x="8825" y="41345"/>
                  </a:lnTo>
                  <a:lnTo>
                    <a:pt x="9024" y="40605"/>
                  </a:lnTo>
                  <a:lnTo>
                    <a:pt x="9209" y="39831"/>
                  </a:lnTo>
                  <a:lnTo>
                    <a:pt x="9386" y="39024"/>
                  </a:lnTo>
                  <a:lnTo>
                    <a:pt x="9556" y="38183"/>
                  </a:lnTo>
                  <a:lnTo>
                    <a:pt x="9719" y="37275"/>
                  </a:lnTo>
                  <a:lnTo>
                    <a:pt x="9874" y="36366"/>
                  </a:lnTo>
                  <a:lnTo>
                    <a:pt x="10015" y="35424"/>
                  </a:lnTo>
                  <a:lnTo>
                    <a:pt x="10140" y="34449"/>
                  </a:lnTo>
                  <a:lnTo>
                    <a:pt x="10258" y="33440"/>
                  </a:lnTo>
                  <a:lnTo>
                    <a:pt x="10369" y="32397"/>
                  </a:lnTo>
                  <a:lnTo>
                    <a:pt x="10465" y="31354"/>
                  </a:lnTo>
                  <a:lnTo>
                    <a:pt x="10554" y="30277"/>
                  </a:lnTo>
                  <a:lnTo>
                    <a:pt x="10628" y="29167"/>
                  </a:lnTo>
                  <a:lnTo>
                    <a:pt x="10687" y="28023"/>
                  </a:lnTo>
                  <a:lnTo>
                    <a:pt x="10731" y="26879"/>
                  </a:lnTo>
                  <a:lnTo>
                    <a:pt x="10768" y="25736"/>
                  </a:lnTo>
                  <a:lnTo>
                    <a:pt x="10791" y="24558"/>
                  </a:lnTo>
                  <a:lnTo>
                    <a:pt x="10798" y="23347"/>
                  </a:lnTo>
                  <a:lnTo>
                    <a:pt x="10791" y="22136"/>
                  </a:lnTo>
                  <a:lnTo>
                    <a:pt x="10768" y="20959"/>
                  </a:lnTo>
                  <a:lnTo>
                    <a:pt x="10731" y="19815"/>
                  </a:lnTo>
                  <a:lnTo>
                    <a:pt x="10687" y="18671"/>
                  </a:lnTo>
                  <a:lnTo>
                    <a:pt x="10628" y="17527"/>
                  </a:lnTo>
                  <a:lnTo>
                    <a:pt x="10554" y="16417"/>
                  </a:lnTo>
                  <a:lnTo>
                    <a:pt x="10465" y="15340"/>
                  </a:lnTo>
                  <a:lnTo>
                    <a:pt x="10369" y="14298"/>
                  </a:lnTo>
                  <a:lnTo>
                    <a:pt x="10258" y="13255"/>
                  </a:lnTo>
                  <a:lnTo>
                    <a:pt x="10140" y="12245"/>
                  </a:lnTo>
                  <a:lnTo>
                    <a:pt x="10015" y="11270"/>
                  </a:lnTo>
                  <a:lnTo>
                    <a:pt x="9874" y="10328"/>
                  </a:lnTo>
                  <a:lnTo>
                    <a:pt x="9719" y="9420"/>
                  </a:lnTo>
                  <a:lnTo>
                    <a:pt x="9556" y="8511"/>
                  </a:lnTo>
                  <a:lnTo>
                    <a:pt x="9386" y="7670"/>
                  </a:lnTo>
                  <a:lnTo>
                    <a:pt x="9209" y="6863"/>
                  </a:lnTo>
                  <a:lnTo>
                    <a:pt x="9024" y="6089"/>
                  </a:lnTo>
                  <a:lnTo>
                    <a:pt x="8825" y="5349"/>
                  </a:lnTo>
                  <a:lnTo>
                    <a:pt x="8625" y="4643"/>
                  </a:lnTo>
                  <a:lnTo>
                    <a:pt x="8411" y="4003"/>
                  </a:lnTo>
                  <a:lnTo>
                    <a:pt x="8189" y="3398"/>
                  </a:lnTo>
                  <a:lnTo>
                    <a:pt x="7967" y="2826"/>
                  </a:lnTo>
                  <a:lnTo>
                    <a:pt x="7731" y="2321"/>
                  </a:lnTo>
                  <a:lnTo>
                    <a:pt x="7494" y="1850"/>
                  </a:lnTo>
                  <a:lnTo>
                    <a:pt x="7251" y="1413"/>
                  </a:lnTo>
                  <a:lnTo>
                    <a:pt x="6999" y="1043"/>
                  </a:lnTo>
                  <a:lnTo>
                    <a:pt x="6741" y="740"/>
                  </a:lnTo>
                  <a:lnTo>
                    <a:pt x="6482" y="471"/>
                  </a:lnTo>
                  <a:lnTo>
                    <a:pt x="6216" y="269"/>
                  </a:lnTo>
                  <a:lnTo>
                    <a:pt x="5950" y="135"/>
                  </a:lnTo>
                  <a:lnTo>
                    <a:pt x="5676" y="34"/>
                  </a:lnTo>
                  <a:lnTo>
                    <a:pt x="5396" y="0"/>
                  </a:lnTo>
                  <a:close/>
                  <a:moveTo>
                    <a:pt x="5396" y="113472"/>
                  </a:moveTo>
                  <a:lnTo>
                    <a:pt x="5115" y="113506"/>
                  </a:lnTo>
                  <a:lnTo>
                    <a:pt x="4841" y="113573"/>
                  </a:lnTo>
                  <a:lnTo>
                    <a:pt x="4568" y="113742"/>
                  </a:lnTo>
                  <a:lnTo>
                    <a:pt x="4302" y="113943"/>
                  </a:lnTo>
                  <a:lnTo>
                    <a:pt x="4036" y="114213"/>
                  </a:lnTo>
                  <a:lnTo>
                    <a:pt x="3777" y="114515"/>
                  </a:lnTo>
                  <a:lnTo>
                    <a:pt x="3526" y="114885"/>
                  </a:lnTo>
                  <a:lnTo>
                    <a:pt x="3282" y="115323"/>
                  </a:lnTo>
                  <a:lnTo>
                    <a:pt x="3038" y="115794"/>
                  </a:lnTo>
                  <a:lnTo>
                    <a:pt x="2809" y="116298"/>
                  </a:lnTo>
                  <a:lnTo>
                    <a:pt x="2580" y="116870"/>
                  </a:lnTo>
                  <a:lnTo>
                    <a:pt x="2358" y="117476"/>
                  </a:lnTo>
                  <a:lnTo>
                    <a:pt x="2151" y="118115"/>
                  </a:lnTo>
                  <a:lnTo>
                    <a:pt x="1944" y="118821"/>
                  </a:lnTo>
                  <a:lnTo>
                    <a:pt x="1752" y="119562"/>
                  </a:lnTo>
                  <a:lnTo>
                    <a:pt x="1567" y="120335"/>
                  </a:lnTo>
                  <a:lnTo>
                    <a:pt x="1390" y="121143"/>
                  </a:lnTo>
                  <a:lnTo>
                    <a:pt x="1220" y="121984"/>
                  </a:lnTo>
                  <a:lnTo>
                    <a:pt x="1057" y="122858"/>
                  </a:lnTo>
                  <a:lnTo>
                    <a:pt x="910" y="123800"/>
                  </a:lnTo>
                  <a:lnTo>
                    <a:pt x="769" y="124742"/>
                  </a:lnTo>
                  <a:lnTo>
                    <a:pt x="644" y="125718"/>
                  </a:lnTo>
                  <a:lnTo>
                    <a:pt x="525" y="126727"/>
                  </a:lnTo>
                  <a:lnTo>
                    <a:pt x="422" y="127736"/>
                  </a:lnTo>
                  <a:lnTo>
                    <a:pt x="326" y="128813"/>
                  </a:lnTo>
                  <a:lnTo>
                    <a:pt x="237" y="129889"/>
                  </a:lnTo>
                  <a:lnTo>
                    <a:pt x="171" y="131000"/>
                  </a:lnTo>
                  <a:lnTo>
                    <a:pt x="111" y="132110"/>
                  </a:lnTo>
                  <a:lnTo>
                    <a:pt x="60" y="133254"/>
                  </a:lnTo>
                  <a:lnTo>
                    <a:pt x="30" y="134431"/>
                  </a:lnTo>
                  <a:lnTo>
                    <a:pt x="8" y="135608"/>
                  </a:lnTo>
                  <a:lnTo>
                    <a:pt x="1" y="136820"/>
                  </a:lnTo>
                  <a:lnTo>
                    <a:pt x="8" y="137997"/>
                  </a:lnTo>
                  <a:lnTo>
                    <a:pt x="30" y="139174"/>
                  </a:lnTo>
                  <a:lnTo>
                    <a:pt x="60" y="140352"/>
                  </a:lnTo>
                  <a:lnTo>
                    <a:pt x="111" y="141496"/>
                  </a:lnTo>
                  <a:lnTo>
                    <a:pt x="171" y="142640"/>
                  </a:lnTo>
                  <a:lnTo>
                    <a:pt x="237" y="143716"/>
                  </a:lnTo>
                  <a:lnTo>
                    <a:pt x="326" y="144826"/>
                  </a:lnTo>
                  <a:lnTo>
                    <a:pt x="422" y="145869"/>
                  </a:lnTo>
                  <a:lnTo>
                    <a:pt x="525" y="146912"/>
                  </a:lnTo>
                  <a:lnTo>
                    <a:pt x="644" y="147921"/>
                  </a:lnTo>
                  <a:lnTo>
                    <a:pt x="769" y="148897"/>
                  </a:lnTo>
                  <a:lnTo>
                    <a:pt x="910" y="149839"/>
                  </a:lnTo>
                  <a:lnTo>
                    <a:pt x="1057" y="150747"/>
                  </a:lnTo>
                  <a:lnTo>
                    <a:pt x="1220" y="151622"/>
                  </a:lnTo>
                  <a:lnTo>
                    <a:pt x="1390" y="152496"/>
                  </a:lnTo>
                  <a:lnTo>
                    <a:pt x="1567" y="153304"/>
                  </a:lnTo>
                  <a:lnTo>
                    <a:pt x="1752" y="154078"/>
                  </a:lnTo>
                  <a:lnTo>
                    <a:pt x="1944" y="154818"/>
                  </a:lnTo>
                  <a:lnTo>
                    <a:pt x="2151" y="155491"/>
                  </a:lnTo>
                  <a:lnTo>
                    <a:pt x="2358" y="156163"/>
                  </a:lnTo>
                  <a:lnTo>
                    <a:pt x="2580" y="156769"/>
                  </a:lnTo>
                  <a:lnTo>
                    <a:pt x="2809" y="157341"/>
                  </a:lnTo>
                  <a:lnTo>
                    <a:pt x="3038" y="157845"/>
                  </a:lnTo>
                  <a:lnTo>
                    <a:pt x="3282" y="158316"/>
                  </a:lnTo>
                  <a:lnTo>
                    <a:pt x="3526" y="158720"/>
                  </a:lnTo>
                  <a:lnTo>
                    <a:pt x="3777" y="159090"/>
                  </a:lnTo>
                  <a:lnTo>
                    <a:pt x="4036" y="159427"/>
                  </a:lnTo>
                  <a:lnTo>
                    <a:pt x="4302" y="159696"/>
                  </a:lnTo>
                  <a:lnTo>
                    <a:pt x="4568" y="159898"/>
                  </a:lnTo>
                  <a:lnTo>
                    <a:pt x="4841" y="160032"/>
                  </a:lnTo>
                  <a:lnTo>
                    <a:pt x="5115" y="160133"/>
                  </a:lnTo>
                  <a:lnTo>
                    <a:pt x="5396" y="160167"/>
                  </a:lnTo>
                  <a:lnTo>
                    <a:pt x="5676" y="160133"/>
                  </a:lnTo>
                  <a:lnTo>
                    <a:pt x="5950" y="160032"/>
                  </a:lnTo>
                  <a:lnTo>
                    <a:pt x="6216" y="159898"/>
                  </a:lnTo>
                  <a:lnTo>
                    <a:pt x="6482" y="159696"/>
                  </a:lnTo>
                  <a:lnTo>
                    <a:pt x="6741" y="159427"/>
                  </a:lnTo>
                  <a:lnTo>
                    <a:pt x="6999" y="159090"/>
                  </a:lnTo>
                  <a:lnTo>
                    <a:pt x="7251" y="158720"/>
                  </a:lnTo>
                  <a:lnTo>
                    <a:pt x="7494" y="158316"/>
                  </a:lnTo>
                  <a:lnTo>
                    <a:pt x="7731" y="157845"/>
                  </a:lnTo>
                  <a:lnTo>
                    <a:pt x="7967" y="157341"/>
                  </a:lnTo>
                  <a:lnTo>
                    <a:pt x="8189" y="156769"/>
                  </a:lnTo>
                  <a:lnTo>
                    <a:pt x="8411" y="156163"/>
                  </a:lnTo>
                  <a:lnTo>
                    <a:pt x="8625" y="155491"/>
                  </a:lnTo>
                  <a:lnTo>
                    <a:pt x="8825" y="154818"/>
                  </a:lnTo>
                  <a:lnTo>
                    <a:pt x="9024" y="154078"/>
                  </a:lnTo>
                  <a:lnTo>
                    <a:pt x="9209" y="153304"/>
                  </a:lnTo>
                  <a:lnTo>
                    <a:pt x="9386" y="152496"/>
                  </a:lnTo>
                  <a:lnTo>
                    <a:pt x="9556" y="151622"/>
                  </a:lnTo>
                  <a:lnTo>
                    <a:pt x="9719" y="150747"/>
                  </a:lnTo>
                  <a:lnTo>
                    <a:pt x="9874" y="149839"/>
                  </a:lnTo>
                  <a:lnTo>
                    <a:pt x="10015" y="148897"/>
                  </a:lnTo>
                  <a:lnTo>
                    <a:pt x="10140" y="147921"/>
                  </a:lnTo>
                  <a:lnTo>
                    <a:pt x="10258" y="146912"/>
                  </a:lnTo>
                  <a:lnTo>
                    <a:pt x="10369" y="145869"/>
                  </a:lnTo>
                  <a:lnTo>
                    <a:pt x="10465" y="144826"/>
                  </a:lnTo>
                  <a:lnTo>
                    <a:pt x="10554" y="143716"/>
                  </a:lnTo>
                  <a:lnTo>
                    <a:pt x="10628" y="142640"/>
                  </a:lnTo>
                  <a:lnTo>
                    <a:pt x="10687" y="141496"/>
                  </a:lnTo>
                  <a:lnTo>
                    <a:pt x="10731" y="140352"/>
                  </a:lnTo>
                  <a:lnTo>
                    <a:pt x="10768" y="139174"/>
                  </a:lnTo>
                  <a:lnTo>
                    <a:pt x="10791" y="137997"/>
                  </a:lnTo>
                  <a:lnTo>
                    <a:pt x="10798" y="136820"/>
                  </a:lnTo>
                  <a:lnTo>
                    <a:pt x="10791" y="135608"/>
                  </a:lnTo>
                  <a:lnTo>
                    <a:pt x="10768" y="134431"/>
                  </a:lnTo>
                  <a:lnTo>
                    <a:pt x="10731" y="133254"/>
                  </a:lnTo>
                  <a:lnTo>
                    <a:pt x="10687" y="132110"/>
                  </a:lnTo>
                  <a:lnTo>
                    <a:pt x="10628" y="131000"/>
                  </a:lnTo>
                  <a:lnTo>
                    <a:pt x="10554" y="129889"/>
                  </a:lnTo>
                  <a:lnTo>
                    <a:pt x="10465" y="128813"/>
                  </a:lnTo>
                  <a:lnTo>
                    <a:pt x="10369" y="127736"/>
                  </a:lnTo>
                  <a:lnTo>
                    <a:pt x="10258" y="126727"/>
                  </a:lnTo>
                  <a:lnTo>
                    <a:pt x="10140" y="125718"/>
                  </a:lnTo>
                  <a:lnTo>
                    <a:pt x="10015" y="124742"/>
                  </a:lnTo>
                  <a:lnTo>
                    <a:pt x="9874" y="123800"/>
                  </a:lnTo>
                  <a:lnTo>
                    <a:pt x="9719" y="122858"/>
                  </a:lnTo>
                  <a:lnTo>
                    <a:pt x="9556" y="121984"/>
                  </a:lnTo>
                  <a:lnTo>
                    <a:pt x="9386" y="121143"/>
                  </a:lnTo>
                  <a:lnTo>
                    <a:pt x="9209" y="120335"/>
                  </a:lnTo>
                  <a:lnTo>
                    <a:pt x="9024" y="119562"/>
                  </a:lnTo>
                  <a:lnTo>
                    <a:pt x="8825" y="118821"/>
                  </a:lnTo>
                  <a:lnTo>
                    <a:pt x="8625" y="118115"/>
                  </a:lnTo>
                  <a:lnTo>
                    <a:pt x="8411" y="117476"/>
                  </a:lnTo>
                  <a:lnTo>
                    <a:pt x="8189" y="116870"/>
                  </a:lnTo>
                  <a:lnTo>
                    <a:pt x="7967" y="116298"/>
                  </a:lnTo>
                  <a:lnTo>
                    <a:pt x="7731" y="115794"/>
                  </a:lnTo>
                  <a:lnTo>
                    <a:pt x="7494" y="115323"/>
                  </a:lnTo>
                  <a:lnTo>
                    <a:pt x="7251" y="114885"/>
                  </a:lnTo>
                  <a:lnTo>
                    <a:pt x="6999" y="114515"/>
                  </a:lnTo>
                  <a:lnTo>
                    <a:pt x="6741" y="114213"/>
                  </a:lnTo>
                  <a:lnTo>
                    <a:pt x="6482" y="113943"/>
                  </a:lnTo>
                  <a:lnTo>
                    <a:pt x="6216" y="113742"/>
                  </a:lnTo>
                  <a:lnTo>
                    <a:pt x="5950" y="113573"/>
                  </a:lnTo>
                  <a:lnTo>
                    <a:pt x="5676" y="113506"/>
                  </a:lnTo>
                  <a:lnTo>
                    <a:pt x="5396" y="113472"/>
                  </a:lnTo>
                  <a:close/>
                  <a:moveTo>
                    <a:pt x="5115" y="226945"/>
                  </a:moveTo>
                  <a:lnTo>
                    <a:pt x="4841" y="227046"/>
                  </a:lnTo>
                  <a:lnTo>
                    <a:pt x="4568" y="227214"/>
                  </a:lnTo>
                  <a:lnTo>
                    <a:pt x="4302" y="227416"/>
                  </a:lnTo>
                  <a:lnTo>
                    <a:pt x="4036" y="227651"/>
                  </a:lnTo>
                  <a:lnTo>
                    <a:pt x="3777" y="227988"/>
                  </a:lnTo>
                  <a:lnTo>
                    <a:pt x="3526" y="228358"/>
                  </a:lnTo>
                  <a:lnTo>
                    <a:pt x="3282" y="228761"/>
                  </a:lnTo>
                  <a:lnTo>
                    <a:pt x="3038" y="229232"/>
                  </a:lnTo>
                  <a:lnTo>
                    <a:pt x="2809" y="229771"/>
                  </a:lnTo>
                  <a:lnTo>
                    <a:pt x="2580" y="230309"/>
                  </a:lnTo>
                  <a:lnTo>
                    <a:pt x="2358" y="230915"/>
                  </a:lnTo>
                  <a:lnTo>
                    <a:pt x="2151" y="231587"/>
                  </a:lnTo>
                  <a:lnTo>
                    <a:pt x="1944" y="232260"/>
                  </a:lnTo>
                  <a:lnTo>
                    <a:pt x="1752" y="233000"/>
                  </a:lnTo>
                  <a:lnTo>
                    <a:pt x="1567" y="233774"/>
                  </a:lnTo>
                  <a:lnTo>
                    <a:pt x="1390" y="234581"/>
                  </a:lnTo>
                  <a:lnTo>
                    <a:pt x="1220" y="235422"/>
                  </a:lnTo>
                  <a:lnTo>
                    <a:pt x="1057" y="236331"/>
                  </a:lnTo>
                  <a:lnTo>
                    <a:pt x="910" y="237239"/>
                  </a:lnTo>
                  <a:lnTo>
                    <a:pt x="769" y="238181"/>
                  </a:lnTo>
                  <a:lnTo>
                    <a:pt x="644" y="239157"/>
                  </a:lnTo>
                  <a:lnTo>
                    <a:pt x="525" y="240166"/>
                  </a:lnTo>
                  <a:lnTo>
                    <a:pt x="422" y="241209"/>
                  </a:lnTo>
                  <a:lnTo>
                    <a:pt x="326" y="242252"/>
                  </a:lnTo>
                  <a:lnTo>
                    <a:pt x="237" y="243328"/>
                  </a:lnTo>
                  <a:lnTo>
                    <a:pt x="171" y="244438"/>
                  </a:lnTo>
                  <a:lnTo>
                    <a:pt x="111" y="245582"/>
                  </a:lnTo>
                  <a:lnTo>
                    <a:pt x="60" y="246726"/>
                  </a:lnTo>
                  <a:lnTo>
                    <a:pt x="30" y="247903"/>
                  </a:lnTo>
                  <a:lnTo>
                    <a:pt x="8" y="249081"/>
                  </a:lnTo>
                  <a:lnTo>
                    <a:pt x="1" y="250258"/>
                  </a:lnTo>
                  <a:lnTo>
                    <a:pt x="8" y="251469"/>
                  </a:lnTo>
                  <a:lnTo>
                    <a:pt x="30" y="252647"/>
                  </a:lnTo>
                  <a:lnTo>
                    <a:pt x="60" y="253824"/>
                  </a:lnTo>
                  <a:lnTo>
                    <a:pt x="111" y="254968"/>
                  </a:lnTo>
                  <a:lnTo>
                    <a:pt x="171" y="256078"/>
                  </a:lnTo>
                  <a:lnTo>
                    <a:pt x="237" y="257188"/>
                  </a:lnTo>
                  <a:lnTo>
                    <a:pt x="326" y="258265"/>
                  </a:lnTo>
                  <a:lnTo>
                    <a:pt x="422" y="259341"/>
                  </a:lnTo>
                  <a:lnTo>
                    <a:pt x="525" y="260384"/>
                  </a:lnTo>
                  <a:lnTo>
                    <a:pt x="644" y="261360"/>
                  </a:lnTo>
                  <a:lnTo>
                    <a:pt x="769" y="262336"/>
                  </a:lnTo>
                  <a:lnTo>
                    <a:pt x="910" y="263311"/>
                  </a:lnTo>
                  <a:lnTo>
                    <a:pt x="1057" y="264220"/>
                  </a:lnTo>
                  <a:lnTo>
                    <a:pt x="1220" y="265094"/>
                  </a:lnTo>
                  <a:lnTo>
                    <a:pt x="1390" y="265935"/>
                  </a:lnTo>
                  <a:lnTo>
                    <a:pt x="1567" y="266743"/>
                  </a:lnTo>
                  <a:lnTo>
                    <a:pt x="1752" y="267516"/>
                  </a:lnTo>
                  <a:lnTo>
                    <a:pt x="1944" y="268256"/>
                  </a:lnTo>
                  <a:lnTo>
                    <a:pt x="2151" y="268963"/>
                  </a:lnTo>
                  <a:lnTo>
                    <a:pt x="2358" y="269602"/>
                  </a:lnTo>
                  <a:lnTo>
                    <a:pt x="2580" y="270208"/>
                  </a:lnTo>
                  <a:lnTo>
                    <a:pt x="2809" y="270780"/>
                  </a:lnTo>
                  <a:lnTo>
                    <a:pt x="3038" y="271318"/>
                  </a:lnTo>
                  <a:lnTo>
                    <a:pt x="3282" y="271789"/>
                  </a:lnTo>
                  <a:lnTo>
                    <a:pt x="3526" y="272193"/>
                  </a:lnTo>
                  <a:lnTo>
                    <a:pt x="3777" y="272563"/>
                  </a:lnTo>
                  <a:lnTo>
                    <a:pt x="4036" y="272865"/>
                  </a:lnTo>
                  <a:lnTo>
                    <a:pt x="4302" y="273134"/>
                  </a:lnTo>
                  <a:lnTo>
                    <a:pt x="4568" y="273336"/>
                  </a:lnTo>
                  <a:lnTo>
                    <a:pt x="4841" y="273505"/>
                  </a:lnTo>
                  <a:lnTo>
                    <a:pt x="5115" y="273572"/>
                  </a:lnTo>
                  <a:lnTo>
                    <a:pt x="5396" y="273605"/>
                  </a:lnTo>
                  <a:lnTo>
                    <a:pt x="5676" y="273572"/>
                  </a:lnTo>
                  <a:lnTo>
                    <a:pt x="5950" y="273505"/>
                  </a:lnTo>
                  <a:lnTo>
                    <a:pt x="6216" y="273336"/>
                  </a:lnTo>
                  <a:lnTo>
                    <a:pt x="6482" y="273134"/>
                  </a:lnTo>
                  <a:lnTo>
                    <a:pt x="6741" y="272865"/>
                  </a:lnTo>
                  <a:lnTo>
                    <a:pt x="6999" y="272563"/>
                  </a:lnTo>
                  <a:lnTo>
                    <a:pt x="7251" y="272193"/>
                  </a:lnTo>
                  <a:lnTo>
                    <a:pt x="7494" y="271789"/>
                  </a:lnTo>
                  <a:lnTo>
                    <a:pt x="7731" y="271318"/>
                  </a:lnTo>
                  <a:lnTo>
                    <a:pt x="7967" y="270780"/>
                  </a:lnTo>
                  <a:lnTo>
                    <a:pt x="8189" y="270208"/>
                  </a:lnTo>
                  <a:lnTo>
                    <a:pt x="8411" y="269602"/>
                  </a:lnTo>
                  <a:lnTo>
                    <a:pt x="8625" y="268963"/>
                  </a:lnTo>
                  <a:lnTo>
                    <a:pt x="8825" y="268256"/>
                  </a:lnTo>
                  <a:lnTo>
                    <a:pt x="9024" y="267516"/>
                  </a:lnTo>
                  <a:lnTo>
                    <a:pt x="9209" y="266743"/>
                  </a:lnTo>
                  <a:lnTo>
                    <a:pt x="9386" y="265935"/>
                  </a:lnTo>
                  <a:lnTo>
                    <a:pt x="9556" y="265094"/>
                  </a:lnTo>
                  <a:lnTo>
                    <a:pt x="9719" y="264220"/>
                  </a:lnTo>
                  <a:lnTo>
                    <a:pt x="9874" y="263311"/>
                  </a:lnTo>
                  <a:lnTo>
                    <a:pt x="10015" y="262336"/>
                  </a:lnTo>
                  <a:lnTo>
                    <a:pt x="10140" y="261360"/>
                  </a:lnTo>
                  <a:lnTo>
                    <a:pt x="10258" y="260384"/>
                  </a:lnTo>
                  <a:lnTo>
                    <a:pt x="10369" y="259341"/>
                  </a:lnTo>
                  <a:lnTo>
                    <a:pt x="10465" y="258265"/>
                  </a:lnTo>
                  <a:lnTo>
                    <a:pt x="10554" y="257188"/>
                  </a:lnTo>
                  <a:lnTo>
                    <a:pt x="10628" y="256078"/>
                  </a:lnTo>
                  <a:lnTo>
                    <a:pt x="10687" y="254968"/>
                  </a:lnTo>
                  <a:lnTo>
                    <a:pt x="10731" y="253824"/>
                  </a:lnTo>
                  <a:lnTo>
                    <a:pt x="10768" y="252647"/>
                  </a:lnTo>
                  <a:lnTo>
                    <a:pt x="10791" y="251469"/>
                  </a:lnTo>
                  <a:lnTo>
                    <a:pt x="10798" y="250258"/>
                  </a:lnTo>
                  <a:lnTo>
                    <a:pt x="10791" y="249081"/>
                  </a:lnTo>
                  <a:lnTo>
                    <a:pt x="10768" y="247903"/>
                  </a:lnTo>
                  <a:lnTo>
                    <a:pt x="10731" y="246726"/>
                  </a:lnTo>
                  <a:lnTo>
                    <a:pt x="10687" y="245582"/>
                  </a:lnTo>
                  <a:lnTo>
                    <a:pt x="10628" y="244438"/>
                  </a:lnTo>
                  <a:lnTo>
                    <a:pt x="10554" y="243328"/>
                  </a:lnTo>
                  <a:lnTo>
                    <a:pt x="10465" y="242252"/>
                  </a:lnTo>
                  <a:lnTo>
                    <a:pt x="10369" y="241209"/>
                  </a:lnTo>
                  <a:lnTo>
                    <a:pt x="10258" y="240166"/>
                  </a:lnTo>
                  <a:lnTo>
                    <a:pt x="10140" y="239157"/>
                  </a:lnTo>
                  <a:lnTo>
                    <a:pt x="10015" y="238181"/>
                  </a:lnTo>
                  <a:lnTo>
                    <a:pt x="9874" y="237239"/>
                  </a:lnTo>
                  <a:lnTo>
                    <a:pt x="9719" y="236331"/>
                  </a:lnTo>
                  <a:lnTo>
                    <a:pt x="9556" y="235422"/>
                  </a:lnTo>
                  <a:lnTo>
                    <a:pt x="9386" y="234581"/>
                  </a:lnTo>
                  <a:lnTo>
                    <a:pt x="9209" y="233774"/>
                  </a:lnTo>
                  <a:lnTo>
                    <a:pt x="9024" y="233000"/>
                  </a:lnTo>
                  <a:lnTo>
                    <a:pt x="8825" y="232260"/>
                  </a:lnTo>
                  <a:lnTo>
                    <a:pt x="8625" y="231587"/>
                  </a:lnTo>
                  <a:lnTo>
                    <a:pt x="8411" y="230915"/>
                  </a:lnTo>
                  <a:lnTo>
                    <a:pt x="8189" y="230309"/>
                  </a:lnTo>
                  <a:lnTo>
                    <a:pt x="7967" y="229771"/>
                  </a:lnTo>
                  <a:lnTo>
                    <a:pt x="7731" y="229232"/>
                  </a:lnTo>
                  <a:lnTo>
                    <a:pt x="7494" y="228761"/>
                  </a:lnTo>
                  <a:lnTo>
                    <a:pt x="7251" y="228358"/>
                  </a:lnTo>
                  <a:lnTo>
                    <a:pt x="6999" y="227988"/>
                  </a:lnTo>
                  <a:lnTo>
                    <a:pt x="6741" y="227651"/>
                  </a:lnTo>
                  <a:lnTo>
                    <a:pt x="6482" y="227416"/>
                  </a:lnTo>
                  <a:lnTo>
                    <a:pt x="6216" y="227214"/>
                  </a:lnTo>
                  <a:lnTo>
                    <a:pt x="5950" y="227046"/>
                  </a:lnTo>
                  <a:lnTo>
                    <a:pt x="5676" y="226945"/>
                  </a:lnTo>
                  <a:close/>
                  <a:moveTo>
                    <a:pt x="5115" y="340384"/>
                  </a:moveTo>
                  <a:lnTo>
                    <a:pt x="4841" y="340485"/>
                  </a:lnTo>
                  <a:lnTo>
                    <a:pt x="4568" y="340653"/>
                  </a:lnTo>
                  <a:lnTo>
                    <a:pt x="4302" y="340855"/>
                  </a:lnTo>
                  <a:lnTo>
                    <a:pt x="4036" y="341124"/>
                  </a:lnTo>
                  <a:lnTo>
                    <a:pt x="3777" y="341426"/>
                  </a:lnTo>
                  <a:lnTo>
                    <a:pt x="3526" y="341797"/>
                  </a:lnTo>
                  <a:lnTo>
                    <a:pt x="3282" y="342200"/>
                  </a:lnTo>
                  <a:lnTo>
                    <a:pt x="3038" y="342671"/>
                  </a:lnTo>
                  <a:lnTo>
                    <a:pt x="2809" y="343209"/>
                  </a:lnTo>
                  <a:lnTo>
                    <a:pt x="2580" y="343748"/>
                  </a:lnTo>
                  <a:lnTo>
                    <a:pt x="2358" y="344387"/>
                  </a:lnTo>
                  <a:lnTo>
                    <a:pt x="2151" y="345026"/>
                  </a:lnTo>
                  <a:lnTo>
                    <a:pt x="1944" y="345733"/>
                  </a:lnTo>
                  <a:lnTo>
                    <a:pt x="1752" y="346439"/>
                  </a:lnTo>
                  <a:lnTo>
                    <a:pt x="1567" y="347213"/>
                  </a:lnTo>
                  <a:lnTo>
                    <a:pt x="1390" y="348054"/>
                  </a:lnTo>
                  <a:lnTo>
                    <a:pt x="1220" y="348895"/>
                  </a:lnTo>
                  <a:lnTo>
                    <a:pt x="1057" y="349770"/>
                  </a:lnTo>
                  <a:lnTo>
                    <a:pt x="910" y="350678"/>
                  </a:lnTo>
                  <a:lnTo>
                    <a:pt x="769" y="351620"/>
                  </a:lnTo>
                  <a:lnTo>
                    <a:pt x="644" y="352595"/>
                  </a:lnTo>
                  <a:lnTo>
                    <a:pt x="525" y="353605"/>
                  </a:lnTo>
                  <a:lnTo>
                    <a:pt x="422" y="354648"/>
                  </a:lnTo>
                  <a:lnTo>
                    <a:pt x="326" y="355724"/>
                  </a:lnTo>
                  <a:lnTo>
                    <a:pt x="237" y="356801"/>
                  </a:lnTo>
                  <a:lnTo>
                    <a:pt x="171" y="357911"/>
                  </a:lnTo>
                  <a:lnTo>
                    <a:pt x="111" y="359021"/>
                  </a:lnTo>
                  <a:lnTo>
                    <a:pt x="60" y="360165"/>
                  </a:lnTo>
                  <a:lnTo>
                    <a:pt x="30" y="361342"/>
                  </a:lnTo>
                  <a:lnTo>
                    <a:pt x="8" y="362520"/>
                  </a:lnTo>
                  <a:lnTo>
                    <a:pt x="1" y="363697"/>
                  </a:lnTo>
                  <a:lnTo>
                    <a:pt x="8" y="364908"/>
                  </a:lnTo>
                  <a:lnTo>
                    <a:pt x="30" y="366086"/>
                  </a:lnTo>
                  <a:lnTo>
                    <a:pt x="60" y="367263"/>
                  </a:lnTo>
                  <a:lnTo>
                    <a:pt x="111" y="368407"/>
                  </a:lnTo>
                  <a:lnTo>
                    <a:pt x="171" y="369517"/>
                  </a:lnTo>
                  <a:lnTo>
                    <a:pt x="237" y="370627"/>
                  </a:lnTo>
                  <a:lnTo>
                    <a:pt x="326" y="371704"/>
                  </a:lnTo>
                  <a:lnTo>
                    <a:pt x="422" y="372780"/>
                  </a:lnTo>
                  <a:lnTo>
                    <a:pt x="525" y="373823"/>
                  </a:lnTo>
                  <a:lnTo>
                    <a:pt x="644" y="374799"/>
                  </a:lnTo>
                  <a:lnTo>
                    <a:pt x="769" y="375808"/>
                  </a:lnTo>
                  <a:lnTo>
                    <a:pt x="910" y="376750"/>
                  </a:lnTo>
                  <a:lnTo>
                    <a:pt x="1057" y="377658"/>
                  </a:lnTo>
                  <a:lnTo>
                    <a:pt x="1220" y="378533"/>
                  </a:lnTo>
                  <a:lnTo>
                    <a:pt x="1390" y="379374"/>
                  </a:lnTo>
                  <a:lnTo>
                    <a:pt x="1567" y="380215"/>
                  </a:lnTo>
                  <a:lnTo>
                    <a:pt x="1752" y="380989"/>
                  </a:lnTo>
                  <a:lnTo>
                    <a:pt x="1944" y="381695"/>
                  </a:lnTo>
                  <a:lnTo>
                    <a:pt x="2151" y="382402"/>
                  </a:lnTo>
                  <a:lnTo>
                    <a:pt x="2358" y="383041"/>
                  </a:lnTo>
                  <a:lnTo>
                    <a:pt x="2580" y="383680"/>
                  </a:lnTo>
                  <a:lnTo>
                    <a:pt x="2809" y="384218"/>
                  </a:lnTo>
                  <a:lnTo>
                    <a:pt x="3038" y="384757"/>
                  </a:lnTo>
                  <a:lnTo>
                    <a:pt x="3282" y="385228"/>
                  </a:lnTo>
                  <a:lnTo>
                    <a:pt x="3526" y="385631"/>
                  </a:lnTo>
                  <a:lnTo>
                    <a:pt x="3777" y="386001"/>
                  </a:lnTo>
                  <a:lnTo>
                    <a:pt x="4036" y="386304"/>
                  </a:lnTo>
                  <a:lnTo>
                    <a:pt x="4302" y="386573"/>
                  </a:lnTo>
                  <a:lnTo>
                    <a:pt x="4568" y="386775"/>
                  </a:lnTo>
                  <a:lnTo>
                    <a:pt x="4841" y="386943"/>
                  </a:lnTo>
                  <a:lnTo>
                    <a:pt x="5115" y="387044"/>
                  </a:lnTo>
                  <a:lnTo>
                    <a:pt x="5676" y="387044"/>
                  </a:lnTo>
                  <a:lnTo>
                    <a:pt x="5950" y="386943"/>
                  </a:lnTo>
                  <a:lnTo>
                    <a:pt x="6216" y="386775"/>
                  </a:lnTo>
                  <a:lnTo>
                    <a:pt x="6482" y="386573"/>
                  </a:lnTo>
                  <a:lnTo>
                    <a:pt x="6741" y="386304"/>
                  </a:lnTo>
                  <a:lnTo>
                    <a:pt x="6999" y="386001"/>
                  </a:lnTo>
                  <a:lnTo>
                    <a:pt x="7251" y="385631"/>
                  </a:lnTo>
                  <a:lnTo>
                    <a:pt x="7494" y="385228"/>
                  </a:lnTo>
                  <a:lnTo>
                    <a:pt x="7731" y="384757"/>
                  </a:lnTo>
                  <a:lnTo>
                    <a:pt x="7967" y="384218"/>
                  </a:lnTo>
                  <a:lnTo>
                    <a:pt x="8189" y="383680"/>
                  </a:lnTo>
                  <a:lnTo>
                    <a:pt x="8411" y="383041"/>
                  </a:lnTo>
                  <a:lnTo>
                    <a:pt x="8625" y="382402"/>
                  </a:lnTo>
                  <a:lnTo>
                    <a:pt x="8825" y="381695"/>
                  </a:lnTo>
                  <a:lnTo>
                    <a:pt x="9024" y="380989"/>
                  </a:lnTo>
                  <a:lnTo>
                    <a:pt x="9209" y="380215"/>
                  </a:lnTo>
                  <a:lnTo>
                    <a:pt x="9386" y="379374"/>
                  </a:lnTo>
                  <a:lnTo>
                    <a:pt x="9556" y="378533"/>
                  </a:lnTo>
                  <a:lnTo>
                    <a:pt x="9719" y="377658"/>
                  </a:lnTo>
                  <a:lnTo>
                    <a:pt x="9874" y="376750"/>
                  </a:lnTo>
                  <a:lnTo>
                    <a:pt x="10015" y="375808"/>
                  </a:lnTo>
                  <a:lnTo>
                    <a:pt x="10140" y="374799"/>
                  </a:lnTo>
                  <a:lnTo>
                    <a:pt x="10258" y="373823"/>
                  </a:lnTo>
                  <a:lnTo>
                    <a:pt x="10369" y="372780"/>
                  </a:lnTo>
                  <a:lnTo>
                    <a:pt x="10465" y="371704"/>
                  </a:lnTo>
                  <a:lnTo>
                    <a:pt x="10554" y="370627"/>
                  </a:lnTo>
                  <a:lnTo>
                    <a:pt x="10628" y="369517"/>
                  </a:lnTo>
                  <a:lnTo>
                    <a:pt x="10687" y="368407"/>
                  </a:lnTo>
                  <a:lnTo>
                    <a:pt x="10731" y="367263"/>
                  </a:lnTo>
                  <a:lnTo>
                    <a:pt x="10768" y="366086"/>
                  </a:lnTo>
                  <a:lnTo>
                    <a:pt x="10791" y="364908"/>
                  </a:lnTo>
                  <a:lnTo>
                    <a:pt x="10798" y="363697"/>
                  </a:lnTo>
                  <a:lnTo>
                    <a:pt x="10791" y="362520"/>
                  </a:lnTo>
                  <a:lnTo>
                    <a:pt x="10768" y="361342"/>
                  </a:lnTo>
                  <a:lnTo>
                    <a:pt x="10731" y="360165"/>
                  </a:lnTo>
                  <a:lnTo>
                    <a:pt x="10687" y="359021"/>
                  </a:lnTo>
                  <a:lnTo>
                    <a:pt x="10628" y="357911"/>
                  </a:lnTo>
                  <a:lnTo>
                    <a:pt x="10554" y="356801"/>
                  </a:lnTo>
                  <a:lnTo>
                    <a:pt x="10465" y="355724"/>
                  </a:lnTo>
                  <a:lnTo>
                    <a:pt x="10369" y="354648"/>
                  </a:lnTo>
                  <a:lnTo>
                    <a:pt x="10258" y="353605"/>
                  </a:lnTo>
                  <a:lnTo>
                    <a:pt x="10140" y="352595"/>
                  </a:lnTo>
                  <a:lnTo>
                    <a:pt x="10015" y="351620"/>
                  </a:lnTo>
                  <a:lnTo>
                    <a:pt x="9874" y="350678"/>
                  </a:lnTo>
                  <a:lnTo>
                    <a:pt x="9719" y="349770"/>
                  </a:lnTo>
                  <a:lnTo>
                    <a:pt x="9556" y="348895"/>
                  </a:lnTo>
                  <a:lnTo>
                    <a:pt x="9386" y="348054"/>
                  </a:lnTo>
                  <a:lnTo>
                    <a:pt x="9209" y="347213"/>
                  </a:lnTo>
                  <a:lnTo>
                    <a:pt x="9024" y="346439"/>
                  </a:lnTo>
                  <a:lnTo>
                    <a:pt x="8825" y="345733"/>
                  </a:lnTo>
                  <a:lnTo>
                    <a:pt x="8625" y="345026"/>
                  </a:lnTo>
                  <a:lnTo>
                    <a:pt x="8411" y="344387"/>
                  </a:lnTo>
                  <a:lnTo>
                    <a:pt x="8189" y="343748"/>
                  </a:lnTo>
                  <a:lnTo>
                    <a:pt x="7967" y="343209"/>
                  </a:lnTo>
                  <a:lnTo>
                    <a:pt x="7731" y="342671"/>
                  </a:lnTo>
                  <a:lnTo>
                    <a:pt x="7494" y="342200"/>
                  </a:lnTo>
                  <a:lnTo>
                    <a:pt x="7251" y="341797"/>
                  </a:lnTo>
                  <a:lnTo>
                    <a:pt x="6999" y="341426"/>
                  </a:lnTo>
                  <a:lnTo>
                    <a:pt x="6741" y="341124"/>
                  </a:lnTo>
                  <a:lnTo>
                    <a:pt x="6482" y="340855"/>
                  </a:lnTo>
                  <a:lnTo>
                    <a:pt x="6216" y="340653"/>
                  </a:lnTo>
                  <a:lnTo>
                    <a:pt x="5950" y="340485"/>
                  </a:lnTo>
                  <a:lnTo>
                    <a:pt x="5676" y="340384"/>
                  </a:lnTo>
                  <a:close/>
                  <a:moveTo>
                    <a:pt x="5396" y="453822"/>
                  </a:moveTo>
                  <a:lnTo>
                    <a:pt x="5115" y="453856"/>
                  </a:lnTo>
                  <a:lnTo>
                    <a:pt x="4841" y="453957"/>
                  </a:lnTo>
                  <a:lnTo>
                    <a:pt x="4568" y="454092"/>
                  </a:lnTo>
                  <a:lnTo>
                    <a:pt x="4302" y="454293"/>
                  </a:lnTo>
                  <a:lnTo>
                    <a:pt x="4036" y="454562"/>
                  </a:lnTo>
                  <a:lnTo>
                    <a:pt x="3777" y="454865"/>
                  </a:lnTo>
                  <a:lnTo>
                    <a:pt x="3526" y="455235"/>
                  </a:lnTo>
                  <a:lnTo>
                    <a:pt x="3282" y="455639"/>
                  </a:lnTo>
                  <a:lnTo>
                    <a:pt x="3038" y="456110"/>
                  </a:lnTo>
                  <a:lnTo>
                    <a:pt x="2809" y="456615"/>
                  </a:lnTo>
                  <a:lnTo>
                    <a:pt x="2580" y="457153"/>
                  </a:lnTo>
                  <a:lnTo>
                    <a:pt x="2358" y="457758"/>
                  </a:lnTo>
                  <a:lnTo>
                    <a:pt x="2151" y="458398"/>
                  </a:lnTo>
                  <a:lnTo>
                    <a:pt x="1944" y="459070"/>
                  </a:lnTo>
                  <a:lnTo>
                    <a:pt x="1752" y="459811"/>
                  </a:lnTo>
                  <a:lnTo>
                    <a:pt x="1567" y="460551"/>
                  </a:lnTo>
                  <a:lnTo>
                    <a:pt x="1390" y="461358"/>
                  </a:lnTo>
                  <a:lnTo>
                    <a:pt x="1220" y="462199"/>
                  </a:lnTo>
                  <a:lnTo>
                    <a:pt x="1057" y="463074"/>
                  </a:lnTo>
                  <a:lnTo>
                    <a:pt x="910" y="463982"/>
                  </a:lnTo>
                  <a:lnTo>
                    <a:pt x="769" y="464924"/>
                  </a:lnTo>
                  <a:lnTo>
                    <a:pt x="644" y="465900"/>
                  </a:lnTo>
                  <a:lnTo>
                    <a:pt x="525" y="466875"/>
                  </a:lnTo>
                  <a:lnTo>
                    <a:pt x="422" y="467918"/>
                  </a:lnTo>
                  <a:lnTo>
                    <a:pt x="326" y="468961"/>
                  </a:lnTo>
                  <a:lnTo>
                    <a:pt x="237" y="470038"/>
                  </a:lnTo>
                  <a:lnTo>
                    <a:pt x="171" y="471148"/>
                  </a:lnTo>
                  <a:lnTo>
                    <a:pt x="111" y="472258"/>
                  </a:lnTo>
                  <a:lnTo>
                    <a:pt x="60" y="473402"/>
                  </a:lnTo>
                  <a:lnTo>
                    <a:pt x="30" y="474579"/>
                  </a:lnTo>
                  <a:lnTo>
                    <a:pt x="8" y="475757"/>
                  </a:lnTo>
                  <a:lnTo>
                    <a:pt x="1" y="476934"/>
                  </a:lnTo>
                  <a:lnTo>
                    <a:pt x="8" y="478179"/>
                  </a:lnTo>
                  <a:lnTo>
                    <a:pt x="30" y="479356"/>
                  </a:lnTo>
                  <a:lnTo>
                    <a:pt x="60" y="480534"/>
                  </a:lnTo>
                  <a:lnTo>
                    <a:pt x="111" y="481711"/>
                  </a:lnTo>
                  <a:lnTo>
                    <a:pt x="171" y="482855"/>
                  </a:lnTo>
                  <a:lnTo>
                    <a:pt x="237" y="483965"/>
                  </a:lnTo>
                  <a:lnTo>
                    <a:pt x="326" y="485075"/>
                  </a:lnTo>
                  <a:lnTo>
                    <a:pt x="422" y="486152"/>
                  </a:lnTo>
                  <a:lnTo>
                    <a:pt x="525" y="487195"/>
                  </a:lnTo>
                  <a:lnTo>
                    <a:pt x="644" y="488204"/>
                  </a:lnTo>
                  <a:lnTo>
                    <a:pt x="769" y="489179"/>
                  </a:lnTo>
                  <a:lnTo>
                    <a:pt x="910" y="490155"/>
                  </a:lnTo>
                  <a:lnTo>
                    <a:pt x="1057" y="491063"/>
                  </a:lnTo>
                  <a:lnTo>
                    <a:pt x="1220" y="491972"/>
                  </a:lnTo>
                  <a:lnTo>
                    <a:pt x="1390" y="492813"/>
                  </a:lnTo>
                  <a:lnTo>
                    <a:pt x="1567" y="493620"/>
                  </a:lnTo>
                  <a:lnTo>
                    <a:pt x="1752" y="494394"/>
                  </a:lnTo>
                  <a:lnTo>
                    <a:pt x="1944" y="495134"/>
                  </a:lnTo>
                  <a:lnTo>
                    <a:pt x="2151" y="495840"/>
                  </a:lnTo>
                  <a:lnTo>
                    <a:pt x="2358" y="496513"/>
                  </a:lnTo>
                  <a:lnTo>
                    <a:pt x="2580" y="497119"/>
                  </a:lnTo>
                  <a:lnTo>
                    <a:pt x="2809" y="497691"/>
                  </a:lnTo>
                  <a:lnTo>
                    <a:pt x="3038" y="498195"/>
                  </a:lnTo>
                  <a:lnTo>
                    <a:pt x="3282" y="498666"/>
                  </a:lnTo>
                  <a:lnTo>
                    <a:pt x="3526" y="499104"/>
                  </a:lnTo>
                  <a:lnTo>
                    <a:pt x="3777" y="499474"/>
                  </a:lnTo>
                  <a:lnTo>
                    <a:pt x="4036" y="499777"/>
                  </a:lnTo>
                  <a:lnTo>
                    <a:pt x="4302" y="500046"/>
                  </a:lnTo>
                  <a:lnTo>
                    <a:pt x="4568" y="500248"/>
                  </a:lnTo>
                  <a:lnTo>
                    <a:pt x="4841" y="500382"/>
                  </a:lnTo>
                  <a:lnTo>
                    <a:pt x="5115" y="500483"/>
                  </a:lnTo>
                  <a:lnTo>
                    <a:pt x="5396" y="500517"/>
                  </a:lnTo>
                  <a:lnTo>
                    <a:pt x="5676" y="500483"/>
                  </a:lnTo>
                  <a:lnTo>
                    <a:pt x="5950" y="500382"/>
                  </a:lnTo>
                  <a:lnTo>
                    <a:pt x="6216" y="500248"/>
                  </a:lnTo>
                  <a:lnTo>
                    <a:pt x="6482" y="500046"/>
                  </a:lnTo>
                  <a:lnTo>
                    <a:pt x="6741" y="499777"/>
                  </a:lnTo>
                  <a:lnTo>
                    <a:pt x="6999" y="499474"/>
                  </a:lnTo>
                  <a:lnTo>
                    <a:pt x="7251" y="499104"/>
                  </a:lnTo>
                  <a:lnTo>
                    <a:pt x="7494" y="498666"/>
                  </a:lnTo>
                  <a:lnTo>
                    <a:pt x="7731" y="498195"/>
                  </a:lnTo>
                  <a:lnTo>
                    <a:pt x="7967" y="497691"/>
                  </a:lnTo>
                  <a:lnTo>
                    <a:pt x="8189" y="497119"/>
                  </a:lnTo>
                  <a:lnTo>
                    <a:pt x="8411" y="496513"/>
                  </a:lnTo>
                  <a:lnTo>
                    <a:pt x="8625" y="495840"/>
                  </a:lnTo>
                  <a:lnTo>
                    <a:pt x="8825" y="495134"/>
                  </a:lnTo>
                  <a:lnTo>
                    <a:pt x="9024" y="494394"/>
                  </a:lnTo>
                  <a:lnTo>
                    <a:pt x="9209" y="493620"/>
                  </a:lnTo>
                  <a:lnTo>
                    <a:pt x="9386" y="492813"/>
                  </a:lnTo>
                  <a:lnTo>
                    <a:pt x="9556" y="491972"/>
                  </a:lnTo>
                  <a:lnTo>
                    <a:pt x="9719" y="491063"/>
                  </a:lnTo>
                  <a:lnTo>
                    <a:pt x="9874" y="490155"/>
                  </a:lnTo>
                  <a:lnTo>
                    <a:pt x="10015" y="489179"/>
                  </a:lnTo>
                  <a:lnTo>
                    <a:pt x="10140" y="488204"/>
                  </a:lnTo>
                  <a:lnTo>
                    <a:pt x="10258" y="487195"/>
                  </a:lnTo>
                  <a:lnTo>
                    <a:pt x="10369" y="486152"/>
                  </a:lnTo>
                  <a:lnTo>
                    <a:pt x="10465" y="485075"/>
                  </a:lnTo>
                  <a:lnTo>
                    <a:pt x="10554" y="483965"/>
                  </a:lnTo>
                  <a:lnTo>
                    <a:pt x="10628" y="482855"/>
                  </a:lnTo>
                  <a:lnTo>
                    <a:pt x="10687" y="481711"/>
                  </a:lnTo>
                  <a:lnTo>
                    <a:pt x="10731" y="480534"/>
                  </a:lnTo>
                  <a:lnTo>
                    <a:pt x="10768" y="479356"/>
                  </a:lnTo>
                  <a:lnTo>
                    <a:pt x="10791" y="478179"/>
                  </a:lnTo>
                  <a:lnTo>
                    <a:pt x="10798" y="476934"/>
                  </a:lnTo>
                  <a:lnTo>
                    <a:pt x="10791" y="475757"/>
                  </a:lnTo>
                  <a:lnTo>
                    <a:pt x="10768" y="474579"/>
                  </a:lnTo>
                  <a:lnTo>
                    <a:pt x="10731" y="473402"/>
                  </a:lnTo>
                  <a:lnTo>
                    <a:pt x="10687" y="472258"/>
                  </a:lnTo>
                  <a:lnTo>
                    <a:pt x="10628" y="471148"/>
                  </a:lnTo>
                  <a:lnTo>
                    <a:pt x="10554" y="470038"/>
                  </a:lnTo>
                  <a:lnTo>
                    <a:pt x="10465" y="468961"/>
                  </a:lnTo>
                  <a:lnTo>
                    <a:pt x="10369" y="467918"/>
                  </a:lnTo>
                  <a:lnTo>
                    <a:pt x="10258" y="466875"/>
                  </a:lnTo>
                  <a:lnTo>
                    <a:pt x="10140" y="465900"/>
                  </a:lnTo>
                  <a:lnTo>
                    <a:pt x="10015" y="464924"/>
                  </a:lnTo>
                  <a:lnTo>
                    <a:pt x="9874" y="463982"/>
                  </a:lnTo>
                  <a:lnTo>
                    <a:pt x="9719" y="463074"/>
                  </a:lnTo>
                  <a:lnTo>
                    <a:pt x="9556" y="462199"/>
                  </a:lnTo>
                  <a:lnTo>
                    <a:pt x="9386" y="461358"/>
                  </a:lnTo>
                  <a:lnTo>
                    <a:pt x="9209" y="460551"/>
                  </a:lnTo>
                  <a:lnTo>
                    <a:pt x="9024" y="459811"/>
                  </a:lnTo>
                  <a:lnTo>
                    <a:pt x="8825" y="459070"/>
                  </a:lnTo>
                  <a:lnTo>
                    <a:pt x="8625" y="458398"/>
                  </a:lnTo>
                  <a:lnTo>
                    <a:pt x="8411" y="457758"/>
                  </a:lnTo>
                  <a:lnTo>
                    <a:pt x="8189" y="457153"/>
                  </a:lnTo>
                  <a:lnTo>
                    <a:pt x="7967" y="456615"/>
                  </a:lnTo>
                  <a:lnTo>
                    <a:pt x="7731" y="456110"/>
                  </a:lnTo>
                  <a:lnTo>
                    <a:pt x="7494" y="455639"/>
                  </a:lnTo>
                  <a:lnTo>
                    <a:pt x="7251" y="455235"/>
                  </a:lnTo>
                  <a:lnTo>
                    <a:pt x="6999" y="454865"/>
                  </a:lnTo>
                  <a:lnTo>
                    <a:pt x="6741" y="454562"/>
                  </a:lnTo>
                  <a:lnTo>
                    <a:pt x="6482" y="454293"/>
                  </a:lnTo>
                  <a:lnTo>
                    <a:pt x="6216" y="454092"/>
                  </a:lnTo>
                  <a:lnTo>
                    <a:pt x="5950" y="453957"/>
                  </a:lnTo>
                  <a:lnTo>
                    <a:pt x="5676" y="453856"/>
                  </a:lnTo>
                  <a:lnTo>
                    <a:pt x="5396" y="453822"/>
                  </a:lnTo>
                  <a:close/>
                  <a:moveTo>
                    <a:pt x="5115" y="567059"/>
                  </a:moveTo>
                  <a:lnTo>
                    <a:pt x="4841" y="567160"/>
                  </a:lnTo>
                  <a:lnTo>
                    <a:pt x="4568" y="567328"/>
                  </a:lnTo>
                  <a:lnTo>
                    <a:pt x="4302" y="567530"/>
                  </a:lnTo>
                  <a:lnTo>
                    <a:pt x="4036" y="567766"/>
                  </a:lnTo>
                  <a:lnTo>
                    <a:pt x="3777" y="568102"/>
                  </a:lnTo>
                  <a:lnTo>
                    <a:pt x="3526" y="568472"/>
                  </a:lnTo>
                  <a:lnTo>
                    <a:pt x="3282" y="568876"/>
                  </a:lnTo>
                  <a:lnTo>
                    <a:pt x="3038" y="569347"/>
                  </a:lnTo>
                  <a:lnTo>
                    <a:pt x="2809" y="569885"/>
                  </a:lnTo>
                  <a:lnTo>
                    <a:pt x="2580" y="570423"/>
                  </a:lnTo>
                  <a:lnTo>
                    <a:pt x="2358" y="571029"/>
                  </a:lnTo>
                  <a:lnTo>
                    <a:pt x="2151" y="571702"/>
                  </a:lnTo>
                  <a:lnTo>
                    <a:pt x="1944" y="572408"/>
                  </a:lnTo>
                  <a:lnTo>
                    <a:pt x="1752" y="573115"/>
                  </a:lnTo>
                  <a:lnTo>
                    <a:pt x="1567" y="573889"/>
                  </a:lnTo>
                  <a:lnTo>
                    <a:pt x="1390" y="574730"/>
                  </a:lnTo>
                  <a:lnTo>
                    <a:pt x="1220" y="575571"/>
                  </a:lnTo>
                  <a:lnTo>
                    <a:pt x="1057" y="576445"/>
                  </a:lnTo>
                  <a:lnTo>
                    <a:pt x="910" y="577354"/>
                  </a:lnTo>
                  <a:lnTo>
                    <a:pt x="769" y="578296"/>
                  </a:lnTo>
                  <a:lnTo>
                    <a:pt x="644" y="579271"/>
                  </a:lnTo>
                  <a:lnTo>
                    <a:pt x="525" y="580280"/>
                  </a:lnTo>
                  <a:lnTo>
                    <a:pt x="422" y="581323"/>
                  </a:lnTo>
                  <a:lnTo>
                    <a:pt x="326" y="582400"/>
                  </a:lnTo>
                  <a:lnTo>
                    <a:pt x="237" y="583476"/>
                  </a:lnTo>
                  <a:lnTo>
                    <a:pt x="171" y="584586"/>
                  </a:lnTo>
                  <a:lnTo>
                    <a:pt x="111" y="585697"/>
                  </a:lnTo>
                  <a:lnTo>
                    <a:pt x="60" y="586840"/>
                  </a:lnTo>
                  <a:lnTo>
                    <a:pt x="30" y="588018"/>
                  </a:lnTo>
                  <a:lnTo>
                    <a:pt x="8" y="589195"/>
                  </a:lnTo>
                  <a:lnTo>
                    <a:pt x="1" y="590373"/>
                  </a:lnTo>
                  <a:lnTo>
                    <a:pt x="8" y="591618"/>
                  </a:lnTo>
                  <a:lnTo>
                    <a:pt x="30" y="592795"/>
                  </a:lnTo>
                  <a:lnTo>
                    <a:pt x="60" y="593972"/>
                  </a:lnTo>
                  <a:lnTo>
                    <a:pt x="111" y="595150"/>
                  </a:lnTo>
                  <a:lnTo>
                    <a:pt x="171" y="596294"/>
                  </a:lnTo>
                  <a:lnTo>
                    <a:pt x="237" y="597404"/>
                  </a:lnTo>
                  <a:lnTo>
                    <a:pt x="326" y="598480"/>
                  </a:lnTo>
                  <a:lnTo>
                    <a:pt x="422" y="599557"/>
                  </a:lnTo>
                  <a:lnTo>
                    <a:pt x="525" y="600600"/>
                  </a:lnTo>
                  <a:lnTo>
                    <a:pt x="644" y="601609"/>
                  </a:lnTo>
                  <a:lnTo>
                    <a:pt x="769" y="602585"/>
                  </a:lnTo>
                  <a:lnTo>
                    <a:pt x="910" y="603527"/>
                  </a:lnTo>
                  <a:lnTo>
                    <a:pt x="1057" y="604435"/>
                  </a:lnTo>
                  <a:lnTo>
                    <a:pt x="1220" y="605310"/>
                  </a:lnTo>
                  <a:lnTo>
                    <a:pt x="1390" y="606151"/>
                  </a:lnTo>
                  <a:lnTo>
                    <a:pt x="1567" y="606958"/>
                  </a:lnTo>
                  <a:lnTo>
                    <a:pt x="1752" y="607732"/>
                  </a:lnTo>
                  <a:lnTo>
                    <a:pt x="1944" y="608472"/>
                  </a:lnTo>
                  <a:lnTo>
                    <a:pt x="2151" y="609145"/>
                  </a:lnTo>
                  <a:lnTo>
                    <a:pt x="2358" y="609784"/>
                  </a:lnTo>
                  <a:lnTo>
                    <a:pt x="2580" y="610389"/>
                  </a:lnTo>
                  <a:lnTo>
                    <a:pt x="2809" y="610961"/>
                  </a:lnTo>
                  <a:lnTo>
                    <a:pt x="3038" y="611466"/>
                  </a:lnTo>
                  <a:lnTo>
                    <a:pt x="3282" y="611937"/>
                  </a:lnTo>
                  <a:lnTo>
                    <a:pt x="3526" y="612341"/>
                  </a:lnTo>
                  <a:lnTo>
                    <a:pt x="3777" y="612711"/>
                  </a:lnTo>
                  <a:lnTo>
                    <a:pt x="4036" y="613013"/>
                  </a:lnTo>
                  <a:lnTo>
                    <a:pt x="4302" y="613249"/>
                  </a:lnTo>
                  <a:lnTo>
                    <a:pt x="4568" y="613451"/>
                  </a:lnTo>
                  <a:lnTo>
                    <a:pt x="4841" y="613619"/>
                  </a:lnTo>
                  <a:lnTo>
                    <a:pt x="5115" y="613686"/>
                  </a:lnTo>
                  <a:lnTo>
                    <a:pt x="5396" y="613720"/>
                  </a:lnTo>
                  <a:lnTo>
                    <a:pt x="5676" y="613686"/>
                  </a:lnTo>
                  <a:lnTo>
                    <a:pt x="5950" y="613619"/>
                  </a:lnTo>
                  <a:lnTo>
                    <a:pt x="6216" y="613451"/>
                  </a:lnTo>
                  <a:lnTo>
                    <a:pt x="6482" y="613249"/>
                  </a:lnTo>
                  <a:lnTo>
                    <a:pt x="6741" y="613013"/>
                  </a:lnTo>
                  <a:lnTo>
                    <a:pt x="6999" y="612711"/>
                  </a:lnTo>
                  <a:lnTo>
                    <a:pt x="7251" y="612341"/>
                  </a:lnTo>
                  <a:lnTo>
                    <a:pt x="7494" y="611937"/>
                  </a:lnTo>
                  <a:lnTo>
                    <a:pt x="7731" y="611466"/>
                  </a:lnTo>
                  <a:lnTo>
                    <a:pt x="7967" y="610961"/>
                  </a:lnTo>
                  <a:lnTo>
                    <a:pt x="8189" y="610389"/>
                  </a:lnTo>
                  <a:lnTo>
                    <a:pt x="8411" y="609784"/>
                  </a:lnTo>
                  <a:lnTo>
                    <a:pt x="8625" y="609145"/>
                  </a:lnTo>
                  <a:lnTo>
                    <a:pt x="8825" y="608472"/>
                  </a:lnTo>
                  <a:lnTo>
                    <a:pt x="9024" y="607732"/>
                  </a:lnTo>
                  <a:lnTo>
                    <a:pt x="9209" y="606958"/>
                  </a:lnTo>
                  <a:lnTo>
                    <a:pt x="9386" y="606151"/>
                  </a:lnTo>
                  <a:lnTo>
                    <a:pt x="9556" y="605310"/>
                  </a:lnTo>
                  <a:lnTo>
                    <a:pt x="9719" y="604435"/>
                  </a:lnTo>
                  <a:lnTo>
                    <a:pt x="9874" y="603527"/>
                  </a:lnTo>
                  <a:lnTo>
                    <a:pt x="10015" y="602585"/>
                  </a:lnTo>
                  <a:lnTo>
                    <a:pt x="10140" y="601609"/>
                  </a:lnTo>
                  <a:lnTo>
                    <a:pt x="10258" y="600600"/>
                  </a:lnTo>
                  <a:lnTo>
                    <a:pt x="10369" y="599557"/>
                  </a:lnTo>
                  <a:lnTo>
                    <a:pt x="10465" y="598480"/>
                  </a:lnTo>
                  <a:lnTo>
                    <a:pt x="10554" y="597404"/>
                  </a:lnTo>
                  <a:lnTo>
                    <a:pt x="10628" y="596294"/>
                  </a:lnTo>
                  <a:lnTo>
                    <a:pt x="10687" y="595150"/>
                  </a:lnTo>
                  <a:lnTo>
                    <a:pt x="10731" y="593972"/>
                  </a:lnTo>
                  <a:lnTo>
                    <a:pt x="10768" y="592795"/>
                  </a:lnTo>
                  <a:lnTo>
                    <a:pt x="10791" y="591618"/>
                  </a:lnTo>
                  <a:lnTo>
                    <a:pt x="10798" y="590373"/>
                  </a:lnTo>
                  <a:lnTo>
                    <a:pt x="10791" y="589195"/>
                  </a:lnTo>
                  <a:lnTo>
                    <a:pt x="10768" y="588018"/>
                  </a:lnTo>
                  <a:lnTo>
                    <a:pt x="10731" y="586840"/>
                  </a:lnTo>
                  <a:lnTo>
                    <a:pt x="10687" y="585697"/>
                  </a:lnTo>
                  <a:lnTo>
                    <a:pt x="10628" y="584586"/>
                  </a:lnTo>
                  <a:lnTo>
                    <a:pt x="10554" y="583476"/>
                  </a:lnTo>
                  <a:lnTo>
                    <a:pt x="10465" y="582400"/>
                  </a:lnTo>
                  <a:lnTo>
                    <a:pt x="10369" y="581323"/>
                  </a:lnTo>
                  <a:lnTo>
                    <a:pt x="10258" y="580280"/>
                  </a:lnTo>
                  <a:lnTo>
                    <a:pt x="10140" y="579271"/>
                  </a:lnTo>
                  <a:lnTo>
                    <a:pt x="10015" y="578296"/>
                  </a:lnTo>
                  <a:lnTo>
                    <a:pt x="9874" y="577354"/>
                  </a:lnTo>
                  <a:lnTo>
                    <a:pt x="9719" y="576445"/>
                  </a:lnTo>
                  <a:lnTo>
                    <a:pt x="9556" y="575571"/>
                  </a:lnTo>
                  <a:lnTo>
                    <a:pt x="9386" y="574730"/>
                  </a:lnTo>
                  <a:lnTo>
                    <a:pt x="9209" y="573889"/>
                  </a:lnTo>
                  <a:lnTo>
                    <a:pt x="9024" y="573115"/>
                  </a:lnTo>
                  <a:lnTo>
                    <a:pt x="8825" y="572408"/>
                  </a:lnTo>
                  <a:lnTo>
                    <a:pt x="8625" y="571702"/>
                  </a:lnTo>
                  <a:lnTo>
                    <a:pt x="8411" y="571029"/>
                  </a:lnTo>
                  <a:lnTo>
                    <a:pt x="8189" y="570423"/>
                  </a:lnTo>
                  <a:lnTo>
                    <a:pt x="7967" y="569885"/>
                  </a:lnTo>
                  <a:lnTo>
                    <a:pt x="7731" y="569347"/>
                  </a:lnTo>
                  <a:lnTo>
                    <a:pt x="7494" y="568876"/>
                  </a:lnTo>
                  <a:lnTo>
                    <a:pt x="7251" y="568472"/>
                  </a:lnTo>
                  <a:lnTo>
                    <a:pt x="6999" y="568102"/>
                  </a:lnTo>
                  <a:lnTo>
                    <a:pt x="6741" y="567766"/>
                  </a:lnTo>
                  <a:lnTo>
                    <a:pt x="6482" y="567530"/>
                  </a:lnTo>
                  <a:lnTo>
                    <a:pt x="6216" y="567328"/>
                  </a:lnTo>
                  <a:lnTo>
                    <a:pt x="5950" y="567160"/>
                  </a:lnTo>
                  <a:lnTo>
                    <a:pt x="5676" y="56705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51017435"/>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9"/>
        <p:cNvGrpSpPr/>
        <p:nvPr/>
      </p:nvGrpSpPr>
      <p:grpSpPr>
        <a:xfrm>
          <a:off x="0" y="0"/>
          <a:ext cx="0" cy="0"/>
          <a:chOff x="0" y="0"/>
          <a:chExt cx="0" cy="0"/>
        </a:xfrm>
      </p:grpSpPr>
    </p:spTree>
    <p:extLst>
      <p:ext uri="{BB962C8B-B14F-4D97-AF65-F5344CB8AC3E}">
        <p14:creationId xmlns:p14="http://schemas.microsoft.com/office/powerpoint/2010/main" val="2328913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dk2"/>
        </a:solidFill>
        <a:effectLst/>
      </p:bgPr>
    </p:bg>
    <p:spTree>
      <p:nvGrpSpPr>
        <p:cNvPr id="1" name="Shape 160"/>
        <p:cNvGrpSpPr/>
        <p:nvPr/>
      </p:nvGrpSpPr>
      <p:grpSpPr>
        <a:xfrm>
          <a:off x="0" y="0"/>
          <a:ext cx="0" cy="0"/>
          <a:chOff x="0" y="0"/>
          <a:chExt cx="0" cy="0"/>
        </a:xfrm>
      </p:grpSpPr>
      <p:sp>
        <p:nvSpPr>
          <p:cNvPr id="161" name="Google Shape;161;p13"/>
          <p:cNvSpPr txBox="1">
            <a:spLocks noGrp="1"/>
          </p:cNvSpPr>
          <p:nvPr>
            <p:ph type="title"/>
          </p:nvPr>
        </p:nvSpPr>
        <p:spPr>
          <a:xfrm>
            <a:off x="720000" y="2074650"/>
            <a:ext cx="3852000" cy="215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rPr lang="en-US"/>
              <a:t>Click to edit Master title style</a:t>
            </a:r>
            <a:endParaRPr/>
          </a:p>
        </p:txBody>
      </p:sp>
      <p:sp>
        <p:nvSpPr>
          <p:cNvPr id="162" name="Google Shape;162;p13"/>
          <p:cNvSpPr txBox="1">
            <a:spLocks noGrp="1"/>
          </p:cNvSpPr>
          <p:nvPr>
            <p:ph type="title" idx="2" hasCustomPrompt="1"/>
          </p:nvPr>
        </p:nvSpPr>
        <p:spPr>
          <a:xfrm>
            <a:off x="720000" y="1356875"/>
            <a:ext cx="3852000" cy="841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63" name="Google Shape;163;p13"/>
          <p:cNvSpPr/>
          <p:nvPr/>
        </p:nvSpPr>
        <p:spPr>
          <a:xfrm>
            <a:off x="6978075" y="1112400"/>
            <a:ext cx="1748100" cy="4031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3"/>
          <p:cNvSpPr/>
          <p:nvPr/>
        </p:nvSpPr>
        <p:spPr>
          <a:xfrm>
            <a:off x="0" y="0"/>
            <a:ext cx="684600" cy="937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65" name="Google Shape;165;p13"/>
          <p:cNvCxnSpPr/>
          <p:nvPr/>
        </p:nvCxnSpPr>
        <p:spPr>
          <a:xfrm>
            <a:off x="0" y="4785525"/>
            <a:ext cx="3449400" cy="0"/>
          </a:xfrm>
          <a:prstGeom prst="straightConnector1">
            <a:avLst/>
          </a:prstGeom>
          <a:noFill/>
          <a:ln w="9525" cap="flat" cmpd="sng">
            <a:solidFill>
              <a:srgbClr val="FFFFFF"/>
            </a:solidFill>
            <a:prstDash val="solid"/>
            <a:round/>
            <a:headEnd type="none" w="med" len="med"/>
            <a:tailEnd type="none" w="med" len="med"/>
          </a:ln>
        </p:spPr>
      </p:cxnSp>
      <p:grpSp>
        <p:nvGrpSpPr>
          <p:cNvPr id="166" name="Google Shape;166;p13"/>
          <p:cNvGrpSpPr/>
          <p:nvPr/>
        </p:nvGrpSpPr>
        <p:grpSpPr>
          <a:xfrm>
            <a:off x="576454" y="697938"/>
            <a:ext cx="213307" cy="484770"/>
            <a:chOff x="10402525" y="1504158"/>
            <a:chExt cx="326757" cy="742601"/>
          </a:xfrm>
        </p:grpSpPr>
        <p:sp>
          <p:nvSpPr>
            <p:cNvPr id="167" name="Google Shape;167;p13"/>
            <p:cNvSpPr/>
            <p:nvPr/>
          </p:nvSpPr>
          <p:spPr>
            <a:xfrm>
              <a:off x="10402525" y="1504158"/>
              <a:ext cx="55595" cy="742601"/>
            </a:xfrm>
            <a:custGeom>
              <a:avLst/>
              <a:gdLst/>
              <a:ahLst/>
              <a:cxnLst/>
              <a:rect l="l" t="t" r="r" b="b"/>
              <a:pathLst>
                <a:path w="10790" h="613720" extrusionOk="0">
                  <a:moveTo>
                    <a:pt x="5395" y="0"/>
                  </a:moveTo>
                  <a:lnTo>
                    <a:pt x="5114" y="34"/>
                  </a:lnTo>
                  <a:lnTo>
                    <a:pt x="4833" y="135"/>
                  </a:lnTo>
                  <a:lnTo>
                    <a:pt x="4560" y="269"/>
                  </a:lnTo>
                  <a:lnTo>
                    <a:pt x="4294" y="471"/>
                  </a:lnTo>
                  <a:lnTo>
                    <a:pt x="4028" y="740"/>
                  </a:lnTo>
                  <a:lnTo>
                    <a:pt x="3769" y="1043"/>
                  </a:lnTo>
                  <a:lnTo>
                    <a:pt x="3518" y="1413"/>
                  </a:lnTo>
                  <a:lnTo>
                    <a:pt x="3274" y="1850"/>
                  </a:lnTo>
                  <a:lnTo>
                    <a:pt x="3037" y="2321"/>
                  </a:lnTo>
                  <a:lnTo>
                    <a:pt x="2801" y="2826"/>
                  </a:lnTo>
                  <a:lnTo>
                    <a:pt x="2572" y="3398"/>
                  </a:lnTo>
                  <a:lnTo>
                    <a:pt x="2358" y="4003"/>
                  </a:lnTo>
                  <a:lnTo>
                    <a:pt x="2143" y="4643"/>
                  </a:lnTo>
                  <a:lnTo>
                    <a:pt x="1944" y="5349"/>
                  </a:lnTo>
                  <a:lnTo>
                    <a:pt x="1744" y="6089"/>
                  </a:lnTo>
                  <a:lnTo>
                    <a:pt x="1559" y="6863"/>
                  </a:lnTo>
                  <a:lnTo>
                    <a:pt x="1382" y="7670"/>
                  </a:lnTo>
                  <a:lnTo>
                    <a:pt x="1212" y="8511"/>
                  </a:lnTo>
                  <a:lnTo>
                    <a:pt x="1057" y="9420"/>
                  </a:lnTo>
                  <a:lnTo>
                    <a:pt x="909" y="10328"/>
                  </a:lnTo>
                  <a:lnTo>
                    <a:pt x="769" y="11270"/>
                  </a:lnTo>
                  <a:lnTo>
                    <a:pt x="636" y="12245"/>
                  </a:lnTo>
                  <a:lnTo>
                    <a:pt x="525" y="13255"/>
                  </a:lnTo>
                  <a:lnTo>
                    <a:pt x="414" y="14298"/>
                  </a:lnTo>
                  <a:lnTo>
                    <a:pt x="318" y="15340"/>
                  </a:lnTo>
                  <a:lnTo>
                    <a:pt x="237" y="16417"/>
                  </a:lnTo>
                  <a:lnTo>
                    <a:pt x="163" y="17527"/>
                  </a:lnTo>
                  <a:lnTo>
                    <a:pt x="103" y="18671"/>
                  </a:lnTo>
                  <a:lnTo>
                    <a:pt x="59" y="19815"/>
                  </a:lnTo>
                  <a:lnTo>
                    <a:pt x="22" y="20959"/>
                  </a:lnTo>
                  <a:lnTo>
                    <a:pt x="0" y="22136"/>
                  </a:lnTo>
                  <a:lnTo>
                    <a:pt x="0" y="23347"/>
                  </a:lnTo>
                  <a:lnTo>
                    <a:pt x="0" y="24558"/>
                  </a:lnTo>
                  <a:lnTo>
                    <a:pt x="22" y="25736"/>
                  </a:lnTo>
                  <a:lnTo>
                    <a:pt x="59" y="26879"/>
                  </a:lnTo>
                  <a:lnTo>
                    <a:pt x="103" y="28023"/>
                  </a:lnTo>
                  <a:lnTo>
                    <a:pt x="163" y="29167"/>
                  </a:lnTo>
                  <a:lnTo>
                    <a:pt x="237" y="30277"/>
                  </a:lnTo>
                  <a:lnTo>
                    <a:pt x="318" y="31354"/>
                  </a:lnTo>
                  <a:lnTo>
                    <a:pt x="414" y="32397"/>
                  </a:lnTo>
                  <a:lnTo>
                    <a:pt x="525" y="33440"/>
                  </a:lnTo>
                  <a:lnTo>
                    <a:pt x="636" y="34449"/>
                  </a:lnTo>
                  <a:lnTo>
                    <a:pt x="769" y="35424"/>
                  </a:lnTo>
                  <a:lnTo>
                    <a:pt x="909" y="36366"/>
                  </a:lnTo>
                  <a:lnTo>
                    <a:pt x="1057" y="37275"/>
                  </a:lnTo>
                  <a:lnTo>
                    <a:pt x="1212" y="38183"/>
                  </a:lnTo>
                  <a:lnTo>
                    <a:pt x="1382" y="39024"/>
                  </a:lnTo>
                  <a:lnTo>
                    <a:pt x="1559" y="39831"/>
                  </a:lnTo>
                  <a:lnTo>
                    <a:pt x="1744" y="40605"/>
                  </a:lnTo>
                  <a:lnTo>
                    <a:pt x="1944" y="41345"/>
                  </a:lnTo>
                  <a:lnTo>
                    <a:pt x="2143" y="42052"/>
                  </a:lnTo>
                  <a:lnTo>
                    <a:pt x="2358" y="42691"/>
                  </a:lnTo>
                  <a:lnTo>
                    <a:pt x="2572" y="43296"/>
                  </a:lnTo>
                  <a:lnTo>
                    <a:pt x="2801" y="43868"/>
                  </a:lnTo>
                  <a:lnTo>
                    <a:pt x="3037" y="44373"/>
                  </a:lnTo>
                  <a:lnTo>
                    <a:pt x="3274" y="44844"/>
                  </a:lnTo>
                  <a:lnTo>
                    <a:pt x="3518" y="45281"/>
                  </a:lnTo>
                  <a:lnTo>
                    <a:pt x="3769" y="45651"/>
                  </a:lnTo>
                  <a:lnTo>
                    <a:pt x="4028" y="45954"/>
                  </a:lnTo>
                  <a:lnTo>
                    <a:pt x="4294" y="46223"/>
                  </a:lnTo>
                  <a:lnTo>
                    <a:pt x="4560" y="46425"/>
                  </a:lnTo>
                  <a:lnTo>
                    <a:pt x="4833" y="46560"/>
                  </a:lnTo>
                  <a:lnTo>
                    <a:pt x="5114" y="46661"/>
                  </a:lnTo>
                  <a:lnTo>
                    <a:pt x="5395" y="46694"/>
                  </a:lnTo>
                  <a:lnTo>
                    <a:pt x="5668" y="46661"/>
                  </a:lnTo>
                  <a:lnTo>
                    <a:pt x="5942" y="46560"/>
                  </a:lnTo>
                  <a:lnTo>
                    <a:pt x="6215" y="46425"/>
                  </a:lnTo>
                  <a:lnTo>
                    <a:pt x="6474" y="46223"/>
                  </a:lnTo>
                  <a:lnTo>
                    <a:pt x="6740" y="45954"/>
                  </a:lnTo>
                  <a:lnTo>
                    <a:pt x="6991" y="45651"/>
                  </a:lnTo>
                  <a:lnTo>
                    <a:pt x="7243" y="45281"/>
                  </a:lnTo>
                  <a:lnTo>
                    <a:pt x="7486" y="44844"/>
                  </a:lnTo>
                  <a:lnTo>
                    <a:pt x="7730" y="44373"/>
                  </a:lnTo>
                  <a:lnTo>
                    <a:pt x="7959" y="43868"/>
                  </a:lnTo>
                  <a:lnTo>
                    <a:pt x="8189" y="43296"/>
                  </a:lnTo>
                  <a:lnTo>
                    <a:pt x="8403" y="42691"/>
                  </a:lnTo>
                  <a:lnTo>
                    <a:pt x="8617" y="42052"/>
                  </a:lnTo>
                  <a:lnTo>
                    <a:pt x="8824" y="41345"/>
                  </a:lnTo>
                  <a:lnTo>
                    <a:pt x="9016" y="40605"/>
                  </a:lnTo>
                  <a:lnTo>
                    <a:pt x="9208" y="39831"/>
                  </a:lnTo>
                  <a:lnTo>
                    <a:pt x="9386" y="39024"/>
                  </a:lnTo>
                  <a:lnTo>
                    <a:pt x="9556" y="38183"/>
                  </a:lnTo>
                  <a:lnTo>
                    <a:pt x="9711" y="37275"/>
                  </a:lnTo>
                  <a:lnTo>
                    <a:pt x="9866" y="36366"/>
                  </a:lnTo>
                  <a:lnTo>
                    <a:pt x="10007" y="35424"/>
                  </a:lnTo>
                  <a:lnTo>
                    <a:pt x="10140" y="34449"/>
                  </a:lnTo>
                  <a:lnTo>
                    <a:pt x="10258" y="33440"/>
                  </a:lnTo>
                  <a:lnTo>
                    <a:pt x="10361" y="32397"/>
                  </a:lnTo>
                  <a:lnTo>
                    <a:pt x="10465" y="31354"/>
                  </a:lnTo>
                  <a:lnTo>
                    <a:pt x="10546" y="30277"/>
                  </a:lnTo>
                  <a:lnTo>
                    <a:pt x="10620" y="29167"/>
                  </a:lnTo>
                  <a:lnTo>
                    <a:pt x="10679" y="28023"/>
                  </a:lnTo>
                  <a:lnTo>
                    <a:pt x="10731" y="26879"/>
                  </a:lnTo>
                  <a:lnTo>
                    <a:pt x="10760" y="25736"/>
                  </a:lnTo>
                  <a:lnTo>
                    <a:pt x="10783" y="24558"/>
                  </a:lnTo>
                  <a:lnTo>
                    <a:pt x="10790" y="23347"/>
                  </a:lnTo>
                  <a:lnTo>
                    <a:pt x="10783" y="22136"/>
                  </a:lnTo>
                  <a:lnTo>
                    <a:pt x="10760" y="20959"/>
                  </a:lnTo>
                  <a:lnTo>
                    <a:pt x="10731" y="19815"/>
                  </a:lnTo>
                  <a:lnTo>
                    <a:pt x="10679" y="18671"/>
                  </a:lnTo>
                  <a:lnTo>
                    <a:pt x="10620" y="17527"/>
                  </a:lnTo>
                  <a:lnTo>
                    <a:pt x="10546" y="16417"/>
                  </a:lnTo>
                  <a:lnTo>
                    <a:pt x="10465" y="15340"/>
                  </a:lnTo>
                  <a:lnTo>
                    <a:pt x="10361" y="14298"/>
                  </a:lnTo>
                  <a:lnTo>
                    <a:pt x="10258" y="13255"/>
                  </a:lnTo>
                  <a:lnTo>
                    <a:pt x="10140" y="12245"/>
                  </a:lnTo>
                  <a:lnTo>
                    <a:pt x="10007" y="11270"/>
                  </a:lnTo>
                  <a:lnTo>
                    <a:pt x="9866" y="10328"/>
                  </a:lnTo>
                  <a:lnTo>
                    <a:pt x="9711" y="9420"/>
                  </a:lnTo>
                  <a:lnTo>
                    <a:pt x="9556" y="8511"/>
                  </a:lnTo>
                  <a:lnTo>
                    <a:pt x="9386" y="7670"/>
                  </a:lnTo>
                  <a:lnTo>
                    <a:pt x="9208" y="6863"/>
                  </a:lnTo>
                  <a:lnTo>
                    <a:pt x="9016" y="6089"/>
                  </a:lnTo>
                  <a:lnTo>
                    <a:pt x="8824" y="5349"/>
                  </a:lnTo>
                  <a:lnTo>
                    <a:pt x="8617" y="4643"/>
                  </a:lnTo>
                  <a:lnTo>
                    <a:pt x="8403" y="4003"/>
                  </a:lnTo>
                  <a:lnTo>
                    <a:pt x="8189" y="3398"/>
                  </a:lnTo>
                  <a:lnTo>
                    <a:pt x="7959" y="2826"/>
                  </a:lnTo>
                  <a:lnTo>
                    <a:pt x="7730" y="2321"/>
                  </a:lnTo>
                  <a:lnTo>
                    <a:pt x="7486" y="1850"/>
                  </a:lnTo>
                  <a:lnTo>
                    <a:pt x="7243" y="1413"/>
                  </a:lnTo>
                  <a:lnTo>
                    <a:pt x="6991" y="1043"/>
                  </a:lnTo>
                  <a:lnTo>
                    <a:pt x="6740" y="740"/>
                  </a:lnTo>
                  <a:lnTo>
                    <a:pt x="6474" y="471"/>
                  </a:lnTo>
                  <a:lnTo>
                    <a:pt x="6215" y="269"/>
                  </a:lnTo>
                  <a:lnTo>
                    <a:pt x="5942" y="135"/>
                  </a:lnTo>
                  <a:lnTo>
                    <a:pt x="5668" y="34"/>
                  </a:lnTo>
                  <a:lnTo>
                    <a:pt x="5395" y="0"/>
                  </a:lnTo>
                  <a:close/>
                  <a:moveTo>
                    <a:pt x="5395" y="113472"/>
                  </a:moveTo>
                  <a:lnTo>
                    <a:pt x="5114" y="113506"/>
                  </a:lnTo>
                  <a:lnTo>
                    <a:pt x="4833" y="113573"/>
                  </a:lnTo>
                  <a:lnTo>
                    <a:pt x="4560" y="113742"/>
                  </a:lnTo>
                  <a:lnTo>
                    <a:pt x="4294" y="113943"/>
                  </a:lnTo>
                  <a:lnTo>
                    <a:pt x="4028" y="114213"/>
                  </a:lnTo>
                  <a:lnTo>
                    <a:pt x="3769" y="114515"/>
                  </a:lnTo>
                  <a:lnTo>
                    <a:pt x="3518" y="114885"/>
                  </a:lnTo>
                  <a:lnTo>
                    <a:pt x="3274" y="115323"/>
                  </a:lnTo>
                  <a:lnTo>
                    <a:pt x="3037" y="115794"/>
                  </a:lnTo>
                  <a:lnTo>
                    <a:pt x="2801" y="116298"/>
                  </a:lnTo>
                  <a:lnTo>
                    <a:pt x="2572" y="116870"/>
                  </a:lnTo>
                  <a:lnTo>
                    <a:pt x="2358" y="117476"/>
                  </a:lnTo>
                  <a:lnTo>
                    <a:pt x="2143" y="118115"/>
                  </a:lnTo>
                  <a:lnTo>
                    <a:pt x="1944" y="118821"/>
                  </a:lnTo>
                  <a:lnTo>
                    <a:pt x="1744" y="119562"/>
                  </a:lnTo>
                  <a:lnTo>
                    <a:pt x="1559" y="120335"/>
                  </a:lnTo>
                  <a:lnTo>
                    <a:pt x="1382" y="121143"/>
                  </a:lnTo>
                  <a:lnTo>
                    <a:pt x="1212" y="121984"/>
                  </a:lnTo>
                  <a:lnTo>
                    <a:pt x="1057" y="122858"/>
                  </a:lnTo>
                  <a:lnTo>
                    <a:pt x="909" y="123800"/>
                  </a:lnTo>
                  <a:lnTo>
                    <a:pt x="769" y="124742"/>
                  </a:lnTo>
                  <a:lnTo>
                    <a:pt x="636" y="125718"/>
                  </a:lnTo>
                  <a:lnTo>
                    <a:pt x="525" y="126727"/>
                  </a:lnTo>
                  <a:lnTo>
                    <a:pt x="414" y="127736"/>
                  </a:lnTo>
                  <a:lnTo>
                    <a:pt x="318" y="128813"/>
                  </a:lnTo>
                  <a:lnTo>
                    <a:pt x="237" y="129889"/>
                  </a:lnTo>
                  <a:lnTo>
                    <a:pt x="163" y="131000"/>
                  </a:lnTo>
                  <a:lnTo>
                    <a:pt x="103" y="132110"/>
                  </a:lnTo>
                  <a:lnTo>
                    <a:pt x="59" y="133254"/>
                  </a:lnTo>
                  <a:lnTo>
                    <a:pt x="22" y="134431"/>
                  </a:lnTo>
                  <a:lnTo>
                    <a:pt x="0" y="135608"/>
                  </a:lnTo>
                  <a:lnTo>
                    <a:pt x="0" y="136820"/>
                  </a:lnTo>
                  <a:lnTo>
                    <a:pt x="0" y="137997"/>
                  </a:lnTo>
                  <a:lnTo>
                    <a:pt x="22" y="139174"/>
                  </a:lnTo>
                  <a:lnTo>
                    <a:pt x="59" y="140352"/>
                  </a:lnTo>
                  <a:lnTo>
                    <a:pt x="103" y="141496"/>
                  </a:lnTo>
                  <a:lnTo>
                    <a:pt x="163" y="142640"/>
                  </a:lnTo>
                  <a:lnTo>
                    <a:pt x="237" y="143716"/>
                  </a:lnTo>
                  <a:lnTo>
                    <a:pt x="318" y="144826"/>
                  </a:lnTo>
                  <a:lnTo>
                    <a:pt x="414" y="145869"/>
                  </a:lnTo>
                  <a:lnTo>
                    <a:pt x="525" y="146912"/>
                  </a:lnTo>
                  <a:lnTo>
                    <a:pt x="636" y="147921"/>
                  </a:lnTo>
                  <a:lnTo>
                    <a:pt x="769" y="148897"/>
                  </a:lnTo>
                  <a:lnTo>
                    <a:pt x="909" y="149839"/>
                  </a:lnTo>
                  <a:lnTo>
                    <a:pt x="1057" y="150747"/>
                  </a:lnTo>
                  <a:lnTo>
                    <a:pt x="1212" y="151622"/>
                  </a:lnTo>
                  <a:lnTo>
                    <a:pt x="1382" y="152496"/>
                  </a:lnTo>
                  <a:lnTo>
                    <a:pt x="1559" y="153304"/>
                  </a:lnTo>
                  <a:lnTo>
                    <a:pt x="1744" y="154078"/>
                  </a:lnTo>
                  <a:lnTo>
                    <a:pt x="1944" y="154818"/>
                  </a:lnTo>
                  <a:lnTo>
                    <a:pt x="2143" y="155491"/>
                  </a:lnTo>
                  <a:lnTo>
                    <a:pt x="2358" y="156163"/>
                  </a:lnTo>
                  <a:lnTo>
                    <a:pt x="2572" y="156769"/>
                  </a:lnTo>
                  <a:lnTo>
                    <a:pt x="2801" y="157341"/>
                  </a:lnTo>
                  <a:lnTo>
                    <a:pt x="3037" y="157845"/>
                  </a:lnTo>
                  <a:lnTo>
                    <a:pt x="3274" y="158316"/>
                  </a:lnTo>
                  <a:lnTo>
                    <a:pt x="3518" y="158720"/>
                  </a:lnTo>
                  <a:lnTo>
                    <a:pt x="3769" y="159090"/>
                  </a:lnTo>
                  <a:lnTo>
                    <a:pt x="4028" y="159427"/>
                  </a:lnTo>
                  <a:lnTo>
                    <a:pt x="4294" y="159696"/>
                  </a:lnTo>
                  <a:lnTo>
                    <a:pt x="4560" y="159898"/>
                  </a:lnTo>
                  <a:lnTo>
                    <a:pt x="4833" y="160032"/>
                  </a:lnTo>
                  <a:lnTo>
                    <a:pt x="5114" y="160133"/>
                  </a:lnTo>
                  <a:lnTo>
                    <a:pt x="5395" y="160167"/>
                  </a:lnTo>
                  <a:lnTo>
                    <a:pt x="5668" y="160133"/>
                  </a:lnTo>
                  <a:lnTo>
                    <a:pt x="5942" y="160032"/>
                  </a:lnTo>
                  <a:lnTo>
                    <a:pt x="6215" y="159898"/>
                  </a:lnTo>
                  <a:lnTo>
                    <a:pt x="6474" y="159696"/>
                  </a:lnTo>
                  <a:lnTo>
                    <a:pt x="6740" y="159427"/>
                  </a:lnTo>
                  <a:lnTo>
                    <a:pt x="6991" y="159090"/>
                  </a:lnTo>
                  <a:lnTo>
                    <a:pt x="7243" y="158720"/>
                  </a:lnTo>
                  <a:lnTo>
                    <a:pt x="7486" y="158316"/>
                  </a:lnTo>
                  <a:lnTo>
                    <a:pt x="7730" y="157845"/>
                  </a:lnTo>
                  <a:lnTo>
                    <a:pt x="7959" y="157341"/>
                  </a:lnTo>
                  <a:lnTo>
                    <a:pt x="8189" y="156769"/>
                  </a:lnTo>
                  <a:lnTo>
                    <a:pt x="8403" y="156163"/>
                  </a:lnTo>
                  <a:lnTo>
                    <a:pt x="8617" y="155491"/>
                  </a:lnTo>
                  <a:lnTo>
                    <a:pt x="8824" y="154818"/>
                  </a:lnTo>
                  <a:lnTo>
                    <a:pt x="9016" y="154078"/>
                  </a:lnTo>
                  <a:lnTo>
                    <a:pt x="9208" y="153304"/>
                  </a:lnTo>
                  <a:lnTo>
                    <a:pt x="9386" y="152496"/>
                  </a:lnTo>
                  <a:lnTo>
                    <a:pt x="9556" y="151622"/>
                  </a:lnTo>
                  <a:lnTo>
                    <a:pt x="9711" y="150747"/>
                  </a:lnTo>
                  <a:lnTo>
                    <a:pt x="9866" y="149839"/>
                  </a:lnTo>
                  <a:lnTo>
                    <a:pt x="10007" y="148897"/>
                  </a:lnTo>
                  <a:lnTo>
                    <a:pt x="10140" y="147921"/>
                  </a:lnTo>
                  <a:lnTo>
                    <a:pt x="10258" y="146912"/>
                  </a:lnTo>
                  <a:lnTo>
                    <a:pt x="10361" y="145869"/>
                  </a:lnTo>
                  <a:lnTo>
                    <a:pt x="10465" y="144826"/>
                  </a:lnTo>
                  <a:lnTo>
                    <a:pt x="10546" y="143716"/>
                  </a:lnTo>
                  <a:lnTo>
                    <a:pt x="10620" y="142640"/>
                  </a:lnTo>
                  <a:lnTo>
                    <a:pt x="10679" y="141496"/>
                  </a:lnTo>
                  <a:lnTo>
                    <a:pt x="10731" y="140352"/>
                  </a:lnTo>
                  <a:lnTo>
                    <a:pt x="10760" y="139174"/>
                  </a:lnTo>
                  <a:lnTo>
                    <a:pt x="10783" y="137997"/>
                  </a:lnTo>
                  <a:lnTo>
                    <a:pt x="10790" y="136820"/>
                  </a:lnTo>
                  <a:lnTo>
                    <a:pt x="10783" y="135608"/>
                  </a:lnTo>
                  <a:lnTo>
                    <a:pt x="10760" y="134431"/>
                  </a:lnTo>
                  <a:lnTo>
                    <a:pt x="10731" y="133254"/>
                  </a:lnTo>
                  <a:lnTo>
                    <a:pt x="10679" y="132110"/>
                  </a:lnTo>
                  <a:lnTo>
                    <a:pt x="10620" y="131000"/>
                  </a:lnTo>
                  <a:lnTo>
                    <a:pt x="10546" y="129889"/>
                  </a:lnTo>
                  <a:lnTo>
                    <a:pt x="10465" y="128813"/>
                  </a:lnTo>
                  <a:lnTo>
                    <a:pt x="10361" y="127736"/>
                  </a:lnTo>
                  <a:lnTo>
                    <a:pt x="10258" y="126727"/>
                  </a:lnTo>
                  <a:lnTo>
                    <a:pt x="10140" y="125718"/>
                  </a:lnTo>
                  <a:lnTo>
                    <a:pt x="10007" y="124742"/>
                  </a:lnTo>
                  <a:lnTo>
                    <a:pt x="9866" y="123800"/>
                  </a:lnTo>
                  <a:lnTo>
                    <a:pt x="9711" y="122858"/>
                  </a:lnTo>
                  <a:lnTo>
                    <a:pt x="9556" y="121984"/>
                  </a:lnTo>
                  <a:lnTo>
                    <a:pt x="9386" y="121143"/>
                  </a:lnTo>
                  <a:lnTo>
                    <a:pt x="9208" y="120335"/>
                  </a:lnTo>
                  <a:lnTo>
                    <a:pt x="9016" y="119562"/>
                  </a:lnTo>
                  <a:lnTo>
                    <a:pt x="8824" y="118821"/>
                  </a:lnTo>
                  <a:lnTo>
                    <a:pt x="8617" y="118115"/>
                  </a:lnTo>
                  <a:lnTo>
                    <a:pt x="8403" y="117476"/>
                  </a:lnTo>
                  <a:lnTo>
                    <a:pt x="8189" y="116870"/>
                  </a:lnTo>
                  <a:lnTo>
                    <a:pt x="7959" y="116298"/>
                  </a:lnTo>
                  <a:lnTo>
                    <a:pt x="7730" y="115794"/>
                  </a:lnTo>
                  <a:lnTo>
                    <a:pt x="7486" y="115323"/>
                  </a:lnTo>
                  <a:lnTo>
                    <a:pt x="7243" y="114885"/>
                  </a:lnTo>
                  <a:lnTo>
                    <a:pt x="6991" y="114515"/>
                  </a:lnTo>
                  <a:lnTo>
                    <a:pt x="6740" y="114213"/>
                  </a:lnTo>
                  <a:lnTo>
                    <a:pt x="6474" y="113943"/>
                  </a:lnTo>
                  <a:lnTo>
                    <a:pt x="6215" y="113742"/>
                  </a:lnTo>
                  <a:lnTo>
                    <a:pt x="5942" y="113573"/>
                  </a:lnTo>
                  <a:lnTo>
                    <a:pt x="5668" y="113506"/>
                  </a:lnTo>
                  <a:lnTo>
                    <a:pt x="5395" y="113472"/>
                  </a:lnTo>
                  <a:close/>
                  <a:moveTo>
                    <a:pt x="5114" y="226945"/>
                  </a:moveTo>
                  <a:lnTo>
                    <a:pt x="4833" y="227046"/>
                  </a:lnTo>
                  <a:lnTo>
                    <a:pt x="4560" y="227214"/>
                  </a:lnTo>
                  <a:lnTo>
                    <a:pt x="4294" y="227416"/>
                  </a:lnTo>
                  <a:lnTo>
                    <a:pt x="4028" y="227651"/>
                  </a:lnTo>
                  <a:lnTo>
                    <a:pt x="3769" y="227988"/>
                  </a:lnTo>
                  <a:lnTo>
                    <a:pt x="3518" y="228358"/>
                  </a:lnTo>
                  <a:lnTo>
                    <a:pt x="3274" y="228761"/>
                  </a:lnTo>
                  <a:lnTo>
                    <a:pt x="3037" y="229232"/>
                  </a:lnTo>
                  <a:lnTo>
                    <a:pt x="2801" y="229771"/>
                  </a:lnTo>
                  <a:lnTo>
                    <a:pt x="2572" y="230309"/>
                  </a:lnTo>
                  <a:lnTo>
                    <a:pt x="2358" y="230915"/>
                  </a:lnTo>
                  <a:lnTo>
                    <a:pt x="2143" y="231587"/>
                  </a:lnTo>
                  <a:lnTo>
                    <a:pt x="1944" y="232260"/>
                  </a:lnTo>
                  <a:lnTo>
                    <a:pt x="1744" y="233000"/>
                  </a:lnTo>
                  <a:lnTo>
                    <a:pt x="1559" y="233774"/>
                  </a:lnTo>
                  <a:lnTo>
                    <a:pt x="1382" y="234581"/>
                  </a:lnTo>
                  <a:lnTo>
                    <a:pt x="1212" y="235422"/>
                  </a:lnTo>
                  <a:lnTo>
                    <a:pt x="1057" y="236331"/>
                  </a:lnTo>
                  <a:lnTo>
                    <a:pt x="909" y="237239"/>
                  </a:lnTo>
                  <a:lnTo>
                    <a:pt x="769" y="238181"/>
                  </a:lnTo>
                  <a:lnTo>
                    <a:pt x="636" y="239157"/>
                  </a:lnTo>
                  <a:lnTo>
                    <a:pt x="525" y="240166"/>
                  </a:lnTo>
                  <a:lnTo>
                    <a:pt x="414" y="241209"/>
                  </a:lnTo>
                  <a:lnTo>
                    <a:pt x="318" y="242252"/>
                  </a:lnTo>
                  <a:lnTo>
                    <a:pt x="237" y="243328"/>
                  </a:lnTo>
                  <a:lnTo>
                    <a:pt x="163" y="244438"/>
                  </a:lnTo>
                  <a:lnTo>
                    <a:pt x="103" y="245582"/>
                  </a:lnTo>
                  <a:lnTo>
                    <a:pt x="59" y="246726"/>
                  </a:lnTo>
                  <a:lnTo>
                    <a:pt x="22" y="247903"/>
                  </a:lnTo>
                  <a:lnTo>
                    <a:pt x="0" y="249081"/>
                  </a:lnTo>
                  <a:lnTo>
                    <a:pt x="0" y="250258"/>
                  </a:lnTo>
                  <a:lnTo>
                    <a:pt x="0" y="251469"/>
                  </a:lnTo>
                  <a:lnTo>
                    <a:pt x="22" y="252647"/>
                  </a:lnTo>
                  <a:lnTo>
                    <a:pt x="59" y="253824"/>
                  </a:lnTo>
                  <a:lnTo>
                    <a:pt x="103" y="254968"/>
                  </a:lnTo>
                  <a:lnTo>
                    <a:pt x="163" y="256078"/>
                  </a:lnTo>
                  <a:lnTo>
                    <a:pt x="237" y="257188"/>
                  </a:lnTo>
                  <a:lnTo>
                    <a:pt x="318" y="258265"/>
                  </a:lnTo>
                  <a:lnTo>
                    <a:pt x="414" y="259341"/>
                  </a:lnTo>
                  <a:lnTo>
                    <a:pt x="525" y="260384"/>
                  </a:lnTo>
                  <a:lnTo>
                    <a:pt x="636" y="261360"/>
                  </a:lnTo>
                  <a:lnTo>
                    <a:pt x="769" y="262336"/>
                  </a:lnTo>
                  <a:lnTo>
                    <a:pt x="909" y="263311"/>
                  </a:lnTo>
                  <a:lnTo>
                    <a:pt x="1057" y="264220"/>
                  </a:lnTo>
                  <a:lnTo>
                    <a:pt x="1212" y="265094"/>
                  </a:lnTo>
                  <a:lnTo>
                    <a:pt x="1382" y="265935"/>
                  </a:lnTo>
                  <a:lnTo>
                    <a:pt x="1559" y="266743"/>
                  </a:lnTo>
                  <a:lnTo>
                    <a:pt x="1744" y="267516"/>
                  </a:lnTo>
                  <a:lnTo>
                    <a:pt x="1944" y="268256"/>
                  </a:lnTo>
                  <a:lnTo>
                    <a:pt x="2143" y="268963"/>
                  </a:lnTo>
                  <a:lnTo>
                    <a:pt x="2358" y="269602"/>
                  </a:lnTo>
                  <a:lnTo>
                    <a:pt x="2572" y="270208"/>
                  </a:lnTo>
                  <a:lnTo>
                    <a:pt x="2801" y="270780"/>
                  </a:lnTo>
                  <a:lnTo>
                    <a:pt x="3037" y="271318"/>
                  </a:lnTo>
                  <a:lnTo>
                    <a:pt x="3274" y="271789"/>
                  </a:lnTo>
                  <a:lnTo>
                    <a:pt x="3518" y="272193"/>
                  </a:lnTo>
                  <a:lnTo>
                    <a:pt x="3769" y="272563"/>
                  </a:lnTo>
                  <a:lnTo>
                    <a:pt x="4028" y="272865"/>
                  </a:lnTo>
                  <a:lnTo>
                    <a:pt x="4294" y="273134"/>
                  </a:lnTo>
                  <a:lnTo>
                    <a:pt x="4560" y="273336"/>
                  </a:lnTo>
                  <a:lnTo>
                    <a:pt x="4833" y="273505"/>
                  </a:lnTo>
                  <a:lnTo>
                    <a:pt x="5114" y="273572"/>
                  </a:lnTo>
                  <a:lnTo>
                    <a:pt x="5395" y="273605"/>
                  </a:lnTo>
                  <a:lnTo>
                    <a:pt x="5668" y="273572"/>
                  </a:lnTo>
                  <a:lnTo>
                    <a:pt x="5942" y="273505"/>
                  </a:lnTo>
                  <a:lnTo>
                    <a:pt x="6215" y="273336"/>
                  </a:lnTo>
                  <a:lnTo>
                    <a:pt x="6474" y="273134"/>
                  </a:lnTo>
                  <a:lnTo>
                    <a:pt x="6740" y="272865"/>
                  </a:lnTo>
                  <a:lnTo>
                    <a:pt x="6991" y="272563"/>
                  </a:lnTo>
                  <a:lnTo>
                    <a:pt x="7243" y="272193"/>
                  </a:lnTo>
                  <a:lnTo>
                    <a:pt x="7486" y="271789"/>
                  </a:lnTo>
                  <a:lnTo>
                    <a:pt x="7730" y="271318"/>
                  </a:lnTo>
                  <a:lnTo>
                    <a:pt x="7959" y="270780"/>
                  </a:lnTo>
                  <a:lnTo>
                    <a:pt x="8189" y="270208"/>
                  </a:lnTo>
                  <a:lnTo>
                    <a:pt x="8403" y="269602"/>
                  </a:lnTo>
                  <a:lnTo>
                    <a:pt x="8617" y="268963"/>
                  </a:lnTo>
                  <a:lnTo>
                    <a:pt x="8824" y="268256"/>
                  </a:lnTo>
                  <a:lnTo>
                    <a:pt x="9016" y="267516"/>
                  </a:lnTo>
                  <a:lnTo>
                    <a:pt x="9208" y="266743"/>
                  </a:lnTo>
                  <a:lnTo>
                    <a:pt x="9386" y="265935"/>
                  </a:lnTo>
                  <a:lnTo>
                    <a:pt x="9556" y="265094"/>
                  </a:lnTo>
                  <a:lnTo>
                    <a:pt x="9711" y="264220"/>
                  </a:lnTo>
                  <a:lnTo>
                    <a:pt x="9866" y="263311"/>
                  </a:lnTo>
                  <a:lnTo>
                    <a:pt x="10007" y="262336"/>
                  </a:lnTo>
                  <a:lnTo>
                    <a:pt x="10140" y="261360"/>
                  </a:lnTo>
                  <a:lnTo>
                    <a:pt x="10258" y="260384"/>
                  </a:lnTo>
                  <a:lnTo>
                    <a:pt x="10361" y="259341"/>
                  </a:lnTo>
                  <a:lnTo>
                    <a:pt x="10465" y="258265"/>
                  </a:lnTo>
                  <a:lnTo>
                    <a:pt x="10546" y="257188"/>
                  </a:lnTo>
                  <a:lnTo>
                    <a:pt x="10620" y="256078"/>
                  </a:lnTo>
                  <a:lnTo>
                    <a:pt x="10679" y="254968"/>
                  </a:lnTo>
                  <a:lnTo>
                    <a:pt x="10731" y="253824"/>
                  </a:lnTo>
                  <a:lnTo>
                    <a:pt x="10760" y="252647"/>
                  </a:lnTo>
                  <a:lnTo>
                    <a:pt x="10783" y="251469"/>
                  </a:lnTo>
                  <a:lnTo>
                    <a:pt x="10790" y="250258"/>
                  </a:lnTo>
                  <a:lnTo>
                    <a:pt x="10783" y="249081"/>
                  </a:lnTo>
                  <a:lnTo>
                    <a:pt x="10760" y="247903"/>
                  </a:lnTo>
                  <a:lnTo>
                    <a:pt x="10731" y="246726"/>
                  </a:lnTo>
                  <a:lnTo>
                    <a:pt x="10679" y="245582"/>
                  </a:lnTo>
                  <a:lnTo>
                    <a:pt x="10620" y="244438"/>
                  </a:lnTo>
                  <a:lnTo>
                    <a:pt x="10546" y="243328"/>
                  </a:lnTo>
                  <a:lnTo>
                    <a:pt x="10465" y="242252"/>
                  </a:lnTo>
                  <a:lnTo>
                    <a:pt x="10361" y="241209"/>
                  </a:lnTo>
                  <a:lnTo>
                    <a:pt x="10258" y="240166"/>
                  </a:lnTo>
                  <a:lnTo>
                    <a:pt x="10140" y="239157"/>
                  </a:lnTo>
                  <a:lnTo>
                    <a:pt x="10007" y="238181"/>
                  </a:lnTo>
                  <a:lnTo>
                    <a:pt x="9866" y="237239"/>
                  </a:lnTo>
                  <a:lnTo>
                    <a:pt x="9711" y="236331"/>
                  </a:lnTo>
                  <a:lnTo>
                    <a:pt x="9556" y="235422"/>
                  </a:lnTo>
                  <a:lnTo>
                    <a:pt x="9386" y="234581"/>
                  </a:lnTo>
                  <a:lnTo>
                    <a:pt x="9208" y="233774"/>
                  </a:lnTo>
                  <a:lnTo>
                    <a:pt x="9016" y="233000"/>
                  </a:lnTo>
                  <a:lnTo>
                    <a:pt x="8824" y="232260"/>
                  </a:lnTo>
                  <a:lnTo>
                    <a:pt x="8617" y="231587"/>
                  </a:lnTo>
                  <a:lnTo>
                    <a:pt x="8403" y="230915"/>
                  </a:lnTo>
                  <a:lnTo>
                    <a:pt x="8189" y="230309"/>
                  </a:lnTo>
                  <a:lnTo>
                    <a:pt x="7959" y="229771"/>
                  </a:lnTo>
                  <a:lnTo>
                    <a:pt x="7730" y="229232"/>
                  </a:lnTo>
                  <a:lnTo>
                    <a:pt x="7486" y="228761"/>
                  </a:lnTo>
                  <a:lnTo>
                    <a:pt x="7243" y="228358"/>
                  </a:lnTo>
                  <a:lnTo>
                    <a:pt x="6991" y="227988"/>
                  </a:lnTo>
                  <a:lnTo>
                    <a:pt x="6740" y="227651"/>
                  </a:lnTo>
                  <a:lnTo>
                    <a:pt x="6474" y="227416"/>
                  </a:lnTo>
                  <a:lnTo>
                    <a:pt x="6215" y="227214"/>
                  </a:lnTo>
                  <a:lnTo>
                    <a:pt x="5942" y="227046"/>
                  </a:lnTo>
                  <a:lnTo>
                    <a:pt x="5668" y="226945"/>
                  </a:lnTo>
                  <a:close/>
                  <a:moveTo>
                    <a:pt x="5114" y="340384"/>
                  </a:moveTo>
                  <a:lnTo>
                    <a:pt x="4833" y="340485"/>
                  </a:lnTo>
                  <a:lnTo>
                    <a:pt x="4560" y="340653"/>
                  </a:lnTo>
                  <a:lnTo>
                    <a:pt x="4294" y="340855"/>
                  </a:lnTo>
                  <a:lnTo>
                    <a:pt x="4028" y="341124"/>
                  </a:lnTo>
                  <a:lnTo>
                    <a:pt x="3769" y="341426"/>
                  </a:lnTo>
                  <a:lnTo>
                    <a:pt x="3518" y="341797"/>
                  </a:lnTo>
                  <a:lnTo>
                    <a:pt x="3274" y="342200"/>
                  </a:lnTo>
                  <a:lnTo>
                    <a:pt x="3037" y="342671"/>
                  </a:lnTo>
                  <a:lnTo>
                    <a:pt x="2801" y="343209"/>
                  </a:lnTo>
                  <a:lnTo>
                    <a:pt x="2572" y="343748"/>
                  </a:lnTo>
                  <a:lnTo>
                    <a:pt x="2358" y="344387"/>
                  </a:lnTo>
                  <a:lnTo>
                    <a:pt x="2143" y="345026"/>
                  </a:lnTo>
                  <a:lnTo>
                    <a:pt x="1944" y="345733"/>
                  </a:lnTo>
                  <a:lnTo>
                    <a:pt x="1744" y="346439"/>
                  </a:lnTo>
                  <a:lnTo>
                    <a:pt x="1559" y="347213"/>
                  </a:lnTo>
                  <a:lnTo>
                    <a:pt x="1382" y="348054"/>
                  </a:lnTo>
                  <a:lnTo>
                    <a:pt x="1212" y="348895"/>
                  </a:lnTo>
                  <a:lnTo>
                    <a:pt x="1057" y="349770"/>
                  </a:lnTo>
                  <a:lnTo>
                    <a:pt x="909" y="350678"/>
                  </a:lnTo>
                  <a:lnTo>
                    <a:pt x="769" y="351620"/>
                  </a:lnTo>
                  <a:lnTo>
                    <a:pt x="636" y="352595"/>
                  </a:lnTo>
                  <a:lnTo>
                    <a:pt x="525" y="353605"/>
                  </a:lnTo>
                  <a:lnTo>
                    <a:pt x="414" y="354648"/>
                  </a:lnTo>
                  <a:lnTo>
                    <a:pt x="318" y="355724"/>
                  </a:lnTo>
                  <a:lnTo>
                    <a:pt x="237" y="356801"/>
                  </a:lnTo>
                  <a:lnTo>
                    <a:pt x="163" y="357911"/>
                  </a:lnTo>
                  <a:lnTo>
                    <a:pt x="103" y="359021"/>
                  </a:lnTo>
                  <a:lnTo>
                    <a:pt x="59" y="360165"/>
                  </a:lnTo>
                  <a:lnTo>
                    <a:pt x="22" y="361342"/>
                  </a:lnTo>
                  <a:lnTo>
                    <a:pt x="0" y="362520"/>
                  </a:lnTo>
                  <a:lnTo>
                    <a:pt x="0" y="363697"/>
                  </a:lnTo>
                  <a:lnTo>
                    <a:pt x="0" y="364908"/>
                  </a:lnTo>
                  <a:lnTo>
                    <a:pt x="22" y="366086"/>
                  </a:lnTo>
                  <a:lnTo>
                    <a:pt x="59" y="367263"/>
                  </a:lnTo>
                  <a:lnTo>
                    <a:pt x="103" y="368407"/>
                  </a:lnTo>
                  <a:lnTo>
                    <a:pt x="163" y="369517"/>
                  </a:lnTo>
                  <a:lnTo>
                    <a:pt x="237" y="370627"/>
                  </a:lnTo>
                  <a:lnTo>
                    <a:pt x="318" y="371704"/>
                  </a:lnTo>
                  <a:lnTo>
                    <a:pt x="414" y="372780"/>
                  </a:lnTo>
                  <a:lnTo>
                    <a:pt x="525" y="373823"/>
                  </a:lnTo>
                  <a:lnTo>
                    <a:pt x="636" y="374799"/>
                  </a:lnTo>
                  <a:lnTo>
                    <a:pt x="769" y="375808"/>
                  </a:lnTo>
                  <a:lnTo>
                    <a:pt x="909" y="376750"/>
                  </a:lnTo>
                  <a:lnTo>
                    <a:pt x="1057" y="377658"/>
                  </a:lnTo>
                  <a:lnTo>
                    <a:pt x="1212" y="378533"/>
                  </a:lnTo>
                  <a:lnTo>
                    <a:pt x="1382" y="379374"/>
                  </a:lnTo>
                  <a:lnTo>
                    <a:pt x="1559" y="380215"/>
                  </a:lnTo>
                  <a:lnTo>
                    <a:pt x="1744" y="380989"/>
                  </a:lnTo>
                  <a:lnTo>
                    <a:pt x="1944" y="381695"/>
                  </a:lnTo>
                  <a:lnTo>
                    <a:pt x="2143" y="382402"/>
                  </a:lnTo>
                  <a:lnTo>
                    <a:pt x="2358" y="383041"/>
                  </a:lnTo>
                  <a:lnTo>
                    <a:pt x="2572" y="383680"/>
                  </a:lnTo>
                  <a:lnTo>
                    <a:pt x="2801" y="384218"/>
                  </a:lnTo>
                  <a:lnTo>
                    <a:pt x="3037" y="384757"/>
                  </a:lnTo>
                  <a:lnTo>
                    <a:pt x="3274" y="385228"/>
                  </a:lnTo>
                  <a:lnTo>
                    <a:pt x="3518" y="385631"/>
                  </a:lnTo>
                  <a:lnTo>
                    <a:pt x="3769" y="386001"/>
                  </a:lnTo>
                  <a:lnTo>
                    <a:pt x="4028" y="386304"/>
                  </a:lnTo>
                  <a:lnTo>
                    <a:pt x="4294" y="386573"/>
                  </a:lnTo>
                  <a:lnTo>
                    <a:pt x="4560" y="386775"/>
                  </a:lnTo>
                  <a:lnTo>
                    <a:pt x="4833" y="386943"/>
                  </a:lnTo>
                  <a:lnTo>
                    <a:pt x="5114" y="387044"/>
                  </a:lnTo>
                  <a:lnTo>
                    <a:pt x="5668" y="387044"/>
                  </a:lnTo>
                  <a:lnTo>
                    <a:pt x="5942" y="386943"/>
                  </a:lnTo>
                  <a:lnTo>
                    <a:pt x="6215" y="386775"/>
                  </a:lnTo>
                  <a:lnTo>
                    <a:pt x="6474" y="386573"/>
                  </a:lnTo>
                  <a:lnTo>
                    <a:pt x="6740" y="386304"/>
                  </a:lnTo>
                  <a:lnTo>
                    <a:pt x="6991" y="386001"/>
                  </a:lnTo>
                  <a:lnTo>
                    <a:pt x="7243" y="385631"/>
                  </a:lnTo>
                  <a:lnTo>
                    <a:pt x="7486" y="385228"/>
                  </a:lnTo>
                  <a:lnTo>
                    <a:pt x="7730" y="384757"/>
                  </a:lnTo>
                  <a:lnTo>
                    <a:pt x="7959" y="384218"/>
                  </a:lnTo>
                  <a:lnTo>
                    <a:pt x="8189" y="383680"/>
                  </a:lnTo>
                  <a:lnTo>
                    <a:pt x="8403" y="383041"/>
                  </a:lnTo>
                  <a:lnTo>
                    <a:pt x="8617" y="382402"/>
                  </a:lnTo>
                  <a:lnTo>
                    <a:pt x="8824" y="381695"/>
                  </a:lnTo>
                  <a:lnTo>
                    <a:pt x="9016" y="380989"/>
                  </a:lnTo>
                  <a:lnTo>
                    <a:pt x="9208" y="380215"/>
                  </a:lnTo>
                  <a:lnTo>
                    <a:pt x="9386" y="379374"/>
                  </a:lnTo>
                  <a:lnTo>
                    <a:pt x="9556" y="378533"/>
                  </a:lnTo>
                  <a:lnTo>
                    <a:pt x="9711" y="377658"/>
                  </a:lnTo>
                  <a:lnTo>
                    <a:pt x="9866" y="376750"/>
                  </a:lnTo>
                  <a:lnTo>
                    <a:pt x="10007" y="375808"/>
                  </a:lnTo>
                  <a:lnTo>
                    <a:pt x="10140" y="374799"/>
                  </a:lnTo>
                  <a:lnTo>
                    <a:pt x="10258" y="373823"/>
                  </a:lnTo>
                  <a:lnTo>
                    <a:pt x="10361" y="372780"/>
                  </a:lnTo>
                  <a:lnTo>
                    <a:pt x="10465" y="371704"/>
                  </a:lnTo>
                  <a:lnTo>
                    <a:pt x="10546" y="370627"/>
                  </a:lnTo>
                  <a:lnTo>
                    <a:pt x="10620" y="369517"/>
                  </a:lnTo>
                  <a:lnTo>
                    <a:pt x="10679" y="368407"/>
                  </a:lnTo>
                  <a:lnTo>
                    <a:pt x="10731" y="367263"/>
                  </a:lnTo>
                  <a:lnTo>
                    <a:pt x="10760" y="366086"/>
                  </a:lnTo>
                  <a:lnTo>
                    <a:pt x="10783" y="364908"/>
                  </a:lnTo>
                  <a:lnTo>
                    <a:pt x="10790" y="363697"/>
                  </a:lnTo>
                  <a:lnTo>
                    <a:pt x="10783" y="362520"/>
                  </a:lnTo>
                  <a:lnTo>
                    <a:pt x="10760" y="361342"/>
                  </a:lnTo>
                  <a:lnTo>
                    <a:pt x="10731" y="360165"/>
                  </a:lnTo>
                  <a:lnTo>
                    <a:pt x="10679" y="359021"/>
                  </a:lnTo>
                  <a:lnTo>
                    <a:pt x="10620" y="357911"/>
                  </a:lnTo>
                  <a:lnTo>
                    <a:pt x="10546" y="356801"/>
                  </a:lnTo>
                  <a:lnTo>
                    <a:pt x="10465" y="355724"/>
                  </a:lnTo>
                  <a:lnTo>
                    <a:pt x="10361" y="354648"/>
                  </a:lnTo>
                  <a:lnTo>
                    <a:pt x="10258" y="353605"/>
                  </a:lnTo>
                  <a:lnTo>
                    <a:pt x="10140" y="352595"/>
                  </a:lnTo>
                  <a:lnTo>
                    <a:pt x="10007" y="351620"/>
                  </a:lnTo>
                  <a:lnTo>
                    <a:pt x="9866" y="350678"/>
                  </a:lnTo>
                  <a:lnTo>
                    <a:pt x="9711" y="349770"/>
                  </a:lnTo>
                  <a:lnTo>
                    <a:pt x="9556" y="348895"/>
                  </a:lnTo>
                  <a:lnTo>
                    <a:pt x="9386" y="348054"/>
                  </a:lnTo>
                  <a:lnTo>
                    <a:pt x="9208" y="347213"/>
                  </a:lnTo>
                  <a:lnTo>
                    <a:pt x="9016" y="346439"/>
                  </a:lnTo>
                  <a:lnTo>
                    <a:pt x="8824" y="345733"/>
                  </a:lnTo>
                  <a:lnTo>
                    <a:pt x="8617" y="345026"/>
                  </a:lnTo>
                  <a:lnTo>
                    <a:pt x="8403" y="344387"/>
                  </a:lnTo>
                  <a:lnTo>
                    <a:pt x="8189" y="343748"/>
                  </a:lnTo>
                  <a:lnTo>
                    <a:pt x="7959" y="343209"/>
                  </a:lnTo>
                  <a:lnTo>
                    <a:pt x="7730" y="342671"/>
                  </a:lnTo>
                  <a:lnTo>
                    <a:pt x="7486" y="342200"/>
                  </a:lnTo>
                  <a:lnTo>
                    <a:pt x="7243" y="341797"/>
                  </a:lnTo>
                  <a:lnTo>
                    <a:pt x="6991" y="341426"/>
                  </a:lnTo>
                  <a:lnTo>
                    <a:pt x="6740" y="341124"/>
                  </a:lnTo>
                  <a:lnTo>
                    <a:pt x="6474" y="340855"/>
                  </a:lnTo>
                  <a:lnTo>
                    <a:pt x="6215" y="340653"/>
                  </a:lnTo>
                  <a:lnTo>
                    <a:pt x="5942" y="340485"/>
                  </a:lnTo>
                  <a:lnTo>
                    <a:pt x="5668" y="340384"/>
                  </a:lnTo>
                  <a:close/>
                  <a:moveTo>
                    <a:pt x="5395" y="453822"/>
                  </a:moveTo>
                  <a:lnTo>
                    <a:pt x="5114" y="453856"/>
                  </a:lnTo>
                  <a:lnTo>
                    <a:pt x="4833" y="453957"/>
                  </a:lnTo>
                  <a:lnTo>
                    <a:pt x="4560" y="454092"/>
                  </a:lnTo>
                  <a:lnTo>
                    <a:pt x="4294" y="454293"/>
                  </a:lnTo>
                  <a:lnTo>
                    <a:pt x="4028" y="454562"/>
                  </a:lnTo>
                  <a:lnTo>
                    <a:pt x="3769" y="454865"/>
                  </a:lnTo>
                  <a:lnTo>
                    <a:pt x="3518" y="455235"/>
                  </a:lnTo>
                  <a:lnTo>
                    <a:pt x="3274" y="455639"/>
                  </a:lnTo>
                  <a:lnTo>
                    <a:pt x="3037" y="456110"/>
                  </a:lnTo>
                  <a:lnTo>
                    <a:pt x="2801" y="456615"/>
                  </a:lnTo>
                  <a:lnTo>
                    <a:pt x="2572" y="457153"/>
                  </a:lnTo>
                  <a:lnTo>
                    <a:pt x="2358" y="457758"/>
                  </a:lnTo>
                  <a:lnTo>
                    <a:pt x="2143" y="458398"/>
                  </a:lnTo>
                  <a:lnTo>
                    <a:pt x="1944" y="459104"/>
                  </a:lnTo>
                  <a:lnTo>
                    <a:pt x="1744" y="459811"/>
                  </a:lnTo>
                  <a:lnTo>
                    <a:pt x="1559" y="460584"/>
                  </a:lnTo>
                  <a:lnTo>
                    <a:pt x="1382" y="461392"/>
                  </a:lnTo>
                  <a:lnTo>
                    <a:pt x="1212" y="462233"/>
                  </a:lnTo>
                  <a:lnTo>
                    <a:pt x="1057" y="463141"/>
                  </a:lnTo>
                  <a:lnTo>
                    <a:pt x="909" y="464049"/>
                  </a:lnTo>
                  <a:lnTo>
                    <a:pt x="769" y="464991"/>
                  </a:lnTo>
                  <a:lnTo>
                    <a:pt x="636" y="465967"/>
                  </a:lnTo>
                  <a:lnTo>
                    <a:pt x="525" y="466976"/>
                  </a:lnTo>
                  <a:lnTo>
                    <a:pt x="414" y="468019"/>
                  </a:lnTo>
                  <a:lnTo>
                    <a:pt x="318" y="469062"/>
                  </a:lnTo>
                  <a:lnTo>
                    <a:pt x="237" y="470172"/>
                  </a:lnTo>
                  <a:lnTo>
                    <a:pt x="163" y="471282"/>
                  </a:lnTo>
                  <a:lnTo>
                    <a:pt x="103" y="472426"/>
                  </a:lnTo>
                  <a:lnTo>
                    <a:pt x="59" y="473570"/>
                  </a:lnTo>
                  <a:lnTo>
                    <a:pt x="22" y="474747"/>
                  </a:lnTo>
                  <a:lnTo>
                    <a:pt x="0" y="475958"/>
                  </a:lnTo>
                  <a:lnTo>
                    <a:pt x="0" y="477170"/>
                  </a:lnTo>
                  <a:lnTo>
                    <a:pt x="0" y="478381"/>
                  </a:lnTo>
                  <a:lnTo>
                    <a:pt x="22" y="479558"/>
                  </a:lnTo>
                  <a:lnTo>
                    <a:pt x="59" y="480702"/>
                  </a:lnTo>
                  <a:lnTo>
                    <a:pt x="103" y="481879"/>
                  </a:lnTo>
                  <a:lnTo>
                    <a:pt x="163" y="482989"/>
                  </a:lnTo>
                  <a:lnTo>
                    <a:pt x="237" y="484100"/>
                  </a:lnTo>
                  <a:lnTo>
                    <a:pt x="318" y="485176"/>
                  </a:lnTo>
                  <a:lnTo>
                    <a:pt x="414" y="486253"/>
                  </a:lnTo>
                  <a:lnTo>
                    <a:pt x="525" y="487262"/>
                  </a:lnTo>
                  <a:lnTo>
                    <a:pt x="636" y="488271"/>
                  </a:lnTo>
                  <a:lnTo>
                    <a:pt x="769" y="489247"/>
                  </a:lnTo>
                  <a:lnTo>
                    <a:pt x="909" y="490189"/>
                  </a:lnTo>
                  <a:lnTo>
                    <a:pt x="1057" y="491131"/>
                  </a:lnTo>
                  <a:lnTo>
                    <a:pt x="1212" y="492005"/>
                  </a:lnTo>
                  <a:lnTo>
                    <a:pt x="1382" y="492846"/>
                  </a:lnTo>
                  <a:lnTo>
                    <a:pt x="1559" y="493654"/>
                  </a:lnTo>
                  <a:lnTo>
                    <a:pt x="1744" y="494428"/>
                  </a:lnTo>
                  <a:lnTo>
                    <a:pt x="1944" y="495168"/>
                  </a:lnTo>
                  <a:lnTo>
                    <a:pt x="2143" y="495874"/>
                  </a:lnTo>
                  <a:lnTo>
                    <a:pt x="2358" y="496513"/>
                  </a:lnTo>
                  <a:lnTo>
                    <a:pt x="2572" y="497119"/>
                  </a:lnTo>
                  <a:lnTo>
                    <a:pt x="2801" y="497691"/>
                  </a:lnTo>
                  <a:lnTo>
                    <a:pt x="3037" y="498195"/>
                  </a:lnTo>
                  <a:lnTo>
                    <a:pt x="3274" y="498666"/>
                  </a:lnTo>
                  <a:lnTo>
                    <a:pt x="3518" y="499104"/>
                  </a:lnTo>
                  <a:lnTo>
                    <a:pt x="3769" y="499474"/>
                  </a:lnTo>
                  <a:lnTo>
                    <a:pt x="4028" y="499777"/>
                  </a:lnTo>
                  <a:lnTo>
                    <a:pt x="4294" y="500046"/>
                  </a:lnTo>
                  <a:lnTo>
                    <a:pt x="4560" y="500248"/>
                  </a:lnTo>
                  <a:lnTo>
                    <a:pt x="4833" y="500382"/>
                  </a:lnTo>
                  <a:lnTo>
                    <a:pt x="5114" y="500483"/>
                  </a:lnTo>
                  <a:lnTo>
                    <a:pt x="5395" y="500517"/>
                  </a:lnTo>
                  <a:lnTo>
                    <a:pt x="5668" y="500483"/>
                  </a:lnTo>
                  <a:lnTo>
                    <a:pt x="5942" y="500382"/>
                  </a:lnTo>
                  <a:lnTo>
                    <a:pt x="6215" y="500248"/>
                  </a:lnTo>
                  <a:lnTo>
                    <a:pt x="6474" y="500046"/>
                  </a:lnTo>
                  <a:lnTo>
                    <a:pt x="6740" y="499777"/>
                  </a:lnTo>
                  <a:lnTo>
                    <a:pt x="6991" y="499474"/>
                  </a:lnTo>
                  <a:lnTo>
                    <a:pt x="7243" y="499104"/>
                  </a:lnTo>
                  <a:lnTo>
                    <a:pt x="7486" y="498666"/>
                  </a:lnTo>
                  <a:lnTo>
                    <a:pt x="7730" y="498195"/>
                  </a:lnTo>
                  <a:lnTo>
                    <a:pt x="7959" y="497691"/>
                  </a:lnTo>
                  <a:lnTo>
                    <a:pt x="8189" y="497119"/>
                  </a:lnTo>
                  <a:lnTo>
                    <a:pt x="8403" y="496513"/>
                  </a:lnTo>
                  <a:lnTo>
                    <a:pt x="8617" y="495874"/>
                  </a:lnTo>
                  <a:lnTo>
                    <a:pt x="8824" y="495168"/>
                  </a:lnTo>
                  <a:lnTo>
                    <a:pt x="9016" y="494428"/>
                  </a:lnTo>
                  <a:lnTo>
                    <a:pt x="9208" y="493654"/>
                  </a:lnTo>
                  <a:lnTo>
                    <a:pt x="9386" y="492846"/>
                  </a:lnTo>
                  <a:lnTo>
                    <a:pt x="9556" y="492005"/>
                  </a:lnTo>
                  <a:lnTo>
                    <a:pt x="9711" y="491131"/>
                  </a:lnTo>
                  <a:lnTo>
                    <a:pt x="9866" y="490189"/>
                  </a:lnTo>
                  <a:lnTo>
                    <a:pt x="10007" y="489247"/>
                  </a:lnTo>
                  <a:lnTo>
                    <a:pt x="10140" y="488271"/>
                  </a:lnTo>
                  <a:lnTo>
                    <a:pt x="10258" y="487262"/>
                  </a:lnTo>
                  <a:lnTo>
                    <a:pt x="10361" y="486253"/>
                  </a:lnTo>
                  <a:lnTo>
                    <a:pt x="10465" y="485176"/>
                  </a:lnTo>
                  <a:lnTo>
                    <a:pt x="10546" y="484100"/>
                  </a:lnTo>
                  <a:lnTo>
                    <a:pt x="10620" y="482989"/>
                  </a:lnTo>
                  <a:lnTo>
                    <a:pt x="10679" y="481879"/>
                  </a:lnTo>
                  <a:lnTo>
                    <a:pt x="10731" y="480702"/>
                  </a:lnTo>
                  <a:lnTo>
                    <a:pt x="10760" y="479558"/>
                  </a:lnTo>
                  <a:lnTo>
                    <a:pt x="10783" y="478381"/>
                  </a:lnTo>
                  <a:lnTo>
                    <a:pt x="10790" y="477170"/>
                  </a:lnTo>
                  <a:lnTo>
                    <a:pt x="10783" y="475958"/>
                  </a:lnTo>
                  <a:lnTo>
                    <a:pt x="10760" y="474747"/>
                  </a:lnTo>
                  <a:lnTo>
                    <a:pt x="10731" y="473570"/>
                  </a:lnTo>
                  <a:lnTo>
                    <a:pt x="10679" y="472426"/>
                  </a:lnTo>
                  <a:lnTo>
                    <a:pt x="10620" y="471282"/>
                  </a:lnTo>
                  <a:lnTo>
                    <a:pt x="10546" y="470172"/>
                  </a:lnTo>
                  <a:lnTo>
                    <a:pt x="10465" y="469062"/>
                  </a:lnTo>
                  <a:lnTo>
                    <a:pt x="10361" y="468019"/>
                  </a:lnTo>
                  <a:lnTo>
                    <a:pt x="10258" y="466976"/>
                  </a:lnTo>
                  <a:lnTo>
                    <a:pt x="10140" y="465967"/>
                  </a:lnTo>
                  <a:lnTo>
                    <a:pt x="10007" y="464991"/>
                  </a:lnTo>
                  <a:lnTo>
                    <a:pt x="9866" y="464049"/>
                  </a:lnTo>
                  <a:lnTo>
                    <a:pt x="9711" y="463141"/>
                  </a:lnTo>
                  <a:lnTo>
                    <a:pt x="9556" y="462233"/>
                  </a:lnTo>
                  <a:lnTo>
                    <a:pt x="9386" y="461392"/>
                  </a:lnTo>
                  <a:lnTo>
                    <a:pt x="9208" y="460584"/>
                  </a:lnTo>
                  <a:lnTo>
                    <a:pt x="9016" y="459811"/>
                  </a:lnTo>
                  <a:lnTo>
                    <a:pt x="8824" y="459104"/>
                  </a:lnTo>
                  <a:lnTo>
                    <a:pt x="8617" y="458398"/>
                  </a:lnTo>
                  <a:lnTo>
                    <a:pt x="8403" y="457758"/>
                  </a:lnTo>
                  <a:lnTo>
                    <a:pt x="8189" y="457153"/>
                  </a:lnTo>
                  <a:lnTo>
                    <a:pt x="7959" y="456615"/>
                  </a:lnTo>
                  <a:lnTo>
                    <a:pt x="7730" y="456110"/>
                  </a:lnTo>
                  <a:lnTo>
                    <a:pt x="7486" y="455639"/>
                  </a:lnTo>
                  <a:lnTo>
                    <a:pt x="7243" y="455235"/>
                  </a:lnTo>
                  <a:lnTo>
                    <a:pt x="6991" y="454865"/>
                  </a:lnTo>
                  <a:lnTo>
                    <a:pt x="6740" y="454562"/>
                  </a:lnTo>
                  <a:lnTo>
                    <a:pt x="6474" y="454293"/>
                  </a:lnTo>
                  <a:lnTo>
                    <a:pt x="6215" y="454092"/>
                  </a:lnTo>
                  <a:lnTo>
                    <a:pt x="5942" y="453957"/>
                  </a:lnTo>
                  <a:lnTo>
                    <a:pt x="5668" y="453856"/>
                  </a:lnTo>
                  <a:lnTo>
                    <a:pt x="5395" y="453822"/>
                  </a:lnTo>
                  <a:close/>
                  <a:moveTo>
                    <a:pt x="5114" y="567059"/>
                  </a:moveTo>
                  <a:lnTo>
                    <a:pt x="4833" y="567160"/>
                  </a:lnTo>
                  <a:lnTo>
                    <a:pt x="4560" y="567328"/>
                  </a:lnTo>
                  <a:lnTo>
                    <a:pt x="4294" y="567530"/>
                  </a:lnTo>
                  <a:lnTo>
                    <a:pt x="4028" y="567766"/>
                  </a:lnTo>
                  <a:lnTo>
                    <a:pt x="3769" y="568102"/>
                  </a:lnTo>
                  <a:lnTo>
                    <a:pt x="3518" y="568472"/>
                  </a:lnTo>
                  <a:lnTo>
                    <a:pt x="3274" y="568876"/>
                  </a:lnTo>
                  <a:lnTo>
                    <a:pt x="3037" y="569347"/>
                  </a:lnTo>
                  <a:lnTo>
                    <a:pt x="2801" y="569885"/>
                  </a:lnTo>
                  <a:lnTo>
                    <a:pt x="2572" y="570423"/>
                  </a:lnTo>
                  <a:lnTo>
                    <a:pt x="2358" y="571029"/>
                  </a:lnTo>
                  <a:lnTo>
                    <a:pt x="2143" y="571702"/>
                  </a:lnTo>
                  <a:lnTo>
                    <a:pt x="1944" y="572408"/>
                  </a:lnTo>
                  <a:lnTo>
                    <a:pt x="1744" y="573115"/>
                  </a:lnTo>
                  <a:lnTo>
                    <a:pt x="1559" y="573889"/>
                  </a:lnTo>
                  <a:lnTo>
                    <a:pt x="1382" y="574730"/>
                  </a:lnTo>
                  <a:lnTo>
                    <a:pt x="1212" y="575571"/>
                  </a:lnTo>
                  <a:lnTo>
                    <a:pt x="1057" y="576445"/>
                  </a:lnTo>
                  <a:lnTo>
                    <a:pt x="909" y="577354"/>
                  </a:lnTo>
                  <a:lnTo>
                    <a:pt x="769" y="578296"/>
                  </a:lnTo>
                  <a:lnTo>
                    <a:pt x="636" y="579271"/>
                  </a:lnTo>
                  <a:lnTo>
                    <a:pt x="525" y="580280"/>
                  </a:lnTo>
                  <a:lnTo>
                    <a:pt x="414" y="581323"/>
                  </a:lnTo>
                  <a:lnTo>
                    <a:pt x="318" y="582400"/>
                  </a:lnTo>
                  <a:lnTo>
                    <a:pt x="237" y="583476"/>
                  </a:lnTo>
                  <a:lnTo>
                    <a:pt x="163" y="584586"/>
                  </a:lnTo>
                  <a:lnTo>
                    <a:pt x="103" y="585697"/>
                  </a:lnTo>
                  <a:lnTo>
                    <a:pt x="59" y="586840"/>
                  </a:lnTo>
                  <a:lnTo>
                    <a:pt x="22" y="588018"/>
                  </a:lnTo>
                  <a:lnTo>
                    <a:pt x="0" y="589195"/>
                  </a:lnTo>
                  <a:lnTo>
                    <a:pt x="0" y="590373"/>
                  </a:lnTo>
                  <a:lnTo>
                    <a:pt x="0" y="591618"/>
                  </a:lnTo>
                  <a:lnTo>
                    <a:pt x="22" y="592795"/>
                  </a:lnTo>
                  <a:lnTo>
                    <a:pt x="59" y="593972"/>
                  </a:lnTo>
                  <a:lnTo>
                    <a:pt x="103" y="595150"/>
                  </a:lnTo>
                  <a:lnTo>
                    <a:pt x="163" y="596294"/>
                  </a:lnTo>
                  <a:lnTo>
                    <a:pt x="237" y="597404"/>
                  </a:lnTo>
                  <a:lnTo>
                    <a:pt x="318" y="598480"/>
                  </a:lnTo>
                  <a:lnTo>
                    <a:pt x="414" y="599557"/>
                  </a:lnTo>
                  <a:lnTo>
                    <a:pt x="525" y="600600"/>
                  </a:lnTo>
                  <a:lnTo>
                    <a:pt x="636" y="601609"/>
                  </a:lnTo>
                  <a:lnTo>
                    <a:pt x="769" y="602585"/>
                  </a:lnTo>
                  <a:lnTo>
                    <a:pt x="909" y="603527"/>
                  </a:lnTo>
                  <a:lnTo>
                    <a:pt x="1057" y="604435"/>
                  </a:lnTo>
                  <a:lnTo>
                    <a:pt x="1212" y="605310"/>
                  </a:lnTo>
                  <a:lnTo>
                    <a:pt x="1382" y="606151"/>
                  </a:lnTo>
                  <a:lnTo>
                    <a:pt x="1559" y="606958"/>
                  </a:lnTo>
                  <a:lnTo>
                    <a:pt x="1744" y="607732"/>
                  </a:lnTo>
                  <a:lnTo>
                    <a:pt x="1944" y="608472"/>
                  </a:lnTo>
                  <a:lnTo>
                    <a:pt x="2143" y="609145"/>
                  </a:lnTo>
                  <a:lnTo>
                    <a:pt x="2358" y="609784"/>
                  </a:lnTo>
                  <a:lnTo>
                    <a:pt x="2572" y="610389"/>
                  </a:lnTo>
                  <a:lnTo>
                    <a:pt x="2801" y="610961"/>
                  </a:lnTo>
                  <a:lnTo>
                    <a:pt x="3037" y="611466"/>
                  </a:lnTo>
                  <a:lnTo>
                    <a:pt x="3274" y="611937"/>
                  </a:lnTo>
                  <a:lnTo>
                    <a:pt x="3518" y="612341"/>
                  </a:lnTo>
                  <a:lnTo>
                    <a:pt x="3769" y="612711"/>
                  </a:lnTo>
                  <a:lnTo>
                    <a:pt x="4028" y="613013"/>
                  </a:lnTo>
                  <a:lnTo>
                    <a:pt x="4294" y="613249"/>
                  </a:lnTo>
                  <a:lnTo>
                    <a:pt x="4560" y="613451"/>
                  </a:lnTo>
                  <a:lnTo>
                    <a:pt x="4833" y="613619"/>
                  </a:lnTo>
                  <a:lnTo>
                    <a:pt x="5114" y="613686"/>
                  </a:lnTo>
                  <a:lnTo>
                    <a:pt x="5395" y="613720"/>
                  </a:lnTo>
                  <a:lnTo>
                    <a:pt x="5668" y="613686"/>
                  </a:lnTo>
                  <a:lnTo>
                    <a:pt x="5942" y="613619"/>
                  </a:lnTo>
                  <a:lnTo>
                    <a:pt x="6215" y="613451"/>
                  </a:lnTo>
                  <a:lnTo>
                    <a:pt x="6474" y="613249"/>
                  </a:lnTo>
                  <a:lnTo>
                    <a:pt x="6740" y="613013"/>
                  </a:lnTo>
                  <a:lnTo>
                    <a:pt x="6991" y="612711"/>
                  </a:lnTo>
                  <a:lnTo>
                    <a:pt x="7243" y="612341"/>
                  </a:lnTo>
                  <a:lnTo>
                    <a:pt x="7486" y="611937"/>
                  </a:lnTo>
                  <a:lnTo>
                    <a:pt x="7730" y="611466"/>
                  </a:lnTo>
                  <a:lnTo>
                    <a:pt x="7959" y="610961"/>
                  </a:lnTo>
                  <a:lnTo>
                    <a:pt x="8189" y="610389"/>
                  </a:lnTo>
                  <a:lnTo>
                    <a:pt x="8403" y="609784"/>
                  </a:lnTo>
                  <a:lnTo>
                    <a:pt x="8617" y="609145"/>
                  </a:lnTo>
                  <a:lnTo>
                    <a:pt x="8824" y="608472"/>
                  </a:lnTo>
                  <a:lnTo>
                    <a:pt x="9016" y="607732"/>
                  </a:lnTo>
                  <a:lnTo>
                    <a:pt x="9208" y="606958"/>
                  </a:lnTo>
                  <a:lnTo>
                    <a:pt x="9386" y="606151"/>
                  </a:lnTo>
                  <a:lnTo>
                    <a:pt x="9556" y="605310"/>
                  </a:lnTo>
                  <a:lnTo>
                    <a:pt x="9711" y="604435"/>
                  </a:lnTo>
                  <a:lnTo>
                    <a:pt x="9866" y="603527"/>
                  </a:lnTo>
                  <a:lnTo>
                    <a:pt x="10007" y="602585"/>
                  </a:lnTo>
                  <a:lnTo>
                    <a:pt x="10140" y="601609"/>
                  </a:lnTo>
                  <a:lnTo>
                    <a:pt x="10258" y="600600"/>
                  </a:lnTo>
                  <a:lnTo>
                    <a:pt x="10361" y="599557"/>
                  </a:lnTo>
                  <a:lnTo>
                    <a:pt x="10465" y="598480"/>
                  </a:lnTo>
                  <a:lnTo>
                    <a:pt x="10546" y="597404"/>
                  </a:lnTo>
                  <a:lnTo>
                    <a:pt x="10620" y="596294"/>
                  </a:lnTo>
                  <a:lnTo>
                    <a:pt x="10679" y="595150"/>
                  </a:lnTo>
                  <a:lnTo>
                    <a:pt x="10731" y="593972"/>
                  </a:lnTo>
                  <a:lnTo>
                    <a:pt x="10760" y="592795"/>
                  </a:lnTo>
                  <a:lnTo>
                    <a:pt x="10783" y="591618"/>
                  </a:lnTo>
                  <a:lnTo>
                    <a:pt x="10790" y="590373"/>
                  </a:lnTo>
                  <a:lnTo>
                    <a:pt x="10783" y="589195"/>
                  </a:lnTo>
                  <a:lnTo>
                    <a:pt x="10760" y="588018"/>
                  </a:lnTo>
                  <a:lnTo>
                    <a:pt x="10731" y="586840"/>
                  </a:lnTo>
                  <a:lnTo>
                    <a:pt x="10679" y="585697"/>
                  </a:lnTo>
                  <a:lnTo>
                    <a:pt x="10620" y="584586"/>
                  </a:lnTo>
                  <a:lnTo>
                    <a:pt x="10546" y="583476"/>
                  </a:lnTo>
                  <a:lnTo>
                    <a:pt x="10465" y="582400"/>
                  </a:lnTo>
                  <a:lnTo>
                    <a:pt x="10361" y="581323"/>
                  </a:lnTo>
                  <a:lnTo>
                    <a:pt x="10258" y="580280"/>
                  </a:lnTo>
                  <a:lnTo>
                    <a:pt x="10140" y="579271"/>
                  </a:lnTo>
                  <a:lnTo>
                    <a:pt x="10007" y="578296"/>
                  </a:lnTo>
                  <a:lnTo>
                    <a:pt x="9866" y="577354"/>
                  </a:lnTo>
                  <a:lnTo>
                    <a:pt x="9711" y="576445"/>
                  </a:lnTo>
                  <a:lnTo>
                    <a:pt x="9556" y="575571"/>
                  </a:lnTo>
                  <a:lnTo>
                    <a:pt x="9386" y="574730"/>
                  </a:lnTo>
                  <a:lnTo>
                    <a:pt x="9208" y="573889"/>
                  </a:lnTo>
                  <a:lnTo>
                    <a:pt x="9016" y="573115"/>
                  </a:lnTo>
                  <a:lnTo>
                    <a:pt x="8824" y="572408"/>
                  </a:lnTo>
                  <a:lnTo>
                    <a:pt x="8617" y="571702"/>
                  </a:lnTo>
                  <a:lnTo>
                    <a:pt x="8403" y="571029"/>
                  </a:lnTo>
                  <a:lnTo>
                    <a:pt x="8189" y="570423"/>
                  </a:lnTo>
                  <a:lnTo>
                    <a:pt x="7959" y="569885"/>
                  </a:lnTo>
                  <a:lnTo>
                    <a:pt x="7730" y="569347"/>
                  </a:lnTo>
                  <a:lnTo>
                    <a:pt x="7486" y="568876"/>
                  </a:lnTo>
                  <a:lnTo>
                    <a:pt x="7243" y="568472"/>
                  </a:lnTo>
                  <a:lnTo>
                    <a:pt x="6991" y="568102"/>
                  </a:lnTo>
                  <a:lnTo>
                    <a:pt x="6740" y="567766"/>
                  </a:lnTo>
                  <a:lnTo>
                    <a:pt x="6474" y="567530"/>
                  </a:lnTo>
                  <a:lnTo>
                    <a:pt x="6215" y="567328"/>
                  </a:lnTo>
                  <a:lnTo>
                    <a:pt x="5942" y="567160"/>
                  </a:lnTo>
                  <a:lnTo>
                    <a:pt x="5668" y="56705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3"/>
            <p:cNvSpPr/>
            <p:nvPr/>
          </p:nvSpPr>
          <p:spPr>
            <a:xfrm>
              <a:off x="10537933" y="1504158"/>
              <a:ext cx="55637" cy="742601"/>
            </a:xfrm>
            <a:custGeom>
              <a:avLst/>
              <a:gdLst/>
              <a:ahLst/>
              <a:cxnLst/>
              <a:rect l="l" t="t" r="r" b="b"/>
              <a:pathLst>
                <a:path w="10798" h="613720" extrusionOk="0">
                  <a:moveTo>
                    <a:pt x="5403" y="0"/>
                  </a:moveTo>
                  <a:lnTo>
                    <a:pt x="5122" y="34"/>
                  </a:lnTo>
                  <a:lnTo>
                    <a:pt x="4848" y="135"/>
                  </a:lnTo>
                  <a:lnTo>
                    <a:pt x="4582" y="269"/>
                  </a:lnTo>
                  <a:lnTo>
                    <a:pt x="4316" y="471"/>
                  </a:lnTo>
                  <a:lnTo>
                    <a:pt x="4050" y="740"/>
                  </a:lnTo>
                  <a:lnTo>
                    <a:pt x="3799" y="1043"/>
                  </a:lnTo>
                  <a:lnTo>
                    <a:pt x="3548" y="1413"/>
                  </a:lnTo>
                  <a:lnTo>
                    <a:pt x="3304" y="1850"/>
                  </a:lnTo>
                  <a:lnTo>
                    <a:pt x="3060" y="2321"/>
                  </a:lnTo>
                  <a:lnTo>
                    <a:pt x="2831" y="2826"/>
                  </a:lnTo>
                  <a:lnTo>
                    <a:pt x="2602" y="3398"/>
                  </a:lnTo>
                  <a:lnTo>
                    <a:pt x="2387" y="4003"/>
                  </a:lnTo>
                  <a:lnTo>
                    <a:pt x="2173" y="4643"/>
                  </a:lnTo>
                  <a:lnTo>
                    <a:pt x="1966" y="5349"/>
                  </a:lnTo>
                  <a:lnTo>
                    <a:pt x="1774" y="6089"/>
                  </a:lnTo>
                  <a:lnTo>
                    <a:pt x="1589" y="6863"/>
                  </a:lnTo>
                  <a:lnTo>
                    <a:pt x="1404" y="7670"/>
                  </a:lnTo>
                  <a:lnTo>
                    <a:pt x="1234" y="8511"/>
                  </a:lnTo>
                  <a:lnTo>
                    <a:pt x="1079" y="9420"/>
                  </a:lnTo>
                  <a:lnTo>
                    <a:pt x="924" y="10328"/>
                  </a:lnTo>
                  <a:lnTo>
                    <a:pt x="784" y="11270"/>
                  </a:lnTo>
                  <a:lnTo>
                    <a:pt x="658" y="12245"/>
                  </a:lnTo>
                  <a:lnTo>
                    <a:pt x="532" y="13255"/>
                  </a:lnTo>
                  <a:lnTo>
                    <a:pt x="429" y="14298"/>
                  </a:lnTo>
                  <a:lnTo>
                    <a:pt x="333" y="15340"/>
                  </a:lnTo>
                  <a:lnTo>
                    <a:pt x="244" y="16417"/>
                  </a:lnTo>
                  <a:lnTo>
                    <a:pt x="170" y="17527"/>
                  </a:lnTo>
                  <a:lnTo>
                    <a:pt x="111" y="18671"/>
                  </a:lnTo>
                  <a:lnTo>
                    <a:pt x="67" y="19815"/>
                  </a:lnTo>
                  <a:lnTo>
                    <a:pt x="30" y="20959"/>
                  </a:lnTo>
                  <a:lnTo>
                    <a:pt x="8" y="22136"/>
                  </a:lnTo>
                  <a:lnTo>
                    <a:pt x="0" y="23347"/>
                  </a:lnTo>
                  <a:lnTo>
                    <a:pt x="8" y="24558"/>
                  </a:lnTo>
                  <a:lnTo>
                    <a:pt x="30" y="25769"/>
                  </a:lnTo>
                  <a:lnTo>
                    <a:pt x="67" y="26947"/>
                  </a:lnTo>
                  <a:lnTo>
                    <a:pt x="111" y="28091"/>
                  </a:lnTo>
                  <a:lnTo>
                    <a:pt x="170" y="29234"/>
                  </a:lnTo>
                  <a:lnTo>
                    <a:pt x="244" y="30345"/>
                  </a:lnTo>
                  <a:lnTo>
                    <a:pt x="333" y="31455"/>
                  </a:lnTo>
                  <a:lnTo>
                    <a:pt x="429" y="32531"/>
                  </a:lnTo>
                  <a:lnTo>
                    <a:pt x="532" y="33540"/>
                  </a:lnTo>
                  <a:lnTo>
                    <a:pt x="658" y="34550"/>
                  </a:lnTo>
                  <a:lnTo>
                    <a:pt x="784" y="35525"/>
                  </a:lnTo>
                  <a:lnTo>
                    <a:pt x="924" y="36501"/>
                  </a:lnTo>
                  <a:lnTo>
                    <a:pt x="1079" y="37409"/>
                  </a:lnTo>
                  <a:lnTo>
                    <a:pt x="1234" y="38284"/>
                  </a:lnTo>
                  <a:lnTo>
                    <a:pt x="1404" y="39125"/>
                  </a:lnTo>
                  <a:lnTo>
                    <a:pt x="1589" y="39932"/>
                  </a:lnTo>
                  <a:lnTo>
                    <a:pt x="1774" y="40706"/>
                  </a:lnTo>
                  <a:lnTo>
                    <a:pt x="1966" y="41413"/>
                  </a:lnTo>
                  <a:lnTo>
                    <a:pt x="2173" y="42119"/>
                  </a:lnTo>
                  <a:lnTo>
                    <a:pt x="2387" y="42758"/>
                  </a:lnTo>
                  <a:lnTo>
                    <a:pt x="2602" y="43364"/>
                  </a:lnTo>
                  <a:lnTo>
                    <a:pt x="2831" y="43902"/>
                  </a:lnTo>
                  <a:lnTo>
                    <a:pt x="3060" y="44407"/>
                  </a:lnTo>
                  <a:lnTo>
                    <a:pt x="3304" y="44878"/>
                  </a:lnTo>
                  <a:lnTo>
                    <a:pt x="3548" y="45281"/>
                  </a:lnTo>
                  <a:lnTo>
                    <a:pt x="3799" y="45651"/>
                  </a:lnTo>
                  <a:lnTo>
                    <a:pt x="4050" y="45954"/>
                  </a:lnTo>
                  <a:lnTo>
                    <a:pt x="4316" y="46223"/>
                  </a:lnTo>
                  <a:lnTo>
                    <a:pt x="4582" y="46425"/>
                  </a:lnTo>
                  <a:lnTo>
                    <a:pt x="4848" y="46560"/>
                  </a:lnTo>
                  <a:lnTo>
                    <a:pt x="5122" y="46661"/>
                  </a:lnTo>
                  <a:lnTo>
                    <a:pt x="5403" y="46694"/>
                  </a:lnTo>
                  <a:lnTo>
                    <a:pt x="5676" y="46661"/>
                  </a:lnTo>
                  <a:lnTo>
                    <a:pt x="5950" y="46560"/>
                  </a:lnTo>
                  <a:lnTo>
                    <a:pt x="6216" y="46425"/>
                  </a:lnTo>
                  <a:lnTo>
                    <a:pt x="6482" y="46223"/>
                  </a:lnTo>
                  <a:lnTo>
                    <a:pt x="6740" y="45954"/>
                  </a:lnTo>
                  <a:lnTo>
                    <a:pt x="6999" y="45651"/>
                  </a:lnTo>
                  <a:lnTo>
                    <a:pt x="7250" y="45281"/>
                  </a:lnTo>
                  <a:lnTo>
                    <a:pt x="7494" y="44878"/>
                  </a:lnTo>
                  <a:lnTo>
                    <a:pt x="7731" y="44407"/>
                  </a:lnTo>
                  <a:lnTo>
                    <a:pt x="7967" y="43902"/>
                  </a:lnTo>
                  <a:lnTo>
                    <a:pt x="8189" y="43364"/>
                  </a:lnTo>
                  <a:lnTo>
                    <a:pt x="8411" y="42758"/>
                  </a:lnTo>
                  <a:lnTo>
                    <a:pt x="8625" y="42119"/>
                  </a:lnTo>
                  <a:lnTo>
                    <a:pt x="8824" y="41413"/>
                  </a:lnTo>
                  <a:lnTo>
                    <a:pt x="9024" y="40706"/>
                  </a:lnTo>
                  <a:lnTo>
                    <a:pt x="9209" y="39932"/>
                  </a:lnTo>
                  <a:lnTo>
                    <a:pt x="9386" y="39125"/>
                  </a:lnTo>
                  <a:lnTo>
                    <a:pt x="9556" y="38284"/>
                  </a:lnTo>
                  <a:lnTo>
                    <a:pt x="9719" y="37409"/>
                  </a:lnTo>
                  <a:lnTo>
                    <a:pt x="9874" y="36501"/>
                  </a:lnTo>
                  <a:lnTo>
                    <a:pt x="10014" y="35525"/>
                  </a:lnTo>
                  <a:lnTo>
                    <a:pt x="10140" y="34550"/>
                  </a:lnTo>
                  <a:lnTo>
                    <a:pt x="10266" y="33540"/>
                  </a:lnTo>
                  <a:lnTo>
                    <a:pt x="10369" y="32531"/>
                  </a:lnTo>
                  <a:lnTo>
                    <a:pt x="10465" y="31455"/>
                  </a:lnTo>
                  <a:lnTo>
                    <a:pt x="10554" y="30345"/>
                  </a:lnTo>
                  <a:lnTo>
                    <a:pt x="10628" y="29234"/>
                  </a:lnTo>
                  <a:lnTo>
                    <a:pt x="10687" y="28091"/>
                  </a:lnTo>
                  <a:lnTo>
                    <a:pt x="10731" y="26947"/>
                  </a:lnTo>
                  <a:lnTo>
                    <a:pt x="10768" y="25769"/>
                  </a:lnTo>
                  <a:lnTo>
                    <a:pt x="10790" y="24558"/>
                  </a:lnTo>
                  <a:lnTo>
                    <a:pt x="10798" y="23347"/>
                  </a:lnTo>
                  <a:lnTo>
                    <a:pt x="10790" y="22136"/>
                  </a:lnTo>
                  <a:lnTo>
                    <a:pt x="10768" y="20959"/>
                  </a:lnTo>
                  <a:lnTo>
                    <a:pt x="10731" y="19815"/>
                  </a:lnTo>
                  <a:lnTo>
                    <a:pt x="10687" y="18671"/>
                  </a:lnTo>
                  <a:lnTo>
                    <a:pt x="10628" y="17527"/>
                  </a:lnTo>
                  <a:lnTo>
                    <a:pt x="10554" y="16417"/>
                  </a:lnTo>
                  <a:lnTo>
                    <a:pt x="10465" y="15340"/>
                  </a:lnTo>
                  <a:lnTo>
                    <a:pt x="10369" y="14298"/>
                  </a:lnTo>
                  <a:lnTo>
                    <a:pt x="10266" y="13255"/>
                  </a:lnTo>
                  <a:lnTo>
                    <a:pt x="10140" y="12245"/>
                  </a:lnTo>
                  <a:lnTo>
                    <a:pt x="10014" y="11270"/>
                  </a:lnTo>
                  <a:lnTo>
                    <a:pt x="9874" y="10328"/>
                  </a:lnTo>
                  <a:lnTo>
                    <a:pt x="9719" y="9420"/>
                  </a:lnTo>
                  <a:lnTo>
                    <a:pt x="9556" y="8511"/>
                  </a:lnTo>
                  <a:lnTo>
                    <a:pt x="9386" y="7670"/>
                  </a:lnTo>
                  <a:lnTo>
                    <a:pt x="9209" y="6863"/>
                  </a:lnTo>
                  <a:lnTo>
                    <a:pt x="9024" y="6089"/>
                  </a:lnTo>
                  <a:lnTo>
                    <a:pt x="8824" y="5349"/>
                  </a:lnTo>
                  <a:lnTo>
                    <a:pt x="8625" y="4643"/>
                  </a:lnTo>
                  <a:lnTo>
                    <a:pt x="8411" y="4003"/>
                  </a:lnTo>
                  <a:lnTo>
                    <a:pt x="8189" y="3398"/>
                  </a:lnTo>
                  <a:lnTo>
                    <a:pt x="7967" y="2826"/>
                  </a:lnTo>
                  <a:lnTo>
                    <a:pt x="7731" y="2321"/>
                  </a:lnTo>
                  <a:lnTo>
                    <a:pt x="7494" y="1850"/>
                  </a:lnTo>
                  <a:lnTo>
                    <a:pt x="7250" y="1413"/>
                  </a:lnTo>
                  <a:lnTo>
                    <a:pt x="6999" y="1043"/>
                  </a:lnTo>
                  <a:lnTo>
                    <a:pt x="6740" y="740"/>
                  </a:lnTo>
                  <a:lnTo>
                    <a:pt x="6482" y="471"/>
                  </a:lnTo>
                  <a:lnTo>
                    <a:pt x="6216" y="269"/>
                  </a:lnTo>
                  <a:lnTo>
                    <a:pt x="5950" y="135"/>
                  </a:lnTo>
                  <a:lnTo>
                    <a:pt x="5676" y="34"/>
                  </a:lnTo>
                  <a:lnTo>
                    <a:pt x="5403" y="0"/>
                  </a:lnTo>
                  <a:close/>
                  <a:moveTo>
                    <a:pt x="5403" y="113472"/>
                  </a:moveTo>
                  <a:lnTo>
                    <a:pt x="5122" y="113506"/>
                  </a:lnTo>
                  <a:lnTo>
                    <a:pt x="4848" y="113573"/>
                  </a:lnTo>
                  <a:lnTo>
                    <a:pt x="4582" y="113742"/>
                  </a:lnTo>
                  <a:lnTo>
                    <a:pt x="4316" y="113943"/>
                  </a:lnTo>
                  <a:lnTo>
                    <a:pt x="4050" y="114213"/>
                  </a:lnTo>
                  <a:lnTo>
                    <a:pt x="3799" y="114515"/>
                  </a:lnTo>
                  <a:lnTo>
                    <a:pt x="3548" y="114885"/>
                  </a:lnTo>
                  <a:lnTo>
                    <a:pt x="3304" y="115323"/>
                  </a:lnTo>
                  <a:lnTo>
                    <a:pt x="3060" y="115794"/>
                  </a:lnTo>
                  <a:lnTo>
                    <a:pt x="2831" y="116298"/>
                  </a:lnTo>
                  <a:lnTo>
                    <a:pt x="2602" y="116870"/>
                  </a:lnTo>
                  <a:lnTo>
                    <a:pt x="2387" y="117476"/>
                  </a:lnTo>
                  <a:lnTo>
                    <a:pt x="2173" y="118115"/>
                  </a:lnTo>
                  <a:lnTo>
                    <a:pt x="1966" y="118821"/>
                  </a:lnTo>
                  <a:lnTo>
                    <a:pt x="1774" y="119562"/>
                  </a:lnTo>
                  <a:lnTo>
                    <a:pt x="1589" y="120335"/>
                  </a:lnTo>
                  <a:lnTo>
                    <a:pt x="1404" y="121143"/>
                  </a:lnTo>
                  <a:lnTo>
                    <a:pt x="1234" y="121984"/>
                  </a:lnTo>
                  <a:lnTo>
                    <a:pt x="1079" y="122858"/>
                  </a:lnTo>
                  <a:lnTo>
                    <a:pt x="924" y="123800"/>
                  </a:lnTo>
                  <a:lnTo>
                    <a:pt x="784" y="124742"/>
                  </a:lnTo>
                  <a:lnTo>
                    <a:pt x="658" y="125718"/>
                  </a:lnTo>
                  <a:lnTo>
                    <a:pt x="532" y="126727"/>
                  </a:lnTo>
                  <a:lnTo>
                    <a:pt x="429" y="127736"/>
                  </a:lnTo>
                  <a:lnTo>
                    <a:pt x="333" y="128813"/>
                  </a:lnTo>
                  <a:lnTo>
                    <a:pt x="244" y="129889"/>
                  </a:lnTo>
                  <a:lnTo>
                    <a:pt x="170" y="131000"/>
                  </a:lnTo>
                  <a:lnTo>
                    <a:pt x="111" y="132110"/>
                  </a:lnTo>
                  <a:lnTo>
                    <a:pt x="67" y="133254"/>
                  </a:lnTo>
                  <a:lnTo>
                    <a:pt x="30" y="134431"/>
                  </a:lnTo>
                  <a:lnTo>
                    <a:pt x="8" y="135608"/>
                  </a:lnTo>
                  <a:lnTo>
                    <a:pt x="0" y="136820"/>
                  </a:lnTo>
                  <a:lnTo>
                    <a:pt x="8" y="137997"/>
                  </a:lnTo>
                  <a:lnTo>
                    <a:pt x="30" y="139174"/>
                  </a:lnTo>
                  <a:lnTo>
                    <a:pt x="67" y="140352"/>
                  </a:lnTo>
                  <a:lnTo>
                    <a:pt x="111" y="141496"/>
                  </a:lnTo>
                  <a:lnTo>
                    <a:pt x="170" y="142640"/>
                  </a:lnTo>
                  <a:lnTo>
                    <a:pt x="244" y="143716"/>
                  </a:lnTo>
                  <a:lnTo>
                    <a:pt x="333" y="144826"/>
                  </a:lnTo>
                  <a:lnTo>
                    <a:pt x="429" y="145869"/>
                  </a:lnTo>
                  <a:lnTo>
                    <a:pt x="532" y="146912"/>
                  </a:lnTo>
                  <a:lnTo>
                    <a:pt x="658" y="147921"/>
                  </a:lnTo>
                  <a:lnTo>
                    <a:pt x="784" y="148897"/>
                  </a:lnTo>
                  <a:lnTo>
                    <a:pt x="924" y="149839"/>
                  </a:lnTo>
                  <a:lnTo>
                    <a:pt x="1079" y="150747"/>
                  </a:lnTo>
                  <a:lnTo>
                    <a:pt x="1234" y="151622"/>
                  </a:lnTo>
                  <a:lnTo>
                    <a:pt x="1404" y="152496"/>
                  </a:lnTo>
                  <a:lnTo>
                    <a:pt x="1589" y="153304"/>
                  </a:lnTo>
                  <a:lnTo>
                    <a:pt x="1774" y="154078"/>
                  </a:lnTo>
                  <a:lnTo>
                    <a:pt x="1966" y="154818"/>
                  </a:lnTo>
                  <a:lnTo>
                    <a:pt x="2173" y="155491"/>
                  </a:lnTo>
                  <a:lnTo>
                    <a:pt x="2387" y="156163"/>
                  </a:lnTo>
                  <a:lnTo>
                    <a:pt x="2602" y="156769"/>
                  </a:lnTo>
                  <a:lnTo>
                    <a:pt x="2831" y="157341"/>
                  </a:lnTo>
                  <a:lnTo>
                    <a:pt x="3060" y="157845"/>
                  </a:lnTo>
                  <a:lnTo>
                    <a:pt x="3304" y="158316"/>
                  </a:lnTo>
                  <a:lnTo>
                    <a:pt x="3548" y="158720"/>
                  </a:lnTo>
                  <a:lnTo>
                    <a:pt x="3799" y="159090"/>
                  </a:lnTo>
                  <a:lnTo>
                    <a:pt x="4050" y="159427"/>
                  </a:lnTo>
                  <a:lnTo>
                    <a:pt x="4316" y="159696"/>
                  </a:lnTo>
                  <a:lnTo>
                    <a:pt x="4582" y="159898"/>
                  </a:lnTo>
                  <a:lnTo>
                    <a:pt x="4848" y="160032"/>
                  </a:lnTo>
                  <a:lnTo>
                    <a:pt x="5122" y="160133"/>
                  </a:lnTo>
                  <a:lnTo>
                    <a:pt x="5403"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7" y="157341"/>
                  </a:lnTo>
                  <a:lnTo>
                    <a:pt x="8189" y="156769"/>
                  </a:lnTo>
                  <a:lnTo>
                    <a:pt x="8411" y="156163"/>
                  </a:lnTo>
                  <a:lnTo>
                    <a:pt x="8625" y="155491"/>
                  </a:lnTo>
                  <a:lnTo>
                    <a:pt x="8824" y="154818"/>
                  </a:lnTo>
                  <a:lnTo>
                    <a:pt x="9024" y="154078"/>
                  </a:lnTo>
                  <a:lnTo>
                    <a:pt x="9209" y="153304"/>
                  </a:lnTo>
                  <a:lnTo>
                    <a:pt x="9386" y="152496"/>
                  </a:lnTo>
                  <a:lnTo>
                    <a:pt x="9556" y="151622"/>
                  </a:lnTo>
                  <a:lnTo>
                    <a:pt x="9719" y="150747"/>
                  </a:lnTo>
                  <a:lnTo>
                    <a:pt x="9874" y="149839"/>
                  </a:lnTo>
                  <a:lnTo>
                    <a:pt x="10014" y="148897"/>
                  </a:lnTo>
                  <a:lnTo>
                    <a:pt x="10140" y="147921"/>
                  </a:lnTo>
                  <a:lnTo>
                    <a:pt x="10266" y="146912"/>
                  </a:lnTo>
                  <a:lnTo>
                    <a:pt x="10369" y="145869"/>
                  </a:lnTo>
                  <a:lnTo>
                    <a:pt x="10465" y="144826"/>
                  </a:lnTo>
                  <a:lnTo>
                    <a:pt x="10554" y="143716"/>
                  </a:lnTo>
                  <a:lnTo>
                    <a:pt x="10628" y="142640"/>
                  </a:lnTo>
                  <a:lnTo>
                    <a:pt x="10687" y="141496"/>
                  </a:lnTo>
                  <a:lnTo>
                    <a:pt x="10731" y="140352"/>
                  </a:lnTo>
                  <a:lnTo>
                    <a:pt x="10768" y="139174"/>
                  </a:lnTo>
                  <a:lnTo>
                    <a:pt x="10790" y="137997"/>
                  </a:lnTo>
                  <a:lnTo>
                    <a:pt x="10798" y="136820"/>
                  </a:lnTo>
                  <a:lnTo>
                    <a:pt x="10790" y="135608"/>
                  </a:lnTo>
                  <a:lnTo>
                    <a:pt x="10768" y="134431"/>
                  </a:lnTo>
                  <a:lnTo>
                    <a:pt x="10731" y="133254"/>
                  </a:lnTo>
                  <a:lnTo>
                    <a:pt x="10687" y="132110"/>
                  </a:lnTo>
                  <a:lnTo>
                    <a:pt x="10628" y="131000"/>
                  </a:lnTo>
                  <a:lnTo>
                    <a:pt x="10554" y="129889"/>
                  </a:lnTo>
                  <a:lnTo>
                    <a:pt x="10465" y="128813"/>
                  </a:lnTo>
                  <a:lnTo>
                    <a:pt x="10369" y="127736"/>
                  </a:lnTo>
                  <a:lnTo>
                    <a:pt x="10266" y="126727"/>
                  </a:lnTo>
                  <a:lnTo>
                    <a:pt x="10140" y="125718"/>
                  </a:lnTo>
                  <a:lnTo>
                    <a:pt x="10014" y="124742"/>
                  </a:lnTo>
                  <a:lnTo>
                    <a:pt x="9874" y="123800"/>
                  </a:lnTo>
                  <a:lnTo>
                    <a:pt x="9719" y="122858"/>
                  </a:lnTo>
                  <a:lnTo>
                    <a:pt x="9556" y="121984"/>
                  </a:lnTo>
                  <a:lnTo>
                    <a:pt x="9386" y="121143"/>
                  </a:lnTo>
                  <a:lnTo>
                    <a:pt x="9209" y="120335"/>
                  </a:lnTo>
                  <a:lnTo>
                    <a:pt x="9024" y="119562"/>
                  </a:lnTo>
                  <a:lnTo>
                    <a:pt x="8824" y="118821"/>
                  </a:lnTo>
                  <a:lnTo>
                    <a:pt x="8625" y="118115"/>
                  </a:lnTo>
                  <a:lnTo>
                    <a:pt x="8411" y="117476"/>
                  </a:lnTo>
                  <a:lnTo>
                    <a:pt x="8189" y="116870"/>
                  </a:lnTo>
                  <a:lnTo>
                    <a:pt x="7967"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403" y="113472"/>
                  </a:lnTo>
                  <a:close/>
                  <a:moveTo>
                    <a:pt x="5122" y="226945"/>
                  </a:moveTo>
                  <a:lnTo>
                    <a:pt x="4848" y="227046"/>
                  </a:lnTo>
                  <a:lnTo>
                    <a:pt x="4582" y="227214"/>
                  </a:lnTo>
                  <a:lnTo>
                    <a:pt x="4316" y="227416"/>
                  </a:lnTo>
                  <a:lnTo>
                    <a:pt x="4050" y="227651"/>
                  </a:lnTo>
                  <a:lnTo>
                    <a:pt x="3799" y="227988"/>
                  </a:lnTo>
                  <a:lnTo>
                    <a:pt x="3548" y="228358"/>
                  </a:lnTo>
                  <a:lnTo>
                    <a:pt x="3304" y="228761"/>
                  </a:lnTo>
                  <a:lnTo>
                    <a:pt x="3060" y="229232"/>
                  </a:lnTo>
                  <a:lnTo>
                    <a:pt x="2831" y="229771"/>
                  </a:lnTo>
                  <a:lnTo>
                    <a:pt x="2602" y="230309"/>
                  </a:lnTo>
                  <a:lnTo>
                    <a:pt x="2387" y="230915"/>
                  </a:lnTo>
                  <a:lnTo>
                    <a:pt x="2173" y="231587"/>
                  </a:lnTo>
                  <a:lnTo>
                    <a:pt x="1966" y="232260"/>
                  </a:lnTo>
                  <a:lnTo>
                    <a:pt x="1774" y="233000"/>
                  </a:lnTo>
                  <a:lnTo>
                    <a:pt x="1589" y="233774"/>
                  </a:lnTo>
                  <a:lnTo>
                    <a:pt x="1404" y="234581"/>
                  </a:lnTo>
                  <a:lnTo>
                    <a:pt x="1234" y="235422"/>
                  </a:lnTo>
                  <a:lnTo>
                    <a:pt x="1079" y="236331"/>
                  </a:lnTo>
                  <a:lnTo>
                    <a:pt x="924" y="237239"/>
                  </a:lnTo>
                  <a:lnTo>
                    <a:pt x="784" y="238181"/>
                  </a:lnTo>
                  <a:lnTo>
                    <a:pt x="658" y="239157"/>
                  </a:lnTo>
                  <a:lnTo>
                    <a:pt x="532" y="240166"/>
                  </a:lnTo>
                  <a:lnTo>
                    <a:pt x="429" y="241209"/>
                  </a:lnTo>
                  <a:lnTo>
                    <a:pt x="333" y="242252"/>
                  </a:lnTo>
                  <a:lnTo>
                    <a:pt x="244" y="243328"/>
                  </a:lnTo>
                  <a:lnTo>
                    <a:pt x="170" y="244438"/>
                  </a:lnTo>
                  <a:lnTo>
                    <a:pt x="111" y="245582"/>
                  </a:lnTo>
                  <a:lnTo>
                    <a:pt x="67" y="246726"/>
                  </a:lnTo>
                  <a:lnTo>
                    <a:pt x="30" y="247903"/>
                  </a:lnTo>
                  <a:lnTo>
                    <a:pt x="8" y="249081"/>
                  </a:lnTo>
                  <a:lnTo>
                    <a:pt x="0" y="250258"/>
                  </a:lnTo>
                  <a:lnTo>
                    <a:pt x="8" y="251469"/>
                  </a:lnTo>
                  <a:lnTo>
                    <a:pt x="30" y="252647"/>
                  </a:lnTo>
                  <a:lnTo>
                    <a:pt x="67" y="253824"/>
                  </a:lnTo>
                  <a:lnTo>
                    <a:pt x="111" y="254968"/>
                  </a:lnTo>
                  <a:lnTo>
                    <a:pt x="170" y="256078"/>
                  </a:lnTo>
                  <a:lnTo>
                    <a:pt x="244" y="257188"/>
                  </a:lnTo>
                  <a:lnTo>
                    <a:pt x="333" y="258265"/>
                  </a:lnTo>
                  <a:lnTo>
                    <a:pt x="429" y="259341"/>
                  </a:lnTo>
                  <a:lnTo>
                    <a:pt x="532" y="260384"/>
                  </a:lnTo>
                  <a:lnTo>
                    <a:pt x="658" y="261360"/>
                  </a:lnTo>
                  <a:lnTo>
                    <a:pt x="784" y="262336"/>
                  </a:lnTo>
                  <a:lnTo>
                    <a:pt x="924" y="263311"/>
                  </a:lnTo>
                  <a:lnTo>
                    <a:pt x="1079" y="264220"/>
                  </a:lnTo>
                  <a:lnTo>
                    <a:pt x="1234" y="265094"/>
                  </a:lnTo>
                  <a:lnTo>
                    <a:pt x="1404" y="265935"/>
                  </a:lnTo>
                  <a:lnTo>
                    <a:pt x="1589" y="266743"/>
                  </a:lnTo>
                  <a:lnTo>
                    <a:pt x="1774" y="267516"/>
                  </a:lnTo>
                  <a:lnTo>
                    <a:pt x="1966" y="268256"/>
                  </a:lnTo>
                  <a:lnTo>
                    <a:pt x="2173" y="268963"/>
                  </a:lnTo>
                  <a:lnTo>
                    <a:pt x="2387" y="269602"/>
                  </a:lnTo>
                  <a:lnTo>
                    <a:pt x="2602" y="270208"/>
                  </a:lnTo>
                  <a:lnTo>
                    <a:pt x="2831" y="270780"/>
                  </a:lnTo>
                  <a:lnTo>
                    <a:pt x="3060" y="271318"/>
                  </a:lnTo>
                  <a:lnTo>
                    <a:pt x="3304" y="271789"/>
                  </a:lnTo>
                  <a:lnTo>
                    <a:pt x="3548" y="272193"/>
                  </a:lnTo>
                  <a:lnTo>
                    <a:pt x="3799" y="272563"/>
                  </a:lnTo>
                  <a:lnTo>
                    <a:pt x="4050" y="272865"/>
                  </a:lnTo>
                  <a:lnTo>
                    <a:pt x="4316" y="273134"/>
                  </a:lnTo>
                  <a:lnTo>
                    <a:pt x="4582" y="273336"/>
                  </a:lnTo>
                  <a:lnTo>
                    <a:pt x="4848" y="273505"/>
                  </a:lnTo>
                  <a:lnTo>
                    <a:pt x="5122" y="273572"/>
                  </a:lnTo>
                  <a:lnTo>
                    <a:pt x="5403"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7" y="270780"/>
                  </a:lnTo>
                  <a:lnTo>
                    <a:pt x="8189" y="270208"/>
                  </a:lnTo>
                  <a:lnTo>
                    <a:pt x="8411" y="269602"/>
                  </a:lnTo>
                  <a:lnTo>
                    <a:pt x="8625" y="268963"/>
                  </a:lnTo>
                  <a:lnTo>
                    <a:pt x="8824" y="268256"/>
                  </a:lnTo>
                  <a:lnTo>
                    <a:pt x="9024" y="267516"/>
                  </a:lnTo>
                  <a:lnTo>
                    <a:pt x="9209" y="266743"/>
                  </a:lnTo>
                  <a:lnTo>
                    <a:pt x="9386" y="265935"/>
                  </a:lnTo>
                  <a:lnTo>
                    <a:pt x="9556" y="265094"/>
                  </a:lnTo>
                  <a:lnTo>
                    <a:pt x="9719" y="264220"/>
                  </a:lnTo>
                  <a:lnTo>
                    <a:pt x="9874" y="263311"/>
                  </a:lnTo>
                  <a:lnTo>
                    <a:pt x="10014" y="262336"/>
                  </a:lnTo>
                  <a:lnTo>
                    <a:pt x="10140" y="261360"/>
                  </a:lnTo>
                  <a:lnTo>
                    <a:pt x="10266" y="260384"/>
                  </a:lnTo>
                  <a:lnTo>
                    <a:pt x="10369" y="259341"/>
                  </a:lnTo>
                  <a:lnTo>
                    <a:pt x="10465" y="258265"/>
                  </a:lnTo>
                  <a:lnTo>
                    <a:pt x="10554" y="257188"/>
                  </a:lnTo>
                  <a:lnTo>
                    <a:pt x="10628" y="256078"/>
                  </a:lnTo>
                  <a:lnTo>
                    <a:pt x="10687" y="254968"/>
                  </a:lnTo>
                  <a:lnTo>
                    <a:pt x="10731" y="253824"/>
                  </a:lnTo>
                  <a:lnTo>
                    <a:pt x="10768" y="252647"/>
                  </a:lnTo>
                  <a:lnTo>
                    <a:pt x="10790" y="251469"/>
                  </a:lnTo>
                  <a:lnTo>
                    <a:pt x="10798" y="250258"/>
                  </a:lnTo>
                  <a:lnTo>
                    <a:pt x="10790" y="249081"/>
                  </a:lnTo>
                  <a:lnTo>
                    <a:pt x="10768" y="247903"/>
                  </a:lnTo>
                  <a:lnTo>
                    <a:pt x="10731" y="246726"/>
                  </a:lnTo>
                  <a:lnTo>
                    <a:pt x="10687" y="245582"/>
                  </a:lnTo>
                  <a:lnTo>
                    <a:pt x="10628" y="244438"/>
                  </a:lnTo>
                  <a:lnTo>
                    <a:pt x="10554" y="243328"/>
                  </a:lnTo>
                  <a:lnTo>
                    <a:pt x="10465" y="242252"/>
                  </a:lnTo>
                  <a:lnTo>
                    <a:pt x="10369" y="241209"/>
                  </a:lnTo>
                  <a:lnTo>
                    <a:pt x="10266" y="240166"/>
                  </a:lnTo>
                  <a:lnTo>
                    <a:pt x="10140" y="239157"/>
                  </a:lnTo>
                  <a:lnTo>
                    <a:pt x="10014" y="238181"/>
                  </a:lnTo>
                  <a:lnTo>
                    <a:pt x="9874" y="237239"/>
                  </a:lnTo>
                  <a:lnTo>
                    <a:pt x="9719" y="236331"/>
                  </a:lnTo>
                  <a:lnTo>
                    <a:pt x="9556" y="235422"/>
                  </a:lnTo>
                  <a:lnTo>
                    <a:pt x="9386" y="234581"/>
                  </a:lnTo>
                  <a:lnTo>
                    <a:pt x="9209" y="233774"/>
                  </a:lnTo>
                  <a:lnTo>
                    <a:pt x="9024" y="233000"/>
                  </a:lnTo>
                  <a:lnTo>
                    <a:pt x="8824" y="232260"/>
                  </a:lnTo>
                  <a:lnTo>
                    <a:pt x="8625" y="231587"/>
                  </a:lnTo>
                  <a:lnTo>
                    <a:pt x="8411" y="230915"/>
                  </a:lnTo>
                  <a:lnTo>
                    <a:pt x="8189" y="230309"/>
                  </a:lnTo>
                  <a:lnTo>
                    <a:pt x="7967"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22" y="340384"/>
                  </a:moveTo>
                  <a:lnTo>
                    <a:pt x="4848" y="340485"/>
                  </a:lnTo>
                  <a:lnTo>
                    <a:pt x="4582" y="340653"/>
                  </a:lnTo>
                  <a:lnTo>
                    <a:pt x="4316" y="340855"/>
                  </a:lnTo>
                  <a:lnTo>
                    <a:pt x="4050" y="341124"/>
                  </a:lnTo>
                  <a:lnTo>
                    <a:pt x="3799" y="341426"/>
                  </a:lnTo>
                  <a:lnTo>
                    <a:pt x="3548" y="341797"/>
                  </a:lnTo>
                  <a:lnTo>
                    <a:pt x="3304" y="342200"/>
                  </a:lnTo>
                  <a:lnTo>
                    <a:pt x="3060" y="342671"/>
                  </a:lnTo>
                  <a:lnTo>
                    <a:pt x="2831" y="343209"/>
                  </a:lnTo>
                  <a:lnTo>
                    <a:pt x="2602" y="343748"/>
                  </a:lnTo>
                  <a:lnTo>
                    <a:pt x="2387" y="344387"/>
                  </a:lnTo>
                  <a:lnTo>
                    <a:pt x="2173" y="345026"/>
                  </a:lnTo>
                  <a:lnTo>
                    <a:pt x="1966" y="345733"/>
                  </a:lnTo>
                  <a:lnTo>
                    <a:pt x="1774" y="346439"/>
                  </a:lnTo>
                  <a:lnTo>
                    <a:pt x="1589" y="347213"/>
                  </a:lnTo>
                  <a:lnTo>
                    <a:pt x="1404" y="348054"/>
                  </a:lnTo>
                  <a:lnTo>
                    <a:pt x="1234" y="348895"/>
                  </a:lnTo>
                  <a:lnTo>
                    <a:pt x="1079" y="349770"/>
                  </a:lnTo>
                  <a:lnTo>
                    <a:pt x="924" y="350678"/>
                  </a:lnTo>
                  <a:lnTo>
                    <a:pt x="784" y="351620"/>
                  </a:lnTo>
                  <a:lnTo>
                    <a:pt x="658" y="352595"/>
                  </a:lnTo>
                  <a:lnTo>
                    <a:pt x="532" y="353605"/>
                  </a:lnTo>
                  <a:lnTo>
                    <a:pt x="429" y="354648"/>
                  </a:lnTo>
                  <a:lnTo>
                    <a:pt x="333" y="355724"/>
                  </a:lnTo>
                  <a:lnTo>
                    <a:pt x="244" y="356801"/>
                  </a:lnTo>
                  <a:lnTo>
                    <a:pt x="170" y="357911"/>
                  </a:lnTo>
                  <a:lnTo>
                    <a:pt x="111" y="359021"/>
                  </a:lnTo>
                  <a:lnTo>
                    <a:pt x="67" y="360165"/>
                  </a:lnTo>
                  <a:lnTo>
                    <a:pt x="30" y="361342"/>
                  </a:lnTo>
                  <a:lnTo>
                    <a:pt x="8" y="362520"/>
                  </a:lnTo>
                  <a:lnTo>
                    <a:pt x="0" y="363697"/>
                  </a:lnTo>
                  <a:lnTo>
                    <a:pt x="8" y="364908"/>
                  </a:lnTo>
                  <a:lnTo>
                    <a:pt x="30" y="366086"/>
                  </a:lnTo>
                  <a:lnTo>
                    <a:pt x="67" y="367263"/>
                  </a:lnTo>
                  <a:lnTo>
                    <a:pt x="111" y="368407"/>
                  </a:lnTo>
                  <a:lnTo>
                    <a:pt x="170" y="369517"/>
                  </a:lnTo>
                  <a:lnTo>
                    <a:pt x="244" y="370627"/>
                  </a:lnTo>
                  <a:lnTo>
                    <a:pt x="333" y="371704"/>
                  </a:lnTo>
                  <a:lnTo>
                    <a:pt x="429" y="372780"/>
                  </a:lnTo>
                  <a:lnTo>
                    <a:pt x="532" y="373823"/>
                  </a:lnTo>
                  <a:lnTo>
                    <a:pt x="658" y="374799"/>
                  </a:lnTo>
                  <a:lnTo>
                    <a:pt x="784" y="375808"/>
                  </a:lnTo>
                  <a:lnTo>
                    <a:pt x="924" y="376750"/>
                  </a:lnTo>
                  <a:lnTo>
                    <a:pt x="1079" y="377658"/>
                  </a:lnTo>
                  <a:lnTo>
                    <a:pt x="1234" y="378533"/>
                  </a:lnTo>
                  <a:lnTo>
                    <a:pt x="1404" y="379374"/>
                  </a:lnTo>
                  <a:lnTo>
                    <a:pt x="1589" y="380215"/>
                  </a:lnTo>
                  <a:lnTo>
                    <a:pt x="1774" y="380989"/>
                  </a:lnTo>
                  <a:lnTo>
                    <a:pt x="1966" y="381695"/>
                  </a:lnTo>
                  <a:lnTo>
                    <a:pt x="2173" y="382402"/>
                  </a:lnTo>
                  <a:lnTo>
                    <a:pt x="2387" y="383041"/>
                  </a:lnTo>
                  <a:lnTo>
                    <a:pt x="2602" y="383680"/>
                  </a:lnTo>
                  <a:lnTo>
                    <a:pt x="2831" y="384218"/>
                  </a:lnTo>
                  <a:lnTo>
                    <a:pt x="3060" y="384757"/>
                  </a:lnTo>
                  <a:lnTo>
                    <a:pt x="3304" y="385228"/>
                  </a:lnTo>
                  <a:lnTo>
                    <a:pt x="3548" y="385631"/>
                  </a:lnTo>
                  <a:lnTo>
                    <a:pt x="3799" y="386001"/>
                  </a:lnTo>
                  <a:lnTo>
                    <a:pt x="4050" y="386304"/>
                  </a:lnTo>
                  <a:lnTo>
                    <a:pt x="4316" y="386573"/>
                  </a:lnTo>
                  <a:lnTo>
                    <a:pt x="4582" y="386775"/>
                  </a:lnTo>
                  <a:lnTo>
                    <a:pt x="4848" y="386943"/>
                  </a:lnTo>
                  <a:lnTo>
                    <a:pt x="5122"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7" y="384218"/>
                  </a:lnTo>
                  <a:lnTo>
                    <a:pt x="8189" y="383680"/>
                  </a:lnTo>
                  <a:lnTo>
                    <a:pt x="8411" y="383041"/>
                  </a:lnTo>
                  <a:lnTo>
                    <a:pt x="8625" y="382402"/>
                  </a:lnTo>
                  <a:lnTo>
                    <a:pt x="8824" y="381695"/>
                  </a:lnTo>
                  <a:lnTo>
                    <a:pt x="9024" y="380989"/>
                  </a:lnTo>
                  <a:lnTo>
                    <a:pt x="9209" y="380215"/>
                  </a:lnTo>
                  <a:lnTo>
                    <a:pt x="9386" y="379374"/>
                  </a:lnTo>
                  <a:lnTo>
                    <a:pt x="9556" y="378533"/>
                  </a:lnTo>
                  <a:lnTo>
                    <a:pt x="9719" y="377658"/>
                  </a:lnTo>
                  <a:lnTo>
                    <a:pt x="9874" y="376750"/>
                  </a:lnTo>
                  <a:lnTo>
                    <a:pt x="10014" y="375808"/>
                  </a:lnTo>
                  <a:lnTo>
                    <a:pt x="10140" y="374799"/>
                  </a:lnTo>
                  <a:lnTo>
                    <a:pt x="10266" y="373823"/>
                  </a:lnTo>
                  <a:lnTo>
                    <a:pt x="10369" y="372780"/>
                  </a:lnTo>
                  <a:lnTo>
                    <a:pt x="10465" y="371704"/>
                  </a:lnTo>
                  <a:lnTo>
                    <a:pt x="10554" y="370627"/>
                  </a:lnTo>
                  <a:lnTo>
                    <a:pt x="10628" y="369517"/>
                  </a:lnTo>
                  <a:lnTo>
                    <a:pt x="10687" y="368407"/>
                  </a:lnTo>
                  <a:lnTo>
                    <a:pt x="10731" y="367263"/>
                  </a:lnTo>
                  <a:lnTo>
                    <a:pt x="10768" y="366086"/>
                  </a:lnTo>
                  <a:lnTo>
                    <a:pt x="10790" y="364908"/>
                  </a:lnTo>
                  <a:lnTo>
                    <a:pt x="10798" y="363697"/>
                  </a:lnTo>
                  <a:lnTo>
                    <a:pt x="10790" y="362520"/>
                  </a:lnTo>
                  <a:lnTo>
                    <a:pt x="10768" y="361342"/>
                  </a:lnTo>
                  <a:lnTo>
                    <a:pt x="10731" y="360165"/>
                  </a:lnTo>
                  <a:lnTo>
                    <a:pt x="10687" y="359021"/>
                  </a:lnTo>
                  <a:lnTo>
                    <a:pt x="10628" y="357911"/>
                  </a:lnTo>
                  <a:lnTo>
                    <a:pt x="10554" y="356801"/>
                  </a:lnTo>
                  <a:lnTo>
                    <a:pt x="10465" y="355724"/>
                  </a:lnTo>
                  <a:lnTo>
                    <a:pt x="10369" y="354648"/>
                  </a:lnTo>
                  <a:lnTo>
                    <a:pt x="10266" y="353605"/>
                  </a:lnTo>
                  <a:lnTo>
                    <a:pt x="10140" y="352595"/>
                  </a:lnTo>
                  <a:lnTo>
                    <a:pt x="10014" y="351620"/>
                  </a:lnTo>
                  <a:lnTo>
                    <a:pt x="9874" y="350678"/>
                  </a:lnTo>
                  <a:lnTo>
                    <a:pt x="9719" y="349770"/>
                  </a:lnTo>
                  <a:lnTo>
                    <a:pt x="9556" y="348895"/>
                  </a:lnTo>
                  <a:lnTo>
                    <a:pt x="9386" y="348054"/>
                  </a:lnTo>
                  <a:lnTo>
                    <a:pt x="9209" y="347213"/>
                  </a:lnTo>
                  <a:lnTo>
                    <a:pt x="9024" y="346439"/>
                  </a:lnTo>
                  <a:lnTo>
                    <a:pt x="8824" y="345733"/>
                  </a:lnTo>
                  <a:lnTo>
                    <a:pt x="8625" y="345026"/>
                  </a:lnTo>
                  <a:lnTo>
                    <a:pt x="8411" y="344387"/>
                  </a:lnTo>
                  <a:lnTo>
                    <a:pt x="8189" y="343748"/>
                  </a:lnTo>
                  <a:lnTo>
                    <a:pt x="7967"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403" y="453822"/>
                  </a:moveTo>
                  <a:lnTo>
                    <a:pt x="5122" y="453856"/>
                  </a:lnTo>
                  <a:lnTo>
                    <a:pt x="4848" y="453957"/>
                  </a:lnTo>
                  <a:lnTo>
                    <a:pt x="4582" y="454092"/>
                  </a:lnTo>
                  <a:lnTo>
                    <a:pt x="4316" y="454293"/>
                  </a:lnTo>
                  <a:lnTo>
                    <a:pt x="4050" y="454562"/>
                  </a:lnTo>
                  <a:lnTo>
                    <a:pt x="3799" y="454865"/>
                  </a:lnTo>
                  <a:lnTo>
                    <a:pt x="3548" y="455235"/>
                  </a:lnTo>
                  <a:lnTo>
                    <a:pt x="3304" y="455639"/>
                  </a:lnTo>
                  <a:lnTo>
                    <a:pt x="3060" y="456110"/>
                  </a:lnTo>
                  <a:lnTo>
                    <a:pt x="2831" y="456615"/>
                  </a:lnTo>
                  <a:lnTo>
                    <a:pt x="2602" y="457153"/>
                  </a:lnTo>
                  <a:lnTo>
                    <a:pt x="2387" y="457758"/>
                  </a:lnTo>
                  <a:lnTo>
                    <a:pt x="2173" y="458398"/>
                  </a:lnTo>
                  <a:lnTo>
                    <a:pt x="1966" y="459104"/>
                  </a:lnTo>
                  <a:lnTo>
                    <a:pt x="1774" y="459811"/>
                  </a:lnTo>
                  <a:lnTo>
                    <a:pt x="1589" y="460584"/>
                  </a:lnTo>
                  <a:lnTo>
                    <a:pt x="1404" y="461392"/>
                  </a:lnTo>
                  <a:lnTo>
                    <a:pt x="1234" y="462233"/>
                  </a:lnTo>
                  <a:lnTo>
                    <a:pt x="1079" y="463141"/>
                  </a:lnTo>
                  <a:lnTo>
                    <a:pt x="924" y="464049"/>
                  </a:lnTo>
                  <a:lnTo>
                    <a:pt x="784" y="464991"/>
                  </a:lnTo>
                  <a:lnTo>
                    <a:pt x="658" y="465967"/>
                  </a:lnTo>
                  <a:lnTo>
                    <a:pt x="532" y="466976"/>
                  </a:lnTo>
                  <a:lnTo>
                    <a:pt x="429" y="468019"/>
                  </a:lnTo>
                  <a:lnTo>
                    <a:pt x="333" y="469062"/>
                  </a:lnTo>
                  <a:lnTo>
                    <a:pt x="244" y="470172"/>
                  </a:lnTo>
                  <a:lnTo>
                    <a:pt x="170" y="471282"/>
                  </a:lnTo>
                  <a:lnTo>
                    <a:pt x="111" y="472426"/>
                  </a:lnTo>
                  <a:lnTo>
                    <a:pt x="67" y="473570"/>
                  </a:lnTo>
                  <a:lnTo>
                    <a:pt x="30" y="474747"/>
                  </a:lnTo>
                  <a:lnTo>
                    <a:pt x="8" y="475958"/>
                  </a:lnTo>
                  <a:lnTo>
                    <a:pt x="0" y="477170"/>
                  </a:lnTo>
                  <a:lnTo>
                    <a:pt x="8" y="478381"/>
                  </a:lnTo>
                  <a:lnTo>
                    <a:pt x="30" y="479558"/>
                  </a:lnTo>
                  <a:lnTo>
                    <a:pt x="67" y="480702"/>
                  </a:lnTo>
                  <a:lnTo>
                    <a:pt x="111" y="481879"/>
                  </a:lnTo>
                  <a:lnTo>
                    <a:pt x="170" y="482989"/>
                  </a:lnTo>
                  <a:lnTo>
                    <a:pt x="244" y="484100"/>
                  </a:lnTo>
                  <a:lnTo>
                    <a:pt x="333" y="485176"/>
                  </a:lnTo>
                  <a:lnTo>
                    <a:pt x="429" y="486253"/>
                  </a:lnTo>
                  <a:lnTo>
                    <a:pt x="532" y="487262"/>
                  </a:lnTo>
                  <a:lnTo>
                    <a:pt x="658" y="488271"/>
                  </a:lnTo>
                  <a:lnTo>
                    <a:pt x="784" y="489247"/>
                  </a:lnTo>
                  <a:lnTo>
                    <a:pt x="924" y="490189"/>
                  </a:lnTo>
                  <a:lnTo>
                    <a:pt x="1079" y="491131"/>
                  </a:lnTo>
                  <a:lnTo>
                    <a:pt x="1234" y="492005"/>
                  </a:lnTo>
                  <a:lnTo>
                    <a:pt x="1404" y="492846"/>
                  </a:lnTo>
                  <a:lnTo>
                    <a:pt x="1589" y="493654"/>
                  </a:lnTo>
                  <a:lnTo>
                    <a:pt x="1774" y="494428"/>
                  </a:lnTo>
                  <a:lnTo>
                    <a:pt x="1966" y="495168"/>
                  </a:lnTo>
                  <a:lnTo>
                    <a:pt x="2173" y="495874"/>
                  </a:lnTo>
                  <a:lnTo>
                    <a:pt x="2387" y="496513"/>
                  </a:lnTo>
                  <a:lnTo>
                    <a:pt x="2602" y="497119"/>
                  </a:lnTo>
                  <a:lnTo>
                    <a:pt x="2831" y="497691"/>
                  </a:lnTo>
                  <a:lnTo>
                    <a:pt x="3060" y="498195"/>
                  </a:lnTo>
                  <a:lnTo>
                    <a:pt x="3304" y="498666"/>
                  </a:lnTo>
                  <a:lnTo>
                    <a:pt x="3548" y="499104"/>
                  </a:lnTo>
                  <a:lnTo>
                    <a:pt x="3799" y="499474"/>
                  </a:lnTo>
                  <a:lnTo>
                    <a:pt x="4050" y="499777"/>
                  </a:lnTo>
                  <a:lnTo>
                    <a:pt x="4316" y="500046"/>
                  </a:lnTo>
                  <a:lnTo>
                    <a:pt x="4582" y="500248"/>
                  </a:lnTo>
                  <a:lnTo>
                    <a:pt x="4848" y="500382"/>
                  </a:lnTo>
                  <a:lnTo>
                    <a:pt x="5122" y="500483"/>
                  </a:lnTo>
                  <a:lnTo>
                    <a:pt x="5403"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7" y="497691"/>
                  </a:lnTo>
                  <a:lnTo>
                    <a:pt x="8189" y="497119"/>
                  </a:lnTo>
                  <a:lnTo>
                    <a:pt x="8411" y="496513"/>
                  </a:lnTo>
                  <a:lnTo>
                    <a:pt x="8625" y="495874"/>
                  </a:lnTo>
                  <a:lnTo>
                    <a:pt x="8824" y="495168"/>
                  </a:lnTo>
                  <a:lnTo>
                    <a:pt x="9024" y="494428"/>
                  </a:lnTo>
                  <a:lnTo>
                    <a:pt x="9209" y="493654"/>
                  </a:lnTo>
                  <a:lnTo>
                    <a:pt x="9386" y="492846"/>
                  </a:lnTo>
                  <a:lnTo>
                    <a:pt x="9556" y="492005"/>
                  </a:lnTo>
                  <a:lnTo>
                    <a:pt x="9719" y="491131"/>
                  </a:lnTo>
                  <a:lnTo>
                    <a:pt x="9874" y="490189"/>
                  </a:lnTo>
                  <a:lnTo>
                    <a:pt x="10014" y="489247"/>
                  </a:lnTo>
                  <a:lnTo>
                    <a:pt x="10140" y="488271"/>
                  </a:lnTo>
                  <a:lnTo>
                    <a:pt x="10266" y="487262"/>
                  </a:lnTo>
                  <a:lnTo>
                    <a:pt x="10369" y="486253"/>
                  </a:lnTo>
                  <a:lnTo>
                    <a:pt x="10465" y="485176"/>
                  </a:lnTo>
                  <a:lnTo>
                    <a:pt x="10554" y="484100"/>
                  </a:lnTo>
                  <a:lnTo>
                    <a:pt x="10628" y="482989"/>
                  </a:lnTo>
                  <a:lnTo>
                    <a:pt x="10687" y="481879"/>
                  </a:lnTo>
                  <a:lnTo>
                    <a:pt x="10731" y="480702"/>
                  </a:lnTo>
                  <a:lnTo>
                    <a:pt x="10768" y="479558"/>
                  </a:lnTo>
                  <a:lnTo>
                    <a:pt x="10790" y="478381"/>
                  </a:lnTo>
                  <a:lnTo>
                    <a:pt x="10798" y="477170"/>
                  </a:lnTo>
                  <a:lnTo>
                    <a:pt x="10790" y="475958"/>
                  </a:lnTo>
                  <a:lnTo>
                    <a:pt x="10768" y="474747"/>
                  </a:lnTo>
                  <a:lnTo>
                    <a:pt x="10731" y="473570"/>
                  </a:lnTo>
                  <a:lnTo>
                    <a:pt x="10687" y="472426"/>
                  </a:lnTo>
                  <a:lnTo>
                    <a:pt x="10628" y="471282"/>
                  </a:lnTo>
                  <a:lnTo>
                    <a:pt x="10554" y="470172"/>
                  </a:lnTo>
                  <a:lnTo>
                    <a:pt x="10465" y="469062"/>
                  </a:lnTo>
                  <a:lnTo>
                    <a:pt x="10369" y="468019"/>
                  </a:lnTo>
                  <a:lnTo>
                    <a:pt x="10266" y="466976"/>
                  </a:lnTo>
                  <a:lnTo>
                    <a:pt x="10140" y="465967"/>
                  </a:lnTo>
                  <a:lnTo>
                    <a:pt x="10014" y="464991"/>
                  </a:lnTo>
                  <a:lnTo>
                    <a:pt x="9874" y="464049"/>
                  </a:lnTo>
                  <a:lnTo>
                    <a:pt x="9719" y="463141"/>
                  </a:lnTo>
                  <a:lnTo>
                    <a:pt x="9556" y="462233"/>
                  </a:lnTo>
                  <a:lnTo>
                    <a:pt x="9386" y="461392"/>
                  </a:lnTo>
                  <a:lnTo>
                    <a:pt x="9209" y="460584"/>
                  </a:lnTo>
                  <a:lnTo>
                    <a:pt x="9024" y="459811"/>
                  </a:lnTo>
                  <a:lnTo>
                    <a:pt x="8824" y="459104"/>
                  </a:lnTo>
                  <a:lnTo>
                    <a:pt x="8625" y="458398"/>
                  </a:lnTo>
                  <a:lnTo>
                    <a:pt x="8411" y="457758"/>
                  </a:lnTo>
                  <a:lnTo>
                    <a:pt x="8189" y="457153"/>
                  </a:lnTo>
                  <a:lnTo>
                    <a:pt x="7967"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403" y="453822"/>
                  </a:lnTo>
                  <a:close/>
                  <a:moveTo>
                    <a:pt x="5122" y="567059"/>
                  </a:moveTo>
                  <a:lnTo>
                    <a:pt x="4848" y="567160"/>
                  </a:lnTo>
                  <a:lnTo>
                    <a:pt x="4582" y="567328"/>
                  </a:lnTo>
                  <a:lnTo>
                    <a:pt x="4316" y="567530"/>
                  </a:lnTo>
                  <a:lnTo>
                    <a:pt x="4050" y="567766"/>
                  </a:lnTo>
                  <a:lnTo>
                    <a:pt x="3799" y="568102"/>
                  </a:lnTo>
                  <a:lnTo>
                    <a:pt x="3548" y="568472"/>
                  </a:lnTo>
                  <a:lnTo>
                    <a:pt x="3304" y="568876"/>
                  </a:lnTo>
                  <a:lnTo>
                    <a:pt x="3060" y="569347"/>
                  </a:lnTo>
                  <a:lnTo>
                    <a:pt x="2831" y="569885"/>
                  </a:lnTo>
                  <a:lnTo>
                    <a:pt x="2602" y="570423"/>
                  </a:lnTo>
                  <a:lnTo>
                    <a:pt x="2387" y="571029"/>
                  </a:lnTo>
                  <a:lnTo>
                    <a:pt x="2173" y="571702"/>
                  </a:lnTo>
                  <a:lnTo>
                    <a:pt x="1966" y="572408"/>
                  </a:lnTo>
                  <a:lnTo>
                    <a:pt x="1774" y="573115"/>
                  </a:lnTo>
                  <a:lnTo>
                    <a:pt x="1589" y="573889"/>
                  </a:lnTo>
                  <a:lnTo>
                    <a:pt x="1404" y="574730"/>
                  </a:lnTo>
                  <a:lnTo>
                    <a:pt x="1234" y="575571"/>
                  </a:lnTo>
                  <a:lnTo>
                    <a:pt x="1079" y="576445"/>
                  </a:lnTo>
                  <a:lnTo>
                    <a:pt x="924" y="577354"/>
                  </a:lnTo>
                  <a:lnTo>
                    <a:pt x="784" y="578296"/>
                  </a:lnTo>
                  <a:lnTo>
                    <a:pt x="658" y="579271"/>
                  </a:lnTo>
                  <a:lnTo>
                    <a:pt x="532" y="580280"/>
                  </a:lnTo>
                  <a:lnTo>
                    <a:pt x="429" y="581323"/>
                  </a:lnTo>
                  <a:lnTo>
                    <a:pt x="333" y="582400"/>
                  </a:lnTo>
                  <a:lnTo>
                    <a:pt x="244" y="583476"/>
                  </a:lnTo>
                  <a:lnTo>
                    <a:pt x="170" y="584586"/>
                  </a:lnTo>
                  <a:lnTo>
                    <a:pt x="111" y="585697"/>
                  </a:lnTo>
                  <a:lnTo>
                    <a:pt x="67" y="586840"/>
                  </a:lnTo>
                  <a:lnTo>
                    <a:pt x="30" y="588018"/>
                  </a:lnTo>
                  <a:lnTo>
                    <a:pt x="8" y="589195"/>
                  </a:lnTo>
                  <a:lnTo>
                    <a:pt x="0" y="590373"/>
                  </a:lnTo>
                  <a:lnTo>
                    <a:pt x="8" y="591618"/>
                  </a:lnTo>
                  <a:lnTo>
                    <a:pt x="30" y="592795"/>
                  </a:lnTo>
                  <a:lnTo>
                    <a:pt x="67" y="593972"/>
                  </a:lnTo>
                  <a:lnTo>
                    <a:pt x="111" y="595150"/>
                  </a:lnTo>
                  <a:lnTo>
                    <a:pt x="170" y="596294"/>
                  </a:lnTo>
                  <a:lnTo>
                    <a:pt x="244" y="597404"/>
                  </a:lnTo>
                  <a:lnTo>
                    <a:pt x="333" y="598480"/>
                  </a:lnTo>
                  <a:lnTo>
                    <a:pt x="429" y="599557"/>
                  </a:lnTo>
                  <a:lnTo>
                    <a:pt x="532" y="600600"/>
                  </a:lnTo>
                  <a:lnTo>
                    <a:pt x="658" y="601609"/>
                  </a:lnTo>
                  <a:lnTo>
                    <a:pt x="784" y="602585"/>
                  </a:lnTo>
                  <a:lnTo>
                    <a:pt x="924" y="603527"/>
                  </a:lnTo>
                  <a:lnTo>
                    <a:pt x="1079" y="604435"/>
                  </a:lnTo>
                  <a:lnTo>
                    <a:pt x="1234" y="605310"/>
                  </a:lnTo>
                  <a:lnTo>
                    <a:pt x="1404" y="606151"/>
                  </a:lnTo>
                  <a:lnTo>
                    <a:pt x="1589" y="606958"/>
                  </a:lnTo>
                  <a:lnTo>
                    <a:pt x="1774" y="607732"/>
                  </a:lnTo>
                  <a:lnTo>
                    <a:pt x="1966" y="608472"/>
                  </a:lnTo>
                  <a:lnTo>
                    <a:pt x="2173" y="609145"/>
                  </a:lnTo>
                  <a:lnTo>
                    <a:pt x="2387" y="609784"/>
                  </a:lnTo>
                  <a:lnTo>
                    <a:pt x="2602" y="610389"/>
                  </a:lnTo>
                  <a:lnTo>
                    <a:pt x="2831" y="610961"/>
                  </a:lnTo>
                  <a:lnTo>
                    <a:pt x="3060" y="611466"/>
                  </a:lnTo>
                  <a:lnTo>
                    <a:pt x="3304" y="611937"/>
                  </a:lnTo>
                  <a:lnTo>
                    <a:pt x="3548" y="612341"/>
                  </a:lnTo>
                  <a:lnTo>
                    <a:pt x="3799" y="612711"/>
                  </a:lnTo>
                  <a:lnTo>
                    <a:pt x="4050" y="613013"/>
                  </a:lnTo>
                  <a:lnTo>
                    <a:pt x="4316" y="613249"/>
                  </a:lnTo>
                  <a:lnTo>
                    <a:pt x="4582" y="613451"/>
                  </a:lnTo>
                  <a:lnTo>
                    <a:pt x="4848" y="613619"/>
                  </a:lnTo>
                  <a:lnTo>
                    <a:pt x="5122" y="613686"/>
                  </a:lnTo>
                  <a:lnTo>
                    <a:pt x="5403"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7" y="610961"/>
                  </a:lnTo>
                  <a:lnTo>
                    <a:pt x="8189" y="610389"/>
                  </a:lnTo>
                  <a:lnTo>
                    <a:pt x="8411" y="609784"/>
                  </a:lnTo>
                  <a:lnTo>
                    <a:pt x="8625" y="609145"/>
                  </a:lnTo>
                  <a:lnTo>
                    <a:pt x="8824" y="608472"/>
                  </a:lnTo>
                  <a:lnTo>
                    <a:pt x="9024" y="607732"/>
                  </a:lnTo>
                  <a:lnTo>
                    <a:pt x="9209" y="606958"/>
                  </a:lnTo>
                  <a:lnTo>
                    <a:pt x="9386" y="606151"/>
                  </a:lnTo>
                  <a:lnTo>
                    <a:pt x="9556" y="605310"/>
                  </a:lnTo>
                  <a:lnTo>
                    <a:pt x="9719" y="604435"/>
                  </a:lnTo>
                  <a:lnTo>
                    <a:pt x="9874" y="603527"/>
                  </a:lnTo>
                  <a:lnTo>
                    <a:pt x="10014" y="602585"/>
                  </a:lnTo>
                  <a:lnTo>
                    <a:pt x="10140" y="601609"/>
                  </a:lnTo>
                  <a:lnTo>
                    <a:pt x="10266" y="600600"/>
                  </a:lnTo>
                  <a:lnTo>
                    <a:pt x="10369" y="599557"/>
                  </a:lnTo>
                  <a:lnTo>
                    <a:pt x="10465" y="598480"/>
                  </a:lnTo>
                  <a:lnTo>
                    <a:pt x="10554" y="597404"/>
                  </a:lnTo>
                  <a:lnTo>
                    <a:pt x="10628" y="596294"/>
                  </a:lnTo>
                  <a:lnTo>
                    <a:pt x="10687" y="595150"/>
                  </a:lnTo>
                  <a:lnTo>
                    <a:pt x="10731" y="593972"/>
                  </a:lnTo>
                  <a:lnTo>
                    <a:pt x="10768" y="592795"/>
                  </a:lnTo>
                  <a:lnTo>
                    <a:pt x="10790" y="591618"/>
                  </a:lnTo>
                  <a:lnTo>
                    <a:pt x="10798" y="590373"/>
                  </a:lnTo>
                  <a:lnTo>
                    <a:pt x="10790" y="589195"/>
                  </a:lnTo>
                  <a:lnTo>
                    <a:pt x="10768" y="588018"/>
                  </a:lnTo>
                  <a:lnTo>
                    <a:pt x="10731" y="586840"/>
                  </a:lnTo>
                  <a:lnTo>
                    <a:pt x="10687" y="585697"/>
                  </a:lnTo>
                  <a:lnTo>
                    <a:pt x="10628" y="584586"/>
                  </a:lnTo>
                  <a:lnTo>
                    <a:pt x="10554" y="583476"/>
                  </a:lnTo>
                  <a:lnTo>
                    <a:pt x="10465" y="582400"/>
                  </a:lnTo>
                  <a:lnTo>
                    <a:pt x="10369" y="581323"/>
                  </a:lnTo>
                  <a:lnTo>
                    <a:pt x="10266" y="580280"/>
                  </a:lnTo>
                  <a:lnTo>
                    <a:pt x="10140" y="579271"/>
                  </a:lnTo>
                  <a:lnTo>
                    <a:pt x="10014" y="578296"/>
                  </a:lnTo>
                  <a:lnTo>
                    <a:pt x="9874" y="577354"/>
                  </a:lnTo>
                  <a:lnTo>
                    <a:pt x="9719" y="576445"/>
                  </a:lnTo>
                  <a:lnTo>
                    <a:pt x="9556" y="575571"/>
                  </a:lnTo>
                  <a:lnTo>
                    <a:pt x="9386" y="574730"/>
                  </a:lnTo>
                  <a:lnTo>
                    <a:pt x="9209" y="573889"/>
                  </a:lnTo>
                  <a:lnTo>
                    <a:pt x="9024" y="573115"/>
                  </a:lnTo>
                  <a:lnTo>
                    <a:pt x="8824" y="572408"/>
                  </a:lnTo>
                  <a:lnTo>
                    <a:pt x="8625" y="571702"/>
                  </a:lnTo>
                  <a:lnTo>
                    <a:pt x="8411" y="571029"/>
                  </a:lnTo>
                  <a:lnTo>
                    <a:pt x="8189" y="570423"/>
                  </a:lnTo>
                  <a:lnTo>
                    <a:pt x="7967"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3"/>
            <p:cNvSpPr/>
            <p:nvPr/>
          </p:nvSpPr>
          <p:spPr>
            <a:xfrm>
              <a:off x="10673645" y="1504158"/>
              <a:ext cx="55637" cy="742601"/>
            </a:xfrm>
            <a:custGeom>
              <a:avLst/>
              <a:gdLst/>
              <a:ahLst/>
              <a:cxnLst/>
              <a:rect l="l" t="t" r="r" b="b"/>
              <a:pathLst>
                <a:path w="10798" h="613720" extrusionOk="0">
                  <a:moveTo>
                    <a:pt x="5396" y="0"/>
                  </a:moveTo>
                  <a:lnTo>
                    <a:pt x="5115" y="34"/>
                  </a:lnTo>
                  <a:lnTo>
                    <a:pt x="4841" y="135"/>
                  </a:lnTo>
                  <a:lnTo>
                    <a:pt x="4568" y="269"/>
                  </a:lnTo>
                  <a:lnTo>
                    <a:pt x="4302" y="471"/>
                  </a:lnTo>
                  <a:lnTo>
                    <a:pt x="4036" y="740"/>
                  </a:lnTo>
                  <a:lnTo>
                    <a:pt x="3777" y="1043"/>
                  </a:lnTo>
                  <a:lnTo>
                    <a:pt x="3526" y="1413"/>
                  </a:lnTo>
                  <a:lnTo>
                    <a:pt x="3282" y="1850"/>
                  </a:lnTo>
                  <a:lnTo>
                    <a:pt x="3038" y="2321"/>
                  </a:lnTo>
                  <a:lnTo>
                    <a:pt x="2809" y="2826"/>
                  </a:lnTo>
                  <a:lnTo>
                    <a:pt x="2580" y="3398"/>
                  </a:lnTo>
                  <a:lnTo>
                    <a:pt x="2358" y="4003"/>
                  </a:lnTo>
                  <a:lnTo>
                    <a:pt x="2151" y="4643"/>
                  </a:lnTo>
                  <a:lnTo>
                    <a:pt x="1944" y="5349"/>
                  </a:lnTo>
                  <a:lnTo>
                    <a:pt x="1752" y="6089"/>
                  </a:lnTo>
                  <a:lnTo>
                    <a:pt x="1567" y="6863"/>
                  </a:lnTo>
                  <a:lnTo>
                    <a:pt x="1390" y="7670"/>
                  </a:lnTo>
                  <a:lnTo>
                    <a:pt x="1220" y="8511"/>
                  </a:lnTo>
                  <a:lnTo>
                    <a:pt x="1057" y="9420"/>
                  </a:lnTo>
                  <a:lnTo>
                    <a:pt x="910" y="10328"/>
                  </a:lnTo>
                  <a:lnTo>
                    <a:pt x="769" y="11270"/>
                  </a:lnTo>
                  <a:lnTo>
                    <a:pt x="644" y="12245"/>
                  </a:lnTo>
                  <a:lnTo>
                    <a:pt x="525" y="13255"/>
                  </a:lnTo>
                  <a:lnTo>
                    <a:pt x="422" y="14298"/>
                  </a:lnTo>
                  <a:lnTo>
                    <a:pt x="326" y="15340"/>
                  </a:lnTo>
                  <a:lnTo>
                    <a:pt x="237" y="16417"/>
                  </a:lnTo>
                  <a:lnTo>
                    <a:pt x="171" y="17527"/>
                  </a:lnTo>
                  <a:lnTo>
                    <a:pt x="111" y="18671"/>
                  </a:lnTo>
                  <a:lnTo>
                    <a:pt x="60" y="19815"/>
                  </a:lnTo>
                  <a:lnTo>
                    <a:pt x="30" y="20959"/>
                  </a:lnTo>
                  <a:lnTo>
                    <a:pt x="8" y="22136"/>
                  </a:lnTo>
                  <a:lnTo>
                    <a:pt x="1" y="23347"/>
                  </a:lnTo>
                  <a:lnTo>
                    <a:pt x="8" y="24558"/>
                  </a:lnTo>
                  <a:lnTo>
                    <a:pt x="30" y="25736"/>
                  </a:lnTo>
                  <a:lnTo>
                    <a:pt x="60" y="26879"/>
                  </a:lnTo>
                  <a:lnTo>
                    <a:pt x="111" y="28023"/>
                  </a:lnTo>
                  <a:lnTo>
                    <a:pt x="171" y="29167"/>
                  </a:lnTo>
                  <a:lnTo>
                    <a:pt x="237" y="30277"/>
                  </a:lnTo>
                  <a:lnTo>
                    <a:pt x="326" y="31354"/>
                  </a:lnTo>
                  <a:lnTo>
                    <a:pt x="422" y="32397"/>
                  </a:lnTo>
                  <a:lnTo>
                    <a:pt x="525" y="33440"/>
                  </a:lnTo>
                  <a:lnTo>
                    <a:pt x="644" y="34449"/>
                  </a:lnTo>
                  <a:lnTo>
                    <a:pt x="769" y="35424"/>
                  </a:lnTo>
                  <a:lnTo>
                    <a:pt x="910" y="36366"/>
                  </a:lnTo>
                  <a:lnTo>
                    <a:pt x="1057" y="37275"/>
                  </a:lnTo>
                  <a:lnTo>
                    <a:pt x="1220" y="38183"/>
                  </a:lnTo>
                  <a:lnTo>
                    <a:pt x="1390" y="39024"/>
                  </a:lnTo>
                  <a:lnTo>
                    <a:pt x="1567" y="39831"/>
                  </a:lnTo>
                  <a:lnTo>
                    <a:pt x="1752" y="40605"/>
                  </a:lnTo>
                  <a:lnTo>
                    <a:pt x="1944" y="41345"/>
                  </a:lnTo>
                  <a:lnTo>
                    <a:pt x="2151" y="42052"/>
                  </a:lnTo>
                  <a:lnTo>
                    <a:pt x="2358" y="42691"/>
                  </a:lnTo>
                  <a:lnTo>
                    <a:pt x="2580" y="43296"/>
                  </a:lnTo>
                  <a:lnTo>
                    <a:pt x="2809" y="43868"/>
                  </a:lnTo>
                  <a:lnTo>
                    <a:pt x="3038" y="44373"/>
                  </a:lnTo>
                  <a:lnTo>
                    <a:pt x="3282" y="44844"/>
                  </a:lnTo>
                  <a:lnTo>
                    <a:pt x="3526" y="45281"/>
                  </a:lnTo>
                  <a:lnTo>
                    <a:pt x="3777" y="45651"/>
                  </a:lnTo>
                  <a:lnTo>
                    <a:pt x="4036" y="45954"/>
                  </a:lnTo>
                  <a:lnTo>
                    <a:pt x="4302" y="46223"/>
                  </a:lnTo>
                  <a:lnTo>
                    <a:pt x="4568" y="46425"/>
                  </a:lnTo>
                  <a:lnTo>
                    <a:pt x="4841" y="46560"/>
                  </a:lnTo>
                  <a:lnTo>
                    <a:pt x="5115" y="46661"/>
                  </a:lnTo>
                  <a:lnTo>
                    <a:pt x="5396" y="46694"/>
                  </a:lnTo>
                  <a:lnTo>
                    <a:pt x="5676" y="46661"/>
                  </a:lnTo>
                  <a:lnTo>
                    <a:pt x="5950" y="46560"/>
                  </a:lnTo>
                  <a:lnTo>
                    <a:pt x="6216" y="46425"/>
                  </a:lnTo>
                  <a:lnTo>
                    <a:pt x="6482" y="46223"/>
                  </a:lnTo>
                  <a:lnTo>
                    <a:pt x="6741" y="45954"/>
                  </a:lnTo>
                  <a:lnTo>
                    <a:pt x="6999" y="45651"/>
                  </a:lnTo>
                  <a:lnTo>
                    <a:pt x="7251" y="45281"/>
                  </a:lnTo>
                  <a:lnTo>
                    <a:pt x="7494" y="44844"/>
                  </a:lnTo>
                  <a:lnTo>
                    <a:pt x="7731" y="44373"/>
                  </a:lnTo>
                  <a:lnTo>
                    <a:pt x="7967" y="43868"/>
                  </a:lnTo>
                  <a:lnTo>
                    <a:pt x="8189" y="43296"/>
                  </a:lnTo>
                  <a:lnTo>
                    <a:pt x="8411" y="42691"/>
                  </a:lnTo>
                  <a:lnTo>
                    <a:pt x="8625" y="42052"/>
                  </a:lnTo>
                  <a:lnTo>
                    <a:pt x="8825" y="41345"/>
                  </a:lnTo>
                  <a:lnTo>
                    <a:pt x="9024" y="40605"/>
                  </a:lnTo>
                  <a:lnTo>
                    <a:pt x="9209" y="39831"/>
                  </a:lnTo>
                  <a:lnTo>
                    <a:pt x="9386" y="39024"/>
                  </a:lnTo>
                  <a:lnTo>
                    <a:pt x="9556" y="38183"/>
                  </a:lnTo>
                  <a:lnTo>
                    <a:pt x="9719" y="37275"/>
                  </a:lnTo>
                  <a:lnTo>
                    <a:pt x="9874" y="36366"/>
                  </a:lnTo>
                  <a:lnTo>
                    <a:pt x="10015" y="35424"/>
                  </a:lnTo>
                  <a:lnTo>
                    <a:pt x="10140" y="34449"/>
                  </a:lnTo>
                  <a:lnTo>
                    <a:pt x="10258" y="33440"/>
                  </a:lnTo>
                  <a:lnTo>
                    <a:pt x="10369" y="32397"/>
                  </a:lnTo>
                  <a:lnTo>
                    <a:pt x="10465" y="31354"/>
                  </a:lnTo>
                  <a:lnTo>
                    <a:pt x="10554" y="30277"/>
                  </a:lnTo>
                  <a:lnTo>
                    <a:pt x="10628" y="29167"/>
                  </a:lnTo>
                  <a:lnTo>
                    <a:pt x="10687" y="28023"/>
                  </a:lnTo>
                  <a:lnTo>
                    <a:pt x="10731" y="26879"/>
                  </a:lnTo>
                  <a:lnTo>
                    <a:pt x="10768" y="25736"/>
                  </a:lnTo>
                  <a:lnTo>
                    <a:pt x="10791" y="24558"/>
                  </a:lnTo>
                  <a:lnTo>
                    <a:pt x="10798" y="23347"/>
                  </a:lnTo>
                  <a:lnTo>
                    <a:pt x="10791" y="22136"/>
                  </a:lnTo>
                  <a:lnTo>
                    <a:pt x="10768" y="20959"/>
                  </a:lnTo>
                  <a:lnTo>
                    <a:pt x="10731" y="19815"/>
                  </a:lnTo>
                  <a:lnTo>
                    <a:pt x="10687" y="18671"/>
                  </a:lnTo>
                  <a:lnTo>
                    <a:pt x="10628" y="17527"/>
                  </a:lnTo>
                  <a:lnTo>
                    <a:pt x="10554" y="16417"/>
                  </a:lnTo>
                  <a:lnTo>
                    <a:pt x="10465" y="15340"/>
                  </a:lnTo>
                  <a:lnTo>
                    <a:pt x="10369" y="14298"/>
                  </a:lnTo>
                  <a:lnTo>
                    <a:pt x="10258" y="13255"/>
                  </a:lnTo>
                  <a:lnTo>
                    <a:pt x="10140" y="12245"/>
                  </a:lnTo>
                  <a:lnTo>
                    <a:pt x="10015" y="11270"/>
                  </a:lnTo>
                  <a:lnTo>
                    <a:pt x="9874" y="10328"/>
                  </a:lnTo>
                  <a:lnTo>
                    <a:pt x="9719" y="9420"/>
                  </a:lnTo>
                  <a:lnTo>
                    <a:pt x="9556" y="8511"/>
                  </a:lnTo>
                  <a:lnTo>
                    <a:pt x="9386" y="7670"/>
                  </a:lnTo>
                  <a:lnTo>
                    <a:pt x="9209" y="6863"/>
                  </a:lnTo>
                  <a:lnTo>
                    <a:pt x="9024" y="6089"/>
                  </a:lnTo>
                  <a:lnTo>
                    <a:pt x="8825" y="5349"/>
                  </a:lnTo>
                  <a:lnTo>
                    <a:pt x="8625" y="4643"/>
                  </a:lnTo>
                  <a:lnTo>
                    <a:pt x="8411" y="4003"/>
                  </a:lnTo>
                  <a:lnTo>
                    <a:pt x="8189" y="3398"/>
                  </a:lnTo>
                  <a:lnTo>
                    <a:pt x="7967" y="2826"/>
                  </a:lnTo>
                  <a:lnTo>
                    <a:pt x="7731" y="2321"/>
                  </a:lnTo>
                  <a:lnTo>
                    <a:pt x="7494" y="1850"/>
                  </a:lnTo>
                  <a:lnTo>
                    <a:pt x="7251" y="1413"/>
                  </a:lnTo>
                  <a:lnTo>
                    <a:pt x="6999" y="1043"/>
                  </a:lnTo>
                  <a:lnTo>
                    <a:pt x="6741" y="740"/>
                  </a:lnTo>
                  <a:lnTo>
                    <a:pt x="6482" y="471"/>
                  </a:lnTo>
                  <a:lnTo>
                    <a:pt x="6216" y="269"/>
                  </a:lnTo>
                  <a:lnTo>
                    <a:pt x="5950" y="135"/>
                  </a:lnTo>
                  <a:lnTo>
                    <a:pt x="5676" y="34"/>
                  </a:lnTo>
                  <a:lnTo>
                    <a:pt x="5396" y="0"/>
                  </a:lnTo>
                  <a:close/>
                  <a:moveTo>
                    <a:pt x="5396" y="113472"/>
                  </a:moveTo>
                  <a:lnTo>
                    <a:pt x="5115" y="113506"/>
                  </a:lnTo>
                  <a:lnTo>
                    <a:pt x="4841" y="113573"/>
                  </a:lnTo>
                  <a:lnTo>
                    <a:pt x="4568" y="113742"/>
                  </a:lnTo>
                  <a:lnTo>
                    <a:pt x="4302" y="113943"/>
                  </a:lnTo>
                  <a:lnTo>
                    <a:pt x="4036" y="114213"/>
                  </a:lnTo>
                  <a:lnTo>
                    <a:pt x="3777" y="114515"/>
                  </a:lnTo>
                  <a:lnTo>
                    <a:pt x="3526" y="114885"/>
                  </a:lnTo>
                  <a:lnTo>
                    <a:pt x="3282" y="115323"/>
                  </a:lnTo>
                  <a:lnTo>
                    <a:pt x="3038" y="115794"/>
                  </a:lnTo>
                  <a:lnTo>
                    <a:pt x="2809" y="116298"/>
                  </a:lnTo>
                  <a:lnTo>
                    <a:pt x="2580" y="116870"/>
                  </a:lnTo>
                  <a:lnTo>
                    <a:pt x="2358" y="117476"/>
                  </a:lnTo>
                  <a:lnTo>
                    <a:pt x="2151" y="118115"/>
                  </a:lnTo>
                  <a:lnTo>
                    <a:pt x="1944" y="118821"/>
                  </a:lnTo>
                  <a:lnTo>
                    <a:pt x="1752" y="119562"/>
                  </a:lnTo>
                  <a:lnTo>
                    <a:pt x="1567" y="120335"/>
                  </a:lnTo>
                  <a:lnTo>
                    <a:pt x="1390" y="121143"/>
                  </a:lnTo>
                  <a:lnTo>
                    <a:pt x="1220" y="121984"/>
                  </a:lnTo>
                  <a:lnTo>
                    <a:pt x="1057" y="122858"/>
                  </a:lnTo>
                  <a:lnTo>
                    <a:pt x="910" y="123800"/>
                  </a:lnTo>
                  <a:lnTo>
                    <a:pt x="769" y="124742"/>
                  </a:lnTo>
                  <a:lnTo>
                    <a:pt x="644" y="125718"/>
                  </a:lnTo>
                  <a:lnTo>
                    <a:pt x="525" y="126727"/>
                  </a:lnTo>
                  <a:lnTo>
                    <a:pt x="422" y="127736"/>
                  </a:lnTo>
                  <a:lnTo>
                    <a:pt x="326" y="128813"/>
                  </a:lnTo>
                  <a:lnTo>
                    <a:pt x="237" y="129889"/>
                  </a:lnTo>
                  <a:lnTo>
                    <a:pt x="171" y="131000"/>
                  </a:lnTo>
                  <a:lnTo>
                    <a:pt x="111" y="132110"/>
                  </a:lnTo>
                  <a:lnTo>
                    <a:pt x="60" y="133254"/>
                  </a:lnTo>
                  <a:lnTo>
                    <a:pt x="30" y="134431"/>
                  </a:lnTo>
                  <a:lnTo>
                    <a:pt x="8" y="135608"/>
                  </a:lnTo>
                  <a:lnTo>
                    <a:pt x="1" y="136820"/>
                  </a:lnTo>
                  <a:lnTo>
                    <a:pt x="8" y="137997"/>
                  </a:lnTo>
                  <a:lnTo>
                    <a:pt x="30" y="139174"/>
                  </a:lnTo>
                  <a:lnTo>
                    <a:pt x="60" y="140352"/>
                  </a:lnTo>
                  <a:lnTo>
                    <a:pt x="111" y="141496"/>
                  </a:lnTo>
                  <a:lnTo>
                    <a:pt x="171" y="142640"/>
                  </a:lnTo>
                  <a:lnTo>
                    <a:pt x="237" y="143716"/>
                  </a:lnTo>
                  <a:lnTo>
                    <a:pt x="326" y="144826"/>
                  </a:lnTo>
                  <a:lnTo>
                    <a:pt x="422" y="145869"/>
                  </a:lnTo>
                  <a:lnTo>
                    <a:pt x="525" y="146912"/>
                  </a:lnTo>
                  <a:lnTo>
                    <a:pt x="644" y="147921"/>
                  </a:lnTo>
                  <a:lnTo>
                    <a:pt x="769" y="148897"/>
                  </a:lnTo>
                  <a:lnTo>
                    <a:pt x="910" y="149839"/>
                  </a:lnTo>
                  <a:lnTo>
                    <a:pt x="1057" y="150747"/>
                  </a:lnTo>
                  <a:lnTo>
                    <a:pt x="1220" y="151622"/>
                  </a:lnTo>
                  <a:lnTo>
                    <a:pt x="1390" y="152496"/>
                  </a:lnTo>
                  <a:lnTo>
                    <a:pt x="1567" y="153304"/>
                  </a:lnTo>
                  <a:lnTo>
                    <a:pt x="1752" y="154078"/>
                  </a:lnTo>
                  <a:lnTo>
                    <a:pt x="1944" y="154818"/>
                  </a:lnTo>
                  <a:lnTo>
                    <a:pt x="2151" y="155491"/>
                  </a:lnTo>
                  <a:lnTo>
                    <a:pt x="2358" y="156163"/>
                  </a:lnTo>
                  <a:lnTo>
                    <a:pt x="2580" y="156769"/>
                  </a:lnTo>
                  <a:lnTo>
                    <a:pt x="2809" y="157341"/>
                  </a:lnTo>
                  <a:lnTo>
                    <a:pt x="3038" y="157845"/>
                  </a:lnTo>
                  <a:lnTo>
                    <a:pt x="3282" y="158316"/>
                  </a:lnTo>
                  <a:lnTo>
                    <a:pt x="3526" y="158720"/>
                  </a:lnTo>
                  <a:lnTo>
                    <a:pt x="3777" y="159090"/>
                  </a:lnTo>
                  <a:lnTo>
                    <a:pt x="4036" y="159427"/>
                  </a:lnTo>
                  <a:lnTo>
                    <a:pt x="4302" y="159696"/>
                  </a:lnTo>
                  <a:lnTo>
                    <a:pt x="4568" y="159898"/>
                  </a:lnTo>
                  <a:lnTo>
                    <a:pt x="4841" y="160032"/>
                  </a:lnTo>
                  <a:lnTo>
                    <a:pt x="5115" y="160133"/>
                  </a:lnTo>
                  <a:lnTo>
                    <a:pt x="5396" y="160167"/>
                  </a:lnTo>
                  <a:lnTo>
                    <a:pt x="5676" y="160133"/>
                  </a:lnTo>
                  <a:lnTo>
                    <a:pt x="5950" y="160032"/>
                  </a:lnTo>
                  <a:lnTo>
                    <a:pt x="6216" y="159898"/>
                  </a:lnTo>
                  <a:lnTo>
                    <a:pt x="6482" y="159696"/>
                  </a:lnTo>
                  <a:lnTo>
                    <a:pt x="6741" y="159427"/>
                  </a:lnTo>
                  <a:lnTo>
                    <a:pt x="6999" y="159090"/>
                  </a:lnTo>
                  <a:lnTo>
                    <a:pt x="7251" y="158720"/>
                  </a:lnTo>
                  <a:lnTo>
                    <a:pt x="7494" y="158316"/>
                  </a:lnTo>
                  <a:lnTo>
                    <a:pt x="7731" y="157845"/>
                  </a:lnTo>
                  <a:lnTo>
                    <a:pt x="7967" y="157341"/>
                  </a:lnTo>
                  <a:lnTo>
                    <a:pt x="8189" y="156769"/>
                  </a:lnTo>
                  <a:lnTo>
                    <a:pt x="8411" y="156163"/>
                  </a:lnTo>
                  <a:lnTo>
                    <a:pt x="8625" y="155491"/>
                  </a:lnTo>
                  <a:lnTo>
                    <a:pt x="8825" y="154818"/>
                  </a:lnTo>
                  <a:lnTo>
                    <a:pt x="9024" y="154078"/>
                  </a:lnTo>
                  <a:lnTo>
                    <a:pt x="9209" y="153304"/>
                  </a:lnTo>
                  <a:lnTo>
                    <a:pt x="9386" y="152496"/>
                  </a:lnTo>
                  <a:lnTo>
                    <a:pt x="9556" y="151622"/>
                  </a:lnTo>
                  <a:lnTo>
                    <a:pt x="9719" y="150747"/>
                  </a:lnTo>
                  <a:lnTo>
                    <a:pt x="9874" y="149839"/>
                  </a:lnTo>
                  <a:lnTo>
                    <a:pt x="10015" y="148897"/>
                  </a:lnTo>
                  <a:lnTo>
                    <a:pt x="10140" y="147921"/>
                  </a:lnTo>
                  <a:lnTo>
                    <a:pt x="10258" y="146912"/>
                  </a:lnTo>
                  <a:lnTo>
                    <a:pt x="10369" y="145869"/>
                  </a:lnTo>
                  <a:lnTo>
                    <a:pt x="10465" y="144826"/>
                  </a:lnTo>
                  <a:lnTo>
                    <a:pt x="10554" y="143716"/>
                  </a:lnTo>
                  <a:lnTo>
                    <a:pt x="10628" y="142640"/>
                  </a:lnTo>
                  <a:lnTo>
                    <a:pt x="10687" y="141496"/>
                  </a:lnTo>
                  <a:lnTo>
                    <a:pt x="10731" y="140352"/>
                  </a:lnTo>
                  <a:lnTo>
                    <a:pt x="10768" y="139174"/>
                  </a:lnTo>
                  <a:lnTo>
                    <a:pt x="10791" y="137997"/>
                  </a:lnTo>
                  <a:lnTo>
                    <a:pt x="10798" y="136820"/>
                  </a:lnTo>
                  <a:lnTo>
                    <a:pt x="10791" y="135608"/>
                  </a:lnTo>
                  <a:lnTo>
                    <a:pt x="10768" y="134431"/>
                  </a:lnTo>
                  <a:lnTo>
                    <a:pt x="10731" y="133254"/>
                  </a:lnTo>
                  <a:lnTo>
                    <a:pt x="10687" y="132110"/>
                  </a:lnTo>
                  <a:lnTo>
                    <a:pt x="10628" y="131000"/>
                  </a:lnTo>
                  <a:lnTo>
                    <a:pt x="10554" y="129889"/>
                  </a:lnTo>
                  <a:lnTo>
                    <a:pt x="10465" y="128813"/>
                  </a:lnTo>
                  <a:lnTo>
                    <a:pt x="10369" y="127736"/>
                  </a:lnTo>
                  <a:lnTo>
                    <a:pt x="10258" y="126727"/>
                  </a:lnTo>
                  <a:lnTo>
                    <a:pt x="10140" y="125718"/>
                  </a:lnTo>
                  <a:lnTo>
                    <a:pt x="10015" y="124742"/>
                  </a:lnTo>
                  <a:lnTo>
                    <a:pt x="9874" y="123800"/>
                  </a:lnTo>
                  <a:lnTo>
                    <a:pt x="9719" y="122858"/>
                  </a:lnTo>
                  <a:lnTo>
                    <a:pt x="9556" y="121984"/>
                  </a:lnTo>
                  <a:lnTo>
                    <a:pt x="9386" y="121143"/>
                  </a:lnTo>
                  <a:lnTo>
                    <a:pt x="9209" y="120335"/>
                  </a:lnTo>
                  <a:lnTo>
                    <a:pt x="9024" y="119562"/>
                  </a:lnTo>
                  <a:lnTo>
                    <a:pt x="8825" y="118821"/>
                  </a:lnTo>
                  <a:lnTo>
                    <a:pt x="8625" y="118115"/>
                  </a:lnTo>
                  <a:lnTo>
                    <a:pt x="8411" y="117476"/>
                  </a:lnTo>
                  <a:lnTo>
                    <a:pt x="8189" y="116870"/>
                  </a:lnTo>
                  <a:lnTo>
                    <a:pt x="7967" y="116298"/>
                  </a:lnTo>
                  <a:lnTo>
                    <a:pt x="7731" y="115794"/>
                  </a:lnTo>
                  <a:lnTo>
                    <a:pt x="7494" y="115323"/>
                  </a:lnTo>
                  <a:lnTo>
                    <a:pt x="7251" y="114885"/>
                  </a:lnTo>
                  <a:lnTo>
                    <a:pt x="6999" y="114515"/>
                  </a:lnTo>
                  <a:lnTo>
                    <a:pt x="6741" y="114213"/>
                  </a:lnTo>
                  <a:lnTo>
                    <a:pt x="6482" y="113943"/>
                  </a:lnTo>
                  <a:lnTo>
                    <a:pt x="6216" y="113742"/>
                  </a:lnTo>
                  <a:lnTo>
                    <a:pt x="5950" y="113573"/>
                  </a:lnTo>
                  <a:lnTo>
                    <a:pt x="5676" y="113506"/>
                  </a:lnTo>
                  <a:lnTo>
                    <a:pt x="5396" y="113472"/>
                  </a:lnTo>
                  <a:close/>
                  <a:moveTo>
                    <a:pt x="5115" y="226945"/>
                  </a:moveTo>
                  <a:lnTo>
                    <a:pt x="4841" y="227046"/>
                  </a:lnTo>
                  <a:lnTo>
                    <a:pt x="4568" y="227214"/>
                  </a:lnTo>
                  <a:lnTo>
                    <a:pt x="4302" y="227416"/>
                  </a:lnTo>
                  <a:lnTo>
                    <a:pt x="4036" y="227651"/>
                  </a:lnTo>
                  <a:lnTo>
                    <a:pt x="3777" y="227988"/>
                  </a:lnTo>
                  <a:lnTo>
                    <a:pt x="3526" y="228358"/>
                  </a:lnTo>
                  <a:lnTo>
                    <a:pt x="3282" y="228761"/>
                  </a:lnTo>
                  <a:lnTo>
                    <a:pt x="3038" y="229232"/>
                  </a:lnTo>
                  <a:lnTo>
                    <a:pt x="2809" y="229771"/>
                  </a:lnTo>
                  <a:lnTo>
                    <a:pt x="2580" y="230309"/>
                  </a:lnTo>
                  <a:lnTo>
                    <a:pt x="2358" y="230915"/>
                  </a:lnTo>
                  <a:lnTo>
                    <a:pt x="2151" y="231587"/>
                  </a:lnTo>
                  <a:lnTo>
                    <a:pt x="1944" y="232260"/>
                  </a:lnTo>
                  <a:lnTo>
                    <a:pt x="1752" y="233000"/>
                  </a:lnTo>
                  <a:lnTo>
                    <a:pt x="1567" y="233774"/>
                  </a:lnTo>
                  <a:lnTo>
                    <a:pt x="1390" y="234581"/>
                  </a:lnTo>
                  <a:lnTo>
                    <a:pt x="1220" y="235422"/>
                  </a:lnTo>
                  <a:lnTo>
                    <a:pt x="1057" y="236331"/>
                  </a:lnTo>
                  <a:lnTo>
                    <a:pt x="910" y="237239"/>
                  </a:lnTo>
                  <a:lnTo>
                    <a:pt x="769" y="238181"/>
                  </a:lnTo>
                  <a:lnTo>
                    <a:pt x="644" y="239157"/>
                  </a:lnTo>
                  <a:lnTo>
                    <a:pt x="525" y="240166"/>
                  </a:lnTo>
                  <a:lnTo>
                    <a:pt x="422" y="241209"/>
                  </a:lnTo>
                  <a:lnTo>
                    <a:pt x="326" y="242252"/>
                  </a:lnTo>
                  <a:lnTo>
                    <a:pt x="237" y="243328"/>
                  </a:lnTo>
                  <a:lnTo>
                    <a:pt x="171" y="244438"/>
                  </a:lnTo>
                  <a:lnTo>
                    <a:pt x="111" y="245582"/>
                  </a:lnTo>
                  <a:lnTo>
                    <a:pt x="60" y="246726"/>
                  </a:lnTo>
                  <a:lnTo>
                    <a:pt x="30" y="247903"/>
                  </a:lnTo>
                  <a:lnTo>
                    <a:pt x="8" y="249081"/>
                  </a:lnTo>
                  <a:lnTo>
                    <a:pt x="1" y="250258"/>
                  </a:lnTo>
                  <a:lnTo>
                    <a:pt x="8" y="251469"/>
                  </a:lnTo>
                  <a:lnTo>
                    <a:pt x="30" y="252647"/>
                  </a:lnTo>
                  <a:lnTo>
                    <a:pt x="60" y="253824"/>
                  </a:lnTo>
                  <a:lnTo>
                    <a:pt x="111" y="254968"/>
                  </a:lnTo>
                  <a:lnTo>
                    <a:pt x="171" y="256078"/>
                  </a:lnTo>
                  <a:lnTo>
                    <a:pt x="237" y="257188"/>
                  </a:lnTo>
                  <a:lnTo>
                    <a:pt x="326" y="258265"/>
                  </a:lnTo>
                  <a:lnTo>
                    <a:pt x="422" y="259341"/>
                  </a:lnTo>
                  <a:lnTo>
                    <a:pt x="525" y="260384"/>
                  </a:lnTo>
                  <a:lnTo>
                    <a:pt x="644" y="261360"/>
                  </a:lnTo>
                  <a:lnTo>
                    <a:pt x="769" y="262336"/>
                  </a:lnTo>
                  <a:lnTo>
                    <a:pt x="910" y="263311"/>
                  </a:lnTo>
                  <a:lnTo>
                    <a:pt x="1057" y="264220"/>
                  </a:lnTo>
                  <a:lnTo>
                    <a:pt x="1220" y="265094"/>
                  </a:lnTo>
                  <a:lnTo>
                    <a:pt x="1390" y="265935"/>
                  </a:lnTo>
                  <a:lnTo>
                    <a:pt x="1567" y="266743"/>
                  </a:lnTo>
                  <a:lnTo>
                    <a:pt x="1752" y="267516"/>
                  </a:lnTo>
                  <a:lnTo>
                    <a:pt x="1944" y="268256"/>
                  </a:lnTo>
                  <a:lnTo>
                    <a:pt x="2151" y="268963"/>
                  </a:lnTo>
                  <a:lnTo>
                    <a:pt x="2358" y="269602"/>
                  </a:lnTo>
                  <a:lnTo>
                    <a:pt x="2580" y="270208"/>
                  </a:lnTo>
                  <a:lnTo>
                    <a:pt x="2809" y="270780"/>
                  </a:lnTo>
                  <a:lnTo>
                    <a:pt x="3038" y="271318"/>
                  </a:lnTo>
                  <a:lnTo>
                    <a:pt x="3282" y="271789"/>
                  </a:lnTo>
                  <a:lnTo>
                    <a:pt x="3526" y="272193"/>
                  </a:lnTo>
                  <a:lnTo>
                    <a:pt x="3777" y="272563"/>
                  </a:lnTo>
                  <a:lnTo>
                    <a:pt x="4036" y="272865"/>
                  </a:lnTo>
                  <a:lnTo>
                    <a:pt x="4302" y="273134"/>
                  </a:lnTo>
                  <a:lnTo>
                    <a:pt x="4568" y="273336"/>
                  </a:lnTo>
                  <a:lnTo>
                    <a:pt x="4841" y="273505"/>
                  </a:lnTo>
                  <a:lnTo>
                    <a:pt x="5115" y="273572"/>
                  </a:lnTo>
                  <a:lnTo>
                    <a:pt x="5396" y="273605"/>
                  </a:lnTo>
                  <a:lnTo>
                    <a:pt x="5676" y="273572"/>
                  </a:lnTo>
                  <a:lnTo>
                    <a:pt x="5950" y="273505"/>
                  </a:lnTo>
                  <a:lnTo>
                    <a:pt x="6216" y="273336"/>
                  </a:lnTo>
                  <a:lnTo>
                    <a:pt x="6482" y="273134"/>
                  </a:lnTo>
                  <a:lnTo>
                    <a:pt x="6741" y="272865"/>
                  </a:lnTo>
                  <a:lnTo>
                    <a:pt x="6999" y="272563"/>
                  </a:lnTo>
                  <a:lnTo>
                    <a:pt x="7251" y="272193"/>
                  </a:lnTo>
                  <a:lnTo>
                    <a:pt x="7494" y="271789"/>
                  </a:lnTo>
                  <a:lnTo>
                    <a:pt x="7731" y="271318"/>
                  </a:lnTo>
                  <a:lnTo>
                    <a:pt x="7967" y="270780"/>
                  </a:lnTo>
                  <a:lnTo>
                    <a:pt x="8189" y="270208"/>
                  </a:lnTo>
                  <a:lnTo>
                    <a:pt x="8411" y="269602"/>
                  </a:lnTo>
                  <a:lnTo>
                    <a:pt x="8625" y="268963"/>
                  </a:lnTo>
                  <a:lnTo>
                    <a:pt x="8825" y="268256"/>
                  </a:lnTo>
                  <a:lnTo>
                    <a:pt x="9024" y="267516"/>
                  </a:lnTo>
                  <a:lnTo>
                    <a:pt x="9209" y="266743"/>
                  </a:lnTo>
                  <a:lnTo>
                    <a:pt x="9386" y="265935"/>
                  </a:lnTo>
                  <a:lnTo>
                    <a:pt x="9556" y="265094"/>
                  </a:lnTo>
                  <a:lnTo>
                    <a:pt x="9719" y="264220"/>
                  </a:lnTo>
                  <a:lnTo>
                    <a:pt x="9874" y="263311"/>
                  </a:lnTo>
                  <a:lnTo>
                    <a:pt x="10015" y="262336"/>
                  </a:lnTo>
                  <a:lnTo>
                    <a:pt x="10140" y="261360"/>
                  </a:lnTo>
                  <a:lnTo>
                    <a:pt x="10258" y="260384"/>
                  </a:lnTo>
                  <a:lnTo>
                    <a:pt x="10369" y="259341"/>
                  </a:lnTo>
                  <a:lnTo>
                    <a:pt x="10465" y="258265"/>
                  </a:lnTo>
                  <a:lnTo>
                    <a:pt x="10554" y="257188"/>
                  </a:lnTo>
                  <a:lnTo>
                    <a:pt x="10628" y="256078"/>
                  </a:lnTo>
                  <a:lnTo>
                    <a:pt x="10687" y="254968"/>
                  </a:lnTo>
                  <a:lnTo>
                    <a:pt x="10731" y="253824"/>
                  </a:lnTo>
                  <a:lnTo>
                    <a:pt x="10768" y="252647"/>
                  </a:lnTo>
                  <a:lnTo>
                    <a:pt x="10791" y="251469"/>
                  </a:lnTo>
                  <a:lnTo>
                    <a:pt x="10798" y="250258"/>
                  </a:lnTo>
                  <a:lnTo>
                    <a:pt x="10791" y="249081"/>
                  </a:lnTo>
                  <a:lnTo>
                    <a:pt x="10768" y="247903"/>
                  </a:lnTo>
                  <a:lnTo>
                    <a:pt x="10731" y="246726"/>
                  </a:lnTo>
                  <a:lnTo>
                    <a:pt x="10687" y="245582"/>
                  </a:lnTo>
                  <a:lnTo>
                    <a:pt x="10628" y="244438"/>
                  </a:lnTo>
                  <a:lnTo>
                    <a:pt x="10554" y="243328"/>
                  </a:lnTo>
                  <a:lnTo>
                    <a:pt x="10465" y="242252"/>
                  </a:lnTo>
                  <a:lnTo>
                    <a:pt x="10369" y="241209"/>
                  </a:lnTo>
                  <a:lnTo>
                    <a:pt x="10258" y="240166"/>
                  </a:lnTo>
                  <a:lnTo>
                    <a:pt x="10140" y="239157"/>
                  </a:lnTo>
                  <a:lnTo>
                    <a:pt x="10015" y="238181"/>
                  </a:lnTo>
                  <a:lnTo>
                    <a:pt x="9874" y="237239"/>
                  </a:lnTo>
                  <a:lnTo>
                    <a:pt x="9719" y="236331"/>
                  </a:lnTo>
                  <a:lnTo>
                    <a:pt x="9556" y="235422"/>
                  </a:lnTo>
                  <a:lnTo>
                    <a:pt x="9386" y="234581"/>
                  </a:lnTo>
                  <a:lnTo>
                    <a:pt x="9209" y="233774"/>
                  </a:lnTo>
                  <a:lnTo>
                    <a:pt x="9024" y="233000"/>
                  </a:lnTo>
                  <a:lnTo>
                    <a:pt x="8825" y="232260"/>
                  </a:lnTo>
                  <a:lnTo>
                    <a:pt x="8625" y="231587"/>
                  </a:lnTo>
                  <a:lnTo>
                    <a:pt x="8411" y="230915"/>
                  </a:lnTo>
                  <a:lnTo>
                    <a:pt x="8189" y="230309"/>
                  </a:lnTo>
                  <a:lnTo>
                    <a:pt x="7967" y="229771"/>
                  </a:lnTo>
                  <a:lnTo>
                    <a:pt x="7731" y="229232"/>
                  </a:lnTo>
                  <a:lnTo>
                    <a:pt x="7494" y="228761"/>
                  </a:lnTo>
                  <a:lnTo>
                    <a:pt x="7251" y="228358"/>
                  </a:lnTo>
                  <a:lnTo>
                    <a:pt x="6999" y="227988"/>
                  </a:lnTo>
                  <a:lnTo>
                    <a:pt x="6741" y="227651"/>
                  </a:lnTo>
                  <a:lnTo>
                    <a:pt x="6482" y="227416"/>
                  </a:lnTo>
                  <a:lnTo>
                    <a:pt x="6216" y="227214"/>
                  </a:lnTo>
                  <a:lnTo>
                    <a:pt x="5950" y="227046"/>
                  </a:lnTo>
                  <a:lnTo>
                    <a:pt x="5676" y="226945"/>
                  </a:lnTo>
                  <a:close/>
                  <a:moveTo>
                    <a:pt x="5115" y="340384"/>
                  </a:moveTo>
                  <a:lnTo>
                    <a:pt x="4841" y="340485"/>
                  </a:lnTo>
                  <a:lnTo>
                    <a:pt x="4568" y="340653"/>
                  </a:lnTo>
                  <a:lnTo>
                    <a:pt x="4302" y="340855"/>
                  </a:lnTo>
                  <a:lnTo>
                    <a:pt x="4036" y="341124"/>
                  </a:lnTo>
                  <a:lnTo>
                    <a:pt x="3777" y="341426"/>
                  </a:lnTo>
                  <a:lnTo>
                    <a:pt x="3526" y="341797"/>
                  </a:lnTo>
                  <a:lnTo>
                    <a:pt x="3282" y="342200"/>
                  </a:lnTo>
                  <a:lnTo>
                    <a:pt x="3038" y="342671"/>
                  </a:lnTo>
                  <a:lnTo>
                    <a:pt x="2809" y="343209"/>
                  </a:lnTo>
                  <a:lnTo>
                    <a:pt x="2580" y="343748"/>
                  </a:lnTo>
                  <a:lnTo>
                    <a:pt x="2358" y="344387"/>
                  </a:lnTo>
                  <a:lnTo>
                    <a:pt x="2151" y="345026"/>
                  </a:lnTo>
                  <a:lnTo>
                    <a:pt x="1944" y="345733"/>
                  </a:lnTo>
                  <a:lnTo>
                    <a:pt x="1752" y="346439"/>
                  </a:lnTo>
                  <a:lnTo>
                    <a:pt x="1567" y="347213"/>
                  </a:lnTo>
                  <a:lnTo>
                    <a:pt x="1390" y="348054"/>
                  </a:lnTo>
                  <a:lnTo>
                    <a:pt x="1220" y="348895"/>
                  </a:lnTo>
                  <a:lnTo>
                    <a:pt x="1057" y="349770"/>
                  </a:lnTo>
                  <a:lnTo>
                    <a:pt x="910" y="350678"/>
                  </a:lnTo>
                  <a:lnTo>
                    <a:pt x="769" y="351620"/>
                  </a:lnTo>
                  <a:lnTo>
                    <a:pt x="644" y="352595"/>
                  </a:lnTo>
                  <a:lnTo>
                    <a:pt x="525" y="353605"/>
                  </a:lnTo>
                  <a:lnTo>
                    <a:pt x="422" y="354648"/>
                  </a:lnTo>
                  <a:lnTo>
                    <a:pt x="326" y="355724"/>
                  </a:lnTo>
                  <a:lnTo>
                    <a:pt x="237" y="356801"/>
                  </a:lnTo>
                  <a:lnTo>
                    <a:pt x="171" y="357911"/>
                  </a:lnTo>
                  <a:lnTo>
                    <a:pt x="111" y="359021"/>
                  </a:lnTo>
                  <a:lnTo>
                    <a:pt x="60" y="360165"/>
                  </a:lnTo>
                  <a:lnTo>
                    <a:pt x="30" y="361342"/>
                  </a:lnTo>
                  <a:lnTo>
                    <a:pt x="8" y="362520"/>
                  </a:lnTo>
                  <a:lnTo>
                    <a:pt x="1" y="363697"/>
                  </a:lnTo>
                  <a:lnTo>
                    <a:pt x="8" y="364908"/>
                  </a:lnTo>
                  <a:lnTo>
                    <a:pt x="30" y="366086"/>
                  </a:lnTo>
                  <a:lnTo>
                    <a:pt x="60" y="367263"/>
                  </a:lnTo>
                  <a:lnTo>
                    <a:pt x="111" y="368407"/>
                  </a:lnTo>
                  <a:lnTo>
                    <a:pt x="171" y="369517"/>
                  </a:lnTo>
                  <a:lnTo>
                    <a:pt x="237" y="370627"/>
                  </a:lnTo>
                  <a:lnTo>
                    <a:pt x="326" y="371704"/>
                  </a:lnTo>
                  <a:lnTo>
                    <a:pt x="422" y="372780"/>
                  </a:lnTo>
                  <a:lnTo>
                    <a:pt x="525" y="373823"/>
                  </a:lnTo>
                  <a:lnTo>
                    <a:pt x="644" y="374799"/>
                  </a:lnTo>
                  <a:lnTo>
                    <a:pt x="769" y="375808"/>
                  </a:lnTo>
                  <a:lnTo>
                    <a:pt x="910" y="376750"/>
                  </a:lnTo>
                  <a:lnTo>
                    <a:pt x="1057" y="377658"/>
                  </a:lnTo>
                  <a:lnTo>
                    <a:pt x="1220" y="378533"/>
                  </a:lnTo>
                  <a:lnTo>
                    <a:pt x="1390" y="379374"/>
                  </a:lnTo>
                  <a:lnTo>
                    <a:pt x="1567" y="380215"/>
                  </a:lnTo>
                  <a:lnTo>
                    <a:pt x="1752" y="380989"/>
                  </a:lnTo>
                  <a:lnTo>
                    <a:pt x="1944" y="381695"/>
                  </a:lnTo>
                  <a:lnTo>
                    <a:pt x="2151" y="382402"/>
                  </a:lnTo>
                  <a:lnTo>
                    <a:pt x="2358" y="383041"/>
                  </a:lnTo>
                  <a:lnTo>
                    <a:pt x="2580" y="383680"/>
                  </a:lnTo>
                  <a:lnTo>
                    <a:pt x="2809" y="384218"/>
                  </a:lnTo>
                  <a:lnTo>
                    <a:pt x="3038" y="384757"/>
                  </a:lnTo>
                  <a:lnTo>
                    <a:pt x="3282" y="385228"/>
                  </a:lnTo>
                  <a:lnTo>
                    <a:pt x="3526" y="385631"/>
                  </a:lnTo>
                  <a:lnTo>
                    <a:pt x="3777" y="386001"/>
                  </a:lnTo>
                  <a:lnTo>
                    <a:pt x="4036" y="386304"/>
                  </a:lnTo>
                  <a:lnTo>
                    <a:pt x="4302" y="386573"/>
                  </a:lnTo>
                  <a:lnTo>
                    <a:pt x="4568" y="386775"/>
                  </a:lnTo>
                  <a:lnTo>
                    <a:pt x="4841" y="386943"/>
                  </a:lnTo>
                  <a:lnTo>
                    <a:pt x="5115" y="387044"/>
                  </a:lnTo>
                  <a:lnTo>
                    <a:pt x="5676" y="387044"/>
                  </a:lnTo>
                  <a:lnTo>
                    <a:pt x="5950" y="386943"/>
                  </a:lnTo>
                  <a:lnTo>
                    <a:pt x="6216" y="386775"/>
                  </a:lnTo>
                  <a:lnTo>
                    <a:pt x="6482" y="386573"/>
                  </a:lnTo>
                  <a:lnTo>
                    <a:pt x="6741" y="386304"/>
                  </a:lnTo>
                  <a:lnTo>
                    <a:pt x="6999" y="386001"/>
                  </a:lnTo>
                  <a:lnTo>
                    <a:pt x="7251" y="385631"/>
                  </a:lnTo>
                  <a:lnTo>
                    <a:pt x="7494" y="385228"/>
                  </a:lnTo>
                  <a:lnTo>
                    <a:pt x="7731" y="384757"/>
                  </a:lnTo>
                  <a:lnTo>
                    <a:pt x="7967" y="384218"/>
                  </a:lnTo>
                  <a:lnTo>
                    <a:pt x="8189" y="383680"/>
                  </a:lnTo>
                  <a:lnTo>
                    <a:pt x="8411" y="383041"/>
                  </a:lnTo>
                  <a:lnTo>
                    <a:pt x="8625" y="382402"/>
                  </a:lnTo>
                  <a:lnTo>
                    <a:pt x="8825" y="381695"/>
                  </a:lnTo>
                  <a:lnTo>
                    <a:pt x="9024" y="380989"/>
                  </a:lnTo>
                  <a:lnTo>
                    <a:pt x="9209" y="380215"/>
                  </a:lnTo>
                  <a:lnTo>
                    <a:pt x="9386" y="379374"/>
                  </a:lnTo>
                  <a:lnTo>
                    <a:pt x="9556" y="378533"/>
                  </a:lnTo>
                  <a:lnTo>
                    <a:pt x="9719" y="377658"/>
                  </a:lnTo>
                  <a:lnTo>
                    <a:pt x="9874" y="376750"/>
                  </a:lnTo>
                  <a:lnTo>
                    <a:pt x="10015" y="375808"/>
                  </a:lnTo>
                  <a:lnTo>
                    <a:pt x="10140" y="374799"/>
                  </a:lnTo>
                  <a:lnTo>
                    <a:pt x="10258" y="373823"/>
                  </a:lnTo>
                  <a:lnTo>
                    <a:pt x="10369" y="372780"/>
                  </a:lnTo>
                  <a:lnTo>
                    <a:pt x="10465" y="371704"/>
                  </a:lnTo>
                  <a:lnTo>
                    <a:pt x="10554" y="370627"/>
                  </a:lnTo>
                  <a:lnTo>
                    <a:pt x="10628" y="369517"/>
                  </a:lnTo>
                  <a:lnTo>
                    <a:pt x="10687" y="368407"/>
                  </a:lnTo>
                  <a:lnTo>
                    <a:pt x="10731" y="367263"/>
                  </a:lnTo>
                  <a:lnTo>
                    <a:pt x="10768" y="366086"/>
                  </a:lnTo>
                  <a:lnTo>
                    <a:pt x="10791" y="364908"/>
                  </a:lnTo>
                  <a:lnTo>
                    <a:pt x="10798" y="363697"/>
                  </a:lnTo>
                  <a:lnTo>
                    <a:pt x="10791" y="362520"/>
                  </a:lnTo>
                  <a:lnTo>
                    <a:pt x="10768" y="361342"/>
                  </a:lnTo>
                  <a:lnTo>
                    <a:pt x="10731" y="360165"/>
                  </a:lnTo>
                  <a:lnTo>
                    <a:pt x="10687" y="359021"/>
                  </a:lnTo>
                  <a:lnTo>
                    <a:pt x="10628" y="357911"/>
                  </a:lnTo>
                  <a:lnTo>
                    <a:pt x="10554" y="356801"/>
                  </a:lnTo>
                  <a:lnTo>
                    <a:pt x="10465" y="355724"/>
                  </a:lnTo>
                  <a:lnTo>
                    <a:pt x="10369" y="354648"/>
                  </a:lnTo>
                  <a:lnTo>
                    <a:pt x="10258" y="353605"/>
                  </a:lnTo>
                  <a:lnTo>
                    <a:pt x="10140" y="352595"/>
                  </a:lnTo>
                  <a:lnTo>
                    <a:pt x="10015" y="351620"/>
                  </a:lnTo>
                  <a:lnTo>
                    <a:pt x="9874" y="350678"/>
                  </a:lnTo>
                  <a:lnTo>
                    <a:pt x="9719" y="349770"/>
                  </a:lnTo>
                  <a:lnTo>
                    <a:pt x="9556" y="348895"/>
                  </a:lnTo>
                  <a:lnTo>
                    <a:pt x="9386" y="348054"/>
                  </a:lnTo>
                  <a:lnTo>
                    <a:pt x="9209" y="347213"/>
                  </a:lnTo>
                  <a:lnTo>
                    <a:pt x="9024" y="346439"/>
                  </a:lnTo>
                  <a:lnTo>
                    <a:pt x="8825" y="345733"/>
                  </a:lnTo>
                  <a:lnTo>
                    <a:pt x="8625" y="345026"/>
                  </a:lnTo>
                  <a:lnTo>
                    <a:pt x="8411" y="344387"/>
                  </a:lnTo>
                  <a:lnTo>
                    <a:pt x="8189" y="343748"/>
                  </a:lnTo>
                  <a:lnTo>
                    <a:pt x="7967" y="343209"/>
                  </a:lnTo>
                  <a:lnTo>
                    <a:pt x="7731" y="342671"/>
                  </a:lnTo>
                  <a:lnTo>
                    <a:pt x="7494" y="342200"/>
                  </a:lnTo>
                  <a:lnTo>
                    <a:pt x="7251" y="341797"/>
                  </a:lnTo>
                  <a:lnTo>
                    <a:pt x="6999" y="341426"/>
                  </a:lnTo>
                  <a:lnTo>
                    <a:pt x="6741" y="341124"/>
                  </a:lnTo>
                  <a:lnTo>
                    <a:pt x="6482" y="340855"/>
                  </a:lnTo>
                  <a:lnTo>
                    <a:pt x="6216" y="340653"/>
                  </a:lnTo>
                  <a:lnTo>
                    <a:pt x="5950" y="340485"/>
                  </a:lnTo>
                  <a:lnTo>
                    <a:pt x="5676" y="340384"/>
                  </a:lnTo>
                  <a:close/>
                  <a:moveTo>
                    <a:pt x="5396" y="453822"/>
                  </a:moveTo>
                  <a:lnTo>
                    <a:pt x="5115" y="453856"/>
                  </a:lnTo>
                  <a:lnTo>
                    <a:pt x="4841" y="453957"/>
                  </a:lnTo>
                  <a:lnTo>
                    <a:pt x="4568" y="454092"/>
                  </a:lnTo>
                  <a:lnTo>
                    <a:pt x="4302" y="454293"/>
                  </a:lnTo>
                  <a:lnTo>
                    <a:pt x="4036" y="454562"/>
                  </a:lnTo>
                  <a:lnTo>
                    <a:pt x="3777" y="454865"/>
                  </a:lnTo>
                  <a:lnTo>
                    <a:pt x="3526" y="455235"/>
                  </a:lnTo>
                  <a:lnTo>
                    <a:pt x="3282" y="455639"/>
                  </a:lnTo>
                  <a:lnTo>
                    <a:pt x="3038" y="456110"/>
                  </a:lnTo>
                  <a:lnTo>
                    <a:pt x="2809" y="456615"/>
                  </a:lnTo>
                  <a:lnTo>
                    <a:pt x="2580" y="457153"/>
                  </a:lnTo>
                  <a:lnTo>
                    <a:pt x="2358" y="457758"/>
                  </a:lnTo>
                  <a:lnTo>
                    <a:pt x="2151" y="458398"/>
                  </a:lnTo>
                  <a:lnTo>
                    <a:pt x="1944" y="459070"/>
                  </a:lnTo>
                  <a:lnTo>
                    <a:pt x="1752" y="459811"/>
                  </a:lnTo>
                  <a:lnTo>
                    <a:pt x="1567" y="460551"/>
                  </a:lnTo>
                  <a:lnTo>
                    <a:pt x="1390" y="461358"/>
                  </a:lnTo>
                  <a:lnTo>
                    <a:pt x="1220" y="462199"/>
                  </a:lnTo>
                  <a:lnTo>
                    <a:pt x="1057" y="463074"/>
                  </a:lnTo>
                  <a:lnTo>
                    <a:pt x="910" y="463982"/>
                  </a:lnTo>
                  <a:lnTo>
                    <a:pt x="769" y="464924"/>
                  </a:lnTo>
                  <a:lnTo>
                    <a:pt x="644" y="465900"/>
                  </a:lnTo>
                  <a:lnTo>
                    <a:pt x="525" y="466875"/>
                  </a:lnTo>
                  <a:lnTo>
                    <a:pt x="422" y="467918"/>
                  </a:lnTo>
                  <a:lnTo>
                    <a:pt x="326" y="468961"/>
                  </a:lnTo>
                  <a:lnTo>
                    <a:pt x="237" y="470038"/>
                  </a:lnTo>
                  <a:lnTo>
                    <a:pt x="171" y="471148"/>
                  </a:lnTo>
                  <a:lnTo>
                    <a:pt x="111" y="472258"/>
                  </a:lnTo>
                  <a:lnTo>
                    <a:pt x="60" y="473402"/>
                  </a:lnTo>
                  <a:lnTo>
                    <a:pt x="30" y="474579"/>
                  </a:lnTo>
                  <a:lnTo>
                    <a:pt x="8" y="475757"/>
                  </a:lnTo>
                  <a:lnTo>
                    <a:pt x="1" y="476934"/>
                  </a:lnTo>
                  <a:lnTo>
                    <a:pt x="8" y="478179"/>
                  </a:lnTo>
                  <a:lnTo>
                    <a:pt x="30" y="479356"/>
                  </a:lnTo>
                  <a:lnTo>
                    <a:pt x="60" y="480534"/>
                  </a:lnTo>
                  <a:lnTo>
                    <a:pt x="111" y="481711"/>
                  </a:lnTo>
                  <a:lnTo>
                    <a:pt x="171" y="482855"/>
                  </a:lnTo>
                  <a:lnTo>
                    <a:pt x="237" y="483965"/>
                  </a:lnTo>
                  <a:lnTo>
                    <a:pt x="326" y="485075"/>
                  </a:lnTo>
                  <a:lnTo>
                    <a:pt x="422" y="486152"/>
                  </a:lnTo>
                  <a:lnTo>
                    <a:pt x="525" y="487195"/>
                  </a:lnTo>
                  <a:lnTo>
                    <a:pt x="644" y="488204"/>
                  </a:lnTo>
                  <a:lnTo>
                    <a:pt x="769" y="489179"/>
                  </a:lnTo>
                  <a:lnTo>
                    <a:pt x="910" y="490155"/>
                  </a:lnTo>
                  <a:lnTo>
                    <a:pt x="1057" y="491063"/>
                  </a:lnTo>
                  <a:lnTo>
                    <a:pt x="1220" y="491972"/>
                  </a:lnTo>
                  <a:lnTo>
                    <a:pt x="1390" y="492813"/>
                  </a:lnTo>
                  <a:lnTo>
                    <a:pt x="1567" y="493620"/>
                  </a:lnTo>
                  <a:lnTo>
                    <a:pt x="1752" y="494394"/>
                  </a:lnTo>
                  <a:lnTo>
                    <a:pt x="1944" y="495134"/>
                  </a:lnTo>
                  <a:lnTo>
                    <a:pt x="2151" y="495840"/>
                  </a:lnTo>
                  <a:lnTo>
                    <a:pt x="2358" y="496513"/>
                  </a:lnTo>
                  <a:lnTo>
                    <a:pt x="2580" y="497119"/>
                  </a:lnTo>
                  <a:lnTo>
                    <a:pt x="2809" y="497691"/>
                  </a:lnTo>
                  <a:lnTo>
                    <a:pt x="3038" y="498195"/>
                  </a:lnTo>
                  <a:lnTo>
                    <a:pt x="3282" y="498666"/>
                  </a:lnTo>
                  <a:lnTo>
                    <a:pt x="3526" y="499104"/>
                  </a:lnTo>
                  <a:lnTo>
                    <a:pt x="3777" y="499474"/>
                  </a:lnTo>
                  <a:lnTo>
                    <a:pt x="4036" y="499777"/>
                  </a:lnTo>
                  <a:lnTo>
                    <a:pt x="4302" y="500046"/>
                  </a:lnTo>
                  <a:lnTo>
                    <a:pt x="4568" y="500248"/>
                  </a:lnTo>
                  <a:lnTo>
                    <a:pt x="4841" y="500382"/>
                  </a:lnTo>
                  <a:lnTo>
                    <a:pt x="5115" y="500483"/>
                  </a:lnTo>
                  <a:lnTo>
                    <a:pt x="5396" y="500517"/>
                  </a:lnTo>
                  <a:lnTo>
                    <a:pt x="5676" y="500483"/>
                  </a:lnTo>
                  <a:lnTo>
                    <a:pt x="5950" y="500382"/>
                  </a:lnTo>
                  <a:lnTo>
                    <a:pt x="6216" y="500248"/>
                  </a:lnTo>
                  <a:lnTo>
                    <a:pt x="6482" y="500046"/>
                  </a:lnTo>
                  <a:lnTo>
                    <a:pt x="6741" y="499777"/>
                  </a:lnTo>
                  <a:lnTo>
                    <a:pt x="6999" y="499474"/>
                  </a:lnTo>
                  <a:lnTo>
                    <a:pt x="7251" y="499104"/>
                  </a:lnTo>
                  <a:lnTo>
                    <a:pt x="7494" y="498666"/>
                  </a:lnTo>
                  <a:lnTo>
                    <a:pt x="7731" y="498195"/>
                  </a:lnTo>
                  <a:lnTo>
                    <a:pt x="7967" y="497691"/>
                  </a:lnTo>
                  <a:lnTo>
                    <a:pt x="8189" y="497119"/>
                  </a:lnTo>
                  <a:lnTo>
                    <a:pt x="8411" y="496513"/>
                  </a:lnTo>
                  <a:lnTo>
                    <a:pt x="8625" y="495840"/>
                  </a:lnTo>
                  <a:lnTo>
                    <a:pt x="8825" y="495134"/>
                  </a:lnTo>
                  <a:lnTo>
                    <a:pt x="9024" y="494394"/>
                  </a:lnTo>
                  <a:lnTo>
                    <a:pt x="9209" y="493620"/>
                  </a:lnTo>
                  <a:lnTo>
                    <a:pt x="9386" y="492813"/>
                  </a:lnTo>
                  <a:lnTo>
                    <a:pt x="9556" y="491972"/>
                  </a:lnTo>
                  <a:lnTo>
                    <a:pt x="9719" y="491063"/>
                  </a:lnTo>
                  <a:lnTo>
                    <a:pt x="9874" y="490155"/>
                  </a:lnTo>
                  <a:lnTo>
                    <a:pt x="10015" y="489179"/>
                  </a:lnTo>
                  <a:lnTo>
                    <a:pt x="10140" y="488204"/>
                  </a:lnTo>
                  <a:lnTo>
                    <a:pt x="10258" y="487195"/>
                  </a:lnTo>
                  <a:lnTo>
                    <a:pt x="10369" y="486152"/>
                  </a:lnTo>
                  <a:lnTo>
                    <a:pt x="10465" y="485075"/>
                  </a:lnTo>
                  <a:lnTo>
                    <a:pt x="10554" y="483965"/>
                  </a:lnTo>
                  <a:lnTo>
                    <a:pt x="10628" y="482855"/>
                  </a:lnTo>
                  <a:lnTo>
                    <a:pt x="10687" y="481711"/>
                  </a:lnTo>
                  <a:lnTo>
                    <a:pt x="10731" y="480534"/>
                  </a:lnTo>
                  <a:lnTo>
                    <a:pt x="10768" y="479356"/>
                  </a:lnTo>
                  <a:lnTo>
                    <a:pt x="10791" y="478179"/>
                  </a:lnTo>
                  <a:lnTo>
                    <a:pt x="10798" y="476934"/>
                  </a:lnTo>
                  <a:lnTo>
                    <a:pt x="10791" y="475757"/>
                  </a:lnTo>
                  <a:lnTo>
                    <a:pt x="10768" y="474579"/>
                  </a:lnTo>
                  <a:lnTo>
                    <a:pt x="10731" y="473402"/>
                  </a:lnTo>
                  <a:lnTo>
                    <a:pt x="10687" y="472258"/>
                  </a:lnTo>
                  <a:lnTo>
                    <a:pt x="10628" y="471148"/>
                  </a:lnTo>
                  <a:lnTo>
                    <a:pt x="10554" y="470038"/>
                  </a:lnTo>
                  <a:lnTo>
                    <a:pt x="10465" y="468961"/>
                  </a:lnTo>
                  <a:lnTo>
                    <a:pt x="10369" y="467918"/>
                  </a:lnTo>
                  <a:lnTo>
                    <a:pt x="10258" y="466875"/>
                  </a:lnTo>
                  <a:lnTo>
                    <a:pt x="10140" y="465900"/>
                  </a:lnTo>
                  <a:lnTo>
                    <a:pt x="10015" y="464924"/>
                  </a:lnTo>
                  <a:lnTo>
                    <a:pt x="9874" y="463982"/>
                  </a:lnTo>
                  <a:lnTo>
                    <a:pt x="9719" y="463074"/>
                  </a:lnTo>
                  <a:lnTo>
                    <a:pt x="9556" y="462199"/>
                  </a:lnTo>
                  <a:lnTo>
                    <a:pt x="9386" y="461358"/>
                  </a:lnTo>
                  <a:lnTo>
                    <a:pt x="9209" y="460551"/>
                  </a:lnTo>
                  <a:lnTo>
                    <a:pt x="9024" y="459811"/>
                  </a:lnTo>
                  <a:lnTo>
                    <a:pt x="8825" y="459070"/>
                  </a:lnTo>
                  <a:lnTo>
                    <a:pt x="8625" y="458398"/>
                  </a:lnTo>
                  <a:lnTo>
                    <a:pt x="8411" y="457758"/>
                  </a:lnTo>
                  <a:lnTo>
                    <a:pt x="8189" y="457153"/>
                  </a:lnTo>
                  <a:lnTo>
                    <a:pt x="7967" y="456615"/>
                  </a:lnTo>
                  <a:lnTo>
                    <a:pt x="7731" y="456110"/>
                  </a:lnTo>
                  <a:lnTo>
                    <a:pt x="7494" y="455639"/>
                  </a:lnTo>
                  <a:lnTo>
                    <a:pt x="7251" y="455235"/>
                  </a:lnTo>
                  <a:lnTo>
                    <a:pt x="6999" y="454865"/>
                  </a:lnTo>
                  <a:lnTo>
                    <a:pt x="6741" y="454562"/>
                  </a:lnTo>
                  <a:lnTo>
                    <a:pt x="6482" y="454293"/>
                  </a:lnTo>
                  <a:lnTo>
                    <a:pt x="6216" y="454092"/>
                  </a:lnTo>
                  <a:lnTo>
                    <a:pt x="5950" y="453957"/>
                  </a:lnTo>
                  <a:lnTo>
                    <a:pt x="5676" y="453856"/>
                  </a:lnTo>
                  <a:lnTo>
                    <a:pt x="5396" y="453822"/>
                  </a:lnTo>
                  <a:close/>
                  <a:moveTo>
                    <a:pt x="5115" y="567059"/>
                  </a:moveTo>
                  <a:lnTo>
                    <a:pt x="4841" y="567160"/>
                  </a:lnTo>
                  <a:lnTo>
                    <a:pt x="4568" y="567328"/>
                  </a:lnTo>
                  <a:lnTo>
                    <a:pt x="4302" y="567530"/>
                  </a:lnTo>
                  <a:lnTo>
                    <a:pt x="4036" y="567766"/>
                  </a:lnTo>
                  <a:lnTo>
                    <a:pt x="3777" y="568102"/>
                  </a:lnTo>
                  <a:lnTo>
                    <a:pt x="3526" y="568472"/>
                  </a:lnTo>
                  <a:lnTo>
                    <a:pt x="3282" y="568876"/>
                  </a:lnTo>
                  <a:lnTo>
                    <a:pt x="3038" y="569347"/>
                  </a:lnTo>
                  <a:lnTo>
                    <a:pt x="2809" y="569885"/>
                  </a:lnTo>
                  <a:lnTo>
                    <a:pt x="2580" y="570423"/>
                  </a:lnTo>
                  <a:lnTo>
                    <a:pt x="2358" y="571029"/>
                  </a:lnTo>
                  <a:lnTo>
                    <a:pt x="2151" y="571702"/>
                  </a:lnTo>
                  <a:lnTo>
                    <a:pt x="1944" y="572408"/>
                  </a:lnTo>
                  <a:lnTo>
                    <a:pt x="1752" y="573115"/>
                  </a:lnTo>
                  <a:lnTo>
                    <a:pt x="1567" y="573889"/>
                  </a:lnTo>
                  <a:lnTo>
                    <a:pt x="1390" y="574730"/>
                  </a:lnTo>
                  <a:lnTo>
                    <a:pt x="1220" y="575571"/>
                  </a:lnTo>
                  <a:lnTo>
                    <a:pt x="1057" y="576445"/>
                  </a:lnTo>
                  <a:lnTo>
                    <a:pt x="910" y="577354"/>
                  </a:lnTo>
                  <a:lnTo>
                    <a:pt x="769" y="578296"/>
                  </a:lnTo>
                  <a:lnTo>
                    <a:pt x="644" y="579271"/>
                  </a:lnTo>
                  <a:lnTo>
                    <a:pt x="525" y="580280"/>
                  </a:lnTo>
                  <a:lnTo>
                    <a:pt x="422" y="581323"/>
                  </a:lnTo>
                  <a:lnTo>
                    <a:pt x="326" y="582400"/>
                  </a:lnTo>
                  <a:lnTo>
                    <a:pt x="237" y="583476"/>
                  </a:lnTo>
                  <a:lnTo>
                    <a:pt x="171" y="584586"/>
                  </a:lnTo>
                  <a:lnTo>
                    <a:pt x="111" y="585697"/>
                  </a:lnTo>
                  <a:lnTo>
                    <a:pt x="60" y="586840"/>
                  </a:lnTo>
                  <a:lnTo>
                    <a:pt x="30" y="588018"/>
                  </a:lnTo>
                  <a:lnTo>
                    <a:pt x="8" y="589195"/>
                  </a:lnTo>
                  <a:lnTo>
                    <a:pt x="1" y="590373"/>
                  </a:lnTo>
                  <a:lnTo>
                    <a:pt x="8" y="591618"/>
                  </a:lnTo>
                  <a:lnTo>
                    <a:pt x="30" y="592795"/>
                  </a:lnTo>
                  <a:lnTo>
                    <a:pt x="60" y="593972"/>
                  </a:lnTo>
                  <a:lnTo>
                    <a:pt x="111" y="595150"/>
                  </a:lnTo>
                  <a:lnTo>
                    <a:pt x="171" y="596294"/>
                  </a:lnTo>
                  <a:lnTo>
                    <a:pt x="237" y="597404"/>
                  </a:lnTo>
                  <a:lnTo>
                    <a:pt x="326" y="598480"/>
                  </a:lnTo>
                  <a:lnTo>
                    <a:pt x="422" y="599557"/>
                  </a:lnTo>
                  <a:lnTo>
                    <a:pt x="525" y="600600"/>
                  </a:lnTo>
                  <a:lnTo>
                    <a:pt x="644" y="601609"/>
                  </a:lnTo>
                  <a:lnTo>
                    <a:pt x="769" y="602585"/>
                  </a:lnTo>
                  <a:lnTo>
                    <a:pt x="910" y="603527"/>
                  </a:lnTo>
                  <a:lnTo>
                    <a:pt x="1057" y="604435"/>
                  </a:lnTo>
                  <a:lnTo>
                    <a:pt x="1220" y="605310"/>
                  </a:lnTo>
                  <a:lnTo>
                    <a:pt x="1390" y="606151"/>
                  </a:lnTo>
                  <a:lnTo>
                    <a:pt x="1567" y="606958"/>
                  </a:lnTo>
                  <a:lnTo>
                    <a:pt x="1752" y="607732"/>
                  </a:lnTo>
                  <a:lnTo>
                    <a:pt x="1944" y="608472"/>
                  </a:lnTo>
                  <a:lnTo>
                    <a:pt x="2151" y="609145"/>
                  </a:lnTo>
                  <a:lnTo>
                    <a:pt x="2358" y="609784"/>
                  </a:lnTo>
                  <a:lnTo>
                    <a:pt x="2580" y="610389"/>
                  </a:lnTo>
                  <a:lnTo>
                    <a:pt x="2809" y="610961"/>
                  </a:lnTo>
                  <a:lnTo>
                    <a:pt x="3038" y="611466"/>
                  </a:lnTo>
                  <a:lnTo>
                    <a:pt x="3282" y="611937"/>
                  </a:lnTo>
                  <a:lnTo>
                    <a:pt x="3526" y="612341"/>
                  </a:lnTo>
                  <a:lnTo>
                    <a:pt x="3777" y="612711"/>
                  </a:lnTo>
                  <a:lnTo>
                    <a:pt x="4036" y="613013"/>
                  </a:lnTo>
                  <a:lnTo>
                    <a:pt x="4302" y="613249"/>
                  </a:lnTo>
                  <a:lnTo>
                    <a:pt x="4568" y="613451"/>
                  </a:lnTo>
                  <a:lnTo>
                    <a:pt x="4841" y="613619"/>
                  </a:lnTo>
                  <a:lnTo>
                    <a:pt x="5115" y="613686"/>
                  </a:lnTo>
                  <a:lnTo>
                    <a:pt x="5396" y="613720"/>
                  </a:lnTo>
                  <a:lnTo>
                    <a:pt x="5676" y="613686"/>
                  </a:lnTo>
                  <a:lnTo>
                    <a:pt x="5950" y="613619"/>
                  </a:lnTo>
                  <a:lnTo>
                    <a:pt x="6216" y="613451"/>
                  </a:lnTo>
                  <a:lnTo>
                    <a:pt x="6482" y="613249"/>
                  </a:lnTo>
                  <a:lnTo>
                    <a:pt x="6741" y="613013"/>
                  </a:lnTo>
                  <a:lnTo>
                    <a:pt x="6999" y="612711"/>
                  </a:lnTo>
                  <a:lnTo>
                    <a:pt x="7251" y="612341"/>
                  </a:lnTo>
                  <a:lnTo>
                    <a:pt x="7494" y="611937"/>
                  </a:lnTo>
                  <a:lnTo>
                    <a:pt x="7731" y="611466"/>
                  </a:lnTo>
                  <a:lnTo>
                    <a:pt x="7967" y="610961"/>
                  </a:lnTo>
                  <a:lnTo>
                    <a:pt x="8189" y="610389"/>
                  </a:lnTo>
                  <a:lnTo>
                    <a:pt x="8411" y="609784"/>
                  </a:lnTo>
                  <a:lnTo>
                    <a:pt x="8625" y="609145"/>
                  </a:lnTo>
                  <a:lnTo>
                    <a:pt x="8825" y="608472"/>
                  </a:lnTo>
                  <a:lnTo>
                    <a:pt x="9024" y="607732"/>
                  </a:lnTo>
                  <a:lnTo>
                    <a:pt x="9209" y="606958"/>
                  </a:lnTo>
                  <a:lnTo>
                    <a:pt x="9386" y="606151"/>
                  </a:lnTo>
                  <a:lnTo>
                    <a:pt x="9556" y="605310"/>
                  </a:lnTo>
                  <a:lnTo>
                    <a:pt x="9719" y="604435"/>
                  </a:lnTo>
                  <a:lnTo>
                    <a:pt x="9874" y="603527"/>
                  </a:lnTo>
                  <a:lnTo>
                    <a:pt x="10015" y="602585"/>
                  </a:lnTo>
                  <a:lnTo>
                    <a:pt x="10140" y="601609"/>
                  </a:lnTo>
                  <a:lnTo>
                    <a:pt x="10258" y="600600"/>
                  </a:lnTo>
                  <a:lnTo>
                    <a:pt x="10369" y="599557"/>
                  </a:lnTo>
                  <a:lnTo>
                    <a:pt x="10465" y="598480"/>
                  </a:lnTo>
                  <a:lnTo>
                    <a:pt x="10554" y="597404"/>
                  </a:lnTo>
                  <a:lnTo>
                    <a:pt x="10628" y="596294"/>
                  </a:lnTo>
                  <a:lnTo>
                    <a:pt x="10687" y="595150"/>
                  </a:lnTo>
                  <a:lnTo>
                    <a:pt x="10731" y="593972"/>
                  </a:lnTo>
                  <a:lnTo>
                    <a:pt x="10768" y="592795"/>
                  </a:lnTo>
                  <a:lnTo>
                    <a:pt x="10791" y="591618"/>
                  </a:lnTo>
                  <a:lnTo>
                    <a:pt x="10798" y="590373"/>
                  </a:lnTo>
                  <a:lnTo>
                    <a:pt x="10791" y="589195"/>
                  </a:lnTo>
                  <a:lnTo>
                    <a:pt x="10768" y="588018"/>
                  </a:lnTo>
                  <a:lnTo>
                    <a:pt x="10731" y="586840"/>
                  </a:lnTo>
                  <a:lnTo>
                    <a:pt x="10687" y="585697"/>
                  </a:lnTo>
                  <a:lnTo>
                    <a:pt x="10628" y="584586"/>
                  </a:lnTo>
                  <a:lnTo>
                    <a:pt x="10554" y="583476"/>
                  </a:lnTo>
                  <a:lnTo>
                    <a:pt x="10465" y="582400"/>
                  </a:lnTo>
                  <a:lnTo>
                    <a:pt x="10369" y="581323"/>
                  </a:lnTo>
                  <a:lnTo>
                    <a:pt x="10258" y="580280"/>
                  </a:lnTo>
                  <a:lnTo>
                    <a:pt x="10140" y="579271"/>
                  </a:lnTo>
                  <a:lnTo>
                    <a:pt x="10015" y="578296"/>
                  </a:lnTo>
                  <a:lnTo>
                    <a:pt x="9874" y="577354"/>
                  </a:lnTo>
                  <a:lnTo>
                    <a:pt x="9719" y="576445"/>
                  </a:lnTo>
                  <a:lnTo>
                    <a:pt x="9556" y="575571"/>
                  </a:lnTo>
                  <a:lnTo>
                    <a:pt x="9386" y="574730"/>
                  </a:lnTo>
                  <a:lnTo>
                    <a:pt x="9209" y="573889"/>
                  </a:lnTo>
                  <a:lnTo>
                    <a:pt x="9024" y="573115"/>
                  </a:lnTo>
                  <a:lnTo>
                    <a:pt x="8825" y="572408"/>
                  </a:lnTo>
                  <a:lnTo>
                    <a:pt x="8625" y="571702"/>
                  </a:lnTo>
                  <a:lnTo>
                    <a:pt x="8411" y="571029"/>
                  </a:lnTo>
                  <a:lnTo>
                    <a:pt x="8189" y="570423"/>
                  </a:lnTo>
                  <a:lnTo>
                    <a:pt x="7967" y="569885"/>
                  </a:lnTo>
                  <a:lnTo>
                    <a:pt x="7731" y="569347"/>
                  </a:lnTo>
                  <a:lnTo>
                    <a:pt x="7494" y="568876"/>
                  </a:lnTo>
                  <a:lnTo>
                    <a:pt x="7251" y="568472"/>
                  </a:lnTo>
                  <a:lnTo>
                    <a:pt x="6999" y="568102"/>
                  </a:lnTo>
                  <a:lnTo>
                    <a:pt x="6741" y="567766"/>
                  </a:lnTo>
                  <a:lnTo>
                    <a:pt x="6482" y="567530"/>
                  </a:lnTo>
                  <a:lnTo>
                    <a:pt x="6216" y="567328"/>
                  </a:lnTo>
                  <a:lnTo>
                    <a:pt x="5950" y="567160"/>
                  </a:lnTo>
                  <a:lnTo>
                    <a:pt x="5676" y="56705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0" name="Google Shape;170;p13"/>
          <p:cNvSpPr/>
          <p:nvPr/>
        </p:nvSpPr>
        <p:spPr>
          <a:xfrm>
            <a:off x="8076975" y="192875"/>
            <a:ext cx="54900" cy="14949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24990887"/>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71"/>
        <p:cNvGrpSpPr/>
        <p:nvPr/>
      </p:nvGrpSpPr>
      <p:grpSpPr>
        <a:xfrm>
          <a:off x="0" y="0"/>
          <a:ext cx="0" cy="0"/>
          <a:chOff x="0" y="0"/>
          <a:chExt cx="0" cy="0"/>
        </a:xfrm>
      </p:grpSpPr>
      <p:sp>
        <p:nvSpPr>
          <p:cNvPr id="172" name="Google Shape;172;p14"/>
          <p:cNvSpPr/>
          <p:nvPr/>
        </p:nvSpPr>
        <p:spPr>
          <a:xfrm>
            <a:off x="3008375" y="1792225"/>
            <a:ext cx="5415600" cy="2513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4"/>
          <p:cNvSpPr txBox="1">
            <a:spLocks noGrp="1"/>
          </p:cNvSpPr>
          <p:nvPr>
            <p:ph type="title"/>
          </p:nvPr>
        </p:nvSpPr>
        <p:spPr>
          <a:xfrm>
            <a:off x="5762500" y="1853350"/>
            <a:ext cx="2661600" cy="215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a:latin typeface="Lexend Deca"/>
                <a:ea typeface="Lexend Deca"/>
                <a:cs typeface="Lexend Deca"/>
                <a:sym typeface="Lexend Deca"/>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rPr lang="en-US"/>
              <a:t>Click to edit Master title style</a:t>
            </a:r>
            <a:endParaRPr/>
          </a:p>
        </p:txBody>
      </p:sp>
      <p:sp>
        <p:nvSpPr>
          <p:cNvPr id="174" name="Google Shape;174;p14"/>
          <p:cNvSpPr txBox="1">
            <a:spLocks noGrp="1"/>
          </p:cNvSpPr>
          <p:nvPr>
            <p:ph type="title" idx="2" hasCustomPrompt="1"/>
          </p:nvPr>
        </p:nvSpPr>
        <p:spPr>
          <a:xfrm>
            <a:off x="5167250" y="1135563"/>
            <a:ext cx="3852000" cy="841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75" name="Google Shape;175;p14"/>
          <p:cNvSpPr/>
          <p:nvPr/>
        </p:nvSpPr>
        <p:spPr>
          <a:xfrm>
            <a:off x="360000" y="3649600"/>
            <a:ext cx="720000" cy="1349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4"/>
          <p:cNvSpPr/>
          <p:nvPr/>
        </p:nvSpPr>
        <p:spPr>
          <a:xfrm rot="5400000">
            <a:off x="-412050" y="3183300"/>
            <a:ext cx="2264100" cy="89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7" name="Google Shape;177;p14"/>
          <p:cNvGrpSpPr/>
          <p:nvPr/>
        </p:nvGrpSpPr>
        <p:grpSpPr>
          <a:xfrm>
            <a:off x="8334780" y="4121686"/>
            <a:ext cx="178442" cy="405535"/>
            <a:chOff x="10402525" y="1504158"/>
            <a:chExt cx="326757" cy="742601"/>
          </a:xfrm>
        </p:grpSpPr>
        <p:sp>
          <p:nvSpPr>
            <p:cNvPr id="178" name="Google Shape;178;p14"/>
            <p:cNvSpPr/>
            <p:nvPr/>
          </p:nvSpPr>
          <p:spPr>
            <a:xfrm>
              <a:off x="10402525" y="1504158"/>
              <a:ext cx="55595" cy="742601"/>
            </a:xfrm>
            <a:custGeom>
              <a:avLst/>
              <a:gdLst/>
              <a:ahLst/>
              <a:cxnLst/>
              <a:rect l="l" t="t" r="r" b="b"/>
              <a:pathLst>
                <a:path w="10790" h="613720" extrusionOk="0">
                  <a:moveTo>
                    <a:pt x="5395" y="0"/>
                  </a:moveTo>
                  <a:lnTo>
                    <a:pt x="5114" y="34"/>
                  </a:lnTo>
                  <a:lnTo>
                    <a:pt x="4833" y="135"/>
                  </a:lnTo>
                  <a:lnTo>
                    <a:pt x="4560" y="269"/>
                  </a:lnTo>
                  <a:lnTo>
                    <a:pt x="4294" y="471"/>
                  </a:lnTo>
                  <a:lnTo>
                    <a:pt x="4028" y="740"/>
                  </a:lnTo>
                  <a:lnTo>
                    <a:pt x="3769" y="1043"/>
                  </a:lnTo>
                  <a:lnTo>
                    <a:pt x="3518" y="1413"/>
                  </a:lnTo>
                  <a:lnTo>
                    <a:pt x="3274" y="1850"/>
                  </a:lnTo>
                  <a:lnTo>
                    <a:pt x="3037" y="2321"/>
                  </a:lnTo>
                  <a:lnTo>
                    <a:pt x="2801" y="2826"/>
                  </a:lnTo>
                  <a:lnTo>
                    <a:pt x="2572" y="3398"/>
                  </a:lnTo>
                  <a:lnTo>
                    <a:pt x="2358" y="4003"/>
                  </a:lnTo>
                  <a:lnTo>
                    <a:pt x="2143" y="4643"/>
                  </a:lnTo>
                  <a:lnTo>
                    <a:pt x="1944" y="5349"/>
                  </a:lnTo>
                  <a:lnTo>
                    <a:pt x="1744" y="6089"/>
                  </a:lnTo>
                  <a:lnTo>
                    <a:pt x="1559" y="6863"/>
                  </a:lnTo>
                  <a:lnTo>
                    <a:pt x="1382" y="7670"/>
                  </a:lnTo>
                  <a:lnTo>
                    <a:pt x="1212" y="8511"/>
                  </a:lnTo>
                  <a:lnTo>
                    <a:pt x="1057" y="9420"/>
                  </a:lnTo>
                  <a:lnTo>
                    <a:pt x="909" y="10328"/>
                  </a:lnTo>
                  <a:lnTo>
                    <a:pt x="769" y="11270"/>
                  </a:lnTo>
                  <a:lnTo>
                    <a:pt x="636" y="12245"/>
                  </a:lnTo>
                  <a:lnTo>
                    <a:pt x="525" y="13255"/>
                  </a:lnTo>
                  <a:lnTo>
                    <a:pt x="414" y="14298"/>
                  </a:lnTo>
                  <a:lnTo>
                    <a:pt x="318" y="15340"/>
                  </a:lnTo>
                  <a:lnTo>
                    <a:pt x="237" y="16417"/>
                  </a:lnTo>
                  <a:lnTo>
                    <a:pt x="163" y="17527"/>
                  </a:lnTo>
                  <a:lnTo>
                    <a:pt x="103" y="18671"/>
                  </a:lnTo>
                  <a:lnTo>
                    <a:pt x="59" y="19815"/>
                  </a:lnTo>
                  <a:lnTo>
                    <a:pt x="22" y="20959"/>
                  </a:lnTo>
                  <a:lnTo>
                    <a:pt x="0" y="22136"/>
                  </a:lnTo>
                  <a:lnTo>
                    <a:pt x="0" y="23347"/>
                  </a:lnTo>
                  <a:lnTo>
                    <a:pt x="0" y="24558"/>
                  </a:lnTo>
                  <a:lnTo>
                    <a:pt x="22" y="25736"/>
                  </a:lnTo>
                  <a:lnTo>
                    <a:pt x="59" y="26879"/>
                  </a:lnTo>
                  <a:lnTo>
                    <a:pt x="103" y="28023"/>
                  </a:lnTo>
                  <a:lnTo>
                    <a:pt x="163" y="29167"/>
                  </a:lnTo>
                  <a:lnTo>
                    <a:pt x="237" y="30277"/>
                  </a:lnTo>
                  <a:lnTo>
                    <a:pt x="318" y="31354"/>
                  </a:lnTo>
                  <a:lnTo>
                    <a:pt x="414" y="32397"/>
                  </a:lnTo>
                  <a:lnTo>
                    <a:pt x="525" y="33440"/>
                  </a:lnTo>
                  <a:lnTo>
                    <a:pt x="636" y="34449"/>
                  </a:lnTo>
                  <a:lnTo>
                    <a:pt x="769" y="35424"/>
                  </a:lnTo>
                  <a:lnTo>
                    <a:pt x="909" y="36366"/>
                  </a:lnTo>
                  <a:lnTo>
                    <a:pt x="1057" y="37275"/>
                  </a:lnTo>
                  <a:lnTo>
                    <a:pt x="1212" y="38183"/>
                  </a:lnTo>
                  <a:lnTo>
                    <a:pt x="1382" y="39024"/>
                  </a:lnTo>
                  <a:lnTo>
                    <a:pt x="1559" y="39831"/>
                  </a:lnTo>
                  <a:lnTo>
                    <a:pt x="1744" y="40605"/>
                  </a:lnTo>
                  <a:lnTo>
                    <a:pt x="1944" y="41345"/>
                  </a:lnTo>
                  <a:lnTo>
                    <a:pt x="2143" y="42052"/>
                  </a:lnTo>
                  <a:lnTo>
                    <a:pt x="2358" y="42691"/>
                  </a:lnTo>
                  <a:lnTo>
                    <a:pt x="2572" y="43296"/>
                  </a:lnTo>
                  <a:lnTo>
                    <a:pt x="2801" y="43868"/>
                  </a:lnTo>
                  <a:lnTo>
                    <a:pt x="3037" y="44373"/>
                  </a:lnTo>
                  <a:lnTo>
                    <a:pt x="3274" y="44844"/>
                  </a:lnTo>
                  <a:lnTo>
                    <a:pt x="3518" y="45281"/>
                  </a:lnTo>
                  <a:lnTo>
                    <a:pt x="3769" y="45651"/>
                  </a:lnTo>
                  <a:lnTo>
                    <a:pt x="4028" y="45954"/>
                  </a:lnTo>
                  <a:lnTo>
                    <a:pt x="4294" y="46223"/>
                  </a:lnTo>
                  <a:lnTo>
                    <a:pt x="4560" y="46425"/>
                  </a:lnTo>
                  <a:lnTo>
                    <a:pt x="4833" y="46560"/>
                  </a:lnTo>
                  <a:lnTo>
                    <a:pt x="5114" y="46661"/>
                  </a:lnTo>
                  <a:lnTo>
                    <a:pt x="5395" y="46694"/>
                  </a:lnTo>
                  <a:lnTo>
                    <a:pt x="5668" y="46661"/>
                  </a:lnTo>
                  <a:lnTo>
                    <a:pt x="5942" y="46560"/>
                  </a:lnTo>
                  <a:lnTo>
                    <a:pt x="6215" y="46425"/>
                  </a:lnTo>
                  <a:lnTo>
                    <a:pt x="6474" y="46223"/>
                  </a:lnTo>
                  <a:lnTo>
                    <a:pt x="6740" y="45954"/>
                  </a:lnTo>
                  <a:lnTo>
                    <a:pt x="6991" y="45651"/>
                  </a:lnTo>
                  <a:lnTo>
                    <a:pt x="7243" y="45281"/>
                  </a:lnTo>
                  <a:lnTo>
                    <a:pt x="7486" y="44844"/>
                  </a:lnTo>
                  <a:lnTo>
                    <a:pt x="7730" y="44373"/>
                  </a:lnTo>
                  <a:lnTo>
                    <a:pt x="7959" y="43868"/>
                  </a:lnTo>
                  <a:lnTo>
                    <a:pt x="8189" y="43296"/>
                  </a:lnTo>
                  <a:lnTo>
                    <a:pt x="8403" y="42691"/>
                  </a:lnTo>
                  <a:lnTo>
                    <a:pt x="8617" y="42052"/>
                  </a:lnTo>
                  <a:lnTo>
                    <a:pt x="8824" y="41345"/>
                  </a:lnTo>
                  <a:lnTo>
                    <a:pt x="9016" y="40605"/>
                  </a:lnTo>
                  <a:lnTo>
                    <a:pt x="9208" y="39831"/>
                  </a:lnTo>
                  <a:lnTo>
                    <a:pt x="9386" y="39024"/>
                  </a:lnTo>
                  <a:lnTo>
                    <a:pt x="9556" y="38183"/>
                  </a:lnTo>
                  <a:lnTo>
                    <a:pt x="9711" y="37275"/>
                  </a:lnTo>
                  <a:lnTo>
                    <a:pt x="9866" y="36366"/>
                  </a:lnTo>
                  <a:lnTo>
                    <a:pt x="10007" y="35424"/>
                  </a:lnTo>
                  <a:lnTo>
                    <a:pt x="10140" y="34449"/>
                  </a:lnTo>
                  <a:lnTo>
                    <a:pt x="10258" y="33440"/>
                  </a:lnTo>
                  <a:lnTo>
                    <a:pt x="10361" y="32397"/>
                  </a:lnTo>
                  <a:lnTo>
                    <a:pt x="10465" y="31354"/>
                  </a:lnTo>
                  <a:lnTo>
                    <a:pt x="10546" y="30277"/>
                  </a:lnTo>
                  <a:lnTo>
                    <a:pt x="10620" y="29167"/>
                  </a:lnTo>
                  <a:lnTo>
                    <a:pt x="10679" y="28023"/>
                  </a:lnTo>
                  <a:lnTo>
                    <a:pt x="10731" y="26879"/>
                  </a:lnTo>
                  <a:lnTo>
                    <a:pt x="10760" y="25736"/>
                  </a:lnTo>
                  <a:lnTo>
                    <a:pt x="10783" y="24558"/>
                  </a:lnTo>
                  <a:lnTo>
                    <a:pt x="10790" y="23347"/>
                  </a:lnTo>
                  <a:lnTo>
                    <a:pt x="10783" y="22136"/>
                  </a:lnTo>
                  <a:lnTo>
                    <a:pt x="10760" y="20959"/>
                  </a:lnTo>
                  <a:lnTo>
                    <a:pt x="10731" y="19815"/>
                  </a:lnTo>
                  <a:lnTo>
                    <a:pt x="10679" y="18671"/>
                  </a:lnTo>
                  <a:lnTo>
                    <a:pt x="10620" y="17527"/>
                  </a:lnTo>
                  <a:lnTo>
                    <a:pt x="10546" y="16417"/>
                  </a:lnTo>
                  <a:lnTo>
                    <a:pt x="10465" y="15340"/>
                  </a:lnTo>
                  <a:lnTo>
                    <a:pt x="10361" y="14298"/>
                  </a:lnTo>
                  <a:lnTo>
                    <a:pt x="10258" y="13255"/>
                  </a:lnTo>
                  <a:lnTo>
                    <a:pt x="10140" y="12245"/>
                  </a:lnTo>
                  <a:lnTo>
                    <a:pt x="10007" y="11270"/>
                  </a:lnTo>
                  <a:lnTo>
                    <a:pt x="9866" y="10328"/>
                  </a:lnTo>
                  <a:lnTo>
                    <a:pt x="9711" y="9420"/>
                  </a:lnTo>
                  <a:lnTo>
                    <a:pt x="9556" y="8511"/>
                  </a:lnTo>
                  <a:lnTo>
                    <a:pt x="9386" y="7670"/>
                  </a:lnTo>
                  <a:lnTo>
                    <a:pt x="9208" y="6863"/>
                  </a:lnTo>
                  <a:lnTo>
                    <a:pt x="9016" y="6089"/>
                  </a:lnTo>
                  <a:lnTo>
                    <a:pt x="8824" y="5349"/>
                  </a:lnTo>
                  <a:lnTo>
                    <a:pt x="8617" y="4643"/>
                  </a:lnTo>
                  <a:lnTo>
                    <a:pt x="8403" y="4003"/>
                  </a:lnTo>
                  <a:lnTo>
                    <a:pt x="8189" y="3398"/>
                  </a:lnTo>
                  <a:lnTo>
                    <a:pt x="7959" y="2826"/>
                  </a:lnTo>
                  <a:lnTo>
                    <a:pt x="7730" y="2321"/>
                  </a:lnTo>
                  <a:lnTo>
                    <a:pt x="7486" y="1850"/>
                  </a:lnTo>
                  <a:lnTo>
                    <a:pt x="7243" y="1413"/>
                  </a:lnTo>
                  <a:lnTo>
                    <a:pt x="6991" y="1043"/>
                  </a:lnTo>
                  <a:lnTo>
                    <a:pt x="6740" y="740"/>
                  </a:lnTo>
                  <a:lnTo>
                    <a:pt x="6474" y="471"/>
                  </a:lnTo>
                  <a:lnTo>
                    <a:pt x="6215" y="269"/>
                  </a:lnTo>
                  <a:lnTo>
                    <a:pt x="5942" y="135"/>
                  </a:lnTo>
                  <a:lnTo>
                    <a:pt x="5668" y="34"/>
                  </a:lnTo>
                  <a:lnTo>
                    <a:pt x="5395" y="0"/>
                  </a:lnTo>
                  <a:close/>
                  <a:moveTo>
                    <a:pt x="5395" y="113472"/>
                  </a:moveTo>
                  <a:lnTo>
                    <a:pt x="5114" y="113506"/>
                  </a:lnTo>
                  <a:lnTo>
                    <a:pt x="4833" y="113573"/>
                  </a:lnTo>
                  <a:lnTo>
                    <a:pt x="4560" y="113742"/>
                  </a:lnTo>
                  <a:lnTo>
                    <a:pt x="4294" y="113943"/>
                  </a:lnTo>
                  <a:lnTo>
                    <a:pt x="4028" y="114213"/>
                  </a:lnTo>
                  <a:lnTo>
                    <a:pt x="3769" y="114515"/>
                  </a:lnTo>
                  <a:lnTo>
                    <a:pt x="3518" y="114885"/>
                  </a:lnTo>
                  <a:lnTo>
                    <a:pt x="3274" y="115323"/>
                  </a:lnTo>
                  <a:lnTo>
                    <a:pt x="3037" y="115794"/>
                  </a:lnTo>
                  <a:lnTo>
                    <a:pt x="2801" y="116298"/>
                  </a:lnTo>
                  <a:lnTo>
                    <a:pt x="2572" y="116870"/>
                  </a:lnTo>
                  <a:lnTo>
                    <a:pt x="2358" y="117476"/>
                  </a:lnTo>
                  <a:lnTo>
                    <a:pt x="2143" y="118115"/>
                  </a:lnTo>
                  <a:lnTo>
                    <a:pt x="1944" y="118821"/>
                  </a:lnTo>
                  <a:lnTo>
                    <a:pt x="1744" y="119562"/>
                  </a:lnTo>
                  <a:lnTo>
                    <a:pt x="1559" y="120335"/>
                  </a:lnTo>
                  <a:lnTo>
                    <a:pt x="1382" y="121143"/>
                  </a:lnTo>
                  <a:lnTo>
                    <a:pt x="1212" y="121984"/>
                  </a:lnTo>
                  <a:lnTo>
                    <a:pt x="1057" y="122858"/>
                  </a:lnTo>
                  <a:lnTo>
                    <a:pt x="909" y="123800"/>
                  </a:lnTo>
                  <a:lnTo>
                    <a:pt x="769" y="124742"/>
                  </a:lnTo>
                  <a:lnTo>
                    <a:pt x="636" y="125718"/>
                  </a:lnTo>
                  <a:lnTo>
                    <a:pt x="525" y="126727"/>
                  </a:lnTo>
                  <a:lnTo>
                    <a:pt x="414" y="127736"/>
                  </a:lnTo>
                  <a:lnTo>
                    <a:pt x="318" y="128813"/>
                  </a:lnTo>
                  <a:lnTo>
                    <a:pt x="237" y="129889"/>
                  </a:lnTo>
                  <a:lnTo>
                    <a:pt x="163" y="131000"/>
                  </a:lnTo>
                  <a:lnTo>
                    <a:pt x="103" y="132110"/>
                  </a:lnTo>
                  <a:lnTo>
                    <a:pt x="59" y="133254"/>
                  </a:lnTo>
                  <a:lnTo>
                    <a:pt x="22" y="134431"/>
                  </a:lnTo>
                  <a:lnTo>
                    <a:pt x="0" y="135608"/>
                  </a:lnTo>
                  <a:lnTo>
                    <a:pt x="0" y="136820"/>
                  </a:lnTo>
                  <a:lnTo>
                    <a:pt x="0" y="137997"/>
                  </a:lnTo>
                  <a:lnTo>
                    <a:pt x="22" y="139174"/>
                  </a:lnTo>
                  <a:lnTo>
                    <a:pt x="59" y="140352"/>
                  </a:lnTo>
                  <a:lnTo>
                    <a:pt x="103" y="141496"/>
                  </a:lnTo>
                  <a:lnTo>
                    <a:pt x="163" y="142640"/>
                  </a:lnTo>
                  <a:lnTo>
                    <a:pt x="237" y="143716"/>
                  </a:lnTo>
                  <a:lnTo>
                    <a:pt x="318" y="144826"/>
                  </a:lnTo>
                  <a:lnTo>
                    <a:pt x="414" y="145869"/>
                  </a:lnTo>
                  <a:lnTo>
                    <a:pt x="525" y="146912"/>
                  </a:lnTo>
                  <a:lnTo>
                    <a:pt x="636" y="147921"/>
                  </a:lnTo>
                  <a:lnTo>
                    <a:pt x="769" y="148897"/>
                  </a:lnTo>
                  <a:lnTo>
                    <a:pt x="909" y="149839"/>
                  </a:lnTo>
                  <a:lnTo>
                    <a:pt x="1057" y="150747"/>
                  </a:lnTo>
                  <a:lnTo>
                    <a:pt x="1212" y="151622"/>
                  </a:lnTo>
                  <a:lnTo>
                    <a:pt x="1382" y="152496"/>
                  </a:lnTo>
                  <a:lnTo>
                    <a:pt x="1559" y="153304"/>
                  </a:lnTo>
                  <a:lnTo>
                    <a:pt x="1744" y="154078"/>
                  </a:lnTo>
                  <a:lnTo>
                    <a:pt x="1944" y="154818"/>
                  </a:lnTo>
                  <a:lnTo>
                    <a:pt x="2143" y="155491"/>
                  </a:lnTo>
                  <a:lnTo>
                    <a:pt x="2358" y="156163"/>
                  </a:lnTo>
                  <a:lnTo>
                    <a:pt x="2572" y="156769"/>
                  </a:lnTo>
                  <a:lnTo>
                    <a:pt x="2801" y="157341"/>
                  </a:lnTo>
                  <a:lnTo>
                    <a:pt x="3037" y="157845"/>
                  </a:lnTo>
                  <a:lnTo>
                    <a:pt x="3274" y="158316"/>
                  </a:lnTo>
                  <a:lnTo>
                    <a:pt x="3518" y="158720"/>
                  </a:lnTo>
                  <a:lnTo>
                    <a:pt x="3769" y="159090"/>
                  </a:lnTo>
                  <a:lnTo>
                    <a:pt x="4028" y="159427"/>
                  </a:lnTo>
                  <a:lnTo>
                    <a:pt x="4294" y="159696"/>
                  </a:lnTo>
                  <a:lnTo>
                    <a:pt x="4560" y="159898"/>
                  </a:lnTo>
                  <a:lnTo>
                    <a:pt x="4833" y="160032"/>
                  </a:lnTo>
                  <a:lnTo>
                    <a:pt x="5114" y="160133"/>
                  </a:lnTo>
                  <a:lnTo>
                    <a:pt x="5395" y="160167"/>
                  </a:lnTo>
                  <a:lnTo>
                    <a:pt x="5668" y="160133"/>
                  </a:lnTo>
                  <a:lnTo>
                    <a:pt x="5942" y="160032"/>
                  </a:lnTo>
                  <a:lnTo>
                    <a:pt x="6215" y="159898"/>
                  </a:lnTo>
                  <a:lnTo>
                    <a:pt x="6474" y="159696"/>
                  </a:lnTo>
                  <a:lnTo>
                    <a:pt x="6740" y="159427"/>
                  </a:lnTo>
                  <a:lnTo>
                    <a:pt x="6991" y="159090"/>
                  </a:lnTo>
                  <a:lnTo>
                    <a:pt x="7243" y="158720"/>
                  </a:lnTo>
                  <a:lnTo>
                    <a:pt x="7486" y="158316"/>
                  </a:lnTo>
                  <a:lnTo>
                    <a:pt x="7730" y="157845"/>
                  </a:lnTo>
                  <a:lnTo>
                    <a:pt x="7959" y="157341"/>
                  </a:lnTo>
                  <a:lnTo>
                    <a:pt x="8189" y="156769"/>
                  </a:lnTo>
                  <a:lnTo>
                    <a:pt x="8403" y="156163"/>
                  </a:lnTo>
                  <a:lnTo>
                    <a:pt x="8617" y="155491"/>
                  </a:lnTo>
                  <a:lnTo>
                    <a:pt x="8824" y="154818"/>
                  </a:lnTo>
                  <a:lnTo>
                    <a:pt x="9016" y="154078"/>
                  </a:lnTo>
                  <a:lnTo>
                    <a:pt x="9208" y="153304"/>
                  </a:lnTo>
                  <a:lnTo>
                    <a:pt x="9386" y="152496"/>
                  </a:lnTo>
                  <a:lnTo>
                    <a:pt x="9556" y="151622"/>
                  </a:lnTo>
                  <a:lnTo>
                    <a:pt x="9711" y="150747"/>
                  </a:lnTo>
                  <a:lnTo>
                    <a:pt x="9866" y="149839"/>
                  </a:lnTo>
                  <a:lnTo>
                    <a:pt x="10007" y="148897"/>
                  </a:lnTo>
                  <a:lnTo>
                    <a:pt x="10140" y="147921"/>
                  </a:lnTo>
                  <a:lnTo>
                    <a:pt x="10258" y="146912"/>
                  </a:lnTo>
                  <a:lnTo>
                    <a:pt x="10361" y="145869"/>
                  </a:lnTo>
                  <a:lnTo>
                    <a:pt x="10465" y="144826"/>
                  </a:lnTo>
                  <a:lnTo>
                    <a:pt x="10546" y="143716"/>
                  </a:lnTo>
                  <a:lnTo>
                    <a:pt x="10620" y="142640"/>
                  </a:lnTo>
                  <a:lnTo>
                    <a:pt x="10679" y="141496"/>
                  </a:lnTo>
                  <a:lnTo>
                    <a:pt x="10731" y="140352"/>
                  </a:lnTo>
                  <a:lnTo>
                    <a:pt x="10760" y="139174"/>
                  </a:lnTo>
                  <a:lnTo>
                    <a:pt x="10783" y="137997"/>
                  </a:lnTo>
                  <a:lnTo>
                    <a:pt x="10790" y="136820"/>
                  </a:lnTo>
                  <a:lnTo>
                    <a:pt x="10783" y="135608"/>
                  </a:lnTo>
                  <a:lnTo>
                    <a:pt x="10760" y="134431"/>
                  </a:lnTo>
                  <a:lnTo>
                    <a:pt x="10731" y="133254"/>
                  </a:lnTo>
                  <a:lnTo>
                    <a:pt x="10679" y="132110"/>
                  </a:lnTo>
                  <a:lnTo>
                    <a:pt x="10620" y="131000"/>
                  </a:lnTo>
                  <a:lnTo>
                    <a:pt x="10546" y="129889"/>
                  </a:lnTo>
                  <a:lnTo>
                    <a:pt x="10465" y="128813"/>
                  </a:lnTo>
                  <a:lnTo>
                    <a:pt x="10361" y="127736"/>
                  </a:lnTo>
                  <a:lnTo>
                    <a:pt x="10258" y="126727"/>
                  </a:lnTo>
                  <a:lnTo>
                    <a:pt x="10140" y="125718"/>
                  </a:lnTo>
                  <a:lnTo>
                    <a:pt x="10007" y="124742"/>
                  </a:lnTo>
                  <a:lnTo>
                    <a:pt x="9866" y="123800"/>
                  </a:lnTo>
                  <a:lnTo>
                    <a:pt x="9711" y="122858"/>
                  </a:lnTo>
                  <a:lnTo>
                    <a:pt x="9556" y="121984"/>
                  </a:lnTo>
                  <a:lnTo>
                    <a:pt x="9386" y="121143"/>
                  </a:lnTo>
                  <a:lnTo>
                    <a:pt x="9208" y="120335"/>
                  </a:lnTo>
                  <a:lnTo>
                    <a:pt x="9016" y="119562"/>
                  </a:lnTo>
                  <a:lnTo>
                    <a:pt x="8824" y="118821"/>
                  </a:lnTo>
                  <a:lnTo>
                    <a:pt x="8617" y="118115"/>
                  </a:lnTo>
                  <a:lnTo>
                    <a:pt x="8403" y="117476"/>
                  </a:lnTo>
                  <a:lnTo>
                    <a:pt x="8189" y="116870"/>
                  </a:lnTo>
                  <a:lnTo>
                    <a:pt x="7959" y="116298"/>
                  </a:lnTo>
                  <a:lnTo>
                    <a:pt x="7730" y="115794"/>
                  </a:lnTo>
                  <a:lnTo>
                    <a:pt x="7486" y="115323"/>
                  </a:lnTo>
                  <a:lnTo>
                    <a:pt x="7243" y="114885"/>
                  </a:lnTo>
                  <a:lnTo>
                    <a:pt x="6991" y="114515"/>
                  </a:lnTo>
                  <a:lnTo>
                    <a:pt x="6740" y="114213"/>
                  </a:lnTo>
                  <a:lnTo>
                    <a:pt x="6474" y="113943"/>
                  </a:lnTo>
                  <a:lnTo>
                    <a:pt x="6215" y="113742"/>
                  </a:lnTo>
                  <a:lnTo>
                    <a:pt x="5942" y="113573"/>
                  </a:lnTo>
                  <a:lnTo>
                    <a:pt x="5668" y="113506"/>
                  </a:lnTo>
                  <a:lnTo>
                    <a:pt x="5395" y="113472"/>
                  </a:lnTo>
                  <a:close/>
                  <a:moveTo>
                    <a:pt x="5114" y="226945"/>
                  </a:moveTo>
                  <a:lnTo>
                    <a:pt x="4833" y="227046"/>
                  </a:lnTo>
                  <a:lnTo>
                    <a:pt x="4560" y="227214"/>
                  </a:lnTo>
                  <a:lnTo>
                    <a:pt x="4294" y="227416"/>
                  </a:lnTo>
                  <a:lnTo>
                    <a:pt x="4028" y="227651"/>
                  </a:lnTo>
                  <a:lnTo>
                    <a:pt x="3769" y="227988"/>
                  </a:lnTo>
                  <a:lnTo>
                    <a:pt x="3518" y="228358"/>
                  </a:lnTo>
                  <a:lnTo>
                    <a:pt x="3274" y="228761"/>
                  </a:lnTo>
                  <a:lnTo>
                    <a:pt x="3037" y="229232"/>
                  </a:lnTo>
                  <a:lnTo>
                    <a:pt x="2801" y="229771"/>
                  </a:lnTo>
                  <a:lnTo>
                    <a:pt x="2572" y="230309"/>
                  </a:lnTo>
                  <a:lnTo>
                    <a:pt x="2358" y="230915"/>
                  </a:lnTo>
                  <a:lnTo>
                    <a:pt x="2143" y="231587"/>
                  </a:lnTo>
                  <a:lnTo>
                    <a:pt x="1944" y="232260"/>
                  </a:lnTo>
                  <a:lnTo>
                    <a:pt x="1744" y="233000"/>
                  </a:lnTo>
                  <a:lnTo>
                    <a:pt x="1559" y="233774"/>
                  </a:lnTo>
                  <a:lnTo>
                    <a:pt x="1382" y="234581"/>
                  </a:lnTo>
                  <a:lnTo>
                    <a:pt x="1212" y="235422"/>
                  </a:lnTo>
                  <a:lnTo>
                    <a:pt x="1057" y="236331"/>
                  </a:lnTo>
                  <a:lnTo>
                    <a:pt x="909" y="237239"/>
                  </a:lnTo>
                  <a:lnTo>
                    <a:pt x="769" y="238181"/>
                  </a:lnTo>
                  <a:lnTo>
                    <a:pt x="636" y="239157"/>
                  </a:lnTo>
                  <a:lnTo>
                    <a:pt x="525" y="240166"/>
                  </a:lnTo>
                  <a:lnTo>
                    <a:pt x="414" y="241209"/>
                  </a:lnTo>
                  <a:lnTo>
                    <a:pt x="318" y="242252"/>
                  </a:lnTo>
                  <a:lnTo>
                    <a:pt x="237" y="243328"/>
                  </a:lnTo>
                  <a:lnTo>
                    <a:pt x="163" y="244438"/>
                  </a:lnTo>
                  <a:lnTo>
                    <a:pt x="103" y="245582"/>
                  </a:lnTo>
                  <a:lnTo>
                    <a:pt x="59" y="246726"/>
                  </a:lnTo>
                  <a:lnTo>
                    <a:pt x="22" y="247903"/>
                  </a:lnTo>
                  <a:lnTo>
                    <a:pt x="0" y="249081"/>
                  </a:lnTo>
                  <a:lnTo>
                    <a:pt x="0" y="250258"/>
                  </a:lnTo>
                  <a:lnTo>
                    <a:pt x="0" y="251469"/>
                  </a:lnTo>
                  <a:lnTo>
                    <a:pt x="22" y="252647"/>
                  </a:lnTo>
                  <a:lnTo>
                    <a:pt x="59" y="253824"/>
                  </a:lnTo>
                  <a:lnTo>
                    <a:pt x="103" y="254968"/>
                  </a:lnTo>
                  <a:lnTo>
                    <a:pt x="163" y="256078"/>
                  </a:lnTo>
                  <a:lnTo>
                    <a:pt x="237" y="257188"/>
                  </a:lnTo>
                  <a:lnTo>
                    <a:pt x="318" y="258265"/>
                  </a:lnTo>
                  <a:lnTo>
                    <a:pt x="414" y="259341"/>
                  </a:lnTo>
                  <a:lnTo>
                    <a:pt x="525" y="260384"/>
                  </a:lnTo>
                  <a:lnTo>
                    <a:pt x="636" y="261360"/>
                  </a:lnTo>
                  <a:lnTo>
                    <a:pt x="769" y="262336"/>
                  </a:lnTo>
                  <a:lnTo>
                    <a:pt x="909" y="263311"/>
                  </a:lnTo>
                  <a:lnTo>
                    <a:pt x="1057" y="264220"/>
                  </a:lnTo>
                  <a:lnTo>
                    <a:pt x="1212" y="265094"/>
                  </a:lnTo>
                  <a:lnTo>
                    <a:pt x="1382" y="265935"/>
                  </a:lnTo>
                  <a:lnTo>
                    <a:pt x="1559" y="266743"/>
                  </a:lnTo>
                  <a:lnTo>
                    <a:pt x="1744" y="267516"/>
                  </a:lnTo>
                  <a:lnTo>
                    <a:pt x="1944" y="268256"/>
                  </a:lnTo>
                  <a:lnTo>
                    <a:pt x="2143" y="268963"/>
                  </a:lnTo>
                  <a:lnTo>
                    <a:pt x="2358" y="269602"/>
                  </a:lnTo>
                  <a:lnTo>
                    <a:pt x="2572" y="270208"/>
                  </a:lnTo>
                  <a:lnTo>
                    <a:pt x="2801" y="270780"/>
                  </a:lnTo>
                  <a:lnTo>
                    <a:pt x="3037" y="271318"/>
                  </a:lnTo>
                  <a:lnTo>
                    <a:pt x="3274" y="271789"/>
                  </a:lnTo>
                  <a:lnTo>
                    <a:pt x="3518" y="272193"/>
                  </a:lnTo>
                  <a:lnTo>
                    <a:pt x="3769" y="272563"/>
                  </a:lnTo>
                  <a:lnTo>
                    <a:pt x="4028" y="272865"/>
                  </a:lnTo>
                  <a:lnTo>
                    <a:pt x="4294" y="273134"/>
                  </a:lnTo>
                  <a:lnTo>
                    <a:pt x="4560" y="273336"/>
                  </a:lnTo>
                  <a:lnTo>
                    <a:pt x="4833" y="273505"/>
                  </a:lnTo>
                  <a:lnTo>
                    <a:pt x="5114" y="273572"/>
                  </a:lnTo>
                  <a:lnTo>
                    <a:pt x="5395" y="273605"/>
                  </a:lnTo>
                  <a:lnTo>
                    <a:pt x="5668" y="273572"/>
                  </a:lnTo>
                  <a:lnTo>
                    <a:pt x="5942" y="273505"/>
                  </a:lnTo>
                  <a:lnTo>
                    <a:pt x="6215" y="273336"/>
                  </a:lnTo>
                  <a:lnTo>
                    <a:pt x="6474" y="273134"/>
                  </a:lnTo>
                  <a:lnTo>
                    <a:pt x="6740" y="272865"/>
                  </a:lnTo>
                  <a:lnTo>
                    <a:pt x="6991" y="272563"/>
                  </a:lnTo>
                  <a:lnTo>
                    <a:pt x="7243" y="272193"/>
                  </a:lnTo>
                  <a:lnTo>
                    <a:pt x="7486" y="271789"/>
                  </a:lnTo>
                  <a:lnTo>
                    <a:pt x="7730" y="271318"/>
                  </a:lnTo>
                  <a:lnTo>
                    <a:pt x="7959" y="270780"/>
                  </a:lnTo>
                  <a:lnTo>
                    <a:pt x="8189" y="270208"/>
                  </a:lnTo>
                  <a:lnTo>
                    <a:pt x="8403" y="269602"/>
                  </a:lnTo>
                  <a:lnTo>
                    <a:pt x="8617" y="268963"/>
                  </a:lnTo>
                  <a:lnTo>
                    <a:pt x="8824" y="268256"/>
                  </a:lnTo>
                  <a:lnTo>
                    <a:pt x="9016" y="267516"/>
                  </a:lnTo>
                  <a:lnTo>
                    <a:pt x="9208" y="266743"/>
                  </a:lnTo>
                  <a:lnTo>
                    <a:pt x="9386" y="265935"/>
                  </a:lnTo>
                  <a:lnTo>
                    <a:pt x="9556" y="265094"/>
                  </a:lnTo>
                  <a:lnTo>
                    <a:pt x="9711" y="264220"/>
                  </a:lnTo>
                  <a:lnTo>
                    <a:pt x="9866" y="263311"/>
                  </a:lnTo>
                  <a:lnTo>
                    <a:pt x="10007" y="262336"/>
                  </a:lnTo>
                  <a:lnTo>
                    <a:pt x="10140" y="261360"/>
                  </a:lnTo>
                  <a:lnTo>
                    <a:pt x="10258" y="260384"/>
                  </a:lnTo>
                  <a:lnTo>
                    <a:pt x="10361" y="259341"/>
                  </a:lnTo>
                  <a:lnTo>
                    <a:pt x="10465" y="258265"/>
                  </a:lnTo>
                  <a:lnTo>
                    <a:pt x="10546" y="257188"/>
                  </a:lnTo>
                  <a:lnTo>
                    <a:pt x="10620" y="256078"/>
                  </a:lnTo>
                  <a:lnTo>
                    <a:pt x="10679" y="254968"/>
                  </a:lnTo>
                  <a:lnTo>
                    <a:pt x="10731" y="253824"/>
                  </a:lnTo>
                  <a:lnTo>
                    <a:pt x="10760" y="252647"/>
                  </a:lnTo>
                  <a:lnTo>
                    <a:pt x="10783" y="251469"/>
                  </a:lnTo>
                  <a:lnTo>
                    <a:pt x="10790" y="250258"/>
                  </a:lnTo>
                  <a:lnTo>
                    <a:pt x="10783" y="249081"/>
                  </a:lnTo>
                  <a:lnTo>
                    <a:pt x="10760" y="247903"/>
                  </a:lnTo>
                  <a:lnTo>
                    <a:pt x="10731" y="246726"/>
                  </a:lnTo>
                  <a:lnTo>
                    <a:pt x="10679" y="245582"/>
                  </a:lnTo>
                  <a:lnTo>
                    <a:pt x="10620" y="244438"/>
                  </a:lnTo>
                  <a:lnTo>
                    <a:pt x="10546" y="243328"/>
                  </a:lnTo>
                  <a:lnTo>
                    <a:pt x="10465" y="242252"/>
                  </a:lnTo>
                  <a:lnTo>
                    <a:pt x="10361" y="241209"/>
                  </a:lnTo>
                  <a:lnTo>
                    <a:pt x="10258" y="240166"/>
                  </a:lnTo>
                  <a:lnTo>
                    <a:pt x="10140" y="239157"/>
                  </a:lnTo>
                  <a:lnTo>
                    <a:pt x="10007" y="238181"/>
                  </a:lnTo>
                  <a:lnTo>
                    <a:pt x="9866" y="237239"/>
                  </a:lnTo>
                  <a:lnTo>
                    <a:pt x="9711" y="236331"/>
                  </a:lnTo>
                  <a:lnTo>
                    <a:pt x="9556" y="235422"/>
                  </a:lnTo>
                  <a:lnTo>
                    <a:pt x="9386" y="234581"/>
                  </a:lnTo>
                  <a:lnTo>
                    <a:pt x="9208" y="233774"/>
                  </a:lnTo>
                  <a:lnTo>
                    <a:pt x="9016" y="233000"/>
                  </a:lnTo>
                  <a:lnTo>
                    <a:pt x="8824" y="232260"/>
                  </a:lnTo>
                  <a:lnTo>
                    <a:pt x="8617" y="231587"/>
                  </a:lnTo>
                  <a:lnTo>
                    <a:pt x="8403" y="230915"/>
                  </a:lnTo>
                  <a:lnTo>
                    <a:pt x="8189" y="230309"/>
                  </a:lnTo>
                  <a:lnTo>
                    <a:pt x="7959" y="229771"/>
                  </a:lnTo>
                  <a:lnTo>
                    <a:pt x="7730" y="229232"/>
                  </a:lnTo>
                  <a:lnTo>
                    <a:pt x="7486" y="228761"/>
                  </a:lnTo>
                  <a:lnTo>
                    <a:pt x="7243" y="228358"/>
                  </a:lnTo>
                  <a:lnTo>
                    <a:pt x="6991" y="227988"/>
                  </a:lnTo>
                  <a:lnTo>
                    <a:pt x="6740" y="227651"/>
                  </a:lnTo>
                  <a:lnTo>
                    <a:pt x="6474" y="227416"/>
                  </a:lnTo>
                  <a:lnTo>
                    <a:pt x="6215" y="227214"/>
                  </a:lnTo>
                  <a:lnTo>
                    <a:pt x="5942" y="227046"/>
                  </a:lnTo>
                  <a:lnTo>
                    <a:pt x="5668" y="226945"/>
                  </a:lnTo>
                  <a:close/>
                  <a:moveTo>
                    <a:pt x="5114" y="340384"/>
                  </a:moveTo>
                  <a:lnTo>
                    <a:pt x="4833" y="340485"/>
                  </a:lnTo>
                  <a:lnTo>
                    <a:pt x="4560" y="340653"/>
                  </a:lnTo>
                  <a:lnTo>
                    <a:pt x="4294" y="340855"/>
                  </a:lnTo>
                  <a:lnTo>
                    <a:pt x="4028" y="341124"/>
                  </a:lnTo>
                  <a:lnTo>
                    <a:pt x="3769" y="341426"/>
                  </a:lnTo>
                  <a:lnTo>
                    <a:pt x="3518" y="341797"/>
                  </a:lnTo>
                  <a:lnTo>
                    <a:pt x="3274" y="342200"/>
                  </a:lnTo>
                  <a:lnTo>
                    <a:pt x="3037" y="342671"/>
                  </a:lnTo>
                  <a:lnTo>
                    <a:pt x="2801" y="343209"/>
                  </a:lnTo>
                  <a:lnTo>
                    <a:pt x="2572" y="343748"/>
                  </a:lnTo>
                  <a:lnTo>
                    <a:pt x="2358" y="344387"/>
                  </a:lnTo>
                  <a:lnTo>
                    <a:pt x="2143" y="345026"/>
                  </a:lnTo>
                  <a:lnTo>
                    <a:pt x="1944" y="345733"/>
                  </a:lnTo>
                  <a:lnTo>
                    <a:pt x="1744" y="346439"/>
                  </a:lnTo>
                  <a:lnTo>
                    <a:pt x="1559" y="347213"/>
                  </a:lnTo>
                  <a:lnTo>
                    <a:pt x="1382" y="348054"/>
                  </a:lnTo>
                  <a:lnTo>
                    <a:pt x="1212" y="348895"/>
                  </a:lnTo>
                  <a:lnTo>
                    <a:pt x="1057" y="349770"/>
                  </a:lnTo>
                  <a:lnTo>
                    <a:pt x="909" y="350678"/>
                  </a:lnTo>
                  <a:lnTo>
                    <a:pt x="769" y="351620"/>
                  </a:lnTo>
                  <a:lnTo>
                    <a:pt x="636" y="352595"/>
                  </a:lnTo>
                  <a:lnTo>
                    <a:pt x="525" y="353605"/>
                  </a:lnTo>
                  <a:lnTo>
                    <a:pt x="414" y="354648"/>
                  </a:lnTo>
                  <a:lnTo>
                    <a:pt x="318" y="355724"/>
                  </a:lnTo>
                  <a:lnTo>
                    <a:pt x="237" y="356801"/>
                  </a:lnTo>
                  <a:lnTo>
                    <a:pt x="163" y="357911"/>
                  </a:lnTo>
                  <a:lnTo>
                    <a:pt x="103" y="359021"/>
                  </a:lnTo>
                  <a:lnTo>
                    <a:pt x="59" y="360165"/>
                  </a:lnTo>
                  <a:lnTo>
                    <a:pt x="22" y="361342"/>
                  </a:lnTo>
                  <a:lnTo>
                    <a:pt x="0" y="362520"/>
                  </a:lnTo>
                  <a:lnTo>
                    <a:pt x="0" y="363697"/>
                  </a:lnTo>
                  <a:lnTo>
                    <a:pt x="0" y="364908"/>
                  </a:lnTo>
                  <a:lnTo>
                    <a:pt x="22" y="366086"/>
                  </a:lnTo>
                  <a:lnTo>
                    <a:pt x="59" y="367263"/>
                  </a:lnTo>
                  <a:lnTo>
                    <a:pt x="103" y="368407"/>
                  </a:lnTo>
                  <a:lnTo>
                    <a:pt x="163" y="369517"/>
                  </a:lnTo>
                  <a:lnTo>
                    <a:pt x="237" y="370627"/>
                  </a:lnTo>
                  <a:lnTo>
                    <a:pt x="318" y="371704"/>
                  </a:lnTo>
                  <a:lnTo>
                    <a:pt x="414" y="372780"/>
                  </a:lnTo>
                  <a:lnTo>
                    <a:pt x="525" y="373823"/>
                  </a:lnTo>
                  <a:lnTo>
                    <a:pt x="636" y="374799"/>
                  </a:lnTo>
                  <a:lnTo>
                    <a:pt x="769" y="375808"/>
                  </a:lnTo>
                  <a:lnTo>
                    <a:pt x="909" y="376750"/>
                  </a:lnTo>
                  <a:lnTo>
                    <a:pt x="1057" y="377658"/>
                  </a:lnTo>
                  <a:lnTo>
                    <a:pt x="1212" y="378533"/>
                  </a:lnTo>
                  <a:lnTo>
                    <a:pt x="1382" y="379374"/>
                  </a:lnTo>
                  <a:lnTo>
                    <a:pt x="1559" y="380215"/>
                  </a:lnTo>
                  <a:lnTo>
                    <a:pt x="1744" y="380989"/>
                  </a:lnTo>
                  <a:lnTo>
                    <a:pt x="1944" y="381695"/>
                  </a:lnTo>
                  <a:lnTo>
                    <a:pt x="2143" y="382402"/>
                  </a:lnTo>
                  <a:lnTo>
                    <a:pt x="2358" y="383041"/>
                  </a:lnTo>
                  <a:lnTo>
                    <a:pt x="2572" y="383680"/>
                  </a:lnTo>
                  <a:lnTo>
                    <a:pt x="2801" y="384218"/>
                  </a:lnTo>
                  <a:lnTo>
                    <a:pt x="3037" y="384757"/>
                  </a:lnTo>
                  <a:lnTo>
                    <a:pt x="3274" y="385228"/>
                  </a:lnTo>
                  <a:lnTo>
                    <a:pt x="3518" y="385631"/>
                  </a:lnTo>
                  <a:lnTo>
                    <a:pt x="3769" y="386001"/>
                  </a:lnTo>
                  <a:lnTo>
                    <a:pt x="4028" y="386304"/>
                  </a:lnTo>
                  <a:lnTo>
                    <a:pt x="4294" y="386573"/>
                  </a:lnTo>
                  <a:lnTo>
                    <a:pt x="4560" y="386775"/>
                  </a:lnTo>
                  <a:lnTo>
                    <a:pt x="4833" y="386943"/>
                  </a:lnTo>
                  <a:lnTo>
                    <a:pt x="5114" y="387044"/>
                  </a:lnTo>
                  <a:lnTo>
                    <a:pt x="5668" y="387044"/>
                  </a:lnTo>
                  <a:lnTo>
                    <a:pt x="5942" y="386943"/>
                  </a:lnTo>
                  <a:lnTo>
                    <a:pt x="6215" y="386775"/>
                  </a:lnTo>
                  <a:lnTo>
                    <a:pt x="6474" y="386573"/>
                  </a:lnTo>
                  <a:lnTo>
                    <a:pt x="6740" y="386304"/>
                  </a:lnTo>
                  <a:lnTo>
                    <a:pt x="6991" y="386001"/>
                  </a:lnTo>
                  <a:lnTo>
                    <a:pt x="7243" y="385631"/>
                  </a:lnTo>
                  <a:lnTo>
                    <a:pt x="7486" y="385228"/>
                  </a:lnTo>
                  <a:lnTo>
                    <a:pt x="7730" y="384757"/>
                  </a:lnTo>
                  <a:lnTo>
                    <a:pt x="7959" y="384218"/>
                  </a:lnTo>
                  <a:lnTo>
                    <a:pt x="8189" y="383680"/>
                  </a:lnTo>
                  <a:lnTo>
                    <a:pt x="8403" y="383041"/>
                  </a:lnTo>
                  <a:lnTo>
                    <a:pt x="8617" y="382402"/>
                  </a:lnTo>
                  <a:lnTo>
                    <a:pt x="8824" y="381695"/>
                  </a:lnTo>
                  <a:lnTo>
                    <a:pt x="9016" y="380989"/>
                  </a:lnTo>
                  <a:lnTo>
                    <a:pt x="9208" y="380215"/>
                  </a:lnTo>
                  <a:lnTo>
                    <a:pt x="9386" y="379374"/>
                  </a:lnTo>
                  <a:lnTo>
                    <a:pt x="9556" y="378533"/>
                  </a:lnTo>
                  <a:lnTo>
                    <a:pt x="9711" y="377658"/>
                  </a:lnTo>
                  <a:lnTo>
                    <a:pt x="9866" y="376750"/>
                  </a:lnTo>
                  <a:lnTo>
                    <a:pt x="10007" y="375808"/>
                  </a:lnTo>
                  <a:lnTo>
                    <a:pt x="10140" y="374799"/>
                  </a:lnTo>
                  <a:lnTo>
                    <a:pt x="10258" y="373823"/>
                  </a:lnTo>
                  <a:lnTo>
                    <a:pt x="10361" y="372780"/>
                  </a:lnTo>
                  <a:lnTo>
                    <a:pt x="10465" y="371704"/>
                  </a:lnTo>
                  <a:lnTo>
                    <a:pt x="10546" y="370627"/>
                  </a:lnTo>
                  <a:lnTo>
                    <a:pt x="10620" y="369517"/>
                  </a:lnTo>
                  <a:lnTo>
                    <a:pt x="10679" y="368407"/>
                  </a:lnTo>
                  <a:lnTo>
                    <a:pt x="10731" y="367263"/>
                  </a:lnTo>
                  <a:lnTo>
                    <a:pt x="10760" y="366086"/>
                  </a:lnTo>
                  <a:lnTo>
                    <a:pt x="10783" y="364908"/>
                  </a:lnTo>
                  <a:lnTo>
                    <a:pt x="10790" y="363697"/>
                  </a:lnTo>
                  <a:lnTo>
                    <a:pt x="10783" y="362520"/>
                  </a:lnTo>
                  <a:lnTo>
                    <a:pt x="10760" y="361342"/>
                  </a:lnTo>
                  <a:lnTo>
                    <a:pt x="10731" y="360165"/>
                  </a:lnTo>
                  <a:lnTo>
                    <a:pt x="10679" y="359021"/>
                  </a:lnTo>
                  <a:lnTo>
                    <a:pt x="10620" y="357911"/>
                  </a:lnTo>
                  <a:lnTo>
                    <a:pt x="10546" y="356801"/>
                  </a:lnTo>
                  <a:lnTo>
                    <a:pt x="10465" y="355724"/>
                  </a:lnTo>
                  <a:lnTo>
                    <a:pt x="10361" y="354648"/>
                  </a:lnTo>
                  <a:lnTo>
                    <a:pt x="10258" y="353605"/>
                  </a:lnTo>
                  <a:lnTo>
                    <a:pt x="10140" y="352595"/>
                  </a:lnTo>
                  <a:lnTo>
                    <a:pt x="10007" y="351620"/>
                  </a:lnTo>
                  <a:lnTo>
                    <a:pt x="9866" y="350678"/>
                  </a:lnTo>
                  <a:lnTo>
                    <a:pt x="9711" y="349770"/>
                  </a:lnTo>
                  <a:lnTo>
                    <a:pt x="9556" y="348895"/>
                  </a:lnTo>
                  <a:lnTo>
                    <a:pt x="9386" y="348054"/>
                  </a:lnTo>
                  <a:lnTo>
                    <a:pt x="9208" y="347213"/>
                  </a:lnTo>
                  <a:lnTo>
                    <a:pt x="9016" y="346439"/>
                  </a:lnTo>
                  <a:lnTo>
                    <a:pt x="8824" y="345733"/>
                  </a:lnTo>
                  <a:lnTo>
                    <a:pt x="8617" y="345026"/>
                  </a:lnTo>
                  <a:lnTo>
                    <a:pt x="8403" y="344387"/>
                  </a:lnTo>
                  <a:lnTo>
                    <a:pt x="8189" y="343748"/>
                  </a:lnTo>
                  <a:lnTo>
                    <a:pt x="7959" y="343209"/>
                  </a:lnTo>
                  <a:lnTo>
                    <a:pt x="7730" y="342671"/>
                  </a:lnTo>
                  <a:lnTo>
                    <a:pt x="7486" y="342200"/>
                  </a:lnTo>
                  <a:lnTo>
                    <a:pt x="7243" y="341797"/>
                  </a:lnTo>
                  <a:lnTo>
                    <a:pt x="6991" y="341426"/>
                  </a:lnTo>
                  <a:lnTo>
                    <a:pt x="6740" y="341124"/>
                  </a:lnTo>
                  <a:lnTo>
                    <a:pt x="6474" y="340855"/>
                  </a:lnTo>
                  <a:lnTo>
                    <a:pt x="6215" y="340653"/>
                  </a:lnTo>
                  <a:lnTo>
                    <a:pt x="5942" y="340485"/>
                  </a:lnTo>
                  <a:lnTo>
                    <a:pt x="5668" y="340384"/>
                  </a:lnTo>
                  <a:close/>
                  <a:moveTo>
                    <a:pt x="5395" y="453822"/>
                  </a:moveTo>
                  <a:lnTo>
                    <a:pt x="5114" y="453856"/>
                  </a:lnTo>
                  <a:lnTo>
                    <a:pt x="4833" y="453957"/>
                  </a:lnTo>
                  <a:lnTo>
                    <a:pt x="4560" y="454092"/>
                  </a:lnTo>
                  <a:lnTo>
                    <a:pt x="4294" y="454293"/>
                  </a:lnTo>
                  <a:lnTo>
                    <a:pt x="4028" y="454562"/>
                  </a:lnTo>
                  <a:lnTo>
                    <a:pt x="3769" y="454865"/>
                  </a:lnTo>
                  <a:lnTo>
                    <a:pt x="3518" y="455235"/>
                  </a:lnTo>
                  <a:lnTo>
                    <a:pt x="3274" y="455639"/>
                  </a:lnTo>
                  <a:lnTo>
                    <a:pt x="3037" y="456110"/>
                  </a:lnTo>
                  <a:lnTo>
                    <a:pt x="2801" y="456615"/>
                  </a:lnTo>
                  <a:lnTo>
                    <a:pt x="2572" y="457153"/>
                  </a:lnTo>
                  <a:lnTo>
                    <a:pt x="2358" y="457758"/>
                  </a:lnTo>
                  <a:lnTo>
                    <a:pt x="2143" y="458398"/>
                  </a:lnTo>
                  <a:lnTo>
                    <a:pt x="1944" y="459104"/>
                  </a:lnTo>
                  <a:lnTo>
                    <a:pt x="1744" y="459811"/>
                  </a:lnTo>
                  <a:lnTo>
                    <a:pt x="1559" y="460584"/>
                  </a:lnTo>
                  <a:lnTo>
                    <a:pt x="1382" y="461392"/>
                  </a:lnTo>
                  <a:lnTo>
                    <a:pt x="1212" y="462233"/>
                  </a:lnTo>
                  <a:lnTo>
                    <a:pt x="1057" y="463141"/>
                  </a:lnTo>
                  <a:lnTo>
                    <a:pt x="909" y="464049"/>
                  </a:lnTo>
                  <a:lnTo>
                    <a:pt x="769" y="464991"/>
                  </a:lnTo>
                  <a:lnTo>
                    <a:pt x="636" y="465967"/>
                  </a:lnTo>
                  <a:lnTo>
                    <a:pt x="525" y="466976"/>
                  </a:lnTo>
                  <a:lnTo>
                    <a:pt x="414" y="468019"/>
                  </a:lnTo>
                  <a:lnTo>
                    <a:pt x="318" y="469062"/>
                  </a:lnTo>
                  <a:lnTo>
                    <a:pt x="237" y="470172"/>
                  </a:lnTo>
                  <a:lnTo>
                    <a:pt x="163" y="471282"/>
                  </a:lnTo>
                  <a:lnTo>
                    <a:pt x="103" y="472426"/>
                  </a:lnTo>
                  <a:lnTo>
                    <a:pt x="59" y="473570"/>
                  </a:lnTo>
                  <a:lnTo>
                    <a:pt x="22" y="474747"/>
                  </a:lnTo>
                  <a:lnTo>
                    <a:pt x="0" y="475958"/>
                  </a:lnTo>
                  <a:lnTo>
                    <a:pt x="0" y="477170"/>
                  </a:lnTo>
                  <a:lnTo>
                    <a:pt x="0" y="478381"/>
                  </a:lnTo>
                  <a:lnTo>
                    <a:pt x="22" y="479558"/>
                  </a:lnTo>
                  <a:lnTo>
                    <a:pt x="59" y="480702"/>
                  </a:lnTo>
                  <a:lnTo>
                    <a:pt x="103" y="481879"/>
                  </a:lnTo>
                  <a:lnTo>
                    <a:pt x="163" y="482989"/>
                  </a:lnTo>
                  <a:lnTo>
                    <a:pt x="237" y="484100"/>
                  </a:lnTo>
                  <a:lnTo>
                    <a:pt x="318" y="485176"/>
                  </a:lnTo>
                  <a:lnTo>
                    <a:pt x="414" y="486253"/>
                  </a:lnTo>
                  <a:lnTo>
                    <a:pt x="525" y="487262"/>
                  </a:lnTo>
                  <a:lnTo>
                    <a:pt x="636" y="488271"/>
                  </a:lnTo>
                  <a:lnTo>
                    <a:pt x="769" y="489247"/>
                  </a:lnTo>
                  <a:lnTo>
                    <a:pt x="909" y="490189"/>
                  </a:lnTo>
                  <a:lnTo>
                    <a:pt x="1057" y="491131"/>
                  </a:lnTo>
                  <a:lnTo>
                    <a:pt x="1212" y="492005"/>
                  </a:lnTo>
                  <a:lnTo>
                    <a:pt x="1382" y="492846"/>
                  </a:lnTo>
                  <a:lnTo>
                    <a:pt x="1559" y="493654"/>
                  </a:lnTo>
                  <a:lnTo>
                    <a:pt x="1744" y="494428"/>
                  </a:lnTo>
                  <a:lnTo>
                    <a:pt x="1944" y="495168"/>
                  </a:lnTo>
                  <a:lnTo>
                    <a:pt x="2143" y="495874"/>
                  </a:lnTo>
                  <a:lnTo>
                    <a:pt x="2358" y="496513"/>
                  </a:lnTo>
                  <a:lnTo>
                    <a:pt x="2572" y="497119"/>
                  </a:lnTo>
                  <a:lnTo>
                    <a:pt x="2801" y="497691"/>
                  </a:lnTo>
                  <a:lnTo>
                    <a:pt x="3037" y="498195"/>
                  </a:lnTo>
                  <a:lnTo>
                    <a:pt x="3274" y="498666"/>
                  </a:lnTo>
                  <a:lnTo>
                    <a:pt x="3518" y="499104"/>
                  </a:lnTo>
                  <a:lnTo>
                    <a:pt x="3769" y="499474"/>
                  </a:lnTo>
                  <a:lnTo>
                    <a:pt x="4028" y="499777"/>
                  </a:lnTo>
                  <a:lnTo>
                    <a:pt x="4294" y="500046"/>
                  </a:lnTo>
                  <a:lnTo>
                    <a:pt x="4560" y="500248"/>
                  </a:lnTo>
                  <a:lnTo>
                    <a:pt x="4833" y="500382"/>
                  </a:lnTo>
                  <a:lnTo>
                    <a:pt x="5114" y="500483"/>
                  </a:lnTo>
                  <a:lnTo>
                    <a:pt x="5395" y="500517"/>
                  </a:lnTo>
                  <a:lnTo>
                    <a:pt x="5668" y="500483"/>
                  </a:lnTo>
                  <a:lnTo>
                    <a:pt x="5942" y="500382"/>
                  </a:lnTo>
                  <a:lnTo>
                    <a:pt x="6215" y="500248"/>
                  </a:lnTo>
                  <a:lnTo>
                    <a:pt x="6474" y="500046"/>
                  </a:lnTo>
                  <a:lnTo>
                    <a:pt x="6740" y="499777"/>
                  </a:lnTo>
                  <a:lnTo>
                    <a:pt x="6991" y="499474"/>
                  </a:lnTo>
                  <a:lnTo>
                    <a:pt x="7243" y="499104"/>
                  </a:lnTo>
                  <a:lnTo>
                    <a:pt x="7486" y="498666"/>
                  </a:lnTo>
                  <a:lnTo>
                    <a:pt x="7730" y="498195"/>
                  </a:lnTo>
                  <a:lnTo>
                    <a:pt x="7959" y="497691"/>
                  </a:lnTo>
                  <a:lnTo>
                    <a:pt x="8189" y="497119"/>
                  </a:lnTo>
                  <a:lnTo>
                    <a:pt x="8403" y="496513"/>
                  </a:lnTo>
                  <a:lnTo>
                    <a:pt x="8617" y="495874"/>
                  </a:lnTo>
                  <a:lnTo>
                    <a:pt x="8824" y="495168"/>
                  </a:lnTo>
                  <a:lnTo>
                    <a:pt x="9016" y="494428"/>
                  </a:lnTo>
                  <a:lnTo>
                    <a:pt x="9208" y="493654"/>
                  </a:lnTo>
                  <a:lnTo>
                    <a:pt x="9386" y="492846"/>
                  </a:lnTo>
                  <a:lnTo>
                    <a:pt x="9556" y="492005"/>
                  </a:lnTo>
                  <a:lnTo>
                    <a:pt x="9711" y="491131"/>
                  </a:lnTo>
                  <a:lnTo>
                    <a:pt x="9866" y="490189"/>
                  </a:lnTo>
                  <a:lnTo>
                    <a:pt x="10007" y="489247"/>
                  </a:lnTo>
                  <a:lnTo>
                    <a:pt x="10140" y="488271"/>
                  </a:lnTo>
                  <a:lnTo>
                    <a:pt x="10258" y="487262"/>
                  </a:lnTo>
                  <a:lnTo>
                    <a:pt x="10361" y="486253"/>
                  </a:lnTo>
                  <a:lnTo>
                    <a:pt x="10465" y="485176"/>
                  </a:lnTo>
                  <a:lnTo>
                    <a:pt x="10546" y="484100"/>
                  </a:lnTo>
                  <a:lnTo>
                    <a:pt x="10620" y="482989"/>
                  </a:lnTo>
                  <a:lnTo>
                    <a:pt x="10679" y="481879"/>
                  </a:lnTo>
                  <a:lnTo>
                    <a:pt x="10731" y="480702"/>
                  </a:lnTo>
                  <a:lnTo>
                    <a:pt x="10760" y="479558"/>
                  </a:lnTo>
                  <a:lnTo>
                    <a:pt x="10783" y="478381"/>
                  </a:lnTo>
                  <a:lnTo>
                    <a:pt x="10790" y="477170"/>
                  </a:lnTo>
                  <a:lnTo>
                    <a:pt x="10783" y="475958"/>
                  </a:lnTo>
                  <a:lnTo>
                    <a:pt x="10760" y="474747"/>
                  </a:lnTo>
                  <a:lnTo>
                    <a:pt x="10731" y="473570"/>
                  </a:lnTo>
                  <a:lnTo>
                    <a:pt x="10679" y="472426"/>
                  </a:lnTo>
                  <a:lnTo>
                    <a:pt x="10620" y="471282"/>
                  </a:lnTo>
                  <a:lnTo>
                    <a:pt x="10546" y="470172"/>
                  </a:lnTo>
                  <a:lnTo>
                    <a:pt x="10465" y="469062"/>
                  </a:lnTo>
                  <a:lnTo>
                    <a:pt x="10361" y="468019"/>
                  </a:lnTo>
                  <a:lnTo>
                    <a:pt x="10258" y="466976"/>
                  </a:lnTo>
                  <a:lnTo>
                    <a:pt x="10140" y="465967"/>
                  </a:lnTo>
                  <a:lnTo>
                    <a:pt x="10007" y="464991"/>
                  </a:lnTo>
                  <a:lnTo>
                    <a:pt x="9866" y="464049"/>
                  </a:lnTo>
                  <a:lnTo>
                    <a:pt x="9711" y="463141"/>
                  </a:lnTo>
                  <a:lnTo>
                    <a:pt x="9556" y="462233"/>
                  </a:lnTo>
                  <a:lnTo>
                    <a:pt x="9386" y="461392"/>
                  </a:lnTo>
                  <a:lnTo>
                    <a:pt x="9208" y="460584"/>
                  </a:lnTo>
                  <a:lnTo>
                    <a:pt x="9016" y="459811"/>
                  </a:lnTo>
                  <a:lnTo>
                    <a:pt x="8824" y="459104"/>
                  </a:lnTo>
                  <a:lnTo>
                    <a:pt x="8617" y="458398"/>
                  </a:lnTo>
                  <a:lnTo>
                    <a:pt x="8403" y="457758"/>
                  </a:lnTo>
                  <a:lnTo>
                    <a:pt x="8189" y="457153"/>
                  </a:lnTo>
                  <a:lnTo>
                    <a:pt x="7959" y="456615"/>
                  </a:lnTo>
                  <a:lnTo>
                    <a:pt x="7730" y="456110"/>
                  </a:lnTo>
                  <a:lnTo>
                    <a:pt x="7486" y="455639"/>
                  </a:lnTo>
                  <a:lnTo>
                    <a:pt x="7243" y="455235"/>
                  </a:lnTo>
                  <a:lnTo>
                    <a:pt x="6991" y="454865"/>
                  </a:lnTo>
                  <a:lnTo>
                    <a:pt x="6740" y="454562"/>
                  </a:lnTo>
                  <a:lnTo>
                    <a:pt x="6474" y="454293"/>
                  </a:lnTo>
                  <a:lnTo>
                    <a:pt x="6215" y="454092"/>
                  </a:lnTo>
                  <a:lnTo>
                    <a:pt x="5942" y="453957"/>
                  </a:lnTo>
                  <a:lnTo>
                    <a:pt x="5668" y="453856"/>
                  </a:lnTo>
                  <a:lnTo>
                    <a:pt x="5395" y="453822"/>
                  </a:lnTo>
                  <a:close/>
                  <a:moveTo>
                    <a:pt x="5114" y="567059"/>
                  </a:moveTo>
                  <a:lnTo>
                    <a:pt x="4833" y="567160"/>
                  </a:lnTo>
                  <a:lnTo>
                    <a:pt x="4560" y="567328"/>
                  </a:lnTo>
                  <a:lnTo>
                    <a:pt x="4294" y="567530"/>
                  </a:lnTo>
                  <a:lnTo>
                    <a:pt x="4028" y="567766"/>
                  </a:lnTo>
                  <a:lnTo>
                    <a:pt x="3769" y="568102"/>
                  </a:lnTo>
                  <a:lnTo>
                    <a:pt x="3518" y="568472"/>
                  </a:lnTo>
                  <a:lnTo>
                    <a:pt x="3274" y="568876"/>
                  </a:lnTo>
                  <a:lnTo>
                    <a:pt x="3037" y="569347"/>
                  </a:lnTo>
                  <a:lnTo>
                    <a:pt x="2801" y="569885"/>
                  </a:lnTo>
                  <a:lnTo>
                    <a:pt x="2572" y="570423"/>
                  </a:lnTo>
                  <a:lnTo>
                    <a:pt x="2358" y="571029"/>
                  </a:lnTo>
                  <a:lnTo>
                    <a:pt x="2143" y="571702"/>
                  </a:lnTo>
                  <a:lnTo>
                    <a:pt x="1944" y="572408"/>
                  </a:lnTo>
                  <a:lnTo>
                    <a:pt x="1744" y="573115"/>
                  </a:lnTo>
                  <a:lnTo>
                    <a:pt x="1559" y="573889"/>
                  </a:lnTo>
                  <a:lnTo>
                    <a:pt x="1382" y="574730"/>
                  </a:lnTo>
                  <a:lnTo>
                    <a:pt x="1212" y="575571"/>
                  </a:lnTo>
                  <a:lnTo>
                    <a:pt x="1057" y="576445"/>
                  </a:lnTo>
                  <a:lnTo>
                    <a:pt x="909" y="577354"/>
                  </a:lnTo>
                  <a:lnTo>
                    <a:pt x="769" y="578296"/>
                  </a:lnTo>
                  <a:lnTo>
                    <a:pt x="636" y="579271"/>
                  </a:lnTo>
                  <a:lnTo>
                    <a:pt x="525" y="580280"/>
                  </a:lnTo>
                  <a:lnTo>
                    <a:pt x="414" y="581323"/>
                  </a:lnTo>
                  <a:lnTo>
                    <a:pt x="318" y="582400"/>
                  </a:lnTo>
                  <a:lnTo>
                    <a:pt x="237" y="583476"/>
                  </a:lnTo>
                  <a:lnTo>
                    <a:pt x="163" y="584586"/>
                  </a:lnTo>
                  <a:lnTo>
                    <a:pt x="103" y="585697"/>
                  </a:lnTo>
                  <a:lnTo>
                    <a:pt x="59" y="586840"/>
                  </a:lnTo>
                  <a:lnTo>
                    <a:pt x="22" y="588018"/>
                  </a:lnTo>
                  <a:lnTo>
                    <a:pt x="0" y="589195"/>
                  </a:lnTo>
                  <a:lnTo>
                    <a:pt x="0" y="590373"/>
                  </a:lnTo>
                  <a:lnTo>
                    <a:pt x="0" y="591618"/>
                  </a:lnTo>
                  <a:lnTo>
                    <a:pt x="22" y="592795"/>
                  </a:lnTo>
                  <a:lnTo>
                    <a:pt x="59" y="593972"/>
                  </a:lnTo>
                  <a:lnTo>
                    <a:pt x="103" y="595150"/>
                  </a:lnTo>
                  <a:lnTo>
                    <a:pt x="163" y="596294"/>
                  </a:lnTo>
                  <a:lnTo>
                    <a:pt x="237" y="597404"/>
                  </a:lnTo>
                  <a:lnTo>
                    <a:pt x="318" y="598480"/>
                  </a:lnTo>
                  <a:lnTo>
                    <a:pt x="414" y="599557"/>
                  </a:lnTo>
                  <a:lnTo>
                    <a:pt x="525" y="600600"/>
                  </a:lnTo>
                  <a:lnTo>
                    <a:pt x="636" y="601609"/>
                  </a:lnTo>
                  <a:lnTo>
                    <a:pt x="769" y="602585"/>
                  </a:lnTo>
                  <a:lnTo>
                    <a:pt x="909" y="603527"/>
                  </a:lnTo>
                  <a:lnTo>
                    <a:pt x="1057" y="604435"/>
                  </a:lnTo>
                  <a:lnTo>
                    <a:pt x="1212" y="605310"/>
                  </a:lnTo>
                  <a:lnTo>
                    <a:pt x="1382" y="606151"/>
                  </a:lnTo>
                  <a:lnTo>
                    <a:pt x="1559" y="606958"/>
                  </a:lnTo>
                  <a:lnTo>
                    <a:pt x="1744" y="607732"/>
                  </a:lnTo>
                  <a:lnTo>
                    <a:pt x="1944" y="608472"/>
                  </a:lnTo>
                  <a:lnTo>
                    <a:pt x="2143" y="609145"/>
                  </a:lnTo>
                  <a:lnTo>
                    <a:pt x="2358" y="609784"/>
                  </a:lnTo>
                  <a:lnTo>
                    <a:pt x="2572" y="610389"/>
                  </a:lnTo>
                  <a:lnTo>
                    <a:pt x="2801" y="610961"/>
                  </a:lnTo>
                  <a:lnTo>
                    <a:pt x="3037" y="611466"/>
                  </a:lnTo>
                  <a:lnTo>
                    <a:pt x="3274" y="611937"/>
                  </a:lnTo>
                  <a:lnTo>
                    <a:pt x="3518" y="612341"/>
                  </a:lnTo>
                  <a:lnTo>
                    <a:pt x="3769" y="612711"/>
                  </a:lnTo>
                  <a:lnTo>
                    <a:pt x="4028" y="613013"/>
                  </a:lnTo>
                  <a:lnTo>
                    <a:pt x="4294" y="613249"/>
                  </a:lnTo>
                  <a:lnTo>
                    <a:pt x="4560" y="613451"/>
                  </a:lnTo>
                  <a:lnTo>
                    <a:pt x="4833" y="613619"/>
                  </a:lnTo>
                  <a:lnTo>
                    <a:pt x="5114" y="613686"/>
                  </a:lnTo>
                  <a:lnTo>
                    <a:pt x="5395" y="613720"/>
                  </a:lnTo>
                  <a:lnTo>
                    <a:pt x="5668" y="613686"/>
                  </a:lnTo>
                  <a:lnTo>
                    <a:pt x="5942" y="613619"/>
                  </a:lnTo>
                  <a:lnTo>
                    <a:pt x="6215" y="613451"/>
                  </a:lnTo>
                  <a:lnTo>
                    <a:pt x="6474" y="613249"/>
                  </a:lnTo>
                  <a:lnTo>
                    <a:pt x="6740" y="613013"/>
                  </a:lnTo>
                  <a:lnTo>
                    <a:pt x="6991" y="612711"/>
                  </a:lnTo>
                  <a:lnTo>
                    <a:pt x="7243" y="612341"/>
                  </a:lnTo>
                  <a:lnTo>
                    <a:pt x="7486" y="611937"/>
                  </a:lnTo>
                  <a:lnTo>
                    <a:pt x="7730" y="611466"/>
                  </a:lnTo>
                  <a:lnTo>
                    <a:pt x="7959" y="610961"/>
                  </a:lnTo>
                  <a:lnTo>
                    <a:pt x="8189" y="610389"/>
                  </a:lnTo>
                  <a:lnTo>
                    <a:pt x="8403" y="609784"/>
                  </a:lnTo>
                  <a:lnTo>
                    <a:pt x="8617" y="609145"/>
                  </a:lnTo>
                  <a:lnTo>
                    <a:pt x="8824" y="608472"/>
                  </a:lnTo>
                  <a:lnTo>
                    <a:pt x="9016" y="607732"/>
                  </a:lnTo>
                  <a:lnTo>
                    <a:pt x="9208" y="606958"/>
                  </a:lnTo>
                  <a:lnTo>
                    <a:pt x="9386" y="606151"/>
                  </a:lnTo>
                  <a:lnTo>
                    <a:pt x="9556" y="605310"/>
                  </a:lnTo>
                  <a:lnTo>
                    <a:pt x="9711" y="604435"/>
                  </a:lnTo>
                  <a:lnTo>
                    <a:pt x="9866" y="603527"/>
                  </a:lnTo>
                  <a:lnTo>
                    <a:pt x="10007" y="602585"/>
                  </a:lnTo>
                  <a:lnTo>
                    <a:pt x="10140" y="601609"/>
                  </a:lnTo>
                  <a:lnTo>
                    <a:pt x="10258" y="600600"/>
                  </a:lnTo>
                  <a:lnTo>
                    <a:pt x="10361" y="599557"/>
                  </a:lnTo>
                  <a:lnTo>
                    <a:pt x="10465" y="598480"/>
                  </a:lnTo>
                  <a:lnTo>
                    <a:pt x="10546" y="597404"/>
                  </a:lnTo>
                  <a:lnTo>
                    <a:pt x="10620" y="596294"/>
                  </a:lnTo>
                  <a:lnTo>
                    <a:pt x="10679" y="595150"/>
                  </a:lnTo>
                  <a:lnTo>
                    <a:pt x="10731" y="593972"/>
                  </a:lnTo>
                  <a:lnTo>
                    <a:pt x="10760" y="592795"/>
                  </a:lnTo>
                  <a:lnTo>
                    <a:pt x="10783" y="591618"/>
                  </a:lnTo>
                  <a:lnTo>
                    <a:pt x="10790" y="590373"/>
                  </a:lnTo>
                  <a:lnTo>
                    <a:pt x="10783" y="589195"/>
                  </a:lnTo>
                  <a:lnTo>
                    <a:pt x="10760" y="588018"/>
                  </a:lnTo>
                  <a:lnTo>
                    <a:pt x="10731" y="586840"/>
                  </a:lnTo>
                  <a:lnTo>
                    <a:pt x="10679" y="585697"/>
                  </a:lnTo>
                  <a:lnTo>
                    <a:pt x="10620" y="584586"/>
                  </a:lnTo>
                  <a:lnTo>
                    <a:pt x="10546" y="583476"/>
                  </a:lnTo>
                  <a:lnTo>
                    <a:pt x="10465" y="582400"/>
                  </a:lnTo>
                  <a:lnTo>
                    <a:pt x="10361" y="581323"/>
                  </a:lnTo>
                  <a:lnTo>
                    <a:pt x="10258" y="580280"/>
                  </a:lnTo>
                  <a:lnTo>
                    <a:pt x="10140" y="579271"/>
                  </a:lnTo>
                  <a:lnTo>
                    <a:pt x="10007" y="578296"/>
                  </a:lnTo>
                  <a:lnTo>
                    <a:pt x="9866" y="577354"/>
                  </a:lnTo>
                  <a:lnTo>
                    <a:pt x="9711" y="576445"/>
                  </a:lnTo>
                  <a:lnTo>
                    <a:pt x="9556" y="575571"/>
                  </a:lnTo>
                  <a:lnTo>
                    <a:pt x="9386" y="574730"/>
                  </a:lnTo>
                  <a:lnTo>
                    <a:pt x="9208" y="573889"/>
                  </a:lnTo>
                  <a:lnTo>
                    <a:pt x="9016" y="573115"/>
                  </a:lnTo>
                  <a:lnTo>
                    <a:pt x="8824" y="572408"/>
                  </a:lnTo>
                  <a:lnTo>
                    <a:pt x="8617" y="571702"/>
                  </a:lnTo>
                  <a:lnTo>
                    <a:pt x="8403" y="571029"/>
                  </a:lnTo>
                  <a:lnTo>
                    <a:pt x="8189" y="570423"/>
                  </a:lnTo>
                  <a:lnTo>
                    <a:pt x="7959" y="569885"/>
                  </a:lnTo>
                  <a:lnTo>
                    <a:pt x="7730" y="569347"/>
                  </a:lnTo>
                  <a:lnTo>
                    <a:pt x="7486" y="568876"/>
                  </a:lnTo>
                  <a:lnTo>
                    <a:pt x="7243" y="568472"/>
                  </a:lnTo>
                  <a:lnTo>
                    <a:pt x="6991" y="568102"/>
                  </a:lnTo>
                  <a:lnTo>
                    <a:pt x="6740" y="567766"/>
                  </a:lnTo>
                  <a:lnTo>
                    <a:pt x="6474" y="567530"/>
                  </a:lnTo>
                  <a:lnTo>
                    <a:pt x="6215" y="567328"/>
                  </a:lnTo>
                  <a:lnTo>
                    <a:pt x="5942" y="567160"/>
                  </a:lnTo>
                  <a:lnTo>
                    <a:pt x="5668"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4"/>
            <p:cNvSpPr/>
            <p:nvPr/>
          </p:nvSpPr>
          <p:spPr>
            <a:xfrm>
              <a:off x="10537933" y="1504158"/>
              <a:ext cx="55637" cy="742601"/>
            </a:xfrm>
            <a:custGeom>
              <a:avLst/>
              <a:gdLst/>
              <a:ahLst/>
              <a:cxnLst/>
              <a:rect l="l" t="t" r="r" b="b"/>
              <a:pathLst>
                <a:path w="10798" h="613720" extrusionOk="0">
                  <a:moveTo>
                    <a:pt x="5403" y="0"/>
                  </a:moveTo>
                  <a:lnTo>
                    <a:pt x="5122" y="34"/>
                  </a:lnTo>
                  <a:lnTo>
                    <a:pt x="4848" y="135"/>
                  </a:lnTo>
                  <a:lnTo>
                    <a:pt x="4582" y="269"/>
                  </a:lnTo>
                  <a:lnTo>
                    <a:pt x="4316" y="471"/>
                  </a:lnTo>
                  <a:lnTo>
                    <a:pt x="4050" y="740"/>
                  </a:lnTo>
                  <a:lnTo>
                    <a:pt x="3799" y="1043"/>
                  </a:lnTo>
                  <a:lnTo>
                    <a:pt x="3548" y="1413"/>
                  </a:lnTo>
                  <a:lnTo>
                    <a:pt x="3304" y="1850"/>
                  </a:lnTo>
                  <a:lnTo>
                    <a:pt x="3060" y="2321"/>
                  </a:lnTo>
                  <a:lnTo>
                    <a:pt x="2831" y="2826"/>
                  </a:lnTo>
                  <a:lnTo>
                    <a:pt x="2602" y="3398"/>
                  </a:lnTo>
                  <a:lnTo>
                    <a:pt x="2387" y="4003"/>
                  </a:lnTo>
                  <a:lnTo>
                    <a:pt x="2173" y="4643"/>
                  </a:lnTo>
                  <a:lnTo>
                    <a:pt x="1966" y="5349"/>
                  </a:lnTo>
                  <a:lnTo>
                    <a:pt x="1774" y="6089"/>
                  </a:lnTo>
                  <a:lnTo>
                    <a:pt x="1589" y="6863"/>
                  </a:lnTo>
                  <a:lnTo>
                    <a:pt x="1404" y="7670"/>
                  </a:lnTo>
                  <a:lnTo>
                    <a:pt x="1234" y="8511"/>
                  </a:lnTo>
                  <a:lnTo>
                    <a:pt x="1079" y="9420"/>
                  </a:lnTo>
                  <a:lnTo>
                    <a:pt x="924" y="10328"/>
                  </a:lnTo>
                  <a:lnTo>
                    <a:pt x="784" y="11270"/>
                  </a:lnTo>
                  <a:lnTo>
                    <a:pt x="658" y="12245"/>
                  </a:lnTo>
                  <a:lnTo>
                    <a:pt x="532" y="13255"/>
                  </a:lnTo>
                  <a:lnTo>
                    <a:pt x="429" y="14298"/>
                  </a:lnTo>
                  <a:lnTo>
                    <a:pt x="333" y="15340"/>
                  </a:lnTo>
                  <a:lnTo>
                    <a:pt x="244" y="16417"/>
                  </a:lnTo>
                  <a:lnTo>
                    <a:pt x="170" y="17527"/>
                  </a:lnTo>
                  <a:lnTo>
                    <a:pt x="111" y="18671"/>
                  </a:lnTo>
                  <a:lnTo>
                    <a:pt x="67" y="19815"/>
                  </a:lnTo>
                  <a:lnTo>
                    <a:pt x="30" y="20959"/>
                  </a:lnTo>
                  <a:lnTo>
                    <a:pt x="8" y="22136"/>
                  </a:lnTo>
                  <a:lnTo>
                    <a:pt x="0" y="23347"/>
                  </a:lnTo>
                  <a:lnTo>
                    <a:pt x="8" y="24558"/>
                  </a:lnTo>
                  <a:lnTo>
                    <a:pt x="30" y="25769"/>
                  </a:lnTo>
                  <a:lnTo>
                    <a:pt x="67" y="26947"/>
                  </a:lnTo>
                  <a:lnTo>
                    <a:pt x="111" y="28091"/>
                  </a:lnTo>
                  <a:lnTo>
                    <a:pt x="170" y="29234"/>
                  </a:lnTo>
                  <a:lnTo>
                    <a:pt x="244" y="30345"/>
                  </a:lnTo>
                  <a:lnTo>
                    <a:pt x="333" y="31455"/>
                  </a:lnTo>
                  <a:lnTo>
                    <a:pt x="429" y="32531"/>
                  </a:lnTo>
                  <a:lnTo>
                    <a:pt x="532" y="33540"/>
                  </a:lnTo>
                  <a:lnTo>
                    <a:pt x="658" y="34550"/>
                  </a:lnTo>
                  <a:lnTo>
                    <a:pt x="784" y="35525"/>
                  </a:lnTo>
                  <a:lnTo>
                    <a:pt x="924" y="36501"/>
                  </a:lnTo>
                  <a:lnTo>
                    <a:pt x="1079" y="37409"/>
                  </a:lnTo>
                  <a:lnTo>
                    <a:pt x="1234" y="38284"/>
                  </a:lnTo>
                  <a:lnTo>
                    <a:pt x="1404" y="39125"/>
                  </a:lnTo>
                  <a:lnTo>
                    <a:pt x="1589" y="39932"/>
                  </a:lnTo>
                  <a:lnTo>
                    <a:pt x="1774" y="40706"/>
                  </a:lnTo>
                  <a:lnTo>
                    <a:pt x="1966" y="41413"/>
                  </a:lnTo>
                  <a:lnTo>
                    <a:pt x="2173" y="42119"/>
                  </a:lnTo>
                  <a:lnTo>
                    <a:pt x="2387" y="42758"/>
                  </a:lnTo>
                  <a:lnTo>
                    <a:pt x="2602" y="43364"/>
                  </a:lnTo>
                  <a:lnTo>
                    <a:pt x="2831" y="43902"/>
                  </a:lnTo>
                  <a:lnTo>
                    <a:pt x="3060" y="44407"/>
                  </a:lnTo>
                  <a:lnTo>
                    <a:pt x="3304" y="44878"/>
                  </a:lnTo>
                  <a:lnTo>
                    <a:pt x="3548" y="45281"/>
                  </a:lnTo>
                  <a:lnTo>
                    <a:pt x="3799" y="45651"/>
                  </a:lnTo>
                  <a:lnTo>
                    <a:pt x="4050" y="45954"/>
                  </a:lnTo>
                  <a:lnTo>
                    <a:pt x="4316" y="46223"/>
                  </a:lnTo>
                  <a:lnTo>
                    <a:pt x="4582" y="46425"/>
                  </a:lnTo>
                  <a:lnTo>
                    <a:pt x="4848" y="46560"/>
                  </a:lnTo>
                  <a:lnTo>
                    <a:pt x="5122" y="46661"/>
                  </a:lnTo>
                  <a:lnTo>
                    <a:pt x="5403" y="46694"/>
                  </a:lnTo>
                  <a:lnTo>
                    <a:pt x="5676" y="46661"/>
                  </a:lnTo>
                  <a:lnTo>
                    <a:pt x="5950" y="46560"/>
                  </a:lnTo>
                  <a:lnTo>
                    <a:pt x="6216" y="46425"/>
                  </a:lnTo>
                  <a:lnTo>
                    <a:pt x="6482" y="46223"/>
                  </a:lnTo>
                  <a:lnTo>
                    <a:pt x="6740" y="45954"/>
                  </a:lnTo>
                  <a:lnTo>
                    <a:pt x="6999" y="45651"/>
                  </a:lnTo>
                  <a:lnTo>
                    <a:pt x="7250" y="45281"/>
                  </a:lnTo>
                  <a:lnTo>
                    <a:pt x="7494" y="44878"/>
                  </a:lnTo>
                  <a:lnTo>
                    <a:pt x="7731" y="44407"/>
                  </a:lnTo>
                  <a:lnTo>
                    <a:pt x="7967" y="43902"/>
                  </a:lnTo>
                  <a:lnTo>
                    <a:pt x="8189" y="43364"/>
                  </a:lnTo>
                  <a:lnTo>
                    <a:pt x="8411" y="42758"/>
                  </a:lnTo>
                  <a:lnTo>
                    <a:pt x="8625" y="42119"/>
                  </a:lnTo>
                  <a:lnTo>
                    <a:pt x="8824" y="41413"/>
                  </a:lnTo>
                  <a:lnTo>
                    <a:pt x="9024" y="40706"/>
                  </a:lnTo>
                  <a:lnTo>
                    <a:pt x="9209" y="39932"/>
                  </a:lnTo>
                  <a:lnTo>
                    <a:pt x="9386" y="39125"/>
                  </a:lnTo>
                  <a:lnTo>
                    <a:pt x="9556" y="38284"/>
                  </a:lnTo>
                  <a:lnTo>
                    <a:pt x="9719" y="37409"/>
                  </a:lnTo>
                  <a:lnTo>
                    <a:pt x="9874" y="36501"/>
                  </a:lnTo>
                  <a:lnTo>
                    <a:pt x="10014" y="35525"/>
                  </a:lnTo>
                  <a:lnTo>
                    <a:pt x="10140" y="34550"/>
                  </a:lnTo>
                  <a:lnTo>
                    <a:pt x="10266" y="33540"/>
                  </a:lnTo>
                  <a:lnTo>
                    <a:pt x="10369" y="32531"/>
                  </a:lnTo>
                  <a:lnTo>
                    <a:pt x="10465" y="31455"/>
                  </a:lnTo>
                  <a:lnTo>
                    <a:pt x="10554" y="30345"/>
                  </a:lnTo>
                  <a:lnTo>
                    <a:pt x="10628" y="29234"/>
                  </a:lnTo>
                  <a:lnTo>
                    <a:pt x="10687" y="28091"/>
                  </a:lnTo>
                  <a:lnTo>
                    <a:pt x="10731" y="26947"/>
                  </a:lnTo>
                  <a:lnTo>
                    <a:pt x="10768" y="25769"/>
                  </a:lnTo>
                  <a:lnTo>
                    <a:pt x="10790" y="24558"/>
                  </a:lnTo>
                  <a:lnTo>
                    <a:pt x="10798" y="23347"/>
                  </a:lnTo>
                  <a:lnTo>
                    <a:pt x="10790" y="22136"/>
                  </a:lnTo>
                  <a:lnTo>
                    <a:pt x="10768" y="20959"/>
                  </a:lnTo>
                  <a:lnTo>
                    <a:pt x="10731" y="19815"/>
                  </a:lnTo>
                  <a:lnTo>
                    <a:pt x="10687" y="18671"/>
                  </a:lnTo>
                  <a:lnTo>
                    <a:pt x="10628" y="17527"/>
                  </a:lnTo>
                  <a:lnTo>
                    <a:pt x="10554" y="16417"/>
                  </a:lnTo>
                  <a:lnTo>
                    <a:pt x="10465" y="15340"/>
                  </a:lnTo>
                  <a:lnTo>
                    <a:pt x="10369" y="14298"/>
                  </a:lnTo>
                  <a:lnTo>
                    <a:pt x="10266" y="13255"/>
                  </a:lnTo>
                  <a:lnTo>
                    <a:pt x="10140" y="12245"/>
                  </a:lnTo>
                  <a:lnTo>
                    <a:pt x="10014" y="11270"/>
                  </a:lnTo>
                  <a:lnTo>
                    <a:pt x="9874" y="10328"/>
                  </a:lnTo>
                  <a:lnTo>
                    <a:pt x="9719" y="9420"/>
                  </a:lnTo>
                  <a:lnTo>
                    <a:pt x="9556" y="8511"/>
                  </a:lnTo>
                  <a:lnTo>
                    <a:pt x="9386" y="7670"/>
                  </a:lnTo>
                  <a:lnTo>
                    <a:pt x="9209" y="6863"/>
                  </a:lnTo>
                  <a:lnTo>
                    <a:pt x="9024" y="6089"/>
                  </a:lnTo>
                  <a:lnTo>
                    <a:pt x="8824" y="5349"/>
                  </a:lnTo>
                  <a:lnTo>
                    <a:pt x="8625" y="4643"/>
                  </a:lnTo>
                  <a:lnTo>
                    <a:pt x="8411" y="4003"/>
                  </a:lnTo>
                  <a:lnTo>
                    <a:pt x="8189" y="3398"/>
                  </a:lnTo>
                  <a:lnTo>
                    <a:pt x="7967" y="2826"/>
                  </a:lnTo>
                  <a:lnTo>
                    <a:pt x="7731" y="2321"/>
                  </a:lnTo>
                  <a:lnTo>
                    <a:pt x="7494" y="1850"/>
                  </a:lnTo>
                  <a:lnTo>
                    <a:pt x="7250" y="1413"/>
                  </a:lnTo>
                  <a:lnTo>
                    <a:pt x="6999" y="1043"/>
                  </a:lnTo>
                  <a:lnTo>
                    <a:pt x="6740" y="740"/>
                  </a:lnTo>
                  <a:lnTo>
                    <a:pt x="6482" y="471"/>
                  </a:lnTo>
                  <a:lnTo>
                    <a:pt x="6216" y="269"/>
                  </a:lnTo>
                  <a:lnTo>
                    <a:pt x="5950" y="135"/>
                  </a:lnTo>
                  <a:lnTo>
                    <a:pt x="5676" y="34"/>
                  </a:lnTo>
                  <a:lnTo>
                    <a:pt x="5403" y="0"/>
                  </a:lnTo>
                  <a:close/>
                  <a:moveTo>
                    <a:pt x="5403" y="113472"/>
                  </a:moveTo>
                  <a:lnTo>
                    <a:pt x="5122" y="113506"/>
                  </a:lnTo>
                  <a:lnTo>
                    <a:pt x="4848" y="113573"/>
                  </a:lnTo>
                  <a:lnTo>
                    <a:pt x="4582" y="113742"/>
                  </a:lnTo>
                  <a:lnTo>
                    <a:pt x="4316" y="113943"/>
                  </a:lnTo>
                  <a:lnTo>
                    <a:pt x="4050" y="114213"/>
                  </a:lnTo>
                  <a:lnTo>
                    <a:pt x="3799" y="114515"/>
                  </a:lnTo>
                  <a:lnTo>
                    <a:pt x="3548" y="114885"/>
                  </a:lnTo>
                  <a:lnTo>
                    <a:pt x="3304" y="115323"/>
                  </a:lnTo>
                  <a:lnTo>
                    <a:pt x="3060" y="115794"/>
                  </a:lnTo>
                  <a:lnTo>
                    <a:pt x="2831" y="116298"/>
                  </a:lnTo>
                  <a:lnTo>
                    <a:pt x="2602" y="116870"/>
                  </a:lnTo>
                  <a:lnTo>
                    <a:pt x="2387" y="117476"/>
                  </a:lnTo>
                  <a:lnTo>
                    <a:pt x="2173" y="118115"/>
                  </a:lnTo>
                  <a:lnTo>
                    <a:pt x="1966" y="118821"/>
                  </a:lnTo>
                  <a:lnTo>
                    <a:pt x="1774" y="119562"/>
                  </a:lnTo>
                  <a:lnTo>
                    <a:pt x="1589" y="120335"/>
                  </a:lnTo>
                  <a:lnTo>
                    <a:pt x="1404" y="121143"/>
                  </a:lnTo>
                  <a:lnTo>
                    <a:pt x="1234" y="121984"/>
                  </a:lnTo>
                  <a:lnTo>
                    <a:pt x="1079" y="122858"/>
                  </a:lnTo>
                  <a:lnTo>
                    <a:pt x="924" y="123800"/>
                  </a:lnTo>
                  <a:lnTo>
                    <a:pt x="784" y="124742"/>
                  </a:lnTo>
                  <a:lnTo>
                    <a:pt x="658" y="125718"/>
                  </a:lnTo>
                  <a:lnTo>
                    <a:pt x="532" y="126727"/>
                  </a:lnTo>
                  <a:lnTo>
                    <a:pt x="429" y="127736"/>
                  </a:lnTo>
                  <a:lnTo>
                    <a:pt x="333" y="128813"/>
                  </a:lnTo>
                  <a:lnTo>
                    <a:pt x="244" y="129889"/>
                  </a:lnTo>
                  <a:lnTo>
                    <a:pt x="170" y="131000"/>
                  </a:lnTo>
                  <a:lnTo>
                    <a:pt x="111" y="132110"/>
                  </a:lnTo>
                  <a:lnTo>
                    <a:pt x="67" y="133254"/>
                  </a:lnTo>
                  <a:lnTo>
                    <a:pt x="30" y="134431"/>
                  </a:lnTo>
                  <a:lnTo>
                    <a:pt x="8" y="135608"/>
                  </a:lnTo>
                  <a:lnTo>
                    <a:pt x="0" y="136820"/>
                  </a:lnTo>
                  <a:lnTo>
                    <a:pt x="8" y="137997"/>
                  </a:lnTo>
                  <a:lnTo>
                    <a:pt x="30" y="139174"/>
                  </a:lnTo>
                  <a:lnTo>
                    <a:pt x="67" y="140352"/>
                  </a:lnTo>
                  <a:lnTo>
                    <a:pt x="111" y="141496"/>
                  </a:lnTo>
                  <a:lnTo>
                    <a:pt x="170" y="142640"/>
                  </a:lnTo>
                  <a:lnTo>
                    <a:pt x="244" y="143716"/>
                  </a:lnTo>
                  <a:lnTo>
                    <a:pt x="333" y="144826"/>
                  </a:lnTo>
                  <a:lnTo>
                    <a:pt x="429" y="145869"/>
                  </a:lnTo>
                  <a:lnTo>
                    <a:pt x="532" y="146912"/>
                  </a:lnTo>
                  <a:lnTo>
                    <a:pt x="658" y="147921"/>
                  </a:lnTo>
                  <a:lnTo>
                    <a:pt x="784" y="148897"/>
                  </a:lnTo>
                  <a:lnTo>
                    <a:pt x="924" y="149839"/>
                  </a:lnTo>
                  <a:lnTo>
                    <a:pt x="1079" y="150747"/>
                  </a:lnTo>
                  <a:lnTo>
                    <a:pt x="1234" y="151622"/>
                  </a:lnTo>
                  <a:lnTo>
                    <a:pt x="1404" y="152496"/>
                  </a:lnTo>
                  <a:lnTo>
                    <a:pt x="1589" y="153304"/>
                  </a:lnTo>
                  <a:lnTo>
                    <a:pt x="1774" y="154078"/>
                  </a:lnTo>
                  <a:lnTo>
                    <a:pt x="1966" y="154818"/>
                  </a:lnTo>
                  <a:lnTo>
                    <a:pt x="2173" y="155491"/>
                  </a:lnTo>
                  <a:lnTo>
                    <a:pt x="2387" y="156163"/>
                  </a:lnTo>
                  <a:lnTo>
                    <a:pt x="2602" y="156769"/>
                  </a:lnTo>
                  <a:lnTo>
                    <a:pt x="2831" y="157341"/>
                  </a:lnTo>
                  <a:lnTo>
                    <a:pt x="3060" y="157845"/>
                  </a:lnTo>
                  <a:lnTo>
                    <a:pt x="3304" y="158316"/>
                  </a:lnTo>
                  <a:lnTo>
                    <a:pt x="3548" y="158720"/>
                  </a:lnTo>
                  <a:lnTo>
                    <a:pt x="3799" y="159090"/>
                  </a:lnTo>
                  <a:lnTo>
                    <a:pt x="4050" y="159427"/>
                  </a:lnTo>
                  <a:lnTo>
                    <a:pt x="4316" y="159696"/>
                  </a:lnTo>
                  <a:lnTo>
                    <a:pt x="4582" y="159898"/>
                  </a:lnTo>
                  <a:lnTo>
                    <a:pt x="4848" y="160032"/>
                  </a:lnTo>
                  <a:lnTo>
                    <a:pt x="5122" y="160133"/>
                  </a:lnTo>
                  <a:lnTo>
                    <a:pt x="5403"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7" y="157341"/>
                  </a:lnTo>
                  <a:lnTo>
                    <a:pt x="8189" y="156769"/>
                  </a:lnTo>
                  <a:lnTo>
                    <a:pt x="8411" y="156163"/>
                  </a:lnTo>
                  <a:lnTo>
                    <a:pt x="8625" y="155491"/>
                  </a:lnTo>
                  <a:lnTo>
                    <a:pt x="8824" y="154818"/>
                  </a:lnTo>
                  <a:lnTo>
                    <a:pt x="9024" y="154078"/>
                  </a:lnTo>
                  <a:lnTo>
                    <a:pt x="9209" y="153304"/>
                  </a:lnTo>
                  <a:lnTo>
                    <a:pt x="9386" y="152496"/>
                  </a:lnTo>
                  <a:lnTo>
                    <a:pt x="9556" y="151622"/>
                  </a:lnTo>
                  <a:lnTo>
                    <a:pt x="9719" y="150747"/>
                  </a:lnTo>
                  <a:lnTo>
                    <a:pt x="9874" y="149839"/>
                  </a:lnTo>
                  <a:lnTo>
                    <a:pt x="10014" y="148897"/>
                  </a:lnTo>
                  <a:lnTo>
                    <a:pt x="10140" y="147921"/>
                  </a:lnTo>
                  <a:lnTo>
                    <a:pt x="10266" y="146912"/>
                  </a:lnTo>
                  <a:lnTo>
                    <a:pt x="10369" y="145869"/>
                  </a:lnTo>
                  <a:lnTo>
                    <a:pt x="10465" y="144826"/>
                  </a:lnTo>
                  <a:lnTo>
                    <a:pt x="10554" y="143716"/>
                  </a:lnTo>
                  <a:lnTo>
                    <a:pt x="10628" y="142640"/>
                  </a:lnTo>
                  <a:lnTo>
                    <a:pt x="10687" y="141496"/>
                  </a:lnTo>
                  <a:lnTo>
                    <a:pt x="10731" y="140352"/>
                  </a:lnTo>
                  <a:lnTo>
                    <a:pt x="10768" y="139174"/>
                  </a:lnTo>
                  <a:lnTo>
                    <a:pt x="10790" y="137997"/>
                  </a:lnTo>
                  <a:lnTo>
                    <a:pt x="10798" y="136820"/>
                  </a:lnTo>
                  <a:lnTo>
                    <a:pt x="10790" y="135608"/>
                  </a:lnTo>
                  <a:lnTo>
                    <a:pt x="10768" y="134431"/>
                  </a:lnTo>
                  <a:lnTo>
                    <a:pt x="10731" y="133254"/>
                  </a:lnTo>
                  <a:lnTo>
                    <a:pt x="10687" y="132110"/>
                  </a:lnTo>
                  <a:lnTo>
                    <a:pt x="10628" y="131000"/>
                  </a:lnTo>
                  <a:lnTo>
                    <a:pt x="10554" y="129889"/>
                  </a:lnTo>
                  <a:lnTo>
                    <a:pt x="10465" y="128813"/>
                  </a:lnTo>
                  <a:lnTo>
                    <a:pt x="10369" y="127736"/>
                  </a:lnTo>
                  <a:lnTo>
                    <a:pt x="10266" y="126727"/>
                  </a:lnTo>
                  <a:lnTo>
                    <a:pt x="10140" y="125718"/>
                  </a:lnTo>
                  <a:lnTo>
                    <a:pt x="10014" y="124742"/>
                  </a:lnTo>
                  <a:lnTo>
                    <a:pt x="9874" y="123800"/>
                  </a:lnTo>
                  <a:lnTo>
                    <a:pt x="9719" y="122858"/>
                  </a:lnTo>
                  <a:lnTo>
                    <a:pt x="9556" y="121984"/>
                  </a:lnTo>
                  <a:lnTo>
                    <a:pt x="9386" y="121143"/>
                  </a:lnTo>
                  <a:lnTo>
                    <a:pt x="9209" y="120335"/>
                  </a:lnTo>
                  <a:lnTo>
                    <a:pt x="9024" y="119562"/>
                  </a:lnTo>
                  <a:lnTo>
                    <a:pt x="8824" y="118821"/>
                  </a:lnTo>
                  <a:lnTo>
                    <a:pt x="8625" y="118115"/>
                  </a:lnTo>
                  <a:lnTo>
                    <a:pt x="8411" y="117476"/>
                  </a:lnTo>
                  <a:lnTo>
                    <a:pt x="8189" y="116870"/>
                  </a:lnTo>
                  <a:lnTo>
                    <a:pt x="7967"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403" y="113472"/>
                  </a:lnTo>
                  <a:close/>
                  <a:moveTo>
                    <a:pt x="5122" y="226945"/>
                  </a:moveTo>
                  <a:lnTo>
                    <a:pt x="4848" y="227046"/>
                  </a:lnTo>
                  <a:lnTo>
                    <a:pt x="4582" y="227214"/>
                  </a:lnTo>
                  <a:lnTo>
                    <a:pt x="4316" y="227416"/>
                  </a:lnTo>
                  <a:lnTo>
                    <a:pt x="4050" y="227651"/>
                  </a:lnTo>
                  <a:lnTo>
                    <a:pt x="3799" y="227988"/>
                  </a:lnTo>
                  <a:lnTo>
                    <a:pt x="3548" y="228358"/>
                  </a:lnTo>
                  <a:lnTo>
                    <a:pt x="3304" y="228761"/>
                  </a:lnTo>
                  <a:lnTo>
                    <a:pt x="3060" y="229232"/>
                  </a:lnTo>
                  <a:lnTo>
                    <a:pt x="2831" y="229771"/>
                  </a:lnTo>
                  <a:lnTo>
                    <a:pt x="2602" y="230309"/>
                  </a:lnTo>
                  <a:lnTo>
                    <a:pt x="2387" y="230915"/>
                  </a:lnTo>
                  <a:lnTo>
                    <a:pt x="2173" y="231587"/>
                  </a:lnTo>
                  <a:lnTo>
                    <a:pt x="1966" y="232260"/>
                  </a:lnTo>
                  <a:lnTo>
                    <a:pt x="1774" y="233000"/>
                  </a:lnTo>
                  <a:lnTo>
                    <a:pt x="1589" y="233774"/>
                  </a:lnTo>
                  <a:lnTo>
                    <a:pt x="1404" y="234581"/>
                  </a:lnTo>
                  <a:lnTo>
                    <a:pt x="1234" y="235422"/>
                  </a:lnTo>
                  <a:lnTo>
                    <a:pt x="1079" y="236331"/>
                  </a:lnTo>
                  <a:lnTo>
                    <a:pt x="924" y="237239"/>
                  </a:lnTo>
                  <a:lnTo>
                    <a:pt x="784" y="238181"/>
                  </a:lnTo>
                  <a:lnTo>
                    <a:pt x="658" y="239157"/>
                  </a:lnTo>
                  <a:lnTo>
                    <a:pt x="532" y="240166"/>
                  </a:lnTo>
                  <a:lnTo>
                    <a:pt x="429" y="241209"/>
                  </a:lnTo>
                  <a:lnTo>
                    <a:pt x="333" y="242252"/>
                  </a:lnTo>
                  <a:lnTo>
                    <a:pt x="244" y="243328"/>
                  </a:lnTo>
                  <a:lnTo>
                    <a:pt x="170" y="244438"/>
                  </a:lnTo>
                  <a:lnTo>
                    <a:pt x="111" y="245582"/>
                  </a:lnTo>
                  <a:lnTo>
                    <a:pt x="67" y="246726"/>
                  </a:lnTo>
                  <a:lnTo>
                    <a:pt x="30" y="247903"/>
                  </a:lnTo>
                  <a:lnTo>
                    <a:pt x="8" y="249081"/>
                  </a:lnTo>
                  <a:lnTo>
                    <a:pt x="0" y="250258"/>
                  </a:lnTo>
                  <a:lnTo>
                    <a:pt x="8" y="251469"/>
                  </a:lnTo>
                  <a:lnTo>
                    <a:pt x="30" y="252647"/>
                  </a:lnTo>
                  <a:lnTo>
                    <a:pt x="67" y="253824"/>
                  </a:lnTo>
                  <a:lnTo>
                    <a:pt x="111" y="254968"/>
                  </a:lnTo>
                  <a:lnTo>
                    <a:pt x="170" y="256078"/>
                  </a:lnTo>
                  <a:lnTo>
                    <a:pt x="244" y="257188"/>
                  </a:lnTo>
                  <a:lnTo>
                    <a:pt x="333" y="258265"/>
                  </a:lnTo>
                  <a:lnTo>
                    <a:pt x="429" y="259341"/>
                  </a:lnTo>
                  <a:lnTo>
                    <a:pt x="532" y="260384"/>
                  </a:lnTo>
                  <a:lnTo>
                    <a:pt x="658" y="261360"/>
                  </a:lnTo>
                  <a:lnTo>
                    <a:pt x="784" y="262336"/>
                  </a:lnTo>
                  <a:lnTo>
                    <a:pt x="924" y="263311"/>
                  </a:lnTo>
                  <a:lnTo>
                    <a:pt x="1079" y="264220"/>
                  </a:lnTo>
                  <a:lnTo>
                    <a:pt x="1234" y="265094"/>
                  </a:lnTo>
                  <a:lnTo>
                    <a:pt x="1404" y="265935"/>
                  </a:lnTo>
                  <a:lnTo>
                    <a:pt x="1589" y="266743"/>
                  </a:lnTo>
                  <a:lnTo>
                    <a:pt x="1774" y="267516"/>
                  </a:lnTo>
                  <a:lnTo>
                    <a:pt x="1966" y="268256"/>
                  </a:lnTo>
                  <a:lnTo>
                    <a:pt x="2173" y="268963"/>
                  </a:lnTo>
                  <a:lnTo>
                    <a:pt x="2387" y="269602"/>
                  </a:lnTo>
                  <a:lnTo>
                    <a:pt x="2602" y="270208"/>
                  </a:lnTo>
                  <a:lnTo>
                    <a:pt x="2831" y="270780"/>
                  </a:lnTo>
                  <a:lnTo>
                    <a:pt x="3060" y="271318"/>
                  </a:lnTo>
                  <a:lnTo>
                    <a:pt x="3304" y="271789"/>
                  </a:lnTo>
                  <a:lnTo>
                    <a:pt x="3548" y="272193"/>
                  </a:lnTo>
                  <a:lnTo>
                    <a:pt x="3799" y="272563"/>
                  </a:lnTo>
                  <a:lnTo>
                    <a:pt x="4050" y="272865"/>
                  </a:lnTo>
                  <a:lnTo>
                    <a:pt x="4316" y="273134"/>
                  </a:lnTo>
                  <a:lnTo>
                    <a:pt x="4582" y="273336"/>
                  </a:lnTo>
                  <a:lnTo>
                    <a:pt x="4848" y="273505"/>
                  </a:lnTo>
                  <a:lnTo>
                    <a:pt x="5122" y="273572"/>
                  </a:lnTo>
                  <a:lnTo>
                    <a:pt x="5403"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7" y="270780"/>
                  </a:lnTo>
                  <a:lnTo>
                    <a:pt x="8189" y="270208"/>
                  </a:lnTo>
                  <a:lnTo>
                    <a:pt x="8411" y="269602"/>
                  </a:lnTo>
                  <a:lnTo>
                    <a:pt x="8625" y="268963"/>
                  </a:lnTo>
                  <a:lnTo>
                    <a:pt x="8824" y="268256"/>
                  </a:lnTo>
                  <a:lnTo>
                    <a:pt x="9024" y="267516"/>
                  </a:lnTo>
                  <a:lnTo>
                    <a:pt x="9209" y="266743"/>
                  </a:lnTo>
                  <a:lnTo>
                    <a:pt x="9386" y="265935"/>
                  </a:lnTo>
                  <a:lnTo>
                    <a:pt x="9556" y="265094"/>
                  </a:lnTo>
                  <a:lnTo>
                    <a:pt x="9719" y="264220"/>
                  </a:lnTo>
                  <a:lnTo>
                    <a:pt x="9874" y="263311"/>
                  </a:lnTo>
                  <a:lnTo>
                    <a:pt x="10014" y="262336"/>
                  </a:lnTo>
                  <a:lnTo>
                    <a:pt x="10140" y="261360"/>
                  </a:lnTo>
                  <a:lnTo>
                    <a:pt x="10266" y="260384"/>
                  </a:lnTo>
                  <a:lnTo>
                    <a:pt x="10369" y="259341"/>
                  </a:lnTo>
                  <a:lnTo>
                    <a:pt x="10465" y="258265"/>
                  </a:lnTo>
                  <a:lnTo>
                    <a:pt x="10554" y="257188"/>
                  </a:lnTo>
                  <a:lnTo>
                    <a:pt x="10628" y="256078"/>
                  </a:lnTo>
                  <a:lnTo>
                    <a:pt x="10687" y="254968"/>
                  </a:lnTo>
                  <a:lnTo>
                    <a:pt x="10731" y="253824"/>
                  </a:lnTo>
                  <a:lnTo>
                    <a:pt x="10768" y="252647"/>
                  </a:lnTo>
                  <a:lnTo>
                    <a:pt x="10790" y="251469"/>
                  </a:lnTo>
                  <a:lnTo>
                    <a:pt x="10798" y="250258"/>
                  </a:lnTo>
                  <a:lnTo>
                    <a:pt x="10790" y="249081"/>
                  </a:lnTo>
                  <a:lnTo>
                    <a:pt x="10768" y="247903"/>
                  </a:lnTo>
                  <a:lnTo>
                    <a:pt x="10731" y="246726"/>
                  </a:lnTo>
                  <a:lnTo>
                    <a:pt x="10687" y="245582"/>
                  </a:lnTo>
                  <a:lnTo>
                    <a:pt x="10628" y="244438"/>
                  </a:lnTo>
                  <a:lnTo>
                    <a:pt x="10554" y="243328"/>
                  </a:lnTo>
                  <a:lnTo>
                    <a:pt x="10465" y="242252"/>
                  </a:lnTo>
                  <a:lnTo>
                    <a:pt x="10369" y="241209"/>
                  </a:lnTo>
                  <a:lnTo>
                    <a:pt x="10266" y="240166"/>
                  </a:lnTo>
                  <a:lnTo>
                    <a:pt x="10140" y="239157"/>
                  </a:lnTo>
                  <a:lnTo>
                    <a:pt x="10014" y="238181"/>
                  </a:lnTo>
                  <a:lnTo>
                    <a:pt x="9874" y="237239"/>
                  </a:lnTo>
                  <a:lnTo>
                    <a:pt x="9719" y="236331"/>
                  </a:lnTo>
                  <a:lnTo>
                    <a:pt x="9556" y="235422"/>
                  </a:lnTo>
                  <a:lnTo>
                    <a:pt x="9386" y="234581"/>
                  </a:lnTo>
                  <a:lnTo>
                    <a:pt x="9209" y="233774"/>
                  </a:lnTo>
                  <a:lnTo>
                    <a:pt x="9024" y="233000"/>
                  </a:lnTo>
                  <a:lnTo>
                    <a:pt x="8824" y="232260"/>
                  </a:lnTo>
                  <a:lnTo>
                    <a:pt x="8625" y="231587"/>
                  </a:lnTo>
                  <a:lnTo>
                    <a:pt x="8411" y="230915"/>
                  </a:lnTo>
                  <a:lnTo>
                    <a:pt x="8189" y="230309"/>
                  </a:lnTo>
                  <a:lnTo>
                    <a:pt x="7967"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22" y="340384"/>
                  </a:moveTo>
                  <a:lnTo>
                    <a:pt x="4848" y="340485"/>
                  </a:lnTo>
                  <a:lnTo>
                    <a:pt x="4582" y="340653"/>
                  </a:lnTo>
                  <a:lnTo>
                    <a:pt x="4316" y="340855"/>
                  </a:lnTo>
                  <a:lnTo>
                    <a:pt x="4050" y="341124"/>
                  </a:lnTo>
                  <a:lnTo>
                    <a:pt x="3799" y="341426"/>
                  </a:lnTo>
                  <a:lnTo>
                    <a:pt x="3548" y="341797"/>
                  </a:lnTo>
                  <a:lnTo>
                    <a:pt x="3304" y="342200"/>
                  </a:lnTo>
                  <a:lnTo>
                    <a:pt x="3060" y="342671"/>
                  </a:lnTo>
                  <a:lnTo>
                    <a:pt x="2831" y="343209"/>
                  </a:lnTo>
                  <a:lnTo>
                    <a:pt x="2602" y="343748"/>
                  </a:lnTo>
                  <a:lnTo>
                    <a:pt x="2387" y="344387"/>
                  </a:lnTo>
                  <a:lnTo>
                    <a:pt x="2173" y="345026"/>
                  </a:lnTo>
                  <a:lnTo>
                    <a:pt x="1966" y="345733"/>
                  </a:lnTo>
                  <a:lnTo>
                    <a:pt x="1774" y="346439"/>
                  </a:lnTo>
                  <a:lnTo>
                    <a:pt x="1589" y="347213"/>
                  </a:lnTo>
                  <a:lnTo>
                    <a:pt x="1404" y="348054"/>
                  </a:lnTo>
                  <a:lnTo>
                    <a:pt x="1234" y="348895"/>
                  </a:lnTo>
                  <a:lnTo>
                    <a:pt x="1079" y="349770"/>
                  </a:lnTo>
                  <a:lnTo>
                    <a:pt x="924" y="350678"/>
                  </a:lnTo>
                  <a:lnTo>
                    <a:pt x="784" y="351620"/>
                  </a:lnTo>
                  <a:lnTo>
                    <a:pt x="658" y="352595"/>
                  </a:lnTo>
                  <a:lnTo>
                    <a:pt x="532" y="353605"/>
                  </a:lnTo>
                  <a:lnTo>
                    <a:pt x="429" y="354648"/>
                  </a:lnTo>
                  <a:lnTo>
                    <a:pt x="333" y="355724"/>
                  </a:lnTo>
                  <a:lnTo>
                    <a:pt x="244" y="356801"/>
                  </a:lnTo>
                  <a:lnTo>
                    <a:pt x="170" y="357911"/>
                  </a:lnTo>
                  <a:lnTo>
                    <a:pt x="111" y="359021"/>
                  </a:lnTo>
                  <a:lnTo>
                    <a:pt x="67" y="360165"/>
                  </a:lnTo>
                  <a:lnTo>
                    <a:pt x="30" y="361342"/>
                  </a:lnTo>
                  <a:lnTo>
                    <a:pt x="8" y="362520"/>
                  </a:lnTo>
                  <a:lnTo>
                    <a:pt x="0" y="363697"/>
                  </a:lnTo>
                  <a:lnTo>
                    <a:pt x="8" y="364908"/>
                  </a:lnTo>
                  <a:lnTo>
                    <a:pt x="30" y="366086"/>
                  </a:lnTo>
                  <a:lnTo>
                    <a:pt x="67" y="367263"/>
                  </a:lnTo>
                  <a:lnTo>
                    <a:pt x="111" y="368407"/>
                  </a:lnTo>
                  <a:lnTo>
                    <a:pt x="170" y="369517"/>
                  </a:lnTo>
                  <a:lnTo>
                    <a:pt x="244" y="370627"/>
                  </a:lnTo>
                  <a:lnTo>
                    <a:pt x="333" y="371704"/>
                  </a:lnTo>
                  <a:lnTo>
                    <a:pt x="429" y="372780"/>
                  </a:lnTo>
                  <a:lnTo>
                    <a:pt x="532" y="373823"/>
                  </a:lnTo>
                  <a:lnTo>
                    <a:pt x="658" y="374799"/>
                  </a:lnTo>
                  <a:lnTo>
                    <a:pt x="784" y="375808"/>
                  </a:lnTo>
                  <a:lnTo>
                    <a:pt x="924" y="376750"/>
                  </a:lnTo>
                  <a:lnTo>
                    <a:pt x="1079" y="377658"/>
                  </a:lnTo>
                  <a:lnTo>
                    <a:pt x="1234" y="378533"/>
                  </a:lnTo>
                  <a:lnTo>
                    <a:pt x="1404" y="379374"/>
                  </a:lnTo>
                  <a:lnTo>
                    <a:pt x="1589" y="380215"/>
                  </a:lnTo>
                  <a:lnTo>
                    <a:pt x="1774" y="380989"/>
                  </a:lnTo>
                  <a:lnTo>
                    <a:pt x="1966" y="381695"/>
                  </a:lnTo>
                  <a:lnTo>
                    <a:pt x="2173" y="382402"/>
                  </a:lnTo>
                  <a:lnTo>
                    <a:pt x="2387" y="383041"/>
                  </a:lnTo>
                  <a:lnTo>
                    <a:pt x="2602" y="383680"/>
                  </a:lnTo>
                  <a:lnTo>
                    <a:pt x="2831" y="384218"/>
                  </a:lnTo>
                  <a:lnTo>
                    <a:pt x="3060" y="384757"/>
                  </a:lnTo>
                  <a:lnTo>
                    <a:pt x="3304" y="385228"/>
                  </a:lnTo>
                  <a:lnTo>
                    <a:pt x="3548" y="385631"/>
                  </a:lnTo>
                  <a:lnTo>
                    <a:pt x="3799" y="386001"/>
                  </a:lnTo>
                  <a:lnTo>
                    <a:pt x="4050" y="386304"/>
                  </a:lnTo>
                  <a:lnTo>
                    <a:pt x="4316" y="386573"/>
                  </a:lnTo>
                  <a:lnTo>
                    <a:pt x="4582" y="386775"/>
                  </a:lnTo>
                  <a:lnTo>
                    <a:pt x="4848" y="386943"/>
                  </a:lnTo>
                  <a:lnTo>
                    <a:pt x="5122"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7" y="384218"/>
                  </a:lnTo>
                  <a:lnTo>
                    <a:pt x="8189" y="383680"/>
                  </a:lnTo>
                  <a:lnTo>
                    <a:pt x="8411" y="383041"/>
                  </a:lnTo>
                  <a:lnTo>
                    <a:pt x="8625" y="382402"/>
                  </a:lnTo>
                  <a:lnTo>
                    <a:pt x="8824" y="381695"/>
                  </a:lnTo>
                  <a:lnTo>
                    <a:pt x="9024" y="380989"/>
                  </a:lnTo>
                  <a:lnTo>
                    <a:pt x="9209" y="380215"/>
                  </a:lnTo>
                  <a:lnTo>
                    <a:pt x="9386" y="379374"/>
                  </a:lnTo>
                  <a:lnTo>
                    <a:pt x="9556" y="378533"/>
                  </a:lnTo>
                  <a:lnTo>
                    <a:pt x="9719" y="377658"/>
                  </a:lnTo>
                  <a:lnTo>
                    <a:pt x="9874" y="376750"/>
                  </a:lnTo>
                  <a:lnTo>
                    <a:pt x="10014" y="375808"/>
                  </a:lnTo>
                  <a:lnTo>
                    <a:pt x="10140" y="374799"/>
                  </a:lnTo>
                  <a:lnTo>
                    <a:pt x="10266" y="373823"/>
                  </a:lnTo>
                  <a:lnTo>
                    <a:pt x="10369" y="372780"/>
                  </a:lnTo>
                  <a:lnTo>
                    <a:pt x="10465" y="371704"/>
                  </a:lnTo>
                  <a:lnTo>
                    <a:pt x="10554" y="370627"/>
                  </a:lnTo>
                  <a:lnTo>
                    <a:pt x="10628" y="369517"/>
                  </a:lnTo>
                  <a:lnTo>
                    <a:pt x="10687" y="368407"/>
                  </a:lnTo>
                  <a:lnTo>
                    <a:pt x="10731" y="367263"/>
                  </a:lnTo>
                  <a:lnTo>
                    <a:pt x="10768" y="366086"/>
                  </a:lnTo>
                  <a:lnTo>
                    <a:pt x="10790" y="364908"/>
                  </a:lnTo>
                  <a:lnTo>
                    <a:pt x="10798" y="363697"/>
                  </a:lnTo>
                  <a:lnTo>
                    <a:pt x="10790" y="362520"/>
                  </a:lnTo>
                  <a:lnTo>
                    <a:pt x="10768" y="361342"/>
                  </a:lnTo>
                  <a:lnTo>
                    <a:pt x="10731" y="360165"/>
                  </a:lnTo>
                  <a:lnTo>
                    <a:pt x="10687" y="359021"/>
                  </a:lnTo>
                  <a:lnTo>
                    <a:pt x="10628" y="357911"/>
                  </a:lnTo>
                  <a:lnTo>
                    <a:pt x="10554" y="356801"/>
                  </a:lnTo>
                  <a:lnTo>
                    <a:pt x="10465" y="355724"/>
                  </a:lnTo>
                  <a:lnTo>
                    <a:pt x="10369" y="354648"/>
                  </a:lnTo>
                  <a:lnTo>
                    <a:pt x="10266" y="353605"/>
                  </a:lnTo>
                  <a:lnTo>
                    <a:pt x="10140" y="352595"/>
                  </a:lnTo>
                  <a:lnTo>
                    <a:pt x="10014" y="351620"/>
                  </a:lnTo>
                  <a:lnTo>
                    <a:pt x="9874" y="350678"/>
                  </a:lnTo>
                  <a:lnTo>
                    <a:pt x="9719" y="349770"/>
                  </a:lnTo>
                  <a:lnTo>
                    <a:pt x="9556" y="348895"/>
                  </a:lnTo>
                  <a:lnTo>
                    <a:pt x="9386" y="348054"/>
                  </a:lnTo>
                  <a:lnTo>
                    <a:pt x="9209" y="347213"/>
                  </a:lnTo>
                  <a:lnTo>
                    <a:pt x="9024" y="346439"/>
                  </a:lnTo>
                  <a:lnTo>
                    <a:pt x="8824" y="345733"/>
                  </a:lnTo>
                  <a:lnTo>
                    <a:pt x="8625" y="345026"/>
                  </a:lnTo>
                  <a:lnTo>
                    <a:pt x="8411" y="344387"/>
                  </a:lnTo>
                  <a:lnTo>
                    <a:pt x="8189" y="343748"/>
                  </a:lnTo>
                  <a:lnTo>
                    <a:pt x="7967"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403" y="453822"/>
                  </a:moveTo>
                  <a:lnTo>
                    <a:pt x="5122" y="453856"/>
                  </a:lnTo>
                  <a:lnTo>
                    <a:pt x="4848" y="453957"/>
                  </a:lnTo>
                  <a:lnTo>
                    <a:pt x="4582" y="454092"/>
                  </a:lnTo>
                  <a:lnTo>
                    <a:pt x="4316" y="454293"/>
                  </a:lnTo>
                  <a:lnTo>
                    <a:pt x="4050" y="454562"/>
                  </a:lnTo>
                  <a:lnTo>
                    <a:pt x="3799" y="454865"/>
                  </a:lnTo>
                  <a:lnTo>
                    <a:pt x="3548" y="455235"/>
                  </a:lnTo>
                  <a:lnTo>
                    <a:pt x="3304" y="455639"/>
                  </a:lnTo>
                  <a:lnTo>
                    <a:pt x="3060" y="456110"/>
                  </a:lnTo>
                  <a:lnTo>
                    <a:pt x="2831" y="456615"/>
                  </a:lnTo>
                  <a:lnTo>
                    <a:pt x="2602" y="457153"/>
                  </a:lnTo>
                  <a:lnTo>
                    <a:pt x="2387" y="457758"/>
                  </a:lnTo>
                  <a:lnTo>
                    <a:pt x="2173" y="458398"/>
                  </a:lnTo>
                  <a:lnTo>
                    <a:pt x="1966" y="459104"/>
                  </a:lnTo>
                  <a:lnTo>
                    <a:pt x="1774" y="459811"/>
                  </a:lnTo>
                  <a:lnTo>
                    <a:pt x="1589" y="460584"/>
                  </a:lnTo>
                  <a:lnTo>
                    <a:pt x="1404" y="461392"/>
                  </a:lnTo>
                  <a:lnTo>
                    <a:pt x="1234" y="462233"/>
                  </a:lnTo>
                  <a:lnTo>
                    <a:pt x="1079" y="463141"/>
                  </a:lnTo>
                  <a:lnTo>
                    <a:pt x="924" y="464049"/>
                  </a:lnTo>
                  <a:lnTo>
                    <a:pt x="784" y="464991"/>
                  </a:lnTo>
                  <a:lnTo>
                    <a:pt x="658" y="465967"/>
                  </a:lnTo>
                  <a:lnTo>
                    <a:pt x="532" y="466976"/>
                  </a:lnTo>
                  <a:lnTo>
                    <a:pt x="429" y="468019"/>
                  </a:lnTo>
                  <a:lnTo>
                    <a:pt x="333" y="469062"/>
                  </a:lnTo>
                  <a:lnTo>
                    <a:pt x="244" y="470172"/>
                  </a:lnTo>
                  <a:lnTo>
                    <a:pt x="170" y="471282"/>
                  </a:lnTo>
                  <a:lnTo>
                    <a:pt x="111" y="472426"/>
                  </a:lnTo>
                  <a:lnTo>
                    <a:pt x="67" y="473570"/>
                  </a:lnTo>
                  <a:lnTo>
                    <a:pt x="30" y="474747"/>
                  </a:lnTo>
                  <a:lnTo>
                    <a:pt x="8" y="475958"/>
                  </a:lnTo>
                  <a:lnTo>
                    <a:pt x="0" y="477170"/>
                  </a:lnTo>
                  <a:lnTo>
                    <a:pt x="8" y="478381"/>
                  </a:lnTo>
                  <a:lnTo>
                    <a:pt x="30" y="479558"/>
                  </a:lnTo>
                  <a:lnTo>
                    <a:pt x="67" y="480702"/>
                  </a:lnTo>
                  <a:lnTo>
                    <a:pt x="111" y="481879"/>
                  </a:lnTo>
                  <a:lnTo>
                    <a:pt x="170" y="482989"/>
                  </a:lnTo>
                  <a:lnTo>
                    <a:pt x="244" y="484100"/>
                  </a:lnTo>
                  <a:lnTo>
                    <a:pt x="333" y="485176"/>
                  </a:lnTo>
                  <a:lnTo>
                    <a:pt x="429" y="486253"/>
                  </a:lnTo>
                  <a:lnTo>
                    <a:pt x="532" y="487262"/>
                  </a:lnTo>
                  <a:lnTo>
                    <a:pt x="658" y="488271"/>
                  </a:lnTo>
                  <a:lnTo>
                    <a:pt x="784" y="489247"/>
                  </a:lnTo>
                  <a:lnTo>
                    <a:pt x="924" y="490189"/>
                  </a:lnTo>
                  <a:lnTo>
                    <a:pt x="1079" y="491131"/>
                  </a:lnTo>
                  <a:lnTo>
                    <a:pt x="1234" y="492005"/>
                  </a:lnTo>
                  <a:lnTo>
                    <a:pt x="1404" y="492846"/>
                  </a:lnTo>
                  <a:lnTo>
                    <a:pt x="1589" y="493654"/>
                  </a:lnTo>
                  <a:lnTo>
                    <a:pt x="1774" y="494428"/>
                  </a:lnTo>
                  <a:lnTo>
                    <a:pt x="1966" y="495168"/>
                  </a:lnTo>
                  <a:lnTo>
                    <a:pt x="2173" y="495874"/>
                  </a:lnTo>
                  <a:lnTo>
                    <a:pt x="2387" y="496513"/>
                  </a:lnTo>
                  <a:lnTo>
                    <a:pt x="2602" y="497119"/>
                  </a:lnTo>
                  <a:lnTo>
                    <a:pt x="2831" y="497691"/>
                  </a:lnTo>
                  <a:lnTo>
                    <a:pt x="3060" y="498195"/>
                  </a:lnTo>
                  <a:lnTo>
                    <a:pt x="3304" y="498666"/>
                  </a:lnTo>
                  <a:lnTo>
                    <a:pt x="3548" y="499104"/>
                  </a:lnTo>
                  <a:lnTo>
                    <a:pt x="3799" y="499474"/>
                  </a:lnTo>
                  <a:lnTo>
                    <a:pt x="4050" y="499777"/>
                  </a:lnTo>
                  <a:lnTo>
                    <a:pt x="4316" y="500046"/>
                  </a:lnTo>
                  <a:lnTo>
                    <a:pt x="4582" y="500248"/>
                  </a:lnTo>
                  <a:lnTo>
                    <a:pt x="4848" y="500382"/>
                  </a:lnTo>
                  <a:lnTo>
                    <a:pt x="5122" y="500483"/>
                  </a:lnTo>
                  <a:lnTo>
                    <a:pt x="5403"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7" y="497691"/>
                  </a:lnTo>
                  <a:lnTo>
                    <a:pt x="8189" y="497119"/>
                  </a:lnTo>
                  <a:lnTo>
                    <a:pt x="8411" y="496513"/>
                  </a:lnTo>
                  <a:lnTo>
                    <a:pt x="8625" y="495874"/>
                  </a:lnTo>
                  <a:lnTo>
                    <a:pt x="8824" y="495168"/>
                  </a:lnTo>
                  <a:lnTo>
                    <a:pt x="9024" y="494428"/>
                  </a:lnTo>
                  <a:lnTo>
                    <a:pt x="9209" y="493654"/>
                  </a:lnTo>
                  <a:lnTo>
                    <a:pt x="9386" y="492846"/>
                  </a:lnTo>
                  <a:lnTo>
                    <a:pt x="9556" y="492005"/>
                  </a:lnTo>
                  <a:lnTo>
                    <a:pt x="9719" y="491131"/>
                  </a:lnTo>
                  <a:lnTo>
                    <a:pt x="9874" y="490189"/>
                  </a:lnTo>
                  <a:lnTo>
                    <a:pt x="10014" y="489247"/>
                  </a:lnTo>
                  <a:lnTo>
                    <a:pt x="10140" y="488271"/>
                  </a:lnTo>
                  <a:lnTo>
                    <a:pt x="10266" y="487262"/>
                  </a:lnTo>
                  <a:lnTo>
                    <a:pt x="10369" y="486253"/>
                  </a:lnTo>
                  <a:lnTo>
                    <a:pt x="10465" y="485176"/>
                  </a:lnTo>
                  <a:lnTo>
                    <a:pt x="10554" y="484100"/>
                  </a:lnTo>
                  <a:lnTo>
                    <a:pt x="10628" y="482989"/>
                  </a:lnTo>
                  <a:lnTo>
                    <a:pt x="10687" y="481879"/>
                  </a:lnTo>
                  <a:lnTo>
                    <a:pt x="10731" y="480702"/>
                  </a:lnTo>
                  <a:lnTo>
                    <a:pt x="10768" y="479558"/>
                  </a:lnTo>
                  <a:lnTo>
                    <a:pt x="10790" y="478381"/>
                  </a:lnTo>
                  <a:lnTo>
                    <a:pt x="10798" y="477170"/>
                  </a:lnTo>
                  <a:lnTo>
                    <a:pt x="10790" y="475958"/>
                  </a:lnTo>
                  <a:lnTo>
                    <a:pt x="10768" y="474747"/>
                  </a:lnTo>
                  <a:lnTo>
                    <a:pt x="10731" y="473570"/>
                  </a:lnTo>
                  <a:lnTo>
                    <a:pt x="10687" y="472426"/>
                  </a:lnTo>
                  <a:lnTo>
                    <a:pt x="10628" y="471282"/>
                  </a:lnTo>
                  <a:lnTo>
                    <a:pt x="10554" y="470172"/>
                  </a:lnTo>
                  <a:lnTo>
                    <a:pt x="10465" y="469062"/>
                  </a:lnTo>
                  <a:lnTo>
                    <a:pt x="10369" y="468019"/>
                  </a:lnTo>
                  <a:lnTo>
                    <a:pt x="10266" y="466976"/>
                  </a:lnTo>
                  <a:lnTo>
                    <a:pt x="10140" y="465967"/>
                  </a:lnTo>
                  <a:lnTo>
                    <a:pt x="10014" y="464991"/>
                  </a:lnTo>
                  <a:lnTo>
                    <a:pt x="9874" y="464049"/>
                  </a:lnTo>
                  <a:lnTo>
                    <a:pt x="9719" y="463141"/>
                  </a:lnTo>
                  <a:lnTo>
                    <a:pt x="9556" y="462233"/>
                  </a:lnTo>
                  <a:lnTo>
                    <a:pt x="9386" y="461392"/>
                  </a:lnTo>
                  <a:lnTo>
                    <a:pt x="9209" y="460584"/>
                  </a:lnTo>
                  <a:lnTo>
                    <a:pt x="9024" y="459811"/>
                  </a:lnTo>
                  <a:lnTo>
                    <a:pt x="8824" y="459104"/>
                  </a:lnTo>
                  <a:lnTo>
                    <a:pt x="8625" y="458398"/>
                  </a:lnTo>
                  <a:lnTo>
                    <a:pt x="8411" y="457758"/>
                  </a:lnTo>
                  <a:lnTo>
                    <a:pt x="8189" y="457153"/>
                  </a:lnTo>
                  <a:lnTo>
                    <a:pt x="7967"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403" y="453822"/>
                  </a:lnTo>
                  <a:close/>
                  <a:moveTo>
                    <a:pt x="5122" y="567059"/>
                  </a:moveTo>
                  <a:lnTo>
                    <a:pt x="4848" y="567160"/>
                  </a:lnTo>
                  <a:lnTo>
                    <a:pt x="4582" y="567328"/>
                  </a:lnTo>
                  <a:lnTo>
                    <a:pt x="4316" y="567530"/>
                  </a:lnTo>
                  <a:lnTo>
                    <a:pt x="4050" y="567766"/>
                  </a:lnTo>
                  <a:lnTo>
                    <a:pt x="3799" y="568102"/>
                  </a:lnTo>
                  <a:lnTo>
                    <a:pt x="3548" y="568472"/>
                  </a:lnTo>
                  <a:lnTo>
                    <a:pt x="3304" y="568876"/>
                  </a:lnTo>
                  <a:lnTo>
                    <a:pt x="3060" y="569347"/>
                  </a:lnTo>
                  <a:lnTo>
                    <a:pt x="2831" y="569885"/>
                  </a:lnTo>
                  <a:lnTo>
                    <a:pt x="2602" y="570423"/>
                  </a:lnTo>
                  <a:lnTo>
                    <a:pt x="2387" y="571029"/>
                  </a:lnTo>
                  <a:lnTo>
                    <a:pt x="2173" y="571702"/>
                  </a:lnTo>
                  <a:lnTo>
                    <a:pt x="1966" y="572408"/>
                  </a:lnTo>
                  <a:lnTo>
                    <a:pt x="1774" y="573115"/>
                  </a:lnTo>
                  <a:lnTo>
                    <a:pt x="1589" y="573889"/>
                  </a:lnTo>
                  <a:lnTo>
                    <a:pt x="1404" y="574730"/>
                  </a:lnTo>
                  <a:lnTo>
                    <a:pt x="1234" y="575571"/>
                  </a:lnTo>
                  <a:lnTo>
                    <a:pt x="1079" y="576445"/>
                  </a:lnTo>
                  <a:lnTo>
                    <a:pt x="924" y="577354"/>
                  </a:lnTo>
                  <a:lnTo>
                    <a:pt x="784" y="578296"/>
                  </a:lnTo>
                  <a:lnTo>
                    <a:pt x="658" y="579271"/>
                  </a:lnTo>
                  <a:lnTo>
                    <a:pt x="532" y="580280"/>
                  </a:lnTo>
                  <a:lnTo>
                    <a:pt x="429" y="581323"/>
                  </a:lnTo>
                  <a:lnTo>
                    <a:pt x="333" y="582400"/>
                  </a:lnTo>
                  <a:lnTo>
                    <a:pt x="244" y="583476"/>
                  </a:lnTo>
                  <a:lnTo>
                    <a:pt x="170" y="584586"/>
                  </a:lnTo>
                  <a:lnTo>
                    <a:pt x="111" y="585697"/>
                  </a:lnTo>
                  <a:lnTo>
                    <a:pt x="67" y="586840"/>
                  </a:lnTo>
                  <a:lnTo>
                    <a:pt x="30" y="588018"/>
                  </a:lnTo>
                  <a:lnTo>
                    <a:pt x="8" y="589195"/>
                  </a:lnTo>
                  <a:lnTo>
                    <a:pt x="0" y="590373"/>
                  </a:lnTo>
                  <a:lnTo>
                    <a:pt x="8" y="591618"/>
                  </a:lnTo>
                  <a:lnTo>
                    <a:pt x="30" y="592795"/>
                  </a:lnTo>
                  <a:lnTo>
                    <a:pt x="67" y="593972"/>
                  </a:lnTo>
                  <a:lnTo>
                    <a:pt x="111" y="595150"/>
                  </a:lnTo>
                  <a:lnTo>
                    <a:pt x="170" y="596294"/>
                  </a:lnTo>
                  <a:lnTo>
                    <a:pt x="244" y="597404"/>
                  </a:lnTo>
                  <a:lnTo>
                    <a:pt x="333" y="598480"/>
                  </a:lnTo>
                  <a:lnTo>
                    <a:pt x="429" y="599557"/>
                  </a:lnTo>
                  <a:lnTo>
                    <a:pt x="532" y="600600"/>
                  </a:lnTo>
                  <a:lnTo>
                    <a:pt x="658" y="601609"/>
                  </a:lnTo>
                  <a:lnTo>
                    <a:pt x="784" y="602585"/>
                  </a:lnTo>
                  <a:lnTo>
                    <a:pt x="924" y="603527"/>
                  </a:lnTo>
                  <a:lnTo>
                    <a:pt x="1079" y="604435"/>
                  </a:lnTo>
                  <a:lnTo>
                    <a:pt x="1234" y="605310"/>
                  </a:lnTo>
                  <a:lnTo>
                    <a:pt x="1404" y="606151"/>
                  </a:lnTo>
                  <a:lnTo>
                    <a:pt x="1589" y="606958"/>
                  </a:lnTo>
                  <a:lnTo>
                    <a:pt x="1774" y="607732"/>
                  </a:lnTo>
                  <a:lnTo>
                    <a:pt x="1966" y="608472"/>
                  </a:lnTo>
                  <a:lnTo>
                    <a:pt x="2173" y="609145"/>
                  </a:lnTo>
                  <a:lnTo>
                    <a:pt x="2387" y="609784"/>
                  </a:lnTo>
                  <a:lnTo>
                    <a:pt x="2602" y="610389"/>
                  </a:lnTo>
                  <a:lnTo>
                    <a:pt x="2831" y="610961"/>
                  </a:lnTo>
                  <a:lnTo>
                    <a:pt x="3060" y="611466"/>
                  </a:lnTo>
                  <a:lnTo>
                    <a:pt x="3304" y="611937"/>
                  </a:lnTo>
                  <a:lnTo>
                    <a:pt x="3548" y="612341"/>
                  </a:lnTo>
                  <a:lnTo>
                    <a:pt x="3799" y="612711"/>
                  </a:lnTo>
                  <a:lnTo>
                    <a:pt x="4050" y="613013"/>
                  </a:lnTo>
                  <a:lnTo>
                    <a:pt x="4316" y="613249"/>
                  </a:lnTo>
                  <a:lnTo>
                    <a:pt x="4582" y="613451"/>
                  </a:lnTo>
                  <a:lnTo>
                    <a:pt x="4848" y="613619"/>
                  </a:lnTo>
                  <a:lnTo>
                    <a:pt x="5122" y="613686"/>
                  </a:lnTo>
                  <a:lnTo>
                    <a:pt x="5403"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7" y="610961"/>
                  </a:lnTo>
                  <a:lnTo>
                    <a:pt x="8189" y="610389"/>
                  </a:lnTo>
                  <a:lnTo>
                    <a:pt x="8411" y="609784"/>
                  </a:lnTo>
                  <a:lnTo>
                    <a:pt x="8625" y="609145"/>
                  </a:lnTo>
                  <a:lnTo>
                    <a:pt x="8824" y="608472"/>
                  </a:lnTo>
                  <a:lnTo>
                    <a:pt x="9024" y="607732"/>
                  </a:lnTo>
                  <a:lnTo>
                    <a:pt x="9209" y="606958"/>
                  </a:lnTo>
                  <a:lnTo>
                    <a:pt x="9386" y="606151"/>
                  </a:lnTo>
                  <a:lnTo>
                    <a:pt x="9556" y="605310"/>
                  </a:lnTo>
                  <a:lnTo>
                    <a:pt x="9719" y="604435"/>
                  </a:lnTo>
                  <a:lnTo>
                    <a:pt x="9874" y="603527"/>
                  </a:lnTo>
                  <a:lnTo>
                    <a:pt x="10014" y="602585"/>
                  </a:lnTo>
                  <a:lnTo>
                    <a:pt x="10140" y="601609"/>
                  </a:lnTo>
                  <a:lnTo>
                    <a:pt x="10266" y="600600"/>
                  </a:lnTo>
                  <a:lnTo>
                    <a:pt x="10369" y="599557"/>
                  </a:lnTo>
                  <a:lnTo>
                    <a:pt x="10465" y="598480"/>
                  </a:lnTo>
                  <a:lnTo>
                    <a:pt x="10554" y="597404"/>
                  </a:lnTo>
                  <a:lnTo>
                    <a:pt x="10628" y="596294"/>
                  </a:lnTo>
                  <a:lnTo>
                    <a:pt x="10687" y="595150"/>
                  </a:lnTo>
                  <a:lnTo>
                    <a:pt x="10731" y="593972"/>
                  </a:lnTo>
                  <a:lnTo>
                    <a:pt x="10768" y="592795"/>
                  </a:lnTo>
                  <a:lnTo>
                    <a:pt x="10790" y="591618"/>
                  </a:lnTo>
                  <a:lnTo>
                    <a:pt x="10798" y="590373"/>
                  </a:lnTo>
                  <a:lnTo>
                    <a:pt x="10790" y="589195"/>
                  </a:lnTo>
                  <a:lnTo>
                    <a:pt x="10768" y="588018"/>
                  </a:lnTo>
                  <a:lnTo>
                    <a:pt x="10731" y="586840"/>
                  </a:lnTo>
                  <a:lnTo>
                    <a:pt x="10687" y="585697"/>
                  </a:lnTo>
                  <a:lnTo>
                    <a:pt x="10628" y="584586"/>
                  </a:lnTo>
                  <a:lnTo>
                    <a:pt x="10554" y="583476"/>
                  </a:lnTo>
                  <a:lnTo>
                    <a:pt x="10465" y="582400"/>
                  </a:lnTo>
                  <a:lnTo>
                    <a:pt x="10369" y="581323"/>
                  </a:lnTo>
                  <a:lnTo>
                    <a:pt x="10266" y="580280"/>
                  </a:lnTo>
                  <a:lnTo>
                    <a:pt x="10140" y="579271"/>
                  </a:lnTo>
                  <a:lnTo>
                    <a:pt x="10014" y="578296"/>
                  </a:lnTo>
                  <a:lnTo>
                    <a:pt x="9874" y="577354"/>
                  </a:lnTo>
                  <a:lnTo>
                    <a:pt x="9719" y="576445"/>
                  </a:lnTo>
                  <a:lnTo>
                    <a:pt x="9556" y="575571"/>
                  </a:lnTo>
                  <a:lnTo>
                    <a:pt x="9386" y="574730"/>
                  </a:lnTo>
                  <a:lnTo>
                    <a:pt x="9209" y="573889"/>
                  </a:lnTo>
                  <a:lnTo>
                    <a:pt x="9024" y="573115"/>
                  </a:lnTo>
                  <a:lnTo>
                    <a:pt x="8824" y="572408"/>
                  </a:lnTo>
                  <a:lnTo>
                    <a:pt x="8625" y="571702"/>
                  </a:lnTo>
                  <a:lnTo>
                    <a:pt x="8411" y="571029"/>
                  </a:lnTo>
                  <a:lnTo>
                    <a:pt x="8189" y="570423"/>
                  </a:lnTo>
                  <a:lnTo>
                    <a:pt x="7967"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4"/>
            <p:cNvSpPr/>
            <p:nvPr/>
          </p:nvSpPr>
          <p:spPr>
            <a:xfrm>
              <a:off x="10673645" y="1504158"/>
              <a:ext cx="55637" cy="742601"/>
            </a:xfrm>
            <a:custGeom>
              <a:avLst/>
              <a:gdLst/>
              <a:ahLst/>
              <a:cxnLst/>
              <a:rect l="l" t="t" r="r" b="b"/>
              <a:pathLst>
                <a:path w="10798" h="613720" extrusionOk="0">
                  <a:moveTo>
                    <a:pt x="5396" y="0"/>
                  </a:moveTo>
                  <a:lnTo>
                    <a:pt x="5115" y="34"/>
                  </a:lnTo>
                  <a:lnTo>
                    <a:pt x="4841" y="135"/>
                  </a:lnTo>
                  <a:lnTo>
                    <a:pt x="4568" y="269"/>
                  </a:lnTo>
                  <a:lnTo>
                    <a:pt x="4302" y="471"/>
                  </a:lnTo>
                  <a:lnTo>
                    <a:pt x="4036" y="740"/>
                  </a:lnTo>
                  <a:lnTo>
                    <a:pt x="3777" y="1043"/>
                  </a:lnTo>
                  <a:lnTo>
                    <a:pt x="3526" y="1413"/>
                  </a:lnTo>
                  <a:lnTo>
                    <a:pt x="3282" y="1850"/>
                  </a:lnTo>
                  <a:lnTo>
                    <a:pt x="3038" y="2321"/>
                  </a:lnTo>
                  <a:lnTo>
                    <a:pt x="2809" y="2826"/>
                  </a:lnTo>
                  <a:lnTo>
                    <a:pt x="2580" y="3398"/>
                  </a:lnTo>
                  <a:lnTo>
                    <a:pt x="2358" y="4003"/>
                  </a:lnTo>
                  <a:lnTo>
                    <a:pt x="2151" y="4643"/>
                  </a:lnTo>
                  <a:lnTo>
                    <a:pt x="1944" y="5349"/>
                  </a:lnTo>
                  <a:lnTo>
                    <a:pt x="1752" y="6089"/>
                  </a:lnTo>
                  <a:lnTo>
                    <a:pt x="1567" y="6863"/>
                  </a:lnTo>
                  <a:lnTo>
                    <a:pt x="1390" y="7670"/>
                  </a:lnTo>
                  <a:lnTo>
                    <a:pt x="1220" y="8511"/>
                  </a:lnTo>
                  <a:lnTo>
                    <a:pt x="1057" y="9420"/>
                  </a:lnTo>
                  <a:lnTo>
                    <a:pt x="910" y="10328"/>
                  </a:lnTo>
                  <a:lnTo>
                    <a:pt x="769" y="11270"/>
                  </a:lnTo>
                  <a:lnTo>
                    <a:pt x="644" y="12245"/>
                  </a:lnTo>
                  <a:lnTo>
                    <a:pt x="525" y="13255"/>
                  </a:lnTo>
                  <a:lnTo>
                    <a:pt x="422" y="14298"/>
                  </a:lnTo>
                  <a:lnTo>
                    <a:pt x="326" y="15340"/>
                  </a:lnTo>
                  <a:lnTo>
                    <a:pt x="237" y="16417"/>
                  </a:lnTo>
                  <a:lnTo>
                    <a:pt x="171" y="17527"/>
                  </a:lnTo>
                  <a:lnTo>
                    <a:pt x="111" y="18671"/>
                  </a:lnTo>
                  <a:lnTo>
                    <a:pt x="60" y="19815"/>
                  </a:lnTo>
                  <a:lnTo>
                    <a:pt x="30" y="20959"/>
                  </a:lnTo>
                  <a:lnTo>
                    <a:pt x="8" y="22136"/>
                  </a:lnTo>
                  <a:lnTo>
                    <a:pt x="1" y="23347"/>
                  </a:lnTo>
                  <a:lnTo>
                    <a:pt x="8" y="24558"/>
                  </a:lnTo>
                  <a:lnTo>
                    <a:pt x="30" y="25736"/>
                  </a:lnTo>
                  <a:lnTo>
                    <a:pt x="60" y="26879"/>
                  </a:lnTo>
                  <a:lnTo>
                    <a:pt x="111" y="28023"/>
                  </a:lnTo>
                  <a:lnTo>
                    <a:pt x="171" y="29167"/>
                  </a:lnTo>
                  <a:lnTo>
                    <a:pt x="237" y="30277"/>
                  </a:lnTo>
                  <a:lnTo>
                    <a:pt x="326" y="31354"/>
                  </a:lnTo>
                  <a:lnTo>
                    <a:pt x="422" y="32397"/>
                  </a:lnTo>
                  <a:lnTo>
                    <a:pt x="525" y="33440"/>
                  </a:lnTo>
                  <a:lnTo>
                    <a:pt x="644" y="34449"/>
                  </a:lnTo>
                  <a:lnTo>
                    <a:pt x="769" y="35424"/>
                  </a:lnTo>
                  <a:lnTo>
                    <a:pt x="910" y="36366"/>
                  </a:lnTo>
                  <a:lnTo>
                    <a:pt x="1057" y="37275"/>
                  </a:lnTo>
                  <a:lnTo>
                    <a:pt x="1220" y="38183"/>
                  </a:lnTo>
                  <a:lnTo>
                    <a:pt x="1390" y="39024"/>
                  </a:lnTo>
                  <a:lnTo>
                    <a:pt x="1567" y="39831"/>
                  </a:lnTo>
                  <a:lnTo>
                    <a:pt x="1752" y="40605"/>
                  </a:lnTo>
                  <a:lnTo>
                    <a:pt x="1944" y="41345"/>
                  </a:lnTo>
                  <a:lnTo>
                    <a:pt x="2151" y="42052"/>
                  </a:lnTo>
                  <a:lnTo>
                    <a:pt x="2358" y="42691"/>
                  </a:lnTo>
                  <a:lnTo>
                    <a:pt x="2580" y="43296"/>
                  </a:lnTo>
                  <a:lnTo>
                    <a:pt x="2809" y="43868"/>
                  </a:lnTo>
                  <a:lnTo>
                    <a:pt x="3038" y="44373"/>
                  </a:lnTo>
                  <a:lnTo>
                    <a:pt x="3282" y="44844"/>
                  </a:lnTo>
                  <a:lnTo>
                    <a:pt x="3526" y="45281"/>
                  </a:lnTo>
                  <a:lnTo>
                    <a:pt x="3777" y="45651"/>
                  </a:lnTo>
                  <a:lnTo>
                    <a:pt x="4036" y="45954"/>
                  </a:lnTo>
                  <a:lnTo>
                    <a:pt x="4302" y="46223"/>
                  </a:lnTo>
                  <a:lnTo>
                    <a:pt x="4568" y="46425"/>
                  </a:lnTo>
                  <a:lnTo>
                    <a:pt x="4841" y="46560"/>
                  </a:lnTo>
                  <a:lnTo>
                    <a:pt x="5115" y="46661"/>
                  </a:lnTo>
                  <a:lnTo>
                    <a:pt x="5396" y="46694"/>
                  </a:lnTo>
                  <a:lnTo>
                    <a:pt x="5676" y="46661"/>
                  </a:lnTo>
                  <a:lnTo>
                    <a:pt x="5950" y="46560"/>
                  </a:lnTo>
                  <a:lnTo>
                    <a:pt x="6216" y="46425"/>
                  </a:lnTo>
                  <a:lnTo>
                    <a:pt x="6482" y="46223"/>
                  </a:lnTo>
                  <a:lnTo>
                    <a:pt x="6741" y="45954"/>
                  </a:lnTo>
                  <a:lnTo>
                    <a:pt x="6999" y="45651"/>
                  </a:lnTo>
                  <a:lnTo>
                    <a:pt x="7251" y="45281"/>
                  </a:lnTo>
                  <a:lnTo>
                    <a:pt x="7494" y="44844"/>
                  </a:lnTo>
                  <a:lnTo>
                    <a:pt x="7731" y="44373"/>
                  </a:lnTo>
                  <a:lnTo>
                    <a:pt x="7967" y="43868"/>
                  </a:lnTo>
                  <a:lnTo>
                    <a:pt x="8189" y="43296"/>
                  </a:lnTo>
                  <a:lnTo>
                    <a:pt x="8411" y="42691"/>
                  </a:lnTo>
                  <a:lnTo>
                    <a:pt x="8625" y="42052"/>
                  </a:lnTo>
                  <a:lnTo>
                    <a:pt x="8825" y="41345"/>
                  </a:lnTo>
                  <a:lnTo>
                    <a:pt x="9024" y="40605"/>
                  </a:lnTo>
                  <a:lnTo>
                    <a:pt x="9209" y="39831"/>
                  </a:lnTo>
                  <a:lnTo>
                    <a:pt x="9386" y="39024"/>
                  </a:lnTo>
                  <a:lnTo>
                    <a:pt x="9556" y="38183"/>
                  </a:lnTo>
                  <a:lnTo>
                    <a:pt x="9719" y="37275"/>
                  </a:lnTo>
                  <a:lnTo>
                    <a:pt x="9874" y="36366"/>
                  </a:lnTo>
                  <a:lnTo>
                    <a:pt x="10015" y="35424"/>
                  </a:lnTo>
                  <a:lnTo>
                    <a:pt x="10140" y="34449"/>
                  </a:lnTo>
                  <a:lnTo>
                    <a:pt x="10258" y="33440"/>
                  </a:lnTo>
                  <a:lnTo>
                    <a:pt x="10369" y="32397"/>
                  </a:lnTo>
                  <a:lnTo>
                    <a:pt x="10465" y="31354"/>
                  </a:lnTo>
                  <a:lnTo>
                    <a:pt x="10554" y="30277"/>
                  </a:lnTo>
                  <a:lnTo>
                    <a:pt x="10628" y="29167"/>
                  </a:lnTo>
                  <a:lnTo>
                    <a:pt x="10687" y="28023"/>
                  </a:lnTo>
                  <a:lnTo>
                    <a:pt x="10731" y="26879"/>
                  </a:lnTo>
                  <a:lnTo>
                    <a:pt x="10768" y="25736"/>
                  </a:lnTo>
                  <a:lnTo>
                    <a:pt x="10791" y="24558"/>
                  </a:lnTo>
                  <a:lnTo>
                    <a:pt x="10798" y="23347"/>
                  </a:lnTo>
                  <a:lnTo>
                    <a:pt x="10791" y="22136"/>
                  </a:lnTo>
                  <a:lnTo>
                    <a:pt x="10768" y="20959"/>
                  </a:lnTo>
                  <a:lnTo>
                    <a:pt x="10731" y="19815"/>
                  </a:lnTo>
                  <a:lnTo>
                    <a:pt x="10687" y="18671"/>
                  </a:lnTo>
                  <a:lnTo>
                    <a:pt x="10628" y="17527"/>
                  </a:lnTo>
                  <a:lnTo>
                    <a:pt x="10554" y="16417"/>
                  </a:lnTo>
                  <a:lnTo>
                    <a:pt x="10465" y="15340"/>
                  </a:lnTo>
                  <a:lnTo>
                    <a:pt x="10369" y="14298"/>
                  </a:lnTo>
                  <a:lnTo>
                    <a:pt x="10258" y="13255"/>
                  </a:lnTo>
                  <a:lnTo>
                    <a:pt x="10140" y="12245"/>
                  </a:lnTo>
                  <a:lnTo>
                    <a:pt x="10015" y="11270"/>
                  </a:lnTo>
                  <a:lnTo>
                    <a:pt x="9874" y="10328"/>
                  </a:lnTo>
                  <a:lnTo>
                    <a:pt x="9719" y="9420"/>
                  </a:lnTo>
                  <a:lnTo>
                    <a:pt x="9556" y="8511"/>
                  </a:lnTo>
                  <a:lnTo>
                    <a:pt x="9386" y="7670"/>
                  </a:lnTo>
                  <a:lnTo>
                    <a:pt x="9209" y="6863"/>
                  </a:lnTo>
                  <a:lnTo>
                    <a:pt x="9024" y="6089"/>
                  </a:lnTo>
                  <a:lnTo>
                    <a:pt x="8825" y="5349"/>
                  </a:lnTo>
                  <a:lnTo>
                    <a:pt x="8625" y="4643"/>
                  </a:lnTo>
                  <a:lnTo>
                    <a:pt x="8411" y="4003"/>
                  </a:lnTo>
                  <a:lnTo>
                    <a:pt x="8189" y="3398"/>
                  </a:lnTo>
                  <a:lnTo>
                    <a:pt x="7967" y="2826"/>
                  </a:lnTo>
                  <a:lnTo>
                    <a:pt x="7731" y="2321"/>
                  </a:lnTo>
                  <a:lnTo>
                    <a:pt x="7494" y="1850"/>
                  </a:lnTo>
                  <a:lnTo>
                    <a:pt x="7251" y="1413"/>
                  </a:lnTo>
                  <a:lnTo>
                    <a:pt x="6999" y="1043"/>
                  </a:lnTo>
                  <a:lnTo>
                    <a:pt x="6741" y="740"/>
                  </a:lnTo>
                  <a:lnTo>
                    <a:pt x="6482" y="471"/>
                  </a:lnTo>
                  <a:lnTo>
                    <a:pt x="6216" y="269"/>
                  </a:lnTo>
                  <a:lnTo>
                    <a:pt x="5950" y="135"/>
                  </a:lnTo>
                  <a:lnTo>
                    <a:pt x="5676" y="34"/>
                  </a:lnTo>
                  <a:lnTo>
                    <a:pt x="5396" y="0"/>
                  </a:lnTo>
                  <a:close/>
                  <a:moveTo>
                    <a:pt x="5396" y="113472"/>
                  </a:moveTo>
                  <a:lnTo>
                    <a:pt x="5115" y="113506"/>
                  </a:lnTo>
                  <a:lnTo>
                    <a:pt x="4841" y="113573"/>
                  </a:lnTo>
                  <a:lnTo>
                    <a:pt x="4568" y="113742"/>
                  </a:lnTo>
                  <a:lnTo>
                    <a:pt x="4302" y="113943"/>
                  </a:lnTo>
                  <a:lnTo>
                    <a:pt x="4036" y="114213"/>
                  </a:lnTo>
                  <a:lnTo>
                    <a:pt x="3777" y="114515"/>
                  </a:lnTo>
                  <a:lnTo>
                    <a:pt x="3526" y="114885"/>
                  </a:lnTo>
                  <a:lnTo>
                    <a:pt x="3282" y="115323"/>
                  </a:lnTo>
                  <a:lnTo>
                    <a:pt x="3038" y="115794"/>
                  </a:lnTo>
                  <a:lnTo>
                    <a:pt x="2809" y="116298"/>
                  </a:lnTo>
                  <a:lnTo>
                    <a:pt x="2580" y="116870"/>
                  </a:lnTo>
                  <a:lnTo>
                    <a:pt x="2358" y="117476"/>
                  </a:lnTo>
                  <a:lnTo>
                    <a:pt x="2151" y="118115"/>
                  </a:lnTo>
                  <a:lnTo>
                    <a:pt x="1944" y="118821"/>
                  </a:lnTo>
                  <a:lnTo>
                    <a:pt x="1752" y="119562"/>
                  </a:lnTo>
                  <a:lnTo>
                    <a:pt x="1567" y="120335"/>
                  </a:lnTo>
                  <a:lnTo>
                    <a:pt x="1390" y="121143"/>
                  </a:lnTo>
                  <a:lnTo>
                    <a:pt x="1220" y="121984"/>
                  </a:lnTo>
                  <a:lnTo>
                    <a:pt x="1057" y="122858"/>
                  </a:lnTo>
                  <a:lnTo>
                    <a:pt x="910" y="123800"/>
                  </a:lnTo>
                  <a:lnTo>
                    <a:pt x="769" y="124742"/>
                  </a:lnTo>
                  <a:lnTo>
                    <a:pt x="644" y="125718"/>
                  </a:lnTo>
                  <a:lnTo>
                    <a:pt x="525" y="126727"/>
                  </a:lnTo>
                  <a:lnTo>
                    <a:pt x="422" y="127736"/>
                  </a:lnTo>
                  <a:lnTo>
                    <a:pt x="326" y="128813"/>
                  </a:lnTo>
                  <a:lnTo>
                    <a:pt x="237" y="129889"/>
                  </a:lnTo>
                  <a:lnTo>
                    <a:pt x="171" y="131000"/>
                  </a:lnTo>
                  <a:lnTo>
                    <a:pt x="111" y="132110"/>
                  </a:lnTo>
                  <a:lnTo>
                    <a:pt x="60" y="133254"/>
                  </a:lnTo>
                  <a:lnTo>
                    <a:pt x="30" y="134431"/>
                  </a:lnTo>
                  <a:lnTo>
                    <a:pt x="8" y="135608"/>
                  </a:lnTo>
                  <a:lnTo>
                    <a:pt x="1" y="136820"/>
                  </a:lnTo>
                  <a:lnTo>
                    <a:pt x="8" y="137997"/>
                  </a:lnTo>
                  <a:lnTo>
                    <a:pt x="30" y="139174"/>
                  </a:lnTo>
                  <a:lnTo>
                    <a:pt x="60" y="140352"/>
                  </a:lnTo>
                  <a:lnTo>
                    <a:pt x="111" y="141496"/>
                  </a:lnTo>
                  <a:lnTo>
                    <a:pt x="171" y="142640"/>
                  </a:lnTo>
                  <a:lnTo>
                    <a:pt x="237" y="143716"/>
                  </a:lnTo>
                  <a:lnTo>
                    <a:pt x="326" y="144826"/>
                  </a:lnTo>
                  <a:lnTo>
                    <a:pt x="422" y="145869"/>
                  </a:lnTo>
                  <a:lnTo>
                    <a:pt x="525" y="146912"/>
                  </a:lnTo>
                  <a:lnTo>
                    <a:pt x="644" y="147921"/>
                  </a:lnTo>
                  <a:lnTo>
                    <a:pt x="769" y="148897"/>
                  </a:lnTo>
                  <a:lnTo>
                    <a:pt x="910" y="149839"/>
                  </a:lnTo>
                  <a:lnTo>
                    <a:pt x="1057" y="150747"/>
                  </a:lnTo>
                  <a:lnTo>
                    <a:pt x="1220" y="151622"/>
                  </a:lnTo>
                  <a:lnTo>
                    <a:pt x="1390" y="152496"/>
                  </a:lnTo>
                  <a:lnTo>
                    <a:pt x="1567" y="153304"/>
                  </a:lnTo>
                  <a:lnTo>
                    <a:pt x="1752" y="154078"/>
                  </a:lnTo>
                  <a:lnTo>
                    <a:pt x="1944" y="154818"/>
                  </a:lnTo>
                  <a:lnTo>
                    <a:pt x="2151" y="155491"/>
                  </a:lnTo>
                  <a:lnTo>
                    <a:pt x="2358" y="156163"/>
                  </a:lnTo>
                  <a:lnTo>
                    <a:pt x="2580" y="156769"/>
                  </a:lnTo>
                  <a:lnTo>
                    <a:pt x="2809" y="157341"/>
                  </a:lnTo>
                  <a:lnTo>
                    <a:pt x="3038" y="157845"/>
                  </a:lnTo>
                  <a:lnTo>
                    <a:pt x="3282" y="158316"/>
                  </a:lnTo>
                  <a:lnTo>
                    <a:pt x="3526" y="158720"/>
                  </a:lnTo>
                  <a:lnTo>
                    <a:pt x="3777" y="159090"/>
                  </a:lnTo>
                  <a:lnTo>
                    <a:pt x="4036" y="159427"/>
                  </a:lnTo>
                  <a:lnTo>
                    <a:pt x="4302" y="159696"/>
                  </a:lnTo>
                  <a:lnTo>
                    <a:pt x="4568" y="159898"/>
                  </a:lnTo>
                  <a:lnTo>
                    <a:pt x="4841" y="160032"/>
                  </a:lnTo>
                  <a:lnTo>
                    <a:pt x="5115" y="160133"/>
                  </a:lnTo>
                  <a:lnTo>
                    <a:pt x="5396" y="160167"/>
                  </a:lnTo>
                  <a:lnTo>
                    <a:pt x="5676" y="160133"/>
                  </a:lnTo>
                  <a:lnTo>
                    <a:pt x="5950" y="160032"/>
                  </a:lnTo>
                  <a:lnTo>
                    <a:pt x="6216" y="159898"/>
                  </a:lnTo>
                  <a:lnTo>
                    <a:pt x="6482" y="159696"/>
                  </a:lnTo>
                  <a:lnTo>
                    <a:pt x="6741" y="159427"/>
                  </a:lnTo>
                  <a:lnTo>
                    <a:pt x="6999" y="159090"/>
                  </a:lnTo>
                  <a:lnTo>
                    <a:pt x="7251" y="158720"/>
                  </a:lnTo>
                  <a:lnTo>
                    <a:pt x="7494" y="158316"/>
                  </a:lnTo>
                  <a:lnTo>
                    <a:pt x="7731" y="157845"/>
                  </a:lnTo>
                  <a:lnTo>
                    <a:pt x="7967" y="157341"/>
                  </a:lnTo>
                  <a:lnTo>
                    <a:pt x="8189" y="156769"/>
                  </a:lnTo>
                  <a:lnTo>
                    <a:pt x="8411" y="156163"/>
                  </a:lnTo>
                  <a:lnTo>
                    <a:pt x="8625" y="155491"/>
                  </a:lnTo>
                  <a:lnTo>
                    <a:pt x="8825" y="154818"/>
                  </a:lnTo>
                  <a:lnTo>
                    <a:pt x="9024" y="154078"/>
                  </a:lnTo>
                  <a:lnTo>
                    <a:pt x="9209" y="153304"/>
                  </a:lnTo>
                  <a:lnTo>
                    <a:pt x="9386" y="152496"/>
                  </a:lnTo>
                  <a:lnTo>
                    <a:pt x="9556" y="151622"/>
                  </a:lnTo>
                  <a:lnTo>
                    <a:pt x="9719" y="150747"/>
                  </a:lnTo>
                  <a:lnTo>
                    <a:pt x="9874" y="149839"/>
                  </a:lnTo>
                  <a:lnTo>
                    <a:pt x="10015" y="148897"/>
                  </a:lnTo>
                  <a:lnTo>
                    <a:pt x="10140" y="147921"/>
                  </a:lnTo>
                  <a:lnTo>
                    <a:pt x="10258" y="146912"/>
                  </a:lnTo>
                  <a:lnTo>
                    <a:pt x="10369" y="145869"/>
                  </a:lnTo>
                  <a:lnTo>
                    <a:pt x="10465" y="144826"/>
                  </a:lnTo>
                  <a:lnTo>
                    <a:pt x="10554" y="143716"/>
                  </a:lnTo>
                  <a:lnTo>
                    <a:pt x="10628" y="142640"/>
                  </a:lnTo>
                  <a:lnTo>
                    <a:pt x="10687" y="141496"/>
                  </a:lnTo>
                  <a:lnTo>
                    <a:pt x="10731" y="140352"/>
                  </a:lnTo>
                  <a:lnTo>
                    <a:pt x="10768" y="139174"/>
                  </a:lnTo>
                  <a:lnTo>
                    <a:pt x="10791" y="137997"/>
                  </a:lnTo>
                  <a:lnTo>
                    <a:pt x="10798" y="136820"/>
                  </a:lnTo>
                  <a:lnTo>
                    <a:pt x="10791" y="135608"/>
                  </a:lnTo>
                  <a:lnTo>
                    <a:pt x="10768" y="134431"/>
                  </a:lnTo>
                  <a:lnTo>
                    <a:pt x="10731" y="133254"/>
                  </a:lnTo>
                  <a:lnTo>
                    <a:pt x="10687" y="132110"/>
                  </a:lnTo>
                  <a:lnTo>
                    <a:pt x="10628" y="131000"/>
                  </a:lnTo>
                  <a:lnTo>
                    <a:pt x="10554" y="129889"/>
                  </a:lnTo>
                  <a:lnTo>
                    <a:pt x="10465" y="128813"/>
                  </a:lnTo>
                  <a:lnTo>
                    <a:pt x="10369" y="127736"/>
                  </a:lnTo>
                  <a:lnTo>
                    <a:pt x="10258" y="126727"/>
                  </a:lnTo>
                  <a:lnTo>
                    <a:pt x="10140" y="125718"/>
                  </a:lnTo>
                  <a:lnTo>
                    <a:pt x="10015" y="124742"/>
                  </a:lnTo>
                  <a:lnTo>
                    <a:pt x="9874" y="123800"/>
                  </a:lnTo>
                  <a:lnTo>
                    <a:pt x="9719" y="122858"/>
                  </a:lnTo>
                  <a:lnTo>
                    <a:pt x="9556" y="121984"/>
                  </a:lnTo>
                  <a:lnTo>
                    <a:pt x="9386" y="121143"/>
                  </a:lnTo>
                  <a:lnTo>
                    <a:pt x="9209" y="120335"/>
                  </a:lnTo>
                  <a:lnTo>
                    <a:pt x="9024" y="119562"/>
                  </a:lnTo>
                  <a:lnTo>
                    <a:pt x="8825" y="118821"/>
                  </a:lnTo>
                  <a:lnTo>
                    <a:pt x="8625" y="118115"/>
                  </a:lnTo>
                  <a:lnTo>
                    <a:pt x="8411" y="117476"/>
                  </a:lnTo>
                  <a:lnTo>
                    <a:pt x="8189" y="116870"/>
                  </a:lnTo>
                  <a:lnTo>
                    <a:pt x="7967" y="116298"/>
                  </a:lnTo>
                  <a:lnTo>
                    <a:pt x="7731" y="115794"/>
                  </a:lnTo>
                  <a:lnTo>
                    <a:pt x="7494" y="115323"/>
                  </a:lnTo>
                  <a:lnTo>
                    <a:pt x="7251" y="114885"/>
                  </a:lnTo>
                  <a:lnTo>
                    <a:pt x="6999" y="114515"/>
                  </a:lnTo>
                  <a:lnTo>
                    <a:pt x="6741" y="114213"/>
                  </a:lnTo>
                  <a:lnTo>
                    <a:pt x="6482" y="113943"/>
                  </a:lnTo>
                  <a:lnTo>
                    <a:pt x="6216" y="113742"/>
                  </a:lnTo>
                  <a:lnTo>
                    <a:pt x="5950" y="113573"/>
                  </a:lnTo>
                  <a:lnTo>
                    <a:pt x="5676" y="113506"/>
                  </a:lnTo>
                  <a:lnTo>
                    <a:pt x="5396" y="113472"/>
                  </a:lnTo>
                  <a:close/>
                  <a:moveTo>
                    <a:pt x="5115" y="226945"/>
                  </a:moveTo>
                  <a:lnTo>
                    <a:pt x="4841" y="227046"/>
                  </a:lnTo>
                  <a:lnTo>
                    <a:pt x="4568" y="227214"/>
                  </a:lnTo>
                  <a:lnTo>
                    <a:pt x="4302" y="227416"/>
                  </a:lnTo>
                  <a:lnTo>
                    <a:pt x="4036" y="227651"/>
                  </a:lnTo>
                  <a:lnTo>
                    <a:pt x="3777" y="227988"/>
                  </a:lnTo>
                  <a:lnTo>
                    <a:pt x="3526" y="228358"/>
                  </a:lnTo>
                  <a:lnTo>
                    <a:pt x="3282" y="228761"/>
                  </a:lnTo>
                  <a:lnTo>
                    <a:pt x="3038" y="229232"/>
                  </a:lnTo>
                  <a:lnTo>
                    <a:pt x="2809" y="229771"/>
                  </a:lnTo>
                  <a:lnTo>
                    <a:pt x="2580" y="230309"/>
                  </a:lnTo>
                  <a:lnTo>
                    <a:pt x="2358" y="230915"/>
                  </a:lnTo>
                  <a:lnTo>
                    <a:pt x="2151" y="231587"/>
                  </a:lnTo>
                  <a:lnTo>
                    <a:pt x="1944" y="232260"/>
                  </a:lnTo>
                  <a:lnTo>
                    <a:pt x="1752" y="233000"/>
                  </a:lnTo>
                  <a:lnTo>
                    <a:pt x="1567" y="233774"/>
                  </a:lnTo>
                  <a:lnTo>
                    <a:pt x="1390" y="234581"/>
                  </a:lnTo>
                  <a:lnTo>
                    <a:pt x="1220" y="235422"/>
                  </a:lnTo>
                  <a:lnTo>
                    <a:pt x="1057" y="236331"/>
                  </a:lnTo>
                  <a:lnTo>
                    <a:pt x="910" y="237239"/>
                  </a:lnTo>
                  <a:lnTo>
                    <a:pt x="769" y="238181"/>
                  </a:lnTo>
                  <a:lnTo>
                    <a:pt x="644" y="239157"/>
                  </a:lnTo>
                  <a:lnTo>
                    <a:pt x="525" y="240166"/>
                  </a:lnTo>
                  <a:lnTo>
                    <a:pt x="422" y="241209"/>
                  </a:lnTo>
                  <a:lnTo>
                    <a:pt x="326" y="242252"/>
                  </a:lnTo>
                  <a:lnTo>
                    <a:pt x="237" y="243328"/>
                  </a:lnTo>
                  <a:lnTo>
                    <a:pt x="171" y="244438"/>
                  </a:lnTo>
                  <a:lnTo>
                    <a:pt x="111" y="245582"/>
                  </a:lnTo>
                  <a:lnTo>
                    <a:pt x="60" y="246726"/>
                  </a:lnTo>
                  <a:lnTo>
                    <a:pt x="30" y="247903"/>
                  </a:lnTo>
                  <a:lnTo>
                    <a:pt x="8" y="249081"/>
                  </a:lnTo>
                  <a:lnTo>
                    <a:pt x="1" y="250258"/>
                  </a:lnTo>
                  <a:lnTo>
                    <a:pt x="8" y="251469"/>
                  </a:lnTo>
                  <a:lnTo>
                    <a:pt x="30" y="252647"/>
                  </a:lnTo>
                  <a:lnTo>
                    <a:pt x="60" y="253824"/>
                  </a:lnTo>
                  <a:lnTo>
                    <a:pt x="111" y="254968"/>
                  </a:lnTo>
                  <a:lnTo>
                    <a:pt x="171" y="256078"/>
                  </a:lnTo>
                  <a:lnTo>
                    <a:pt x="237" y="257188"/>
                  </a:lnTo>
                  <a:lnTo>
                    <a:pt x="326" y="258265"/>
                  </a:lnTo>
                  <a:lnTo>
                    <a:pt x="422" y="259341"/>
                  </a:lnTo>
                  <a:lnTo>
                    <a:pt x="525" y="260384"/>
                  </a:lnTo>
                  <a:lnTo>
                    <a:pt x="644" y="261360"/>
                  </a:lnTo>
                  <a:lnTo>
                    <a:pt x="769" y="262336"/>
                  </a:lnTo>
                  <a:lnTo>
                    <a:pt x="910" y="263311"/>
                  </a:lnTo>
                  <a:lnTo>
                    <a:pt x="1057" y="264220"/>
                  </a:lnTo>
                  <a:lnTo>
                    <a:pt x="1220" y="265094"/>
                  </a:lnTo>
                  <a:lnTo>
                    <a:pt x="1390" y="265935"/>
                  </a:lnTo>
                  <a:lnTo>
                    <a:pt x="1567" y="266743"/>
                  </a:lnTo>
                  <a:lnTo>
                    <a:pt x="1752" y="267516"/>
                  </a:lnTo>
                  <a:lnTo>
                    <a:pt x="1944" y="268256"/>
                  </a:lnTo>
                  <a:lnTo>
                    <a:pt x="2151" y="268963"/>
                  </a:lnTo>
                  <a:lnTo>
                    <a:pt x="2358" y="269602"/>
                  </a:lnTo>
                  <a:lnTo>
                    <a:pt x="2580" y="270208"/>
                  </a:lnTo>
                  <a:lnTo>
                    <a:pt x="2809" y="270780"/>
                  </a:lnTo>
                  <a:lnTo>
                    <a:pt x="3038" y="271318"/>
                  </a:lnTo>
                  <a:lnTo>
                    <a:pt x="3282" y="271789"/>
                  </a:lnTo>
                  <a:lnTo>
                    <a:pt x="3526" y="272193"/>
                  </a:lnTo>
                  <a:lnTo>
                    <a:pt x="3777" y="272563"/>
                  </a:lnTo>
                  <a:lnTo>
                    <a:pt x="4036" y="272865"/>
                  </a:lnTo>
                  <a:lnTo>
                    <a:pt x="4302" y="273134"/>
                  </a:lnTo>
                  <a:lnTo>
                    <a:pt x="4568" y="273336"/>
                  </a:lnTo>
                  <a:lnTo>
                    <a:pt x="4841" y="273505"/>
                  </a:lnTo>
                  <a:lnTo>
                    <a:pt x="5115" y="273572"/>
                  </a:lnTo>
                  <a:lnTo>
                    <a:pt x="5396" y="273605"/>
                  </a:lnTo>
                  <a:lnTo>
                    <a:pt x="5676" y="273572"/>
                  </a:lnTo>
                  <a:lnTo>
                    <a:pt x="5950" y="273505"/>
                  </a:lnTo>
                  <a:lnTo>
                    <a:pt x="6216" y="273336"/>
                  </a:lnTo>
                  <a:lnTo>
                    <a:pt x="6482" y="273134"/>
                  </a:lnTo>
                  <a:lnTo>
                    <a:pt x="6741" y="272865"/>
                  </a:lnTo>
                  <a:lnTo>
                    <a:pt x="6999" y="272563"/>
                  </a:lnTo>
                  <a:lnTo>
                    <a:pt x="7251" y="272193"/>
                  </a:lnTo>
                  <a:lnTo>
                    <a:pt x="7494" y="271789"/>
                  </a:lnTo>
                  <a:lnTo>
                    <a:pt x="7731" y="271318"/>
                  </a:lnTo>
                  <a:lnTo>
                    <a:pt x="7967" y="270780"/>
                  </a:lnTo>
                  <a:lnTo>
                    <a:pt x="8189" y="270208"/>
                  </a:lnTo>
                  <a:lnTo>
                    <a:pt x="8411" y="269602"/>
                  </a:lnTo>
                  <a:lnTo>
                    <a:pt x="8625" y="268963"/>
                  </a:lnTo>
                  <a:lnTo>
                    <a:pt x="8825" y="268256"/>
                  </a:lnTo>
                  <a:lnTo>
                    <a:pt x="9024" y="267516"/>
                  </a:lnTo>
                  <a:lnTo>
                    <a:pt x="9209" y="266743"/>
                  </a:lnTo>
                  <a:lnTo>
                    <a:pt x="9386" y="265935"/>
                  </a:lnTo>
                  <a:lnTo>
                    <a:pt x="9556" y="265094"/>
                  </a:lnTo>
                  <a:lnTo>
                    <a:pt x="9719" y="264220"/>
                  </a:lnTo>
                  <a:lnTo>
                    <a:pt x="9874" y="263311"/>
                  </a:lnTo>
                  <a:lnTo>
                    <a:pt x="10015" y="262336"/>
                  </a:lnTo>
                  <a:lnTo>
                    <a:pt x="10140" y="261360"/>
                  </a:lnTo>
                  <a:lnTo>
                    <a:pt x="10258" y="260384"/>
                  </a:lnTo>
                  <a:lnTo>
                    <a:pt x="10369" y="259341"/>
                  </a:lnTo>
                  <a:lnTo>
                    <a:pt x="10465" y="258265"/>
                  </a:lnTo>
                  <a:lnTo>
                    <a:pt x="10554" y="257188"/>
                  </a:lnTo>
                  <a:lnTo>
                    <a:pt x="10628" y="256078"/>
                  </a:lnTo>
                  <a:lnTo>
                    <a:pt x="10687" y="254968"/>
                  </a:lnTo>
                  <a:lnTo>
                    <a:pt x="10731" y="253824"/>
                  </a:lnTo>
                  <a:lnTo>
                    <a:pt x="10768" y="252647"/>
                  </a:lnTo>
                  <a:lnTo>
                    <a:pt x="10791" y="251469"/>
                  </a:lnTo>
                  <a:lnTo>
                    <a:pt x="10798" y="250258"/>
                  </a:lnTo>
                  <a:lnTo>
                    <a:pt x="10791" y="249081"/>
                  </a:lnTo>
                  <a:lnTo>
                    <a:pt x="10768" y="247903"/>
                  </a:lnTo>
                  <a:lnTo>
                    <a:pt x="10731" y="246726"/>
                  </a:lnTo>
                  <a:lnTo>
                    <a:pt x="10687" y="245582"/>
                  </a:lnTo>
                  <a:lnTo>
                    <a:pt x="10628" y="244438"/>
                  </a:lnTo>
                  <a:lnTo>
                    <a:pt x="10554" y="243328"/>
                  </a:lnTo>
                  <a:lnTo>
                    <a:pt x="10465" y="242252"/>
                  </a:lnTo>
                  <a:lnTo>
                    <a:pt x="10369" y="241209"/>
                  </a:lnTo>
                  <a:lnTo>
                    <a:pt x="10258" y="240166"/>
                  </a:lnTo>
                  <a:lnTo>
                    <a:pt x="10140" y="239157"/>
                  </a:lnTo>
                  <a:lnTo>
                    <a:pt x="10015" y="238181"/>
                  </a:lnTo>
                  <a:lnTo>
                    <a:pt x="9874" y="237239"/>
                  </a:lnTo>
                  <a:lnTo>
                    <a:pt x="9719" y="236331"/>
                  </a:lnTo>
                  <a:lnTo>
                    <a:pt x="9556" y="235422"/>
                  </a:lnTo>
                  <a:lnTo>
                    <a:pt x="9386" y="234581"/>
                  </a:lnTo>
                  <a:lnTo>
                    <a:pt x="9209" y="233774"/>
                  </a:lnTo>
                  <a:lnTo>
                    <a:pt x="9024" y="233000"/>
                  </a:lnTo>
                  <a:lnTo>
                    <a:pt x="8825" y="232260"/>
                  </a:lnTo>
                  <a:lnTo>
                    <a:pt x="8625" y="231587"/>
                  </a:lnTo>
                  <a:lnTo>
                    <a:pt x="8411" y="230915"/>
                  </a:lnTo>
                  <a:lnTo>
                    <a:pt x="8189" y="230309"/>
                  </a:lnTo>
                  <a:lnTo>
                    <a:pt x="7967" y="229771"/>
                  </a:lnTo>
                  <a:lnTo>
                    <a:pt x="7731" y="229232"/>
                  </a:lnTo>
                  <a:lnTo>
                    <a:pt x="7494" y="228761"/>
                  </a:lnTo>
                  <a:lnTo>
                    <a:pt x="7251" y="228358"/>
                  </a:lnTo>
                  <a:lnTo>
                    <a:pt x="6999" y="227988"/>
                  </a:lnTo>
                  <a:lnTo>
                    <a:pt x="6741" y="227651"/>
                  </a:lnTo>
                  <a:lnTo>
                    <a:pt x="6482" y="227416"/>
                  </a:lnTo>
                  <a:lnTo>
                    <a:pt x="6216" y="227214"/>
                  </a:lnTo>
                  <a:lnTo>
                    <a:pt x="5950" y="227046"/>
                  </a:lnTo>
                  <a:lnTo>
                    <a:pt x="5676" y="226945"/>
                  </a:lnTo>
                  <a:close/>
                  <a:moveTo>
                    <a:pt x="5115" y="340384"/>
                  </a:moveTo>
                  <a:lnTo>
                    <a:pt x="4841" y="340485"/>
                  </a:lnTo>
                  <a:lnTo>
                    <a:pt x="4568" y="340653"/>
                  </a:lnTo>
                  <a:lnTo>
                    <a:pt x="4302" y="340855"/>
                  </a:lnTo>
                  <a:lnTo>
                    <a:pt x="4036" y="341124"/>
                  </a:lnTo>
                  <a:lnTo>
                    <a:pt x="3777" y="341426"/>
                  </a:lnTo>
                  <a:lnTo>
                    <a:pt x="3526" y="341797"/>
                  </a:lnTo>
                  <a:lnTo>
                    <a:pt x="3282" y="342200"/>
                  </a:lnTo>
                  <a:lnTo>
                    <a:pt x="3038" y="342671"/>
                  </a:lnTo>
                  <a:lnTo>
                    <a:pt x="2809" y="343209"/>
                  </a:lnTo>
                  <a:lnTo>
                    <a:pt x="2580" y="343748"/>
                  </a:lnTo>
                  <a:lnTo>
                    <a:pt x="2358" y="344387"/>
                  </a:lnTo>
                  <a:lnTo>
                    <a:pt x="2151" y="345026"/>
                  </a:lnTo>
                  <a:lnTo>
                    <a:pt x="1944" y="345733"/>
                  </a:lnTo>
                  <a:lnTo>
                    <a:pt x="1752" y="346439"/>
                  </a:lnTo>
                  <a:lnTo>
                    <a:pt x="1567" y="347213"/>
                  </a:lnTo>
                  <a:lnTo>
                    <a:pt x="1390" y="348054"/>
                  </a:lnTo>
                  <a:lnTo>
                    <a:pt x="1220" y="348895"/>
                  </a:lnTo>
                  <a:lnTo>
                    <a:pt x="1057" y="349770"/>
                  </a:lnTo>
                  <a:lnTo>
                    <a:pt x="910" y="350678"/>
                  </a:lnTo>
                  <a:lnTo>
                    <a:pt x="769" y="351620"/>
                  </a:lnTo>
                  <a:lnTo>
                    <a:pt x="644" y="352595"/>
                  </a:lnTo>
                  <a:lnTo>
                    <a:pt x="525" y="353605"/>
                  </a:lnTo>
                  <a:lnTo>
                    <a:pt x="422" y="354648"/>
                  </a:lnTo>
                  <a:lnTo>
                    <a:pt x="326" y="355724"/>
                  </a:lnTo>
                  <a:lnTo>
                    <a:pt x="237" y="356801"/>
                  </a:lnTo>
                  <a:lnTo>
                    <a:pt x="171" y="357911"/>
                  </a:lnTo>
                  <a:lnTo>
                    <a:pt x="111" y="359021"/>
                  </a:lnTo>
                  <a:lnTo>
                    <a:pt x="60" y="360165"/>
                  </a:lnTo>
                  <a:lnTo>
                    <a:pt x="30" y="361342"/>
                  </a:lnTo>
                  <a:lnTo>
                    <a:pt x="8" y="362520"/>
                  </a:lnTo>
                  <a:lnTo>
                    <a:pt x="1" y="363697"/>
                  </a:lnTo>
                  <a:lnTo>
                    <a:pt x="8" y="364908"/>
                  </a:lnTo>
                  <a:lnTo>
                    <a:pt x="30" y="366086"/>
                  </a:lnTo>
                  <a:lnTo>
                    <a:pt x="60" y="367263"/>
                  </a:lnTo>
                  <a:lnTo>
                    <a:pt x="111" y="368407"/>
                  </a:lnTo>
                  <a:lnTo>
                    <a:pt x="171" y="369517"/>
                  </a:lnTo>
                  <a:lnTo>
                    <a:pt x="237" y="370627"/>
                  </a:lnTo>
                  <a:lnTo>
                    <a:pt x="326" y="371704"/>
                  </a:lnTo>
                  <a:lnTo>
                    <a:pt x="422" y="372780"/>
                  </a:lnTo>
                  <a:lnTo>
                    <a:pt x="525" y="373823"/>
                  </a:lnTo>
                  <a:lnTo>
                    <a:pt x="644" y="374799"/>
                  </a:lnTo>
                  <a:lnTo>
                    <a:pt x="769" y="375808"/>
                  </a:lnTo>
                  <a:lnTo>
                    <a:pt x="910" y="376750"/>
                  </a:lnTo>
                  <a:lnTo>
                    <a:pt x="1057" y="377658"/>
                  </a:lnTo>
                  <a:lnTo>
                    <a:pt x="1220" y="378533"/>
                  </a:lnTo>
                  <a:lnTo>
                    <a:pt x="1390" y="379374"/>
                  </a:lnTo>
                  <a:lnTo>
                    <a:pt x="1567" y="380215"/>
                  </a:lnTo>
                  <a:lnTo>
                    <a:pt x="1752" y="380989"/>
                  </a:lnTo>
                  <a:lnTo>
                    <a:pt x="1944" y="381695"/>
                  </a:lnTo>
                  <a:lnTo>
                    <a:pt x="2151" y="382402"/>
                  </a:lnTo>
                  <a:lnTo>
                    <a:pt x="2358" y="383041"/>
                  </a:lnTo>
                  <a:lnTo>
                    <a:pt x="2580" y="383680"/>
                  </a:lnTo>
                  <a:lnTo>
                    <a:pt x="2809" y="384218"/>
                  </a:lnTo>
                  <a:lnTo>
                    <a:pt x="3038" y="384757"/>
                  </a:lnTo>
                  <a:lnTo>
                    <a:pt x="3282" y="385228"/>
                  </a:lnTo>
                  <a:lnTo>
                    <a:pt x="3526" y="385631"/>
                  </a:lnTo>
                  <a:lnTo>
                    <a:pt x="3777" y="386001"/>
                  </a:lnTo>
                  <a:lnTo>
                    <a:pt x="4036" y="386304"/>
                  </a:lnTo>
                  <a:lnTo>
                    <a:pt x="4302" y="386573"/>
                  </a:lnTo>
                  <a:lnTo>
                    <a:pt x="4568" y="386775"/>
                  </a:lnTo>
                  <a:lnTo>
                    <a:pt x="4841" y="386943"/>
                  </a:lnTo>
                  <a:lnTo>
                    <a:pt x="5115" y="387044"/>
                  </a:lnTo>
                  <a:lnTo>
                    <a:pt x="5676" y="387044"/>
                  </a:lnTo>
                  <a:lnTo>
                    <a:pt x="5950" y="386943"/>
                  </a:lnTo>
                  <a:lnTo>
                    <a:pt x="6216" y="386775"/>
                  </a:lnTo>
                  <a:lnTo>
                    <a:pt x="6482" y="386573"/>
                  </a:lnTo>
                  <a:lnTo>
                    <a:pt x="6741" y="386304"/>
                  </a:lnTo>
                  <a:lnTo>
                    <a:pt x="6999" y="386001"/>
                  </a:lnTo>
                  <a:lnTo>
                    <a:pt x="7251" y="385631"/>
                  </a:lnTo>
                  <a:lnTo>
                    <a:pt x="7494" y="385228"/>
                  </a:lnTo>
                  <a:lnTo>
                    <a:pt x="7731" y="384757"/>
                  </a:lnTo>
                  <a:lnTo>
                    <a:pt x="7967" y="384218"/>
                  </a:lnTo>
                  <a:lnTo>
                    <a:pt x="8189" y="383680"/>
                  </a:lnTo>
                  <a:lnTo>
                    <a:pt x="8411" y="383041"/>
                  </a:lnTo>
                  <a:lnTo>
                    <a:pt x="8625" y="382402"/>
                  </a:lnTo>
                  <a:lnTo>
                    <a:pt x="8825" y="381695"/>
                  </a:lnTo>
                  <a:lnTo>
                    <a:pt x="9024" y="380989"/>
                  </a:lnTo>
                  <a:lnTo>
                    <a:pt x="9209" y="380215"/>
                  </a:lnTo>
                  <a:lnTo>
                    <a:pt x="9386" y="379374"/>
                  </a:lnTo>
                  <a:lnTo>
                    <a:pt x="9556" y="378533"/>
                  </a:lnTo>
                  <a:lnTo>
                    <a:pt x="9719" y="377658"/>
                  </a:lnTo>
                  <a:lnTo>
                    <a:pt x="9874" y="376750"/>
                  </a:lnTo>
                  <a:lnTo>
                    <a:pt x="10015" y="375808"/>
                  </a:lnTo>
                  <a:lnTo>
                    <a:pt x="10140" y="374799"/>
                  </a:lnTo>
                  <a:lnTo>
                    <a:pt x="10258" y="373823"/>
                  </a:lnTo>
                  <a:lnTo>
                    <a:pt x="10369" y="372780"/>
                  </a:lnTo>
                  <a:lnTo>
                    <a:pt x="10465" y="371704"/>
                  </a:lnTo>
                  <a:lnTo>
                    <a:pt x="10554" y="370627"/>
                  </a:lnTo>
                  <a:lnTo>
                    <a:pt x="10628" y="369517"/>
                  </a:lnTo>
                  <a:lnTo>
                    <a:pt x="10687" y="368407"/>
                  </a:lnTo>
                  <a:lnTo>
                    <a:pt x="10731" y="367263"/>
                  </a:lnTo>
                  <a:lnTo>
                    <a:pt x="10768" y="366086"/>
                  </a:lnTo>
                  <a:lnTo>
                    <a:pt x="10791" y="364908"/>
                  </a:lnTo>
                  <a:lnTo>
                    <a:pt x="10798" y="363697"/>
                  </a:lnTo>
                  <a:lnTo>
                    <a:pt x="10791" y="362520"/>
                  </a:lnTo>
                  <a:lnTo>
                    <a:pt x="10768" y="361342"/>
                  </a:lnTo>
                  <a:lnTo>
                    <a:pt x="10731" y="360165"/>
                  </a:lnTo>
                  <a:lnTo>
                    <a:pt x="10687" y="359021"/>
                  </a:lnTo>
                  <a:lnTo>
                    <a:pt x="10628" y="357911"/>
                  </a:lnTo>
                  <a:lnTo>
                    <a:pt x="10554" y="356801"/>
                  </a:lnTo>
                  <a:lnTo>
                    <a:pt x="10465" y="355724"/>
                  </a:lnTo>
                  <a:lnTo>
                    <a:pt x="10369" y="354648"/>
                  </a:lnTo>
                  <a:lnTo>
                    <a:pt x="10258" y="353605"/>
                  </a:lnTo>
                  <a:lnTo>
                    <a:pt x="10140" y="352595"/>
                  </a:lnTo>
                  <a:lnTo>
                    <a:pt x="10015" y="351620"/>
                  </a:lnTo>
                  <a:lnTo>
                    <a:pt x="9874" y="350678"/>
                  </a:lnTo>
                  <a:lnTo>
                    <a:pt x="9719" y="349770"/>
                  </a:lnTo>
                  <a:lnTo>
                    <a:pt x="9556" y="348895"/>
                  </a:lnTo>
                  <a:lnTo>
                    <a:pt x="9386" y="348054"/>
                  </a:lnTo>
                  <a:lnTo>
                    <a:pt x="9209" y="347213"/>
                  </a:lnTo>
                  <a:lnTo>
                    <a:pt x="9024" y="346439"/>
                  </a:lnTo>
                  <a:lnTo>
                    <a:pt x="8825" y="345733"/>
                  </a:lnTo>
                  <a:lnTo>
                    <a:pt x="8625" y="345026"/>
                  </a:lnTo>
                  <a:lnTo>
                    <a:pt x="8411" y="344387"/>
                  </a:lnTo>
                  <a:lnTo>
                    <a:pt x="8189" y="343748"/>
                  </a:lnTo>
                  <a:lnTo>
                    <a:pt x="7967" y="343209"/>
                  </a:lnTo>
                  <a:lnTo>
                    <a:pt x="7731" y="342671"/>
                  </a:lnTo>
                  <a:lnTo>
                    <a:pt x="7494" y="342200"/>
                  </a:lnTo>
                  <a:lnTo>
                    <a:pt x="7251" y="341797"/>
                  </a:lnTo>
                  <a:lnTo>
                    <a:pt x="6999" y="341426"/>
                  </a:lnTo>
                  <a:lnTo>
                    <a:pt x="6741" y="341124"/>
                  </a:lnTo>
                  <a:lnTo>
                    <a:pt x="6482" y="340855"/>
                  </a:lnTo>
                  <a:lnTo>
                    <a:pt x="6216" y="340653"/>
                  </a:lnTo>
                  <a:lnTo>
                    <a:pt x="5950" y="340485"/>
                  </a:lnTo>
                  <a:lnTo>
                    <a:pt x="5676" y="340384"/>
                  </a:lnTo>
                  <a:close/>
                  <a:moveTo>
                    <a:pt x="5396" y="453822"/>
                  </a:moveTo>
                  <a:lnTo>
                    <a:pt x="5115" y="453856"/>
                  </a:lnTo>
                  <a:lnTo>
                    <a:pt x="4841" y="453957"/>
                  </a:lnTo>
                  <a:lnTo>
                    <a:pt x="4568" y="454092"/>
                  </a:lnTo>
                  <a:lnTo>
                    <a:pt x="4302" y="454293"/>
                  </a:lnTo>
                  <a:lnTo>
                    <a:pt x="4036" y="454562"/>
                  </a:lnTo>
                  <a:lnTo>
                    <a:pt x="3777" y="454865"/>
                  </a:lnTo>
                  <a:lnTo>
                    <a:pt x="3526" y="455235"/>
                  </a:lnTo>
                  <a:lnTo>
                    <a:pt x="3282" y="455639"/>
                  </a:lnTo>
                  <a:lnTo>
                    <a:pt x="3038" y="456110"/>
                  </a:lnTo>
                  <a:lnTo>
                    <a:pt x="2809" y="456615"/>
                  </a:lnTo>
                  <a:lnTo>
                    <a:pt x="2580" y="457153"/>
                  </a:lnTo>
                  <a:lnTo>
                    <a:pt x="2358" y="457758"/>
                  </a:lnTo>
                  <a:lnTo>
                    <a:pt x="2151" y="458398"/>
                  </a:lnTo>
                  <a:lnTo>
                    <a:pt x="1944" y="459070"/>
                  </a:lnTo>
                  <a:lnTo>
                    <a:pt x="1752" y="459811"/>
                  </a:lnTo>
                  <a:lnTo>
                    <a:pt x="1567" y="460551"/>
                  </a:lnTo>
                  <a:lnTo>
                    <a:pt x="1390" y="461358"/>
                  </a:lnTo>
                  <a:lnTo>
                    <a:pt x="1220" y="462199"/>
                  </a:lnTo>
                  <a:lnTo>
                    <a:pt x="1057" y="463074"/>
                  </a:lnTo>
                  <a:lnTo>
                    <a:pt x="910" y="463982"/>
                  </a:lnTo>
                  <a:lnTo>
                    <a:pt x="769" y="464924"/>
                  </a:lnTo>
                  <a:lnTo>
                    <a:pt x="644" y="465900"/>
                  </a:lnTo>
                  <a:lnTo>
                    <a:pt x="525" y="466875"/>
                  </a:lnTo>
                  <a:lnTo>
                    <a:pt x="422" y="467918"/>
                  </a:lnTo>
                  <a:lnTo>
                    <a:pt x="326" y="468961"/>
                  </a:lnTo>
                  <a:lnTo>
                    <a:pt x="237" y="470038"/>
                  </a:lnTo>
                  <a:lnTo>
                    <a:pt x="171" y="471148"/>
                  </a:lnTo>
                  <a:lnTo>
                    <a:pt x="111" y="472258"/>
                  </a:lnTo>
                  <a:lnTo>
                    <a:pt x="60" y="473402"/>
                  </a:lnTo>
                  <a:lnTo>
                    <a:pt x="30" y="474579"/>
                  </a:lnTo>
                  <a:lnTo>
                    <a:pt x="8" y="475757"/>
                  </a:lnTo>
                  <a:lnTo>
                    <a:pt x="1" y="476934"/>
                  </a:lnTo>
                  <a:lnTo>
                    <a:pt x="8" y="478179"/>
                  </a:lnTo>
                  <a:lnTo>
                    <a:pt x="30" y="479356"/>
                  </a:lnTo>
                  <a:lnTo>
                    <a:pt x="60" y="480534"/>
                  </a:lnTo>
                  <a:lnTo>
                    <a:pt x="111" y="481711"/>
                  </a:lnTo>
                  <a:lnTo>
                    <a:pt x="171" y="482855"/>
                  </a:lnTo>
                  <a:lnTo>
                    <a:pt x="237" y="483965"/>
                  </a:lnTo>
                  <a:lnTo>
                    <a:pt x="326" y="485075"/>
                  </a:lnTo>
                  <a:lnTo>
                    <a:pt x="422" y="486152"/>
                  </a:lnTo>
                  <a:lnTo>
                    <a:pt x="525" y="487195"/>
                  </a:lnTo>
                  <a:lnTo>
                    <a:pt x="644" y="488204"/>
                  </a:lnTo>
                  <a:lnTo>
                    <a:pt x="769" y="489179"/>
                  </a:lnTo>
                  <a:lnTo>
                    <a:pt x="910" y="490155"/>
                  </a:lnTo>
                  <a:lnTo>
                    <a:pt x="1057" y="491063"/>
                  </a:lnTo>
                  <a:lnTo>
                    <a:pt x="1220" y="491972"/>
                  </a:lnTo>
                  <a:lnTo>
                    <a:pt x="1390" y="492813"/>
                  </a:lnTo>
                  <a:lnTo>
                    <a:pt x="1567" y="493620"/>
                  </a:lnTo>
                  <a:lnTo>
                    <a:pt x="1752" y="494394"/>
                  </a:lnTo>
                  <a:lnTo>
                    <a:pt x="1944" y="495134"/>
                  </a:lnTo>
                  <a:lnTo>
                    <a:pt x="2151" y="495840"/>
                  </a:lnTo>
                  <a:lnTo>
                    <a:pt x="2358" y="496513"/>
                  </a:lnTo>
                  <a:lnTo>
                    <a:pt x="2580" y="497119"/>
                  </a:lnTo>
                  <a:lnTo>
                    <a:pt x="2809" y="497691"/>
                  </a:lnTo>
                  <a:lnTo>
                    <a:pt x="3038" y="498195"/>
                  </a:lnTo>
                  <a:lnTo>
                    <a:pt x="3282" y="498666"/>
                  </a:lnTo>
                  <a:lnTo>
                    <a:pt x="3526" y="499104"/>
                  </a:lnTo>
                  <a:lnTo>
                    <a:pt x="3777" y="499474"/>
                  </a:lnTo>
                  <a:lnTo>
                    <a:pt x="4036" y="499777"/>
                  </a:lnTo>
                  <a:lnTo>
                    <a:pt x="4302" y="500046"/>
                  </a:lnTo>
                  <a:lnTo>
                    <a:pt x="4568" y="500248"/>
                  </a:lnTo>
                  <a:lnTo>
                    <a:pt x="4841" y="500382"/>
                  </a:lnTo>
                  <a:lnTo>
                    <a:pt x="5115" y="500483"/>
                  </a:lnTo>
                  <a:lnTo>
                    <a:pt x="5396" y="500517"/>
                  </a:lnTo>
                  <a:lnTo>
                    <a:pt x="5676" y="500483"/>
                  </a:lnTo>
                  <a:lnTo>
                    <a:pt x="5950" y="500382"/>
                  </a:lnTo>
                  <a:lnTo>
                    <a:pt x="6216" y="500248"/>
                  </a:lnTo>
                  <a:lnTo>
                    <a:pt x="6482" y="500046"/>
                  </a:lnTo>
                  <a:lnTo>
                    <a:pt x="6741" y="499777"/>
                  </a:lnTo>
                  <a:lnTo>
                    <a:pt x="6999" y="499474"/>
                  </a:lnTo>
                  <a:lnTo>
                    <a:pt x="7251" y="499104"/>
                  </a:lnTo>
                  <a:lnTo>
                    <a:pt x="7494" y="498666"/>
                  </a:lnTo>
                  <a:lnTo>
                    <a:pt x="7731" y="498195"/>
                  </a:lnTo>
                  <a:lnTo>
                    <a:pt x="7967" y="497691"/>
                  </a:lnTo>
                  <a:lnTo>
                    <a:pt x="8189" y="497119"/>
                  </a:lnTo>
                  <a:lnTo>
                    <a:pt x="8411" y="496513"/>
                  </a:lnTo>
                  <a:lnTo>
                    <a:pt x="8625" y="495840"/>
                  </a:lnTo>
                  <a:lnTo>
                    <a:pt x="8825" y="495134"/>
                  </a:lnTo>
                  <a:lnTo>
                    <a:pt x="9024" y="494394"/>
                  </a:lnTo>
                  <a:lnTo>
                    <a:pt x="9209" y="493620"/>
                  </a:lnTo>
                  <a:lnTo>
                    <a:pt x="9386" y="492813"/>
                  </a:lnTo>
                  <a:lnTo>
                    <a:pt x="9556" y="491972"/>
                  </a:lnTo>
                  <a:lnTo>
                    <a:pt x="9719" y="491063"/>
                  </a:lnTo>
                  <a:lnTo>
                    <a:pt x="9874" y="490155"/>
                  </a:lnTo>
                  <a:lnTo>
                    <a:pt x="10015" y="489179"/>
                  </a:lnTo>
                  <a:lnTo>
                    <a:pt x="10140" y="488204"/>
                  </a:lnTo>
                  <a:lnTo>
                    <a:pt x="10258" y="487195"/>
                  </a:lnTo>
                  <a:lnTo>
                    <a:pt x="10369" y="486152"/>
                  </a:lnTo>
                  <a:lnTo>
                    <a:pt x="10465" y="485075"/>
                  </a:lnTo>
                  <a:lnTo>
                    <a:pt x="10554" y="483965"/>
                  </a:lnTo>
                  <a:lnTo>
                    <a:pt x="10628" y="482855"/>
                  </a:lnTo>
                  <a:lnTo>
                    <a:pt x="10687" y="481711"/>
                  </a:lnTo>
                  <a:lnTo>
                    <a:pt x="10731" y="480534"/>
                  </a:lnTo>
                  <a:lnTo>
                    <a:pt x="10768" y="479356"/>
                  </a:lnTo>
                  <a:lnTo>
                    <a:pt x="10791" y="478179"/>
                  </a:lnTo>
                  <a:lnTo>
                    <a:pt x="10798" y="476934"/>
                  </a:lnTo>
                  <a:lnTo>
                    <a:pt x="10791" y="475757"/>
                  </a:lnTo>
                  <a:lnTo>
                    <a:pt x="10768" y="474579"/>
                  </a:lnTo>
                  <a:lnTo>
                    <a:pt x="10731" y="473402"/>
                  </a:lnTo>
                  <a:lnTo>
                    <a:pt x="10687" y="472258"/>
                  </a:lnTo>
                  <a:lnTo>
                    <a:pt x="10628" y="471148"/>
                  </a:lnTo>
                  <a:lnTo>
                    <a:pt x="10554" y="470038"/>
                  </a:lnTo>
                  <a:lnTo>
                    <a:pt x="10465" y="468961"/>
                  </a:lnTo>
                  <a:lnTo>
                    <a:pt x="10369" y="467918"/>
                  </a:lnTo>
                  <a:lnTo>
                    <a:pt x="10258" y="466875"/>
                  </a:lnTo>
                  <a:lnTo>
                    <a:pt x="10140" y="465900"/>
                  </a:lnTo>
                  <a:lnTo>
                    <a:pt x="10015" y="464924"/>
                  </a:lnTo>
                  <a:lnTo>
                    <a:pt x="9874" y="463982"/>
                  </a:lnTo>
                  <a:lnTo>
                    <a:pt x="9719" y="463074"/>
                  </a:lnTo>
                  <a:lnTo>
                    <a:pt x="9556" y="462199"/>
                  </a:lnTo>
                  <a:lnTo>
                    <a:pt x="9386" y="461358"/>
                  </a:lnTo>
                  <a:lnTo>
                    <a:pt x="9209" y="460551"/>
                  </a:lnTo>
                  <a:lnTo>
                    <a:pt x="9024" y="459811"/>
                  </a:lnTo>
                  <a:lnTo>
                    <a:pt x="8825" y="459070"/>
                  </a:lnTo>
                  <a:lnTo>
                    <a:pt x="8625" y="458398"/>
                  </a:lnTo>
                  <a:lnTo>
                    <a:pt x="8411" y="457758"/>
                  </a:lnTo>
                  <a:lnTo>
                    <a:pt x="8189" y="457153"/>
                  </a:lnTo>
                  <a:lnTo>
                    <a:pt x="7967" y="456615"/>
                  </a:lnTo>
                  <a:lnTo>
                    <a:pt x="7731" y="456110"/>
                  </a:lnTo>
                  <a:lnTo>
                    <a:pt x="7494" y="455639"/>
                  </a:lnTo>
                  <a:lnTo>
                    <a:pt x="7251" y="455235"/>
                  </a:lnTo>
                  <a:lnTo>
                    <a:pt x="6999" y="454865"/>
                  </a:lnTo>
                  <a:lnTo>
                    <a:pt x="6741" y="454562"/>
                  </a:lnTo>
                  <a:lnTo>
                    <a:pt x="6482" y="454293"/>
                  </a:lnTo>
                  <a:lnTo>
                    <a:pt x="6216" y="454092"/>
                  </a:lnTo>
                  <a:lnTo>
                    <a:pt x="5950" y="453957"/>
                  </a:lnTo>
                  <a:lnTo>
                    <a:pt x="5676" y="453856"/>
                  </a:lnTo>
                  <a:lnTo>
                    <a:pt x="5396" y="453822"/>
                  </a:lnTo>
                  <a:close/>
                  <a:moveTo>
                    <a:pt x="5115" y="567059"/>
                  </a:moveTo>
                  <a:lnTo>
                    <a:pt x="4841" y="567160"/>
                  </a:lnTo>
                  <a:lnTo>
                    <a:pt x="4568" y="567328"/>
                  </a:lnTo>
                  <a:lnTo>
                    <a:pt x="4302" y="567530"/>
                  </a:lnTo>
                  <a:lnTo>
                    <a:pt x="4036" y="567766"/>
                  </a:lnTo>
                  <a:lnTo>
                    <a:pt x="3777" y="568102"/>
                  </a:lnTo>
                  <a:lnTo>
                    <a:pt x="3526" y="568472"/>
                  </a:lnTo>
                  <a:lnTo>
                    <a:pt x="3282" y="568876"/>
                  </a:lnTo>
                  <a:lnTo>
                    <a:pt x="3038" y="569347"/>
                  </a:lnTo>
                  <a:lnTo>
                    <a:pt x="2809" y="569885"/>
                  </a:lnTo>
                  <a:lnTo>
                    <a:pt x="2580" y="570423"/>
                  </a:lnTo>
                  <a:lnTo>
                    <a:pt x="2358" y="571029"/>
                  </a:lnTo>
                  <a:lnTo>
                    <a:pt x="2151" y="571702"/>
                  </a:lnTo>
                  <a:lnTo>
                    <a:pt x="1944" y="572408"/>
                  </a:lnTo>
                  <a:lnTo>
                    <a:pt x="1752" y="573115"/>
                  </a:lnTo>
                  <a:lnTo>
                    <a:pt x="1567" y="573889"/>
                  </a:lnTo>
                  <a:lnTo>
                    <a:pt x="1390" y="574730"/>
                  </a:lnTo>
                  <a:lnTo>
                    <a:pt x="1220" y="575571"/>
                  </a:lnTo>
                  <a:lnTo>
                    <a:pt x="1057" y="576445"/>
                  </a:lnTo>
                  <a:lnTo>
                    <a:pt x="910" y="577354"/>
                  </a:lnTo>
                  <a:lnTo>
                    <a:pt x="769" y="578296"/>
                  </a:lnTo>
                  <a:lnTo>
                    <a:pt x="644" y="579271"/>
                  </a:lnTo>
                  <a:lnTo>
                    <a:pt x="525" y="580280"/>
                  </a:lnTo>
                  <a:lnTo>
                    <a:pt x="422" y="581323"/>
                  </a:lnTo>
                  <a:lnTo>
                    <a:pt x="326" y="582400"/>
                  </a:lnTo>
                  <a:lnTo>
                    <a:pt x="237" y="583476"/>
                  </a:lnTo>
                  <a:lnTo>
                    <a:pt x="171" y="584586"/>
                  </a:lnTo>
                  <a:lnTo>
                    <a:pt x="111" y="585697"/>
                  </a:lnTo>
                  <a:lnTo>
                    <a:pt x="60" y="586840"/>
                  </a:lnTo>
                  <a:lnTo>
                    <a:pt x="30" y="588018"/>
                  </a:lnTo>
                  <a:lnTo>
                    <a:pt x="8" y="589195"/>
                  </a:lnTo>
                  <a:lnTo>
                    <a:pt x="1" y="590373"/>
                  </a:lnTo>
                  <a:lnTo>
                    <a:pt x="8" y="591618"/>
                  </a:lnTo>
                  <a:lnTo>
                    <a:pt x="30" y="592795"/>
                  </a:lnTo>
                  <a:lnTo>
                    <a:pt x="60" y="593972"/>
                  </a:lnTo>
                  <a:lnTo>
                    <a:pt x="111" y="595150"/>
                  </a:lnTo>
                  <a:lnTo>
                    <a:pt x="171" y="596294"/>
                  </a:lnTo>
                  <a:lnTo>
                    <a:pt x="237" y="597404"/>
                  </a:lnTo>
                  <a:lnTo>
                    <a:pt x="326" y="598480"/>
                  </a:lnTo>
                  <a:lnTo>
                    <a:pt x="422" y="599557"/>
                  </a:lnTo>
                  <a:lnTo>
                    <a:pt x="525" y="600600"/>
                  </a:lnTo>
                  <a:lnTo>
                    <a:pt x="644" y="601609"/>
                  </a:lnTo>
                  <a:lnTo>
                    <a:pt x="769" y="602585"/>
                  </a:lnTo>
                  <a:lnTo>
                    <a:pt x="910" y="603527"/>
                  </a:lnTo>
                  <a:lnTo>
                    <a:pt x="1057" y="604435"/>
                  </a:lnTo>
                  <a:lnTo>
                    <a:pt x="1220" y="605310"/>
                  </a:lnTo>
                  <a:lnTo>
                    <a:pt x="1390" y="606151"/>
                  </a:lnTo>
                  <a:lnTo>
                    <a:pt x="1567" y="606958"/>
                  </a:lnTo>
                  <a:lnTo>
                    <a:pt x="1752" y="607732"/>
                  </a:lnTo>
                  <a:lnTo>
                    <a:pt x="1944" y="608472"/>
                  </a:lnTo>
                  <a:lnTo>
                    <a:pt x="2151" y="609145"/>
                  </a:lnTo>
                  <a:lnTo>
                    <a:pt x="2358" y="609784"/>
                  </a:lnTo>
                  <a:lnTo>
                    <a:pt x="2580" y="610389"/>
                  </a:lnTo>
                  <a:lnTo>
                    <a:pt x="2809" y="610961"/>
                  </a:lnTo>
                  <a:lnTo>
                    <a:pt x="3038" y="611466"/>
                  </a:lnTo>
                  <a:lnTo>
                    <a:pt x="3282" y="611937"/>
                  </a:lnTo>
                  <a:lnTo>
                    <a:pt x="3526" y="612341"/>
                  </a:lnTo>
                  <a:lnTo>
                    <a:pt x="3777" y="612711"/>
                  </a:lnTo>
                  <a:lnTo>
                    <a:pt x="4036" y="613013"/>
                  </a:lnTo>
                  <a:lnTo>
                    <a:pt x="4302" y="613249"/>
                  </a:lnTo>
                  <a:lnTo>
                    <a:pt x="4568" y="613451"/>
                  </a:lnTo>
                  <a:lnTo>
                    <a:pt x="4841" y="613619"/>
                  </a:lnTo>
                  <a:lnTo>
                    <a:pt x="5115" y="613686"/>
                  </a:lnTo>
                  <a:lnTo>
                    <a:pt x="5396" y="613720"/>
                  </a:lnTo>
                  <a:lnTo>
                    <a:pt x="5676" y="613686"/>
                  </a:lnTo>
                  <a:lnTo>
                    <a:pt x="5950" y="613619"/>
                  </a:lnTo>
                  <a:lnTo>
                    <a:pt x="6216" y="613451"/>
                  </a:lnTo>
                  <a:lnTo>
                    <a:pt x="6482" y="613249"/>
                  </a:lnTo>
                  <a:lnTo>
                    <a:pt x="6741" y="613013"/>
                  </a:lnTo>
                  <a:lnTo>
                    <a:pt x="6999" y="612711"/>
                  </a:lnTo>
                  <a:lnTo>
                    <a:pt x="7251" y="612341"/>
                  </a:lnTo>
                  <a:lnTo>
                    <a:pt x="7494" y="611937"/>
                  </a:lnTo>
                  <a:lnTo>
                    <a:pt x="7731" y="611466"/>
                  </a:lnTo>
                  <a:lnTo>
                    <a:pt x="7967" y="610961"/>
                  </a:lnTo>
                  <a:lnTo>
                    <a:pt x="8189" y="610389"/>
                  </a:lnTo>
                  <a:lnTo>
                    <a:pt x="8411" y="609784"/>
                  </a:lnTo>
                  <a:lnTo>
                    <a:pt x="8625" y="609145"/>
                  </a:lnTo>
                  <a:lnTo>
                    <a:pt x="8825" y="608472"/>
                  </a:lnTo>
                  <a:lnTo>
                    <a:pt x="9024" y="607732"/>
                  </a:lnTo>
                  <a:lnTo>
                    <a:pt x="9209" y="606958"/>
                  </a:lnTo>
                  <a:lnTo>
                    <a:pt x="9386" y="606151"/>
                  </a:lnTo>
                  <a:lnTo>
                    <a:pt x="9556" y="605310"/>
                  </a:lnTo>
                  <a:lnTo>
                    <a:pt x="9719" y="604435"/>
                  </a:lnTo>
                  <a:lnTo>
                    <a:pt x="9874" y="603527"/>
                  </a:lnTo>
                  <a:lnTo>
                    <a:pt x="10015" y="602585"/>
                  </a:lnTo>
                  <a:lnTo>
                    <a:pt x="10140" y="601609"/>
                  </a:lnTo>
                  <a:lnTo>
                    <a:pt x="10258" y="600600"/>
                  </a:lnTo>
                  <a:lnTo>
                    <a:pt x="10369" y="599557"/>
                  </a:lnTo>
                  <a:lnTo>
                    <a:pt x="10465" y="598480"/>
                  </a:lnTo>
                  <a:lnTo>
                    <a:pt x="10554" y="597404"/>
                  </a:lnTo>
                  <a:lnTo>
                    <a:pt x="10628" y="596294"/>
                  </a:lnTo>
                  <a:lnTo>
                    <a:pt x="10687" y="595150"/>
                  </a:lnTo>
                  <a:lnTo>
                    <a:pt x="10731" y="593972"/>
                  </a:lnTo>
                  <a:lnTo>
                    <a:pt x="10768" y="592795"/>
                  </a:lnTo>
                  <a:lnTo>
                    <a:pt x="10791" y="591618"/>
                  </a:lnTo>
                  <a:lnTo>
                    <a:pt x="10798" y="590373"/>
                  </a:lnTo>
                  <a:lnTo>
                    <a:pt x="10791" y="589195"/>
                  </a:lnTo>
                  <a:lnTo>
                    <a:pt x="10768" y="588018"/>
                  </a:lnTo>
                  <a:lnTo>
                    <a:pt x="10731" y="586840"/>
                  </a:lnTo>
                  <a:lnTo>
                    <a:pt x="10687" y="585697"/>
                  </a:lnTo>
                  <a:lnTo>
                    <a:pt x="10628" y="584586"/>
                  </a:lnTo>
                  <a:lnTo>
                    <a:pt x="10554" y="583476"/>
                  </a:lnTo>
                  <a:lnTo>
                    <a:pt x="10465" y="582400"/>
                  </a:lnTo>
                  <a:lnTo>
                    <a:pt x="10369" y="581323"/>
                  </a:lnTo>
                  <a:lnTo>
                    <a:pt x="10258" y="580280"/>
                  </a:lnTo>
                  <a:lnTo>
                    <a:pt x="10140" y="579271"/>
                  </a:lnTo>
                  <a:lnTo>
                    <a:pt x="10015" y="578296"/>
                  </a:lnTo>
                  <a:lnTo>
                    <a:pt x="9874" y="577354"/>
                  </a:lnTo>
                  <a:lnTo>
                    <a:pt x="9719" y="576445"/>
                  </a:lnTo>
                  <a:lnTo>
                    <a:pt x="9556" y="575571"/>
                  </a:lnTo>
                  <a:lnTo>
                    <a:pt x="9386" y="574730"/>
                  </a:lnTo>
                  <a:lnTo>
                    <a:pt x="9209" y="573889"/>
                  </a:lnTo>
                  <a:lnTo>
                    <a:pt x="9024" y="573115"/>
                  </a:lnTo>
                  <a:lnTo>
                    <a:pt x="8825" y="572408"/>
                  </a:lnTo>
                  <a:lnTo>
                    <a:pt x="8625" y="571702"/>
                  </a:lnTo>
                  <a:lnTo>
                    <a:pt x="8411" y="571029"/>
                  </a:lnTo>
                  <a:lnTo>
                    <a:pt x="8189" y="570423"/>
                  </a:lnTo>
                  <a:lnTo>
                    <a:pt x="7967" y="569885"/>
                  </a:lnTo>
                  <a:lnTo>
                    <a:pt x="7731" y="569347"/>
                  </a:lnTo>
                  <a:lnTo>
                    <a:pt x="7494" y="568876"/>
                  </a:lnTo>
                  <a:lnTo>
                    <a:pt x="7251" y="568472"/>
                  </a:lnTo>
                  <a:lnTo>
                    <a:pt x="6999" y="568102"/>
                  </a:lnTo>
                  <a:lnTo>
                    <a:pt x="6741"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1" name="Google Shape;181;p14"/>
          <p:cNvSpPr/>
          <p:nvPr/>
        </p:nvSpPr>
        <p:spPr>
          <a:xfrm>
            <a:off x="6400800" y="402900"/>
            <a:ext cx="2743200" cy="2742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2" name="Google Shape;182;p14"/>
          <p:cNvGrpSpPr/>
          <p:nvPr/>
        </p:nvGrpSpPr>
        <p:grpSpPr>
          <a:xfrm>
            <a:off x="719990" y="540003"/>
            <a:ext cx="326769" cy="405540"/>
            <a:chOff x="11293225" y="1047749"/>
            <a:chExt cx="598150" cy="876085"/>
          </a:xfrm>
        </p:grpSpPr>
        <p:sp>
          <p:nvSpPr>
            <p:cNvPr id="183" name="Google Shape;183;p14"/>
            <p:cNvSpPr/>
            <p:nvPr/>
          </p:nvSpPr>
          <p:spPr>
            <a:xfrm>
              <a:off x="11293225" y="1047749"/>
              <a:ext cx="55595" cy="876085"/>
            </a:xfrm>
            <a:custGeom>
              <a:avLst/>
              <a:gdLst/>
              <a:ahLst/>
              <a:cxnLst/>
              <a:rect l="l" t="t" r="r" b="b"/>
              <a:pathLst>
                <a:path w="10790" h="613720" extrusionOk="0">
                  <a:moveTo>
                    <a:pt x="5395" y="0"/>
                  </a:moveTo>
                  <a:lnTo>
                    <a:pt x="5114" y="34"/>
                  </a:lnTo>
                  <a:lnTo>
                    <a:pt x="4833" y="135"/>
                  </a:lnTo>
                  <a:lnTo>
                    <a:pt x="4560" y="269"/>
                  </a:lnTo>
                  <a:lnTo>
                    <a:pt x="4294" y="471"/>
                  </a:lnTo>
                  <a:lnTo>
                    <a:pt x="4028" y="740"/>
                  </a:lnTo>
                  <a:lnTo>
                    <a:pt x="3769" y="1043"/>
                  </a:lnTo>
                  <a:lnTo>
                    <a:pt x="3518" y="1413"/>
                  </a:lnTo>
                  <a:lnTo>
                    <a:pt x="3274" y="1850"/>
                  </a:lnTo>
                  <a:lnTo>
                    <a:pt x="3037" y="2321"/>
                  </a:lnTo>
                  <a:lnTo>
                    <a:pt x="2801" y="2826"/>
                  </a:lnTo>
                  <a:lnTo>
                    <a:pt x="2572" y="3398"/>
                  </a:lnTo>
                  <a:lnTo>
                    <a:pt x="2358" y="4003"/>
                  </a:lnTo>
                  <a:lnTo>
                    <a:pt x="2143" y="4643"/>
                  </a:lnTo>
                  <a:lnTo>
                    <a:pt x="1944" y="5349"/>
                  </a:lnTo>
                  <a:lnTo>
                    <a:pt x="1744" y="6089"/>
                  </a:lnTo>
                  <a:lnTo>
                    <a:pt x="1559" y="6863"/>
                  </a:lnTo>
                  <a:lnTo>
                    <a:pt x="1382" y="7670"/>
                  </a:lnTo>
                  <a:lnTo>
                    <a:pt x="1212" y="8511"/>
                  </a:lnTo>
                  <a:lnTo>
                    <a:pt x="1057" y="9420"/>
                  </a:lnTo>
                  <a:lnTo>
                    <a:pt x="909" y="10328"/>
                  </a:lnTo>
                  <a:lnTo>
                    <a:pt x="769" y="11270"/>
                  </a:lnTo>
                  <a:lnTo>
                    <a:pt x="636" y="12245"/>
                  </a:lnTo>
                  <a:lnTo>
                    <a:pt x="525" y="13255"/>
                  </a:lnTo>
                  <a:lnTo>
                    <a:pt x="414" y="14298"/>
                  </a:lnTo>
                  <a:lnTo>
                    <a:pt x="318" y="15340"/>
                  </a:lnTo>
                  <a:lnTo>
                    <a:pt x="237" y="16417"/>
                  </a:lnTo>
                  <a:lnTo>
                    <a:pt x="163" y="17527"/>
                  </a:lnTo>
                  <a:lnTo>
                    <a:pt x="103" y="18671"/>
                  </a:lnTo>
                  <a:lnTo>
                    <a:pt x="59" y="19815"/>
                  </a:lnTo>
                  <a:lnTo>
                    <a:pt x="22" y="20959"/>
                  </a:lnTo>
                  <a:lnTo>
                    <a:pt x="0" y="22136"/>
                  </a:lnTo>
                  <a:lnTo>
                    <a:pt x="0" y="23347"/>
                  </a:lnTo>
                  <a:lnTo>
                    <a:pt x="0" y="24558"/>
                  </a:lnTo>
                  <a:lnTo>
                    <a:pt x="22" y="25736"/>
                  </a:lnTo>
                  <a:lnTo>
                    <a:pt x="59" y="26879"/>
                  </a:lnTo>
                  <a:lnTo>
                    <a:pt x="103" y="28023"/>
                  </a:lnTo>
                  <a:lnTo>
                    <a:pt x="163" y="29167"/>
                  </a:lnTo>
                  <a:lnTo>
                    <a:pt x="237" y="30277"/>
                  </a:lnTo>
                  <a:lnTo>
                    <a:pt x="318" y="31354"/>
                  </a:lnTo>
                  <a:lnTo>
                    <a:pt x="414" y="32397"/>
                  </a:lnTo>
                  <a:lnTo>
                    <a:pt x="525" y="33440"/>
                  </a:lnTo>
                  <a:lnTo>
                    <a:pt x="636" y="34449"/>
                  </a:lnTo>
                  <a:lnTo>
                    <a:pt x="769" y="35424"/>
                  </a:lnTo>
                  <a:lnTo>
                    <a:pt x="909" y="36366"/>
                  </a:lnTo>
                  <a:lnTo>
                    <a:pt x="1057" y="37275"/>
                  </a:lnTo>
                  <a:lnTo>
                    <a:pt x="1212" y="38183"/>
                  </a:lnTo>
                  <a:lnTo>
                    <a:pt x="1382" y="39024"/>
                  </a:lnTo>
                  <a:lnTo>
                    <a:pt x="1559" y="39831"/>
                  </a:lnTo>
                  <a:lnTo>
                    <a:pt x="1744" y="40605"/>
                  </a:lnTo>
                  <a:lnTo>
                    <a:pt x="1944" y="41345"/>
                  </a:lnTo>
                  <a:lnTo>
                    <a:pt x="2143" y="42052"/>
                  </a:lnTo>
                  <a:lnTo>
                    <a:pt x="2358" y="42691"/>
                  </a:lnTo>
                  <a:lnTo>
                    <a:pt x="2572" y="43296"/>
                  </a:lnTo>
                  <a:lnTo>
                    <a:pt x="2801" y="43868"/>
                  </a:lnTo>
                  <a:lnTo>
                    <a:pt x="3037" y="44373"/>
                  </a:lnTo>
                  <a:lnTo>
                    <a:pt x="3274" y="44844"/>
                  </a:lnTo>
                  <a:lnTo>
                    <a:pt x="3518" y="45281"/>
                  </a:lnTo>
                  <a:lnTo>
                    <a:pt x="3769" y="45651"/>
                  </a:lnTo>
                  <a:lnTo>
                    <a:pt x="4028" y="45954"/>
                  </a:lnTo>
                  <a:lnTo>
                    <a:pt x="4294" y="46223"/>
                  </a:lnTo>
                  <a:lnTo>
                    <a:pt x="4560" y="46425"/>
                  </a:lnTo>
                  <a:lnTo>
                    <a:pt x="4833" y="46560"/>
                  </a:lnTo>
                  <a:lnTo>
                    <a:pt x="5114" y="46661"/>
                  </a:lnTo>
                  <a:lnTo>
                    <a:pt x="5395" y="46694"/>
                  </a:lnTo>
                  <a:lnTo>
                    <a:pt x="5668" y="46661"/>
                  </a:lnTo>
                  <a:lnTo>
                    <a:pt x="5942" y="46560"/>
                  </a:lnTo>
                  <a:lnTo>
                    <a:pt x="6215" y="46425"/>
                  </a:lnTo>
                  <a:lnTo>
                    <a:pt x="6474" y="46223"/>
                  </a:lnTo>
                  <a:lnTo>
                    <a:pt x="6740" y="45954"/>
                  </a:lnTo>
                  <a:lnTo>
                    <a:pt x="6991" y="45651"/>
                  </a:lnTo>
                  <a:lnTo>
                    <a:pt x="7243" y="45281"/>
                  </a:lnTo>
                  <a:lnTo>
                    <a:pt x="7486" y="44844"/>
                  </a:lnTo>
                  <a:lnTo>
                    <a:pt x="7730" y="44373"/>
                  </a:lnTo>
                  <a:lnTo>
                    <a:pt x="7959" y="43868"/>
                  </a:lnTo>
                  <a:lnTo>
                    <a:pt x="8189" y="43296"/>
                  </a:lnTo>
                  <a:lnTo>
                    <a:pt x="8403" y="42691"/>
                  </a:lnTo>
                  <a:lnTo>
                    <a:pt x="8617" y="42052"/>
                  </a:lnTo>
                  <a:lnTo>
                    <a:pt x="8824" y="41345"/>
                  </a:lnTo>
                  <a:lnTo>
                    <a:pt x="9016" y="40605"/>
                  </a:lnTo>
                  <a:lnTo>
                    <a:pt x="9208" y="39831"/>
                  </a:lnTo>
                  <a:lnTo>
                    <a:pt x="9386" y="39024"/>
                  </a:lnTo>
                  <a:lnTo>
                    <a:pt x="9556" y="38183"/>
                  </a:lnTo>
                  <a:lnTo>
                    <a:pt x="9711" y="37275"/>
                  </a:lnTo>
                  <a:lnTo>
                    <a:pt x="9866" y="36366"/>
                  </a:lnTo>
                  <a:lnTo>
                    <a:pt x="10007" y="35424"/>
                  </a:lnTo>
                  <a:lnTo>
                    <a:pt x="10140" y="34449"/>
                  </a:lnTo>
                  <a:lnTo>
                    <a:pt x="10258" y="33440"/>
                  </a:lnTo>
                  <a:lnTo>
                    <a:pt x="10361" y="32397"/>
                  </a:lnTo>
                  <a:lnTo>
                    <a:pt x="10465" y="31354"/>
                  </a:lnTo>
                  <a:lnTo>
                    <a:pt x="10546" y="30277"/>
                  </a:lnTo>
                  <a:lnTo>
                    <a:pt x="10620" y="29167"/>
                  </a:lnTo>
                  <a:lnTo>
                    <a:pt x="10679" y="28023"/>
                  </a:lnTo>
                  <a:lnTo>
                    <a:pt x="10731" y="26879"/>
                  </a:lnTo>
                  <a:lnTo>
                    <a:pt x="10760" y="25736"/>
                  </a:lnTo>
                  <a:lnTo>
                    <a:pt x="10783" y="24558"/>
                  </a:lnTo>
                  <a:lnTo>
                    <a:pt x="10790" y="23347"/>
                  </a:lnTo>
                  <a:lnTo>
                    <a:pt x="10783" y="22136"/>
                  </a:lnTo>
                  <a:lnTo>
                    <a:pt x="10760" y="20959"/>
                  </a:lnTo>
                  <a:lnTo>
                    <a:pt x="10731" y="19815"/>
                  </a:lnTo>
                  <a:lnTo>
                    <a:pt x="10679" y="18671"/>
                  </a:lnTo>
                  <a:lnTo>
                    <a:pt x="10620" y="17527"/>
                  </a:lnTo>
                  <a:lnTo>
                    <a:pt x="10546" y="16417"/>
                  </a:lnTo>
                  <a:lnTo>
                    <a:pt x="10465" y="15340"/>
                  </a:lnTo>
                  <a:lnTo>
                    <a:pt x="10361" y="14298"/>
                  </a:lnTo>
                  <a:lnTo>
                    <a:pt x="10258" y="13255"/>
                  </a:lnTo>
                  <a:lnTo>
                    <a:pt x="10140" y="12245"/>
                  </a:lnTo>
                  <a:lnTo>
                    <a:pt x="10007" y="11270"/>
                  </a:lnTo>
                  <a:lnTo>
                    <a:pt x="9866" y="10328"/>
                  </a:lnTo>
                  <a:lnTo>
                    <a:pt x="9711" y="9420"/>
                  </a:lnTo>
                  <a:lnTo>
                    <a:pt x="9556" y="8511"/>
                  </a:lnTo>
                  <a:lnTo>
                    <a:pt x="9386" y="7670"/>
                  </a:lnTo>
                  <a:lnTo>
                    <a:pt x="9208" y="6863"/>
                  </a:lnTo>
                  <a:lnTo>
                    <a:pt x="9016" y="6089"/>
                  </a:lnTo>
                  <a:lnTo>
                    <a:pt x="8824" y="5349"/>
                  </a:lnTo>
                  <a:lnTo>
                    <a:pt x="8617" y="4643"/>
                  </a:lnTo>
                  <a:lnTo>
                    <a:pt x="8403" y="4003"/>
                  </a:lnTo>
                  <a:lnTo>
                    <a:pt x="8189" y="3398"/>
                  </a:lnTo>
                  <a:lnTo>
                    <a:pt x="7959" y="2826"/>
                  </a:lnTo>
                  <a:lnTo>
                    <a:pt x="7730" y="2321"/>
                  </a:lnTo>
                  <a:lnTo>
                    <a:pt x="7486" y="1850"/>
                  </a:lnTo>
                  <a:lnTo>
                    <a:pt x="7243" y="1413"/>
                  </a:lnTo>
                  <a:lnTo>
                    <a:pt x="6991" y="1043"/>
                  </a:lnTo>
                  <a:lnTo>
                    <a:pt x="6740" y="740"/>
                  </a:lnTo>
                  <a:lnTo>
                    <a:pt x="6474" y="471"/>
                  </a:lnTo>
                  <a:lnTo>
                    <a:pt x="6215" y="269"/>
                  </a:lnTo>
                  <a:lnTo>
                    <a:pt x="5942" y="135"/>
                  </a:lnTo>
                  <a:lnTo>
                    <a:pt x="5668" y="34"/>
                  </a:lnTo>
                  <a:lnTo>
                    <a:pt x="5395" y="0"/>
                  </a:lnTo>
                  <a:close/>
                  <a:moveTo>
                    <a:pt x="5395" y="113472"/>
                  </a:moveTo>
                  <a:lnTo>
                    <a:pt x="5114" y="113506"/>
                  </a:lnTo>
                  <a:lnTo>
                    <a:pt x="4833" y="113573"/>
                  </a:lnTo>
                  <a:lnTo>
                    <a:pt x="4560" y="113742"/>
                  </a:lnTo>
                  <a:lnTo>
                    <a:pt x="4294" y="113943"/>
                  </a:lnTo>
                  <a:lnTo>
                    <a:pt x="4028" y="114213"/>
                  </a:lnTo>
                  <a:lnTo>
                    <a:pt x="3769" y="114515"/>
                  </a:lnTo>
                  <a:lnTo>
                    <a:pt x="3518" y="114885"/>
                  </a:lnTo>
                  <a:lnTo>
                    <a:pt x="3274" y="115323"/>
                  </a:lnTo>
                  <a:lnTo>
                    <a:pt x="3037" y="115794"/>
                  </a:lnTo>
                  <a:lnTo>
                    <a:pt x="2801" y="116298"/>
                  </a:lnTo>
                  <a:lnTo>
                    <a:pt x="2572" y="116870"/>
                  </a:lnTo>
                  <a:lnTo>
                    <a:pt x="2358" y="117476"/>
                  </a:lnTo>
                  <a:lnTo>
                    <a:pt x="2143" y="118115"/>
                  </a:lnTo>
                  <a:lnTo>
                    <a:pt x="1944" y="118821"/>
                  </a:lnTo>
                  <a:lnTo>
                    <a:pt x="1744" y="119562"/>
                  </a:lnTo>
                  <a:lnTo>
                    <a:pt x="1559" y="120335"/>
                  </a:lnTo>
                  <a:lnTo>
                    <a:pt x="1382" y="121143"/>
                  </a:lnTo>
                  <a:lnTo>
                    <a:pt x="1212" y="121984"/>
                  </a:lnTo>
                  <a:lnTo>
                    <a:pt x="1057" y="122858"/>
                  </a:lnTo>
                  <a:lnTo>
                    <a:pt x="909" y="123800"/>
                  </a:lnTo>
                  <a:lnTo>
                    <a:pt x="769" y="124742"/>
                  </a:lnTo>
                  <a:lnTo>
                    <a:pt x="636" y="125718"/>
                  </a:lnTo>
                  <a:lnTo>
                    <a:pt x="525" y="126727"/>
                  </a:lnTo>
                  <a:lnTo>
                    <a:pt x="414" y="127736"/>
                  </a:lnTo>
                  <a:lnTo>
                    <a:pt x="318" y="128813"/>
                  </a:lnTo>
                  <a:lnTo>
                    <a:pt x="237" y="129889"/>
                  </a:lnTo>
                  <a:lnTo>
                    <a:pt x="163" y="131000"/>
                  </a:lnTo>
                  <a:lnTo>
                    <a:pt x="103" y="132110"/>
                  </a:lnTo>
                  <a:lnTo>
                    <a:pt x="59" y="133254"/>
                  </a:lnTo>
                  <a:lnTo>
                    <a:pt x="22" y="134431"/>
                  </a:lnTo>
                  <a:lnTo>
                    <a:pt x="0" y="135608"/>
                  </a:lnTo>
                  <a:lnTo>
                    <a:pt x="0" y="136820"/>
                  </a:lnTo>
                  <a:lnTo>
                    <a:pt x="0" y="137997"/>
                  </a:lnTo>
                  <a:lnTo>
                    <a:pt x="22" y="139174"/>
                  </a:lnTo>
                  <a:lnTo>
                    <a:pt x="59" y="140352"/>
                  </a:lnTo>
                  <a:lnTo>
                    <a:pt x="103" y="141496"/>
                  </a:lnTo>
                  <a:lnTo>
                    <a:pt x="163" y="142640"/>
                  </a:lnTo>
                  <a:lnTo>
                    <a:pt x="237" y="143716"/>
                  </a:lnTo>
                  <a:lnTo>
                    <a:pt x="318" y="144826"/>
                  </a:lnTo>
                  <a:lnTo>
                    <a:pt x="414" y="145869"/>
                  </a:lnTo>
                  <a:lnTo>
                    <a:pt x="525" y="146912"/>
                  </a:lnTo>
                  <a:lnTo>
                    <a:pt x="636" y="147921"/>
                  </a:lnTo>
                  <a:lnTo>
                    <a:pt x="769" y="148897"/>
                  </a:lnTo>
                  <a:lnTo>
                    <a:pt x="909" y="149839"/>
                  </a:lnTo>
                  <a:lnTo>
                    <a:pt x="1057" y="150747"/>
                  </a:lnTo>
                  <a:lnTo>
                    <a:pt x="1212" y="151622"/>
                  </a:lnTo>
                  <a:lnTo>
                    <a:pt x="1382" y="152496"/>
                  </a:lnTo>
                  <a:lnTo>
                    <a:pt x="1559" y="153304"/>
                  </a:lnTo>
                  <a:lnTo>
                    <a:pt x="1744" y="154078"/>
                  </a:lnTo>
                  <a:lnTo>
                    <a:pt x="1944" y="154818"/>
                  </a:lnTo>
                  <a:lnTo>
                    <a:pt x="2143" y="155491"/>
                  </a:lnTo>
                  <a:lnTo>
                    <a:pt x="2358" y="156163"/>
                  </a:lnTo>
                  <a:lnTo>
                    <a:pt x="2572" y="156769"/>
                  </a:lnTo>
                  <a:lnTo>
                    <a:pt x="2801" y="157341"/>
                  </a:lnTo>
                  <a:lnTo>
                    <a:pt x="3037" y="157845"/>
                  </a:lnTo>
                  <a:lnTo>
                    <a:pt x="3274" y="158316"/>
                  </a:lnTo>
                  <a:lnTo>
                    <a:pt x="3518" y="158720"/>
                  </a:lnTo>
                  <a:lnTo>
                    <a:pt x="3769" y="159090"/>
                  </a:lnTo>
                  <a:lnTo>
                    <a:pt x="4028" y="159427"/>
                  </a:lnTo>
                  <a:lnTo>
                    <a:pt x="4294" y="159696"/>
                  </a:lnTo>
                  <a:lnTo>
                    <a:pt x="4560" y="159898"/>
                  </a:lnTo>
                  <a:lnTo>
                    <a:pt x="4833" y="160032"/>
                  </a:lnTo>
                  <a:lnTo>
                    <a:pt x="5114" y="160133"/>
                  </a:lnTo>
                  <a:lnTo>
                    <a:pt x="5395" y="160167"/>
                  </a:lnTo>
                  <a:lnTo>
                    <a:pt x="5668" y="160133"/>
                  </a:lnTo>
                  <a:lnTo>
                    <a:pt x="5942" y="160032"/>
                  </a:lnTo>
                  <a:lnTo>
                    <a:pt x="6215" y="159898"/>
                  </a:lnTo>
                  <a:lnTo>
                    <a:pt x="6474" y="159696"/>
                  </a:lnTo>
                  <a:lnTo>
                    <a:pt x="6740" y="159427"/>
                  </a:lnTo>
                  <a:lnTo>
                    <a:pt x="6991" y="159090"/>
                  </a:lnTo>
                  <a:lnTo>
                    <a:pt x="7243" y="158720"/>
                  </a:lnTo>
                  <a:lnTo>
                    <a:pt x="7486" y="158316"/>
                  </a:lnTo>
                  <a:lnTo>
                    <a:pt x="7730" y="157845"/>
                  </a:lnTo>
                  <a:lnTo>
                    <a:pt x="7959" y="157341"/>
                  </a:lnTo>
                  <a:lnTo>
                    <a:pt x="8189" y="156769"/>
                  </a:lnTo>
                  <a:lnTo>
                    <a:pt x="8403" y="156163"/>
                  </a:lnTo>
                  <a:lnTo>
                    <a:pt x="8617" y="155491"/>
                  </a:lnTo>
                  <a:lnTo>
                    <a:pt x="8824" y="154818"/>
                  </a:lnTo>
                  <a:lnTo>
                    <a:pt x="9016" y="154078"/>
                  </a:lnTo>
                  <a:lnTo>
                    <a:pt x="9208" y="153304"/>
                  </a:lnTo>
                  <a:lnTo>
                    <a:pt x="9386" y="152496"/>
                  </a:lnTo>
                  <a:lnTo>
                    <a:pt x="9556" y="151622"/>
                  </a:lnTo>
                  <a:lnTo>
                    <a:pt x="9711" y="150747"/>
                  </a:lnTo>
                  <a:lnTo>
                    <a:pt x="9866" y="149839"/>
                  </a:lnTo>
                  <a:lnTo>
                    <a:pt x="10007" y="148897"/>
                  </a:lnTo>
                  <a:lnTo>
                    <a:pt x="10140" y="147921"/>
                  </a:lnTo>
                  <a:lnTo>
                    <a:pt x="10258" y="146912"/>
                  </a:lnTo>
                  <a:lnTo>
                    <a:pt x="10361" y="145869"/>
                  </a:lnTo>
                  <a:lnTo>
                    <a:pt x="10465" y="144826"/>
                  </a:lnTo>
                  <a:lnTo>
                    <a:pt x="10546" y="143716"/>
                  </a:lnTo>
                  <a:lnTo>
                    <a:pt x="10620" y="142640"/>
                  </a:lnTo>
                  <a:lnTo>
                    <a:pt x="10679" y="141496"/>
                  </a:lnTo>
                  <a:lnTo>
                    <a:pt x="10731" y="140352"/>
                  </a:lnTo>
                  <a:lnTo>
                    <a:pt x="10760" y="139174"/>
                  </a:lnTo>
                  <a:lnTo>
                    <a:pt x="10783" y="137997"/>
                  </a:lnTo>
                  <a:lnTo>
                    <a:pt x="10790" y="136820"/>
                  </a:lnTo>
                  <a:lnTo>
                    <a:pt x="10783" y="135608"/>
                  </a:lnTo>
                  <a:lnTo>
                    <a:pt x="10760" y="134431"/>
                  </a:lnTo>
                  <a:lnTo>
                    <a:pt x="10731" y="133254"/>
                  </a:lnTo>
                  <a:lnTo>
                    <a:pt x="10679" y="132110"/>
                  </a:lnTo>
                  <a:lnTo>
                    <a:pt x="10620" y="131000"/>
                  </a:lnTo>
                  <a:lnTo>
                    <a:pt x="10546" y="129889"/>
                  </a:lnTo>
                  <a:lnTo>
                    <a:pt x="10465" y="128813"/>
                  </a:lnTo>
                  <a:lnTo>
                    <a:pt x="10361" y="127736"/>
                  </a:lnTo>
                  <a:lnTo>
                    <a:pt x="10258" y="126727"/>
                  </a:lnTo>
                  <a:lnTo>
                    <a:pt x="10140" y="125718"/>
                  </a:lnTo>
                  <a:lnTo>
                    <a:pt x="10007" y="124742"/>
                  </a:lnTo>
                  <a:lnTo>
                    <a:pt x="9866" y="123800"/>
                  </a:lnTo>
                  <a:lnTo>
                    <a:pt x="9711" y="122858"/>
                  </a:lnTo>
                  <a:lnTo>
                    <a:pt x="9556" y="121984"/>
                  </a:lnTo>
                  <a:lnTo>
                    <a:pt x="9386" y="121143"/>
                  </a:lnTo>
                  <a:lnTo>
                    <a:pt x="9208" y="120335"/>
                  </a:lnTo>
                  <a:lnTo>
                    <a:pt x="9016" y="119562"/>
                  </a:lnTo>
                  <a:lnTo>
                    <a:pt x="8824" y="118821"/>
                  </a:lnTo>
                  <a:lnTo>
                    <a:pt x="8617" y="118115"/>
                  </a:lnTo>
                  <a:lnTo>
                    <a:pt x="8403" y="117476"/>
                  </a:lnTo>
                  <a:lnTo>
                    <a:pt x="8189" y="116870"/>
                  </a:lnTo>
                  <a:lnTo>
                    <a:pt x="7959" y="116298"/>
                  </a:lnTo>
                  <a:lnTo>
                    <a:pt x="7730" y="115794"/>
                  </a:lnTo>
                  <a:lnTo>
                    <a:pt x="7486" y="115323"/>
                  </a:lnTo>
                  <a:lnTo>
                    <a:pt x="7243" y="114885"/>
                  </a:lnTo>
                  <a:lnTo>
                    <a:pt x="6991" y="114515"/>
                  </a:lnTo>
                  <a:lnTo>
                    <a:pt x="6740" y="114213"/>
                  </a:lnTo>
                  <a:lnTo>
                    <a:pt x="6474" y="113943"/>
                  </a:lnTo>
                  <a:lnTo>
                    <a:pt x="6215" y="113742"/>
                  </a:lnTo>
                  <a:lnTo>
                    <a:pt x="5942" y="113573"/>
                  </a:lnTo>
                  <a:lnTo>
                    <a:pt x="5668" y="113506"/>
                  </a:lnTo>
                  <a:lnTo>
                    <a:pt x="5395" y="113472"/>
                  </a:lnTo>
                  <a:close/>
                  <a:moveTo>
                    <a:pt x="5114" y="226945"/>
                  </a:moveTo>
                  <a:lnTo>
                    <a:pt x="4833" y="227046"/>
                  </a:lnTo>
                  <a:lnTo>
                    <a:pt x="4560" y="227214"/>
                  </a:lnTo>
                  <a:lnTo>
                    <a:pt x="4294" y="227416"/>
                  </a:lnTo>
                  <a:lnTo>
                    <a:pt x="4028" y="227651"/>
                  </a:lnTo>
                  <a:lnTo>
                    <a:pt x="3769" y="227988"/>
                  </a:lnTo>
                  <a:lnTo>
                    <a:pt x="3518" y="228358"/>
                  </a:lnTo>
                  <a:lnTo>
                    <a:pt x="3274" y="228761"/>
                  </a:lnTo>
                  <a:lnTo>
                    <a:pt x="3037" y="229232"/>
                  </a:lnTo>
                  <a:lnTo>
                    <a:pt x="2801" y="229771"/>
                  </a:lnTo>
                  <a:lnTo>
                    <a:pt x="2572" y="230309"/>
                  </a:lnTo>
                  <a:lnTo>
                    <a:pt x="2358" y="230915"/>
                  </a:lnTo>
                  <a:lnTo>
                    <a:pt x="2143" y="231587"/>
                  </a:lnTo>
                  <a:lnTo>
                    <a:pt x="1944" y="232260"/>
                  </a:lnTo>
                  <a:lnTo>
                    <a:pt x="1744" y="233000"/>
                  </a:lnTo>
                  <a:lnTo>
                    <a:pt x="1559" y="233774"/>
                  </a:lnTo>
                  <a:lnTo>
                    <a:pt x="1382" y="234581"/>
                  </a:lnTo>
                  <a:lnTo>
                    <a:pt x="1212" y="235422"/>
                  </a:lnTo>
                  <a:lnTo>
                    <a:pt x="1057" y="236331"/>
                  </a:lnTo>
                  <a:lnTo>
                    <a:pt x="909" y="237239"/>
                  </a:lnTo>
                  <a:lnTo>
                    <a:pt x="769" y="238181"/>
                  </a:lnTo>
                  <a:lnTo>
                    <a:pt x="636" y="239157"/>
                  </a:lnTo>
                  <a:lnTo>
                    <a:pt x="525" y="240166"/>
                  </a:lnTo>
                  <a:lnTo>
                    <a:pt x="414" y="241209"/>
                  </a:lnTo>
                  <a:lnTo>
                    <a:pt x="318" y="242252"/>
                  </a:lnTo>
                  <a:lnTo>
                    <a:pt x="237" y="243328"/>
                  </a:lnTo>
                  <a:lnTo>
                    <a:pt x="163" y="244438"/>
                  </a:lnTo>
                  <a:lnTo>
                    <a:pt x="103" y="245582"/>
                  </a:lnTo>
                  <a:lnTo>
                    <a:pt x="59" y="246726"/>
                  </a:lnTo>
                  <a:lnTo>
                    <a:pt x="22" y="247903"/>
                  </a:lnTo>
                  <a:lnTo>
                    <a:pt x="0" y="249081"/>
                  </a:lnTo>
                  <a:lnTo>
                    <a:pt x="0" y="250258"/>
                  </a:lnTo>
                  <a:lnTo>
                    <a:pt x="0" y="251469"/>
                  </a:lnTo>
                  <a:lnTo>
                    <a:pt x="22" y="252647"/>
                  </a:lnTo>
                  <a:lnTo>
                    <a:pt x="59" y="253824"/>
                  </a:lnTo>
                  <a:lnTo>
                    <a:pt x="103" y="254968"/>
                  </a:lnTo>
                  <a:lnTo>
                    <a:pt x="163" y="256078"/>
                  </a:lnTo>
                  <a:lnTo>
                    <a:pt x="237" y="257188"/>
                  </a:lnTo>
                  <a:lnTo>
                    <a:pt x="318" y="258265"/>
                  </a:lnTo>
                  <a:lnTo>
                    <a:pt x="414" y="259341"/>
                  </a:lnTo>
                  <a:lnTo>
                    <a:pt x="525" y="260384"/>
                  </a:lnTo>
                  <a:lnTo>
                    <a:pt x="636" y="261360"/>
                  </a:lnTo>
                  <a:lnTo>
                    <a:pt x="769" y="262336"/>
                  </a:lnTo>
                  <a:lnTo>
                    <a:pt x="909" y="263311"/>
                  </a:lnTo>
                  <a:lnTo>
                    <a:pt x="1057" y="264220"/>
                  </a:lnTo>
                  <a:lnTo>
                    <a:pt x="1212" y="265094"/>
                  </a:lnTo>
                  <a:lnTo>
                    <a:pt x="1382" y="265935"/>
                  </a:lnTo>
                  <a:lnTo>
                    <a:pt x="1559" y="266743"/>
                  </a:lnTo>
                  <a:lnTo>
                    <a:pt x="1744" y="267516"/>
                  </a:lnTo>
                  <a:lnTo>
                    <a:pt x="1944" y="268256"/>
                  </a:lnTo>
                  <a:lnTo>
                    <a:pt x="2143" y="268963"/>
                  </a:lnTo>
                  <a:lnTo>
                    <a:pt x="2358" y="269602"/>
                  </a:lnTo>
                  <a:lnTo>
                    <a:pt x="2572" y="270208"/>
                  </a:lnTo>
                  <a:lnTo>
                    <a:pt x="2801" y="270780"/>
                  </a:lnTo>
                  <a:lnTo>
                    <a:pt x="3037" y="271318"/>
                  </a:lnTo>
                  <a:lnTo>
                    <a:pt x="3274" y="271789"/>
                  </a:lnTo>
                  <a:lnTo>
                    <a:pt x="3518" y="272193"/>
                  </a:lnTo>
                  <a:lnTo>
                    <a:pt x="3769" y="272563"/>
                  </a:lnTo>
                  <a:lnTo>
                    <a:pt x="4028" y="272865"/>
                  </a:lnTo>
                  <a:lnTo>
                    <a:pt x="4294" y="273134"/>
                  </a:lnTo>
                  <a:lnTo>
                    <a:pt x="4560" y="273336"/>
                  </a:lnTo>
                  <a:lnTo>
                    <a:pt x="4833" y="273505"/>
                  </a:lnTo>
                  <a:lnTo>
                    <a:pt x="5114" y="273572"/>
                  </a:lnTo>
                  <a:lnTo>
                    <a:pt x="5395" y="273605"/>
                  </a:lnTo>
                  <a:lnTo>
                    <a:pt x="5668" y="273572"/>
                  </a:lnTo>
                  <a:lnTo>
                    <a:pt x="5942" y="273505"/>
                  </a:lnTo>
                  <a:lnTo>
                    <a:pt x="6215" y="273336"/>
                  </a:lnTo>
                  <a:lnTo>
                    <a:pt x="6474" y="273134"/>
                  </a:lnTo>
                  <a:lnTo>
                    <a:pt x="6740" y="272865"/>
                  </a:lnTo>
                  <a:lnTo>
                    <a:pt x="6991" y="272563"/>
                  </a:lnTo>
                  <a:lnTo>
                    <a:pt x="7243" y="272193"/>
                  </a:lnTo>
                  <a:lnTo>
                    <a:pt x="7486" y="271789"/>
                  </a:lnTo>
                  <a:lnTo>
                    <a:pt x="7730" y="271318"/>
                  </a:lnTo>
                  <a:lnTo>
                    <a:pt x="7959" y="270780"/>
                  </a:lnTo>
                  <a:lnTo>
                    <a:pt x="8189" y="270208"/>
                  </a:lnTo>
                  <a:lnTo>
                    <a:pt x="8403" y="269602"/>
                  </a:lnTo>
                  <a:lnTo>
                    <a:pt x="8617" y="268963"/>
                  </a:lnTo>
                  <a:lnTo>
                    <a:pt x="8824" y="268256"/>
                  </a:lnTo>
                  <a:lnTo>
                    <a:pt x="9016" y="267516"/>
                  </a:lnTo>
                  <a:lnTo>
                    <a:pt x="9208" y="266743"/>
                  </a:lnTo>
                  <a:lnTo>
                    <a:pt x="9386" y="265935"/>
                  </a:lnTo>
                  <a:lnTo>
                    <a:pt x="9556" y="265094"/>
                  </a:lnTo>
                  <a:lnTo>
                    <a:pt x="9711" y="264220"/>
                  </a:lnTo>
                  <a:lnTo>
                    <a:pt x="9866" y="263311"/>
                  </a:lnTo>
                  <a:lnTo>
                    <a:pt x="10007" y="262336"/>
                  </a:lnTo>
                  <a:lnTo>
                    <a:pt x="10140" y="261360"/>
                  </a:lnTo>
                  <a:lnTo>
                    <a:pt x="10258" y="260384"/>
                  </a:lnTo>
                  <a:lnTo>
                    <a:pt x="10361" y="259341"/>
                  </a:lnTo>
                  <a:lnTo>
                    <a:pt x="10465" y="258265"/>
                  </a:lnTo>
                  <a:lnTo>
                    <a:pt x="10546" y="257188"/>
                  </a:lnTo>
                  <a:lnTo>
                    <a:pt x="10620" y="256078"/>
                  </a:lnTo>
                  <a:lnTo>
                    <a:pt x="10679" y="254968"/>
                  </a:lnTo>
                  <a:lnTo>
                    <a:pt x="10731" y="253824"/>
                  </a:lnTo>
                  <a:lnTo>
                    <a:pt x="10760" y="252647"/>
                  </a:lnTo>
                  <a:lnTo>
                    <a:pt x="10783" y="251469"/>
                  </a:lnTo>
                  <a:lnTo>
                    <a:pt x="10790" y="250258"/>
                  </a:lnTo>
                  <a:lnTo>
                    <a:pt x="10783" y="249081"/>
                  </a:lnTo>
                  <a:lnTo>
                    <a:pt x="10760" y="247903"/>
                  </a:lnTo>
                  <a:lnTo>
                    <a:pt x="10731" y="246726"/>
                  </a:lnTo>
                  <a:lnTo>
                    <a:pt x="10679" y="245582"/>
                  </a:lnTo>
                  <a:lnTo>
                    <a:pt x="10620" y="244438"/>
                  </a:lnTo>
                  <a:lnTo>
                    <a:pt x="10546" y="243328"/>
                  </a:lnTo>
                  <a:lnTo>
                    <a:pt x="10465" y="242252"/>
                  </a:lnTo>
                  <a:lnTo>
                    <a:pt x="10361" y="241209"/>
                  </a:lnTo>
                  <a:lnTo>
                    <a:pt x="10258" y="240166"/>
                  </a:lnTo>
                  <a:lnTo>
                    <a:pt x="10140" y="239157"/>
                  </a:lnTo>
                  <a:lnTo>
                    <a:pt x="10007" y="238181"/>
                  </a:lnTo>
                  <a:lnTo>
                    <a:pt x="9866" y="237239"/>
                  </a:lnTo>
                  <a:lnTo>
                    <a:pt x="9711" y="236331"/>
                  </a:lnTo>
                  <a:lnTo>
                    <a:pt x="9556" y="235422"/>
                  </a:lnTo>
                  <a:lnTo>
                    <a:pt x="9386" y="234581"/>
                  </a:lnTo>
                  <a:lnTo>
                    <a:pt x="9208" y="233774"/>
                  </a:lnTo>
                  <a:lnTo>
                    <a:pt x="9016" y="233000"/>
                  </a:lnTo>
                  <a:lnTo>
                    <a:pt x="8824" y="232260"/>
                  </a:lnTo>
                  <a:lnTo>
                    <a:pt x="8617" y="231587"/>
                  </a:lnTo>
                  <a:lnTo>
                    <a:pt x="8403" y="230915"/>
                  </a:lnTo>
                  <a:lnTo>
                    <a:pt x="8189" y="230309"/>
                  </a:lnTo>
                  <a:lnTo>
                    <a:pt x="7959" y="229771"/>
                  </a:lnTo>
                  <a:lnTo>
                    <a:pt x="7730" y="229232"/>
                  </a:lnTo>
                  <a:lnTo>
                    <a:pt x="7486" y="228761"/>
                  </a:lnTo>
                  <a:lnTo>
                    <a:pt x="7243" y="228358"/>
                  </a:lnTo>
                  <a:lnTo>
                    <a:pt x="6991" y="227988"/>
                  </a:lnTo>
                  <a:lnTo>
                    <a:pt x="6740" y="227651"/>
                  </a:lnTo>
                  <a:lnTo>
                    <a:pt x="6474" y="227416"/>
                  </a:lnTo>
                  <a:lnTo>
                    <a:pt x="6215" y="227214"/>
                  </a:lnTo>
                  <a:lnTo>
                    <a:pt x="5942" y="227046"/>
                  </a:lnTo>
                  <a:lnTo>
                    <a:pt x="5668" y="226945"/>
                  </a:lnTo>
                  <a:close/>
                  <a:moveTo>
                    <a:pt x="5114" y="340384"/>
                  </a:moveTo>
                  <a:lnTo>
                    <a:pt x="4833" y="340485"/>
                  </a:lnTo>
                  <a:lnTo>
                    <a:pt x="4560" y="340653"/>
                  </a:lnTo>
                  <a:lnTo>
                    <a:pt x="4294" y="340855"/>
                  </a:lnTo>
                  <a:lnTo>
                    <a:pt x="4028" y="341124"/>
                  </a:lnTo>
                  <a:lnTo>
                    <a:pt x="3769" y="341426"/>
                  </a:lnTo>
                  <a:lnTo>
                    <a:pt x="3518" y="341797"/>
                  </a:lnTo>
                  <a:lnTo>
                    <a:pt x="3274" y="342200"/>
                  </a:lnTo>
                  <a:lnTo>
                    <a:pt x="3037" y="342671"/>
                  </a:lnTo>
                  <a:lnTo>
                    <a:pt x="2801" y="343209"/>
                  </a:lnTo>
                  <a:lnTo>
                    <a:pt x="2572" y="343748"/>
                  </a:lnTo>
                  <a:lnTo>
                    <a:pt x="2358" y="344387"/>
                  </a:lnTo>
                  <a:lnTo>
                    <a:pt x="2143" y="345026"/>
                  </a:lnTo>
                  <a:lnTo>
                    <a:pt x="1944" y="345733"/>
                  </a:lnTo>
                  <a:lnTo>
                    <a:pt x="1744" y="346439"/>
                  </a:lnTo>
                  <a:lnTo>
                    <a:pt x="1559" y="347213"/>
                  </a:lnTo>
                  <a:lnTo>
                    <a:pt x="1382" y="348054"/>
                  </a:lnTo>
                  <a:lnTo>
                    <a:pt x="1212" y="348895"/>
                  </a:lnTo>
                  <a:lnTo>
                    <a:pt x="1057" y="349770"/>
                  </a:lnTo>
                  <a:lnTo>
                    <a:pt x="909" y="350678"/>
                  </a:lnTo>
                  <a:lnTo>
                    <a:pt x="769" y="351620"/>
                  </a:lnTo>
                  <a:lnTo>
                    <a:pt x="636" y="352595"/>
                  </a:lnTo>
                  <a:lnTo>
                    <a:pt x="525" y="353605"/>
                  </a:lnTo>
                  <a:lnTo>
                    <a:pt x="414" y="354648"/>
                  </a:lnTo>
                  <a:lnTo>
                    <a:pt x="318" y="355724"/>
                  </a:lnTo>
                  <a:lnTo>
                    <a:pt x="237" y="356801"/>
                  </a:lnTo>
                  <a:lnTo>
                    <a:pt x="163" y="357911"/>
                  </a:lnTo>
                  <a:lnTo>
                    <a:pt x="103" y="359021"/>
                  </a:lnTo>
                  <a:lnTo>
                    <a:pt x="59" y="360165"/>
                  </a:lnTo>
                  <a:lnTo>
                    <a:pt x="22" y="361342"/>
                  </a:lnTo>
                  <a:lnTo>
                    <a:pt x="0" y="362520"/>
                  </a:lnTo>
                  <a:lnTo>
                    <a:pt x="0" y="363697"/>
                  </a:lnTo>
                  <a:lnTo>
                    <a:pt x="0" y="364908"/>
                  </a:lnTo>
                  <a:lnTo>
                    <a:pt x="22" y="366086"/>
                  </a:lnTo>
                  <a:lnTo>
                    <a:pt x="59" y="367263"/>
                  </a:lnTo>
                  <a:lnTo>
                    <a:pt x="103" y="368407"/>
                  </a:lnTo>
                  <a:lnTo>
                    <a:pt x="163" y="369517"/>
                  </a:lnTo>
                  <a:lnTo>
                    <a:pt x="237" y="370627"/>
                  </a:lnTo>
                  <a:lnTo>
                    <a:pt x="318" y="371704"/>
                  </a:lnTo>
                  <a:lnTo>
                    <a:pt x="414" y="372780"/>
                  </a:lnTo>
                  <a:lnTo>
                    <a:pt x="525" y="373823"/>
                  </a:lnTo>
                  <a:lnTo>
                    <a:pt x="636" y="374799"/>
                  </a:lnTo>
                  <a:lnTo>
                    <a:pt x="769" y="375808"/>
                  </a:lnTo>
                  <a:lnTo>
                    <a:pt x="909" y="376750"/>
                  </a:lnTo>
                  <a:lnTo>
                    <a:pt x="1057" y="377658"/>
                  </a:lnTo>
                  <a:lnTo>
                    <a:pt x="1212" y="378533"/>
                  </a:lnTo>
                  <a:lnTo>
                    <a:pt x="1382" y="379374"/>
                  </a:lnTo>
                  <a:lnTo>
                    <a:pt x="1559" y="380215"/>
                  </a:lnTo>
                  <a:lnTo>
                    <a:pt x="1744" y="380989"/>
                  </a:lnTo>
                  <a:lnTo>
                    <a:pt x="1944" y="381695"/>
                  </a:lnTo>
                  <a:lnTo>
                    <a:pt x="2143" y="382402"/>
                  </a:lnTo>
                  <a:lnTo>
                    <a:pt x="2358" y="383041"/>
                  </a:lnTo>
                  <a:lnTo>
                    <a:pt x="2572" y="383680"/>
                  </a:lnTo>
                  <a:lnTo>
                    <a:pt x="2801" y="384218"/>
                  </a:lnTo>
                  <a:lnTo>
                    <a:pt x="3037" y="384757"/>
                  </a:lnTo>
                  <a:lnTo>
                    <a:pt x="3274" y="385228"/>
                  </a:lnTo>
                  <a:lnTo>
                    <a:pt x="3518" y="385631"/>
                  </a:lnTo>
                  <a:lnTo>
                    <a:pt x="3769" y="386001"/>
                  </a:lnTo>
                  <a:lnTo>
                    <a:pt x="4028" y="386304"/>
                  </a:lnTo>
                  <a:lnTo>
                    <a:pt x="4294" y="386573"/>
                  </a:lnTo>
                  <a:lnTo>
                    <a:pt x="4560" y="386775"/>
                  </a:lnTo>
                  <a:lnTo>
                    <a:pt x="4833" y="386943"/>
                  </a:lnTo>
                  <a:lnTo>
                    <a:pt x="5114" y="387044"/>
                  </a:lnTo>
                  <a:lnTo>
                    <a:pt x="5668" y="387044"/>
                  </a:lnTo>
                  <a:lnTo>
                    <a:pt x="5942" y="386943"/>
                  </a:lnTo>
                  <a:lnTo>
                    <a:pt x="6215" y="386775"/>
                  </a:lnTo>
                  <a:lnTo>
                    <a:pt x="6474" y="386573"/>
                  </a:lnTo>
                  <a:lnTo>
                    <a:pt x="6740" y="386304"/>
                  </a:lnTo>
                  <a:lnTo>
                    <a:pt x="6991" y="386001"/>
                  </a:lnTo>
                  <a:lnTo>
                    <a:pt x="7243" y="385631"/>
                  </a:lnTo>
                  <a:lnTo>
                    <a:pt x="7486" y="385228"/>
                  </a:lnTo>
                  <a:lnTo>
                    <a:pt x="7730" y="384757"/>
                  </a:lnTo>
                  <a:lnTo>
                    <a:pt x="7959" y="384218"/>
                  </a:lnTo>
                  <a:lnTo>
                    <a:pt x="8189" y="383680"/>
                  </a:lnTo>
                  <a:lnTo>
                    <a:pt x="8403" y="383041"/>
                  </a:lnTo>
                  <a:lnTo>
                    <a:pt x="8617" y="382402"/>
                  </a:lnTo>
                  <a:lnTo>
                    <a:pt x="8824" y="381695"/>
                  </a:lnTo>
                  <a:lnTo>
                    <a:pt x="9016" y="380989"/>
                  </a:lnTo>
                  <a:lnTo>
                    <a:pt x="9208" y="380215"/>
                  </a:lnTo>
                  <a:lnTo>
                    <a:pt x="9386" y="379374"/>
                  </a:lnTo>
                  <a:lnTo>
                    <a:pt x="9556" y="378533"/>
                  </a:lnTo>
                  <a:lnTo>
                    <a:pt x="9711" y="377658"/>
                  </a:lnTo>
                  <a:lnTo>
                    <a:pt x="9866" y="376750"/>
                  </a:lnTo>
                  <a:lnTo>
                    <a:pt x="10007" y="375808"/>
                  </a:lnTo>
                  <a:lnTo>
                    <a:pt x="10140" y="374799"/>
                  </a:lnTo>
                  <a:lnTo>
                    <a:pt x="10258" y="373823"/>
                  </a:lnTo>
                  <a:lnTo>
                    <a:pt x="10361" y="372780"/>
                  </a:lnTo>
                  <a:lnTo>
                    <a:pt x="10465" y="371704"/>
                  </a:lnTo>
                  <a:lnTo>
                    <a:pt x="10546" y="370627"/>
                  </a:lnTo>
                  <a:lnTo>
                    <a:pt x="10620" y="369517"/>
                  </a:lnTo>
                  <a:lnTo>
                    <a:pt x="10679" y="368407"/>
                  </a:lnTo>
                  <a:lnTo>
                    <a:pt x="10731" y="367263"/>
                  </a:lnTo>
                  <a:lnTo>
                    <a:pt x="10760" y="366086"/>
                  </a:lnTo>
                  <a:lnTo>
                    <a:pt x="10783" y="364908"/>
                  </a:lnTo>
                  <a:lnTo>
                    <a:pt x="10790" y="363697"/>
                  </a:lnTo>
                  <a:lnTo>
                    <a:pt x="10783" y="362520"/>
                  </a:lnTo>
                  <a:lnTo>
                    <a:pt x="10760" y="361342"/>
                  </a:lnTo>
                  <a:lnTo>
                    <a:pt x="10731" y="360165"/>
                  </a:lnTo>
                  <a:lnTo>
                    <a:pt x="10679" y="359021"/>
                  </a:lnTo>
                  <a:lnTo>
                    <a:pt x="10620" y="357911"/>
                  </a:lnTo>
                  <a:lnTo>
                    <a:pt x="10546" y="356801"/>
                  </a:lnTo>
                  <a:lnTo>
                    <a:pt x="10465" y="355724"/>
                  </a:lnTo>
                  <a:lnTo>
                    <a:pt x="10361" y="354648"/>
                  </a:lnTo>
                  <a:lnTo>
                    <a:pt x="10258" y="353605"/>
                  </a:lnTo>
                  <a:lnTo>
                    <a:pt x="10140" y="352595"/>
                  </a:lnTo>
                  <a:lnTo>
                    <a:pt x="10007" y="351620"/>
                  </a:lnTo>
                  <a:lnTo>
                    <a:pt x="9866" y="350678"/>
                  </a:lnTo>
                  <a:lnTo>
                    <a:pt x="9711" y="349770"/>
                  </a:lnTo>
                  <a:lnTo>
                    <a:pt x="9556" y="348895"/>
                  </a:lnTo>
                  <a:lnTo>
                    <a:pt x="9386" y="348054"/>
                  </a:lnTo>
                  <a:lnTo>
                    <a:pt x="9208" y="347213"/>
                  </a:lnTo>
                  <a:lnTo>
                    <a:pt x="9016" y="346439"/>
                  </a:lnTo>
                  <a:lnTo>
                    <a:pt x="8824" y="345733"/>
                  </a:lnTo>
                  <a:lnTo>
                    <a:pt x="8617" y="345026"/>
                  </a:lnTo>
                  <a:lnTo>
                    <a:pt x="8403" y="344387"/>
                  </a:lnTo>
                  <a:lnTo>
                    <a:pt x="8189" y="343748"/>
                  </a:lnTo>
                  <a:lnTo>
                    <a:pt x="7959" y="343209"/>
                  </a:lnTo>
                  <a:lnTo>
                    <a:pt x="7730" y="342671"/>
                  </a:lnTo>
                  <a:lnTo>
                    <a:pt x="7486" y="342200"/>
                  </a:lnTo>
                  <a:lnTo>
                    <a:pt x="7243" y="341797"/>
                  </a:lnTo>
                  <a:lnTo>
                    <a:pt x="6991" y="341426"/>
                  </a:lnTo>
                  <a:lnTo>
                    <a:pt x="6740" y="341124"/>
                  </a:lnTo>
                  <a:lnTo>
                    <a:pt x="6474" y="340855"/>
                  </a:lnTo>
                  <a:lnTo>
                    <a:pt x="6215" y="340653"/>
                  </a:lnTo>
                  <a:lnTo>
                    <a:pt x="5942" y="340485"/>
                  </a:lnTo>
                  <a:lnTo>
                    <a:pt x="5668" y="340384"/>
                  </a:lnTo>
                  <a:close/>
                  <a:moveTo>
                    <a:pt x="5395" y="453822"/>
                  </a:moveTo>
                  <a:lnTo>
                    <a:pt x="5114" y="453856"/>
                  </a:lnTo>
                  <a:lnTo>
                    <a:pt x="4833" y="453957"/>
                  </a:lnTo>
                  <a:lnTo>
                    <a:pt x="4560" y="454092"/>
                  </a:lnTo>
                  <a:lnTo>
                    <a:pt x="4294" y="454293"/>
                  </a:lnTo>
                  <a:lnTo>
                    <a:pt x="4028" y="454562"/>
                  </a:lnTo>
                  <a:lnTo>
                    <a:pt x="3769" y="454865"/>
                  </a:lnTo>
                  <a:lnTo>
                    <a:pt x="3518" y="455235"/>
                  </a:lnTo>
                  <a:lnTo>
                    <a:pt x="3274" y="455639"/>
                  </a:lnTo>
                  <a:lnTo>
                    <a:pt x="3037" y="456110"/>
                  </a:lnTo>
                  <a:lnTo>
                    <a:pt x="2801" y="456615"/>
                  </a:lnTo>
                  <a:lnTo>
                    <a:pt x="2572" y="457153"/>
                  </a:lnTo>
                  <a:lnTo>
                    <a:pt x="2358" y="457758"/>
                  </a:lnTo>
                  <a:lnTo>
                    <a:pt x="2143" y="458398"/>
                  </a:lnTo>
                  <a:lnTo>
                    <a:pt x="1944" y="459104"/>
                  </a:lnTo>
                  <a:lnTo>
                    <a:pt x="1744" y="459811"/>
                  </a:lnTo>
                  <a:lnTo>
                    <a:pt x="1559" y="460584"/>
                  </a:lnTo>
                  <a:lnTo>
                    <a:pt x="1382" y="461392"/>
                  </a:lnTo>
                  <a:lnTo>
                    <a:pt x="1212" y="462233"/>
                  </a:lnTo>
                  <a:lnTo>
                    <a:pt x="1057" y="463141"/>
                  </a:lnTo>
                  <a:lnTo>
                    <a:pt x="909" y="464049"/>
                  </a:lnTo>
                  <a:lnTo>
                    <a:pt x="769" y="464991"/>
                  </a:lnTo>
                  <a:lnTo>
                    <a:pt x="636" y="465967"/>
                  </a:lnTo>
                  <a:lnTo>
                    <a:pt x="525" y="466976"/>
                  </a:lnTo>
                  <a:lnTo>
                    <a:pt x="414" y="468019"/>
                  </a:lnTo>
                  <a:lnTo>
                    <a:pt x="318" y="469062"/>
                  </a:lnTo>
                  <a:lnTo>
                    <a:pt x="237" y="470172"/>
                  </a:lnTo>
                  <a:lnTo>
                    <a:pt x="163" y="471282"/>
                  </a:lnTo>
                  <a:lnTo>
                    <a:pt x="103" y="472426"/>
                  </a:lnTo>
                  <a:lnTo>
                    <a:pt x="59" y="473570"/>
                  </a:lnTo>
                  <a:lnTo>
                    <a:pt x="22" y="474747"/>
                  </a:lnTo>
                  <a:lnTo>
                    <a:pt x="0" y="475958"/>
                  </a:lnTo>
                  <a:lnTo>
                    <a:pt x="0" y="477170"/>
                  </a:lnTo>
                  <a:lnTo>
                    <a:pt x="0" y="478381"/>
                  </a:lnTo>
                  <a:lnTo>
                    <a:pt x="22" y="479558"/>
                  </a:lnTo>
                  <a:lnTo>
                    <a:pt x="59" y="480702"/>
                  </a:lnTo>
                  <a:lnTo>
                    <a:pt x="103" y="481879"/>
                  </a:lnTo>
                  <a:lnTo>
                    <a:pt x="163" y="482989"/>
                  </a:lnTo>
                  <a:lnTo>
                    <a:pt x="237" y="484100"/>
                  </a:lnTo>
                  <a:lnTo>
                    <a:pt x="318" y="485176"/>
                  </a:lnTo>
                  <a:lnTo>
                    <a:pt x="414" y="486253"/>
                  </a:lnTo>
                  <a:lnTo>
                    <a:pt x="525" y="487262"/>
                  </a:lnTo>
                  <a:lnTo>
                    <a:pt x="636" y="488271"/>
                  </a:lnTo>
                  <a:lnTo>
                    <a:pt x="769" y="489247"/>
                  </a:lnTo>
                  <a:lnTo>
                    <a:pt x="909" y="490189"/>
                  </a:lnTo>
                  <a:lnTo>
                    <a:pt x="1057" y="491131"/>
                  </a:lnTo>
                  <a:lnTo>
                    <a:pt x="1212" y="492005"/>
                  </a:lnTo>
                  <a:lnTo>
                    <a:pt x="1382" y="492846"/>
                  </a:lnTo>
                  <a:lnTo>
                    <a:pt x="1559" y="493654"/>
                  </a:lnTo>
                  <a:lnTo>
                    <a:pt x="1744" y="494428"/>
                  </a:lnTo>
                  <a:lnTo>
                    <a:pt x="1944" y="495168"/>
                  </a:lnTo>
                  <a:lnTo>
                    <a:pt x="2143" y="495874"/>
                  </a:lnTo>
                  <a:lnTo>
                    <a:pt x="2358" y="496513"/>
                  </a:lnTo>
                  <a:lnTo>
                    <a:pt x="2572" y="497119"/>
                  </a:lnTo>
                  <a:lnTo>
                    <a:pt x="2801" y="497691"/>
                  </a:lnTo>
                  <a:lnTo>
                    <a:pt x="3037" y="498195"/>
                  </a:lnTo>
                  <a:lnTo>
                    <a:pt x="3274" y="498666"/>
                  </a:lnTo>
                  <a:lnTo>
                    <a:pt x="3518" y="499104"/>
                  </a:lnTo>
                  <a:lnTo>
                    <a:pt x="3769" y="499474"/>
                  </a:lnTo>
                  <a:lnTo>
                    <a:pt x="4028" y="499777"/>
                  </a:lnTo>
                  <a:lnTo>
                    <a:pt x="4294" y="500046"/>
                  </a:lnTo>
                  <a:lnTo>
                    <a:pt x="4560" y="500248"/>
                  </a:lnTo>
                  <a:lnTo>
                    <a:pt x="4833" y="500382"/>
                  </a:lnTo>
                  <a:lnTo>
                    <a:pt x="5114" y="500483"/>
                  </a:lnTo>
                  <a:lnTo>
                    <a:pt x="5395" y="500517"/>
                  </a:lnTo>
                  <a:lnTo>
                    <a:pt x="5668" y="500483"/>
                  </a:lnTo>
                  <a:lnTo>
                    <a:pt x="5942" y="500382"/>
                  </a:lnTo>
                  <a:lnTo>
                    <a:pt x="6215" y="500248"/>
                  </a:lnTo>
                  <a:lnTo>
                    <a:pt x="6474" y="500046"/>
                  </a:lnTo>
                  <a:lnTo>
                    <a:pt x="6740" y="499777"/>
                  </a:lnTo>
                  <a:lnTo>
                    <a:pt x="6991" y="499474"/>
                  </a:lnTo>
                  <a:lnTo>
                    <a:pt x="7243" y="499104"/>
                  </a:lnTo>
                  <a:lnTo>
                    <a:pt x="7486" y="498666"/>
                  </a:lnTo>
                  <a:lnTo>
                    <a:pt x="7730" y="498195"/>
                  </a:lnTo>
                  <a:lnTo>
                    <a:pt x="7959" y="497691"/>
                  </a:lnTo>
                  <a:lnTo>
                    <a:pt x="8189" y="497119"/>
                  </a:lnTo>
                  <a:lnTo>
                    <a:pt x="8403" y="496513"/>
                  </a:lnTo>
                  <a:lnTo>
                    <a:pt x="8617" y="495874"/>
                  </a:lnTo>
                  <a:lnTo>
                    <a:pt x="8824" y="495168"/>
                  </a:lnTo>
                  <a:lnTo>
                    <a:pt x="9016" y="494428"/>
                  </a:lnTo>
                  <a:lnTo>
                    <a:pt x="9208" y="493654"/>
                  </a:lnTo>
                  <a:lnTo>
                    <a:pt x="9386" y="492846"/>
                  </a:lnTo>
                  <a:lnTo>
                    <a:pt x="9556" y="492005"/>
                  </a:lnTo>
                  <a:lnTo>
                    <a:pt x="9711" y="491131"/>
                  </a:lnTo>
                  <a:lnTo>
                    <a:pt x="9866" y="490189"/>
                  </a:lnTo>
                  <a:lnTo>
                    <a:pt x="10007" y="489247"/>
                  </a:lnTo>
                  <a:lnTo>
                    <a:pt x="10140" y="488271"/>
                  </a:lnTo>
                  <a:lnTo>
                    <a:pt x="10258" y="487262"/>
                  </a:lnTo>
                  <a:lnTo>
                    <a:pt x="10361" y="486253"/>
                  </a:lnTo>
                  <a:lnTo>
                    <a:pt x="10465" y="485176"/>
                  </a:lnTo>
                  <a:lnTo>
                    <a:pt x="10546" y="484100"/>
                  </a:lnTo>
                  <a:lnTo>
                    <a:pt x="10620" y="482989"/>
                  </a:lnTo>
                  <a:lnTo>
                    <a:pt x="10679" y="481879"/>
                  </a:lnTo>
                  <a:lnTo>
                    <a:pt x="10731" y="480702"/>
                  </a:lnTo>
                  <a:lnTo>
                    <a:pt x="10760" y="479558"/>
                  </a:lnTo>
                  <a:lnTo>
                    <a:pt x="10783" y="478381"/>
                  </a:lnTo>
                  <a:lnTo>
                    <a:pt x="10790" y="477170"/>
                  </a:lnTo>
                  <a:lnTo>
                    <a:pt x="10783" y="475958"/>
                  </a:lnTo>
                  <a:lnTo>
                    <a:pt x="10760" y="474747"/>
                  </a:lnTo>
                  <a:lnTo>
                    <a:pt x="10731" y="473570"/>
                  </a:lnTo>
                  <a:lnTo>
                    <a:pt x="10679" y="472426"/>
                  </a:lnTo>
                  <a:lnTo>
                    <a:pt x="10620" y="471282"/>
                  </a:lnTo>
                  <a:lnTo>
                    <a:pt x="10546" y="470172"/>
                  </a:lnTo>
                  <a:lnTo>
                    <a:pt x="10465" y="469062"/>
                  </a:lnTo>
                  <a:lnTo>
                    <a:pt x="10361" y="468019"/>
                  </a:lnTo>
                  <a:lnTo>
                    <a:pt x="10258" y="466976"/>
                  </a:lnTo>
                  <a:lnTo>
                    <a:pt x="10140" y="465967"/>
                  </a:lnTo>
                  <a:lnTo>
                    <a:pt x="10007" y="464991"/>
                  </a:lnTo>
                  <a:lnTo>
                    <a:pt x="9866" y="464049"/>
                  </a:lnTo>
                  <a:lnTo>
                    <a:pt x="9711" y="463141"/>
                  </a:lnTo>
                  <a:lnTo>
                    <a:pt x="9556" y="462233"/>
                  </a:lnTo>
                  <a:lnTo>
                    <a:pt x="9386" y="461392"/>
                  </a:lnTo>
                  <a:lnTo>
                    <a:pt x="9208" y="460584"/>
                  </a:lnTo>
                  <a:lnTo>
                    <a:pt x="9016" y="459811"/>
                  </a:lnTo>
                  <a:lnTo>
                    <a:pt x="8824" y="459104"/>
                  </a:lnTo>
                  <a:lnTo>
                    <a:pt x="8617" y="458398"/>
                  </a:lnTo>
                  <a:lnTo>
                    <a:pt x="8403" y="457758"/>
                  </a:lnTo>
                  <a:lnTo>
                    <a:pt x="8189" y="457153"/>
                  </a:lnTo>
                  <a:lnTo>
                    <a:pt x="7959" y="456615"/>
                  </a:lnTo>
                  <a:lnTo>
                    <a:pt x="7730" y="456110"/>
                  </a:lnTo>
                  <a:lnTo>
                    <a:pt x="7486" y="455639"/>
                  </a:lnTo>
                  <a:lnTo>
                    <a:pt x="7243" y="455235"/>
                  </a:lnTo>
                  <a:lnTo>
                    <a:pt x="6991" y="454865"/>
                  </a:lnTo>
                  <a:lnTo>
                    <a:pt x="6740" y="454562"/>
                  </a:lnTo>
                  <a:lnTo>
                    <a:pt x="6474" y="454293"/>
                  </a:lnTo>
                  <a:lnTo>
                    <a:pt x="6215" y="454092"/>
                  </a:lnTo>
                  <a:lnTo>
                    <a:pt x="5942" y="453957"/>
                  </a:lnTo>
                  <a:lnTo>
                    <a:pt x="5668" y="453856"/>
                  </a:lnTo>
                  <a:lnTo>
                    <a:pt x="5395" y="453822"/>
                  </a:lnTo>
                  <a:close/>
                  <a:moveTo>
                    <a:pt x="5114" y="567059"/>
                  </a:moveTo>
                  <a:lnTo>
                    <a:pt x="4833" y="567160"/>
                  </a:lnTo>
                  <a:lnTo>
                    <a:pt x="4560" y="567328"/>
                  </a:lnTo>
                  <a:lnTo>
                    <a:pt x="4294" y="567530"/>
                  </a:lnTo>
                  <a:lnTo>
                    <a:pt x="4028" y="567766"/>
                  </a:lnTo>
                  <a:lnTo>
                    <a:pt x="3769" y="568102"/>
                  </a:lnTo>
                  <a:lnTo>
                    <a:pt x="3518" y="568472"/>
                  </a:lnTo>
                  <a:lnTo>
                    <a:pt x="3274" y="568876"/>
                  </a:lnTo>
                  <a:lnTo>
                    <a:pt x="3037" y="569347"/>
                  </a:lnTo>
                  <a:lnTo>
                    <a:pt x="2801" y="569885"/>
                  </a:lnTo>
                  <a:lnTo>
                    <a:pt x="2572" y="570423"/>
                  </a:lnTo>
                  <a:lnTo>
                    <a:pt x="2358" y="571029"/>
                  </a:lnTo>
                  <a:lnTo>
                    <a:pt x="2143" y="571702"/>
                  </a:lnTo>
                  <a:lnTo>
                    <a:pt x="1944" y="572408"/>
                  </a:lnTo>
                  <a:lnTo>
                    <a:pt x="1744" y="573115"/>
                  </a:lnTo>
                  <a:lnTo>
                    <a:pt x="1559" y="573889"/>
                  </a:lnTo>
                  <a:lnTo>
                    <a:pt x="1382" y="574730"/>
                  </a:lnTo>
                  <a:lnTo>
                    <a:pt x="1212" y="575571"/>
                  </a:lnTo>
                  <a:lnTo>
                    <a:pt x="1057" y="576445"/>
                  </a:lnTo>
                  <a:lnTo>
                    <a:pt x="909" y="577354"/>
                  </a:lnTo>
                  <a:lnTo>
                    <a:pt x="769" y="578296"/>
                  </a:lnTo>
                  <a:lnTo>
                    <a:pt x="636" y="579271"/>
                  </a:lnTo>
                  <a:lnTo>
                    <a:pt x="525" y="580280"/>
                  </a:lnTo>
                  <a:lnTo>
                    <a:pt x="414" y="581323"/>
                  </a:lnTo>
                  <a:lnTo>
                    <a:pt x="318" y="582400"/>
                  </a:lnTo>
                  <a:lnTo>
                    <a:pt x="237" y="583476"/>
                  </a:lnTo>
                  <a:lnTo>
                    <a:pt x="163" y="584586"/>
                  </a:lnTo>
                  <a:lnTo>
                    <a:pt x="103" y="585697"/>
                  </a:lnTo>
                  <a:lnTo>
                    <a:pt x="59" y="586840"/>
                  </a:lnTo>
                  <a:lnTo>
                    <a:pt x="22" y="588018"/>
                  </a:lnTo>
                  <a:lnTo>
                    <a:pt x="0" y="589195"/>
                  </a:lnTo>
                  <a:lnTo>
                    <a:pt x="0" y="590373"/>
                  </a:lnTo>
                  <a:lnTo>
                    <a:pt x="0" y="591618"/>
                  </a:lnTo>
                  <a:lnTo>
                    <a:pt x="22" y="592795"/>
                  </a:lnTo>
                  <a:lnTo>
                    <a:pt x="59" y="593972"/>
                  </a:lnTo>
                  <a:lnTo>
                    <a:pt x="103" y="595150"/>
                  </a:lnTo>
                  <a:lnTo>
                    <a:pt x="163" y="596294"/>
                  </a:lnTo>
                  <a:lnTo>
                    <a:pt x="237" y="597404"/>
                  </a:lnTo>
                  <a:lnTo>
                    <a:pt x="318" y="598480"/>
                  </a:lnTo>
                  <a:lnTo>
                    <a:pt x="414" y="599557"/>
                  </a:lnTo>
                  <a:lnTo>
                    <a:pt x="525" y="600600"/>
                  </a:lnTo>
                  <a:lnTo>
                    <a:pt x="636" y="601609"/>
                  </a:lnTo>
                  <a:lnTo>
                    <a:pt x="769" y="602585"/>
                  </a:lnTo>
                  <a:lnTo>
                    <a:pt x="909" y="603527"/>
                  </a:lnTo>
                  <a:lnTo>
                    <a:pt x="1057" y="604435"/>
                  </a:lnTo>
                  <a:lnTo>
                    <a:pt x="1212" y="605310"/>
                  </a:lnTo>
                  <a:lnTo>
                    <a:pt x="1382" y="606151"/>
                  </a:lnTo>
                  <a:lnTo>
                    <a:pt x="1559" y="606958"/>
                  </a:lnTo>
                  <a:lnTo>
                    <a:pt x="1744" y="607732"/>
                  </a:lnTo>
                  <a:lnTo>
                    <a:pt x="1944" y="608472"/>
                  </a:lnTo>
                  <a:lnTo>
                    <a:pt x="2143" y="609145"/>
                  </a:lnTo>
                  <a:lnTo>
                    <a:pt x="2358" y="609784"/>
                  </a:lnTo>
                  <a:lnTo>
                    <a:pt x="2572" y="610389"/>
                  </a:lnTo>
                  <a:lnTo>
                    <a:pt x="2801" y="610961"/>
                  </a:lnTo>
                  <a:lnTo>
                    <a:pt x="3037" y="611466"/>
                  </a:lnTo>
                  <a:lnTo>
                    <a:pt x="3274" y="611937"/>
                  </a:lnTo>
                  <a:lnTo>
                    <a:pt x="3518" y="612341"/>
                  </a:lnTo>
                  <a:lnTo>
                    <a:pt x="3769" y="612711"/>
                  </a:lnTo>
                  <a:lnTo>
                    <a:pt x="4028" y="613013"/>
                  </a:lnTo>
                  <a:lnTo>
                    <a:pt x="4294" y="613249"/>
                  </a:lnTo>
                  <a:lnTo>
                    <a:pt x="4560" y="613451"/>
                  </a:lnTo>
                  <a:lnTo>
                    <a:pt x="4833" y="613619"/>
                  </a:lnTo>
                  <a:lnTo>
                    <a:pt x="5114" y="613686"/>
                  </a:lnTo>
                  <a:lnTo>
                    <a:pt x="5395" y="613720"/>
                  </a:lnTo>
                  <a:lnTo>
                    <a:pt x="5668" y="613686"/>
                  </a:lnTo>
                  <a:lnTo>
                    <a:pt x="5942" y="613619"/>
                  </a:lnTo>
                  <a:lnTo>
                    <a:pt x="6215" y="613451"/>
                  </a:lnTo>
                  <a:lnTo>
                    <a:pt x="6474" y="613249"/>
                  </a:lnTo>
                  <a:lnTo>
                    <a:pt x="6740" y="613013"/>
                  </a:lnTo>
                  <a:lnTo>
                    <a:pt x="6991" y="612711"/>
                  </a:lnTo>
                  <a:lnTo>
                    <a:pt x="7243" y="612341"/>
                  </a:lnTo>
                  <a:lnTo>
                    <a:pt x="7486" y="611937"/>
                  </a:lnTo>
                  <a:lnTo>
                    <a:pt x="7730" y="611466"/>
                  </a:lnTo>
                  <a:lnTo>
                    <a:pt x="7959" y="610961"/>
                  </a:lnTo>
                  <a:lnTo>
                    <a:pt x="8189" y="610389"/>
                  </a:lnTo>
                  <a:lnTo>
                    <a:pt x="8403" y="609784"/>
                  </a:lnTo>
                  <a:lnTo>
                    <a:pt x="8617" y="609145"/>
                  </a:lnTo>
                  <a:lnTo>
                    <a:pt x="8824" y="608472"/>
                  </a:lnTo>
                  <a:lnTo>
                    <a:pt x="9016" y="607732"/>
                  </a:lnTo>
                  <a:lnTo>
                    <a:pt x="9208" y="606958"/>
                  </a:lnTo>
                  <a:lnTo>
                    <a:pt x="9386" y="606151"/>
                  </a:lnTo>
                  <a:lnTo>
                    <a:pt x="9556" y="605310"/>
                  </a:lnTo>
                  <a:lnTo>
                    <a:pt x="9711" y="604435"/>
                  </a:lnTo>
                  <a:lnTo>
                    <a:pt x="9866" y="603527"/>
                  </a:lnTo>
                  <a:lnTo>
                    <a:pt x="10007" y="602585"/>
                  </a:lnTo>
                  <a:lnTo>
                    <a:pt x="10140" y="601609"/>
                  </a:lnTo>
                  <a:lnTo>
                    <a:pt x="10258" y="600600"/>
                  </a:lnTo>
                  <a:lnTo>
                    <a:pt x="10361" y="599557"/>
                  </a:lnTo>
                  <a:lnTo>
                    <a:pt x="10465" y="598480"/>
                  </a:lnTo>
                  <a:lnTo>
                    <a:pt x="10546" y="597404"/>
                  </a:lnTo>
                  <a:lnTo>
                    <a:pt x="10620" y="596294"/>
                  </a:lnTo>
                  <a:lnTo>
                    <a:pt x="10679" y="595150"/>
                  </a:lnTo>
                  <a:lnTo>
                    <a:pt x="10731" y="593972"/>
                  </a:lnTo>
                  <a:lnTo>
                    <a:pt x="10760" y="592795"/>
                  </a:lnTo>
                  <a:lnTo>
                    <a:pt x="10783" y="591618"/>
                  </a:lnTo>
                  <a:lnTo>
                    <a:pt x="10790" y="590373"/>
                  </a:lnTo>
                  <a:lnTo>
                    <a:pt x="10783" y="589195"/>
                  </a:lnTo>
                  <a:lnTo>
                    <a:pt x="10760" y="588018"/>
                  </a:lnTo>
                  <a:lnTo>
                    <a:pt x="10731" y="586840"/>
                  </a:lnTo>
                  <a:lnTo>
                    <a:pt x="10679" y="585697"/>
                  </a:lnTo>
                  <a:lnTo>
                    <a:pt x="10620" y="584586"/>
                  </a:lnTo>
                  <a:lnTo>
                    <a:pt x="10546" y="583476"/>
                  </a:lnTo>
                  <a:lnTo>
                    <a:pt x="10465" y="582400"/>
                  </a:lnTo>
                  <a:lnTo>
                    <a:pt x="10361" y="581323"/>
                  </a:lnTo>
                  <a:lnTo>
                    <a:pt x="10258" y="580280"/>
                  </a:lnTo>
                  <a:lnTo>
                    <a:pt x="10140" y="579271"/>
                  </a:lnTo>
                  <a:lnTo>
                    <a:pt x="10007" y="578296"/>
                  </a:lnTo>
                  <a:lnTo>
                    <a:pt x="9866" y="577354"/>
                  </a:lnTo>
                  <a:lnTo>
                    <a:pt x="9711" y="576445"/>
                  </a:lnTo>
                  <a:lnTo>
                    <a:pt x="9556" y="575571"/>
                  </a:lnTo>
                  <a:lnTo>
                    <a:pt x="9386" y="574730"/>
                  </a:lnTo>
                  <a:lnTo>
                    <a:pt x="9208" y="573889"/>
                  </a:lnTo>
                  <a:lnTo>
                    <a:pt x="9016" y="573115"/>
                  </a:lnTo>
                  <a:lnTo>
                    <a:pt x="8824" y="572408"/>
                  </a:lnTo>
                  <a:lnTo>
                    <a:pt x="8617" y="571702"/>
                  </a:lnTo>
                  <a:lnTo>
                    <a:pt x="8403" y="571029"/>
                  </a:lnTo>
                  <a:lnTo>
                    <a:pt x="8189" y="570423"/>
                  </a:lnTo>
                  <a:lnTo>
                    <a:pt x="7959" y="569885"/>
                  </a:lnTo>
                  <a:lnTo>
                    <a:pt x="7730" y="569347"/>
                  </a:lnTo>
                  <a:lnTo>
                    <a:pt x="7486" y="568876"/>
                  </a:lnTo>
                  <a:lnTo>
                    <a:pt x="7243" y="568472"/>
                  </a:lnTo>
                  <a:lnTo>
                    <a:pt x="6991" y="568102"/>
                  </a:lnTo>
                  <a:lnTo>
                    <a:pt x="6740" y="567766"/>
                  </a:lnTo>
                  <a:lnTo>
                    <a:pt x="6474" y="567530"/>
                  </a:lnTo>
                  <a:lnTo>
                    <a:pt x="6215" y="567328"/>
                  </a:lnTo>
                  <a:lnTo>
                    <a:pt x="5942" y="567160"/>
                  </a:lnTo>
                  <a:lnTo>
                    <a:pt x="5668"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4"/>
            <p:cNvSpPr/>
            <p:nvPr/>
          </p:nvSpPr>
          <p:spPr>
            <a:xfrm>
              <a:off x="11428633" y="1047749"/>
              <a:ext cx="55637" cy="876085"/>
            </a:xfrm>
            <a:custGeom>
              <a:avLst/>
              <a:gdLst/>
              <a:ahLst/>
              <a:cxnLst/>
              <a:rect l="l" t="t" r="r" b="b"/>
              <a:pathLst>
                <a:path w="10798" h="613720" extrusionOk="0">
                  <a:moveTo>
                    <a:pt x="5403" y="0"/>
                  </a:moveTo>
                  <a:lnTo>
                    <a:pt x="5122" y="34"/>
                  </a:lnTo>
                  <a:lnTo>
                    <a:pt x="4848" y="135"/>
                  </a:lnTo>
                  <a:lnTo>
                    <a:pt x="4582" y="269"/>
                  </a:lnTo>
                  <a:lnTo>
                    <a:pt x="4316" y="471"/>
                  </a:lnTo>
                  <a:lnTo>
                    <a:pt x="4050" y="740"/>
                  </a:lnTo>
                  <a:lnTo>
                    <a:pt x="3799" y="1043"/>
                  </a:lnTo>
                  <a:lnTo>
                    <a:pt x="3548" y="1413"/>
                  </a:lnTo>
                  <a:lnTo>
                    <a:pt x="3304" y="1850"/>
                  </a:lnTo>
                  <a:lnTo>
                    <a:pt x="3060" y="2321"/>
                  </a:lnTo>
                  <a:lnTo>
                    <a:pt x="2831" y="2826"/>
                  </a:lnTo>
                  <a:lnTo>
                    <a:pt x="2602" y="3398"/>
                  </a:lnTo>
                  <a:lnTo>
                    <a:pt x="2387" y="4003"/>
                  </a:lnTo>
                  <a:lnTo>
                    <a:pt x="2173" y="4643"/>
                  </a:lnTo>
                  <a:lnTo>
                    <a:pt x="1966" y="5349"/>
                  </a:lnTo>
                  <a:lnTo>
                    <a:pt x="1774" y="6089"/>
                  </a:lnTo>
                  <a:lnTo>
                    <a:pt x="1589" y="6863"/>
                  </a:lnTo>
                  <a:lnTo>
                    <a:pt x="1404" y="7670"/>
                  </a:lnTo>
                  <a:lnTo>
                    <a:pt x="1234" y="8511"/>
                  </a:lnTo>
                  <a:lnTo>
                    <a:pt x="1079" y="9420"/>
                  </a:lnTo>
                  <a:lnTo>
                    <a:pt x="924" y="10328"/>
                  </a:lnTo>
                  <a:lnTo>
                    <a:pt x="784" y="11270"/>
                  </a:lnTo>
                  <a:lnTo>
                    <a:pt x="658" y="12245"/>
                  </a:lnTo>
                  <a:lnTo>
                    <a:pt x="532" y="13255"/>
                  </a:lnTo>
                  <a:lnTo>
                    <a:pt x="429" y="14298"/>
                  </a:lnTo>
                  <a:lnTo>
                    <a:pt x="333" y="15340"/>
                  </a:lnTo>
                  <a:lnTo>
                    <a:pt x="244" y="16417"/>
                  </a:lnTo>
                  <a:lnTo>
                    <a:pt x="170" y="17527"/>
                  </a:lnTo>
                  <a:lnTo>
                    <a:pt x="111" y="18671"/>
                  </a:lnTo>
                  <a:lnTo>
                    <a:pt x="67" y="19815"/>
                  </a:lnTo>
                  <a:lnTo>
                    <a:pt x="30" y="20959"/>
                  </a:lnTo>
                  <a:lnTo>
                    <a:pt x="8" y="22136"/>
                  </a:lnTo>
                  <a:lnTo>
                    <a:pt x="0" y="23347"/>
                  </a:lnTo>
                  <a:lnTo>
                    <a:pt x="8" y="24558"/>
                  </a:lnTo>
                  <a:lnTo>
                    <a:pt x="30" y="25769"/>
                  </a:lnTo>
                  <a:lnTo>
                    <a:pt x="67" y="26947"/>
                  </a:lnTo>
                  <a:lnTo>
                    <a:pt x="111" y="28091"/>
                  </a:lnTo>
                  <a:lnTo>
                    <a:pt x="170" y="29234"/>
                  </a:lnTo>
                  <a:lnTo>
                    <a:pt x="244" y="30345"/>
                  </a:lnTo>
                  <a:lnTo>
                    <a:pt x="333" y="31455"/>
                  </a:lnTo>
                  <a:lnTo>
                    <a:pt x="429" y="32531"/>
                  </a:lnTo>
                  <a:lnTo>
                    <a:pt x="532" y="33540"/>
                  </a:lnTo>
                  <a:lnTo>
                    <a:pt x="658" y="34550"/>
                  </a:lnTo>
                  <a:lnTo>
                    <a:pt x="784" y="35525"/>
                  </a:lnTo>
                  <a:lnTo>
                    <a:pt x="924" y="36501"/>
                  </a:lnTo>
                  <a:lnTo>
                    <a:pt x="1079" y="37409"/>
                  </a:lnTo>
                  <a:lnTo>
                    <a:pt x="1234" y="38284"/>
                  </a:lnTo>
                  <a:lnTo>
                    <a:pt x="1404" y="39125"/>
                  </a:lnTo>
                  <a:lnTo>
                    <a:pt x="1589" y="39932"/>
                  </a:lnTo>
                  <a:lnTo>
                    <a:pt x="1774" y="40706"/>
                  </a:lnTo>
                  <a:lnTo>
                    <a:pt x="1966" y="41413"/>
                  </a:lnTo>
                  <a:lnTo>
                    <a:pt x="2173" y="42119"/>
                  </a:lnTo>
                  <a:lnTo>
                    <a:pt x="2387" y="42758"/>
                  </a:lnTo>
                  <a:lnTo>
                    <a:pt x="2602" y="43364"/>
                  </a:lnTo>
                  <a:lnTo>
                    <a:pt x="2831" y="43902"/>
                  </a:lnTo>
                  <a:lnTo>
                    <a:pt x="3060" y="44407"/>
                  </a:lnTo>
                  <a:lnTo>
                    <a:pt x="3304" y="44878"/>
                  </a:lnTo>
                  <a:lnTo>
                    <a:pt x="3548" y="45281"/>
                  </a:lnTo>
                  <a:lnTo>
                    <a:pt x="3799" y="45651"/>
                  </a:lnTo>
                  <a:lnTo>
                    <a:pt x="4050" y="45954"/>
                  </a:lnTo>
                  <a:lnTo>
                    <a:pt x="4316" y="46223"/>
                  </a:lnTo>
                  <a:lnTo>
                    <a:pt x="4582" y="46425"/>
                  </a:lnTo>
                  <a:lnTo>
                    <a:pt x="4848" y="46560"/>
                  </a:lnTo>
                  <a:lnTo>
                    <a:pt x="5122" y="46661"/>
                  </a:lnTo>
                  <a:lnTo>
                    <a:pt x="5403" y="46694"/>
                  </a:lnTo>
                  <a:lnTo>
                    <a:pt x="5676" y="46661"/>
                  </a:lnTo>
                  <a:lnTo>
                    <a:pt x="5950" y="46560"/>
                  </a:lnTo>
                  <a:lnTo>
                    <a:pt x="6216" y="46425"/>
                  </a:lnTo>
                  <a:lnTo>
                    <a:pt x="6482" y="46223"/>
                  </a:lnTo>
                  <a:lnTo>
                    <a:pt x="6740" y="45954"/>
                  </a:lnTo>
                  <a:lnTo>
                    <a:pt x="6999" y="45651"/>
                  </a:lnTo>
                  <a:lnTo>
                    <a:pt x="7250" y="45281"/>
                  </a:lnTo>
                  <a:lnTo>
                    <a:pt x="7494" y="44878"/>
                  </a:lnTo>
                  <a:lnTo>
                    <a:pt x="7731" y="44407"/>
                  </a:lnTo>
                  <a:lnTo>
                    <a:pt x="7967" y="43902"/>
                  </a:lnTo>
                  <a:lnTo>
                    <a:pt x="8189" y="43364"/>
                  </a:lnTo>
                  <a:lnTo>
                    <a:pt x="8411" y="42758"/>
                  </a:lnTo>
                  <a:lnTo>
                    <a:pt x="8625" y="42119"/>
                  </a:lnTo>
                  <a:lnTo>
                    <a:pt x="8824" y="41413"/>
                  </a:lnTo>
                  <a:lnTo>
                    <a:pt x="9024" y="40706"/>
                  </a:lnTo>
                  <a:lnTo>
                    <a:pt x="9209" y="39932"/>
                  </a:lnTo>
                  <a:lnTo>
                    <a:pt x="9386" y="39125"/>
                  </a:lnTo>
                  <a:lnTo>
                    <a:pt x="9556" y="38284"/>
                  </a:lnTo>
                  <a:lnTo>
                    <a:pt x="9719" y="37409"/>
                  </a:lnTo>
                  <a:lnTo>
                    <a:pt x="9874" y="36501"/>
                  </a:lnTo>
                  <a:lnTo>
                    <a:pt x="10014" y="35525"/>
                  </a:lnTo>
                  <a:lnTo>
                    <a:pt x="10140" y="34550"/>
                  </a:lnTo>
                  <a:lnTo>
                    <a:pt x="10266" y="33540"/>
                  </a:lnTo>
                  <a:lnTo>
                    <a:pt x="10369" y="32531"/>
                  </a:lnTo>
                  <a:lnTo>
                    <a:pt x="10465" y="31455"/>
                  </a:lnTo>
                  <a:lnTo>
                    <a:pt x="10554" y="30345"/>
                  </a:lnTo>
                  <a:lnTo>
                    <a:pt x="10628" y="29234"/>
                  </a:lnTo>
                  <a:lnTo>
                    <a:pt x="10687" y="28091"/>
                  </a:lnTo>
                  <a:lnTo>
                    <a:pt x="10731" y="26947"/>
                  </a:lnTo>
                  <a:lnTo>
                    <a:pt x="10768" y="25769"/>
                  </a:lnTo>
                  <a:lnTo>
                    <a:pt x="10790" y="24558"/>
                  </a:lnTo>
                  <a:lnTo>
                    <a:pt x="10798" y="23347"/>
                  </a:lnTo>
                  <a:lnTo>
                    <a:pt x="10790" y="22136"/>
                  </a:lnTo>
                  <a:lnTo>
                    <a:pt x="10768" y="20959"/>
                  </a:lnTo>
                  <a:lnTo>
                    <a:pt x="10731" y="19815"/>
                  </a:lnTo>
                  <a:lnTo>
                    <a:pt x="10687" y="18671"/>
                  </a:lnTo>
                  <a:lnTo>
                    <a:pt x="10628" y="17527"/>
                  </a:lnTo>
                  <a:lnTo>
                    <a:pt x="10554" y="16417"/>
                  </a:lnTo>
                  <a:lnTo>
                    <a:pt x="10465" y="15340"/>
                  </a:lnTo>
                  <a:lnTo>
                    <a:pt x="10369" y="14298"/>
                  </a:lnTo>
                  <a:lnTo>
                    <a:pt x="10266" y="13255"/>
                  </a:lnTo>
                  <a:lnTo>
                    <a:pt x="10140" y="12245"/>
                  </a:lnTo>
                  <a:lnTo>
                    <a:pt x="10014" y="11270"/>
                  </a:lnTo>
                  <a:lnTo>
                    <a:pt x="9874" y="10328"/>
                  </a:lnTo>
                  <a:lnTo>
                    <a:pt x="9719" y="9420"/>
                  </a:lnTo>
                  <a:lnTo>
                    <a:pt x="9556" y="8511"/>
                  </a:lnTo>
                  <a:lnTo>
                    <a:pt x="9386" y="7670"/>
                  </a:lnTo>
                  <a:lnTo>
                    <a:pt x="9209" y="6863"/>
                  </a:lnTo>
                  <a:lnTo>
                    <a:pt x="9024" y="6089"/>
                  </a:lnTo>
                  <a:lnTo>
                    <a:pt x="8824" y="5349"/>
                  </a:lnTo>
                  <a:lnTo>
                    <a:pt x="8625" y="4643"/>
                  </a:lnTo>
                  <a:lnTo>
                    <a:pt x="8411" y="4003"/>
                  </a:lnTo>
                  <a:lnTo>
                    <a:pt x="8189" y="3398"/>
                  </a:lnTo>
                  <a:lnTo>
                    <a:pt x="7967" y="2826"/>
                  </a:lnTo>
                  <a:lnTo>
                    <a:pt x="7731" y="2321"/>
                  </a:lnTo>
                  <a:lnTo>
                    <a:pt x="7494" y="1850"/>
                  </a:lnTo>
                  <a:lnTo>
                    <a:pt x="7250" y="1413"/>
                  </a:lnTo>
                  <a:lnTo>
                    <a:pt x="6999" y="1043"/>
                  </a:lnTo>
                  <a:lnTo>
                    <a:pt x="6740" y="740"/>
                  </a:lnTo>
                  <a:lnTo>
                    <a:pt x="6482" y="471"/>
                  </a:lnTo>
                  <a:lnTo>
                    <a:pt x="6216" y="269"/>
                  </a:lnTo>
                  <a:lnTo>
                    <a:pt x="5950" y="135"/>
                  </a:lnTo>
                  <a:lnTo>
                    <a:pt x="5676" y="34"/>
                  </a:lnTo>
                  <a:lnTo>
                    <a:pt x="5403" y="0"/>
                  </a:lnTo>
                  <a:close/>
                  <a:moveTo>
                    <a:pt x="5403" y="113472"/>
                  </a:moveTo>
                  <a:lnTo>
                    <a:pt x="5122" y="113506"/>
                  </a:lnTo>
                  <a:lnTo>
                    <a:pt x="4848" y="113573"/>
                  </a:lnTo>
                  <a:lnTo>
                    <a:pt x="4582" y="113742"/>
                  </a:lnTo>
                  <a:lnTo>
                    <a:pt x="4316" y="113943"/>
                  </a:lnTo>
                  <a:lnTo>
                    <a:pt x="4050" y="114213"/>
                  </a:lnTo>
                  <a:lnTo>
                    <a:pt x="3799" y="114515"/>
                  </a:lnTo>
                  <a:lnTo>
                    <a:pt x="3548" y="114885"/>
                  </a:lnTo>
                  <a:lnTo>
                    <a:pt x="3304" y="115323"/>
                  </a:lnTo>
                  <a:lnTo>
                    <a:pt x="3060" y="115794"/>
                  </a:lnTo>
                  <a:lnTo>
                    <a:pt x="2831" y="116298"/>
                  </a:lnTo>
                  <a:lnTo>
                    <a:pt x="2602" y="116870"/>
                  </a:lnTo>
                  <a:lnTo>
                    <a:pt x="2387" y="117476"/>
                  </a:lnTo>
                  <a:lnTo>
                    <a:pt x="2173" y="118115"/>
                  </a:lnTo>
                  <a:lnTo>
                    <a:pt x="1966" y="118821"/>
                  </a:lnTo>
                  <a:lnTo>
                    <a:pt x="1774" y="119562"/>
                  </a:lnTo>
                  <a:lnTo>
                    <a:pt x="1589" y="120335"/>
                  </a:lnTo>
                  <a:lnTo>
                    <a:pt x="1404" y="121143"/>
                  </a:lnTo>
                  <a:lnTo>
                    <a:pt x="1234" y="121984"/>
                  </a:lnTo>
                  <a:lnTo>
                    <a:pt x="1079" y="122858"/>
                  </a:lnTo>
                  <a:lnTo>
                    <a:pt x="924" y="123800"/>
                  </a:lnTo>
                  <a:lnTo>
                    <a:pt x="784" y="124742"/>
                  </a:lnTo>
                  <a:lnTo>
                    <a:pt x="658" y="125718"/>
                  </a:lnTo>
                  <a:lnTo>
                    <a:pt x="532" y="126727"/>
                  </a:lnTo>
                  <a:lnTo>
                    <a:pt x="429" y="127736"/>
                  </a:lnTo>
                  <a:lnTo>
                    <a:pt x="333" y="128813"/>
                  </a:lnTo>
                  <a:lnTo>
                    <a:pt x="244" y="129889"/>
                  </a:lnTo>
                  <a:lnTo>
                    <a:pt x="170" y="131000"/>
                  </a:lnTo>
                  <a:lnTo>
                    <a:pt x="111" y="132110"/>
                  </a:lnTo>
                  <a:lnTo>
                    <a:pt x="67" y="133254"/>
                  </a:lnTo>
                  <a:lnTo>
                    <a:pt x="30" y="134431"/>
                  </a:lnTo>
                  <a:lnTo>
                    <a:pt x="8" y="135608"/>
                  </a:lnTo>
                  <a:lnTo>
                    <a:pt x="0" y="136820"/>
                  </a:lnTo>
                  <a:lnTo>
                    <a:pt x="8" y="137997"/>
                  </a:lnTo>
                  <a:lnTo>
                    <a:pt x="30" y="139174"/>
                  </a:lnTo>
                  <a:lnTo>
                    <a:pt x="67" y="140352"/>
                  </a:lnTo>
                  <a:lnTo>
                    <a:pt x="111" y="141496"/>
                  </a:lnTo>
                  <a:lnTo>
                    <a:pt x="170" y="142640"/>
                  </a:lnTo>
                  <a:lnTo>
                    <a:pt x="244" y="143716"/>
                  </a:lnTo>
                  <a:lnTo>
                    <a:pt x="333" y="144826"/>
                  </a:lnTo>
                  <a:lnTo>
                    <a:pt x="429" y="145869"/>
                  </a:lnTo>
                  <a:lnTo>
                    <a:pt x="532" y="146912"/>
                  </a:lnTo>
                  <a:lnTo>
                    <a:pt x="658" y="147921"/>
                  </a:lnTo>
                  <a:lnTo>
                    <a:pt x="784" y="148897"/>
                  </a:lnTo>
                  <a:lnTo>
                    <a:pt x="924" y="149839"/>
                  </a:lnTo>
                  <a:lnTo>
                    <a:pt x="1079" y="150747"/>
                  </a:lnTo>
                  <a:lnTo>
                    <a:pt x="1234" y="151622"/>
                  </a:lnTo>
                  <a:lnTo>
                    <a:pt x="1404" y="152496"/>
                  </a:lnTo>
                  <a:lnTo>
                    <a:pt x="1589" y="153304"/>
                  </a:lnTo>
                  <a:lnTo>
                    <a:pt x="1774" y="154078"/>
                  </a:lnTo>
                  <a:lnTo>
                    <a:pt x="1966" y="154818"/>
                  </a:lnTo>
                  <a:lnTo>
                    <a:pt x="2173" y="155491"/>
                  </a:lnTo>
                  <a:lnTo>
                    <a:pt x="2387" y="156163"/>
                  </a:lnTo>
                  <a:lnTo>
                    <a:pt x="2602" y="156769"/>
                  </a:lnTo>
                  <a:lnTo>
                    <a:pt x="2831" y="157341"/>
                  </a:lnTo>
                  <a:lnTo>
                    <a:pt x="3060" y="157845"/>
                  </a:lnTo>
                  <a:lnTo>
                    <a:pt x="3304" y="158316"/>
                  </a:lnTo>
                  <a:lnTo>
                    <a:pt x="3548" y="158720"/>
                  </a:lnTo>
                  <a:lnTo>
                    <a:pt x="3799" y="159090"/>
                  </a:lnTo>
                  <a:lnTo>
                    <a:pt x="4050" y="159427"/>
                  </a:lnTo>
                  <a:lnTo>
                    <a:pt x="4316" y="159696"/>
                  </a:lnTo>
                  <a:lnTo>
                    <a:pt x="4582" y="159898"/>
                  </a:lnTo>
                  <a:lnTo>
                    <a:pt x="4848" y="160032"/>
                  </a:lnTo>
                  <a:lnTo>
                    <a:pt x="5122" y="160133"/>
                  </a:lnTo>
                  <a:lnTo>
                    <a:pt x="5403"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7" y="157341"/>
                  </a:lnTo>
                  <a:lnTo>
                    <a:pt x="8189" y="156769"/>
                  </a:lnTo>
                  <a:lnTo>
                    <a:pt x="8411" y="156163"/>
                  </a:lnTo>
                  <a:lnTo>
                    <a:pt x="8625" y="155491"/>
                  </a:lnTo>
                  <a:lnTo>
                    <a:pt x="8824" y="154818"/>
                  </a:lnTo>
                  <a:lnTo>
                    <a:pt x="9024" y="154078"/>
                  </a:lnTo>
                  <a:lnTo>
                    <a:pt x="9209" y="153304"/>
                  </a:lnTo>
                  <a:lnTo>
                    <a:pt x="9386" y="152496"/>
                  </a:lnTo>
                  <a:lnTo>
                    <a:pt x="9556" y="151622"/>
                  </a:lnTo>
                  <a:lnTo>
                    <a:pt x="9719" y="150747"/>
                  </a:lnTo>
                  <a:lnTo>
                    <a:pt x="9874" y="149839"/>
                  </a:lnTo>
                  <a:lnTo>
                    <a:pt x="10014" y="148897"/>
                  </a:lnTo>
                  <a:lnTo>
                    <a:pt x="10140" y="147921"/>
                  </a:lnTo>
                  <a:lnTo>
                    <a:pt x="10266" y="146912"/>
                  </a:lnTo>
                  <a:lnTo>
                    <a:pt x="10369" y="145869"/>
                  </a:lnTo>
                  <a:lnTo>
                    <a:pt x="10465" y="144826"/>
                  </a:lnTo>
                  <a:lnTo>
                    <a:pt x="10554" y="143716"/>
                  </a:lnTo>
                  <a:lnTo>
                    <a:pt x="10628" y="142640"/>
                  </a:lnTo>
                  <a:lnTo>
                    <a:pt x="10687" y="141496"/>
                  </a:lnTo>
                  <a:lnTo>
                    <a:pt x="10731" y="140352"/>
                  </a:lnTo>
                  <a:lnTo>
                    <a:pt x="10768" y="139174"/>
                  </a:lnTo>
                  <a:lnTo>
                    <a:pt x="10790" y="137997"/>
                  </a:lnTo>
                  <a:lnTo>
                    <a:pt x="10798" y="136820"/>
                  </a:lnTo>
                  <a:lnTo>
                    <a:pt x="10790" y="135608"/>
                  </a:lnTo>
                  <a:lnTo>
                    <a:pt x="10768" y="134431"/>
                  </a:lnTo>
                  <a:lnTo>
                    <a:pt x="10731" y="133254"/>
                  </a:lnTo>
                  <a:lnTo>
                    <a:pt x="10687" y="132110"/>
                  </a:lnTo>
                  <a:lnTo>
                    <a:pt x="10628" y="131000"/>
                  </a:lnTo>
                  <a:lnTo>
                    <a:pt x="10554" y="129889"/>
                  </a:lnTo>
                  <a:lnTo>
                    <a:pt x="10465" y="128813"/>
                  </a:lnTo>
                  <a:lnTo>
                    <a:pt x="10369" y="127736"/>
                  </a:lnTo>
                  <a:lnTo>
                    <a:pt x="10266" y="126727"/>
                  </a:lnTo>
                  <a:lnTo>
                    <a:pt x="10140" y="125718"/>
                  </a:lnTo>
                  <a:lnTo>
                    <a:pt x="10014" y="124742"/>
                  </a:lnTo>
                  <a:lnTo>
                    <a:pt x="9874" y="123800"/>
                  </a:lnTo>
                  <a:lnTo>
                    <a:pt x="9719" y="122858"/>
                  </a:lnTo>
                  <a:lnTo>
                    <a:pt x="9556" y="121984"/>
                  </a:lnTo>
                  <a:lnTo>
                    <a:pt x="9386" y="121143"/>
                  </a:lnTo>
                  <a:lnTo>
                    <a:pt x="9209" y="120335"/>
                  </a:lnTo>
                  <a:lnTo>
                    <a:pt x="9024" y="119562"/>
                  </a:lnTo>
                  <a:lnTo>
                    <a:pt x="8824" y="118821"/>
                  </a:lnTo>
                  <a:lnTo>
                    <a:pt x="8625" y="118115"/>
                  </a:lnTo>
                  <a:lnTo>
                    <a:pt x="8411" y="117476"/>
                  </a:lnTo>
                  <a:lnTo>
                    <a:pt x="8189" y="116870"/>
                  </a:lnTo>
                  <a:lnTo>
                    <a:pt x="7967"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403" y="113472"/>
                  </a:lnTo>
                  <a:close/>
                  <a:moveTo>
                    <a:pt x="5122" y="226945"/>
                  </a:moveTo>
                  <a:lnTo>
                    <a:pt x="4848" y="227046"/>
                  </a:lnTo>
                  <a:lnTo>
                    <a:pt x="4582" y="227214"/>
                  </a:lnTo>
                  <a:lnTo>
                    <a:pt x="4316" y="227416"/>
                  </a:lnTo>
                  <a:lnTo>
                    <a:pt x="4050" y="227651"/>
                  </a:lnTo>
                  <a:lnTo>
                    <a:pt x="3799" y="227988"/>
                  </a:lnTo>
                  <a:lnTo>
                    <a:pt x="3548" y="228358"/>
                  </a:lnTo>
                  <a:lnTo>
                    <a:pt x="3304" y="228761"/>
                  </a:lnTo>
                  <a:lnTo>
                    <a:pt x="3060" y="229232"/>
                  </a:lnTo>
                  <a:lnTo>
                    <a:pt x="2831" y="229771"/>
                  </a:lnTo>
                  <a:lnTo>
                    <a:pt x="2602" y="230309"/>
                  </a:lnTo>
                  <a:lnTo>
                    <a:pt x="2387" y="230915"/>
                  </a:lnTo>
                  <a:lnTo>
                    <a:pt x="2173" y="231587"/>
                  </a:lnTo>
                  <a:lnTo>
                    <a:pt x="1966" y="232260"/>
                  </a:lnTo>
                  <a:lnTo>
                    <a:pt x="1774" y="233000"/>
                  </a:lnTo>
                  <a:lnTo>
                    <a:pt x="1589" y="233774"/>
                  </a:lnTo>
                  <a:lnTo>
                    <a:pt x="1404" y="234581"/>
                  </a:lnTo>
                  <a:lnTo>
                    <a:pt x="1234" y="235422"/>
                  </a:lnTo>
                  <a:lnTo>
                    <a:pt x="1079" y="236331"/>
                  </a:lnTo>
                  <a:lnTo>
                    <a:pt x="924" y="237239"/>
                  </a:lnTo>
                  <a:lnTo>
                    <a:pt x="784" y="238181"/>
                  </a:lnTo>
                  <a:lnTo>
                    <a:pt x="658" y="239157"/>
                  </a:lnTo>
                  <a:lnTo>
                    <a:pt x="532" y="240166"/>
                  </a:lnTo>
                  <a:lnTo>
                    <a:pt x="429" y="241209"/>
                  </a:lnTo>
                  <a:lnTo>
                    <a:pt x="333" y="242252"/>
                  </a:lnTo>
                  <a:lnTo>
                    <a:pt x="244" y="243328"/>
                  </a:lnTo>
                  <a:lnTo>
                    <a:pt x="170" y="244438"/>
                  </a:lnTo>
                  <a:lnTo>
                    <a:pt x="111" y="245582"/>
                  </a:lnTo>
                  <a:lnTo>
                    <a:pt x="67" y="246726"/>
                  </a:lnTo>
                  <a:lnTo>
                    <a:pt x="30" y="247903"/>
                  </a:lnTo>
                  <a:lnTo>
                    <a:pt x="8" y="249081"/>
                  </a:lnTo>
                  <a:lnTo>
                    <a:pt x="0" y="250258"/>
                  </a:lnTo>
                  <a:lnTo>
                    <a:pt x="8" y="251469"/>
                  </a:lnTo>
                  <a:lnTo>
                    <a:pt x="30" y="252647"/>
                  </a:lnTo>
                  <a:lnTo>
                    <a:pt x="67" y="253824"/>
                  </a:lnTo>
                  <a:lnTo>
                    <a:pt x="111" y="254968"/>
                  </a:lnTo>
                  <a:lnTo>
                    <a:pt x="170" y="256078"/>
                  </a:lnTo>
                  <a:lnTo>
                    <a:pt x="244" y="257188"/>
                  </a:lnTo>
                  <a:lnTo>
                    <a:pt x="333" y="258265"/>
                  </a:lnTo>
                  <a:lnTo>
                    <a:pt x="429" y="259341"/>
                  </a:lnTo>
                  <a:lnTo>
                    <a:pt x="532" y="260384"/>
                  </a:lnTo>
                  <a:lnTo>
                    <a:pt x="658" y="261360"/>
                  </a:lnTo>
                  <a:lnTo>
                    <a:pt x="784" y="262336"/>
                  </a:lnTo>
                  <a:lnTo>
                    <a:pt x="924" y="263311"/>
                  </a:lnTo>
                  <a:lnTo>
                    <a:pt x="1079" y="264220"/>
                  </a:lnTo>
                  <a:lnTo>
                    <a:pt x="1234" y="265094"/>
                  </a:lnTo>
                  <a:lnTo>
                    <a:pt x="1404" y="265935"/>
                  </a:lnTo>
                  <a:lnTo>
                    <a:pt x="1589" y="266743"/>
                  </a:lnTo>
                  <a:lnTo>
                    <a:pt x="1774" y="267516"/>
                  </a:lnTo>
                  <a:lnTo>
                    <a:pt x="1966" y="268256"/>
                  </a:lnTo>
                  <a:lnTo>
                    <a:pt x="2173" y="268963"/>
                  </a:lnTo>
                  <a:lnTo>
                    <a:pt x="2387" y="269602"/>
                  </a:lnTo>
                  <a:lnTo>
                    <a:pt x="2602" y="270208"/>
                  </a:lnTo>
                  <a:lnTo>
                    <a:pt x="2831" y="270780"/>
                  </a:lnTo>
                  <a:lnTo>
                    <a:pt x="3060" y="271318"/>
                  </a:lnTo>
                  <a:lnTo>
                    <a:pt x="3304" y="271789"/>
                  </a:lnTo>
                  <a:lnTo>
                    <a:pt x="3548" y="272193"/>
                  </a:lnTo>
                  <a:lnTo>
                    <a:pt x="3799" y="272563"/>
                  </a:lnTo>
                  <a:lnTo>
                    <a:pt x="4050" y="272865"/>
                  </a:lnTo>
                  <a:lnTo>
                    <a:pt x="4316" y="273134"/>
                  </a:lnTo>
                  <a:lnTo>
                    <a:pt x="4582" y="273336"/>
                  </a:lnTo>
                  <a:lnTo>
                    <a:pt x="4848" y="273505"/>
                  </a:lnTo>
                  <a:lnTo>
                    <a:pt x="5122" y="273572"/>
                  </a:lnTo>
                  <a:lnTo>
                    <a:pt x="5403"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7" y="270780"/>
                  </a:lnTo>
                  <a:lnTo>
                    <a:pt x="8189" y="270208"/>
                  </a:lnTo>
                  <a:lnTo>
                    <a:pt x="8411" y="269602"/>
                  </a:lnTo>
                  <a:lnTo>
                    <a:pt x="8625" y="268963"/>
                  </a:lnTo>
                  <a:lnTo>
                    <a:pt x="8824" y="268256"/>
                  </a:lnTo>
                  <a:lnTo>
                    <a:pt x="9024" y="267516"/>
                  </a:lnTo>
                  <a:lnTo>
                    <a:pt x="9209" y="266743"/>
                  </a:lnTo>
                  <a:lnTo>
                    <a:pt x="9386" y="265935"/>
                  </a:lnTo>
                  <a:lnTo>
                    <a:pt x="9556" y="265094"/>
                  </a:lnTo>
                  <a:lnTo>
                    <a:pt x="9719" y="264220"/>
                  </a:lnTo>
                  <a:lnTo>
                    <a:pt x="9874" y="263311"/>
                  </a:lnTo>
                  <a:lnTo>
                    <a:pt x="10014" y="262336"/>
                  </a:lnTo>
                  <a:lnTo>
                    <a:pt x="10140" y="261360"/>
                  </a:lnTo>
                  <a:lnTo>
                    <a:pt x="10266" y="260384"/>
                  </a:lnTo>
                  <a:lnTo>
                    <a:pt x="10369" y="259341"/>
                  </a:lnTo>
                  <a:lnTo>
                    <a:pt x="10465" y="258265"/>
                  </a:lnTo>
                  <a:lnTo>
                    <a:pt x="10554" y="257188"/>
                  </a:lnTo>
                  <a:lnTo>
                    <a:pt x="10628" y="256078"/>
                  </a:lnTo>
                  <a:lnTo>
                    <a:pt x="10687" y="254968"/>
                  </a:lnTo>
                  <a:lnTo>
                    <a:pt x="10731" y="253824"/>
                  </a:lnTo>
                  <a:lnTo>
                    <a:pt x="10768" y="252647"/>
                  </a:lnTo>
                  <a:lnTo>
                    <a:pt x="10790" y="251469"/>
                  </a:lnTo>
                  <a:lnTo>
                    <a:pt x="10798" y="250258"/>
                  </a:lnTo>
                  <a:lnTo>
                    <a:pt x="10790" y="249081"/>
                  </a:lnTo>
                  <a:lnTo>
                    <a:pt x="10768" y="247903"/>
                  </a:lnTo>
                  <a:lnTo>
                    <a:pt x="10731" y="246726"/>
                  </a:lnTo>
                  <a:lnTo>
                    <a:pt x="10687" y="245582"/>
                  </a:lnTo>
                  <a:lnTo>
                    <a:pt x="10628" y="244438"/>
                  </a:lnTo>
                  <a:lnTo>
                    <a:pt x="10554" y="243328"/>
                  </a:lnTo>
                  <a:lnTo>
                    <a:pt x="10465" y="242252"/>
                  </a:lnTo>
                  <a:lnTo>
                    <a:pt x="10369" y="241209"/>
                  </a:lnTo>
                  <a:lnTo>
                    <a:pt x="10266" y="240166"/>
                  </a:lnTo>
                  <a:lnTo>
                    <a:pt x="10140" y="239157"/>
                  </a:lnTo>
                  <a:lnTo>
                    <a:pt x="10014" y="238181"/>
                  </a:lnTo>
                  <a:lnTo>
                    <a:pt x="9874" y="237239"/>
                  </a:lnTo>
                  <a:lnTo>
                    <a:pt x="9719" y="236331"/>
                  </a:lnTo>
                  <a:lnTo>
                    <a:pt x="9556" y="235422"/>
                  </a:lnTo>
                  <a:lnTo>
                    <a:pt x="9386" y="234581"/>
                  </a:lnTo>
                  <a:lnTo>
                    <a:pt x="9209" y="233774"/>
                  </a:lnTo>
                  <a:lnTo>
                    <a:pt x="9024" y="233000"/>
                  </a:lnTo>
                  <a:lnTo>
                    <a:pt x="8824" y="232260"/>
                  </a:lnTo>
                  <a:lnTo>
                    <a:pt x="8625" y="231587"/>
                  </a:lnTo>
                  <a:lnTo>
                    <a:pt x="8411" y="230915"/>
                  </a:lnTo>
                  <a:lnTo>
                    <a:pt x="8189" y="230309"/>
                  </a:lnTo>
                  <a:lnTo>
                    <a:pt x="7967"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22" y="340384"/>
                  </a:moveTo>
                  <a:lnTo>
                    <a:pt x="4848" y="340485"/>
                  </a:lnTo>
                  <a:lnTo>
                    <a:pt x="4582" y="340653"/>
                  </a:lnTo>
                  <a:lnTo>
                    <a:pt x="4316" y="340855"/>
                  </a:lnTo>
                  <a:lnTo>
                    <a:pt x="4050" y="341124"/>
                  </a:lnTo>
                  <a:lnTo>
                    <a:pt x="3799" y="341426"/>
                  </a:lnTo>
                  <a:lnTo>
                    <a:pt x="3548" y="341797"/>
                  </a:lnTo>
                  <a:lnTo>
                    <a:pt x="3304" y="342200"/>
                  </a:lnTo>
                  <a:lnTo>
                    <a:pt x="3060" y="342671"/>
                  </a:lnTo>
                  <a:lnTo>
                    <a:pt x="2831" y="343209"/>
                  </a:lnTo>
                  <a:lnTo>
                    <a:pt x="2602" y="343748"/>
                  </a:lnTo>
                  <a:lnTo>
                    <a:pt x="2387" y="344387"/>
                  </a:lnTo>
                  <a:lnTo>
                    <a:pt x="2173" y="345026"/>
                  </a:lnTo>
                  <a:lnTo>
                    <a:pt x="1966" y="345733"/>
                  </a:lnTo>
                  <a:lnTo>
                    <a:pt x="1774" y="346439"/>
                  </a:lnTo>
                  <a:lnTo>
                    <a:pt x="1589" y="347213"/>
                  </a:lnTo>
                  <a:lnTo>
                    <a:pt x="1404" y="348054"/>
                  </a:lnTo>
                  <a:lnTo>
                    <a:pt x="1234" y="348895"/>
                  </a:lnTo>
                  <a:lnTo>
                    <a:pt x="1079" y="349770"/>
                  </a:lnTo>
                  <a:lnTo>
                    <a:pt x="924" y="350678"/>
                  </a:lnTo>
                  <a:lnTo>
                    <a:pt x="784" y="351620"/>
                  </a:lnTo>
                  <a:lnTo>
                    <a:pt x="658" y="352595"/>
                  </a:lnTo>
                  <a:lnTo>
                    <a:pt x="532" y="353605"/>
                  </a:lnTo>
                  <a:lnTo>
                    <a:pt x="429" y="354648"/>
                  </a:lnTo>
                  <a:lnTo>
                    <a:pt x="333" y="355724"/>
                  </a:lnTo>
                  <a:lnTo>
                    <a:pt x="244" y="356801"/>
                  </a:lnTo>
                  <a:lnTo>
                    <a:pt x="170" y="357911"/>
                  </a:lnTo>
                  <a:lnTo>
                    <a:pt x="111" y="359021"/>
                  </a:lnTo>
                  <a:lnTo>
                    <a:pt x="67" y="360165"/>
                  </a:lnTo>
                  <a:lnTo>
                    <a:pt x="30" y="361342"/>
                  </a:lnTo>
                  <a:lnTo>
                    <a:pt x="8" y="362520"/>
                  </a:lnTo>
                  <a:lnTo>
                    <a:pt x="0" y="363697"/>
                  </a:lnTo>
                  <a:lnTo>
                    <a:pt x="8" y="364908"/>
                  </a:lnTo>
                  <a:lnTo>
                    <a:pt x="30" y="366086"/>
                  </a:lnTo>
                  <a:lnTo>
                    <a:pt x="67" y="367263"/>
                  </a:lnTo>
                  <a:lnTo>
                    <a:pt x="111" y="368407"/>
                  </a:lnTo>
                  <a:lnTo>
                    <a:pt x="170" y="369517"/>
                  </a:lnTo>
                  <a:lnTo>
                    <a:pt x="244" y="370627"/>
                  </a:lnTo>
                  <a:lnTo>
                    <a:pt x="333" y="371704"/>
                  </a:lnTo>
                  <a:lnTo>
                    <a:pt x="429" y="372780"/>
                  </a:lnTo>
                  <a:lnTo>
                    <a:pt x="532" y="373823"/>
                  </a:lnTo>
                  <a:lnTo>
                    <a:pt x="658" y="374799"/>
                  </a:lnTo>
                  <a:lnTo>
                    <a:pt x="784" y="375808"/>
                  </a:lnTo>
                  <a:lnTo>
                    <a:pt x="924" y="376750"/>
                  </a:lnTo>
                  <a:lnTo>
                    <a:pt x="1079" y="377658"/>
                  </a:lnTo>
                  <a:lnTo>
                    <a:pt x="1234" y="378533"/>
                  </a:lnTo>
                  <a:lnTo>
                    <a:pt x="1404" y="379374"/>
                  </a:lnTo>
                  <a:lnTo>
                    <a:pt x="1589" y="380215"/>
                  </a:lnTo>
                  <a:lnTo>
                    <a:pt x="1774" y="380989"/>
                  </a:lnTo>
                  <a:lnTo>
                    <a:pt x="1966" y="381695"/>
                  </a:lnTo>
                  <a:lnTo>
                    <a:pt x="2173" y="382402"/>
                  </a:lnTo>
                  <a:lnTo>
                    <a:pt x="2387" y="383041"/>
                  </a:lnTo>
                  <a:lnTo>
                    <a:pt x="2602" y="383680"/>
                  </a:lnTo>
                  <a:lnTo>
                    <a:pt x="2831" y="384218"/>
                  </a:lnTo>
                  <a:lnTo>
                    <a:pt x="3060" y="384757"/>
                  </a:lnTo>
                  <a:lnTo>
                    <a:pt x="3304" y="385228"/>
                  </a:lnTo>
                  <a:lnTo>
                    <a:pt x="3548" y="385631"/>
                  </a:lnTo>
                  <a:lnTo>
                    <a:pt x="3799" y="386001"/>
                  </a:lnTo>
                  <a:lnTo>
                    <a:pt x="4050" y="386304"/>
                  </a:lnTo>
                  <a:lnTo>
                    <a:pt x="4316" y="386573"/>
                  </a:lnTo>
                  <a:lnTo>
                    <a:pt x="4582" y="386775"/>
                  </a:lnTo>
                  <a:lnTo>
                    <a:pt x="4848" y="386943"/>
                  </a:lnTo>
                  <a:lnTo>
                    <a:pt x="5122"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7" y="384218"/>
                  </a:lnTo>
                  <a:lnTo>
                    <a:pt x="8189" y="383680"/>
                  </a:lnTo>
                  <a:lnTo>
                    <a:pt x="8411" y="383041"/>
                  </a:lnTo>
                  <a:lnTo>
                    <a:pt x="8625" y="382402"/>
                  </a:lnTo>
                  <a:lnTo>
                    <a:pt x="8824" y="381695"/>
                  </a:lnTo>
                  <a:lnTo>
                    <a:pt x="9024" y="380989"/>
                  </a:lnTo>
                  <a:lnTo>
                    <a:pt x="9209" y="380215"/>
                  </a:lnTo>
                  <a:lnTo>
                    <a:pt x="9386" y="379374"/>
                  </a:lnTo>
                  <a:lnTo>
                    <a:pt x="9556" y="378533"/>
                  </a:lnTo>
                  <a:lnTo>
                    <a:pt x="9719" y="377658"/>
                  </a:lnTo>
                  <a:lnTo>
                    <a:pt x="9874" y="376750"/>
                  </a:lnTo>
                  <a:lnTo>
                    <a:pt x="10014" y="375808"/>
                  </a:lnTo>
                  <a:lnTo>
                    <a:pt x="10140" y="374799"/>
                  </a:lnTo>
                  <a:lnTo>
                    <a:pt x="10266" y="373823"/>
                  </a:lnTo>
                  <a:lnTo>
                    <a:pt x="10369" y="372780"/>
                  </a:lnTo>
                  <a:lnTo>
                    <a:pt x="10465" y="371704"/>
                  </a:lnTo>
                  <a:lnTo>
                    <a:pt x="10554" y="370627"/>
                  </a:lnTo>
                  <a:lnTo>
                    <a:pt x="10628" y="369517"/>
                  </a:lnTo>
                  <a:lnTo>
                    <a:pt x="10687" y="368407"/>
                  </a:lnTo>
                  <a:lnTo>
                    <a:pt x="10731" y="367263"/>
                  </a:lnTo>
                  <a:lnTo>
                    <a:pt x="10768" y="366086"/>
                  </a:lnTo>
                  <a:lnTo>
                    <a:pt x="10790" y="364908"/>
                  </a:lnTo>
                  <a:lnTo>
                    <a:pt x="10798" y="363697"/>
                  </a:lnTo>
                  <a:lnTo>
                    <a:pt x="10790" y="362520"/>
                  </a:lnTo>
                  <a:lnTo>
                    <a:pt x="10768" y="361342"/>
                  </a:lnTo>
                  <a:lnTo>
                    <a:pt x="10731" y="360165"/>
                  </a:lnTo>
                  <a:lnTo>
                    <a:pt x="10687" y="359021"/>
                  </a:lnTo>
                  <a:lnTo>
                    <a:pt x="10628" y="357911"/>
                  </a:lnTo>
                  <a:lnTo>
                    <a:pt x="10554" y="356801"/>
                  </a:lnTo>
                  <a:lnTo>
                    <a:pt x="10465" y="355724"/>
                  </a:lnTo>
                  <a:lnTo>
                    <a:pt x="10369" y="354648"/>
                  </a:lnTo>
                  <a:lnTo>
                    <a:pt x="10266" y="353605"/>
                  </a:lnTo>
                  <a:lnTo>
                    <a:pt x="10140" y="352595"/>
                  </a:lnTo>
                  <a:lnTo>
                    <a:pt x="10014" y="351620"/>
                  </a:lnTo>
                  <a:lnTo>
                    <a:pt x="9874" y="350678"/>
                  </a:lnTo>
                  <a:lnTo>
                    <a:pt x="9719" y="349770"/>
                  </a:lnTo>
                  <a:lnTo>
                    <a:pt x="9556" y="348895"/>
                  </a:lnTo>
                  <a:lnTo>
                    <a:pt x="9386" y="348054"/>
                  </a:lnTo>
                  <a:lnTo>
                    <a:pt x="9209" y="347213"/>
                  </a:lnTo>
                  <a:lnTo>
                    <a:pt x="9024" y="346439"/>
                  </a:lnTo>
                  <a:lnTo>
                    <a:pt x="8824" y="345733"/>
                  </a:lnTo>
                  <a:lnTo>
                    <a:pt x="8625" y="345026"/>
                  </a:lnTo>
                  <a:lnTo>
                    <a:pt x="8411" y="344387"/>
                  </a:lnTo>
                  <a:lnTo>
                    <a:pt x="8189" y="343748"/>
                  </a:lnTo>
                  <a:lnTo>
                    <a:pt x="7967"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403" y="453822"/>
                  </a:moveTo>
                  <a:lnTo>
                    <a:pt x="5122" y="453856"/>
                  </a:lnTo>
                  <a:lnTo>
                    <a:pt x="4848" y="453957"/>
                  </a:lnTo>
                  <a:lnTo>
                    <a:pt x="4582" y="454092"/>
                  </a:lnTo>
                  <a:lnTo>
                    <a:pt x="4316" y="454293"/>
                  </a:lnTo>
                  <a:lnTo>
                    <a:pt x="4050" y="454562"/>
                  </a:lnTo>
                  <a:lnTo>
                    <a:pt x="3799" y="454865"/>
                  </a:lnTo>
                  <a:lnTo>
                    <a:pt x="3548" y="455235"/>
                  </a:lnTo>
                  <a:lnTo>
                    <a:pt x="3304" y="455639"/>
                  </a:lnTo>
                  <a:lnTo>
                    <a:pt x="3060" y="456110"/>
                  </a:lnTo>
                  <a:lnTo>
                    <a:pt x="2831" y="456615"/>
                  </a:lnTo>
                  <a:lnTo>
                    <a:pt x="2602" y="457153"/>
                  </a:lnTo>
                  <a:lnTo>
                    <a:pt x="2387" y="457758"/>
                  </a:lnTo>
                  <a:lnTo>
                    <a:pt x="2173" y="458398"/>
                  </a:lnTo>
                  <a:lnTo>
                    <a:pt x="1966" y="459104"/>
                  </a:lnTo>
                  <a:lnTo>
                    <a:pt x="1774" y="459811"/>
                  </a:lnTo>
                  <a:lnTo>
                    <a:pt x="1589" y="460584"/>
                  </a:lnTo>
                  <a:lnTo>
                    <a:pt x="1404" y="461392"/>
                  </a:lnTo>
                  <a:lnTo>
                    <a:pt x="1234" y="462233"/>
                  </a:lnTo>
                  <a:lnTo>
                    <a:pt x="1079" y="463141"/>
                  </a:lnTo>
                  <a:lnTo>
                    <a:pt x="924" y="464049"/>
                  </a:lnTo>
                  <a:lnTo>
                    <a:pt x="784" y="464991"/>
                  </a:lnTo>
                  <a:lnTo>
                    <a:pt x="658" y="465967"/>
                  </a:lnTo>
                  <a:lnTo>
                    <a:pt x="532" y="466976"/>
                  </a:lnTo>
                  <a:lnTo>
                    <a:pt x="429" y="468019"/>
                  </a:lnTo>
                  <a:lnTo>
                    <a:pt x="333" y="469062"/>
                  </a:lnTo>
                  <a:lnTo>
                    <a:pt x="244" y="470172"/>
                  </a:lnTo>
                  <a:lnTo>
                    <a:pt x="170" y="471282"/>
                  </a:lnTo>
                  <a:lnTo>
                    <a:pt x="111" y="472426"/>
                  </a:lnTo>
                  <a:lnTo>
                    <a:pt x="67" y="473570"/>
                  </a:lnTo>
                  <a:lnTo>
                    <a:pt x="30" y="474747"/>
                  </a:lnTo>
                  <a:lnTo>
                    <a:pt x="8" y="475958"/>
                  </a:lnTo>
                  <a:lnTo>
                    <a:pt x="0" y="477170"/>
                  </a:lnTo>
                  <a:lnTo>
                    <a:pt x="8" y="478381"/>
                  </a:lnTo>
                  <a:lnTo>
                    <a:pt x="30" y="479558"/>
                  </a:lnTo>
                  <a:lnTo>
                    <a:pt x="67" y="480702"/>
                  </a:lnTo>
                  <a:lnTo>
                    <a:pt x="111" y="481879"/>
                  </a:lnTo>
                  <a:lnTo>
                    <a:pt x="170" y="482989"/>
                  </a:lnTo>
                  <a:lnTo>
                    <a:pt x="244" y="484100"/>
                  </a:lnTo>
                  <a:lnTo>
                    <a:pt x="333" y="485176"/>
                  </a:lnTo>
                  <a:lnTo>
                    <a:pt x="429" y="486253"/>
                  </a:lnTo>
                  <a:lnTo>
                    <a:pt x="532" y="487262"/>
                  </a:lnTo>
                  <a:lnTo>
                    <a:pt x="658" y="488271"/>
                  </a:lnTo>
                  <a:lnTo>
                    <a:pt x="784" y="489247"/>
                  </a:lnTo>
                  <a:lnTo>
                    <a:pt x="924" y="490189"/>
                  </a:lnTo>
                  <a:lnTo>
                    <a:pt x="1079" y="491131"/>
                  </a:lnTo>
                  <a:lnTo>
                    <a:pt x="1234" y="492005"/>
                  </a:lnTo>
                  <a:lnTo>
                    <a:pt x="1404" y="492846"/>
                  </a:lnTo>
                  <a:lnTo>
                    <a:pt x="1589" y="493654"/>
                  </a:lnTo>
                  <a:lnTo>
                    <a:pt x="1774" y="494428"/>
                  </a:lnTo>
                  <a:lnTo>
                    <a:pt x="1966" y="495168"/>
                  </a:lnTo>
                  <a:lnTo>
                    <a:pt x="2173" y="495874"/>
                  </a:lnTo>
                  <a:lnTo>
                    <a:pt x="2387" y="496513"/>
                  </a:lnTo>
                  <a:lnTo>
                    <a:pt x="2602" y="497119"/>
                  </a:lnTo>
                  <a:lnTo>
                    <a:pt x="2831" y="497691"/>
                  </a:lnTo>
                  <a:lnTo>
                    <a:pt x="3060" y="498195"/>
                  </a:lnTo>
                  <a:lnTo>
                    <a:pt x="3304" y="498666"/>
                  </a:lnTo>
                  <a:lnTo>
                    <a:pt x="3548" y="499104"/>
                  </a:lnTo>
                  <a:lnTo>
                    <a:pt x="3799" y="499474"/>
                  </a:lnTo>
                  <a:lnTo>
                    <a:pt x="4050" y="499777"/>
                  </a:lnTo>
                  <a:lnTo>
                    <a:pt x="4316" y="500046"/>
                  </a:lnTo>
                  <a:lnTo>
                    <a:pt x="4582" y="500248"/>
                  </a:lnTo>
                  <a:lnTo>
                    <a:pt x="4848" y="500382"/>
                  </a:lnTo>
                  <a:lnTo>
                    <a:pt x="5122" y="500483"/>
                  </a:lnTo>
                  <a:lnTo>
                    <a:pt x="5403"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7" y="497691"/>
                  </a:lnTo>
                  <a:lnTo>
                    <a:pt x="8189" y="497119"/>
                  </a:lnTo>
                  <a:lnTo>
                    <a:pt x="8411" y="496513"/>
                  </a:lnTo>
                  <a:lnTo>
                    <a:pt x="8625" y="495874"/>
                  </a:lnTo>
                  <a:lnTo>
                    <a:pt x="8824" y="495168"/>
                  </a:lnTo>
                  <a:lnTo>
                    <a:pt x="9024" y="494428"/>
                  </a:lnTo>
                  <a:lnTo>
                    <a:pt x="9209" y="493654"/>
                  </a:lnTo>
                  <a:lnTo>
                    <a:pt x="9386" y="492846"/>
                  </a:lnTo>
                  <a:lnTo>
                    <a:pt x="9556" y="492005"/>
                  </a:lnTo>
                  <a:lnTo>
                    <a:pt x="9719" y="491131"/>
                  </a:lnTo>
                  <a:lnTo>
                    <a:pt x="9874" y="490189"/>
                  </a:lnTo>
                  <a:lnTo>
                    <a:pt x="10014" y="489247"/>
                  </a:lnTo>
                  <a:lnTo>
                    <a:pt x="10140" y="488271"/>
                  </a:lnTo>
                  <a:lnTo>
                    <a:pt x="10266" y="487262"/>
                  </a:lnTo>
                  <a:lnTo>
                    <a:pt x="10369" y="486253"/>
                  </a:lnTo>
                  <a:lnTo>
                    <a:pt x="10465" y="485176"/>
                  </a:lnTo>
                  <a:lnTo>
                    <a:pt x="10554" y="484100"/>
                  </a:lnTo>
                  <a:lnTo>
                    <a:pt x="10628" y="482989"/>
                  </a:lnTo>
                  <a:lnTo>
                    <a:pt x="10687" y="481879"/>
                  </a:lnTo>
                  <a:lnTo>
                    <a:pt x="10731" y="480702"/>
                  </a:lnTo>
                  <a:lnTo>
                    <a:pt x="10768" y="479558"/>
                  </a:lnTo>
                  <a:lnTo>
                    <a:pt x="10790" y="478381"/>
                  </a:lnTo>
                  <a:lnTo>
                    <a:pt x="10798" y="477170"/>
                  </a:lnTo>
                  <a:lnTo>
                    <a:pt x="10790" y="475958"/>
                  </a:lnTo>
                  <a:lnTo>
                    <a:pt x="10768" y="474747"/>
                  </a:lnTo>
                  <a:lnTo>
                    <a:pt x="10731" y="473570"/>
                  </a:lnTo>
                  <a:lnTo>
                    <a:pt x="10687" y="472426"/>
                  </a:lnTo>
                  <a:lnTo>
                    <a:pt x="10628" y="471282"/>
                  </a:lnTo>
                  <a:lnTo>
                    <a:pt x="10554" y="470172"/>
                  </a:lnTo>
                  <a:lnTo>
                    <a:pt x="10465" y="469062"/>
                  </a:lnTo>
                  <a:lnTo>
                    <a:pt x="10369" y="468019"/>
                  </a:lnTo>
                  <a:lnTo>
                    <a:pt x="10266" y="466976"/>
                  </a:lnTo>
                  <a:lnTo>
                    <a:pt x="10140" y="465967"/>
                  </a:lnTo>
                  <a:lnTo>
                    <a:pt x="10014" y="464991"/>
                  </a:lnTo>
                  <a:lnTo>
                    <a:pt x="9874" y="464049"/>
                  </a:lnTo>
                  <a:lnTo>
                    <a:pt x="9719" y="463141"/>
                  </a:lnTo>
                  <a:lnTo>
                    <a:pt x="9556" y="462233"/>
                  </a:lnTo>
                  <a:lnTo>
                    <a:pt x="9386" y="461392"/>
                  </a:lnTo>
                  <a:lnTo>
                    <a:pt x="9209" y="460584"/>
                  </a:lnTo>
                  <a:lnTo>
                    <a:pt x="9024" y="459811"/>
                  </a:lnTo>
                  <a:lnTo>
                    <a:pt x="8824" y="459104"/>
                  </a:lnTo>
                  <a:lnTo>
                    <a:pt x="8625" y="458398"/>
                  </a:lnTo>
                  <a:lnTo>
                    <a:pt x="8411" y="457758"/>
                  </a:lnTo>
                  <a:lnTo>
                    <a:pt x="8189" y="457153"/>
                  </a:lnTo>
                  <a:lnTo>
                    <a:pt x="7967"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403" y="453822"/>
                  </a:lnTo>
                  <a:close/>
                  <a:moveTo>
                    <a:pt x="5122" y="567059"/>
                  </a:moveTo>
                  <a:lnTo>
                    <a:pt x="4848" y="567160"/>
                  </a:lnTo>
                  <a:lnTo>
                    <a:pt x="4582" y="567328"/>
                  </a:lnTo>
                  <a:lnTo>
                    <a:pt x="4316" y="567530"/>
                  </a:lnTo>
                  <a:lnTo>
                    <a:pt x="4050" y="567766"/>
                  </a:lnTo>
                  <a:lnTo>
                    <a:pt x="3799" y="568102"/>
                  </a:lnTo>
                  <a:lnTo>
                    <a:pt x="3548" y="568472"/>
                  </a:lnTo>
                  <a:lnTo>
                    <a:pt x="3304" y="568876"/>
                  </a:lnTo>
                  <a:lnTo>
                    <a:pt x="3060" y="569347"/>
                  </a:lnTo>
                  <a:lnTo>
                    <a:pt x="2831" y="569885"/>
                  </a:lnTo>
                  <a:lnTo>
                    <a:pt x="2602" y="570423"/>
                  </a:lnTo>
                  <a:lnTo>
                    <a:pt x="2387" y="571029"/>
                  </a:lnTo>
                  <a:lnTo>
                    <a:pt x="2173" y="571702"/>
                  </a:lnTo>
                  <a:lnTo>
                    <a:pt x="1966" y="572408"/>
                  </a:lnTo>
                  <a:lnTo>
                    <a:pt x="1774" y="573115"/>
                  </a:lnTo>
                  <a:lnTo>
                    <a:pt x="1589" y="573889"/>
                  </a:lnTo>
                  <a:lnTo>
                    <a:pt x="1404" y="574730"/>
                  </a:lnTo>
                  <a:lnTo>
                    <a:pt x="1234" y="575571"/>
                  </a:lnTo>
                  <a:lnTo>
                    <a:pt x="1079" y="576445"/>
                  </a:lnTo>
                  <a:lnTo>
                    <a:pt x="924" y="577354"/>
                  </a:lnTo>
                  <a:lnTo>
                    <a:pt x="784" y="578296"/>
                  </a:lnTo>
                  <a:lnTo>
                    <a:pt x="658" y="579271"/>
                  </a:lnTo>
                  <a:lnTo>
                    <a:pt x="532" y="580280"/>
                  </a:lnTo>
                  <a:lnTo>
                    <a:pt x="429" y="581323"/>
                  </a:lnTo>
                  <a:lnTo>
                    <a:pt x="333" y="582400"/>
                  </a:lnTo>
                  <a:lnTo>
                    <a:pt x="244" y="583476"/>
                  </a:lnTo>
                  <a:lnTo>
                    <a:pt x="170" y="584586"/>
                  </a:lnTo>
                  <a:lnTo>
                    <a:pt x="111" y="585697"/>
                  </a:lnTo>
                  <a:lnTo>
                    <a:pt x="67" y="586840"/>
                  </a:lnTo>
                  <a:lnTo>
                    <a:pt x="30" y="588018"/>
                  </a:lnTo>
                  <a:lnTo>
                    <a:pt x="8" y="589195"/>
                  </a:lnTo>
                  <a:lnTo>
                    <a:pt x="0" y="590373"/>
                  </a:lnTo>
                  <a:lnTo>
                    <a:pt x="8" y="591618"/>
                  </a:lnTo>
                  <a:lnTo>
                    <a:pt x="30" y="592795"/>
                  </a:lnTo>
                  <a:lnTo>
                    <a:pt x="67" y="593972"/>
                  </a:lnTo>
                  <a:lnTo>
                    <a:pt x="111" y="595150"/>
                  </a:lnTo>
                  <a:lnTo>
                    <a:pt x="170" y="596294"/>
                  </a:lnTo>
                  <a:lnTo>
                    <a:pt x="244" y="597404"/>
                  </a:lnTo>
                  <a:lnTo>
                    <a:pt x="333" y="598480"/>
                  </a:lnTo>
                  <a:lnTo>
                    <a:pt x="429" y="599557"/>
                  </a:lnTo>
                  <a:lnTo>
                    <a:pt x="532" y="600600"/>
                  </a:lnTo>
                  <a:lnTo>
                    <a:pt x="658" y="601609"/>
                  </a:lnTo>
                  <a:lnTo>
                    <a:pt x="784" y="602585"/>
                  </a:lnTo>
                  <a:lnTo>
                    <a:pt x="924" y="603527"/>
                  </a:lnTo>
                  <a:lnTo>
                    <a:pt x="1079" y="604435"/>
                  </a:lnTo>
                  <a:lnTo>
                    <a:pt x="1234" y="605310"/>
                  </a:lnTo>
                  <a:lnTo>
                    <a:pt x="1404" y="606151"/>
                  </a:lnTo>
                  <a:lnTo>
                    <a:pt x="1589" y="606958"/>
                  </a:lnTo>
                  <a:lnTo>
                    <a:pt x="1774" y="607732"/>
                  </a:lnTo>
                  <a:lnTo>
                    <a:pt x="1966" y="608472"/>
                  </a:lnTo>
                  <a:lnTo>
                    <a:pt x="2173" y="609145"/>
                  </a:lnTo>
                  <a:lnTo>
                    <a:pt x="2387" y="609784"/>
                  </a:lnTo>
                  <a:lnTo>
                    <a:pt x="2602" y="610389"/>
                  </a:lnTo>
                  <a:lnTo>
                    <a:pt x="2831" y="610961"/>
                  </a:lnTo>
                  <a:lnTo>
                    <a:pt x="3060" y="611466"/>
                  </a:lnTo>
                  <a:lnTo>
                    <a:pt x="3304" y="611937"/>
                  </a:lnTo>
                  <a:lnTo>
                    <a:pt x="3548" y="612341"/>
                  </a:lnTo>
                  <a:lnTo>
                    <a:pt x="3799" y="612711"/>
                  </a:lnTo>
                  <a:lnTo>
                    <a:pt x="4050" y="613013"/>
                  </a:lnTo>
                  <a:lnTo>
                    <a:pt x="4316" y="613249"/>
                  </a:lnTo>
                  <a:lnTo>
                    <a:pt x="4582" y="613451"/>
                  </a:lnTo>
                  <a:lnTo>
                    <a:pt x="4848" y="613619"/>
                  </a:lnTo>
                  <a:lnTo>
                    <a:pt x="5122" y="613686"/>
                  </a:lnTo>
                  <a:lnTo>
                    <a:pt x="5403"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7" y="610961"/>
                  </a:lnTo>
                  <a:lnTo>
                    <a:pt x="8189" y="610389"/>
                  </a:lnTo>
                  <a:lnTo>
                    <a:pt x="8411" y="609784"/>
                  </a:lnTo>
                  <a:lnTo>
                    <a:pt x="8625" y="609145"/>
                  </a:lnTo>
                  <a:lnTo>
                    <a:pt x="8824" y="608472"/>
                  </a:lnTo>
                  <a:lnTo>
                    <a:pt x="9024" y="607732"/>
                  </a:lnTo>
                  <a:lnTo>
                    <a:pt x="9209" y="606958"/>
                  </a:lnTo>
                  <a:lnTo>
                    <a:pt x="9386" y="606151"/>
                  </a:lnTo>
                  <a:lnTo>
                    <a:pt x="9556" y="605310"/>
                  </a:lnTo>
                  <a:lnTo>
                    <a:pt x="9719" y="604435"/>
                  </a:lnTo>
                  <a:lnTo>
                    <a:pt x="9874" y="603527"/>
                  </a:lnTo>
                  <a:lnTo>
                    <a:pt x="10014" y="602585"/>
                  </a:lnTo>
                  <a:lnTo>
                    <a:pt x="10140" y="601609"/>
                  </a:lnTo>
                  <a:lnTo>
                    <a:pt x="10266" y="600600"/>
                  </a:lnTo>
                  <a:lnTo>
                    <a:pt x="10369" y="599557"/>
                  </a:lnTo>
                  <a:lnTo>
                    <a:pt x="10465" y="598480"/>
                  </a:lnTo>
                  <a:lnTo>
                    <a:pt x="10554" y="597404"/>
                  </a:lnTo>
                  <a:lnTo>
                    <a:pt x="10628" y="596294"/>
                  </a:lnTo>
                  <a:lnTo>
                    <a:pt x="10687" y="595150"/>
                  </a:lnTo>
                  <a:lnTo>
                    <a:pt x="10731" y="593972"/>
                  </a:lnTo>
                  <a:lnTo>
                    <a:pt x="10768" y="592795"/>
                  </a:lnTo>
                  <a:lnTo>
                    <a:pt x="10790" y="591618"/>
                  </a:lnTo>
                  <a:lnTo>
                    <a:pt x="10798" y="590373"/>
                  </a:lnTo>
                  <a:lnTo>
                    <a:pt x="10790" y="589195"/>
                  </a:lnTo>
                  <a:lnTo>
                    <a:pt x="10768" y="588018"/>
                  </a:lnTo>
                  <a:lnTo>
                    <a:pt x="10731" y="586840"/>
                  </a:lnTo>
                  <a:lnTo>
                    <a:pt x="10687" y="585697"/>
                  </a:lnTo>
                  <a:lnTo>
                    <a:pt x="10628" y="584586"/>
                  </a:lnTo>
                  <a:lnTo>
                    <a:pt x="10554" y="583476"/>
                  </a:lnTo>
                  <a:lnTo>
                    <a:pt x="10465" y="582400"/>
                  </a:lnTo>
                  <a:lnTo>
                    <a:pt x="10369" y="581323"/>
                  </a:lnTo>
                  <a:lnTo>
                    <a:pt x="10266" y="580280"/>
                  </a:lnTo>
                  <a:lnTo>
                    <a:pt x="10140" y="579271"/>
                  </a:lnTo>
                  <a:lnTo>
                    <a:pt x="10014" y="578296"/>
                  </a:lnTo>
                  <a:lnTo>
                    <a:pt x="9874" y="577354"/>
                  </a:lnTo>
                  <a:lnTo>
                    <a:pt x="9719" y="576445"/>
                  </a:lnTo>
                  <a:lnTo>
                    <a:pt x="9556" y="575571"/>
                  </a:lnTo>
                  <a:lnTo>
                    <a:pt x="9386" y="574730"/>
                  </a:lnTo>
                  <a:lnTo>
                    <a:pt x="9209" y="573889"/>
                  </a:lnTo>
                  <a:lnTo>
                    <a:pt x="9024" y="573115"/>
                  </a:lnTo>
                  <a:lnTo>
                    <a:pt x="8824" y="572408"/>
                  </a:lnTo>
                  <a:lnTo>
                    <a:pt x="8625" y="571702"/>
                  </a:lnTo>
                  <a:lnTo>
                    <a:pt x="8411" y="571029"/>
                  </a:lnTo>
                  <a:lnTo>
                    <a:pt x="8189" y="570423"/>
                  </a:lnTo>
                  <a:lnTo>
                    <a:pt x="7967"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4"/>
            <p:cNvSpPr/>
            <p:nvPr/>
          </p:nvSpPr>
          <p:spPr>
            <a:xfrm>
              <a:off x="11564345" y="1047749"/>
              <a:ext cx="55637" cy="876085"/>
            </a:xfrm>
            <a:custGeom>
              <a:avLst/>
              <a:gdLst/>
              <a:ahLst/>
              <a:cxnLst/>
              <a:rect l="l" t="t" r="r" b="b"/>
              <a:pathLst>
                <a:path w="10798" h="613720" extrusionOk="0">
                  <a:moveTo>
                    <a:pt x="5396" y="0"/>
                  </a:moveTo>
                  <a:lnTo>
                    <a:pt x="5115" y="34"/>
                  </a:lnTo>
                  <a:lnTo>
                    <a:pt x="4841" y="135"/>
                  </a:lnTo>
                  <a:lnTo>
                    <a:pt x="4568" y="269"/>
                  </a:lnTo>
                  <a:lnTo>
                    <a:pt x="4302" y="471"/>
                  </a:lnTo>
                  <a:lnTo>
                    <a:pt x="4036" y="740"/>
                  </a:lnTo>
                  <a:lnTo>
                    <a:pt x="3777" y="1043"/>
                  </a:lnTo>
                  <a:lnTo>
                    <a:pt x="3526" y="1413"/>
                  </a:lnTo>
                  <a:lnTo>
                    <a:pt x="3282" y="1850"/>
                  </a:lnTo>
                  <a:lnTo>
                    <a:pt x="3038" y="2321"/>
                  </a:lnTo>
                  <a:lnTo>
                    <a:pt x="2809" y="2826"/>
                  </a:lnTo>
                  <a:lnTo>
                    <a:pt x="2580" y="3398"/>
                  </a:lnTo>
                  <a:lnTo>
                    <a:pt x="2358" y="4003"/>
                  </a:lnTo>
                  <a:lnTo>
                    <a:pt x="2151" y="4643"/>
                  </a:lnTo>
                  <a:lnTo>
                    <a:pt x="1944" y="5349"/>
                  </a:lnTo>
                  <a:lnTo>
                    <a:pt x="1752" y="6089"/>
                  </a:lnTo>
                  <a:lnTo>
                    <a:pt x="1567" y="6863"/>
                  </a:lnTo>
                  <a:lnTo>
                    <a:pt x="1390" y="7670"/>
                  </a:lnTo>
                  <a:lnTo>
                    <a:pt x="1220" y="8511"/>
                  </a:lnTo>
                  <a:lnTo>
                    <a:pt x="1057" y="9420"/>
                  </a:lnTo>
                  <a:lnTo>
                    <a:pt x="910" y="10328"/>
                  </a:lnTo>
                  <a:lnTo>
                    <a:pt x="769" y="11270"/>
                  </a:lnTo>
                  <a:lnTo>
                    <a:pt x="644" y="12245"/>
                  </a:lnTo>
                  <a:lnTo>
                    <a:pt x="525" y="13255"/>
                  </a:lnTo>
                  <a:lnTo>
                    <a:pt x="422" y="14298"/>
                  </a:lnTo>
                  <a:lnTo>
                    <a:pt x="326" y="15340"/>
                  </a:lnTo>
                  <a:lnTo>
                    <a:pt x="237" y="16417"/>
                  </a:lnTo>
                  <a:lnTo>
                    <a:pt x="171" y="17527"/>
                  </a:lnTo>
                  <a:lnTo>
                    <a:pt x="111" y="18671"/>
                  </a:lnTo>
                  <a:lnTo>
                    <a:pt x="60" y="19815"/>
                  </a:lnTo>
                  <a:lnTo>
                    <a:pt x="30" y="20959"/>
                  </a:lnTo>
                  <a:lnTo>
                    <a:pt x="8" y="22136"/>
                  </a:lnTo>
                  <a:lnTo>
                    <a:pt x="1" y="23347"/>
                  </a:lnTo>
                  <a:lnTo>
                    <a:pt x="8" y="24558"/>
                  </a:lnTo>
                  <a:lnTo>
                    <a:pt x="30" y="25736"/>
                  </a:lnTo>
                  <a:lnTo>
                    <a:pt x="60" y="26879"/>
                  </a:lnTo>
                  <a:lnTo>
                    <a:pt x="111" y="28023"/>
                  </a:lnTo>
                  <a:lnTo>
                    <a:pt x="171" y="29167"/>
                  </a:lnTo>
                  <a:lnTo>
                    <a:pt x="237" y="30277"/>
                  </a:lnTo>
                  <a:lnTo>
                    <a:pt x="326" y="31354"/>
                  </a:lnTo>
                  <a:lnTo>
                    <a:pt x="422" y="32397"/>
                  </a:lnTo>
                  <a:lnTo>
                    <a:pt x="525" y="33440"/>
                  </a:lnTo>
                  <a:lnTo>
                    <a:pt x="644" y="34449"/>
                  </a:lnTo>
                  <a:lnTo>
                    <a:pt x="769" y="35424"/>
                  </a:lnTo>
                  <a:lnTo>
                    <a:pt x="910" y="36366"/>
                  </a:lnTo>
                  <a:lnTo>
                    <a:pt x="1057" y="37275"/>
                  </a:lnTo>
                  <a:lnTo>
                    <a:pt x="1220" y="38183"/>
                  </a:lnTo>
                  <a:lnTo>
                    <a:pt x="1390" y="39024"/>
                  </a:lnTo>
                  <a:lnTo>
                    <a:pt x="1567" y="39831"/>
                  </a:lnTo>
                  <a:lnTo>
                    <a:pt x="1752" y="40605"/>
                  </a:lnTo>
                  <a:lnTo>
                    <a:pt x="1944" y="41345"/>
                  </a:lnTo>
                  <a:lnTo>
                    <a:pt x="2151" y="42052"/>
                  </a:lnTo>
                  <a:lnTo>
                    <a:pt x="2358" y="42691"/>
                  </a:lnTo>
                  <a:lnTo>
                    <a:pt x="2580" y="43296"/>
                  </a:lnTo>
                  <a:lnTo>
                    <a:pt x="2809" y="43868"/>
                  </a:lnTo>
                  <a:lnTo>
                    <a:pt x="3038" y="44373"/>
                  </a:lnTo>
                  <a:lnTo>
                    <a:pt x="3282" y="44844"/>
                  </a:lnTo>
                  <a:lnTo>
                    <a:pt x="3526" y="45281"/>
                  </a:lnTo>
                  <a:lnTo>
                    <a:pt x="3777" y="45651"/>
                  </a:lnTo>
                  <a:lnTo>
                    <a:pt x="4036" y="45954"/>
                  </a:lnTo>
                  <a:lnTo>
                    <a:pt x="4302" y="46223"/>
                  </a:lnTo>
                  <a:lnTo>
                    <a:pt x="4568" y="46425"/>
                  </a:lnTo>
                  <a:lnTo>
                    <a:pt x="4841" y="46560"/>
                  </a:lnTo>
                  <a:lnTo>
                    <a:pt x="5115" y="46661"/>
                  </a:lnTo>
                  <a:lnTo>
                    <a:pt x="5396" y="46694"/>
                  </a:lnTo>
                  <a:lnTo>
                    <a:pt x="5676" y="46661"/>
                  </a:lnTo>
                  <a:lnTo>
                    <a:pt x="5950" y="46560"/>
                  </a:lnTo>
                  <a:lnTo>
                    <a:pt x="6216" y="46425"/>
                  </a:lnTo>
                  <a:lnTo>
                    <a:pt x="6482" y="46223"/>
                  </a:lnTo>
                  <a:lnTo>
                    <a:pt x="6741" y="45954"/>
                  </a:lnTo>
                  <a:lnTo>
                    <a:pt x="6999" y="45651"/>
                  </a:lnTo>
                  <a:lnTo>
                    <a:pt x="7251" y="45281"/>
                  </a:lnTo>
                  <a:lnTo>
                    <a:pt x="7494" y="44844"/>
                  </a:lnTo>
                  <a:lnTo>
                    <a:pt x="7731" y="44373"/>
                  </a:lnTo>
                  <a:lnTo>
                    <a:pt x="7967" y="43868"/>
                  </a:lnTo>
                  <a:lnTo>
                    <a:pt x="8189" y="43296"/>
                  </a:lnTo>
                  <a:lnTo>
                    <a:pt x="8411" y="42691"/>
                  </a:lnTo>
                  <a:lnTo>
                    <a:pt x="8625" y="42052"/>
                  </a:lnTo>
                  <a:lnTo>
                    <a:pt x="8825" y="41345"/>
                  </a:lnTo>
                  <a:lnTo>
                    <a:pt x="9024" y="40605"/>
                  </a:lnTo>
                  <a:lnTo>
                    <a:pt x="9209" y="39831"/>
                  </a:lnTo>
                  <a:lnTo>
                    <a:pt x="9386" y="39024"/>
                  </a:lnTo>
                  <a:lnTo>
                    <a:pt x="9556" y="38183"/>
                  </a:lnTo>
                  <a:lnTo>
                    <a:pt x="9719" y="37275"/>
                  </a:lnTo>
                  <a:lnTo>
                    <a:pt x="9874" y="36366"/>
                  </a:lnTo>
                  <a:lnTo>
                    <a:pt x="10015" y="35424"/>
                  </a:lnTo>
                  <a:lnTo>
                    <a:pt x="10140" y="34449"/>
                  </a:lnTo>
                  <a:lnTo>
                    <a:pt x="10258" y="33440"/>
                  </a:lnTo>
                  <a:lnTo>
                    <a:pt x="10369" y="32397"/>
                  </a:lnTo>
                  <a:lnTo>
                    <a:pt x="10465" y="31354"/>
                  </a:lnTo>
                  <a:lnTo>
                    <a:pt x="10554" y="30277"/>
                  </a:lnTo>
                  <a:lnTo>
                    <a:pt x="10628" y="29167"/>
                  </a:lnTo>
                  <a:lnTo>
                    <a:pt x="10687" y="28023"/>
                  </a:lnTo>
                  <a:lnTo>
                    <a:pt x="10731" y="26879"/>
                  </a:lnTo>
                  <a:lnTo>
                    <a:pt x="10768" y="25736"/>
                  </a:lnTo>
                  <a:lnTo>
                    <a:pt x="10791" y="24558"/>
                  </a:lnTo>
                  <a:lnTo>
                    <a:pt x="10798" y="23347"/>
                  </a:lnTo>
                  <a:lnTo>
                    <a:pt x="10791" y="22136"/>
                  </a:lnTo>
                  <a:lnTo>
                    <a:pt x="10768" y="20959"/>
                  </a:lnTo>
                  <a:lnTo>
                    <a:pt x="10731" y="19815"/>
                  </a:lnTo>
                  <a:lnTo>
                    <a:pt x="10687" y="18671"/>
                  </a:lnTo>
                  <a:lnTo>
                    <a:pt x="10628" y="17527"/>
                  </a:lnTo>
                  <a:lnTo>
                    <a:pt x="10554" y="16417"/>
                  </a:lnTo>
                  <a:lnTo>
                    <a:pt x="10465" y="15340"/>
                  </a:lnTo>
                  <a:lnTo>
                    <a:pt x="10369" y="14298"/>
                  </a:lnTo>
                  <a:lnTo>
                    <a:pt x="10258" y="13255"/>
                  </a:lnTo>
                  <a:lnTo>
                    <a:pt x="10140" y="12245"/>
                  </a:lnTo>
                  <a:lnTo>
                    <a:pt x="10015" y="11270"/>
                  </a:lnTo>
                  <a:lnTo>
                    <a:pt x="9874" y="10328"/>
                  </a:lnTo>
                  <a:lnTo>
                    <a:pt x="9719" y="9420"/>
                  </a:lnTo>
                  <a:lnTo>
                    <a:pt x="9556" y="8511"/>
                  </a:lnTo>
                  <a:lnTo>
                    <a:pt x="9386" y="7670"/>
                  </a:lnTo>
                  <a:lnTo>
                    <a:pt x="9209" y="6863"/>
                  </a:lnTo>
                  <a:lnTo>
                    <a:pt x="9024" y="6089"/>
                  </a:lnTo>
                  <a:lnTo>
                    <a:pt x="8825" y="5349"/>
                  </a:lnTo>
                  <a:lnTo>
                    <a:pt x="8625" y="4643"/>
                  </a:lnTo>
                  <a:lnTo>
                    <a:pt x="8411" y="4003"/>
                  </a:lnTo>
                  <a:lnTo>
                    <a:pt x="8189" y="3398"/>
                  </a:lnTo>
                  <a:lnTo>
                    <a:pt x="7967" y="2826"/>
                  </a:lnTo>
                  <a:lnTo>
                    <a:pt x="7731" y="2321"/>
                  </a:lnTo>
                  <a:lnTo>
                    <a:pt x="7494" y="1850"/>
                  </a:lnTo>
                  <a:lnTo>
                    <a:pt x="7251" y="1413"/>
                  </a:lnTo>
                  <a:lnTo>
                    <a:pt x="6999" y="1043"/>
                  </a:lnTo>
                  <a:lnTo>
                    <a:pt x="6741" y="740"/>
                  </a:lnTo>
                  <a:lnTo>
                    <a:pt x="6482" y="471"/>
                  </a:lnTo>
                  <a:lnTo>
                    <a:pt x="6216" y="269"/>
                  </a:lnTo>
                  <a:lnTo>
                    <a:pt x="5950" y="135"/>
                  </a:lnTo>
                  <a:lnTo>
                    <a:pt x="5676" y="34"/>
                  </a:lnTo>
                  <a:lnTo>
                    <a:pt x="5396" y="0"/>
                  </a:lnTo>
                  <a:close/>
                  <a:moveTo>
                    <a:pt x="5396" y="113472"/>
                  </a:moveTo>
                  <a:lnTo>
                    <a:pt x="5115" y="113506"/>
                  </a:lnTo>
                  <a:lnTo>
                    <a:pt x="4841" y="113573"/>
                  </a:lnTo>
                  <a:lnTo>
                    <a:pt x="4568" y="113742"/>
                  </a:lnTo>
                  <a:lnTo>
                    <a:pt x="4302" y="113943"/>
                  </a:lnTo>
                  <a:lnTo>
                    <a:pt x="4036" y="114213"/>
                  </a:lnTo>
                  <a:lnTo>
                    <a:pt x="3777" y="114515"/>
                  </a:lnTo>
                  <a:lnTo>
                    <a:pt x="3526" y="114885"/>
                  </a:lnTo>
                  <a:lnTo>
                    <a:pt x="3282" y="115323"/>
                  </a:lnTo>
                  <a:lnTo>
                    <a:pt x="3038" y="115794"/>
                  </a:lnTo>
                  <a:lnTo>
                    <a:pt x="2809" y="116298"/>
                  </a:lnTo>
                  <a:lnTo>
                    <a:pt x="2580" y="116870"/>
                  </a:lnTo>
                  <a:lnTo>
                    <a:pt x="2358" y="117476"/>
                  </a:lnTo>
                  <a:lnTo>
                    <a:pt x="2151" y="118115"/>
                  </a:lnTo>
                  <a:lnTo>
                    <a:pt x="1944" y="118821"/>
                  </a:lnTo>
                  <a:lnTo>
                    <a:pt x="1752" y="119562"/>
                  </a:lnTo>
                  <a:lnTo>
                    <a:pt x="1567" y="120335"/>
                  </a:lnTo>
                  <a:lnTo>
                    <a:pt x="1390" y="121143"/>
                  </a:lnTo>
                  <a:lnTo>
                    <a:pt x="1220" y="121984"/>
                  </a:lnTo>
                  <a:lnTo>
                    <a:pt x="1057" y="122858"/>
                  </a:lnTo>
                  <a:lnTo>
                    <a:pt x="910" y="123800"/>
                  </a:lnTo>
                  <a:lnTo>
                    <a:pt x="769" y="124742"/>
                  </a:lnTo>
                  <a:lnTo>
                    <a:pt x="644" y="125718"/>
                  </a:lnTo>
                  <a:lnTo>
                    <a:pt x="525" y="126727"/>
                  </a:lnTo>
                  <a:lnTo>
                    <a:pt x="422" y="127736"/>
                  </a:lnTo>
                  <a:lnTo>
                    <a:pt x="326" y="128813"/>
                  </a:lnTo>
                  <a:lnTo>
                    <a:pt x="237" y="129889"/>
                  </a:lnTo>
                  <a:lnTo>
                    <a:pt x="171" y="131000"/>
                  </a:lnTo>
                  <a:lnTo>
                    <a:pt x="111" y="132110"/>
                  </a:lnTo>
                  <a:lnTo>
                    <a:pt x="60" y="133254"/>
                  </a:lnTo>
                  <a:lnTo>
                    <a:pt x="30" y="134431"/>
                  </a:lnTo>
                  <a:lnTo>
                    <a:pt x="8" y="135608"/>
                  </a:lnTo>
                  <a:lnTo>
                    <a:pt x="1" y="136820"/>
                  </a:lnTo>
                  <a:lnTo>
                    <a:pt x="8" y="137997"/>
                  </a:lnTo>
                  <a:lnTo>
                    <a:pt x="30" y="139174"/>
                  </a:lnTo>
                  <a:lnTo>
                    <a:pt x="60" y="140352"/>
                  </a:lnTo>
                  <a:lnTo>
                    <a:pt x="111" y="141496"/>
                  </a:lnTo>
                  <a:lnTo>
                    <a:pt x="171" y="142640"/>
                  </a:lnTo>
                  <a:lnTo>
                    <a:pt x="237" y="143716"/>
                  </a:lnTo>
                  <a:lnTo>
                    <a:pt x="326" y="144826"/>
                  </a:lnTo>
                  <a:lnTo>
                    <a:pt x="422" y="145869"/>
                  </a:lnTo>
                  <a:lnTo>
                    <a:pt x="525" y="146912"/>
                  </a:lnTo>
                  <a:lnTo>
                    <a:pt x="644" y="147921"/>
                  </a:lnTo>
                  <a:lnTo>
                    <a:pt x="769" y="148897"/>
                  </a:lnTo>
                  <a:lnTo>
                    <a:pt x="910" y="149839"/>
                  </a:lnTo>
                  <a:lnTo>
                    <a:pt x="1057" y="150747"/>
                  </a:lnTo>
                  <a:lnTo>
                    <a:pt x="1220" y="151622"/>
                  </a:lnTo>
                  <a:lnTo>
                    <a:pt x="1390" y="152496"/>
                  </a:lnTo>
                  <a:lnTo>
                    <a:pt x="1567" y="153304"/>
                  </a:lnTo>
                  <a:lnTo>
                    <a:pt x="1752" y="154078"/>
                  </a:lnTo>
                  <a:lnTo>
                    <a:pt x="1944" y="154818"/>
                  </a:lnTo>
                  <a:lnTo>
                    <a:pt x="2151" y="155491"/>
                  </a:lnTo>
                  <a:lnTo>
                    <a:pt x="2358" y="156163"/>
                  </a:lnTo>
                  <a:lnTo>
                    <a:pt x="2580" y="156769"/>
                  </a:lnTo>
                  <a:lnTo>
                    <a:pt x="2809" y="157341"/>
                  </a:lnTo>
                  <a:lnTo>
                    <a:pt x="3038" y="157845"/>
                  </a:lnTo>
                  <a:lnTo>
                    <a:pt x="3282" y="158316"/>
                  </a:lnTo>
                  <a:lnTo>
                    <a:pt x="3526" y="158720"/>
                  </a:lnTo>
                  <a:lnTo>
                    <a:pt x="3777" y="159090"/>
                  </a:lnTo>
                  <a:lnTo>
                    <a:pt x="4036" y="159427"/>
                  </a:lnTo>
                  <a:lnTo>
                    <a:pt x="4302" y="159696"/>
                  </a:lnTo>
                  <a:lnTo>
                    <a:pt x="4568" y="159898"/>
                  </a:lnTo>
                  <a:lnTo>
                    <a:pt x="4841" y="160032"/>
                  </a:lnTo>
                  <a:lnTo>
                    <a:pt x="5115" y="160133"/>
                  </a:lnTo>
                  <a:lnTo>
                    <a:pt x="5396" y="160167"/>
                  </a:lnTo>
                  <a:lnTo>
                    <a:pt x="5676" y="160133"/>
                  </a:lnTo>
                  <a:lnTo>
                    <a:pt x="5950" y="160032"/>
                  </a:lnTo>
                  <a:lnTo>
                    <a:pt x="6216" y="159898"/>
                  </a:lnTo>
                  <a:lnTo>
                    <a:pt x="6482" y="159696"/>
                  </a:lnTo>
                  <a:lnTo>
                    <a:pt x="6741" y="159427"/>
                  </a:lnTo>
                  <a:lnTo>
                    <a:pt x="6999" y="159090"/>
                  </a:lnTo>
                  <a:lnTo>
                    <a:pt x="7251" y="158720"/>
                  </a:lnTo>
                  <a:lnTo>
                    <a:pt x="7494" y="158316"/>
                  </a:lnTo>
                  <a:lnTo>
                    <a:pt x="7731" y="157845"/>
                  </a:lnTo>
                  <a:lnTo>
                    <a:pt x="7967" y="157341"/>
                  </a:lnTo>
                  <a:lnTo>
                    <a:pt x="8189" y="156769"/>
                  </a:lnTo>
                  <a:lnTo>
                    <a:pt x="8411" y="156163"/>
                  </a:lnTo>
                  <a:lnTo>
                    <a:pt x="8625" y="155491"/>
                  </a:lnTo>
                  <a:lnTo>
                    <a:pt x="8825" y="154818"/>
                  </a:lnTo>
                  <a:lnTo>
                    <a:pt x="9024" y="154078"/>
                  </a:lnTo>
                  <a:lnTo>
                    <a:pt x="9209" y="153304"/>
                  </a:lnTo>
                  <a:lnTo>
                    <a:pt x="9386" y="152496"/>
                  </a:lnTo>
                  <a:lnTo>
                    <a:pt x="9556" y="151622"/>
                  </a:lnTo>
                  <a:lnTo>
                    <a:pt x="9719" y="150747"/>
                  </a:lnTo>
                  <a:lnTo>
                    <a:pt x="9874" y="149839"/>
                  </a:lnTo>
                  <a:lnTo>
                    <a:pt x="10015" y="148897"/>
                  </a:lnTo>
                  <a:lnTo>
                    <a:pt x="10140" y="147921"/>
                  </a:lnTo>
                  <a:lnTo>
                    <a:pt x="10258" y="146912"/>
                  </a:lnTo>
                  <a:lnTo>
                    <a:pt x="10369" y="145869"/>
                  </a:lnTo>
                  <a:lnTo>
                    <a:pt x="10465" y="144826"/>
                  </a:lnTo>
                  <a:lnTo>
                    <a:pt x="10554" y="143716"/>
                  </a:lnTo>
                  <a:lnTo>
                    <a:pt x="10628" y="142640"/>
                  </a:lnTo>
                  <a:lnTo>
                    <a:pt x="10687" y="141496"/>
                  </a:lnTo>
                  <a:lnTo>
                    <a:pt x="10731" y="140352"/>
                  </a:lnTo>
                  <a:lnTo>
                    <a:pt x="10768" y="139174"/>
                  </a:lnTo>
                  <a:lnTo>
                    <a:pt x="10791" y="137997"/>
                  </a:lnTo>
                  <a:lnTo>
                    <a:pt x="10798" y="136820"/>
                  </a:lnTo>
                  <a:lnTo>
                    <a:pt x="10791" y="135608"/>
                  </a:lnTo>
                  <a:lnTo>
                    <a:pt x="10768" y="134431"/>
                  </a:lnTo>
                  <a:lnTo>
                    <a:pt x="10731" y="133254"/>
                  </a:lnTo>
                  <a:lnTo>
                    <a:pt x="10687" y="132110"/>
                  </a:lnTo>
                  <a:lnTo>
                    <a:pt x="10628" y="131000"/>
                  </a:lnTo>
                  <a:lnTo>
                    <a:pt x="10554" y="129889"/>
                  </a:lnTo>
                  <a:lnTo>
                    <a:pt x="10465" y="128813"/>
                  </a:lnTo>
                  <a:lnTo>
                    <a:pt x="10369" y="127736"/>
                  </a:lnTo>
                  <a:lnTo>
                    <a:pt x="10258" y="126727"/>
                  </a:lnTo>
                  <a:lnTo>
                    <a:pt x="10140" y="125718"/>
                  </a:lnTo>
                  <a:lnTo>
                    <a:pt x="10015" y="124742"/>
                  </a:lnTo>
                  <a:lnTo>
                    <a:pt x="9874" y="123800"/>
                  </a:lnTo>
                  <a:lnTo>
                    <a:pt x="9719" y="122858"/>
                  </a:lnTo>
                  <a:lnTo>
                    <a:pt x="9556" y="121984"/>
                  </a:lnTo>
                  <a:lnTo>
                    <a:pt x="9386" y="121143"/>
                  </a:lnTo>
                  <a:lnTo>
                    <a:pt x="9209" y="120335"/>
                  </a:lnTo>
                  <a:lnTo>
                    <a:pt x="9024" y="119562"/>
                  </a:lnTo>
                  <a:lnTo>
                    <a:pt x="8825" y="118821"/>
                  </a:lnTo>
                  <a:lnTo>
                    <a:pt x="8625" y="118115"/>
                  </a:lnTo>
                  <a:lnTo>
                    <a:pt x="8411" y="117476"/>
                  </a:lnTo>
                  <a:lnTo>
                    <a:pt x="8189" y="116870"/>
                  </a:lnTo>
                  <a:lnTo>
                    <a:pt x="7967" y="116298"/>
                  </a:lnTo>
                  <a:lnTo>
                    <a:pt x="7731" y="115794"/>
                  </a:lnTo>
                  <a:lnTo>
                    <a:pt x="7494" y="115323"/>
                  </a:lnTo>
                  <a:lnTo>
                    <a:pt x="7251" y="114885"/>
                  </a:lnTo>
                  <a:lnTo>
                    <a:pt x="6999" y="114515"/>
                  </a:lnTo>
                  <a:lnTo>
                    <a:pt x="6741" y="114213"/>
                  </a:lnTo>
                  <a:lnTo>
                    <a:pt x="6482" y="113943"/>
                  </a:lnTo>
                  <a:lnTo>
                    <a:pt x="6216" y="113742"/>
                  </a:lnTo>
                  <a:lnTo>
                    <a:pt x="5950" y="113573"/>
                  </a:lnTo>
                  <a:lnTo>
                    <a:pt x="5676" y="113506"/>
                  </a:lnTo>
                  <a:lnTo>
                    <a:pt x="5396" y="113472"/>
                  </a:lnTo>
                  <a:close/>
                  <a:moveTo>
                    <a:pt x="5115" y="226945"/>
                  </a:moveTo>
                  <a:lnTo>
                    <a:pt x="4841" y="227046"/>
                  </a:lnTo>
                  <a:lnTo>
                    <a:pt x="4568" y="227214"/>
                  </a:lnTo>
                  <a:lnTo>
                    <a:pt x="4302" y="227416"/>
                  </a:lnTo>
                  <a:lnTo>
                    <a:pt x="4036" y="227651"/>
                  </a:lnTo>
                  <a:lnTo>
                    <a:pt x="3777" y="227988"/>
                  </a:lnTo>
                  <a:lnTo>
                    <a:pt x="3526" y="228358"/>
                  </a:lnTo>
                  <a:lnTo>
                    <a:pt x="3282" y="228761"/>
                  </a:lnTo>
                  <a:lnTo>
                    <a:pt x="3038" y="229232"/>
                  </a:lnTo>
                  <a:lnTo>
                    <a:pt x="2809" y="229771"/>
                  </a:lnTo>
                  <a:lnTo>
                    <a:pt x="2580" y="230309"/>
                  </a:lnTo>
                  <a:lnTo>
                    <a:pt x="2358" y="230915"/>
                  </a:lnTo>
                  <a:lnTo>
                    <a:pt x="2151" y="231587"/>
                  </a:lnTo>
                  <a:lnTo>
                    <a:pt x="1944" y="232260"/>
                  </a:lnTo>
                  <a:lnTo>
                    <a:pt x="1752" y="233000"/>
                  </a:lnTo>
                  <a:lnTo>
                    <a:pt x="1567" y="233774"/>
                  </a:lnTo>
                  <a:lnTo>
                    <a:pt x="1390" y="234581"/>
                  </a:lnTo>
                  <a:lnTo>
                    <a:pt x="1220" y="235422"/>
                  </a:lnTo>
                  <a:lnTo>
                    <a:pt x="1057" y="236331"/>
                  </a:lnTo>
                  <a:lnTo>
                    <a:pt x="910" y="237239"/>
                  </a:lnTo>
                  <a:lnTo>
                    <a:pt x="769" y="238181"/>
                  </a:lnTo>
                  <a:lnTo>
                    <a:pt x="644" y="239157"/>
                  </a:lnTo>
                  <a:lnTo>
                    <a:pt x="525" y="240166"/>
                  </a:lnTo>
                  <a:lnTo>
                    <a:pt x="422" y="241209"/>
                  </a:lnTo>
                  <a:lnTo>
                    <a:pt x="326" y="242252"/>
                  </a:lnTo>
                  <a:lnTo>
                    <a:pt x="237" y="243328"/>
                  </a:lnTo>
                  <a:lnTo>
                    <a:pt x="171" y="244438"/>
                  </a:lnTo>
                  <a:lnTo>
                    <a:pt x="111" y="245582"/>
                  </a:lnTo>
                  <a:lnTo>
                    <a:pt x="60" y="246726"/>
                  </a:lnTo>
                  <a:lnTo>
                    <a:pt x="30" y="247903"/>
                  </a:lnTo>
                  <a:lnTo>
                    <a:pt x="8" y="249081"/>
                  </a:lnTo>
                  <a:lnTo>
                    <a:pt x="1" y="250258"/>
                  </a:lnTo>
                  <a:lnTo>
                    <a:pt x="8" y="251469"/>
                  </a:lnTo>
                  <a:lnTo>
                    <a:pt x="30" y="252647"/>
                  </a:lnTo>
                  <a:lnTo>
                    <a:pt x="60" y="253824"/>
                  </a:lnTo>
                  <a:lnTo>
                    <a:pt x="111" y="254968"/>
                  </a:lnTo>
                  <a:lnTo>
                    <a:pt x="171" y="256078"/>
                  </a:lnTo>
                  <a:lnTo>
                    <a:pt x="237" y="257188"/>
                  </a:lnTo>
                  <a:lnTo>
                    <a:pt x="326" y="258265"/>
                  </a:lnTo>
                  <a:lnTo>
                    <a:pt x="422" y="259341"/>
                  </a:lnTo>
                  <a:lnTo>
                    <a:pt x="525" y="260384"/>
                  </a:lnTo>
                  <a:lnTo>
                    <a:pt x="644" y="261360"/>
                  </a:lnTo>
                  <a:lnTo>
                    <a:pt x="769" y="262336"/>
                  </a:lnTo>
                  <a:lnTo>
                    <a:pt x="910" y="263311"/>
                  </a:lnTo>
                  <a:lnTo>
                    <a:pt x="1057" y="264220"/>
                  </a:lnTo>
                  <a:lnTo>
                    <a:pt x="1220" y="265094"/>
                  </a:lnTo>
                  <a:lnTo>
                    <a:pt x="1390" y="265935"/>
                  </a:lnTo>
                  <a:lnTo>
                    <a:pt x="1567" y="266743"/>
                  </a:lnTo>
                  <a:lnTo>
                    <a:pt x="1752" y="267516"/>
                  </a:lnTo>
                  <a:lnTo>
                    <a:pt x="1944" y="268256"/>
                  </a:lnTo>
                  <a:lnTo>
                    <a:pt x="2151" y="268963"/>
                  </a:lnTo>
                  <a:lnTo>
                    <a:pt x="2358" y="269602"/>
                  </a:lnTo>
                  <a:lnTo>
                    <a:pt x="2580" y="270208"/>
                  </a:lnTo>
                  <a:lnTo>
                    <a:pt x="2809" y="270780"/>
                  </a:lnTo>
                  <a:lnTo>
                    <a:pt x="3038" y="271318"/>
                  </a:lnTo>
                  <a:lnTo>
                    <a:pt x="3282" y="271789"/>
                  </a:lnTo>
                  <a:lnTo>
                    <a:pt x="3526" y="272193"/>
                  </a:lnTo>
                  <a:lnTo>
                    <a:pt x="3777" y="272563"/>
                  </a:lnTo>
                  <a:lnTo>
                    <a:pt x="4036" y="272865"/>
                  </a:lnTo>
                  <a:lnTo>
                    <a:pt x="4302" y="273134"/>
                  </a:lnTo>
                  <a:lnTo>
                    <a:pt x="4568" y="273336"/>
                  </a:lnTo>
                  <a:lnTo>
                    <a:pt x="4841" y="273505"/>
                  </a:lnTo>
                  <a:lnTo>
                    <a:pt x="5115" y="273572"/>
                  </a:lnTo>
                  <a:lnTo>
                    <a:pt x="5396" y="273605"/>
                  </a:lnTo>
                  <a:lnTo>
                    <a:pt x="5676" y="273572"/>
                  </a:lnTo>
                  <a:lnTo>
                    <a:pt x="5950" y="273505"/>
                  </a:lnTo>
                  <a:lnTo>
                    <a:pt x="6216" y="273336"/>
                  </a:lnTo>
                  <a:lnTo>
                    <a:pt x="6482" y="273134"/>
                  </a:lnTo>
                  <a:lnTo>
                    <a:pt x="6741" y="272865"/>
                  </a:lnTo>
                  <a:lnTo>
                    <a:pt x="6999" y="272563"/>
                  </a:lnTo>
                  <a:lnTo>
                    <a:pt x="7251" y="272193"/>
                  </a:lnTo>
                  <a:lnTo>
                    <a:pt x="7494" y="271789"/>
                  </a:lnTo>
                  <a:lnTo>
                    <a:pt x="7731" y="271318"/>
                  </a:lnTo>
                  <a:lnTo>
                    <a:pt x="7967" y="270780"/>
                  </a:lnTo>
                  <a:lnTo>
                    <a:pt x="8189" y="270208"/>
                  </a:lnTo>
                  <a:lnTo>
                    <a:pt x="8411" y="269602"/>
                  </a:lnTo>
                  <a:lnTo>
                    <a:pt x="8625" y="268963"/>
                  </a:lnTo>
                  <a:lnTo>
                    <a:pt x="8825" y="268256"/>
                  </a:lnTo>
                  <a:lnTo>
                    <a:pt x="9024" y="267516"/>
                  </a:lnTo>
                  <a:lnTo>
                    <a:pt x="9209" y="266743"/>
                  </a:lnTo>
                  <a:lnTo>
                    <a:pt x="9386" y="265935"/>
                  </a:lnTo>
                  <a:lnTo>
                    <a:pt x="9556" y="265094"/>
                  </a:lnTo>
                  <a:lnTo>
                    <a:pt x="9719" y="264220"/>
                  </a:lnTo>
                  <a:lnTo>
                    <a:pt x="9874" y="263311"/>
                  </a:lnTo>
                  <a:lnTo>
                    <a:pt x="10015" y="262336"/>
                  </a:lnTo>
                  <a:lnTo>
                    <a:pt x="10140" y="261360"/>
                  </a:lnTo>
                  <a:lnTo>
                    <a:pt x="10258" y="260384"/>
                  </a:lnTo>
                  <a:lnTo>
                    <a:pt x="10369" y="259341"/>
                  </a:lnTo>
                  <a:lnTo>
                    <a:pt x="10465" y="258265"/>
                  </a:lnTo>
                  <a:lnTo>
                    <a:pt x="10554" y="257188"/>
                  </a:lnTo>
                  <a:lnTo>
                    <a:pt x="10628" y="256078"/>
                  </a:lnTo>
                  <a:lnTo>
                    <a:pt x="10687" y="254968"/>
                  </a:lnTo>
                  <a:lnTo>
                    <a:pt x="10731" y="253824"/>
                  </a:lnTo>
                  <a:lnTo>
                    <a:pt x="10768" y="252647"/>
                  </a:lnTo>
                  <a:lnTo>
                    <a:pt x="10791" y="251469"/>
                  </a:lnTo>
                  <a:lnTo>
                    <a:pt x="10798" y="250258"/>
                  </a:lnTo>
                  <a:lnTo>
                    <a:pt x="10791" y="249081"/>
                  </a:lnTo>
                  <a:lnTo>
                    <a:pt x="10768" y="247903"/>
                  </a:lnTo>
                  <a:lnTo>
                    <a:pt x="10731" y="246726"/>
                  </a:lnTo>
                  <a:lnTo>
                    <a:pt x="10687" y="245582"/>
                  </a:lnTo>
                  <a:lnTo>
                    <a:pt x="10628" y="244438"/>
                  </a:lnTo>
                  <a:lnTo>
                    <a:pt x="10554" y="243328"/>
                  </a:lnTo>
                  <a:lnTo>
                    <a:pt x="10465" y="242252"/>
                  </a:lnTo>
                  <a:lnTo>
                    <a:pt x="10369" y="241209"/>
                  </a:lnTo>
                  <a:lnTo>
                    <a:pt x="10258" y="240166"/>
                  </a:lnTo>
                  <a:lnTo>
                    <a:pt x="10140" y="239157"/>
                  </a:lnTo>
                  <a:lnTo>
                    <a:pt x="10015" y="238181"/>
                  </a:lnTo>
                  <a:lnTo>
                    <a:pt x="9874" y="237239"/>
                  </a:lnTo>
                  <a:lnTo>
                    <a:pt x="9719" y="236331"/>
                  </a:lnTo>
                  <a:lnTo>
                    <a:pt x="9556" y="235422"/>
                  </a:lnTo>
                  <a:lnTo>
                    <a:pt x="9386" y="234581"/>
                  </a:lnTo>
                  <a:lnTo>
                    <a:pt x="9209" y="233774"/>
                  </a:lnTo>
                  <a:lnTo>
                    <a:pt x="9024" y="233000"/>
                  </a:lnTo>
                  <a:lnTo>
                    <a:pt x="8825" y="232260"/>
                  </a:lnTo>
                  <a:lnTo>
                    <a:pt x="8625" y="231587"/>
                  </a:lnTo>
                  <a:lnTo>
                    <a:pt x="8411" y="230915"/>
                  </a:lnTo>
                  <a:lnTo>
                    <a:pt x="8189" y="230309"/>
                  </a:lnTo>
                  <a:lnTo>
                    <a:pt x="7967" y="229771"/>
                  </a:lnTo>
                  <a:lnTo>
                    <a:pt x="7731" y="229232"/>
                  </a:lnTo>
                  <a:lnTo>
                    <a:pt x="7494" y="228761"/>
                  </a:lnTo>
                  <a:lnTo>
                    <a:pt x="7251" y="228358"/>
                  </a:lnTo>
                  <a:lnTo>
                    <a:pt x="6999" y="227988"/>
                  </a:lnTo>
                  <a:lnTo>
                    <a:pt x="6741" y="227651"/>
                  </a:lnTo>
                  <a:lnTo>
                    <a:pt x="6482" y="227416"/>
                  </a:lnTo>
                  <a:lnTo>
                    <a:pt x="6216" y="227214"/>
                  </a:lnTo>
                  <a:lnTo>
                    <a:pt x="5950" y="227046"/>
                  </a:lnTo>
                  <a:lnTo>
                    <a:pt x="5676" y="226945"/>
                  </a:lnTo>
                  <a:close/>
                  <a:moveTo>
                    <a:pt x="5115" y="340384"/>
                  </a:moveTo>
                  <a:lnTo>
                    <a:pt x="4841" y="340485"/>
                  </a:lnTo>
                  <a:lnTo>
                    <a:pt x="4568" y="340653"/>
                  </a:lnTo>
                  <a:lnTo>
                    <a:pt x="4302" y="340855"/>
                  </a:lnTo>
                  <a:lnTo>
                    <a:pt x="4036" y="341124"/>
                  </a:lnTo>
                  <a:lnTo>
                    <a:pt x="3777" y="341426"/>
                  </a:lnTo>
                  <a:lnTo>
                    <a:pt x="3526" y="341797"/>
                  </a:lnTo>
                  <a:lnTo>
                    <a:pt x="3282" y="342200"/>
                  </a:lnTo>
                  <a:lnTo>
                    <a:pt x="3038" y="342671"/>
                  </a:lnTo>
                  <a:lnTo>
                    <a:pt x="2809" y="343209"/>
                  </a:lnTo>
                  <a:lnTo>
                    <a:pt x="2580" y="343748"/>
                  </a:lnTo>
                  <a:lnTo>
                    <a:pt x="2358" y="344387"/>
                  </a:lnTo>
                  <a:lnTo>
                    <a:pt x="2151" y="345026"/>
                  </a:lnTo>
                  <a:lnTo>
                    <a:pt x="1944" y="345733"/>
                  </a:lnTo>
                  <a:lnTo>
                    <a:pt x="1752" y="346439"/>
                  </a:lnTo>
                  <a:lnTo>
                    <a:pt x="1567" y="347213"/>
                  </a:lnTo>
                  <a:lnTo>
                    <a:pt x="1390" y="348054"/>
                  </a:lnTo>
                  <a:lnTo>
                    <a:pt x="1220" y="348895"/>
                  </a:lnTo>
                  <a:lnTo>
                    <a:pt x="1057" y="349770"/>
                  </a:lnTo>
                  <a:lnTo>
                    <a:pt x="910" y="350678"/>
                  </a:lnTo>
                  <a:lnTo>
                    <a:pt x="769" y="351620"/>
                  </a:lnTo>
                  <a:lnTo>
                    <a:pt x="644" y="352595"/>
                  </a:lnTo>
                  <a:lnTo>
                    <a:pt x="525" y="353605"/>
                  </a:lnTo>
                  <a:lnTo>
                    <a:pt x="422" y="354648"/>
                  </a:lnTo>
                  <a:lnTo>
                    <a:pt x="326" y="355724"/>
                  </a:lnTo>
                  <a:lnTo>
                    <a:pt x="237" y="356801"/>
                  </a:lnTo>
                  <a:lnTo>
                    <a:pt x="171" y="357911"/>
                  </a:lnTo>
                  <a:lnTo>
                    <a:pt x="111" y="359021"/>
                  </a:lnTo>
                  <a:lnTo>
                    <a:pt x="60" y="360165"/>
                  </a:lnTo>
                  <a:lnTo>
                    <a:pt x="30" y="361342"/>
                  </a:lnTo>
                  <a:lnTo>
                    <a:pt x="8" y="362520"/>
                  </a:lnTo>
                  <a:lnTo>
                    <a:pt x="1" y="363697"/>
                  </a:lnTo>
                  <a:lnTo>
                    <a:pt x="8" y="364908"/>
                  </a:lnTo>
                  <a:lnTo>
                    <a:pt x="30" y="366086"/>
                  </a:lnTo>
                  <a:lnTo>
                    <a:pt x="60" y="367263"/>
                  </a:lnTo>
                  <a:lnTo>
                    <a:pt x="111" y="368407"/>
                  </a:lnTo>
                  <a:lnTo>
                    <a:pt x="171" y="369517"/>
                  </a:lnTo>
                  <a:lnTo>
                    <a:pt x="237" y="370627"/>
                  </a:lnTo>
                  <a:lnTo>
                    <a:pt x="326" y="371704"/>
                  </a:lnTo>
                  <a:lnTo>
                    <a:pt x="422" y="372780"/>
                  </a:lnTo>
                  <a:lnTo>
                    <a:pt x="525" y="373823"/>
                  </a:lnTo>
                  <a:lnTo>
                    <a:pt x="644" y="374799"/>
                  </a:lnTo>
                  <a:lnTo>
                    <a:pt x="769" y="375808"/>
                  </a:lnTo>
                  <a:lnTo>
                    <a:pt x="910" y="376750"/>
                  </a:lnTo>
                  <a:lnTo>
                    <a:pt x="1057" y="377658"/>
                  </a:lnTo>
                  <a:lnTo>
                    <a:pt x="1220" y="378533"/>
                  </a:lnTo>
                  <a:lnTo>
                    <a:pt x="1390" y="379374"/>
                  </a:lnTo>
                  <a:lnTo>
                    <a:pt x="1567" y="380215"/>
                  </a:lnTo>
                  <a:lnTo>
                    <a:pt x="1752" y="380989"/>
                  </a:lnTo>
                  <a:lnTo>
                    <a:pt x="1944" y="381695"/>
                  </a:lnTo>
                  <a:lnTo>
                    <a:pt x="2151" y="382402"/>
                  </a:lnTo>
                  <a:lnTo>
                    <a:pt x="2358" y="383041"/>
                  </a:lnTo>
                  <a:lnTo>
                    <a:pt x="2580" y="383680"/>
                  </a:lnTo>
                  <a:lnTo>
                    <a:pt x="2809" y="384218"/>
                  </a:lnTo>
                  <a:lnTo>
                    <a:pt x="3038" y="384757"/>
                  </a:lnTo>
                  <a:lnTo>
                    <a:pt x="3282" y="385228"/>
                  </a:lnTo>
                  <a:lnTo>
                    <a:pt x="3526" y="385631"/>
                  </a:lnTo>
                  <a:lnTo>
                    <a:pt x="3777" y="386001"/>
                  </a:lnTo>
                  <a:lnTo>
                    <a:pt x="4036" y="386304"/>
                  </a:lnTo>
                  <a:lnTo>
                    <a:pt x="4302" y="386573"/>
                  </a:lnTo>
                  <a:lnTo>
                    <a:pt x="4568" y="386775"/>
                  </a:lnTo>
                  <a:lnTo>
                    <a:pt x="4841" y="386943"/>
                  </a:lnTo>
                  <a:lnTo>
                    <a:pt x="5115" y="387044"/>
                  </a:lnTo>
                  <a:lnTo>
                    <a:pt x="5676" y="387044"/>
                  </a:lnTo>
                  <a:lnTo>
                    <a:pt x="5950" y="386943"/>
                  </a:lnTo>
                  <a:lnTo>
                    <a:pt x="6216" y="386775"/>
                  </a:lnTo>
                  <a:lnTo>
                    <a:pt x="6482" y="386573"/>
                  </a:lnTo>
                  <a:lnTo>
                    <a:pt x="6741" y="386304"/>
                  </a:lnTo>
                  <a:lnTo>
                    <a:pt x="6999" y="386001"/>
                  </a:lnTo>
                  <a:lnTo>
                    <a:pt x="7251" y="385631"/>
                  </a:lnTo>
                  <a:lnTo>
                    <a:pt x="7494" y="385228"/>
                  </a:lnTo>
                  <a:lnTo>
                    <a:pt x="7731" y="384757"/>
                  </a:lnTo>
                  <a:lnTo>
                    <a:pt x="7967" y="384218"/>
                  </a:lnTo>
                  <a:lnTo>
                    <a:pt x="8189" y="383680"/>
                  </a:lnTo>
                  <a:lnTo>
                    <a:pt x="8411" y="383041"/>
                  </a:lnTo>
                  <a:lnTo>
                    <a:pt x="8625" y="382402"/>
                  </a:lnTo>
                  <a:lnTo>
                    <a:pt x="8825" y="381695"/>
                  </a:lnTo>
                  <a:lnTo>
                    <a:pt x="9024" y="380989"/>
                  </a:lnTo>
                  <a:lnTo>
                    <a:pt x="9209" y="380215"/>
                  </a:lnTo>
                  <a:lnTo>
                    <a:pt x="9386" y="379374"/>
                  </a:lnTo>
                  <a:lnTo>
                    <a:pt x="9556" y="378533"/>
                  </a:lnTo>
                  <a:lnTo>
                    <a:pt x="9719" y="377658"/>
                  </a:lnTo>
                  <a:lnTo>
                    <a:pt x="9874" y="376750"/>
                  </a:lnTo>
                  <a:lnTo>
                    <a:pt x="10015" y="375808"/>
                  </a:lnTo>
                  <a:lnTo>
                    <a:pt x="10140" y="374799"/>
                  </a:lnTo>
                  <a:lnTo>
                    <a:pt x="10258" y="373823"/>
                  </a:lnTo>
                  <a:lnTo>
                    <a:pt x="10369" y="372780"/>
                  </a:lnTo>
                  <a:lnTo>
                    <a:pt x="10465" y="371704"/>
                  </a:lnTo>
                  <a:lnTo>
                    <a:pt x="10554" y="370627"/>
                  </a:lnTo>
                  <a:lnTo>
                    <a:pt x="10628" y="369517"/>
                  </a:lnTo>
                  <a:lnTo>
                    <a:pt x="10687" y="368407"/>
                  </a:lnTo>
                  <a:lnTo>
                    <a:pt x="10731" y="367263"/>
                  </a:lnTo>
                  <a:lnTo>
                    <a:pt x="10768" y="366086"/>
                  </a:lnTo>
                  <a:lnTo>
                    <a:pt x="10791" y="364908"/>
                  </a:lnTo>
                  <a:lnTo>
                    <a:pt x="10798" y="363697"/>
                  </a:lnTo>
                  <a:lnTo>
                    <a:pt x="10791" y="362520"/>
                  </a:lnTo>
                  <a:lnTo>
                    <a:pt x="10768" y="361342"/>
                  </a:lnTo>
                  <a:lnTo>
                    <a:pt x="10731" y="360165"/>
                  </a:lnTo>
                  <a:lnTo>
                    <a:pt x="10687" y="359021"/>
                  </a:lnTo>
                  <a:lnTo>
                    <a:pt x="10628" y="357911"/>
                  </a:lnTo>
                  <a:lnTo>
                    <a:pt x="10554" y="356801"/>
                  </a:lnTo>
                  <a:lnTo>
                    <a:pt x="10465" y="355724"/>
                  </a:lnTo>
                  <a:lnTo>
                    <a:pt x="10369" y="354648"/>
                  </a:lnTo>
                  <a:lnTo>
                    <a:pt x="10258" y="353605"/>
                  </a:lnTo>
                  <a:lnTo>
                    <a:pt x="10140" y="352595"/>
                  </a:lnTo>
                  <a:lnTo>
                    <a:pt x="10015" y="351620"/>
                  </a:lnTo>
                  <a:lnTo>
                    <a:pt x="9874" y="350678"/>
                  </a:lnTo>
                  <a:lnTo>
                    <a:pt x="9719" y="349770"/>
                  </a:lnTo>
                  <a:lnTo>
                    <a:pt x="9556" y="348895"/>
                  </a:lnTo>
                  <a:lnTo>
                    <a:pt x="9386" y="348054"/>
                  </a:lnTo>
                  <a:lnTo>
                    <a:pt x="9209" y="347213"/>
                  </a:lnTo>
                  <a:lnTo>
                    <a:pt x="9024" y="346439"/>
                  </a:lnTo>
                  <a:lnTo>
                    <a:pt x="8825" y="345733"/>
                  </a:lnTo>
                  <a:lnTo>
                    <a:pt x="8625" y="345026"/>
                  </a:lnTo>
                  <a:lnTo>
                    <a:pt x="8411" y="344387"/>
                  </a:lnTo>
                  <a:lnTo>
                    <a:pt x="8189" y="343748"/>
                  </a:lnTo>
                  <a:lnTo>
                    <a:pt x="7967" y="343209"/>
                  </a:lnTo>
                  <a:lnTo>
                    <a:pt x="7731" y="342671"/>
                  </a:lnTo>
                  <a:lnTo>
                    <a:pt x="7494" y="342200"/>
                  </a:lnTo>
                  <a:lnTo>
                    <a:pt x="7251" y="341797"/>
                  </a:lnTo>
                  <a:lnTo>
                    <a:pt x="6999" y="341426"/>
                  </a:lnTo>
                  <a:lnTo>
                    <a:pt x="6741" y="341124"/>
                  </a:lnTo>
                  <a:lnTo>
                    <a:pt x="6482" y="340855"/>
                  </a:lnTo>
                  <a:lnTo>
                    <a:pt x="6216" y="340653"/>
                  </a:lnTo>
                  <a:lnTo>
                    <a:pt x="5950" y="340485"/>
                  </a:lnTo>
                  <a:lnTo>
                    <a:pt x="5676" y="340384"/>
                  </a:lnTo>
                  <a:close/>
                  <a:moveTo>
                    <a:pt x="5396" y="453822"/>
                  </a:moveTo>
                  <a:lnTo>
                    <a:pt x="5115" y="453856"/>
                  </a:lnTo>
                  <a:lnTo>
                    <a:pt x="4841" y="453957"/>
                  </a:lnTo>
                  <a:lnTo>
                    <a:pt x="4568" y="454092"/>
                  </a:lnTo>
                  <a:lnTo>
                    <a:pt x="4302" y="454293"/>
                  </a:lnTo>
                  <a:lnTo>
                    <a:pt x="4036" y="454562"/>
                  </a:lnTo>
                  <a:lnTo>
                    <a:pt x="3777" y="454865"/>
                  </a:lnTo>
                  <a:lnTo>
                    <a:pt x="3526" y="455235"/>
                  </a:lnTo>
                  <a:lnTo>
                    <a:pt x="3282" y="455639"/>
                  </a:lnTo>
                  <a:lnTo>
                    <a:pt x="3038" y="456110"/>
                  </a:lnTo>
                  <a:lnTo>
                    <a:pt x="2809" y="456615"/>
                  </a:lnTo>
                  <a:lnTo>
                    <a:pt x="2580" y="457153"/>
                  </a:lnTo>
                  <a:lnTo>
                    <a:pt x="2358" y="457758"/>
                  </a:lnTo>
                  <a:lnTo>
                    <a:pt x="2151" y="458398"/>
                  </a:lnTo>
                  <a:lnTo>
                    <a:pt x="1944" y="459070"/>
                  </a:lnTo>
                  <a:lnTo>
                    <a:pt x="1752" y="459811"/>
                  </a:lnTo>
                  <a:lnTo>
                    <a:pt x="1567" y="460551"/>
                  </a:lnTo>
                  <a:lnTo>
                    <a:pt x="1390" y="461358"/>
                  </a:lnTo>
                  <a:lnTo>
                    <a:pt x="1220" y="462199"/>
                  </a:lnTo>
                  <a:lnTo>
                    <a:pt x="1057" y="463074"/>
                  </a:lnTo>
                  <a:lnTo>
                    <a:pt x="910" y="463982"/>
                  </a:lnTo>
                  <a:lnTo>
                    <a:pt x="769" y="464924"/>
                  </a:lnTo>
                  <a:lnTo>
                    <a:pt x="644" y="465900"/>
                  </a:lnTo>
                  <a:lnTo>
                    <a:pt x="525" y="466875"/>
                  </a:lnTo>
                  <a:lnTo>
                    <a:pt x="422" y="467918"/>
                  </a:lnTo>
                  <a:lnTo>
                    <a:pt x="326" y="468961"/>
                  </a:lnTo>
                  <a:lnTo>
                    <a:pt x="237" y="470038"/>
                  </a:lnTo>
                  <a:lnTo>
                    <a:pt x="171" y="471148"/>
                  </a:lnTo>
                  <a:lnTo>
                    <a:pt x="111" y="472258"/>
                  </a:lnTo>
                  <a:lnTo>
                    <a:pt x="60" y="473402"/>
                  </a:lnTo>
                  <a:lnTo>
                    <a:pt x="30" y="474579"/>
                  </a:lnTo>
                  <a:lnTo>
                    <a:pt x="8" y="475757"/>
                  </a:lnTo>
                  <a:lnTo>
                    <a:pt x="1" y="476934"/>
                  </a:lnTo>
                  <a:lnTo>
                    <a:pt x="8" y="478179"/>
                  </a:lnTo>
                  <a:lnTo>
                    <a:pt x="30" y="479356"/>
                  </a:lnTo>
                  <a:lnTo>
                    <a:pt x="60" y="480534"/>
                  </a:lnTo>
                  <a:lnTo>
                    <a:pt x="111" y="481711"/>
                  </a:lnTo>
                  <a:lnTo>
                    <a:pt x="171" y="482855"/>
                  </a:lnTo>
                  <a:lnTo>
                    <a:pt x="237" y="483965"/>
                  </a:lnTo>
                  <a:lnTo>
                    <a:pt x="326" y="485075"/>
                  </a:lnTo>
                  <a:lnTo>
                    <a:pt x="422" y="486152"/>
                  </a:lnTo>
                  <a:lnTo>
                    <a:pt x="525" y="487195"/>
                  </a:lnTo>
                  <a:lnTo>
                    <a:pt x="644" y="488204"/>
                  </a:lnTo>
                  <a:lnTo>
                    <a:pt x="769" y="489179"/>
                  </a:lnTo>
                  <a:lnTo>
                    <a:pt x="910" y="490155"/>
                  </a:lnTo>
                  <a:lnTo>
                    <a:pt x="1057" y="491063"/>
                  </a:lnTo>
                  <a:lnTo>
                    <a:pt x="1220" y="491972"/>
                  </a:lnTo>
                  <a:lnTo>
                    <a:pt x="1390" y="492813"/>
                  </a:lnTo>
                  <a:lnTo>
                    <a:pt x="1567" y="493620"/>
                  </a:lnTo>
                  <a:lnTo>
                    <a:pt x="1752" y="494394"/>
                  </a:lnTo>
                  <a:lnTo>
                    <a:pt x="1944" y="495134"/>
                  </a:lnTo>
                  <a:lnTo>
                    <a:pt x="2151" y="495840"/>
                  </a:lnTo>
                  <a:lnTo>
                    <a:pt x="2358" y="496513"/>
                  </a:lnTo>
                  <a:lnTo>
                    <a:pt x="2580" y="497119"/>
                  </a:lnTo>
                  <a:lnTo>
                    <a:pt x="2809" y="497691"/>
                  </a:lnTo>
                  <a:lnTo>
                    <a:pt x="3038" y="498195"/>
                  </a:lnTo>
                  <a:lnTo>
                    <a:pt x="3282" y="498666"/>
                  </a:lnTo>
                  <a:lnTo>
                    <a:pt x="3526" y="499104"/>
                  </a:lnTo>
                  <a:lnTo>
                    <a:pt x="3777" y="499474"/>
                  </a:lnTo>
                  <a:lnTo>
                    <a:pt x="4036" y="499777"/>
                  </a:lnTo>
                  <a:lnTo>
                    <a:pt x="4302" y="500046"/>
                  </a:lnTo>
                  <a:lnTo>
                    <a:pt x="4568" y="500248"/>
                  </a:lnTo>
                  <a:lnTo>
                    <a:pt x="4841" y="500382"/>
                  </a:lnTo>
                  <a:lnTo>
                    <a:pt x="5115" y="500483"/>
                  </a:lnTo>
                  <a:lnTo>
                    <a:pt x="5396" y="500517"/>
                  </a:lnTo>
                  <a:lnTo>
                    <a:pt x="5676" y="500483"/>
                  </a:lnTo>
                  <a:lnTo>
                    <a:pt x="5950" y="500382"/>
                  </a:lnTo>
                  <a:lnTo>
                    <a:pt x="6216" y="500248"/>
                  </a:lnTo>
                  <a:lnTo>
                    <a:pt x="6482" y="500046"/>
                  </a:lnTo>
                  <a:lnTo>
                    <a:pt x="6741" y="499777"/>
                  </a:lnTo>
                  <a:lnTo>
                    <a:pt x="6999" y="499474"/>
                  </a:lnTo>
                  <a:lnTo>
                    <a:pt x="7251" y="499104"/>
                  </a:lnTo>
                  <a:lnTo>
                    <a:pt x="7494" y="498666"/>
                  </a:lnTo>
                  <a:lnTo>
                    <a:pt x="7731" y="498195"/>
                  </a:lnTo>
                  <a:lnTo>
                    <a:pt x="7967" y="497691"/>
                  </a:lnTo>
                  <a:lnTo>
                    <a:pt x="8189" y="497119"/>
                  </a:lnTo>
                  <a:lnTo>
                    <a:pt x="8411" y="496513"/>
                  </a:lnTo>
                  <a:lnTo>
                    <a:pt x="8625" y="495840"/>
                  </a:lnTo>
                  <a:lnTo>
                    <a:pt x="8825" y="495134"/>
                  </a:lnTo>
                  <a:lnTo>
                    <a:pt x="9024" y="494394"/>
                  </a:lnTo>
                  <a:lnTo>
                    <a:pt x="9209" y="493620"/>
                  </a:lnTo>
                  <a:lnTo>
                    <a:pt x="9386" y="492813"/>
                  </a:lnTo>
                  <a:lnTo>
                    <a:pt x="9556" y="491972"/>
                  </a:lnTo>
                  <a:lnTo>
                    <a:pt x="9719" y="491063"/>
                  </a:lnTo>
                  <a:lnTo>
                    <a:pt x="9874" y="490155"/>
                  </a:lnTo>
                  <a:lnTo>
                    <a:pt x="10015" y="489179"/>
                  </a:lnTo>
                  <a:lnTo>
                    <a:pt x="10140" y="488204"/>
                  </a:lnTo>
                  <a:lnTo>
                    <a:pt x="10258" y="487195"/>
                  </a:lnTo>
                  <a:lnTo>
                    <a:pt x="10369" y="486152"/>
                  </a:lnTo>
                  <a:lnTo>
                    <a:pt x="10465" y="485075"/>
                  </a:lnTo>
                  <a:lnTo>
                    <a:pt x="10554" y="483965"/>
                  </a:lnTo>
                  <a:lnTo>
                    <a:pt x="10628" y="482855"/>
                  </a:lnTo>
                  <a:lnTo>
                    <a:pt x="10687" y="481711"/>
                  </a:lnTo>
                  <a:lnTo>
                    <a:pt x="10731" y="480534"/>
                  </a:lnTo>
                  <a:lnTo>
                    <a:pt x="10768" y="479356"/>
                  </a:lnTo>
                  <a:lnTo>
                    <a:pt x="10791" y="478179"/>
                  </a:lnTo>
                  <a:lnTo>
                    <a:pt x="10798" y="476934"/>
                  </a:lnTo>
                  <a:lnTo>
                    <a:pt x="10791" y="475757"/>
                  </a:lnTo>
                  <a:lnTo>
                    <a:pt x="10768" y="474579"/>
                  </a:lnTo>
                  <a:lnTo>
                    <a:pt x="10731" y="473402"/>
                  </a:lnTo>
                  <a:lnTo>
                    <a:pt x="10687" y="472258"/>
                  </a:lnTo>
                  <a:lnTo>
                    <a:pt x="10628" y="471148"/>
                  </a:lnTo>
                  <a:lnTo>
                    <a:pt x="10554" y="470038"/>
                  </a:lnTo>
                  <a:lnTo>
                    <a:pt x="10465" y="468961"/>
                  </a:lnTo>
                  <a:lnTo>
                    <a:pt x="10369" y="467918"/>
                  </a:lnTo>
                  <a:lnTo>
                    <a:pt x="10258" y="466875"/>
                  </a:lnTo>
                  <a:lnTo>
                    <a:pt x="10140" y="465900"/>
                  </a:lnTo>
                  <a:lnTo>
                    <a:pt x="10015" y="464924"/>
                  </a:lnTo>
                  <a:lnTo>
                    <a:pt x="9874" y="463982"/>
                  </a:lnTo>
                  <a:lnTo>
                    <a:pt x="9719" y="463074"/>
                  </a:lnTo>
                  <a:lnTo>
                    <a:pt x="9556" y="462199"/>
                  </a:lnTo>
                  <a:lnTo>
                    <a:pt x="9386" y="461358"/>
                  </a:lnTo>
                  <a:lnTo>
                    <a:pt x="9209" y="460551"/>
                  </a:lnTo>
                  <a:lnTo>
                    <a:pt x="9024" y="459811"/>
                  </a:lnTo>
                  <a:lnTo>
                    <a:pt x="8825" y="459070"/>
                  </a:lnTo>
                  <a:lnTo>
                    <a:pt x="8625" y="458398"/>
                  </a:lnTo>
                  <a:lnTo>
                    <a:pt x="8411" y="457758"/>
                  </a:lnTo>
                  <a:lnTo>
                    <a:pt x="8189" y="457153"/>
                  </a:lnTo>
                  <a:lnTo>
                    <a:pt x="7967" y="456615"/>
                  </a:lnTo>
                  <a:lnTo>
                    <a:pt x="7731" y="456110"/>
                  </a:lnTo>
                  <a:lnTo>
                    <a:pt x="7494" y="455639"/>
                  </a:lnTo>
                  <a:lnTo>
                    <a:pt x="7251" y="455235"/>
                  </a:lnTo>
                  <a:lnTo>
                    <a:pt x="6999" y="454865"/>
                  </a:lnTo>
                  <a:lnTo>
                    <a:pt x="6741" y="454562"/>
                  </a:lnTo>
                  <a:lnTo>
                    <a:pt x="6482" y="454293"/>
                  </a:lnTo>
                  <a:lnTo>
                    <a:pt x="6216" y="454092"/>
                  </a:lnTo>
                  <a:lnTo>
                    <a:pt x="5950" y="453957"/>
                  </a:lnTo>
                  <a:lnTo>
                    <a:pt x="5676" y="453856"/>
                  </a:lnTo>
                  <a:lnTo>
                    <a:pt x="5396" y="453822"/>
                  </a:lnTo>
                  <a:close/>
                  <a:moveTo>
                    <a:pt x="5115" y="567059"/>
                  </a:moveTo>
                  <a:lnTo>
                    <a:pt x="4841" y="567160"/>
                  </a:lnTo>
                  <a:lnTo>
                    <a:pt x="4568" y="567328"/>
                  </a:lnTo>
                  <a:lnTo>
                    <a:pt x="4302" y="567530"/>
                  </a:lnTo>
                  <a:lnTo>
                    <a:pt x="4036" y="567766"/>
                  </a:lnTo>
                  <a:lnTo>
                    <a:pt x="3777" y="568102"/>
                  </a:lnTo>
                  <a:lnTo>
                    <a:pt x="3526" y="568472"/>
                  </a:lnTo>
                  <a:lnTo>
                    <a:pt x="3282" y="568876"/>
                  </a:lnTo>
                  <a:lnTo>
                    <a:pt x="3038" y="569347"/>
                  </a:lnTo>
                  <a:lnTo>
                    <a:pt x="2809" y="569885"/>
                  </a:lnTo>
                  <a:lnTo>
                    <a:pt x="2580" y="570423"/>
                  </a:lnTo>
                  <a:lnTo>
                    <a:pt x="2358" y="571029"/>
                  </a:lnTo>
                  <a:lnTo>
                    <a:pt x="2151" y="571702"/>
                  </a:lnTo>
                  <a:lnTo>
                    <a:pt x="1944" y="572408"/>
                  </a:lnTo>
                  <a:lnTo>
                    <a:pt x="1752" y="573115"/>
                  </a:lnTo>
                  <a:lnTo>
                    <a:pt x="1567" y="573889"/>
                  </a:lnTo>
                  <a:lnTo>
                    <a:pt x="1390" y="574730"/>
                  </a:lnTo>
                  <a:lnTo>
                    <a:pt x="1220" y="575571"/>
                  </a:lnTo>
                  <a:lnTo>
                    <a:pt x="1057" y="576445"/>
                  </a:lnTo>
                  <a:lnTo>
                    <a:pt x="910" y="577354"/>
                  </a:lnTo>
                  <a:lnTo>
                    <a:pt x="769" y="578296"/>
                  </a:lnTo>
                  <a:lnTo>
                    <a:pt x="644" y="579271"/>
                  </a:lnTo>
                  <a:lnTo>
                    <a:pt x="525" y="580280"/>
                  </a:lnTo>
                  <a:lnTo>
                    <a:pt x="422" y="581323"/>
                  </a:lnTo>
                  <a:lnTo>
                    <a:pt x="326" y="582400"/>
                  </a:lnTo>
                  <a:lnTo>
                    <a:pt x="237" y="583476"/>
                  </a:lnTo>
                  <a:lnTo>
                    <a:pt x="171" y="584586"/>
                  </a:lnTo>
                  <a:lnTo>
                    <a:pt x="111" y="585697"/>
                  </a:lnTo>
                  <a:lnTo>
                    <a:pt x="60" y="586840"/>
                  </a:lnTo>
                  <a:lnTo>
                    <a:pt x="30" y="588018"/>
                  </a:lnTo>
                  <a:lnTo>
                    <a:pt x="8" y="589195"/>
                  </a:lnTo>
                  <a:lnTo>
                    <a:pt x="1" y="590373"/>
                  </a:lnTo>
                  <a:lnTo>
                    <a:pt x="8" y="591618"/>
                  </a:lnTo>
                  <a:lnTo>
                    <a:pt x="30" y="592795"/>
                  </a:lnTo>
                  <a:lnTo>
                    <a:pt x="60" y="593972"/>
                  </a:lnTo>
                  <a:lnTo>
                    <a:pt x="111" y="595150"/>
                  </a:lnTo>
                  <a:lnTo>
                    <a:pt x="171" y="596294"/>
                  </a:lnTo>
                  <a:lnTo>
                    <a:pt x="237" y="597404"/>
                  </a:lnTo>
                  <a:lnTo>
                    <a:pt x="326" y="598480"/>
                  </a:lnTo>
                  <a:lnTo>
                    <a:pt x="422" y="599557"/>
                  </a:lnTo>
                  <a:lnTo>
                    <a:pt x="525" y="600600"/>
                  </a:lnTo>
                  <a:lnTo>
                    <a:pt x="644" y="601609"/>
                  </a:lnTo>
                  <a:lnTo>
                    <a:pt x="769" y="602585"/>
                  </a:lnTo>
                  <a:lnTo>
                    <a:pt x="910" y="603527"/>
                  </a:lnTo>
                  <a:lnTo>
                    <a:pt x="1057" y="604435"/>
                  </a:lnTo>
                  <a:lnTo>
                    <a:pt x="1220" y="605310"/>
                  </a:lnTo>
                  <a:lnTo>
                    <a:pt x="1390" y="606151"/>
                  </a:lnTo>
                  <a:lnTo>
                    <a:pt x="1567" y="606958"/>
                  </a:lnTo>
                  <a:lnTo>
                    <a:pt x="1752" y="607732"/>
                  </a:lnTo>
                  <a:lnTo>
                    <a:pt x="1944" y="608472"/>
                  </a:lnTo>
                  <a:lnTo>
                    <a:pt x="2151" y="609145"/>
                  </a:lnTo>
                  <a:lnTo>
                    <a:pt x="2358" y="609784"/>
                  </a:lnTo>
                  <a:lnTo>
                    <a:pt x="2580" y="610389"/>
                  </a:lnTo>
                  <a:lnTo>
                    <a:pt x="2809" y="610961"/>
                  </a:lnTo>
                  <a:lnTo>
                    <a:pt x="3038" y="611466"/>
                  </a:lnTo>
                  <a:lnTo>
                    <a:pt x="3282" y="611937"/>
                  </a:lnTo>
                  <a:lnTo>
                    <a:pt x="3526" y="612341"/>
                  </a:lnTo>
                  <a:lnTo>
                    <a:pt x="3777" y="612711"/>
                  </a:lnTo>
                  <a:lnTo>
                    <a:pt x="4036" y="613013"/>
                  </a:lnTo>
                  <a:lnTo>
                    <a:pt x="4302" y="613249"/>
                  </a:lnTo>
                  <a:lnTo>
                    <a:pt x="4568" y="613451"/>
                  </a:lnTo>
                  <a:lnTo>
                    <a:pt x="4841" y="613619"/>
                  </a:lnTo>
                  <a:lnTo>
                    <a:pt x="5115" y="613686"/>
                  </a:lnTo>
                  <a:lnTo>
                    <a:pt x="5396" y="613720"/>
                  </a:lnTo>
                  <a:lnTo>
                    <a:pt x="5676" y="613686"/>
                  </a:lnTo>
                  <a:lnTo>
                    <a:pt x="5950" y="613619"/>
                  </a:lnTo>
                  <a:lnTo>
                    <a:pt x="6216" y="613451"/>
                  </a:lnTo>
                  <a:lnTo>
                    <a:pt x="6482" y="613249"/>
                  </a:lnTo>
                  <a:lnTo>
                    <a:pt x="6741" y="613013"/>
                  </a:lnTo>
                  <a:lnTo>
                    <a:pt x="6999" y="612711"/>
                  </a:lnTo>
                  <a:lnTo>
                    <a:pt x="7251" y="612341"/>
                  </a:lnTo>
                  <a:lnTo>
                    <a:pt x="7494" y="611937"/>
                  </a:lnTo>
                  <a:lnTo>
                    <a:pt x="7731" y="611466"/>
                  </a:lnTo>
                  <a:lnTo>
                    <a:pt x="7967" y="610961"/>
                  </a:lnTo>
                  <a:lnTo>
                    <a:pt x="8189" y="610389"/>
                  </a:lnTo>
                  <a:lnTo>
                    <a:pt x="8411" y="609784"/>
                  </a:lnTo>
                  <a:lnTo>
                    <a:pt x="8625" y="609145"/>
                  </a:lnTo>
                  <a:lnTo>
                    <a:pt x="8825" y="608472"/>
                  </a:lnTo>
                  <a:lnTo>
                    <a:pt x="9024" y="607732"/>
                  </a:lnTo>
                  <a:lnTo>
                    <a:pt x="9209" y="606958"/>
                  </a:lnTo>
                  <a:lnTo>
                    <a:pt x="9386" y="606151"/>
                  </a:lnTo>
                  <a:lnTo>
                    <a:pt x="9556" y="605310"/>
                  </a:lnTo>
                  <a:lnTo>
                    <a:pt x="9719" y="604435"/>
                  </a:lnTo>
                  <a:lnTo>
                    <a:pt x="9874" y="603527"/>
                  </a:lnTo>
                  <a:lnTo>
                    <a:pt x="10015" y="602585"/>
                  </a:lnTo>
                  <a:lnTo>
                    <a:pt x="10140" y="601609"/>
                  </a:lnTo>
                  <a:lnTo>
                    <a:pt x="10258" y="600600"/>
                  </a:lnTo>
                  <a:lnTo>
                    <a:pt x="10369" y="599557"/>
                  </a:lnTo>
                  <a:lnTo>
                    <a:pt x="10465" y="598480"/>
                  </a:lnTo>
                  <a:lnTo>
                    <a:pt x="10554" y="597404"/>
                  </a:lnTo>
                  <a:lnTo>
                    <a:pt x="10628" y="596294"/>
                  </a:lnTo>
                  <a:lnTo>
                    <a:pt x="10687" y="595150"/>
                  </a:lnTo>
                  <a:lnTo>
                    <a:pt x="10731" y="593972"/>
                  </a:lnTo>
                  <a:lnTo>
                    <a:pt x="10768" y="592795"/>
                  </a:lnTo>
                  <a:lnTo>
                    <a:pt x="10791" y="591618"/>
                  </a:lnTo>
                  <a:lnTo>
                    <a:pt x="10798" y="590373"/>
                  </a:lnTo>
                  <a:lnTo>
                    <a:pt x="10791" y="589195"/>
                  </a:lnTo>
                  <a:lnTo>
                    <a:pt x="10768" y="588018"/>
                  </a:lnTo>
                  <a:lnTo>
                    <a:pt x="10731" y="586840"/>
                  </a:lnTo>
                  <a:lnTo>
                    <a:pt x="10687" y="585697"/>
                  </a:lnTo>
                  <a:lnTo>
                    <a:pt x="10628" y="584586"/>
                  </a:lnTo>
                  <a:lnTo>
                    <a:pt x="10554" y="583476"/>
                  </a:lnTo>
                  <a:lnTo>
                    <a:pt x="10465" y="582400"/>
                  </a:lnTo>
                  <a:lnTo>
                    <a:pt x="10369" y="581323"/>
                  </a:lnTo>
                  <a:lnTo>
                    <a:pt x="10258" y="580280"/>
                  </a:lnTo>
                  <a:lnTo>
                    <a:pt x="10140" y="579271"/>
                  </a:lnTo>
                  <a:lnTo>
                    <a:pt x="10015" y="578296"/>
                  </a:lnTo>
                  <a:lnTo>
                    <a:pt x="9874" y="577354"/>
                  </a:lnTo>
                  <a:lnTo>
                    <a:pt x="9719" y="576445"/>
                  </a:lnTo>
                  <a:lnTo>
                    <a:pt x="9556" y="575571"/>
                  </a:lnTo>
                  <a:lnTo>
                    <a:pt x="9386" y="574730"/>
                  </a:lnTo>
                  <a:lnTo>
                    <a:pt x="9209" y="573889"/>
                  </a:lnTo>
                  <a:lnTo>
                    <a:pt x="9024" y="573115"/>
                  </a:lnTo>
                  <a:lnTo>
                    <a:pt x="8825" y="572408"/>
                  </a:lnTo>
                  <a:lnTo>
                    <a:pt x="8625" y="571702"/>
                  </a:lnTo>
                  <a:lnTo>
                    <a:pt x="8411" y="571029"/>
                  </a:lnTo>
                  <a:lnTo>
                    <a:pt x="8189" y="570423"/>
                  </a:lnTo>
                  <a:lnTo>
                    <a:pt x="7967" y="569885"/>
                  </a:lnTo>
                  <a:lnTo>
                    <a:pt x="7731" y="569347"/>
                  </a:lnTo>
                  <a:lnTo>
                    <a:pt x="7494" y="568876"/>
                  </a:lnTo>
                  <a:lnTo>
                    <a:pt x="7251" y="568472"/>
                  </a:lnTo>
                  <a:lnTo>
                    <a:pt x="6999" y="568102"/>
                  </a:lnTo>
                  <a:lnTo>
                    <a:pt x="6741"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4"/>
            <p:cNvSpPr/>
            <p:nvPr/>
          </p:nvSpPr>
          <p:spPr>
            <a:xfrm>
              <a:off x="11700057" y="1047749"/>
              <a:ext cx="55642" cy="876085"/>
            </a:xfrm>
            <a:custGeom>
              <a:avLst/>
              <a:gdLst/>
              <a:ahLst/>
              <a:cxnLst/>
              <a:rect l="l" t="t" r="r" b="b"/>
              <a:pathLst>
                <a:path w="10799" h="613720" extrusionOk="0">
                  <a:moveTo>
                    <a:pt x="5396" y="0"/>
                  </a:moveTo>
                  <a:lnTo>
                    <a:pt x="5115" y="34"/>
                  </a:lnTo>
                  <a:lnTo>
                    <a:pt x="4842" y="135"/>
                  </a:lnTo>
                  <a:lnTo>
                    <a:pt x="4568" y="269"/>
                  </a:lnTo>
                  <a:lnTo>
                    <a:pt x="4295" y="471"/>
                  </a:lnTo>
                  <a:lnTo>
                    <a:pt x="4036" y="740"/>
                  </a:lnTo>
                  <a:lnTo>
                    <a:pt x="3777" y="1043"/>
                  </a:lnTo>
                  <a:lnTo>
                    <a:pt x="3526" y="1413"/>
                  </a:lnTo>
                  <a:lnTo>
                    <a:pt x="3275" y="1850"/>
                  </a:lnTo>
                  <a:lnTo>
                    <a:pt x="3038" y="2321"/>
                  </a:lnTo>
                  <a:lnTo>
                    <a:pt x="2802" y="2826"/>
                  </a:lnTo>
                  <a:lnTo>
                    <a:pt x="2580" y="3398"/>
                  </a:lnTo>
                  <a:lnTo>
                    <a:pt x="2359" y="4003"/>
                  </a:lnTo>
                  <a:lnTo>
                    <a:pt x="2152" y="4643"/>
                  </a:lnTo>
                  <a:lnTo>
                    <a:pt x="1945" y="5349"/>
                  </a:lnTo>
                  <a:lnTo>
                    <a:pt x="1752" y="6089"/>
                  </a:lnTo>
                  <a:lnTo>
                    <a:pt x="1568" y="6863"/>
                  </a:lnTo>
                  <a:lnTo>
                    <a:pt x="1390" y="7670"/>
                  </a:lnTo>
                  <a:lnTo>
                    <a:pt x="1220" y="8511"/>
                  </a:lnTo>
                  <a:lnTo>
                    <a:pt x="1058" y="9420"/>
                  </a:lnTo>
                  <a:lnTo>
                    <a:pt x="910" y="10328"/>
                  </a:lnTo>
                  <a:lnTo>
                    <a:pt x="770" y="11270"/>
                  </a:lnTo>
                  <a:lnTo>
                    <a:pt x="644" y="12245"/>
                  </a:lnTo>
                  <a:lnTo>
                    <a:pt x="526" y="13255"/>
                  </a:lnTo>
                  <a:lnTo>
                    <a:pt x="415" y="14298"/>
                  </a:lnTo>
                  <a:lnTo>
                    <a:pt x="326" y="15340"/>
                  </a:lnTo>
                  <a:lnTo>
                    <a:pt x="237" y="16417"/>
                  </a:lnTo>
                  <a:lnTo>
                    <a:pt x="171" y="17527"/>
                  </a:lnTo>
                  <a:lnTo>
                    <a:pt x="112" y="18671"/>
                  </a:lnTo>
                  <a:lnTo>
                    <a:pt x="60" y="19815"/>
                  </a:lnTo>
                  <a:lnTo>
                    <a:pt x="31" y="20959"/>
                  </a:lnTo>
                  <a:lnTo>
                    <a:pt x="8" y="22136"/>
                  </a:lnTo>
                  <a:lnTo>
                    <a:pt x="1" y="23347"/>
                  </a:lnTo>
                  <a:lnTo>
                    <a:pt x="8" y="24558"/>
                  </a:lnTo>
                  <a:lnTo>
                    <a:pt x="31" y="25736"/>
                  </a:lnTo>
                  <a:lnTo>
                    <a:pt x="60" y="26879"/>
                  </a:lnTo>
                  <a:lnTo>
                    <a:pt x="112" y="28023"/>
                  </a:lnTo>
                  <a:lnTo>
                    <a:pt x="171" y="29167"/>
                  </a:lnTo>
                  <a:lnTo>
                    <a:pt x="237" y="30277"/>
                  </a:lnTo>
                  <a:lnTo>
                    <a:pt x="326" y="31354"/>
                  </a:lnTo>
                  <a:lnTo>
                    <a:pt x="415" y="32397"/>
                  </a:lnTo>
                  <a:lnTo>
                    <a:pt x="526" y="33440"/>
                  </a:lnTo>
                  <a:lnTo>
                    <a:pt x="644" y="34449"/>
                  </a:lnTo>
                  <a:lnTo>
                    <a:pt x="770" y="35424"/>
                  </a:lnTo>
                  <a:lnTo>
                    <a:pt x="910" y="36366"/>
                  </a:lnTo>
                  <a:lnTo>
                    <a:pt x="1058" y="37275"/>
                  </a:lnTo>
                  <a:lnTo>
                    <a:pt x="1220" y="38183"/>
                  </a:lnTo>
                  <a:lnTo>
                    <a:pt x="1390" y="39024"/>
                  </a:lnTo>
                  <a:lnTo>
                    <a:pt x="1568" y="39831"/>
                  </a:lnTo>
                  <a:lnTo>
                    <a:pt x="1752" y="40605"/>
                  </a:lnTo>
                  <a:lnTo>
                    <a:pt x="1945" y="41345"/>
                  </a:lnTo>
                  <a:lnTo>
                    <a:pt x="2152" y="42052"/>
                  </a:lnTo>
                  <a:lnTo>
                    <a:pt x="2359" y="42691"/>
                  </a:lnTo>
                  <a:lnTo>
                    <a:pt x="2580" y="43296"/>
                  </a:lnTo>
                  <a:lnTo>
                    <a:pt x="2802" y="43868"/>
                  </a:lnTo>
                  <a:lnTo>
                    <a:pt x="3038" y="44373"/>
                  </a:lnTo>
                  <a:lnTo>
                    <a:pt x="3275" y="44844"/>
                  </a:lnTo>
                  <a:lnTo>
                    <a:pt x="3526" y="45281"/>
                  </a:lnTo>
                  <a:lnTo>
                    <a:pt x="3777" y="45651"/>
                  </a:lnTo>
                  <a:lnTo>
                    <a:pt x="4036" y="45954"/>
                  </a:lnTo>
                  <a:lnTo>
                    <a:pt x="4295" y="46223"/>
                  </a:lnTo>
                  <a:lnTo>
                    <a:pt x="4568" y="46425"/>
                  </a:lnTo>
                  <a:lnTo>
                    <a:pt x="4842" y="46560"/>
                  </a:lnTo>
                  <a:lnTo>
                    <a:pt x="5115" y="46661"/>
                  </a:lnTo>
                  <a:lnTo>
                    <a:pt x="5396" y="46694"/>
                  </a:lnTo>
                  <a:lnTo>
                    <a:pt x="5677" y="46661"/>
                  </a:lnTo>
                  <a:lnTo>
                    <a:pt x="5950" y="46560"/>
                  </a:lnTo>
                  <a:lnTo>
                    <a:pt x="6216" y="46425"/>
                  </a:lnTo>
                  <a:lnTo>
                    <a:pt x="6482" y="46223"/>
                  </a:lnTo>
                  <a:lnTo>
                    <a:pt x="6741" y="45954"/>
                  </a:lnTo>
                  <a:lnTo>
                    <a:pt x="7000" y="45651"/>
                  </a:lnTo>
                  <a:lnTo>
                    <a:pt x="7251" y="45281"/>
                  </a:lnTo>
                  <a:lnTo>
                    <a:pt x="7495" y="44844"/>
                  </a:lnTo>
                  <a:lnTo>
                    <a:pt x="7731" y="44373"/>
                  </a:lnTo>
                  <a:lnTo>
                    <a:pt x="7968" y="43868"/>
                  </a:lnTo>
                  <a:lnTo>
                    <a:pt x="8190" y="43296"/>
                  </a:lnTo>
                  <a:lnTo>
                    <a:pt x="8411" y="42691"/>
                  </a:lnTo>
                  <a:lnTo>
                    <a:pt x="8618" y="42052"/>
                  </a:lnTo>
                  <a:lnTo>
                    <a:pt x="8825" y="41345"/>
                  </a:lnTo>
                  <a:lnTo>
                    <a:pt x="9025" y="40605"/>
                  </a:lnTo>
                  <a:lnTo>
                    <a:pt x="9209" y="39831"/>
                  </a:lnTo>
                  <a:lnTo>
                    <a:pt x="9387" y="39024"/>
                  </a:lnTo>
                  <a:lnTo>
                    <a:pt x="9557" y="38183"/>
                  </a:lnTo>
                  <a:lnTo>
                    <a:pt x="9719" y="37275"/>
                  </a:lnTo>
                  <a:lnTo>
                    <a:pt x="9867" y="36366"/>
                  </a:lnTo>
                  <a:lnTo>
                    <a:pt x="10008" y="35424"/>
                  </a:lnTo>
                  <a:lnTo>
                    <a:pt x="10141" y="34449"/>
                  </a:lnTo>
                  <a:lnTo>
                    <a:pt x="10259" y="33440"/>
                  </a:lnTo>
                  <a:lnTo>
                    <a:pt x="10370" y="32397"/>
                  </a:lnTo>
                  <a:lnTo>
                    <a:pt x="10466" y="31354"/>
                  </a:lnTo>
                  <a:lnTo>
                    <a:pt x="10554" y="30277"/>
                  </a:lnTo>
                  <a:lnTo>
                    <a:pt x="10621" y="29167"/>
                  </a:lnTo>
                  <a:lnTo>
                    <a:pt x="10687" y="28023"/>
                  </a:lnTo>
                  <a:lnTo>
                    <a:pt x="10732" y="26879"/>
                  </a:lnTo>
                  <a:lnTo>
                    <a:pt x="10769" y="25736"/>
                  </a:lnTo>
                  <a:lnTo>
                    <a:pt x="10791" y="24558"/>
                  </a:lnTo>
                  <a:lnTo>
                    <a:pt x="10798" y="23347"/>
                  </a:lnTo>
                  <a:lnTo>
                    <a:pt x="10791" y="22136"/>
                  </a:lnTo>
                  <a:lnTo>
                    <a:pt x="10769" y="20959"/>
                  </a:lnTo>
                  <a:lnTo>
                    <a:pt x="10732" y="19815"/>
                  </a:lnTo>
                  <a:lnTo>
                    <a:pt x="10687" y="18671"/>
                  </a:lnTo>
                  <a:lnTo>
                    <a:pt x="10621" y="17527"/>
                  </a:lnTo>
                  <a:lnTo>
                    <a:pt x="10554" y="16417"/>
                  </a:lnTo>
                  <a:lnTo>
                    <a:pt x="10466" y="15340"/>
                  </a:lnTo>
                  <a:lnTo>
                    <a:pt x="10370" y="14298"/>
                  </a:lnTo>
                  <a:lnTo>
                    <a:pt x="10259" y="13255"/>
                  </a:lnTo>
                  <a:lnTo>
                    <a:pt x="10141" y="12245"/>
                  </a:lnTo>
                  <a:lnTo>
                    <a:pt x="10008" y="11270"/>
                  </a:lnTo>
                  <a:lnTo>
                    <a:pt x="9867" y="10328"/>
                  </a:lnTo>
                  <a:lnTo>
                    <a:pt x="9719" y="9420"/>
                  </a:lnTo>
                  <a:lnTo>
                    <a:pt x="9557" y="8511"/>
                  </a:lnTo>
                  <a:lnTo>
                    <a:pt x="9387" y="7670"/>
                  </a:lnTo>
                  <a:lnTo>
                    <a:pt x="9209" y="6863"/>
                  </a:lnTo>
                  <a:lnTo>
                    <a:pt x="9025" y="6089"/>
                  </a:lnTo>
                  <a:lnTo>
                    <a:pt x="8825" y="5349"/>
                  </a:lnTo>
                  <a:lnTo>
                    <a:pt x="8618" y="4643"/>
                  </a:lnTo>
                  <a:lnTo>
                    <a:pt x="8411" y="4003"/>
                  </a:lnTo>
                  <a:lnTo>
                    <a:pt x="8190" y="3398"/>
                  </a:lnTo>
                  <a:lnTo>
                    <a:pt x="7968" y="2826"/>
                  </a:lnTo>
                  <a:lnTo>
                    <a:pt x="7731" y="2321"/>
                  </a:lnTo>
                  <a:lnTo>
                    <a:pt x="7495" y="1850"/>
                  </a:lnTo>
                  <a:lnTo>
                    <a:pt x="7251" y="1413"/>
                  </a:lnTo>
                  <a:lnTo>
                    <a:pt x="7000" y="1043"/>
                  </a:lnTo>
                  <a:lnTo>
                    <a:pt x="6741" y="740"/>
                  </a:lnTo>
                  <a:lnTo>
                    <a:pt x="6482" y="471"/>
                  </a:lnTo>
                  <a:lnTo>
                    <a:pt x="6216" y="269"/>
                  </a:lnTo>
                  <a:lnTo>
                    <a:pt x="5950" y="135"/>
                  </a:lnTo>
                  <a:lnTo>
                    <a:pt x="5677" y="34"/>
                  </a:lnTo>
                  <a:lnTo>
                    <a:pt x="5396" y="0"/>
                  </a:lnTo>
                  <a:close/>
                  <a:moveTo>
                    <a:pt x="5396" y="113472"/>
                  </a:moveTo>
                  <a:lnTo>
                    <a:pt x="5115" y="113506"/>
                  </a:lnTo>
                  <a:lnTo>
                    <a:pt x="4842" y="113573"/>
                  </a:lnTo>
                  <a:lnTo>
                    <a:pt x="4568" y="113742"/>
                  </a:lnTo>
                  <a:lnTo>
                    <a:pt x="4295" y="113943"/>
                  </a:lnTo>
                  <a:lnTo>
                    <a:pt x="4036" y="114213"/>
                  </a:lnTo>
                  <a:lnTo>
                    <a:pt x="3777" y="114515"/>
                  </a:lnTo>
                  <a:lnTo>
                    <a:pt x="3526" y="114885"/>
                  </a:lnTo>
                  <a:lnTo>
                    <a:pt x="3275" y="115323"/>
                  </a:lnTo>
                  <a:lnTo>
                    <a:pt x="3038" y="115794"/>
                  </a:lnTo>
                  <a:lnTo>
                    <a:pt x="2802" y="116298"/>
                  </a:lnTo>
                  <a:lnTo>
                    <a:pt x="2580" y="116870"/>
                  </a:lnTo>
                  <a:lnTo>
                    <a:pt x="2359" y="117476"/>
                  </a:lnTo>
                  <a:lnTo>
                    <a:pt x="2152" y="118115"/>
                  </a:lnTo>
                  <a:lnTo>
                    <a:pt x="1945" y="118821"/>
                  </a:lnTo>
                  <a:lnTo>
                    <a:pt x="1752" y="119562"/>
                  </a:lnTo>
                  <a:lnTo>
                    <a:pt x="1568" y="120335"/>
                  </a:lnTo>
                  <a:lnTo>
                    <a:pt x="1390" y="121143"/>
                  </a:lnTo>
                  <a:lnTo>
                    <a:pt x="1220" y="121984"/>
                  </a:lnTo>
                  <a:lnTo>
                    <a:pt x="1058" y="122858"/>
                  </a:lnTo>
                  <a:lnTo>
                    <a:pt x="910" y="123800"/>
                  </a:lnTo>
                  <a:lnTo>
                    <a:pt x="770" y="124742"/>
                  </a:lnTo>
                  <a:lnTo>
                    <a:pt x="644" y="125718"/>
                  </a:lnTo>
                  <a:lnTo>
                    <a:pt x="526" y="126727"/>
                  </a:lnTo>
                  <a:lnTo>
                    <a:pt x="415" y="127736"/>
                  </a:lnTo>
                  <a:lnTo>
                    <a:pt x="326" y="128813"/>
                  </a:lnTo>
                  <a:lnTo>
                    <a:pt x="237" y="129889"/>
                  </a:lnTo>
                  <a:lnTo>
                    <a:pt x="171" y="131000"/>
                  </a:lnTo>
                  <a:lnTo>
                    <a:pt x="112" y="132110"/>
                  </a:lnTo>
                  <a:lnTo>
                    <a:pt x="60" y="133254"/>
                  </a:lnTo>
                  <a:lnTo>
                    <a:pt x="31" y="134431"/>
                  </a:lnTo>
                  <a:lnTo>
                    <a:pt x="8" y="135608"/>
                  </a:lnTo>
                  <a:lnTo>
                    <a:pt x="1" y="136820"/>
                  </a:lnTo>
                  <a:lnTo>
                    <a:pt x="8" y="137997"/>
                  </a:lnTo>
                  <a:lnTo>
                    <a:pt x="31" y="139174"/>
                  </a:lnTo>
                  <a:lnTo>
                    <a:pt x="60" y="140352"/>
                  </a:lnTo>
                  <a:lnTo>
                    <a:pt x="112" y="141496"/>
                  </a:lnTo>
                  <a:lnTo>
                    <a:pt x="171" y="142640"/>
                  </a:lnTo>
                  <a:lnTo>
                    <a:pt x="237" y="143716"/>
                  </a:lnTo>
                  <a:lnTo>
                    <a:pt x="326" y="144826"/>
                  </a:lnTo>
                  <a:lnTo>
                    <a:pt x="415" y="145869"/>
                  </a:lnTo>
                  <a:lnTo>
                    <a:pt x="526" y="146912"/>
                  </a:lnTo>
                  <a:lnTo>
                    <a:pt x="644" y="147921"/>
                  </a:lnTo>
                  <a:lnTo>
                    <a:pt x="770" y="148897"/>
                  </a:lnTo>
                  <a:lnTo>
                    <a:pt x="910" y="149839"/>
                  </a:lnTo>
                  <a:lnTo>
                    <a:pt x="1058" y="150747"/>
                  </a:lnTo>
                  <a:lnTo>
                    <a:pt x="1220" y="151622"/>
                  </a:lnTo>
                  <a:lnTo>
                    <a:pt x="1390" y="152496"/>
                  </a:lnTo>
                  <a:lnTo>
                    <a:pt x="1568" y="153304"/>
                  </a:lnTo>
                  <a:lnTo>
                    <a:pt x="1752" y="154078"/>
                  </a:lnTo>
                  <a:lnTo>
                    <a:pt x="1945" y="154818"/>
                  </a:lnTo>
                  <a:lnTo>
                    <a:pt x="2152" y="155491"/>
                  </a:lnTo>
                  <a:lnTo>
                    <a:pt x="2359" y="156163"/>
                  </a:lnTo>
                  <a:lnTo>
                    <a:pt x="2580" y="156769"/>
                  </a:lnTo>
                  <a:lnTo>
                    <a:pt x="2802" y="157341"/>
                  </a:lnTo>
                  <a:lnTo>
                    <a:pt x="3038" y="157845"/>
                  </a:lnTo>
                  <a:lnTo>
                    <a:pt x="3275" y="158316"/>
                  </a:lnTo>
                  <a:lnTo>
                    <a:pt x="3526" y="158720"/>
                  </a:lnTo>
                  <a:lnTo>
                    <a:pt x="3777" y="159090"/>
                  </a:lnTo>
                  <a:lnTo>
                    <a:pt x="4036" y="159427"/>
                  </a:lnTo>
                  <a:lnTo>
                    <a:pt x="4295" y="159696"/>
                  </a:lnTo>
                  <a:lnTo>
                    <a:pt x="4568" y="159898"/>
                  </a:lnTo>
                  <a:lnTo>
                    <a:pt x="4842" y="160032"/>
                  </a:lnTo>
                  <a:lnTo>
                    <a:pt x="5115" y="160133"/>
                  </a:lnTo>
                  <a:lnTo>
                    <a:pt x="5396" y="160167"/>
                  </a:lnTo>
                  <a:lnTo>
                    <a:pt x="5677" y="160133"/>
                  </a:lnTo>
                  <a:lnTo>
                    <a:pt x="5950" y="160032"/>
                  </a:lnTo>
                  <a:lnTo>
                    <a:pt x="6216" y="159898"/>
                  </a:lnTo>
                  <a:lnTo>
                    <a:pt x="6482" y="159696"/>
                  </a:lnTo>
                  <a:lnTo>
                    <a:pt x="6741" y="159427"/>
                  </a:lnTo>
                  <a:lnTo>
                    <a:pt x="7000" y="159090"/>
                  </a:lnTo>
                  <a:lnTo>
                    <a:pt x="7251" y="158720"/>
                  </a:lnTo>
                  <a:lnTo>
                    <a:pt x="7495" y="158316"/>
                  </a:lnTo>
                  <a:lnTo>
                    <a:pt x="7731" y="157845"/>
                  </a:lnTo>
                  <a:lnTo>
                    <a:pt x="7968" y="157341"/>
                  </a:lnTo>
                  <a:lnTo>
                    <a:pt x="8190" y="156769"/>
                  </a:lnTo>
                  <a:lnTo>
                    <a:pt x="8411" y="156163"/>
                  </a:lnTo>
                  <a:lnTo>
                    <a:pt x="8618" y="155491"/>
                  </a:lnTo>
                  <a:lnTo>
                    <a:pt x="8825" y="154818"/>
                  </a:lnTo>
                  <a:lnTo>
                    <a:pt x="9025" y="154078"/>
                  </a:lnTo>
                  <a:lnTo>
                    <a:pt x="9209" y="153304"/>
                  </a:lnTo>
                  <a:lnTo>
                    <a:pt x="9387" y="152496"/>
                  </a:lnTo>
                  <a:lnTo>
                    <a:pt x="9557" y="151622"/>
                  </a:lnTo>
                  <a:lnTo>
                    <a:pt x="9719" y="150747"/>
                  </a:lnTo>
                  <a:lnTo>
                    <a:pt x="9867" y="149839"/>
                  </a:lnTo>
                  <a:lnTo>
                    <a:pt x="10008" y="148897"/>
                  </a:lnTo>
                  <a:lnTo>
                    <a:pt x="10141" y="147921"/>
                  </a:lnTo>
                  <a:lnTo>
                    <a:pt x="10259" y="146912"/>
                  </a:lnTo>
                  <a:lnTo>
                    <a:pt x="10370" y="145869"/>
                  </a:lnTo>
                  <a:lnTo>
                    <a:pt x="10466" y="144826"/>
                  </a:lnTo>
                  <a:lnTo>
                    <a:pt x="10554" y="143716"/>
                  </a:lnTo>
                  <a:lnTo>
                    <a:pt x="10621" y="142640"/>
                  </a:lnTo>
                  <a:lnTo>
                    <a:pt x="10687" y="141496"/>
                  </a:lnTo>
                  <a:lnTo>
                    <a:pt x="10732" y="140352"/>
                  </a:lnTo>
                  <a:lnTo>
                    <a:pt x="10769" y="139174"/>
                  </a:lnTo>
                  <a:lnTo>
                    <a:pt x="10791" y="137997"/>
                  </a:lnTo>
                  <a:lnTo>
                    <a:pt x="10798" y="136820"/>
                  </a:lnTo>
                  <a:lnTo>
                    <a:pt x="10791" y="135608"/>
                  </a:lnTo>
                  <a:lnTo>
                    <a:pt x="10769" y="134431"/>
                  </a:lnTo>
                  <a:lnTo>
                    <a:pt x="10732" y="133254"/>
                  </a:lnTo>
                  <a:lnTo>
                    <a:pt x="10687" y="132110"/>
                  </a:lnTo>
                  <a:lnTo>
                    <a:pt x="10621" y="131000"/>
                  </a:lnTo>
                  <a:lnTo>
                    <a:pt x="10554" y="129889"/>
                  </a:lnTo>
                  <a:lnTo>
                    <a:pt x="10466" y="128813"/>
                  </a:lnTo>
                  <a:lnTo>
                    <a:pt x="10370" y="127736"/>
                  </a:lnTo>
                  <a:lnTo>
                    <a:pt x="10259" y="126727"/>
                  </a:lnTo>
                  <a:lnTo>
                    <a:pt x="10141" y="125718"/>
                  </a:lnTo>
                  <a:lnTo>
                    <a:pt x="10008" y="124742"/>
                  </a:lnTo>
                  <a:lnTo>
                    <a:pt x="9867" y="123800"/>
                  </a:lnTo>
                  <a:lnTo>
                    <a:pt x="9719" y="122858"/>
                  </a:lnTo>
                  <a:lnTo>
                    <a:pt x="9557" y="121984"/>
                  </a:lnTo>
                  <a:lnTo>
                    <a:pt x="9387" y="121143"/>
                  </a:lnTo>
                  <a:lnTo>
                    <a:pt x="9209" y="120335"/>
                  </a:lnTo>
                  <a:lnTo>
                    <a:pt x="9025" y="119562"/>
                  </a:lnTo>
                  <a:lnTo>
                    <a:pt x="8825" y="118821"/>
                  </a:lnTo>
                  <a:lnTo>
                    <a:pt x="8618" y="118115"/>
                  </a:lnTo>
                  <a:lnTo>
                    <a:pt x="8411" y="117476"/>
                  </a:lnTo>
                  <a:lnTo>
                    <a:pt x="8190" y="116870"/>
                  </a:lnTo>
                  <a:lnTo>
                    <a:pt x="7968" y="116298"/>
                  </a:lnTo>
                  <a:lnTo>
                    <a:pt x="7731" y="115794"/>
                  </a:lnTo>
                  <a:lnTo>
                    <a:pt x="7495" y="115323"/>
                  </a:lnTo>
                  <a:lnTo>
                    <a:pt x="7251" y="114885"/>
                  </a:lnTo>
                  <a:lnTo>
                    <a:pt x="7000" y="114515"/>
                  </a:lnTo>
                  <a:lnTo>
                    <a:pt x="6741" y="114213"/>
                  </a:lnTo>
                  <a:lnTo>
                    <a:pt x="6482" y="113943"/>
                  </a:lnTo>
                  <a:lnTo>
                    <a:pt x="6216" y="113742"/>
                  </a:lnTo>
                  <a:lnTo>
                    <a:pt x="5950" y="113573"/>
                  </a:lnTo>
                  <a:lnTo>
                    <a:pt x="5677" y="113506"/>
                  </a:lnTo>
                  <a:lnTo>
                    <a:pt x="5396" y="113472"/>
                  </a:lnTo>
                  <a:close/>
                  <a:moveTo>
                    <a:pt x="5115" y="226945"/>
                  </a:moveTo>
                  <a:lnTo>
                    <a:pt x="4842" y="227046"/>
                  </a:lnTo>
                  <a:lnTo>
                    <a:pt x="4568" y="227214"/>
                  </a:lnTo>
                  <a:lnTo>
                    <a:pt x="4295" y="227416"/>
                  </a:lnTo>
                  <a:lnTo>
                    <a:pt x="4036" y="227651"/>
                  </a:lnTo>
                  <a:lnTo>
                    <a:pt x="3777" y="227988"/>
                  </a:lnTo>
                  <a:lnTo>
                    <a:pt x="3526" y="228358"/>
                  </a:lnTo>
                  <a:lnTo>
                    <a:pt x="3275" y="228761"/>
                  </a:lnTo>
                  <a:lnTo>
                    <a:pt x="3038" y="229232"/>
                  </a:lnTo>
                  <a:lnTo>
                    <a:pt x="2802" y="229771"/>
                  </a:lnTo>
                  <a:lnTo>
                    <a:pt x="2580" y="230309"/>
                  </a:lnTo>
                  <a:lnTo>
                    <a:pt x="2359" y="230915"/>
                  </a:lnTo>
                  <a:lnTo>
                    <a:pt x="2152" y="231587"/>
                  </a:lnTo>
                  <a:lnTo>
                    <a:pt x="1945" y="232260"/>
                  </a:lnTo>
                  <a:lnTo>
                    <a:pt x="1752" y="233000"/>
                  </a:lnTo>
                  <a:lnTo>
                    <a:pt x="1568" y="233774"/>
                  </a:lnTo>
                  <a:lnTo>
                    <a:pt x="1390" y="234581"/>
                  </a:lnTo>
                  <a:lnTo>
                    <a:pt x="1220" y="235422"/>
                  </a:lnTo>
                  <a:lnTo>
                    <a:pt x="1058" y="236331"/>
                  </a:lnTo>
                  <a:lnTo>
                    <a:pt x="910" y="237239"/>
                  </a:lnTo>
                  <a:lnTo>
                    <a:pt x="770" y="238181"/>
                  </a:lnTo>
                  <a:lnTo>
                    <a:pt x="644" y="239157"/>
                  </a:lnTo>
                  <a:lnTo>
                    <a:pt x="526" y="240166"/>
                  </a:lnTo>
                  <a:lnTo>
                    <a:pt x="415" y="241209"/>
                  </a:lnTo>
                  <a:lnTo>
                    <a:pt x="326" y="242252"/>
                  </a:lnTo>
                  <a:lnTo>
                    <a:pt x="237" y="243328"/>
                  </a:lnTo>
                  <a:lnTo>
                    <a:pt x="171" y="244438"/>
                  </a:lnTo>
                  <a:lnTo>
                    <a:pt x="112" y="245582"/>
                  </a:lnTo>
                  <a:lnTo>
                    <a:pt x="60" y="246726"/>
                  </a:lnTo>
                  <a:lnTo>
                    <a:pt x="31" y="247903"/>
                  </a:lnTo>
                  <a:lnTo>
                    <a:pt x="8" y="249081"/>
                  </a:lnTo>
                  <a:lnTo>
                    <a:pt x="1" y="250258"/>
                  </a:lnTo>
                  <a:lnTo>
                    <a:pt x="8" y="251469"/>
                  </a:lnTo>
                  <a:lnTo>
                    <a:pt x="31" y="252647"/>
                  </a:lnTo>
                  <a:lnTo>
                    <a:pt x="60" y="253824"/>
                  </a:lnTo>
                  <a:lnTo>
                    <a:pt x="112" y="254968"/>
                  </a:lnTo>
                  <a:lnTo>
                    <a:pt x="171" y="256078"/>
                  </a:lnTo>
                  <a:lnTo>
                    <a:pt x="237" y="257188"/>
                  </a:lnTo>
                  <a:lnTo>
                    <a:pt x="326" y="258265"/>
                  </a:lnTo>
                  <a:lnTo>
                    <a:pt x="415" y="259341"/>
                  </a:lnTo>
                  <a:lnTo>
                    <a:pt x="526" y="260384"/>
                  </a:lnTo>
                  <a:lnTo>
                    <a:pt x="644" y="261360"/>
                  </a:lnTo>
                  <a:lnTo>
                    <a:pt x="770" y="262336"/>
                  </a:lnTo>
                  <a:lnTo>
                    <a:pt x="910" y="263311"/>
                  </a:lnTo>
                  <a:lnTo>
                    <a:pt x="1058" y="264220"/>
                  </a:lnTo>
                  <a:lnTo>
                    <a:pt x="1220" y="265094"/>
                  </a:lnTo>
                  <a:lnTo>
                    <a:pt x="1390" y="265935"/>
                  </a:lnTo>
                  <a:lnTo>
                    <a:pt x="1568" y="266743"/>
                  </a:lnTo>
                  <a:lnTo>
                    <a:pt x="1752" y="267516"/>
                  </a:lnTo>
                  <a:lnTo>
                    <a:pt x="1945" y="268256"/>
                  </a:lnTo>
                  <a:lnTo>
                    <a:pt x="2152" y="268963"/>
                  </a:lnTo>
                  <a:lnTo>
                    <a:pt x="2359" y="269602"/>
                  </a:lnTo>
                  <a:lnTo>
                    <a:pt x="2580" y="270208"/>
                  </a:lnTo>
                  <a:lnTo>
                    <a:pt x="2802" y="270780"/>
                  </a:lnTo>
                  <a:lnTo>
                    <a:pt x="3038" y="271318"/>
                  </a:lnTo>
                  <a:lnTo>
                    <a:pt x="3275" y="271789"/>
                  </a:lnTo>
                  <a:lnTo>
                    <a:pt x="3526" y="272193"/>
                  </a:lnTo>
                  <a:lnTo>
                    <a:pt x="3777" y="272563"/>
                  </a:lnTo>
                  <a:lnTo>
                    <a:pt x="4036" y="272865"/>
                  </a:lnTo>
                  <a:lnTo>
                    <a:pt x="4295" y="273134"/>
                  </a:lnTo>
                  <a:lnTo>
                    <a:pt x="4568" y="273336"/>
                  </a:lnTo>
                  <a:lnTo>
                    <a:pt x="4842" y="273505"/>
                  </a:lnTo>
                  <a:lnTo>
                    <a:pt x="5115" y="273572"/>
                  </a:lnTo>
                  <a:lnTo>
                    <a:pt x="5396" y="273605"/>
                  </a:lnTo>
                  <a:lnTo>
                    <a:pt x="5677" y="273572"/>
                  </a:lnTo>
                  <a:lnTo>
                    <a:pt x="5950" y="273505"/>
                  </a:lnTo>
                  <a:lnTo>
                    <a:pt x="6216" y="273336"/>
                  </a:lnTo>
                  <a:lnTo>
                    <a:pt x="6482" y="273134"/>
                  </a:lnTo>
                  <a:lnTo>
                    <a:pt x="6741" y="272865"/>
                  </a:lnTo>
                  <a:lnTo>
                    <a:pt x="7000" y="272563"/>
                  </a:lnTo>
                  <a:lnTo>
                    <a:pt x="7251" y="272193"/>
                  </a:lnTo>
                  <a:lnTo>
                    <a:pt x="7495" y="271789"/>
                  </a:lnTo>
                  <a:lnTo>
                    <a:pt x="7731" y="271318"/>
                  </a:lnTo>
                  <a:lnTo>
                    <a:pt x="7968" y="270780"/>
                  </a:lnTo>
                  <a:lnTo>
                    <a:pt x="8190" y="270208"/>
                  </a:lnTo>
                  <a:lnTo>
                    <a:pt x="8411" y="269602"/>
                  </a:lnTo>
                  <a:lnTo>
                    <a:pt x="8618" y="268963"/>
                  </a:lnTo>
                  <a:lnTo>
                    <a:pt x="8825" y="268256"/>
                  </a:lnTo>
                  <a:lnTo>
                    <a:pt x="9025" y="267516"/>
                  </a:lnTo>
                  <a:lnTo>
                    <a:pt x="9209" y="266743"/>
                  </a:lnTo>
                  <a:lnTo>
                    <a:pt x="9387" y="265935"/>
                  </a:lnTo>
                  <a:lnTo>
                    <a:pt x="9557" y="265094"/>
                  </a:lnTo>
                  <a:lnTo>
                    <a:pt x="9719" y="264220"/>
                  </a:lnTo>
                  <a:lnTo>
                    <a:pt x="9867" y="263311"/>
                  </a:lnTo>
                  <a:lnTo>
                    <a:pt x="10008" y="262336"/>
                  </a:lnTo>
                  <a:lnTo>
                    <a:pt x="10141" y="261360"/>
                  </a:lnTo>
                  <a:lnTo>
                    <a:pt x="10259" y="260384"/>
                  </a:lnTo>
                  <a:lnTo>
                    <a:pt x="10370" y="259341"/>
                  </a:lnTo>
                  <a:lnTo>
                    <a:pt x="10466" y="258265"/>
                  </a:lnTo>
                  <a:lnTo>
                    <a:pt x="10554" y="257188"/>
                  </a:lnTo>
                  <a:lnTo>
                    <a:pt x="10621" y="256078"/>
                  </a:lnTo>
                  <a:lnTo>
                    <a:pt x="10687" y="254968"/>
                  </a:lnTo>
                  <a:lnTo>
                    <a:pt x="10732" y="253824"/>
                  </a:lnTo>
                  <a:lnTo>
                    <a:pt x="10769" y="252647"/>
                  </a:lnTo>
                  <a:lnTo>
                    <a:pt x="10791" y="251469"/>
                  </a:lnTo>
                  <a:lnTo>
                    <a:pt x="10798" y="250258"/>
                  </a:lnTo>
                  <a:lnTo>
                    <a:pt x="10791" y="249081"/>
                  </a:lnTo>
                  <a:lnTo>
                    <a:pt x="10769" y="247903"/>
                  </a:lnTo>
                  <a:lnTo>
                    <a:pt x="10732" y="246726"/>
                  </a:lnTo>
                  <a:lnTo>
                    <a:pt x="10687" y="245582"/>
                  </a:lnTo>
                  <a:lnTo>
                    <a:pt x="10621" y="244438"/>
                  </a:lnTo>
                  <a:lnTo>
                    <a:pt x="10554" y="243328"/>
                  </a:lnTo>
                  <a:lnTo>
                    <a:pt x="10466" y="242252"/>
                  </a:lnTo>
                  <a:lnTo>
                    <a:pt x="10370" y="241209"/>
                  </a:lnTo>
                  <a:lnTo>
                    <a:pt x="10259" y="240166"/>
                  </a:lnTo>
                  <a:lnTo>
                    <a:pt x="10141" y="239157"/>
                  </a:lnTo>
                  <a:lnTo>
                    <a:pt x="10008" y="238181"/>
                  </a:lnTo>
                  <a:lnTo>
                    <a:pt x="9867" y="237239"/>
                  </a:lnTo>
                  <a:lnTo>
                    <a:pt x="9719" y="236331"/>
                  </a:lnTo>
                  <a:lnTo>
                    <a:pt x="9557" y="235422"/>
                  </a:lnTo>
                  <a:lnTo>
                    <a:pt x="9387" y="234581"/>
                  </a:lnTo>
                  <a:lnTo>
                    <a:pt x="9209" y="233774"/>
                  </a:lnTo>
                  <a:lnTo>
                    <a:pt x="9025" y="233000"/>
                  </a:lnTo>
                  <a:lnTo>
                    <a:pt x="8825" y="232260"/>
                  </a:lnTo>
                  <a:lnTo>
                    <a:pt x="8618" y="231587"/>
                  </a:lnTo>
                  <a:lnTo>
                    <a:pt x="8411" y="230915"/>
                  </a:lnTo>
                  <a:lnTo>
                    <a:pt x="8190" y="230309"/>
                  </a:lnTo>
                  <a:lnTo>
                    <a:pt x="7968" y="229771"/>
                  </a:lnTo>
                  <a:lnTo>
                    <a:pt x="7731" y="229232"/>
                  </a:lnTo>
                  <a:lnTo>
                    <a:pt x="7495" y="228761"/>
                  </a:lnTo>
                  <a:lnTo>
                    <a:pt x="7251" y="228358"/>
                  </a:lnTo>
                  <a:lnTo>
                    <a:pt x="7000" y="227988"/>
                  </a:lnTo>
                  <a:lnTo>
                    <a:pt x="6741" y="227651"/>
                  </a:lnTo>
                  <a:lnTo>
                    <a:pt x="6482" y="227416"/>
                  </a:lnTo>
                  <a:lnTo>
                    <a:pt x="6216" y="227214"/>
                  </a:lnTo>
                  <a:lnTo>
                    <a:pt x="5950" y="227046"/>
                  </a:lnTo>
                  <a:lnTo>
                    <a:pt x="5677" y="226945"/>
                  </a:lnTo>
                  <a:close/>
                  <a:moveTo>
                    <a:pt x="5115" y="340384"/>
                  </a:moveTo>
                  <a:lnTo>
                    <a:pt x="4842" y="340485"/>
                  </a:lnTo>
                  <a:lnTo>
                    <a:pt x="4568" y="340653"/>
                  </a:lnTo>
                  <a:lnTo>
                    <a:pt x="4295" y="340855"/>
                  </a:lnTo>
                  <a:lnTo>
                    <a:pt x="4036" y="341124"/>
                  </a:lnTo>
                  <a:lnTo>
                    <a:pt x="3777" y="341426"/>
                  </a:lnTo>
                  <a:lnTo>
                    <a:pt x="3526" y="341797"/>
                  </a:lnTo>
                  <a:lnTo>
                    <a:pt x="3275" y="342200"/>
                  </a:lnTo>
                  <a:lnTo>
                    <a:pt x="3038" y="342671"/>
                  </a:lnTo>
                  <a:lnTo>
                    <a:pt x="2802" y="343209"/>
                  </a:lnTo>
                  <a:lnTo>
                    <a:pt x="2580" y="343748"/>
                  </a:lnTo>
                  <a:lnTo>
                    <a:pt x="2359" y="344387"/>
                  </a:lnTo>
                  <a:lnTo>
                    <a:pt x="2152" y="345026"/>
                  </a:lnTo>
                  <a:lnTo>
                    <a:pt x="1945" y="345733"/>
                  </a:lnTo>
                  <a:lnTo>
                    <a:pt x="1752" y="346439"/>
                  </a:lnTo>
                  <a:lnTo>
                    <a:pt x="1568" y="347213"/>
                  </a:lnTo>
                  <a:lnTo>
                    <a:pt x="1390" y="348054"/>
                  </a:lnTo>
                  <a:lnTo>
                    <a:pt x="1220" y="348895"/>
                  </a:lnTo>
                  <a:lnTo>
                    <a:pt x="1058" y="349770"/>
                  </a:lnTo>
                  <a:lnTo>
                    <a:pt x="910" y="350678"/>
                  </a:lnTo>
                  <a:lnTo>
                    <a:pt x="770" y="351620"/>
                  </a:lnTo>
                  <a:lnTo>
                    <a:pt x="644" y="352595"/>
                  </a:lnTo>
                  <a:lnTo>
                    <a:pt x="526" y="353605"/>
                  </a:lnTo>
                  <a:lnTo>
                    <a:pt x="415" y="354648"/>
                  </a:lnTo>
                  <a:lnTo>
                    <a:pt x="326" y="355724"/>
                  </a:lnTo>
                  <a:lnTo>
                    <a:pt x="237" y="356801"/>
                  </a:lnTo>
                  <a:lnTo>
                    <a:pt x="171" y="357911"/>
                  </a:lnTo>
                  <a:lnTo>
                    <a:pt x="112" y="359021"/>
                  </a:lnTo>
                  <a:lnTo>
                    <a:pt x="60" y="360165"/>
                  </a:lnTo>
                  <a:lnTo>
                    <a:pt x="31" y="361342"/>
                  </a:lnTo>
                  <a:lnTo>
                    <a:pt x="8" y="362520"/>
                  </a:lnTo>
                  <a:lnTo>
                    <a:pt x="1" y="363697"/>
                  </a:lnTo>
                  <a:lnTo>
                    <a:pt x="8" y="364908"/>
                  </a:lnTo>
                  <a:lnTo>
                    <a:pt x="31" y="366086"/>
                  </a:lnTo>
                  <a:lnTo>
                    <a:pt x="60" y="367263"/>
                  </a:lnTo>
                  <a:lnTo>
                    <a:pt x="112" y="368407"/>
                  </a:lnTo>
                  <a:lnTo>
                    <a:pt x="171" y="369517"/>
                  </a:lnTo>
                  <a:lnTo>
                    <a:pt x="237" y="370627"/>
                  </a:lnTo>
                  <a:lnTo>
                    <a:pt x="326" y="371704"/>
                  </a:lnTo>
                  <a:lnTo>
                    <a:pt x="415" y="372780"/>
                  </a:lnTo>
                  <a:lnTo>
                    <a:pt x="526" y="373823"/>
                  </a:lnTo>
                  <a:lnTo>
                    <a:pt x="644" y="374799"/>
                  </a:lnTo>
                  <a:lnTo>
                    <a:pt x="770" y="375808"/>
                  </a:lnTo>
                  <a:lnTo>
                    <a:pt x="910" y="376750"/>
                  </a:lnTo>
                  <a:lnTo>
                    <a:pt x="1058" y="377658"/>
                  </a:lnTo>
                  <a:lnTo>
                    <a:pt x="1220" y="378533"/>
                  </a:lnTo>
                  <a:lnTo>
                    <a:pt x="1390" y="379374"/>
                  </a:lnTo>
                  <a:lnTo>
                    <a:pt x="1568" y="380215"/>
                  </a:lnTo>
                  <a:lnTo>
                    <a:pt x="1752" y="380989"/>
                  </a:lnTo>
                  <a:lnTo>
                    <a:pt x="1945" y="381695"/>
                  </a:lnTo>
                  <a:lnTo>
                    <a:pt x="2152" y="382402"/>
                  </a:lnTo>
                  <a:lnTo>
                    <a:pt x="2359" y="383041"/>
                  </a:lnTo>
                  <a:lnTo>
                    <a:pt x="2580" y="383680"/>
                  </a:lnTo>
                  <a:lnTo>
                    <a:pt x="2802" y="384218"/>
                  </a:lnTo>
                  <a:lnTo>
                    <a:pt x="3038" y="384757"/>
                  </a:lnTo>
                  <a:lnTo>
                    <a:pt x="3275" y="385228"/>
                  </a:lnTo>
                  <a:lnTo>
                    <a:pt x="3526" y="385631"/>
                  </a:lnTo>
                  <a:lnTo>
                    <a:pt x="3777" y="386001"/>
                  </a:lnTo>
                  <a:lnTo>
                    <a:pt x="4036" y="386304"/>
                  </a:lnTo>
                  <a:lnTo>
                    <a:pt x="4295" y="386573"/>
                  </a:lnTo>
                  <a:lnTo>
                    <a:pt x="4568" y="386775"/>
                  </a:lnTo>
                  <a:lnTo>
                    <a:pt x="4842" y="386943"/>
                  </a:lnTo>
                  <a:lnTo>
                    <a:pt x="5115" y="387044"/>
                  </a:lnTo>
                  <a:lnTo>
                    <a:pt x="5677" y="387044"/>
                  </a:lnTo>
                  <a:lnTo>
                    <a:pt x="5950" y="386943"/>
                  </a:lnTo>
                  <a:lnTo>
                    <a:pt x="6216" y="386775"/>
                  </a:lnTo>
                  <a:lnTo>
                    <a:pt x="6482" y="386573"/>
                  </a:lnTo>
                  <a:lnTo>
                    <a:pt x="6741" y="386304"/>
                  </a:lnTo>
                  <a:lnTo>
                    <a:pt x="7000" y="386001"/>
                  </a:lnTo>
                  <a:lnTo>
                    <a:pt x="7251" y="385631"/>
                  </a:lnTo>
                  <a:lnTo>
                    <a:pt x="7495" y="385228"/>
                  </a:lnTo>
                  <a:lnTo>
                    <a:pt x="7731" y="384757"/>
                  </a:lnTo>
                  <a:lnTo>
                    <a:pt x="7968" y="384218"/>
                  </a:lnTo>
                  <a:lnTo>
                    <a:pt x="8190" y="383680"/>
                  </a:lnTo>
                  <a:lnTo>
                    <a:pt x="8411" y="383041"/>
                  </a:lnTo>
                  <a:lnTo>
                    <a:pt x="8618" y="382402"/>
                  </a:lnTo>
                  <a:lnTo>
                    <a:pt x="8825" y="381695"/>
                  </a:lnTo>
                  <a:lnTo>
                    <a:pt x="9025" y="380989"/>
                  </a:lnTo>
                  <a:lnTo>
                    <a:pt x="9209" y="380215"/>
                  </a:lnTo>
                  <a:lnTo>
                    <a:pt x="9387" y="379374"/>
                  </a:lnTo>
                  <a:lnTo>
                    <a:pt x="9557" y="378533"/>
                  </a:lnTo>
                  <a:lnTo>
                    <a:pt x="9719" y="377658"/>
                  </a:lnTo>
                  <a:lnTo>
                    <a:pt x="9867" y="376750"/>
                  </a:lnTo>
                  <a:lnTo>
                    <a:pt x="10008" y="375808"/>
                  </a:lnTo>
                  <a:lnTo>
                    <a:pt x="10141" y="374799"/>
                  </a:lnTo>
                  <a:lnTo>
                    <a:pt x="10259" y="373823"/>
                  </a:lnTo>
                  <a:lnTo>
                    <a:pt x="10370" y="372780"/>
                  </a:lnTo>
                  <a:lnTo>
                    <a:pt x="10466" y="371704"/>
                  </a:lnTo>
                  <a:lnTo>
                    <a:pt x="10554" y="370627"/>
                  </a:lnTo>
                  <a:lnTo>
                    <a:pt x="10621" y="369517"/>
                  </a:lnTo>
                  <a:lnTo>
                    <a:pt x="10687" y="368407"/>
                  </a:lnTo>
                  <a:lnTo>
                    <a:pt x="10732" y="367263"/>
                  </a:lnTo>
                  <a:lnTo>
                    <a:pt x="10769" y="366086"/>
                  </a:lnTo>
                  <a:lnTo>
                    <a:pt x="10791" y="364908"/>
                  </a:lnTo>
                  <a:lnTo>
                    <a:pt x="10798" y="363697"/>
                  </a:lnTo>
                  <a:lnTo>
                    <a:pt x="10791" y="362520"/>
                  </a:lnTo>
                  <a:lnTo>
                    <a:pt x="10769" y="361342"/>
                  </a:lnTo>
                  <a:lnTo>
                    <a:pt x="10732" y="360165"/>
                  </a:lnTo>
                  <a:lnTo>
                    <a:pt x="10687" y="359021"/>
                  </a:lnTo>
                  <a:lnTo>
                    <a:pt x="10621" y="357911"/>
                  </a:lnTo>
                  <a:lnTo>
                    <a:pt x="10554" y="356801"/>
                  </a:lnTo>
                  <a:lnTo>
                    <a:pt x="10466" y="355724"/>
                  </a:lnTo>
                  <a:lnTo>
                    <a:pt x="10370" y="354648"/>
                  </a:lnTo>
                  <a:lnTo>
                    <a:pt x="10259" y="353605"/>
                  </a:lnTo>
                  <a:lnTo>
                    <a:pt x="10141" y="352595"/>
                  </a:lnTo>
                  <a:lnTo>
                    <a:pt x="10008" y="351620"/>
                  </a:lnTo>
                  <a:lnTo>
                    <a:pt x="9867" y="350678"/>
                  </a:lnTo>
                  <a:lnTo>
                    <a:pt x="9719" y="349770"/>
                  </a:lnTo>
                  <a:lnTo>
                    <a:pt x="9557" y="348895"/>
                  </a:lnTo>
                  <a:lnTo>
                    <a:pt x="9387" y="348054"/>
                  </a:lnTo>
                  <a:lnTo>
                    <a:pt x="9209" y="347213"/>
                  </a:lnTo>
                  <a:lnTo>
                    <a:pt x="9025" y="346439"/>
                  </a:lnTo>
                  <a:lnTo>
                    <a:pt x="8825" y="345733"/>
                  </a:lnTo>
                  <a:lnTo>
                    <a:pt x="8618" y="345026"/>
                  </a:lnTo>
                  <a:lnTo>
                    <a:pt x="8411" y="344387"/>
                  </a:lnTo>
                  <a:lnTo>
                    <a:pt x="8190" y="343748"/>
                  </a:lnTo>
                  <a:lnTo>
                    <a:pt x="7968" y="343209"/>
                  </a:lnTo>
                  <a:lnTo>
                    <a:pt x="7731" y="342671"/>
                  </a:lnTo>
                  <a:lnTo>
                    <a:pt x="7495" y="342200"/>
                  </a:lnTo>
                  <a:lnTo>
                    <a:pt x="7251" y="341797"/>
                  </a:lnTo>
                  <a:lnTo>
                    <a:pt x="7000" y="341426"/>
                  </a:lnTo>
                  <a:lnTo>
                    <a:pt x="6741" y="341124"/>
                  </a:lnTo>
                  <a:lnTo>
                    <a:pt x="6482" y="340855"/>
                  </a:lnTo>
                  <a:lnTo>
                    <a:pt x="6216" y="340653"/>
                  </a:lnTo>
                  <a:lnTo>
                    <a:pt x="5950" y="340485"/>
                  </a:lnTo>
                  <a:lnTo>
                    <a:pt x="5677" y="340384"/>
                  </a:lnTo>
                  <a:close/>
                  <a:moveTo>
                    <a:pt x="5396" y="453822"/>
                  </a:moveTo>
                  <a:lnTo>
                    <a:pt x="5115" y="453856"/>
                  </a:lnTo>
                  <a:lnTo>
                    <a:pt x="4842" y="453957"/>
                  </a:lnTo>
                  <a:lnTo>
                    <a:pt x="4568" y="454092"/>
                  </a:lnTo>
                  <a:lnTo>
                    <a:pt x="4295" y="454293"/>
                  </a:lnTo>
                  <a:lnTo>
                    <a:pt x="4036" y="454562"/>
                  </a:lnTo>
                  <a:lnTo>
                    <a:pt x="3777" y="454865"/>
                  </a:lnTo>
                  <a:lnTo>
                    <a:pt x="3526" y="455235"/>
                  </a:lnTo>
                  <a:lnTo>
                    <a:pt x="3275" y="455639"/>
                  </a:lnTo>
                  <a:lnTo>
                    <a:pt x="3038" y="456110"/>
                  </a:lnTo>
                  <a:lnTo>
                    <a:pt x="2802" y="456615"/>
                  </a:lnTo>
                  <a:lnTo>
                    <a:pt x="2580" y="457153"/>
                  </a:lnTo>
                  <a:lnTo>
                    <a:pt x="2359" y="457758"/>
                  </a:lnTo>
                  <a:lnTo>
                    <a:pt x="2152" y="458398"/>
                  </a:lnTo>
                  <a:lnTo>
                    <a:pt x="1945" y="459070"/>
                  </a:lnTo>
                  <a:lnTo>
                    <a:pt x="1752" y="459811"/>
                  </a:lnTo>
                  <a:lnTo>
                    <a:pt x="1568" y="460551"/>
                  </a:lnTo>
                  <a:lnTo>
                    <a:pt x="1390" y="461358"/>
                  </a:lnTo>
                  <a:lnTo>
                    <a:pt x="1220" y="462199"/>
                  </a:lnTo>
                  <a:lnTo>
                    <a:pt x="1058" y="463074"/>
                  </a:lnTo>
                  <a:lnTo>
                    <a:pt x="910" y="463982"/>
                  </a:lnTo>
                  <a:lnTo>
                    <a:pt x="770" y="464924"/>
                  </a:lnTo>
                  <a:lnTo>
                    <a:pt x="644" y="465900"/>
                  </a:lnTo>
                  <a:lnTo>
                    <a:pt x="526" y="466875"/>
                  </a:lnTo>
                  <a:lnTo>
                    <a:pt x="415" y="467918"/>
                  </a:lnTo>
                  <a:lnTo>
                    <a:pt x="326" y="468961"/>
                  </a:lnTo>
                  <a:lnTo>
                    <a:pt x="237" y="470038"/>
                  </a:lnTo>
                  <a:lnTo>
                    <a:pt x="171" y="471148"/>
                  </a:lnTo>
                  <a:lnTo>
                    <a:pt x="112" y="472258"/>
                  </a:lnTo>
                  <a:lnTo>
                    <a:pt x="60" y="473402"/>
                  </a:lnTo>
                  <a:lnTo>
                    <a:pt x="31" y="474579"/>
                  </a:lnTo>
                  <a:lnTo>
                    <a:pt x="8" y="475757"/>
                  </a:lnTo>
                  <a:lnTo>
                    <a:pt x="1" y="476934"/>
                  </a:lnTo>
                  <a:lnTo>
                    <a:pt x="8" y="478179"/>
                  </a:lnTo>
                  <a:lnTo>
                    <a:pt x="31" y="479356"/>
                  </a:lnTo>
                  <a:lnTo>
                    <a:pt x="60" y="480534"/>
                  </a:lnTo>
                  <a:lnTo>
                    <a:pt x="112" y="481711"/>
                  </a:lnTo>
                  <a:lnTo>
                    <a:pt x="171" y="482855"/>
                  </a:lnTo>
                  <a:lnTo>
                    <a:pt x="237" y="483965"/>
                  </a:lnTo>
                  <a:lnTo>
                    <a:pt x="326" y="485075"/>
                  </a:lnTo>
                  <a:lnTo>
                    <a:pt x="415" y="486152"/>
                  </a:lnTo>
                  <a:lnTo>
                    <a:pt x="526" y="487195"/>
                  </a:lnTo>
                  <a:lnTo>
                    <a:pt x="644" y="488204"/>
                  </a:lnTo>
                  <a:lnTo>
                    <a:pt x="770" y="489179"/>
                  </a:lnTo>
                  <a:lnTo>
                    <a:pt x="910" y="490155"/>
                  </a:lnTo>
                  <a:lnTo>
                    <a:pt x="1058" y="491063"/>
                  </a:lnTo>
                  <a:lnTo>
                    <a:pt x="1220" y="491972"/>
                  </a:lnTo>
                  <a:lnTo>
                    <a:pt x="1390" y="492813"/>
                  </a:lnTo>
                  <a:lnTo>
                    <a:pt x="1568" y="493620"/>
                  </a:lnTo>
                  <a:lnTo>
                    <a:pt x="1752" y="494394"/>
                  </a:lnTo>
                  <a:lnTo>
                    <a:pt x="1945" y="495134"/>
                  </a:lnTo>
                  <a:lnTo>
                    <a:pt x="2152" y="495840"/>
                  </a:lnTo>
                  <a:lnTo>
                    <a:pt x="2359" y="496513"/>
                  </a:lnTo>
                  <a:lnTo>
                    <a:pt x="2580" y="497119"/>
                  </a:lnTo>
                  <a:lnTo>
                    <a:pt x="2802" y="497691"/>
                  </a:lnTo>
                  <a:lnTo>
                    <a:pt x="3038" y="498195"/>
                  </a:lnTo>
                  <a:lnTo>
                    <a:pt x="3275" y="498666"/>
                  </a:lnTo>
                  <a:lnTo>
                    <a:pt x="3526" y="499104"/>
                  </a:lnTo>
                  <a:lnTo>
                    <a:pt x="3777" y="499474"/>
                  </a:lnTo>
                  <a:lnTo>
                    <a:pt x="4036" y="499777"/>
                  </a:lnTo>
                  <a:lnTo>
                    <a:pt x="4295" y="500046"/>
                  </a:lnTo>
                  <a:lnTo>
                    <a:pt x="4568" y="500248"/>
                  </a:lnTo>
                  <a:lnTo>
                    <a:pt x="4842" y="500382"/>
                  </a:lnTo>
                  <a:lnTo>
                    <a:pt x="5115" y="500483"/>
                  </a:lnTo>
                  <a:lnTo>
                    <a:pt x="5396" y="500517"/>
                  </a:lnTo>
                  <a:lnTo>
                    <a:pt x="5677" y="500483"/>
                  </a:lnTo>
                  <a:lnTo>
                    <a:pt x="5950" y="500382"/>
                  </a:lnTo>
                  <a:lnTo>
                    <a:pt x="6216" y="500248"/>
                  </a:lnTo>
                  <a:lnTo>
                    <a:pt x="6482" y="500046"/>
                  </a:lnTo>
                  <a:lnTo>
                    <a:pt x="6741" y="499777"/>
                  </a:lnTo>
                  <a:lnTo>
                    <a:pt x="7000" y="499474"/>
                  </a:lnTo>
                  <a:lnTo>
                    <a:pt x="7251" y="499104"/>
                  </a:lnTo>
                  <a:lnTo>
                    <a:pt x="7495" y="498666"/>
                  </a:lnTo>
                  <a:lnTo>
                    <a:pt x="7731" y="498195"/>
                  </a:lnTo>
                  <a:lnTo>
                    <a:pt x="7968" y="497691"/>
                  </a:lnTo>
                  <a:lnTo>
                    <a:pt x="8190" y="497119"/>
                  </a:lnTo>
                  <a:lnTo>
                    <a:pt x="8411" y="496513"/>
                  </a:lnTo>
                  <a:lnTo>
                    <a:pt x="8618" y="495840"/>
                  </a:lnTo>
                  <a:lnTo>
                    <a:pt x="8825" y="495134"/>
                  </a:lnTo>
                  <a:lnTo>
                    <a:pt x="9025" y="494394"/>
                  </a:lnTo>
                  <a:lnTo>
                    <a:pt x="9209" y="493620"/>
                  </a:lnTo>
                  <a:lnTo>
                    <a:pt x="9387" y="492813"/>
                  </a:lnTo>
                  <a:lnTo>
                    <a:pt x="9557" y="491972"/>
                  </a:lnTo>
                  <a:lnTo>
                    <a:pt x="9719" y="491063"/>
                  </a:lnTo>
                  <a:lnTo>
                    <a:pt x="9867" y="490155"/>
                  </a:lnTo>
                  <a:lnTo>
                    <a:pt x="10008" y="489179"/>
                  </a:lnTo>
                  <a:lnTo>
                    <a:pt x="10141" y="488204"/>
                  </a:lnTo>
                  <a:lnTo>
                    <a:pt x="10259" y="487195"/>
                  </a:lnTo>
                  <a:lnTo>
                    <a:pt x="10370" y="486152"/>
                  </a:lnTo>
                  <a:lnTo>
                    <a:pt x="10466" y="485075"/>
                  </a:lnTo>
                  <a:lnTo>
                    <a:pt x="10554" y="483965"/>
                  </a:lnTo>
                  <a:lnTo>
                    <a:pt x="10621" y="482855"/>
                  </a:lnTo>
                  <a:lnTo>
                    <a:pt x="10687" y="481711"/>
                  </a:lnTo>
                  <a:lnTo>
                    <a:pt x="10732" y="480534"/>
                  </a:lnTo>
                  <a:lnTo>
                    <a:pt x="10769" y="479356"/>
                  </a:lnTo>
                  <a:lnTo>
                    <a:pt x="10791" y="478179"/>
                  </a:lnTo>
                  <a:lnTo>
                    <a:pt x="10798" y="476934"/>
                  </a:lnTo>
                  <a:lnTo>
                    <a:pt x="10791" y="475757"/>
                  </a:lnTo>
                  <a:lnTo>
                    <a:pt x="10769" y="474579"/>
                  </a:lnTo>
                  <a:lnTo>
                    <a:pt x="10732" y="473402"/>
                  </a:lnTo>
                  <a:lnTo>
                    <a:pt x="10687" y="472258"/>
                  </a:lnTo>
                  <a:lnTo>
                    <a:pt x="10621" y="471148"/>
                  </a:lnTo>
                  <a:lnTo>
                    <a:pt x="10554" y="470038"/>
                  </a:lnTo>
                  <a:lnTo>
                    <a:pt x="10466" y="468961"/>
                  </a:lnTo>
                  <a:lnTo>
                    <a:pt x="10370" y="467918"/>
                  </a:lnTo>
                  <a:lnTo>
                    <a:pt x="10259" y="466875"/>
                  </a:lnTo>
                  <a:lnTo>
                    <a:pt x="10141" y="465900"/>
                  </a:lnTo>
                  <a:lnTo>
                    <a:pt x="10008" y="464924"/>
                  </a:lnTo>
                  <a:lnTo>
                    <a:pt x="9867" y="463982"/>
                  </a:lnTo>
                  <a:lnTo>
                    <a:pt x="9719" y="463074"/>
                  </a:lnTo>
                  <a:lnTo>
                    <a:pt x="9557" y="462199"/>
                  </a:lnTo>
                  <a:lnTo>
                    <a:pt x="9387" y="461358"/>
                  </a:lnTo>
                  <a:lnTo>
                    <a:pt x="9209" y="460551"/>
                  </a:lnTo>
                  <a:lnTo>
                    <a:pt x="9025" y="459811"/>
                  </a:lnTo>
                  <a:lnTo>
                    <a:pt x="8825" y="459070"/>
                  </a:lnTo>
                  <a:lnTo>
                    <a:pt x="8618" y="458398"/>
                  </a:lnTo>
                  <a:lnTo>
                    <a:pt x="8411" y="457758"/>
                  </a:lnTo>
                  <a:lnTo>
                    <a:pt x="8190" y="457153"/>
                  </a:lnTo>
                  <a:lnTo>
                    <a:pt x="7968" y="456615"/>
                  </a:lnTo>
                  <a:lnTo>
                    <a:pt x="7731" y="456110"/>
                  </a:lnTo>
                  <a:lnTo>
                    <a:pt x="7495" y="455639"/>
                  </a:lnTo>
                  <a:lnTo>
                    <a:pt x="7251" y="455235"/>
                  </a:lnTo>
                  <a:lnTo>
                    <a:pt x="7000" y="454865"/>
                  </a:lnTo>
                  <a:lnTo>
                    <a:pt x="6741" y="454562"/>
                  </a:lnTo>
                  <a:lnTo>
                    <a:pt x="6482" y="454293"/>
                  </a:lnTo>
                  <a:lnTo>
                    <a:pt x="6216" y="454092"/>
                  </a:lnTo>
                  <a:lnTo>
                    <a:pt x="5950" y="453957"/>
                  </a:lnTo>
                  <a:lnTo>
                    <a:pt x="5677" y="453856"/>
                  </a:lnTo>
                  <a:lnTo>
                    <a:pt x="5396" y="453822"/>
                  </a:lnTo>
                  <a:close/>
                  <a:moveTo>
                    <a:pt x="5115" y="567059"/>
                  </a:moveTo>
                  <a:lnTo>
                    <a:pt x="4842" y="567160"/>
                  </a:lnTo>
                  <a:lnTo>
                    <a:pt x="4568" y="567328"/>
                  </a:lnTo>
                  <a:lnTo>
                    <a:pt x="4295" y="567530"/>
                  </a:lnTo>
                  <a:lnTo>
                    <a:pt x="4036" y="567766"/>
                  </a:lnTo>
                  <a:lnTo>
                    <a:pt x="3777" y="568102"/>
                  </a:lnTo>
                  <a:lnTo>
                    <a:pt x="3526" y="568472"/>
                  </a:lnTo>
                  <a:lnTo>
                    <a:pt x="3275" y="568876"/>
                  </a:lnTo>
                  <a:lnTo>
                    <a:pt x="3038" y="569347"/>
                  </a:lnTo>
                  <a:lnTo>
                    <a:pt x="2802" y="569885"/>
                  </a:lnTo>
                  <a:lnTo>
                    <a:pt x="2580" y="570423"/>
                  </a:lnTo>
                  <a:lnTo>
                    <a:pt x="2359" y="571029"/>
                  </a:lnTo>
                  <a:lnTo>
                    <a:pt x="2152" y="571702"/>
                  </a:lnTo>
                  <a:lnTo>
                    <a:pt x="1945" y="572408"/>
                  </a:lnTo>
                  <a:lnTo>
                    <a:pt x="1752" y="573115"/>
                  </a:lnTo>
                  <a:lnTo>
                    <a:pt x="1568" y="573889"/>
                  </a:lnTo>
                  <a:lnTo>
                    <a:pt x="1390" y="574730"/>
                  </a:lnTo>
                  <a:lnTo>
                    <a:pt x="1220" y="575571"/>
                  </a:lnTo>
                  <a:lnTo>
                    <a:pt x="1058" y="576445"/>
                  </a:lnTo>
                  <a:lnTo>
                    <a:pt x="910" y="577354"/>
                  </a:lnTo>
                  <a:lnTo>
                    <a:pt x="770" y="578296"/>
                  </a:lnTo>
                  <a:lnTo>
                    <a:pt x="644" y="579271"/>
                  </a:lnTo>
                  <a:lnTo>
                    <a:pt x="526" y="580280"/>
                  </a:lnTo>
                  <a:lnTo>
                    <a:pt x="415" y="581323"/>
                  </a:lnTo>
                  <a:lnTo>
                    <a:pt x="326" y="582400"/>
                  </a:lnTo>
                  <a:lnTo>
                    <a:pt x="237" y="583476"/>
                  </a:lnTo>
                  <a:lnTo>
                    <a:pt x="171" y="584586"/>
                  </a:lnTo>
                  <a:lnTo>
                    <a:pt x="112" y="585697"/>
                  </a:lnTo>
                  <a:lnTo>
                    <a:pt x="60" y="586840"/>
                  </a:lnTo>
                  <a:lnTo>
                    <a:pt x="31" y="588018"/>
                  </a:lnTo>
                  <a:lnTo>
                    <a:pt x="8" y="589195"/>
                  </a:lnTo>
                  <a:lnTo>
                    <a:pt x="1" y="590373"/>
                  </a:lnTo>
                  <a:lnTo>
                    <a:pt x="8" y="591618"/>
                  </a:lnTo>
                  <a:lnTo>
                    <a:pt x="31" y="592795"/>
                  </a:lnTo>
                  <a:lnTo>
                    <a:pt x="60" y="593972"/>
                  </a:lnTo>
                  <a:lnTo>
                    <a:pt x="112" y="595150"/>
                  </a:lnTo>
                  <a:lnTo>
                    <a:pt x="171" y="596294"/>
                  </a:lnTo>
                  <a:lnTo>
                    <a:pt x="237" y="597404"/>
                  </a:lnTo>
                  <a:lnTo>
                    <a:pt x="326" y="598480"/>
                  </a:lnTo>
                  <a:lnTo>
                    <a:pt x="415" y="599557"/>
                  </a:lnTo>
                  <a:lnTo>
                    <a:pt x="526" y="600600"/>
                  </a:lnTo>
                  <a:lnTo>
                    <a:pt x="644" y="601609"/>
                  </a:lnTo>
                  <a:lnTo>
                    <a:pt x="770" y="602585"/>
                  </a:lnTo>
                  <a:lnTo>
                    <a:pt x="910" y="603527"/>
                  </a:lnTo>
                  <a:lnTo>
                    <a:pt x="1058" y="604435"/>
                  </a:lnTo>
                  <a:lnTo>
                    <a:pt x="1220" y="605310"/>
                  </a:lnTo>
                  <a:lnTo>
                    <a:pt x="1390" y="606151"/>
                  </a:lnTo>
                  <a:lnTo>
                    <a:pt x="1568" y="606958"/>
                  </a:lnTo>
                  <a:lnTo>
                    <a:pt x="1752" y="607732"/>
                  </a:lnTo>
                  <a:lnTo>
                    <a:pt x="1945" y="608472"/>
                  </a:lnTo>
                  <a:lnTo>
                    <a:pt x="2152" y="609145"/>
                  </a:lnTo>
                  <a:lnTo>
                    <a:pt x="2359" y="609784"/>
                  </a:lnTo>
                  <a:lnTo>
                    <a:pt x="2580" y="610389"/>
                  </a:lnTo>
                  <a:lnTo>
                    <a:pt x="2802" y="610961"/>
                  </a:lnTo>
                  <a:lnTo>
                    <a:pt x="3038" y="611466"/>
                  </a:lnTo>
                  <a:lnTo>
                    <a:pt x="3275" y="611937"/>
                  </a:lnTo>
                  <a:lnTo>
                    <a:pt x="3526" y="612341"/>
                  </a:lnTo>
                  <a:lnTo>
                    <a:pt x="3777" y="612711"/>
                  </a:lnTo>
                  <a:lnTo>
                    <a:pt x="4036" y="613013"/>
                  </a:lnTo>
                  <a:lnTo>
                    <a:pt x="4295" y="613249"/>
                  </a:lnTo>
                  <a:lnTo>
                    <a:pt x="4568" y="613451"/>
                  </a:lnTo>
                  <a:lnTo>
                    <a:pt x="4842" y="613619"/>
                  </a:lnTo>
                  <a:lnTo>
                    <a:pt x="5115" y="613686"/>
                  </a:lnTo>
                  <a:lnTo>
                    <a:pt x="5396" y="613720"/>
                  </a:lnTo>
                  <a:lnTo>
                    <a:pt x="5677" y="613686"/>
                  </a:lnTo>
                  <a:lnTo>
                    <a:pt x="5950" y="613619"/>
                  </a:lnTo>
                  <a:lnTo>
                    <a:pt x="6216" y="613451"/>
                  </a:lnTo>
                  <a:lnTo>
                    <a:pt x="6482" y="613249"/>
                  </a:lnTo>
                  <a:lnTo>
                    <a:pt x="6741" y="613013"/>
                  </a:lnTo>
                  <a:lnTo>
                    <a:pt x="7000" y="612711"/>
                  </a:lnTo>
                  <a:lnTo>
                    <a:pt x="7251" y="612341"/>
                  </a:lnTo>
                  <a:lnTo>
                    <a:pt x="7495" y="611937"/>
                  </a:lnTo>
                  <a:lnTo>
                    <a:pt x="7731" y="611466"/>
                  </a:lnTo>
                  <a:lnTo>
                    <a:pt x="7968" y="610961"/>
                  </a:lnTo>
                  <a:lnTo>
                    <a:pt x="8190" y="610389"/>
                  </a:lnTo>
                  <a:lnTo>
                    <a:pt x="8411" y="609784"/>
                  </a:lnTo>
                  <a:lnTo>
                    <a:pt x="8618" y="609145"/>
                  </a:lnTo>
                  <a:lnTo>
                    <a:pt x="8825" y="608472"/>
                  </a:lnTo>
                  <a:lnTo>
                    <a:pt x="9025" y="607732"/>
                  </a:lnTo>
                  <a:lnTo>
                    <a:pt x="9209" y="606958"/>
                  </a:lnTo>
                  <a:lnTo>
                    <a:pt x="9387" y="606151"/>
                  </a:lnTo>
                  <a:lnTo>
                    <a:pt x="9557" y="605310"/>
                  </a:lnTo>
                  <a:lnTo>
                    <a:pt x="9719" y="604435"/>
                  </a:lnTo>
                  <a:lnTo>
                    <a:pt x="9867" y="603527"/>
                  </a:lnTo>
                  <a:lnTo>
                    <a:pt x="10008" y="602585"/>
                  </a:lnTo>
                  <a:lnTo>
                    <a:pt x="10141" y="601609"/>
                  </a:lnTo>
                  <a:lnTo>
                    <a:pt x="10259" y="600600"/>
                  </a:lnTo>
                  <a:lnTo>
                    <a:pt x="10370" y="599557"/>
                  </a:lnTo>
                  <a:lnTo>
                    <a:pt x="10466" y="598480"/>
                  </a:lnTo>
                  <a:lnTo>
                    <a:pt x="10554" y="597404"/>
                  </a:lnTo>
                  <a:lnTo>
                    <a:pt x="10621" y="596294"/>
                  </a:lnTo>
                  <a:lnTo>
                    <a:pt x="10687" y="595150"/>
                  </a:lnTo>
                  <a:lnTo>
                    <a:pt x="10732" y="593972"/>
                  </a:lnTo>
                  <a:lnTo>
                    <a:pt x="10769" y="592795"/>
                  </a:lnTo>
                  <a:lnTo>
                    <a:pt x="10791" y="591618"/>
                  </a:lnTo>
                  <a:lnTo>
                    <a:pt x="10798" y="590373"/>
                  </a:lnTo>
                  <a:lnTo>
                    <a:pt x="10791" y="589195"/>
                  </a:lnTo>
                  <a:lnTo>
                    <a:pt x="10769" y="588018"/>
                  </a:lnTo>
                  <a:lnTo>
                    <a:pt x="10732" y="586840"/>
                  </a:lnTo>
                  <a:lnTo>
                    <a:pt x="10687" y="585697"/>
                  </a:lnTo>
                  <a:lnTo>
                    <a:pt x="10621" y="584586"/>
                  </a:lnTo>
                  <a:lnTo>
                    <a:pt x="10554" y="583476"/>
                  </a:lnTo>
                  <a:lnTo>
                    <a:pt x="10466" y="582400"/>
                  </a:lnTo>
                  <a:lnTo>
                    <a:pt x="10370" y="581323"/>
                  </a:lnTo>
                  <a:lnTo>
                    <a:pt x="10259" y="580280"/>
                  </a:lnTo>
                  <a:lnTo>
                    <a:pt x="10141" y="579271"/>
                  </a:lnTo>
                  <a:lnTo>
                    <a:pt x="10008" y="578296"/>
                  </a:lnTo>
                  <a:lnTo>
                    <a:pt x="9867" y="577354"/>
                  </a:lnTo>
                  <a:lnTo>
                    <a:pt x="9719" y="576445"/>
                  </a:lnTo>
                  <a:lnTo>
                    <a:pt x="9557" y="575571"/>
                  </a:lnTo>
                  <a:lnTo>
                    <a:pt x="9387" y="574730"/>
                  </a:lnTo>
                  <a:lnTo>
                    <a:pt x="9209" y="573889"/>
                  </a:lnTo>
                  <a:lnTo>
                    <a:pt x="9025" y="573115"/>
                  </a:lnTo>
                  <a:lnTo>
                    <a:pt x="8825" y="572408"/>
                  </a:lnTo>
                  <a:lnTo>
                    <a:pt x="8618" y="571702"/>
                  </a:lnTo>
                  <a:lnTo>
                    <a:pt x="8411" y="571029"/>
                  </a:lnTo>
                  <a:lnTo>
                    <a:pt x="8190" y="570423"/>
                  </a:lnTo>
                  <a:lnTo>
                    <a:pt x="7968" y="569885"/>
                  </a:lnTo>
                  <a:lnTo>
                    <a:pt x="7731" y="569347"/>
                  </a:lnTo>
                  <a:lnTo>
                    <a:pt x="7495" y="568876"/>
                  </a:lnTo>
                  <a:lnTo>
                    <a:pt x="7251" y="568472"/>
                  </a:lnTo>
                  <a:lnTo>
                    <a:pt x="7000" y="568102"/>
                  </a:lnTo>
                  <a:lnTo>
                    <a:pt x="6741" y="567766"/>
                  </a:lnTo>
                  <a:lnTo>
                    <a:pt x="6482" y="567530"/>
                  </a:lnTo>
                  <a:lnTo>
                    <a:pt x="6216" y="567328"/>
                  </a:lnTo>
                  <a:lnTo>
                    <a:pt x="5950" y="567160"/>
                  </a:lnTo>
                  <a:lnTo>
                    <a:pt x="5677"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4"/>
            <p:cNvSpPr/>
            <p:nvPr/>
          </p:nvSpPr>
          <p:spPr>
            <a:xfrm>
              <a:off x="11835774" y="1047749"/>
              <a:ext cx="55601" cy="876085"/>
            </a:xfrm>
            <a:custGeom>
              <a:avLst/>
              <a:gdLst/>
              <a:ahLst/>
              <a:cxnLst/>
              <a:rect l="l" t="t" r="r" b="b"/>
              <a:pathLst>
                <a:path w="10791" h="613720" extrusionOk="0">
                  <a:moveTo>
                    <a:pt x="5395" y="0"/>
                  </a:moveTo>
                  <a:lnTo>
                    <a:pt x="5114" y="34"/>
                  </a:lnTo>
                  <a:lnTo>
                    <a:pt x="4841" y="135"/>
                  </a:lnTo>
                  <a:lnTo>
                    <a:pt x="4568" y="269"/>
                  </a:lnTo>
                  <a:lnTo>
                    <a:pt x="4294" y="471"/>
                  </a:lnTo>
                  <a:lnTo>
                    <a:pt x="4035" y="740"/>
                  </a:lnTo>
                  <a:lnTo>
                    <a:pt x="3777" y="1043"/>
                  </a:lnTo>
                  <a:lnTo>
                    <a:pt x="3526" y="1413"/>
                  </a:lnTo>
                  <a:lnTo>
                    <a:pt x="3274" y="1850"/>
                  </a:lnTo>
                  <a:lnTo>
                    <a:pt x="3038" y="2321"/>
                  </a:lnTo>
                  <a:lnTo>
                    <a:pt x="2801" y="2826"/>
                  </a:lnTo>
                  <a:lnTo>
                    <a:pt x="2580" y="3398"/>
                  </a:lnTo>
                  <a:lnTo>
                    <a:pt x="2358" y="4003"/>
                  </a:lnTo>
                  <a:lnTo>
                    <a:pt x="2151" y="4643"/>
                  </a:lnTo>
                  <a:lnTo>
                    <a:pt x="1944" y="5349"/>
                  </a:lnTo>
                  <a:lnTo>
                    <a:pt x="1752" y="6089"/>
                  </a:lnTo>
                  <a:lnTo>
                    <a:pt x="1560" y="6863"/>
                  </a:lnTo>
                  <a:lnTo>
                    <a:pt x="1382" y="7670"/>
                  </a:lnTo>
                  <a:lnTo>
                    <a:pt x="1220" y="8511"/>
                  </a:lnTo>
                  <a:lnTo>
                    <a:pt x="1057" y="9420"/>
                  </a:lnTo>
                  <a:lnTo>
                    <a:pt x="909" y="10328"/>
                  </a:lnTo>
                  <a:lnTo>
                    <a:pt x="769" y="11270"/>
                  </a:lnTo>
                  <a:lnTo>
                    <a:pt x="643" y="12245"/>
                  </a:lnTo>
                  <a:lnTo>
                    <a:pt x="525" y="13255"/>
                  </a:lnTo>
                  <a:lnTo>
                    <a:pt x="414" y="14298"/>
                  </a:lnTo>
                  <a:lnTo>
                    <a:pt x="318" y="15340"/>
                  </a:lnTo>
                  <a:lnTo>
                    <a:pt x="237" y="16417"/>
                  </a:lnTo>
                  <a:lnTo>
                    <a:pt x="163" y="17527"/>
                  </a:lnTo>
                  <a:lnTo>
                    <a:pt x="104" y="18671"/>
                  </a:lnTo>
                  <a:lnTo>
                    <a:pt x="59" y="19815"/>
                  </a:lnTo>
                  <a:lnTo>
                    <a:pt x="30" y="20959"/>
                  </a:lnTo>
                  <a:lnTo>
                    <a:pt x="8" y="22136"/>
                  </a:lnTo>
                  <a:lnTo>
                    <a:pt x="0" y="23347"/>
                  </a:lnTo>
                  <a:lnTo>
                    <a:pt x="8" y="24558"/>
                  </a:lnTo>
                  <a:lnTo>
                    <a:pt x="30" y="25736"/>
                  </a:lnTo>
                  <a:lnTo>
                    <a:pt x="59" y="26879"/>
                  </a:lnTo>
                  <a:lnTo>
                    <a:pt x="104" y="28023"/>
                  </a:lnTo>
                  <a:lnTo>
                    <a:pt x="163" y="29167"/>
                  </a:lnTo>
                  <a:lnTo>
                    <a:pt x="237" y="30277"/>
                  </a:lnTo>
                  <a:lnTo>
                    <a:pt x="318" y="31354"/>
                  </a:lnTo>
                  <a:lnTo>
                    <a:pt x="414" y="32397"/>
                  </a:lnTo>
                  <a:lnTo>
                    <a:pt x="525" y="33440"/>
                  </a:lnTo>
                  <a:lnTo>
                    <a:pt x="643" y="34449"/>
                  </a:lnTo>
                  <a:lnTo>
                    <a:pt x="769" y="35424"/>
                  </a:lnTo>
                  <a:lnTo>
                    <a:pt x="909" y="36366"/>
                  </a:lnTo>
                  <a:lnTo>
                    <a:pt x="1057" y="37275"/>
                  </a:lnTo>
                  <a:lnTo>
                    <a:pt x="1220" y="38183"/>
                  </a:lnTo>
                  <a:lnTo>
                    <a:pt x="1382" y="39024"/>
                  </a:lnTo>
                  <a:lnTo>
                    <a:pt x="1560" y="39831"/>
                  </a:lnTo>
                  <a:lnTo>
                    <a:pt x="1752" y="40605"/>
                  </a:lnTo>
                  <a:lnTo>
                    <a:pt x="1944" y="41345"/>
                  </a:lnTo>
                  <a:lnTo>
                    <a:pt x="2151" y="42052"/>
                  </a:lnTo>
                  <a:lnTo>
                    <a:pt x="2358" y="42691"/>
                  </a:lnTo>
                  <a:lnTo>
                    <a:pt x="2580" y="43296"/>
                  </a:lnTo>
                  <a:lnTo>
                    <a:pt x="2801" y="43868"/>
                  </a:lnTo>
                  <a:lnTo>
                    <a:pt x="3038" y="44373"/>
                  </a:lnTo>
                  <a:lnTo>
                    <a:pt x="3274" y="44844"/>
                  </a:lnTo>
                  <a:lnTo>
                    <a:pt x="3526" y="45281"/>
                  </a:lnTo>
                  <a:lnTo>
                    <a:pt x="3777" y="45651"/>
                  </a:lnTo>
                  <a:lnTo>
                    <a:pt x="4035" y="45954"/>
                  </a:lnTo>
                  <a:lnTo>
                    <a:pt x="4294" y="46223"/>
                  </a:lnTo>
                  <a:lnTo>
                    <a:pt x="4568" y="46425"/>
                  </a:lnTo>
                  <a:lnTo>
                    <a:pt x="4841" y="46560"/>
                  </a:lnTo>
                  <a:lnTo>
                    <a:pt x="5114" y="46661"/>
                  </a:lnTo>
                  <a:lnTo>
                    <a:pt x="5395" y="46694"/>
                  </a:lnTo>
                  <a:lnTo>
                    <a:pt x="5676" y="46661"/>
                  </a:lnTo>
                  <a:lnTo>
                    <a:pt x="5950" y="46560"/>
                  </a:lnTo>
                  <a:lnTo>
                    <a:pt x="6216" y="46425"/>
                  </a:lnTo>
                  <a:lnTo>
                    <a:pt x="6482" y="46223"/>
                  </a:lnTo>
                  <a:lnTo>
                    <a:pt x="6740" y="45954"/>
                  </a:lnTo>
                  <a:lnTo>
                    <a:pt x="6999" y="45651"/>
                  </a:lnTo>
                  <a:lnTo>
                    <a:pt x="7250" y="45281"/>
                  </a:lnTo>
                  <a:lnTo>
                    <a:pt x="7494" y="44844"/>
                  </a:lnTo>
                  <a:lnTo>
                    <a:pt x="7731" y="44373"/>
                  </a:lnTo>
                  <a:lnTo>
                    <a:pt x="7960" y="43868"/>
                  </a:lnTo>
                  <a:lnTo>
                    <a:pt x="8189" y="43296"/>
                  </a:lnTo>
                  <a:lnTo>
                    <a:pt x="8411" y="42691"/>
                  </a:lnTo>
                  <a:lnTo>
                    <a:pt x="8618" y="42052"/>
                  </a:lnTo>
                  <a:lnTo>
                    <a:pt x="8824" y="41345"/>
                  </a:lnTo>
                  <a:lnTo>
                    <a:pt x="9017" y="40605"/>
                  </a:lnTo>
                  <a:lnTo>
                    <a:pt x="9209" y="39831"/>
                  </a:lnTo>
                  <a:lnTo>
                    <a:pt x="9386" y="39024"/>
                  </a:lnTo>
                  <a:lnTo>
                    <a:pt x="9556" y="38183"/>
                  </a:lnTo>
                  <a:lnTo>
                    <a:pt x="9719" y="37275"/>
                  </a:lnTo>
                  <a:lnTo>
                    <a:pt x="9867" y="36366"/>
                  </a:lnTo>
                  <a:lnTo>
                    <a:pt x="10007" y="35424"/>
                  </a:lnTo>
                  <a:lnTo>
                    <a:pt x="10140" y="34449"/>
                  </a:lnTo>
                  <a:lnTo>
                    <a:pt x="10258" y="33440"/>
                  </a:lnTo>
                  <a:lnTo>
                    <a:pt x="10369" y="32397"/>
                  </a:lnTo>
                  <a:lnTo>
                    <a:pt x="10465" y="31354"/>
                  </a:lnTo>
                  <a:lnTo>
                    <a:pt x="10546" y="30277"/>
                  </a:lnTo>
                  <a:lnTo>
                    <a:pt x="10620" y="29167"/>
                  </a:lnTo>
                  <a:lnTo>
                    <a:pt x="10687" y="28023"/>
                  </a:lnTo>
                  <a:lnTo>
                    <a:pt x="10731" y="26879"/>
                  </a:lnTo>
                  <a:lnTo>
                    <a:pt x="10768" y="25736"/>
                  </a:lnTo>
                  <a:lnTo>
                    <a:pt x="10790" y="24558"/>
                  </a:lnTo>
                  <a:lnTo>
                    <a:pt x="10790" y="23347"/>
                  </a:lnTo>
                  <a:lnTo>
                    <a:pt x="10790" y="22136"/>
                  </a:lnTo>
                  <a:lnTo>
                    <a:pt x="10768" y="20959"/>
                  </a:lnTo>
                  <a:lnTo>
                    <a:pt x="10731" y="19815"/>
                  </a:lnTo>
                  <a:lnTo>
                    <a:pt x="10687" y="18671"/>
                  </a:lnTo>
                  <a:lnTo>
                    <a:pt x="10620" y="17527"/>
                  </a:lnTo>
                  <a:lnTo>
                    <a:pt x="10546" y="16417"/>
                  </a:lnTo>
                  <a:lnTo>
                    <a:pt x="10465" y="15340"/>
                  </a:lnTo>
                  <a:lnTo>
                    <a:pt x="10369" y="14298"/>
                  </a:lnTo>
                  <a:lnTo>
                    <a:pt x="10258" y="13255"/>
                  </a:lnTo>
                  <a:lnTo>
                    <a:pt x="10140" y="12245"/>
                  </a:lnTo>
                  <a:lnTo>
                    <a:pt x="10007" y="11270"/>
                  </a:lnTo>
                  <a:lnTo>
                    <a:pt x="9867" y="10328"/>
                  </a:lnTo>
                  <a:lnTo>
                    <a:pt x="9719" y="9420"/>
                  </a:lnTo>
                  <a:lnTo>
                    <a:pt x="9556" y="8511"/>
                  </a:lnTo>
                  <a:lnTo>
                    <a:pt x="9386" y="7670"/>
                  </a:lnTo>
                  <a:lnTo>
                    <a:pt x="9209" y="6863"/>
                  </a:lnTo>
                  <a:lnTo>
                    <a:pt x="9017" y="6089"/>
                  </a:lnTo>
                  <a:lnTo>
                    <a:pt x="8824" y="5349"/>
                  </a:lnTo>
                  <a:lnTo>
                    <a:pt x="8618" y="4643"/>
                  </a:lnTo>
                  <a:lnTo>
                    <a:pt x="8411" y="4003"/>
                  </a:lnTo>
                  <a:lnTo>
                    <a:pt x="8189" y="3398"/>
                  </a:lnTo>
                  <a:lnTo>
                    <a:pt x="7960" y="2826"/>
                  </a:lnTo>
                  <a:lnTo>
                    <a:pt x="7731" y="2321"/>
                  </a:lnTo>
                  <a:lnTo>
                    <a:pt x="7494" y="1850"/>
                  </a:lnTo>
                  <a:lnTo>
                    <a:pt x="7250" y="1413"/>
                  </a:lnTo>
                  <a:lnTo>
                    <a:pt x="6999" y="1043"/>
                  </a:lnTo>
                  <a:lnTo>
                    <a:pt x="6740" y="740"/>
                  </a:lnTo>
                  <a:lnTo>
                    <a:pt x="6482" y="471"/>
                  </a:lnTo>
                  <a:lnTo>
                    <a:pt x="6216" y="269"/>
                  </a:lnTo>
                  <a:lnTo>
                    <a:pt x="5950" y="135"/>
                  </a:lnTo>
                  <a:lnTo>
                    <a:pt x="5676" y="34"/>
                  </a:lnTo>
                  <a:lnTo>
                    <a:pt x="5395" y="0"/>
                  </a:lnTo>
                  <a:close/>
                  <a:moveTo>
                    <a:pt x="5395" y="113472"/>
                  </a:moveTo>
                  <a:lnTo>
                    <a:pt x="5114" y="113506"/>
                  </a:lnTo>
                  <a:lnTo>
                    <a:pt x="4841" y="113573"/>
                  </a:lnTo>
                  <a:lnTo>
                    <a:pt x="4568" y="113742"/>
                  </a:lnTo>
                  <a:lnTo>
                    <a:pt x="4294" y="113943"/>
                  </a:lnTo>
                  <a:lnTo>
                    <a:pt x="4035" y="114213"/>
                  </a:lnTo>
                  <a:lnTo>
                    <a:pt x="3777" y="114515"/>
                  </a:lnTo>
                  <a:lnTo>
                    <a:pt x="3526" y="114885"/>
                  </a:lnTo>
                  <a:lnTo>
                    <a:pt x="3274" y="115323"/>
                  </a:lnTo>
                  <a:lnTo>
                    <a:pt x="3038" y="115794"/>
                  </a:lnTo>
                  <a:lnTo>
                    <a:pt x="2801" y="116298"/>
                  </a:lnTo>
                  <a:lnTo>
                    <a:pt x="2580" y="116870"/>
                  </a:lnTo>
                  <a:lnTo>
                    <a:pt x="2358" y="117476"/>
                  </a:lnTo>
                  <a:lnTo>
                    <a:pt x="2151" y="118115"/>
                  </a:lnTo>
                  <a:lnTo>
                    <a:pt x="1944" y="118821"/>
                  </a:lnTo>
                  <a:lnTo>
                    <a:pt x="1752" y="119562"/>
                  </a:lnTo>
                  <a:lnTo>
                    <a:pt x="1560" y="120335"/>
                  </a:lnTo>
                  <a:lnTo>
                    <a:pt x="1382" y="121143"/>
                  </a:lnTo>
                  <a:lnTo>
                    <a:pt x="1220" y="121984"/>
                  </a:lnTo>
                  <a:lnTo>
                    <a:pt x="1057" y="122858"/>
                  </a:lnTo>
                  <a:lnTo>
                    <a:pt x="909" y="123800"/>
                  </a:lnTo>
                  <a:lnTo>
                    <a:pt x="769" y="124742"/>
                  </a:lnTo>
                  <a:lnTo>
                    <a:pt x="643" y="125718"/>
                  </a:lnTo>
                  <a:lnTo>
                    <a:pt x="525" y="126727"/>
                  </a:lnTo>
                  <a:lnTo>
                    <a:pt x="414" y="127736"/>
                  </a:lnTo>
                  <a:lnTo>
                    <a:pt x="318" y="128813"/>
                  </a:lnTo>
                  <a:lnTo>
                    <a:pt x="237" y="129889"/>
                  </a:lnTo>
                  <a:lnTo>
                    <a:pt x="163" y="131000"/>
                  </a:lnTo>
                  <a:lnTo>
                    <a:pt x="104" y="132110"/>
                  </a:lnTo>
                  <a:lnTo>
                    <a:pt x="59" y="133254"/>
                  </a:lnTo>
                  <a:lnTo>
                    <a:pt x="30" y="134431"/>
                  </a:lnTo>
                  <a:lnTo>
                    <a:pt x="8" y="135608"/>
                  </a:lnTo>
                  <a:lnTo>
                    <a:pt x="0" y="136820"/>
                  </a:lnTo>
                  <a:lnTo>
                    <a:pt x="8" y="137997"/>
                  </a:lnTo>
                  <a:lnTo>
                    <a:pt x="30" y="139174"/>
                  </a:lnTo>
                  <a:lnTo>
                    <a:pt x="59" y="140352"/>
                  </a:lnTo>
                  <a:lnTo>
                    <a:pt x="104" y="141496"/>
                  </a:lnTo>
                  <a:lnTo>
                    <a:pt x="163" y="142640"/>
                  </a:lnTo>
                  <a:lnTo>
                    <a:pt x="237" y="143716"/>
                  </a:lnTo>
                  <a:lnTo>
                    <a:pt x="318" y="144826"/>
                  </a:lnTo>
                  <a:lnTo>
                    <a:pt x="414" y="145869"/>
                  </a:lnTo>
                  <a:lnTo>
                    <a:pt x="525" y="146912"/>
                  </a:lnTo>
                  <a:lnTo>
                    <a:pt x="643" y="147921"/>
                  </a:lnTo>
                  <a:lnTo>
                    <a:pt x="769" y="148897"/>
                  </a:lnTo>
                  <a:lnTo>
                    <a:pt x="909" y="149839"/>
                  </a:lnTo>
                  <a:lnTo>
                    <a:pt x="1057" y="150747"/>
                  </a:lnTo>
                  <a:lnTo>
                    <a:pt x="1220" y="151622"/>
                  </a:lnTo>
                  <a:lnTo>
                    <a:pt x="1382" y="152496"/>
                  </a:lnTo>
                  <a:lnTo>
                    <a:pt x="1560" y="153304"/>
                  </a:lnTo>
                  <a:lnTo>
                    <a:pt x="1752" y="154078"/>
                  </a:lnTo>
                  <a:lnTo>
                    <a:pt x="1944" y="154818"/>
                  </a:lnTo>
                  <a:lnTo>
                    <a:pt x="2151" y="155491"/>
                  </a:lnTo>
                  <a:lnTo>
                    <a:pt x="2358" y="156163"/>
                  </a:lnTo>
                  <a:lnTo>
                    <a:pt x="2580" y="156769"/>
                  </a:lnTo>
                  <a:lnTo>
                    <a:pt x="2801" y="157341"/>
                  </a:lnTo>
                  <a:lnTo>
                    <a:pt x="3038" y="157845"/>
                  </a:lnTo>
                  <a:lnTo>
                    <a:pt x="3274" y="158316"/>
                  </a:lnTo>
                  <a:lnTo>
                    <a:pt x="3526" y="158720"/>
                  </a:lnTo>
                  <a:lnTo>
                    <a:pt x="3777" y="159090"/>
                  </a:lnTo>
                  <a:lnTo>
                    <a:pt x="4035" y="159427"/>
                  </a:lnTo>
                  <a:lnTo>
                    <a:pt x="4294" y="159696"/>
                  </a:lnTo>
                  <a:lnTo>
                    <a:pt x="4568" y="159898"/>
                  </a:lnTo>
                  <a:lnTo>
                    <a:pt x="4841" y="160032"/>
                  </a:lnTo>
                  <a:lnTo>
                    <a:pt x="5114" y="160133"/>
                  </a:lnTo>
                  <a:lnTo>
                    <a:pt x="5395"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0" y="157341"/>
                  </a:lnTo>
                  <a:lnTo>
                    <a:pt x="8189" y="156769"/>
                  </a:lnTo>
                  <a:lnTo>
                    <a:pt x="8411" y="156163"/>
                  </a:lnTo>
                  <a:lnTo>
                    <a:pt x="8618" y="155491"/>
                  </a:lnTo>
                  <a:lnTo>
                    <a:pt x="8824" y="154818"/>
                  </a:lnTo>
                  <a:lnTo>
                    <a:pt x="9017" y="154078"/>
                  </a:lnTo>
                  <a:lnTo>
                    <a:pt x="9209" y="153304"/>
                  </a:lnTo>
                  <a:lnTo>
                    <a:pt x="9386" y="152496"/>
                  </a:lnTo>
                  <a:lnTo>
                    <a:pt x="9556" y="151622"/>
                  </a:lnTo>
                  <a:lnTo>
                    <a:pt x="9719" y="150747"/>
                  </a:lnTo>
                  <a:lnTo>
                    <a:pt x="9867" y="149839"/>
                  </a:lnTo>
                  <a:lnTo>
                    <a:pt x="10007" y="148897"/>
                  </a:lnTo>
                  <a:lnTo>
                    <a:pt x="10140" y="147921"/>
                  </a:lnTo>
                  <a:lnTo>
                    <a:pt x="10258" y="146912"/>
                  </a:lnTo>
                  <a:lnTo>
                    <a:pt x="10369" y="145869"/>
                  </a:lnTo>
                  <a:lnTo>
                    <a:pt x="10465" y="144826"/>
                  </a:lnTo>
                  <a:lnTo>
                    <a:pt x="10546" y="143716"/>
                  </a:lnTo>
                  <a:lnTo>
                    <a:pt x="10620" y="142640"/>
                  </a:lnTo>
                  <a:lnTo>
                    <a:pt x="10687" y="141496"/>
                  </a:lnTo>
                  <a:lnTo>
                    <a:pt x="10731" y="140352"/>
                  </a:lnTo>
                  <a:lnTo>
                    <a:pt x="10768" y="139174"/>
                  </a:lnTo>
                  <a:lnTo>
                    <a:pt x="10790" y="137997"/>
                  </a:lnTo>
                  <a:lnTo>
                    <a:pt x="10790" y="136820"/>
                  </a:lnTo>
                  <a:lnTo>
                    <a:pt x="10790" y="135608"/>
                  </a:lnTo>
                  <a:lnTo>
                    <a:pt x="10768" y="134431"/>
                  </a:lnTo>
                  <a:lnTo>
                    <a:pt x="10731" y="133254"/>
                  </a:lnTo>
                  <a:lnTo>
                    <a:pt x="10687" y="132110"/>
                  </a:lnTo>
                  <a:lnTo>
                    <a:pt x="10620" y="131000"/>
                  </a:lnTo>
                  <a:lnTo>
                    <a:pt x="10546" y="129889"/>
                  </a:lnTo>
                  <a:lnTo>
                    <a:pt x="10465" y="128813"/>
                  </a:lnTo>
                  <a:lnTo>
                    <a:pt x="10369" y="127736"/>
                  </a:lnTo>
                  <a:lnTo>
                    <a:pt x="10258" y="126727"/>
                  </a:lnTo>
                  <a:lnTo>
                    <a:pt x="10140" y="125718"/>
                  </a:lnTo>
                  <a:lnTo>
                    <a:pt x="10007" y="124742"/>
                  </a:lnTo>
                  <a:lnTo>
                    <a:pt x="9867" y="123800"/>
                  </a:lnTo>
                  <a:lnTo>
                    <a:pt x="9719" y="122858"/>
                  </a:lnTo>
                  <a:lnTo>
                    <a:pt x="9556" y="121984"/>
                  </a:lnTo>
                  <a:lnTo>
                    <a:pt x="9386" y="121143"/>
                  </a:lnTo>
                  <a:lnTo>
                    <a:pt x="9209" y="120335"/>
                  </a:lnTo>
                  <a:lnTo>
                    <a:pt x="9017" y="119562"/>
                  </a:lnTo>
                  <a:lnTo>
                    <a:pt x="8824" y="118821"/>
                  </a:lnTo>
                  <a:lnTo>
                    <a:pt x="8618" y="118115"/>
                  </a:lnTo>
                  <a:lnTo>
                    <a:pt x="8411" y="117476"/>
                  </a:lnTo>
                  <a:lnTo>
                    <a:pt x="8189" y="116870"/>
                  </a:lnTo>
                  <a:lnTo>
                    <a:pt x="7960"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395" y="113472"/>
                  </a:lnTo>
                  <a:close/>
                  <a:moveTo>
                    <a:pt x="5114" y="226945"/>
                  </a:moveTo>
                  <a:lnTo>
                    <a:pt x="4841" y="227046"/>
                  </a:lnTo>
                  <a:lnTo>
                    <a:pt x="4568" y="227214"/>
                  </a:lnTo>
                  <a:lnTo>
                    <a:pt x="4294" y="227416"/>
                  </a:lnTo>
                  <a:lnTo>
                    <a:pt x="4035" y="227651"/>
                  </a:lnTo>
                  <a:lnTo>
                    <a:pt x="3777" y="227988"/>
                  </a:lnTo>
                  <a:lnTo>
                    <a:pt x="3526" y="228358"/>
                  </a:lnTo>
                  <a:lnTo>
                    <a:pt x="3274" y="228761"/>
                  </a:lnTo>
                  <a:lnTo>
                    <a:pt x="3038" y="229232"/>
                  </a:lnTo>
                  <a:lnTo>
                    <a:pt x="2801" y="229771"/>
                  </a:lnTo>
                  <a:lnTo>
                    <a:pt x="2580" y="230309"/>
                  </a:lnTo>
                  <a:lnTo>
                    <a:pt x="2358" y="230915"/>
                  </a:lnTo>
                  <a:lnTo>
                    <a:pt x="2151" y="231587"/>
                  </a:lnTo>
                  <a:lnTo>
                    <a:pt x="1944" y="232260"/>
                  </a:lnTo>
                  <a:lnTo>
                    <a:pt x="1752" y="233000"/>
                  </a:lnTo>
                  <a:lnTo>
                    <a:pt x="1560" y="233774"/>
                  </a:lnTo>
                  <a:lnTo>
                    <a:pt x="1382" y="234581"/>
                  </a:lnTo>
                  <a:lnTo>
                    <a:pt x="1220" y="235422"/>
                  </a:lnTo>
                  <a:lnTo>
                    <a:pt x="1057" y="236331"/>
                  </a:lnTo>
                  <a:lnTo>
                    <a:pt x="909" y="237239"/>
                  </a:lnTo>
                  <a:lnTo>
                    <a:pt x="769" y="238181"/>
                  </a:lnTo>
                  <a:lnTo>
                    <a:pt x="643" y="239157"/>
                  </a:lnTo>
                  <a:lnTo>
                    <a:pt x="525" y="240166"/>
                  </a:lnTo>
                  <a:lnTo>
                    <a:pt x="414" y="241209"/>
                  </a:lnTo>
                  <a:lnTo>
                    <a:pt x="318" y="242252"/>
                  </a:lnTo>
                  <a:lnTo>
                    <a:pt x="237" y="243328"/>
                  </a:lnTo>
                  <a:lnTo>
                    <a:pt x="163" y="244438"/>
                  </a:lnTo>
                  <a:lnTo>
                    <a:pt x="104" y="245582"/>
                  </a:lnTo>
                  <a:lnTo>
                    <a:pt x="59" y="246726"/>
                  </a:lnTo>
                  <a:lnTo>
                    <a:pt x="30" y="247903"/>
                  </a:lnTo>
                  <a:lnTo>
                    <a:pt x="8" y="249081"/>
                  </a:lnTo>
                  <a:lnTo>
                    <a:pt x="0" y="250258"/>
                  </a:lnTo>
                  <a:lnTo>
                    <a:pt x="8" y="251469"/>
                  </a:lnTo>
                  <a:lnTo>
                    <a:pt x="30" y="252647"/>
                  </a:lnTo>
                  <a:lnTo>
                    <a:pt x="59" y="253824"/>
                  </a:lnTo>
                  <a:lnTo>
                    <a:pt x="104" y="254968"/>
                  </a:lnTo>
                  <a:lnTo>
                    <a:pt x="163" y="256078"/>
                  </a:lnTo>
                  <a:lnTo>
                    <a:pt x="237" y="257188"/>
                  </a:lnTo>
                  <a:lnTo>
                    <a:pt x="318" y="258265"/>
                  </a:lnTo>
                  <a:lnTo>
                    <a:pt x="414" y="259341"/>
                  </a:lnTo>
                  <a:lnTo>
                    <a:pt x="525" y="260384"/>
                  </a:lnTo>
                  <a:lnTo>
                    <a:pt x="643" y="261360"/>
                  </a:lnTo>
                  <a:lnTo>
                    <a:pt x="769" y="262336"/>
                  </a:lnTo>
                  <a:lnTo>
                    <a:pt x="909" y="263311"/>
                  </a:lnTo>
                  <a:lnTo>
                    <a:pt x="1057" y="264220"/>
                  </a:lnTo>
                  <a:lnTo>
                    <a:pt x="1220" y="265094"/>
                  </a:lnTo>
                  <a:lnTo>
                    <a:pt x="1382" y="265935"/>
                  </a:lnTo>
                  <a:lnTo>
                    <a:pt x="1560" y="266743"/>
                  </a:lnTo>
                  <a:lnTo>
                    <a:pt x="1752" y="267516"/>
                  </a:lnTo>
                  <a:lnTo>
                    <a:pt x="1944" y="268256"/>
                  </a:lnTo>
                  <a:lnTo>
                    <a:pt x="2151" y="268963"/>
                  </a:lnTo>
                  <a:lnTo>
                    <a:pt x="2358" y="269602"/>
                  </a:lnTo>
                  <a:lnTo>
                    <a:pt x="2580" y="270208"/>
                  </a:lnTo>
                  <a:lnTo>
                    <a:pt x="2801" y="270780"/>
                  </a:lnTo>
                  <a:lnTo>
                    <a:pt x="3038" y="271318"/>
                  </a:lnTo>
                  <a:lnTo>
                    <a:pt x="3274" y="271789"/>
                  </a:lnTo>
                  <a:lnTo>
                    <a:pt x="3526" y="272193"/>
                  </a:lnTo>
                  <a:lnTo>
                    <a:pt x="3777" y="272563"/>
                  </a:lnTo>
                  <a:lnTo>
                    <a:pt x="4035" y="272865"/>
                  </a:lnTo>
                  <a:lnTo>
                    <a:pt x="4294" y="273134"/>
                  </a:lnTo>
                  <a:lnTo>
                    <a:pt x="4568" y="273336"/>
                  </a:lnTo>
                  <a:lnTo>
                    <a:pt x="4841" y="273505"/>
                  </a:lnTo>
                  <a:lnTo>
                    <a:pt x="5114" y="273572"/>
                  </a:lnTo>
                  <a:lnTo>
                    <a:pt x="5395"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0" y="270780"/>
                  </a:lnTo>
                  <a:lnTo>
                    <a:pt x="8189" y="270208"/>
                  </a:lnTo>
                  <a:lnTo>
                    <a:pt x="8411" y="269602"/>
                  </a:lnTo>
                  <a:lnTo>
                    <a:pt x="8618" y="268963"/>
                  </a:lnTo>
                  <a:lnTo>
                    <a:pt x="8824" y="268256"/>
                  </a:lnTo>
                  <a:lnTo>
                    <a:pt x="9017" y="267516"/>
                  </a:lnTo>
                  <a:lnTo>
                    <a:pt x="9209" y="266743"/>
                  </a:lnTo>
                  <a:lnTo>
                    <a:pt x="9386" y="265935"/>
                  </a:lnTo>
                  <a:lnTo>
                    <a:pt x="9556" y="265094"/>
                  </a:lnTo>
                  <a:lnTo>
                    <a:pt x="9719" y="264220"/>
                  </a:lnTo>
                  <a:lnTo>
                    <a:pt x="9867" y="263311"/>
                  </a:lnTo>
                  <a:lnTo>
                    <a:pt x="10007" y="262336"/>
                  </a:lnTo>
                  <a:lnTo>
                    <a:pt x="10140" y="261360"/>
                  </a:lnTo>
                  <a:lnTo>
                    <a:pt x="10258" y="260384"/>
                  </a:lnTo>
                  <a:lnTo>
                    <a:pt x="10369" y="259341"/>
                  </a:lnTo>
                  <a:lnTo>
                    <a:pt x="10465" y="258265"/>
                  </a:lnTo>
                  <a:lnTo>
                    <a:pt x="10546" y="257188"/>
                  </a:lnTo>
                  <a:lnTo>
                    <a:pt x="10620" y="256078"/>
                  </a:lnTo>
                  <a:lnTo>
                    <a:pt x="10687" y="254968"/>
                  </a:lnTo>
                  <a:lnTo>
                    <a:pt x="10731" y="253824"/>
                  </a:lnTo>
                  <a:lnTo>
                    <a:pt x="10768" y="252647"/>
                  </a:lnTo>
                  <a:lnTo>
                    <a:pt x="10790" y="251469"/>
                  </a:lnTo>
                  <a:lnTo>
                    <a:pt x="10790" y="250258"/>
                  </a:lnTo>
                  <a:lnTo>
                    <a:pt x="10790" y="249081"/>
                  </a:lnTo>
                  <a:lnTo>
                    <a:pt x="10768" y="247903"/>
                  </a:lnTo>
                  <a:lnTo>
                    <a:pt x="10731" y="246726"/>
                  </a:lnTo>
                  <a:lnTo>
                    <a:pt x="10687" y="245582"/>
                  </a:lnTo>
                  <a:lnTo>
                    <a:pt x="10620" y="244438"/>
                  </a:lnTo>
                  <a:lnTo>
                    <a:pt x="10546" y="243328"/>
                  </a:lnTo>
                  <a:lnTo>
                    <a:pt x="10465" y="242252"/>
                  </a:lnTo>
                  <a:lnTo>
                    <a:pt x="10369" y="241209"/>
                  </a:lnTo>
                  <a:lnTo>
                    <a:pt x="10258" y="240166"/>
                  </a:lnTo>
                  <a:lnTo>
                    <a:pt x="10140" y="239157"/>
                  </a:lnTo>
                  <a:lnTo>
                    <a:pt x="10007" y="238181"/>
                  </a:lnTo>
                  <a:lnTo>
                    <a:pt x="9867" y="237239"/>
                  </a:lnTo>
                  <a:lnTo>
                    <a:pt x="9719" y="236331"/>
                  </a:lnTo>
                  <a:lnTo>
                    <a:pt x="9556" y="235422"/>
                  </a:lnTo>
                  <a:lnTo>
                    <a:pt x="9386" y="234581"/>
                  </a:lnTo>
                  <a:lnTo>
                    <a:pt x="9209" y="233774"/>
                  </a:lnTo>
                  <a:lnTo>
                    <a:pt x="9017" y="233000"/>
                  </a:lnTo>
                  <a:lnTo>
                    <a:pt x="8824" y="232260"/>
                  </a:lnTo>
                  <a:lnTo>
                    <a:pt x="8618" y="231587"/>
                  </a:lnTo>
                  <a:lnTo>
                    <a:pt x="8411" y="230915"/>
                  </a:lnTo>
                  <a:lnTo>
                    <a:pt x="8189" y="230309"/>
                  </a:lnTo>
                  <a:lnTo>
                    <a:pt x="7960"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14" y="340384"/>
                  </a:moveTo>
                  <a:lnTo>
                    <a:pt x="4841" y="340485"/>
                  </a:lnTo>
                  <a:lnTo>
                    <a:pt x="4568" y="340653"/>
                  </a:lnTo>
                  <a:lnTo>
                    <a:pt x="4294" y="340855"/>
                  </a:lnTo>
                  <a:lnTo>
                    <a:pt x="4035" y="341124"/>
                  </a:lnTo>
                  <a:lnTo>
                    <a:pt x="3777" y="341426"/>
                  </a:lnTo>
                  <a:lnTo>
                    <a:pt x="3526" y="341797"/>
                  </a:lnTo>
                  <a:lnTo>
                    <a:pt x="3274" y="342200"/>
                  </a:lnTo>
                  <a:lnTo>
                    <a:pt x="3038" y="342671"/>
                  </a:lnTo>
                  <a:lnTo>
                    <a:pt x="2801" y="343209"/>
                  </a:lnTo>
                  <a:lnTo>
                    <a:pt x="2580" y="343748"/>
                  </a:lnTo>
                  <a:lnTo>
                    <a:pt x="2358" y="344387"/>
                  </a:lnTo>
                  <a:lnTo>
                    <a:pt x="2151" y="345026"/>
                  </a:lnTo>
                  <a:lnTo>
                    <a:pt x="1944" y="345733"/>
                  </a:lnTo>
                  <a:lnTo>
                    <a:pt x="1752" y="346439"/>
                  </a:lnTo>
                  <a:lnTo>
                    <a:pt x="1560" y="347213"/>
                  </a:lnTo>
                  <a:lnTo>
                    <a:pt x="1382" y="348054"/>
                  </a:lnTo>
                  <a:lnTo>
                    <a:pt x="1220" y="348895"/>
                  </a:lnTo>
                  <a:lnTo>
                    <a:pt x="1057" y="349770"/>
                  </a:lnTo>
                  <a:lnTo>
                    <a:pt x="909" y="350678"/>
                  </a:lnTo>
                  <a:lnTo>
                    <a:pt x="769" y="351620"/>
                  </a:lnTo>
                  <a:lnTo>
                    <a:pt x="643" y="352595"/>
                  </a:lnTo>
                  <a:lnTo>
                    <a:pt x="525" y="353605"/>
                  </a:lnTo>
                  <a:lnTo>
                    <a:pt x="414" y="354648"/>
                  </a:lnTo>
                  <a:lnTo>
                    <a:pt x="318" y="355724"/>
                  </a:lnTo>
                  <a:lnTo>
                    <a:pt x="237" y="356801"/>
                  </a:lnTo>
                  <a:lnTo>
                    <a:pt x="163" y="357911"/>
                  </a:lnTo>
                  <a:lnTo>
                    <a:pt x="104" y="359021"/>
                  </a:lnTo>
                  <a:lnTo>
                    <a:pt x="59" y="360165"/>
                  </a:lnTo>
                  <a:lnTo>
                    <a:pt x="30" y="361342"/>
                  </a:lnTo>
                  <a:lnTo>
                    <a:pt x="8" y="362520"/>
                  </a:lnTo>
                  <a:lnTo>
                    <a:pt x="0" y="363697"/>
                  </a:lnTo>
                  <a:lnTo>
                    <a:pt x="8" y="364908"/>
                  </a:lnTo>
                  <a:lnTo>
                    <a:pt x="30" y="366086"/>
                  </a:lnTo>
                  <a:lnTo>
                    <a:pt x="59" y="367263"/>
                  </a:lnTo>
                  <a:lnTo>
                    <a:pt x="104" y="368407"/>
                  </a:lnTo>
                  <a:lnTo>
                    <a:pt x="163" y="369517"/>
                  </a:lnTo>
                  <a:lnTo>
                    <a:pt x="237" y="370627"/>
                  </a:lnTo>
                  <a:lnTo>
                    <a:pt x="318" y="371704"/>
                  </a:lnTo>
                  <a:lnTo>
                    <a:pt x="414" y="372780"/>
                  </a:lnTo>
                  <a:lnTo>
                    <a:pt x="525" y="373823"/>
                  </a:lnTo>
                  <a:lnTo>
                    <a:pt x="643" y="374799"/>
                  </a:lnTo>
                  <a:lnTo>
                    <a:pt x="769" y="375808"/>
                  </a:lnTo>
                  <a:lnTo>
                    <a:pt x="909" y="376750"/>
                  </a:lnTo>
                  <a:lnTo>
                    <a:pt x="1057" y="377658"/>
                  </a:lnTo>
                  <a:lnTo>
                    <a:pt x="1220" y="378533"/>
                  </a:lnTo>
                  <a:lnTo>
                    <a:pt x="1382" y="379374"/>
                  </a:lnTo>
                  <a:lnTo>
                    <a:pt x="1560" y="380215"/>
                  </a:lnTo>
                  <a:lnTo>
                    <a:pt x="1752" y="380989"/>
                  </a:lnTo>
                  <a:lnTo>
                    <a:pt x="1944" y="381695"/>
                  </a:lnTo>
                  <a:lnTo>
                    <a:pt x="2151" y="382402"/>
                  </a:lnTo>
                  <a:lnTo>
                    <a:pt x="2358" y="383041"/>
                  </a:lnTo>
                  <a:lnTo>
                    <a:pt x="2580" y="383680"/>
                  </a:lnTo>
                  <a:lnTo>
                    <a:pt x="2801" y="384218"/>
                  </a:lnTo>
                  <a:lnTo>
                    <a:pt x="3038" y="384757"/>
                  </a:lnTo>
                  <a:lnTo>
                    <a:pt x="3274" y="385228"/>
                  </a:lnTo>
                  <a:lnTo>
                    <a:pt x="3526" y="385631"/>
                  </a:lnTo>
                  <a:lnTo>
                    <a:pt x="3777" y="386001"/>
                  </a:lnTo>
                  <a:lnTo>
                    <a:pt x="4035" y="386304"/>
                  </a:lnTo>
                  <a:lnTo>
                    <a:pt x="4294" y="386573"/>
                  </a:lnTo>
                  <a:lnTo>
                    <a:pt x="4568" y="386775"/>
                  </a:lnTo>
                  <a:lnTo>
                    <a:pt x="4841" y="386943"/>
                  </a:lnTo>
                  <a:lnTo>
                    <a:pt x="5114"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0" y="384218"/>
                  </a:lnTo>
                  <a:lnTo>
                    <a:pt x="8189" y="383680"/>
                  </a:lnTo>
                  <a:lnTo>
                    <a:pt x="8411" y="383041"/>
                  </a:lnTo>
                  <a:lnTo>
                    <a:pt x="8618" y="382402"/>
                  </a:lnTo>
                  <a:lnTo>
                    <a:pt x="8824" y="381695"/>
                  </a:lnTo>
                  <a:lnTo>
                    <a:pt x="9017" y="380989"/>
                  </a:lnTo>
                  <a:lnTo>
                    <a:pt x="9209" y="380215"/>
                  </a:lnTo>
                  <a:lnTo>
                    <a:pt x="9386" y="379374"/>
                  </a:lnTo>
                  <a:lnTo>
                    <a:pt x="9556" y="378533"/>
                  </a:lnTo>
                  <a:lnTo>
                    <a:pt x="9719" y="377658"/>
                  </a:lnTo>
                  <a:lnTo>
                    <a:pt x="9867" y="376750"/>
                  </a:lnTo>
                  <a:lnTo>
                    <a:pt x="10007" y="375808"/>
                  </a:lnTo>
                  <a:lnTo>
                    <a:pt x="10140" y="374799"/>
                  </a:lnTo>
                  <a:lnTo>
                    <a:pt x="10258" y="373823"/>
                  </a:lnTo>
                  <a:lnTo>
                    <a:pt x="10369" y="372780"/>
                  </a:lnTo>
                  <a:lnTo>
                    <a:pt x="10465" y="371704"/>
                  </a:lnTo>
                  <a:lnTo>
                    <a:pt x="10546" y="370627"/>
                  </a:lnTo>
                  <a:lnTo>
                    <a:pt x="10620" y="369517"/>
                  </a:lnTo>
                  <a:lnTo>
                    <a:pt x="10687" y="368407"/>
                  </a:lnTo>
                  <a:lnTo>
                    <a:pt x="10731" y="367263"/>
                  </a:lnTo>
                  <a:lnTo>
                    <a:pt x="10768" y="366086"/>
                  </a:lnTo>
                  <a:lnTo>
                    <a:pt x="10790" y="364908"/>
                  </a:lnTo>
                  <a:lnTo>
                    <a:pt x="10790" y="363697"/>
                  </a:lnTo>
                  <a:lnTo>
                    <a:pt x="10790" y="362520"/>
                  </a:lnTo>
                  <a:lnTo>
                    <a:pt x="10768" y="361342"/>
                  </a:lnTo>
                  <a:lnTo>
                    <a:pt x="10731" y="360165"/>
                  </a:lnTo>
                  <a:lnTo>
                    <a:pt x="10687" y="359021"/>
                  </a:lnTo>
                  <a:lnTo>
                    <a:pt x="10620" y="357911"/>
                  </a:lnTo>
                  <a:lnTo>
                    <a:pt x="10546" y="356801"/>
                  </a:lnTo>
                  <a:lnTo>
                    <a:pt x="10465" y="355724"/>
                  </a:lnTo>
                  <a:lnTo>
                    <a:pt x="10369" y="354648"/>
                  </a:lnTo>
                  <a:lnTo>
                    <a:pt x="10258" y="353605"/>
                  </a:lnTo>
                  <a:lnTo>
                    <a:pt x="10140" y="352595"/>
                  </a:lnTo>
                  <a:lnTo>
                    <a:pt x="10007" y="351620"/>
                  </a:lnTo>
                  <a:lnTo>
                    <a:pt x="9867" y="350678"/>
                  </a:lnTo>
                  <a:lnTo>
                    <a:pt x="9719" y="349770"/>
                  </a:lnTo>
                  <a:lnTo>
                    <a:pt x="9556" y="348895"/>
                  </a:lnTo>
                  <a:lnTo>
                    <a:pt x="9386" y="348054"/>
                  </a:lnTo>
                  <a:lnTo>
                    <a:pt x="9209" y="347213"/>
                  </a:lnTo>
                  <a:lnTo>
                    <a:pt x="9017" y="346439"/>
                  </a:lnTo>
                  <a:lnTo>
                    <a:pt x="8824" y="345733"/>
                  </a:lnTo>
                  <a:lnTo>
                    <a:pt x="8618" y="345026"/>
                  </a:lnTo>
                  <a:lnTo>
                    <a:pt x="8411" y="344387"/>
                  </a:lnTo>
                  <a:lnTo>
                    <a:pt x="8189" y="343748"/>
                  </a:lnTo>
                  <a:lnTo>
                    <a:pt x="7960"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395" y="453822"/>
                  </a:moveTo>
                  <a:lnTo>
                    <a:pt x="5114" y="453856"/>
                  </a:lnTo>
                  <a:lnTo>
                    <a:pt x="4841" y="453957"/>
                  </a:lnTo>
                  <a:lnTo>
                    <a:pt x="4568" y="454092"/>
                  </a:lnTo>
                  <a:lnTo>
                    <a:pt x="4294" y="454293"/>
                  </a:lnTo>
                  <a:lnTo>
                    <a:pt x="4035" y="454562"/>
                  </a:lnTo>
                  <a:lnTo>
                    <a:pt x="3777" y="454865"/>
                  </a:lnTo>
                  <a:lnTo>
                    <a:pt x="3526" y="455235"/>
                  </a:lnTo>
                  <a:lnTo>
                    <a:pt x="3274" y="455639"/>
                  </a:lnTo>
                  <a:lnTo>
                    <a:pt x="3038" y="456110"/>
                  </a:lnTo>
                  <a:lnTo>
                    <a:pt x="2801" y="456615"/>
                  </a:lnTo>
                  <a:lnTo>
                    <a:pt x="2580" y="457153"/>
                  </a:lnTo>
                  <a:lnTo>
                    <a:pt x="2358" y="457758"/>
                  </a:lnTo>
                  <a:lnTo>
                    <a:pt x="2151" y="458398"/>
                  </a:lnTo>
                  <a:lnTo>
                    <a:pt x="1944" y="459070"/>
                  </a:lnTo>
                  <a:lnTo>
                    <a:pt x="1752" y="459811"/>
                  </a:lnTo>
                  <a:lnTo>
                    <a:pt x="1560" y="460551"/>
                  </a:lnTo>
                  <a:lnTo>
                    <a:pt x="1382" y="461358"/>
                  </a:lnTo>
                  <a:lnTo>
                    <a:pt x="1220" y="462199"/>
                  </a:lnTo>
                  <a:lnTo>
                    <a:pt x="1057" y="463074"/>
                  </a:lnTo>
                  <a:lnTo>
                    <a:pt x="909" y="463982"/>
                  </a:lnTo>
                  <a:lnTo>
                    <a:pt x="769" y="464924"/>
                  </a:lnTo>
                  <a:lnTo>
                    <a:pt x="643" y="465900"/>
                  </a:lnTo>
                  <a:lnTo>
                    <a:pt x="525" y="466875"/>
                  </a:lnTo>
                  <a:lnTo>
                    <a:pt x="414" y="467918"/>
                  </a:lnTo>
                  <a:lnTo>
                    <a:pt x="318" y="468961"/>
                  </a:lnTo>
                  <a:lnTo>
                    <a:pt x="237" y="470038"/>
                  </a:lnTo>
                  <a:lnTo>
                    <a:pt x="163" y="471148"/>
                  </a:lnTo>
                  <a:lnTo>
                    <a:pt x="104" y="472258"/>
                  </a:lnTo>
                  <a:lnTo>
                    <a:pt x="59" y="473402"/>
                  </a:lnTo>
                  <a:lnTo>
                    <a:pt x="30" y="474579"/>
                  </a:lnTo>
                  <a:lnTo>
                    <a:pt x="8" y="475757"/>
                  </a:lnTo>
                  <a:lnTo>
                    <a:pt x="0" y="476934"/>
                  </a:lnTo>
                  <a:lnTo>
                    <a:pt x="8" y="478179"/>
                  </a:lnTo>
                  <a:lnTo>
                    <a:pt x="30" y="479356"/>
                  </a:lnTo>
                  <a:lnTo>
                    <a:pt x="59" y="480534"/>
                  </a:lnTo>
                  <a:lnTo>
                    <a:pt x="104" y="481711"/>
                  </a:lnTo>
                  <a:lnTo>
                    <a:pt x="163" y="482855"/>
                  </a:lnTo>
                  <a:lnTo>
                    <a:pt x="237" y="483965"/>
                  </a:lnTo>
                  <a:lnTo>
                    <a:pt x="318" y="485075"/>
                  </a:lnTo>
                  <a:lnTo>
                    <a:pt x="414" y="486152"/>
                  </a:lnTo>
                  <a:lnTo>
                    <a:pt x="525" y="487195"/>
                  </a:lnTo>
                  <a:lnTo>
                    <a:pt x="643" y="488204"/>
                  </a:lnTo>
                  <a:lnTo>
                    <a:pt x="769" y="489179"/>
                  </a:lnTo>
                  <a:lnTo>
                    <a:pt x="909" y="490155"/>
                  </a:lnTo>
                  <a:lnTo>
                    <a:pt x="1057" y="491063"/>
                  </a:lnTo>
                  <a:lnTo>
                    <a:pt x="1220" y="491972"/>
                  </a:lnTo>
                  <a:lnTo>
                    <a:pt x="1382" y="492813"/>
                  </a:lnTo>
                  <a:lnTo>
                    <a:pt x="1560" y="493620"/>
                  </a:lnTo>
                  <a:lnTo>
                    <a:pt x="1752" y="494394"/>
                  </a:lnTo>
                  <a:lnTo>
                    <a:pt x="1944" y="495134"/>
                  </a:lnTo>
                  <a:lnTo>
                    <a:pt x="2151" y="495840"/>
                  </a:lnTo>
                  <a:lnTo>
                    <a:pt x="2358" y="496513"/>
                  </a:lnTo>
                  <a:lnTo>
                    <a:pt x="2580" y="497119"/>
                  </a:lnTo>
                  <a:lnTo>
                    <a:pt x="2801" y="497691"/>
                  </a:lnTo>
                  <a:lnTo>
                    <a:pt x="3038" y="498195"/>
                  </a:lnTo>
                  <a:lnTo>
                    <a:pt x="3274" y="498666"/>
                  </a:lnTo>
                  <a:lnTo>
                    <a:pt x="3526" y="499104"/>
                  </a:lnTo>
                  <a:lnTo>
                    <a:pt x="3777" y="499474"/>
                  </a:lnTo>
                  <a:lnTo>
                    <a:pt x="4035" y="499777"/>
                  </a:lnTo>
                  <a:lnTo>
                    <a:pt x="4294" y="500046"/>
                  </a:lnTo>
                  <a:lnTo>
                    <a:pt x="4568" y="500248"/>
                  </a:lnTo>
                  <a:lnTo>
                    <a:pt x="4841" y="500382"/>
                  </a:lnTo>
                  <a:lnTo>
                    <a:pt x="5114" y="500483"/>
                  </a:lnTo>
                  <a:lnTo>
                    <a:pt x="5395"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0" y="497691"/>
                  </a:lnTo>
                  <a:lnTo>
                    <a:pt x="8189" y="497119"/>
                  </a:lnTo>
                  <a:lnTo>
                    <a:pt x="8411" y="496513"/>
                  </a:lnTo>
                  <a:lnTo>
                    <a:pt x="8618" y="495840"/>
                  </a:lnTo>
                  <a:lnTo>
                    <a:pt x="8824" y="495134"/>
                  </a:lnTo>
                  <a:lnTo>
                    <a:pt x="9017" y="494394"/>
                  </a:lnTo>
                  <a:lnTo>
                    <a:pt x="9209" y="493620"/>
                  </a:lnTo>
                  <a:lnTo>
                    <a:pt x="9386" y="492813"/>
                  </a:lnTo>
                  <a:lnTo>
                    <a:pt x="9556" y="491972"/>
                  </a:lnTo>
                  <a:lnTo>
                    <a:pt x="9719" y="491063"/>
                  </a:lnTo>
                  <a:lnTo>
                    <a:pt x="9867" y="490155"/>
                  </a:lnTo>
                  <a:lnTo>
                    <a:pt x="10007" y="489179"/>
                  </a:lnTo>
                  <a:lnTo>
                    <a:pt x="10140" y="488204"/>
                  </a:lnTo>
                  <a:lnTo>
                    <a:pt x="10258" y="487195"/>
                  </a:lnTo>
                  <a:lnTo>
                    <a:pt x="10369" y="486152"/>
                  </a:lnTo>
                  <a:lnTo>
                    <a:pt x="10465" y="485075"/>
                  </a:lnTo>
                  <a:lnTo>
                    <a:pt x="10546" y="483965"/>
                  </a:lnTo>
                  <a:lnTo>
                    <a:pt x="10620" y="482855"/>
                  </a:lnTo>
                  <a:lnTo>
                    <a:pt x="10687" y="481711"/>
                  </a:lnTo>
                  <a:lnTo>
                    <a:pt x="10731" y="480534"/>
                  </a:lnTo>
                  <a:lnTo>
                    <a:pt x="10768" y="479356"/>
                  </a:lnTo>
                  <a:lnTo>
                    <a:pt x="10790" y="478179"/>
                  </a:lnTo>
                  <a:lnTo>
                    <a:pt x="10790" y="476934"/>
                  </a:lnTo>
                  <a:lnTo>
                    <a:pt x="10790" y="475757"/>
                  </a:lnTo>
                  <a:lnTo>
                    <a:pt x="10768" y="474579"/>
                  </a:lnTo>
                  <a:lnTo>
                    <a:pt x="10731" y="473402"/>
                  </a:lnTo>
                  <a:lnTo>
                    <a:pt x="10687" y="472258"/>
                  </a:lnTo>
                  <a:lnTo>
                    <a:pt x="10620" y="471148"/>
                  </a:lnTo>
                  <a:lnTo>
                    <a:pt x="10546" y="470038"/>
                  </a:lnTo>
                  <a:lnTo>
                    <a:pt x="10465" y="468961"/>
                  </a:lnTo>
                  <a:lnTo>
                    <a:pt x="10369" y="467918"/>
                  </a:lnTo>
                  <a:lnTo>
                    <a:pt x="10258" y="466875"/>
                  </a:lnTo>
                  <a:lnTo>
                    <a:pt x="10140" y="465900"/>
                  </a:lnTo>
                  <a:lnTo>
                    <a:pt x="10007" y="464924"/>
                  </a:lnTo>
                  <a:lnTo>
                    <a:pt x="9867" y="463982"/>
                  </a:lnTo>
                  <a:lnTo>
                    <a:pt x="9719" y="463074"/>
                  </a:lnTo>
                  <a:lnTo>
                    <a:pt x="9556" y="462199"/>
                  </a:lnTo>
                  <a:lnTo>
                    <a:pt x="9386" y="461358"/>
                  </a:lnTo>
                  <a:lnTo>
                    <a:pt x="9209" y="460551"/>
                  </a:lnTo>
                  <a:lnTo>
                    <a:pt x="9017" y="459811"/>
                  </a:lnTo>
                  <a:lnTo>
                    <a:pt x="8824" y="459070"/>
                  </a:lnTo>
                  <a:lnTo>
                    <a:pt x="8618" y="458398"/>
                  </a:lnTo>
                  <a:lnTo>
                    <a:pt x="8411" y="457758"/>
                  </a:lnTo>
                  <a:lnTo>
                    <a:pt x="8189" y="457153"/>
                  </a:lnTo>
                  <a:lnTo>
                    <a:pt x="7960"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395" y="453822"/>
                  </a:lnTo>
                  <a:close/>
                  <a:moveTo>
                    <a:pt x="5114" y="567059"/>
                  </a:moveTo>
                  <a:lnTo>
                    <a:pt x="4841" y="567160"/>
                  </a:lnTo>
                  <a:lnTo>
                    <a:pt x="4568" y="567328"/>
                  </a:lnTo>
                  <a:lnTo>
                    <a:pt x="4294" y="567530"/>
                  </a:lnTo>
                  <a:lnTo>
                    <a:pt x="4035" y="567766"/>
                  </a:lnTo>
                  <a:lnTo>
                    <a:pt x="3777" y="568102"/>
                  </a:lnTo>
                  <a:lnTo>
                    <a:pt x="3526" y="568472"/>
                  </a:lnTo>
                  <a:lnTo>
                    <a:pt x="3274" y="568876"/>
                  </a:lnTo>
                  <a:lnTo>
                    <a:pt x="3038" y="569347"/>
                  </a:lnTo>
                  <a:lnTo>
                    <a:pt x="2801" y="569885"/>
                  </a:lnTo>
                  <a:lnTo>
                    <a:pt x="2580" y="570423"/>
                  </a:lnTo>
                  <a:lnTo>
                    <a:pt x="2358" y="571029"/>
                  </a:lnTo>
                  <a:lnTo>
                    <a:pt x="2151" y="571702"/>
                  </a:lnTo>
                  <a:lnTo>
                    <a:pt x="1944" y="572408"/>
                  </a:lnTo>
                  <a:lnTo>
                    <a:pt x="1752" y="573115"/>
                  </a:lnTo>
                  <a:lnTo>
                    <a:pt x="1560" y="573889"/>
                  </a:lnTo>
                  <a:lnTo>
                    <a:pt x="1382" y="574730"/>
                  </a:lnTo>
                  <a:lnTo>
                    <a:pt x="1220" y="575571"/>
                  </a:lnTo>
                  <a:lnTo>
                    <a:pt x="1057" y="576445"/>
                  </a:lnTo>
                  <a:lnTo>
                    <a:pt x="909" y="577354"/>
                  </a:lnTo>
                  <a:lnTo>
                    <a:pt x="769" y="578296"/>
                  </a:lnTo>
                  <a:lnTo>
                    <a:pt x="643" y="579271"/>
                  </a:lnTo>
                  <a:lnTo>
                    <a:pt x="525" y="580280"/>
                  </a:lnTo>
                  <a:lnTo>
                    <a:pt x="414" y="581323"/>
                  </a:lnTo>
                  <a:lnTo>
                    <a:pt x="318" y="582400"/>
                  </a:lnTo>
                  <a:lnTo>
                    <a:pt x="237" y="583476"/>
                  </a:lnTo>
                  <a:lnTo>
                    <a:pt x="163" y="584586"/>
                  </a:lnTo>
                  <a:lnTo>
                    <a:pt x="104" y="585697"/>
                  </a:lnTo>
                  <a:lnTo>
                    <a:pt x="59" y="586840"/>
                  </a:lnTo>
                  <a:lnTo>
                    <a:pt x="30" y="588018"/>
                  </a:lnTo>
                  <a:lnTo>
                    <a:pt x="8" y="589195"/>
                  </a:lnTo>
                  <a:lnTo>
                    <a:pt x="0" y="590373"/>
                  </a:lnTo>
                  <a:lnTo>
                    <a:pt x="8" y="591618"/>
                  </a:lnTo>
                  <a:lnTo>
                    <a:pt x="30" y="592795"/>
                  </a:lnTo>
                  <a:lnTo>
                    <a:pt x="59" y="593972"/>
                  </a:lnTo>
                  <a:lnTo>
                    <a:pt x="104" y="595150"/>
                  </a:lnTo>
                  <a:lnTo>
                    <a:pt x="163" y="596294"/>
                  </a:lnTo>
                  <a:lnTo>
                    <a:pt x="237" y="597404"/>
                  </a:lnTo>
                  <a:lnTo>
                    <a:pt x="318" y="598480"/>
                  </a:lnTo>
                  <a:lnTo>
                    <a:pt x="414" y="599557"/>
                  </a:lnTo>
                  <a:lnTo>
                    <a:pt x="525" y="600600"/>
                  </a:lnTo>
                  <a:lnTo>
                    <a:pt x="643" y="601609"/>
                  </a:lnTo>
                  <a:lnTo>
                    <a:pt x="769" y="602585"/>
                  </a:lnTo>
                  <a:lnTo>
                    <a:pt x="909" y="603527"/>
                  </a:lnTo>
                  <a:lnTo>
                    <a:pt x="1057" y="604435"/>
                  </a:lnTo>
                  <a:lnTo>
                    <a:pt x="1220" y="605310"/>
                  </a:lnTo>
                  <a:lnTo>
                    <a:pt x="1382" y="606151"/>
                  </a:lnTo>
                  <a:lnTo>
                    <a:pt x="1560" y="606958"/>
                  </a:lnTo>
                  <a:lnTo>
                    <a:pt x="1752" y="607732"/>
                  </a:lnTo>
                  <a:lnTo>
                    <a:pt x="1944" y="608472"/>
                  </a:lnTo>
                  <a:lnTo>
                    <a:pt x="2151" y="609145"/>
                  </a:lnTo>
                  <a:lnTo>
                    <a:pt x="2358" y="609784"/>
                  </a:lnTo>
                  <a:lnTo>
                    <a:pt x="2580" y="610389"/>
                  </a:lnTo>
                  <a:lnTo>
                    <a:pt x="2801" y="610961"/>
                  </a:lnTo>
                  <a:lnTo>
                    <a:pt x="3038" y="611466"/>
                  </a:lnTo>
                  <a:lnTo>
                    <a:pt x="3274" y="611937"/>
                  </a:lnTo>
                  <a:lnTo>
                    <a:pt x="3526" y="612341"/>
                  </a:lnTo>
                  <a:lnTo>
                    <a:pt x="3777" y="612711"/>
                  </a:lnTo>
                  <a:lnTo>
                    <a:pt x="4035" y="613013"/>
                  </a:lnTo>
                  <a:lnTo>
                    <a:pt x="4294" y="613249"/>
                  </a:lnTo>
                  <a:lnTo>
                    <a:pt x="4568" y="613451"/>
                  </a:lnTo>
                  <a:lnTo>
                    <a:pt x="4841" y="613619"/>
                  </a:lnTo>
                  <a:lnTo>
                    <a:pt x="5114" y="613686"/>
                  </a:lnTo>
                  <a:lnTo>
                    <a:pt x="5395"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0" y="610961"/>
                  </a:lnTo>
                  <a:lnTo>
                    <a:pt x="8189" y="610389"/>
                  </a:lnTo>
                  <a:lnTo>
                    <a:pt x="8411" y="609784"/>
                  </a:lnTo>
                  <a:lnTo>
                    <a:pt x="8618" y="609145"/>
                  </a:lnTo>
                  <a:lnTo>
                    <a:pt x="8824" y="608472"/>
                  </a:lnTo>
                  <a:lnTo>
                    <a:pt x="9017" y="607732"/>
                  </a:lnTo>
                  <a:lnTo>
                    <a:pt x="9209" y="606958"/>
                  </a:lnTo>
                  <a:lnTo>
                    <a:pt x="9386" y="606151"/>
                  </a:lnTo>
                  <a:lnTo>
                    <a:pt x="9556" y="605310"/>
                  </a:lnTo>
                  <a:lnTo>
                    <a:pt x="9719" y="604435"/>
                  </a:lnTo>
                  <a:lnTo>
                    <a:pt x="9867" y="603527"/>
                  </a:lnTo>
                  <a:lnTo>
                    <a:pt x="10007" y="602585"/>
                  </a:lnTo>
                  <a:lnTo>
                    <a:pt x="10140" y="601609"/>
                  </a:lnTo>
                  <a:lnTo>
                    <a:pt x="10258" y="600600"/>
                  </a:lnTo>
                  <a:lnTo>
                    <a:pt x="10369" y="599557"/>
                  </a:lnTo>
                  <a:lnTo>
                    <a:pt x="10465" y="598480"/>
                  </a:lnTo>
                  <a:lnTo>
                    <a:pt x="10546" y="597404"/>
                  </a:lnTo>
                  <a:lnTo>
                    <a:pt x="10620" y="596294"/>
                  </a:lnTo>
                  <a:lnTo>
                    <a:pt x="10687" y="595150"/>
                  </a:lnTo>
                  <a:lnTo>
                    <a:pt x="10731" y="593972"/>
                  </a:lnTo>
                  <a:lnTo>
                    <a:pt x="10768" y="592795"/>
                  </a:lnTo>
                  <a:lnTo>
                    <a:pt x="10790" y="591618"/>
                  </a:lnTo>
                  <a:lnTo>
                    <a:pt x="10790" y="590373"/>
                  </a:lnTo>
                  <a:lnTo>
                    <a:pt x="10790" y="589195"/>
                  </a:lnTo>
                  <a:lnTo>
                    <a:pt x="10768" y="588018"/>
                  </a:lnTo>
                  <a:lnTo>
                    <a:pt x="10731" y="586840"/>
                  </a:lnTo>
                  <a:lnTo>
                    <a:pt x="10687" y="585697"/>
                  </a:lnTo>
                  <a:lnTo>
                    <a:pt x="10620" y="584586"/>
                  </a:lnTo>
                  <a:lnTo>
                    <a:pt x="10546" y="583476"/>
                  </a:lnTo>
                  <a:lnTo>
                    <a:pt x="10465" y="582400"/>
                  </a:lnTo>
                  <a:lnTo>
                    <a:pt x="10369" y="581323"/>
                  </a:lnTo>
                  <a:lnTo>
                    <a:pt x="10258" y="580280"/>
                  </a:lnTo>
                  <a:lnTo>
                    <a:pt x="10140" y="579271"/>
                  </a:lnTo>
                  <a:lnTo>
                    <a:pt x="10007" y="578296"/>
                  </a:lnTo>
                  <a:lnTo>
                    <a:pt x="9867" y="577354"/>
                  </a:lnTo>
                  <a:lnTo>
                    <a:pt x="9719" y="576445"/>
                  </a:lnTo>
                  <a:lnTo>
                    <a:pt x="9556" y="575571"/>
                  </a:lnTo>
                  <a:lnTo>
                    <a:pt x="9386" y="574730"/>
                  </a:lnTo>
                  <a:lnTo>
                    <a:pt x="9209" y="573889"/>
                  </a:lnTo>
                  <a:lnTo>
                    <a:pt x="9017" y="573115"/>
                  </a:lnTo>
                  <a:lnTo>
                    <a:pt x="8824" y="572408"/>
                  </a:lnTo>
                  <a:lnTo>
                    <a:pt x="8618" y="571702"/>
                  </a:lnTo>
                  <a:lnTo>
                    <a:pt x="8411" y="571029"/>
                  </a:lnTo>
                  <a:lnTo>
                    <a:pt x="8189" y="570423"/>
                  </a:lnTo>
                  <a:lnTo>
                    <a:pt x="7960"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045239416"/>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3">
  <p:cSld name="Section header 3">
    <p:bg>
      <p:bgPr>
        <a:solidFill>
          <a:schemeClr val="dk2"/>
        </a:solidFill>
        <a:effectLst/>
      </p:bgPr>
    </p:bg>
    <p:spTree>
      <p:nvGrpSpPr>
        <p:cNvPr id="1" name="Shape 188"/>
        <p:cNvGrpSpPr/>
        <p:nvPr/>
      </p:nvGrpSpPr>
      <p:grpSpPr>
        <a:xfrm>
          <a:off x="0" y="0"/>
          <a:ext cx="0" cy="0"/>
          <a:chOff x="0" y="0"/>
          <a:chExt cx="0" cy="0"/>
        </a:xfrm>
      </p:grpSpPr>
      <p:sp>
        <p:nvSpPr>
          <p:cNvPr id="189" name="Google Shape;189;p15"/>
          <p:cNvSpPr txBox="1">
            <a:spLocks noGrp="1"/>
          </p:cNvSpPr>
          <p:nvPr>
            <p:ph type="title"/>
          </p:nvPr>
        </p:nvSpPr>
        <p:spPr>
          <a:xfrm>
            <a:off x="4275025" y="2150850"/>
            <a:ext cx="4001100" cy="2154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600"/>
              <a:buNone/>
              <a:defRPr sz="3600">
                <a:solidFill>
                  <a:schemeClr val="lt1"/>
                </a:solidFill>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r>
              <a:rPr lang="en-US"/>
              <a:t>Click to edit Master title style</a:t>
            </a:r>
            <a:endParaRPr/>
          </a:p>
        </p:txBody>
      </p:sp>
      <p:sp>
        <p:nvSpPr>
          <p:cNvPr id="190" name="Google Shape;190;p15"/>
          <p:cNvSpPr txBox="1">
            <a:spLocks noGrp="1"/>
          </p:cNvSpPr>
          <p:nvPr>
            <p:ph type="title" idx="2" hasCustomPrompt="1"/>
          </p:nvPr>
        </p:nvSpPr>
        <p:spPr>
          <a:xfrm>
            <a:off x="4275025" y="1433075"/>
            <a:ext cx="4001100" cy="841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6000">
                <a:solidFill>
                  <a:schemeClr val="l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91" name="Google Shape;191;p15"/>
          <p:cNvSpPr/>
          <p:nvPr/>
        </p:nvSpPr>
        <p:spPr>
          <a:xfrm>
            <a:off x="0" y="1112400"/>
            <a:ext cx="3408300" cy="3263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5"/>
          <p:cNvSpPr/>
          <p:nvPr/>
        </p:nvSpPr>
        <p:spPr>
          <a:xfrm>
            <a:off x="8459400" y="4206000"/>
            <a:ext cx="684600" cy="937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3" name="Google Shape;193;p15"/>
          <p:cNvGrpSpPr/>
          <p:nvPr/>
        </p:nvGrpSpPr>
        <p:grpSpPr>
          <a:xfrm>
            <a:off x="8317354" y="3820688"/>
            <a:ext cx="213307" cy="484770"/>
            <a:chOff x="10402525" y="1504158"/>
            <a:chExt cx="326757" cy="742601"/>
          </a:xfrm>
        </p:grpSpPr>
        <p:sp>
          <p:nvSpPr>
            <p:cNvPr id="194" name="Google Shape;194;p15"/>
            <p:cNvSpPr/>
            <p:nvPr/>
          </p:nvSpPr>
          <p:spPr>
            <a:xfrm>
              <a:off x="10402525" y="1504158"/>
              <a:ext cx="55595" cy="742601"/>
            </a:xfrm>
            <a:custGeom>
              <a:avLst/>
              <a:gdLst/>
              <a:ahLst/>
              <a:cxnLst/>
              <a:rect l="l" t="t" r="r" b="b"/>
              <a:pathLst>
                <a:path w="10790" h="613720" extrusionOk="0">
                  <a:moveTo>
                    <a:pt x="5395" y="0"/>
                  </a:moveTo>
                  <a:lnTo>
                    <a:pt x="5114" y="34"/>
                  </a:lnTo>
                  <a:lnTo>
                    <a:pt x="4833" y="135"/>
                  </a:lnTo>
                  <a:lnTo>
                    <a:pt x="4560" y="269"/>
                  </a:lnTo>
                  <a:lnTo>
                    <a:pt x="4294" y="471"/>
                  </a:lnTo>
                  <a:lnTo>
                    <a:pt x="4028" y="740"/>
                  </a:lnTo>
                  <a:lnTo>
                    <a:pt x="3769" y="1043"/>
                  </a:lnTo>
                  <a:lnTo>
                    <a:pt x="3518" y="1413"/>
                  </a:lnTo>
                  <a:lnTo>
                    <a:pt x="3274" y="1850"/>
                  </a:lnTo>
                  <a:lnTo>
                    <a:pt x="3037" y="2321"/>
                  </a:lnTo>
                  <a:lnTo>
                    <a:pt x="2801" y="2826"/>
                  </a:lnTo>
                  <a:lnTo>
                    <a:pt x="2572" y="3398"/>
                  </a:lnTo>
                  <a:lnTo>
                    <a:pt x="2358" y="4003"/>
                  </a:lnTo>
                  <a:lnTo>
                    <a:pt x="2143" y="4643"/>
                  </a:lnTo>
                  <a:lnTo>
                    <a:pt x="1944" y="5349"/>
                  </a:lnTo>
                  <a:lnTo>
                    <a:pt x="1744" y="6089"/>
                  </a:lnTo>
                  <a:lnTo>
                    <a:pt x="1559" y="6863"/>
                  </a:lnTo>
                  <a:lnTo>
                    <a:pt x="1382" y="7670"/>
                  </a:lnTo>
                  <a:lnTo>
                    <a:pt x="1212" y="8511"/>
                  </a:lnTo>
                  <a:lnTo>
                    <a:pt x="1057" y="9420"/>
                  </a:lnTo>
                  <a:lnTo>
                    <a:pt x="909" y="10328"/>
                  </a:lnTo>
                  <a:lnTo>
                    <a:pt x="769" y="11270"/>
                  </a:lnTo>
                  <a:lnTo>
                    <a:pt x="636" y="12245"/>
                  </a:lnTo>
                  <a:lnTo>
                    <a:pt x="525" y="13255"/>
                  </a:lnTo>
                  <a:lnTo>
                    <a:pt x="414" y="14298"/>
                  </a:lnTo>
                  <a:lnTo>
                    <a:pt x="318" y="15340"/>
                  </a:lnTo>
                  <a:lnTo>
                    <a:pt x="237" y="16417"/>
                  </a:lnTo>
                  <a:lnTo>
                    <a:pt x="163" y="17527"/>
                  </a:lnTo>
                  <a:lnTo>
                    <a:pt x="103" y="18671"/>
                  </a:lnTo>
                  <a:lnTo>
                    <a:pt x="59" y="19815"/>
                  </a:lnTo>
                  <a:lnTo>
                    <a:pt x="22" y="20959"/>
                  </a:lnTo>
                  <a:lnTo>
                    <a:pt x="0" y="22136"/>
                  </a:lnTo>
                  <a:lnTo>
                    <a:pt x="0" y="23347"/>
                  </a:lnTo>
                  <a:lnTo>
                    <a:pt x="0" y="24558"/>
                  </a:lnTo>
                  <a:lnTo>
                    <a:pt x="22" y="25736"/>
                  </a:lnTo>
                  <a:lnTo>
                    <a:pt x="59" y="26879"/>
                  </a:lnTo>
                  <a:lnTo>
                    <a:pt x="103" y="28023"/>
                  </a:lnTo>
                  <a:lnTo>
                    <a:pt x="163" y="29167"/>
                  </a:lnTo>
                  <a:lnTo>
                    <a:pt x="237" y="30277"/>
                  </a:lnTo>
                  <a:lnTo>
                    <a:pt x="318" y="31354"/>
                  </a:lnTo>
                  <a:lnTo>
                    <a:pt x="414" y="32397"/>
                  </a:lnTo>
                  <a:lnTo>
                    <a:pt x="525" y="33440"/>
                  </a:lnTo>
                  <a:lnTo>
                    <a:pt x="636" y="34449"/>
                  </a:lnTo>
                  <a:lnTo>
                    <a:pt x="769" y="35424"/>
                  </a:lnTo>
                  <a:lnTo>
                    <a:pt x="909" y="36366"/>
                  </a:lnTo>
                  <a:lnTo>
                    <a:pt x="1057" y="37275"/>
                  </a:lnTo>
                  <a:lnTo>
                    <a:pt x="1212" y="38183"/>
                  </a:lnTo>
                  <a:lnTo>
                    <a:pt x="1382" y="39024"/>
                  </a:lnTo>
                  <a:lnTo>
                    <a:pt x="1559" y="39831"/>
                  </a:lnTo>
                  <a:lnTo>
                    <a:pt x="1744" y="40605"/>
                  </a:lnTo>
                  <a:lnTo>
                    <a:pt x="1944" y="41345"/>
                  </a:lnTo>
                  <a:lnTo>
                    <a:pt x="2143" y="42052"/>
                  </a:lnTo>
                  <a:lnTo>
                    <a:pt x="2358" y="42691"/>
                  </a:lnTo>
                  <a:lnTo>
                    <a:pt x="2572" y="43296"/>
                  </a:lnTo>
                  <a:lnTo>
                    <a:pt x="2801" y="43868"/>
                  </a:lnTo>
                  <a:lnTo>
                    <a:pt x="3037" y="44373"/>
                  </a:lnTo>
                  <a:lnTo>
                    <a:pt x="3274" y="44844"/>
                  </a:lnTo>
                  <a:lnTo>
                    <a:pt x="3518" y="45281"/>
                  </a:lnTo>
                  <a:lnTo>
                    <a:pt x="3769" y="45651"/>
                  </a:lnTo>
                  <a:lnTo>
                    <a:pt x="4028" y="45954"/>
                  </a:lnTo>
                  <a:lnTo>
                    <a:pt x="4294" y="46223"/>
                  </a:lnTo>
                  <a:lnTo>
                    <a:pt x="4560" y="46425"/>
                  </a:lnTo>
                  <a:lnTo>
                    <a:pt x="4833" y="46560"/>
                  </a:lnTo>
                  <a:lnTo>
                    <a:pt x="5114" y="46661"/>
                  </a:lnTo>
                  <a:lnTo>
                    <a:pt x="5395" y="46694"/>
                  </a:lnTo>
                  <a:lnTo>
                    <a:pt x="5668" y="46661"/>
                  </a:lnTo>
                  <a:lnTo>
                    <a:pt x="5942" y="46560"/>
                  </a:lnTo>
                  <a:lnTo>
                    <a:pt x="6215" y="46425"/>
                  </a:lnTo>
                  <a:lnTo>
                    <a:pt x="6474" y="46223"/>
                  </a:lnTo>
                  <a:lnTo>
                    <a:pt x="6740" y="45954"/>
                  </a:lnTo>
                  <a:lnTo>
                    <a:pt x="6991" y="45651"/>
                  </a:lnTo>
                  <a:lnTo>
                    <a:pt x="7243" y="45281"/>
                  </a:lnTo>
                  <a:lnTo>
                    <a:pt x="7486" y="44844"/>
                  </a:lnTo>
                  <a:lnTo>
                    <a:pt x="7730" y="44373"/>
                  </a:lnTo>
                  <a:lnTo>
                    <a:pt x="7959" y="43868"/>
                  </a:lnTo>
                  <a:lnTo>
                    <a:pt x="8189" y="43296"/>
                  </a:lnTo>
                  <a:lnTo>
                    <a:pt x="8403" y="42691"/>
                  </a:lnTo>
                  <a:lnTo>
                    <a:pt x="8617" y="42052"/>
                  </a:lnTo>
                  <a:lnTo>
                    <a:pt x="8824" y="41345"/>
                  </a:lnTo>
                  <a:lnTo>
                    <a:pt x="9016" y="40605"/>
                  </a:lnTo>
                  <a:lnTo>
                    <a:pt x="9208" y="39831"/>
                  </a:lnTo>
                  <a:lnTo>
                    <a:pt x="9386" y="39024"/>
                  </a:lnTo>
                  <a:lnTo>
                    <a:pt x="9556" y="38183"/>
                  </a:lnTo>
                  <a:lnTo>
                    <a:pt x="9711" y="37275"/>
                  </a:lnTo>
                  <a:lnTo>
                    <a:pt x="9866" y="36366"/>
                  </a:lnTo>
                  <a:lnTo>
                    <a:pt x="10007" y="35424"/>
                  </a:lnTo>
                  <a:lnTo>
                    <a:pt x="10140" y="34449"/>
                  </a:lnTo>
                  <a:lnTo>
                    <a:pt x="10258" y="33440"/>
                  </a:lnTo>
                  <a:lnTo>
                    <a:pt x="10361" y="32397"/>
                  </a:lnTo>
                  <a:lnTo>
                    <a:pt x="10465" y="31354"/>
                  </a:lnTo>
                  <a:lnTo>
                    <a:pt x="10546" y="30277"/>
                  </a:lnTo>
                  <a:lnTo>
                    <a:pt x="10620" y="29167"/>
                  </a:lnTo>
                  <a:lnTo>
                    <a:pt x="10679" y="28023"/>
                  </a:lnTo>
                  <a:lnTo>
                    <a:pt x="10731" y="26879"/>
                  </a:lnTo>
                  <a:lnTo>
                    <a:pt x="10760" y="25736"/>
                  </a:lnTo>
                  <a:lnTo>
                    <a:pt x="10783" y="24558"/>
                  </a:lnTo>
                  <a:lnTo>
                    <a:pt x="10790" y="23347"/>
                  </a:lnTo>
                  <a:lnTo>
                    <a:pt x="10783" y="22136"/>
                  </a:lnTo>
                  <a:lnTo>
                    <a:pt x="10760" y="20959"/>
                  </a:lnTo>
                  <a:lnTo>
                    <a:pt x="10731" y="19815"/>
                  </a:lnTo>
                  <a:lnTo>
                    <a:pt x="10679" y="18671"/>
                  </a:lnTo>
                  <a:lnTo>
                    <a:pt x="10620" y="17527"/>
                  </a:lnTo>
                  <a:lnTo>
                    <a:pt x="10546" y="16417"/>
                  </a:lnTo>
                  <a:lnTo>
                    <a:pt x="10465" y="15340"/>
                  </a:lnTo>
                  <a:lnTo>
                    <a:pt x="10361" y="14298"/>
                  </a:lnTo>
                  <a:lnTo>
                    <a:pt x="10258" y="13255"/>
                  </a:lnTo>
                  <a:lnTo>
                    <a:pt x="10140" y="12245"/>
                  </a:lnTo>
                  <a:lnTo>
                    <a:pt x="10007" y="11270"/>
                  </a:lnTo>
                  <a:lnTo>
                    <a:pt x="9866" y="10328"/>
                  </a:lnTo>
                  <a:lnTo>
                    <a:pt x="9711" y="9420"/>
                  </a:lnTo>
                  <a:lnTo>
                    <a:pt x="9556" y="8511"/>
                  </a:lnTo>
                  <a:lnTo>
                    <a:pt x="9386" y="7670"/>
                  </a:lnTo>
                  <a:lnTo>
                    <a:pt x="9208" y="6863"/>
                  </a:lnTo>
                  <a:lnTo>
                    <a:pt x="9016" y="6089"/>
                  </a:lnTo>
                  <a:lnTo>
                    <a:pt x="8824" y="5349"/>
                  </a:lnTo>
                  <a:lnTo>
                    <a:pt x="8617" y="4643"/>
                  </a:lnTo>
                  <a:lnTo>
                    <a:pt x="8403" y="4003"/>
                  </a:lnTo>
                  <a:lnTo>
                    <a:pt x="8189" y="3398"/>
                  </a:lnTo>
                  <a:lnTo>
                    <a:pt x="7959" y="2826"/>
                  </a:lnTo>
                  <a:lnTo>
                    <a:pt x="7730" y="2321"/>
                  </a:lnTo>
                  <a:lnTo>
                    <a:pt x="7486" y="1850"/>
                  </a:lnTo>
                  <a:lnTo>
                    <a:pt x="7243" y="1413"/>
                  </a:lnTo>
                  <a:lnTo>
                    <a:pt x="6991" y="1043"/>
                  </a:lnTo>
                  <a:lnTo>
                    <a:pt x="6740" y="740"/>
                  </a:lnTo>
                  <a:lnTo>
                    <a:pt x="6474" y="471"/>
                  </a:lnTo>
                  <a:lnTo>
                    <a:pt x="6215" y="269"/>
                  </a:lnTo>
                  <a:lnTo>
                    <a:pt x="5942" y="135"/>
                  </a:lnTo>
                  <a:lnTo>
                    <a:pt x="5668" y="34"/>
                  </a:lnTo>
                  <a:lnTo>
                    <a:pt x="5395" y="0"/>
                  </a:lnTo>
                  <a:close/>
                  <a:moveTo>
                    <a:pt x="5395" y="113472"/>
                  </a:moveTo>
                  <a:lnTo>
                    <a:pt x="5114" y="113506"/>
                  </a:lnTo>
                  <a:lnTo>
                    <a:pt x="4833" y="113573"/>
                  </a:lnTo>
                  <a:lnTo>
                    <a:pt x="4560" y="113742"/>
                  </a:lnTo>
                  <a:lnTo>
                    <a:pt x="4294" y="113943"/>
                  </a:lnTo>
                  <a:lnTo>
                    <a:pt x="4028" y="114213"/>
                  </a:lnTo>
                  <a:lnTo>
                    <a:pt x="3769" y="114515"/>
                  </a:lnTo>
                  <a:lnTo>
                    <a:pt x="3518" y="114885"/>
                  </a:lnTo>
                  <a:lnTo>
                    <a:pt x="3274" y="115323"/>
                  </a:lnTo>
                  <a:lnTo>
                    <a:pt x="3037" y="115794"/>
                  </a:lnTo>
                  <a:lnTo>
                    <a:pt x="2801" y="116298"/>
                  </a:lnTo>
                  <a:lnTo>
                    <a:pt x="2572" y="116870"/>
                  </a:lnTo>
                  <a:lnTo>
                    <a:pt x="2358" y="117476"/>
                  </a:lnTo>
                  <a:lnTo>
                    <a:pt x="2143" y="118115"/>
                  </a:lnTo>
                  <a:lnTo>
                    <a:pt x="1944" y="118821"/>
                  </a:lnTo>
                  <a:lnTo>
                    <a:pt x="1744" y="119562"/>
                  </a:lnTo>
                  <a:lnTo>
                    <a:pt x="1559" y="120335"/>
                  </a:lnTo>
                  <a:lnTo>
                    <a:pt x="1382" y="121143"/>
                  </a:lnTo>
                  <a:lnTo>
                    <a:pt x="1212" y="121984"/>
                  </a:lnTo>
                  <a:lnTo>
                    <a:pt x="1057" y="122858"/>
                  </a:lnTo>
                  <a:lnTo>
                    <a:pt x="909" y="123800"/>
                  </a:lnTo>
                  <a:lnTo>
                    <a:pt x="769" y="124742"/>
                  </a:lnTo>
                  <a:lnTo>
                    <a:pt x="636" y="125718"/>
                  </a:lnTo>
                  <a:lnTo>
                    <a:pt x="525" y="126727"/>
                  </a:lnTo>
                  <a:lnTo>
                    <a:pt x="414" y="127736"/>
                  </a:lnTo>
                  <a:lnTo>
                    <a:pt x="318" y="128813"/>
                  </a:lnTo>
                  <a:lnTo>
                    <a:pt x="237" y="129889"/>
                  </a:lnTo>
                  <a:lnTo>
                    <a:pt x="163" y="131000"/>
                  </a:lnTo>
                  <a:lnTo>
                    <a:pt x="103" y="132110"/>
                  </a:lnTo>
                  <a:lnTo>
                    <a:pt x="59" y="133254"/>
                  </a:lnTo>
                  <a:lnTo>
                    <a:pt x="22" y="134431"/>
                  </a:lnTo>
                  <a:lnTo>
                    <a:pt x="0" y="135608"/>
                  </a:lnTo>
                  <a:lnTo>
                    <a:pt x="0" y="136820"/>
                  </a:lnTo>
                  <a:lnTo>
                    <a:pt x="0" y="137997"/>
                  </a:lnTo>
                  <a:lnTo>
                    <a:pt x="22" y="139174"/>
                  </a:lnTo>
                  <a:lnTo>
                    <a:pt x="59" y="140352"/>
                  </a:lnTo>
                  <a:lnTo>
                    <a:pt x="103" y="141496"/>
                  </a:lnTo>
                  <a:lnTo>
                    <a:pt x="163" y="142640"/>
                  </a:lnTo>
                  <a:lnTo>
                    <a:pt x="237" y="143716"/>
                  </a:lnTo>
                  <a:lnTo>
                    <a:pt x="318" y="144826"/>
                  </a:lnTo>
                  <a:lnTo>
                    <a:pt x="414" y="145869"/>
                  </a:lnTo>
                  <a:lnTo>
                    <a:pt x="525" y="146912"/>
                  </a:lnTo>
                  <a:lnTo>
                    <a:pt x="636" y="147921"/>
                  </a:lnTo>
                  <a:lnTo>
                    <a:pt x="769" y="148897"/>
                  </a:lnTo>
                  <a:lnTo>
                    <a:pt x="909" y="149839"/>
                  </a:lnTo>
                  <a:lnTo>
                    <a:pt x="1057" y="150747"/>
                  </a:lnTo>
                  <a:lnTo>
                    <a:pt x="1212" y="151622"/>
                  </a:lnTo>
                  <a:lnTo>
                    <a:pt x="1382" y="152496"/>
                  </a:lnTo>
                  <a:lnTo>
                    <a:pt x="1559" y="153304"/>
                  </a:lnTo>
                  <a:lnTo>
                    <a:pt x="1744" y="154078"/>
                  </a:lnTo>
                  <a:lnTo>
                    <a:pt x="1944" y="154818"/>
                  </a:lnTo>
                  <a:lnTo>
                    <a:pt x="2143" y="155491"/>
                  </a:lnTo>
                  <a:lnTo>
                    <a:pt x="2358" y="156163"/>
                  </a:lnTo>
                  <a:lnTo>
                    <a:pt x="2572" y="156769"/>
                  </a:lnTo>
                  <a:lnTo>
                    <a:pt x="2801" y="157341"/>
                  </a:lnTo>
                  <a:lnTo>
                    <a:pt x="3037" y="157845"/>
                  </a:lnTo>
                  <a:lnTo>
                    <a:pt x="3274" y="158316"/>
                  </a:lnTo>
                  <a:lnTo>
                    <a:pt x="3518" y="158720"/>
                  </a:lnTo>
                  <a:lnTo>
                    <a:pt x="3769" y="159090"/>
                  </a:lnTo>
                  <a:lnTo>
                    <a:pt x="4028" y="159427"/>
                  </a:lnTo>
                  <a:lnTo>
                    <a:pt x="4294" y="159696"/>
                  </a:lnTo>
                  <a:lnTo>
                    <a:pt x="4560" y="159898"/>
                  </a:lnTo>
                  <a:lnTo>
                    <a:pt x="4833" y="160032"/>
                  </a:lnTo>
                  <a:lnTo>
                    <a:pt x="5114" y="160133"/>
                  </a:lnTo>
                  <a:lnTo>
                    <a:pt x="5395" y="160167"/>
                  </a:lnTo>
                  <a:lnTo>
                    <a:pt x="5668" y="160133"/>
                  </a:lnTo>
                  <a:lnTo>
                    <a:pt x="5942" y="160032"/>
                  </a:lnTo>
                  <a:lnTo>
                    <a:pt x="6215" y="159898"/>
                  </a:lnTo>
                  <a:lnTo>
                    <a:pt x="6474" y="159696"/>
                  </a:lnTo>
                  <a:lnTo>
                    <a:pt x="6740" y="159427"/>
                  </a:lnTo>
                  <a:lnTo>
                    <a:pt x="6991" y="159090"/>
                  </a:lnTo>
                  <a:lnTo>
                    <a:pt x="7243" y="158720"/>
                  </a:lnTo>
                  <a:lnTo>
                    <a:pt x="7486" y="158316"/>
                  </a:lnTo>
                  <a:lnTo>
                    <a:pt x="7730" y="157845"/>
                  </a:lnTo>
                  <a:lnTo>
                    <a:pt x="7959" y="157341"/>
                  </a:lnTo>
                  <a:lnTo>
                    <a:pt x="8189" y="156769"/>
                  </a:lnTo>
                  <a:lnTo>
                    <a:pt x="8403" y="156163"/>
                  </a:lnTo>
                  <a:lnTo>
                    <a:pt x="8617" y="155491"/>
                  </a:lnTo>
                  <a:lnTo>
                    <a:pt x="8824" y="154818"/>
                  </a:lnTo>
                  <a:lnTo>
                    <a:pt x="9016" y="154078"/>
                  </a:lnTo>
                  <a:lnTo>
                    <a:pt x="9208" y="153304"/>
                  </a:lnTo>
                  <a:lnTo>
                    <a:pt x="9386" y="152496"/>
                  </a:lnTo>
                  <a:lnTo>
                    <a:pt x="9556" y="151622"/>
                  </a:lnTo>
                  <a:lnTo>
                    <a:pt x="9711" y="150747"/>
                  </a:lnTo>
                  <a:lnTo>
                    <a:pt x="9866" y="149839"/>
                  </a:lnTo>
                  <a:lnTo>
                    <a:pt x="10007" y="148897"/>
                  </a:lnTo>
                  <a:lnTo>
                    <a:pt x="10140" y="147921"/>
                  </a:lnTo>
                  <a:lnTo>
                    <a:pt x="10258" y="146912"/>
                  </a:lnTo>
                  <a:lnTo>
                    <a:pt x="10361" y="145869"/>
                  </a:lnTo>
                  <a:lnTo>
                    <a:pt x="10465" y="144826"/>
                  </a:lnTo>
                  <a:lnTo>
                    <a:pt x="10546" y="143716"/>
                  </a:lnTo>
                  <a:lnTo>
                    <a:pt x="10620" y="142640"/>
                  </a:lnTo>
                  <a:lnTo>
                    <a:pt x="10679" y="141496"/>
                  </a:lnTo>
                  <a:lnTo>
                    <a:pt x="10731" y="140352"/>
                  </a:lnTo>
                  <a:lnTo>
                    <a:pt x="10760" y="139174"/>
                  </a:lnTo>
                  <a:lnTo>
                    <a:pt x="10783" y="137997"/>
                  </a:lnTo>
                  <a:lnTo>
                    <a:pt x="10790" y="136820"/>
                  </a:lnTo>
                  <a:lnTo>
                    <a:pt x="10783" y="135608"/>
                  </a:lnTo>
                  <a:lnTo>
                    <a:pt x="10760" y="134431"/>
                  </a:lnTo>
                  <a:lnTo>
                    <a:pt x="10731" y="133254"/>
                  </a:lnTo>
                  <a:lnTo>
                    <a:pt x="10679" y="132110"/>
                  </a:lnTo>
                  <a:lnTo>
                    <a:pt x="10620" y="131000"/>
                  </a:lnTo>
                  <a:lnTo>
                    <a:pt x="10546" y="129889"/>
                  </a:lnTo>
                  <a:lnTo>
                    <a:pt x="10465" y="128813"/>
                  </a:lnTo>
                  <a:lnTo>
                    <a:pt x="10361" y="127736"/>
                  </a:lnTo>
                  <a:lnTo>
                    <a:pt x="10258" y="126727"/>
                  </a:lnTo>
                  <a:lnTo>
                    <a:pt x="10140" y="125718"/>
                  </a:lnTo>
                  <a:lnTo>
                    <a:pt x="10007" y="124742"/>
                  </a:lnTo>
                  <a:lnTo>
                    <a:pt x="9866" y="123800"/>
                  </a:lnTo>
                  <a:lnTo>
                    <a:pt x="9711" y="122858"/>
                  </a:lnTo>
                  <a:lnTo>
                    <a:pt x="9556" y="121984"/>
                  </a:lnTo>
                  <a:lnTo>
                    <a:pt x="9386" y="121143"/>
                  </a:lnTo>
                  <a:lnTo>
                    <a:pt x="9208" y="120335"/>
                  </a:lnTo>
                  <a:lnTo>
                    <a:pt x="9016" y="119562"/>
                  </a:lnTo>
                  <a:lnTo>
                    <a:pt x="8824" y="118821"/>
                  </a:lnTo>
                  <a:lnTo>
                    <a:pt x="8617" y="118115"/>
                  </a:lnTo>
                  <a:lnTo>
                    <a:pt x="8403" y="117476"/>
                  </a:lnTo>
                  <a:lnTo>
                    <a:pt x="8189" y="116870"/>
                  </a:lnTo>
                  <a:lnTo>
                    <a:pt x="7959" y="116298"/>
                  </a:lnTo>
                  <a:lnTo>
                    <a:pt x="7730" y="115794"/>
                  </a:lnTo>
                  <a:lnTo>
                    <a:pt x="7486" y="115323"/>
                  </a:lnTo>
                  <a:lnTo>
                    <a:pt x="7243" y="114885"/>
                  </a:lnTo>
                  <a:lnTo>
                    <a:pt x="6991" y="114515"/>
                  </a:lnTo>
                  <a:lnTo>
                    <a:pt x="6740" y="114213"/>
                  </a:lnTo>
                  <a:lnTo>
                    <a:pt x="6474" y="113943"/>
                  </a:lnTo>
                  <a:lnTo>
                    <a:pt x="6215" y="113742"/>
                  </a:lnTo>
                  <a:lnTo>
                    <a:pt x="5942" y="113573"/>
                  </a:lnTo>
                  <a:lnTo>
                    <a:pt x="5668" y="113506"/>
                  </a:lnTo>
                  <a:lnTo>
                    <a:pt x="5395" y="113472"/>
                  </a:lnTo>
                  <a:close/>
                  <a:moveTo>
                    <a:pt x="5114" y="226945"/>
                  </a:moveTo>
                  <a:lnTo>
                    <a:pt x="4833" y="227046"/>
                  </a:lnTo>
                  <a:lnTo>
                    <a:pt x="4560" y="227214"/>
                  </a:lnTo>
                  <a:lnTo>
                    <a:pt x="4294" y="227416"/>
                  </a:lnTo>
                  <a:lnTo>
                    <a:pt x="4028" y="227651"/>
                  </a:lnTo>
                  <a:lnTo>
                    <a:pt x="3769" y="227988"/>
                  </a:lnTo>
                  <a:lnTo>
                    <a:pt x="3518" y="228358"/>
                  </a:lnTo>
                  <a:lnTo>
                    <a:pt x="3274" y="228761"/>
                  </a:lnTo>
                  <a:lnTo>
                    <a:pt x="3037" y="229232"/>
                  </a:lnTo>
                  <a:lnTo>
                    <a:pt x="2801" y="229771"/>
                  </a:lnTo>
                  <a:lnTo>
                    <a:pt x="2572" y="230309"/>
                  </a:lnTo>
                  <a:lnTo>
                    <a:pt x="2358" y="230915"/>
                  </a:lnTo>
                  <a:lnTo>
                    <a:pt x="2143" y="231587"/>
                  </a:lnTo>
                  <a:lnTo>
                    <a:pt x="1944" y="232260"/>
                  </a:lnTo>
                  <a:lnTo>
                    <a:pt x="1744" y="233000"/>
                  </a:lnTo>
                  <a:lnTo>
                    <a:pt x="1559" y="233774"/>
                  </a:lnTo>
                  <a:lnTo>
                    <a:pt x="1382" y="234581"/>
                  </a:lnTo>
                  <a:lnTo>
                    <a:pt x="1212" y="235422"/>
                  </a:lnTo>
                  <a:lnTo>
                    <a:pt x="1057" y="236331"/>
                  </a:lnTo>
                  <a:lnTo>
                    <a:pt x="909" y="237239"/>
                  </a:lnTo>
                  <a:lnTo>
                    <a:pt x="769" y="238181"/>
                  </a:lnTo>
                  <a:lnTo>
                    <a:pt x="636" y="239157"/>
                  </a:lnTo>
                  <a:lnTo>
                    <a:pt x="525" y="240166"/>
                  </a:lnTo>
                  <a:lnTo>
                    <a:pt x="414" y="241209"/>
                  </a:lnTo>
                  <a:lnTo>
                    <a:pt x="318" y="242252"/>
                  </a:lnTo>
                  <a:lnTo>
                    <a:pt x="237" y="243328"/>
                  </a:lnTo>
                  <a:lnTo>
                    <a:pt x="163" y="244438"/>
                  </a:lnTo>
                  <a:lnTo>
                    <a:pt x="103" y="245582"/>
                  </a:lnTo>
                  <a:lnTo>
                    <a:pt x="59" y="246726"/>
                  </a:lnTo>
                  <a:lnTo>
                    <a:pt x="22" y="247903"/>
                  </a:lnTo>
                  <a:lnTo>
                    <a:pt x="0" y="249081"/>
                  </a:lnTo>
                  <a:lnTo>
                    <a:pt x="0" y="250258"/>
                  </a:lnTo>
                  <a:lnTo>
                    <a:pt x="0" y="251469"/>
                  </a:lnTo>
                  <a:lnTo>
                    <a:pt x="22" y="252647"/>
                  </a:lnTo>
                  <a:lnTo>
                    <a:pt x="59" y="253824"/>
                  </a:lnTo>
                  <a:lnTo>
                    <a:pt x="103" y="254968"/>
                  </a:lnTo>
                  <a:lnTo>
                    <a:pt x="163" y="256078"/>
                  </a:lnTo>
                  <a:lnTo>
                    <a:pt x="237" y="257188"/>
                  </a:lnTo>
                  <a:lnTo>
                    <a:pt x="318" y="258265"/>
                  </a:lnTo>
                  <a:lnTo>
                    <a:pt x="414" y="259341"/>
                  </a:lnTo>
                  <a:lnTo>
                    <a:pt x="525" y="260384"/>
                  </a:lnTo>
                  <a:lnTo>
                    <a:pt x="636" y="261360"/>
                  </a:lnTo>
                  <a:lnTo>
                    <a:pt x="769" y="262336"/>
                  </a:lnTo>
                  <a:lnTo>
                    <a:pt x="909" y="263311"/>
                  </a:lnTo>
                  <a:lnTo>
                    <a:pt x="1057" y="264220"/>
                  </a:lnTo>
                  <a:lnTo>
                    <a:pt x="1212" y="265094"/>
                  </a:lnTo>
                  <a:lnTo>
                    <a:pt x="1382" y="265935"/>
                  </a:lnTo>
                  <a:lnTo>
                    <a:pt x="1559" y="266743"/>
                  </a:lnTo>
                  <a:lnTo>
                    <a:pt x="1744" y="267516"/>
                  </a:lnTo>
                  <a:lnTo>
                    <a:pt x="1944" y="268256"/>
                  </a:lnTo>
                  <a:lnTo>
                    <a:pt x="2143" y="268963"/>
                  </a:lnTo>
                  <a:lnTo>
                    <a:pt x="2358" y="269602"/>
                  </a:lnTo>
                  <a:lnTo>
                    <a:pt x="2572" y="270208"/>
                  </a:lnTo>
                  <a:lnTo>
                    <a:pt x="2801" y="270780"/>
                  </a:lnTo>
                  <a:lnTo>
                    <a:pt x="3037" y="271318"/>
                  </a:lnTo>
                  <a:lnTo>
                    <a:pt x="3274" y="271789"/>
                  </a:lnTo>
                  <a:lnTo>
                    <a:pt x="3518" y="272193"/>
                  </a:lnTo>
                  <a:lnTo>
                    <a:pt x="3769" y="272563"/>
                  </a:lnTo>
                  <a:lnTo>
                    <a:pt x="4028" y="272865"/>
                  </a:lnTo>
                  <a:lnTo>
                    <a:pt x="4294" y="273134"/>
                  </a:lnTo>
                  <a:lnTo>
                    <a:pt x="4560" y="273336"/>
                  </a:lnTo>
                  <a:lnTo>
                    <a:pt x="4833" y="273505"/>
                  </a:lnTo>
                  <a:lnTo>
                    <a:pt x="5114" y="273572"/>
                  </a:lnTo>
                  <a:lnTo>
                    <a:pt x="5395" y="273605"/>
                  </a:lnTo>
                  <a:lnTo>
                    <a:pt x="5668" y="273572"/>
                  </a:lnTo>
                  <a:lnTo>
                    <a:pt x="5942" y="273505"/>
                  </a:lnTo>
                  <a:lnTo>
                    <a:pt x="6215" y="273336"/>
                  </a:lnTo>
                  <a:lnTo>
                    <a:pt x="6474" y="273134"/>
                  </a:lnTo>
                  <a:lnTo>
                    <a:pt x="6740" y="272865"/>
                  </a:lnTo>
                  <a:lnTo>
                    <a:pt x="6991" y="272563"/>
                  </a:lnTo>
                  <a:lnTo>
                    <a:pt x="7243" y="272193"/>
                  </a:lnTo>
                  <a:lnTo>
                    <a:pt x="7486" y="271789"/>
                  </a:lnTo>
                  <a:lnTo>
                    <a:pt x="7730" y="271318"/>
                  </a:lnTo>
                  <a:lnTo>
                    <a:pt x="7959" y="270780"/>
                  </a:lnTo>
                  <a:lnTo>
                    <a:pt x="8189" y="270208"/>
                  </a:lnTo>
                  <a:lnTo>
                    <a:pt x="8403" y="269602"/>
                  </a:lnTo>
                  <a:lnTo>
                    <a:pt x="8617" y="268963"/>
                  </a:lnTo>
                  <a:lnTo>
                    <a:pt x="8824" y="268256"/>
                  </a:lnTo>
                  <a:lnTo>
                    <a:pt x="9016" y="267516"/>
                  </a:lnTo>
                  <a:lnTo>
                    <a:pt x="9208" y="266743"/>
                  </a:lnTo>
                  <a:lnTo>
                    <a:pt x="9386" y="265935"/>
                  </a:lnTo>
                  <a:lnTo>
                    <a:pt x="9556" y="265094"/>
                  </a:lnTo>
                  <a:lnTo>
                    <a:pt x="9711" y="264220"/>
                  </a:lnTo>
                  <a:lnTo>
                    <a:pt x="9866" y="263311"/>
                  </a:lnTo>
                  <a:lnTo>
                    <a:pt x="10007" y="262336"/>
                  </a:lnTo>
                  <a:lnTo>
                    <a:pt x="10140" y="261360"/>
                  </a:lnTo>
                  <a:lnTo>
                    <a:pt x="10258" y="260384"/>
                  </a:lnTo>
                  <a:lnTo>
                    <a:pt x="10361" y="259341"/>
                  </a:lnTo>
                  <a:lnTo>
                    <a:pt x="10465" y="258265"/>
                  </a:lnTo>
                  <a:lnTo>
                    <a:pt x="10546" y="257188"/>
                  </a:lnTo>
                  <a:lnTo>
                    <a:pt x="10620" y="256078"/>
                  </a:lnTo>
                  <a:lnTo>
                    <a:pt x="10679" y="254968"/>
                  </a:lnTo>
                  <a:lnTo>
                    <a:pt x="10731" y="253824"/>
                  </a:lnTo>
                  <a:lnTo>
                    <a:pt x="10760" y="252647"/>
                  </a:lnTo>
                  <a:lnTo>
                    <a:pt x="10783" y="251469"/>
                  </a:lnTo>
                  <a:lnTo>
                    <a:pt x="10790" y="250258"/>
                  </a:lnTo>
                  <a:lnTo>
                    <a:pt x="10783" y="249081"/>
                  </a:lnTo>
                  <a:lnTo>
                    <a:pt x="10760" y="247903"/>
                  </a:lnTo>
                  <a:lnTo>
                    <a:pt x="10731" y="246726"/>
                  </a:lnTo>
                  <a:lnTo>
                    <a:pt x="10679" y="245582"/>
                  </a:lnTo>
                  <a:lnTo>
                    <a:pt x="10620" y="244438"/>
                  </a:lnTo>
                  <a:lnTo>
                    <a:pt x="10546" y="243328"/>
                  </a:lnTo>
                  <a:lnTo>
                    <a:pt x="10465" y="242252"/>
                  </a:lnTo>
                  <a:lnTo>
                    <a:pt x="10361" y="241209"/>
                  </a:lnTo>
                  <a:lnTo>
                    <a:pt x="10258" y="240166"/>
                  </a:lnTo>
                  <a:lnTo>
                    <a:pt x="10140" y="239157"/>
                  </a:lnTo>
                  <a:lnTo>
                    <a:pt x="10007" y="238181"/>
                  </a:lnTo>
                  <a:lnTo>
                    <a:pt x="9866" y="237239"/>
                  </a:lnTo>
                  <a:lnTo>
                    <a:pt x="9711" y="236331"/>
                  </a:lnTo>
                  <a:lnTo>
                    <a:pt x="9556" y="235422"/>
                  </a:lnTo>
                  <a:lnTo>
                    <a:pt x="9386" y="234581"/>
                  </a:lnTo>
                  <a:lnTo>
                    <a:pt x="9208" y="233774"/>
                  </a:lnTo>
                  <a:lnTo>
                    <a:pt x="9016" y="233000"/>
                  </a:lnTo>
                  <a:lnTo>
                    <a:pt x="8824" y="232260"/>
                  </a:lnTo>
                  <a:lnTo>
                    <a:pt x="8617" y="231587"/>
                  </a:lnTo>
                  <a:lnTo>
                    <a:pt x="8403" y="230915"/>
                  </a:lnTo>
                  <a:lnTo>
                    <a:pt x="8189" y="230309"/>
                  </a:lnTo>
                  <a:lnTo>
                    <a:pt x="7959" y="229771"/>
                  </a:lnTo>
                  <a:lnTo>
                    <a:pt x="7730" y="229232"/>
                  </a:lnTo>
                  <a:lnTo>
                    <a:pt x="7486" y="228761"/>
                  </a:lnTo>
                  <a:lnTo>
                    <a:pt x="7243" y="228358"/>
                  </a:lnTo>
                  <a:lnTo>
                    <a:pt x="6991" y="227988"/>
                  </a:lnTo>
                  <a:lnTo>
                    <a:pt x="6740" y="227651"/>
                  </a:lnTo>
                  <a:lnTo>
                    <a:pt x="6474" y="227416"/>
                  </a:lnTo>
                  <a:lnTo>
                    <a:pt x="6215" y="227214"/>
                  </a:lnTo>
                  <a:lnTo>
                    <a:pt x="5942" y="227046"/>
                  </a:lnTo>
                  <a:lnTo>
                    <a:pt x="5668" y="226945"/>
                  </a:lnTo>
                  <a:close/>
                  <a:moveTo>
                    <a:pt x="5114" y="340384"/>
                  </a:moveTo>
                  <a:lnTo>
                    <a:pt x="4833" y="340485"/>
                  </a:lnTo>
                  <a:lnTo>
                    <a:pt x="4560" y="340653"/>
                  </a:lnTo>
                  <a:lnTo>
                    <a:pt x="4294" y="340855"/>
                  </a:lnTo>
                  <a:lnTo>
                    <a:pt x="4028" y="341124"/>
                  </a:lnTo>
                  <a:lnTo>
                    <a:pt x="3769" y="341426"/>
                  </a:lnTo>
                  <a:lnTo>
                    <a:pt x="3518" y="341797"/>
                  </a:lnTo>
                  <a:lnTo>
                    <a:pt x="3274" y="342200"/>
                  </a:lnTo>
                  <a:lnTo>
                    <a:pt x="3037" y="342671"/>
                  </a:lnTo>
                  <a:lnTo>
                    <a:pt x="2801" y="343209"/>
                  </a:lnTo>
                  <a:lnTo>
                    <a:pt x="2572" y="343748"/>
                  </a:lnTo>
                  <a:lnTo>
                    <a:pt x="2358" y="344387"/>
                  </a:lnTo>
                  <a:lnTo>
                    <a:pt x="2143" y="345026"/>
                  </a:lnTo>
                  <a:lnTo>
                    <a:pt x="1944" y="345733"/>
                  </a:lnTo>
                  <a:lnTo>
                    <a:pt x="1744" y="346439"/>
                  </a:lnTo>
                  <a:lnTo>
                    <a:pt x="1559" y="347213"/>
                  </a:lnTo>
                  <a:lnTo>
                    <a:pt x="1382" y="348054"/>
                  </a:lnTo>
                  <a:lnTo>
                    <a:pt x="1212" y="348895"/>
                  </a:lnTo>
                  <a:lnTo>
                    <a:pt x="1057" y="349770"/>
                  </a:lnTo>
                  <a:lnTo>
                    <a:pt x="909" y="350678"/>
                  </a:lnTo>
                  <a:lnTo>
                    <a:pt x="769" y="351620"/>
                  </a:lnTo>
                  <a:lnTo>
                    <a:pt x="636" y="352595"/>
                  </a:lnTo>
                  <a:lnTo>
                    <a:pt x="525" y="353605"/>
                  </a:lnTo>
                  <a:lnTo>
                    <a:pt x="414" y="354648"/>
                  </a:lnTo>
                  <a:lnTo>
                    <a:pt x="318" y="355724"/>
                  </a:lnTo>
                  <a:lnTo>
                    <a:pt x="237" y="356801"/>
                  </a:lnTo>
                  <a:lnTo>
                    <a:pt x="163" y="357911"/>
                  </a:lnTo>
                  <a:lnTo>
                    <a:pt x="103" y="359021"/>
                  </a:lnTo>
                  <a:lnTo>
                    <a:pt x="59" y="360165"/>
                  </a:lnTo>
                  <a:lnTo>
                    <a:pt x="22" y="361342"/>
                  </a:lnTo>
                  <a:lnTo>
                    <a:pt x="0" y="362520"/>
                  </a:lnTo>
                  <a:lnTo>
                    <a:pt x="0" y="363697"/>
                  </a:lnTo>
                  <a:lnTo>
                    <a:pt x="0" y="364908"/>
                  </a:lnTo>
                  <a:lnTo>
                    <a:pt x="22" y="366086"/>
                  </a:lnTo>
                  <a:lnTo>
                    <a:pt x="59" y="367263"/>
                  </a:lnTo>
                  <a:lnTo>
                    <a:pt x="103" y="368407"/>
                  </a:lnTo>
                  <a:lnTo>
                    <a:pt x="163" y="369517"/>
                  </a:lnTo>
                  <a:lnTo>
                    <a:pt x="237" y="370627"/>
                  </a:lnTo>
                  <a:lnTo>
                    <a:pt x="318" y="371704"/>
                  </a:lnTo>
                  <a:lnTo>
                    <a:pt x="414" y="372780"/>
                  </a:lnTo>
                  <a:lnTo>
                    <a:pt x="525" y="373823"/>
                  </a:lnTo>
                  <a:lnTo>
                    <a:pt x="636" y="374799"/>
                  </a:lnTo>
                  <a:lnTo>
                    <a:pt x="769" y="375808"/>
                  </a:lnTo>
                  <a:lnTo>
                    <a:pt x="909" y="376750"/>
                  </a:lnTo>
                  <a:lnTo>
                    <a:pt x="1057" y="377658"/>
                  </a:lnTo>
                  <a:lnTo>
                    <a:pt x="1212" y="378533"/>
                  </a:lnTo>
                  <a:lnTo>
                    <a:pt x="1382" y="379374"/>
                  </a:lnTo>
                  <a:lnTo>
                    <a:pt x="1559" y="380215"/>
                  </a:lnTo>
                  <a:lnTo>
                    <a:pt x="1744" y="380989"/>
                  </a:lnTo>
                  <a:lnTo>
                    <a:pt x="1944" y="381695"/>
                  </a:lnTo>
                  <a:lnTo>
                    <a:pt x="2143" y="382402"/>
                  </a:lnTo>
                  <a:lnTo>
                    <a:pt x="2358" y="383041"/>
                  </a:lnTo>
                  <a:lnTo>
                    <a:pt x="2572" y="383680"/>
                  </a:lnTo>
                  <a:lnTo>
                    <a:pt x="2801" y="384218"/>
                  </a:lnTo>
                  <a:lnTo>
                    <a:pt x="3037" y="384757"/>
                  </a:lnTo>
                  <a:lnTo>
                    <a:pt x="3274" y="385228"/>
                  </a:lnTo>
                  <a:lnTo>
                    <a:pt x="3518" y="385631"/>
                  </a:lnTo>
                  <a:lnTo>
                    <a:pt x="3769" y="386001"/>
                  </a:lnTo>
                  <a:lnTo>
                    <a:pt x="4028" y="386304"/>
                  </a:lnTo>
                  <a:lnTo>
                    <a:pt x="4294" y="386573"/>
                  </a:lnTo>
                  <a:lnTo>
                    <a:pt x="4560" y="386775"/>
                  </a:lnTo>
                  <a:lnTo>
                    <a:pt x="4833" y="386943"/>
                  </a:lnTo>
                  <a:lnTo>
                    <a:pt x="5114" y="387044"/>
                  </a:lnTo>
                  <a:lnTo>
                    <a:pt x="5668" y="387044"/>
                  </a:lnTo>
                  <a:lnTo>
                    <a:pt x="5942" y="386943"/>
                  </a:lnTo>
                  <a:lnTo>
                    <a:pt x="6215" y="386775"/>
                  </a:lnTo>
                  <a:lnTo>
                    <a:pt x="6474" y="386573"/>
                  </a:lnTo>
                  <a:lnTo>
                    <a:pt x="6740" y="386304"/>
                  </a:lnTo>
                  <a:lnTo>
                    <a:pt x="6991" y="386001"/>
                  </a:lnTo>
                  <a:lnTo>
                    <a:pt x="7243" y="385631"/>
                  </a:lnTo>
                  <a:lnTo>
                    <a:pt x="7486" y="385228"/>
                  </a:lnTo>
                  <a:lnTo>
                    <a:pt x="7730" y="384757"/>
                  </a:lnTo>
                  <a:lnTo>
                    <a:pt x="7959" y="384218"/>
                  </a:lnTo>
                  <a:lnTo>
                    <a:pt x="8189" y="383680"/>
                  </a:lnTo>
                  <a:lnTo>
                    <a:pt x="8403" y="383041"/>
                  </a:lnTo>
                  <a:lnTo>
                    <a:pt x="8617" y="382402"/>
                  </a:lnTo>
                  <a:lnTo>
                    <a:pt x="8824" y="381695"/>
                  </a:lnTo>
                  <a:lnTo>
                    <a:pt x="9016" y="380989"/>
                  </a:lnTo>
                  <a:lnTo>
                    <a:pt x="9208" y="380215"/>
                  </a:lnTo>
                  <a:lnTo>
                    <a:pt x="9386" y="379374"/>
                  </a:lnTo>
                  <a:lnTo>
                    <a:pt x="9556" y="378533"/>
                  </a:lnTo>
                  <a:lnTo>
                    <a:pt x="9711" y="377658"/>
                  </a:lnTo>
                  <a:lnTo>
                    <a:pt x="9866" y="376750"/>
                  </a:lnTo>
                  <a:lnTo>
                    <a:pt x="10007" y="375808"/>
                  </a:lnTo>
                  <a:lnTo>
                    <a:pt x="10140" y="374799"/>
                  </a:lnTo>
                  <a:lnTo>
                    <a:pt x="10258" y="373823"/>
                  </a:lnTo>
                  <a:lnTo>
                    <a:pt x="10361" y="372780"/>
                  </a:lnTo>
                  <a:lnTo>
                    <a:pt x="10465" y="371704"/>
                  </a:lnTo>
                  <a:lnTo>
                    <a:pt x="10546" y="370627"/>
                  </a:lnTo>
                  <a:lnTo>
                    <a:pt x="10620" y="369517"/>
                  </a:lnTo>
                  <a:lnTo>
                    <a:pt x="10679" y="368407"/>
                  </a:lnTo>
                  <a:lnTo>
                    <a:pt x="10731" y="367263"/>
                  </a:lnTo>
                  <a:lnTo>
                    <a:pt x="10760" y="366086"/>
                  </a:lnTo>
                  <a:lnTo>
                    <a:pt x="10783" y="364908"/>
                  </a:lnTo>
                  <a:lnTo>
                    <a:pt x="10790" y="363697"/>
                  </a:lnTo>
                  <a:lnTo>
                    <a:pt x="10783" y="362520"/>
                  </a:lnTo>
                  <a:lnTo>
                    <a:pt x="10760" y="361342"/>
                  </a:lnTo>
                  <a:lnTo>
                    <a:pt x="10731" y="360165"/>
                  </a:lnTo>
                  <a:lnTo>
                    <a:pt x="10679" y="359021"/>
                  </a:lnTo>
                  <a:lnTo>
                    <a:pt x="10620" y="357911"/>
                  </a:lnTo>
                  <a:lnTo>
                    <a:pt x="10546" y="356801"/>
                  </a:lnTo>
                  <a:lnTo>
                    <a:pt x="10465" y="355724"/>
                  </a:lnTo>
                  <a:lnTo>
                    <a:pt x="10361" y="354648"/>
                  </a:lnTo>
                  <a:lnTo>
                    <a:pt x="10258" y="353605"/>
                  </a:lnTo>
                  <a:lnTo>
                    <a:pt x="10140" y="352595"/>
                  </a:lnTo>
                  <a:lnTo>
                    <a:pt x="10007" y="351620"/>
                  </a:lnTo>
                  <a:lnTo>
                    <a:pt x="9866" y="350678"/>
                  </a:lnTo>
                  <a:lnTo>
                    <a:pt x="9711" y="349770"/>
                  </a:lnTo>
                  <a:lnTo>
                    <a:pt x="9556" y="348895"/>
                  </a:lnTo>
                  <a:lnTo>
                    <a:pt x="9386" y="348054"/>
                  </a:lnTo>
                  <a:lnTo>
                    <a:pt x="9208" y="347213"/>
                  </a:lnTo>
                  <a:lnTo>
                    <a:pt x="9016" y="346439"/>
                  </a:lnTo>
                  <a:lnTo>
                    <a:pt x="8824" y="345733"/>
                  </a:lnTo>
                  <a:lnTo>
                    <a:pt x="8617" y="345026"/>
                  </a:lnTo>
                  <a:lnTo>
                    <a:pt x="8403" y="344387"/>
                  </a:lnTo>
                  <a:lnTo>
                    <a:pt x="8189" y="343748"/>
                  </a:lnTo>
                  <a:lnTo>
                    <a:pt x="7959" y="343209"/>
                  </a:lnTo>
                  <a:lnTo>
                    <a:pt x="7730" y="342671"/>
                  </a:lnTo>
                  <a:lnTo>
                    <a:pt x="7486" y="342200"/>
                  </a:lnTo>
                  <a:lnTo>
                    <a:pt x="7243" y="341797"/>
                  </a:lnTo>
                  <a:lnTo>
                    <a:pt x="6991" y="341426"/>
                  </a:lnTo>
                  <a:lnTo>
                    <a:pt x="6740" y="341124"/>
                  </a:lnTo>
                  <a:lnTo>
                    <a:pt x="6474" y="340855"/>
                  </a:lnTo>
                  <a:lnTo>
                    <a:pt x="6215" y="340653"/>
                  </a:lnTo>
                  <a:lnTo>
                    <a:pt x="5942" y="340485"/>
                  </a:lnTo>
                  <a:lnTo>
                    <a:pt x="5668" y="340384"/>
                  </a:lnTo>
                  <a:close/>
                  <a:moveTo>
                    <a:pt x="5395" y="453822"/>
                  </a:moveTo>
                  <a:lnTo>
                    <a:pt x="5114" y="453856"/>
                  </a:lnTo>
                  <a:lnTo>
                    <a:pt x="4833" y="453957"/>
                  </a:lnTo>
                  <a:lnTo>
                    <a:pt x="4560" y="454092"/>
                  </a:lnTo>
                  <a:lnTo>
                    <a:pt x="4294" y="454293"/>
                  </a:lnTo>
                  <a:lnTo>
                    <a:pt x="4028" y="454562"/>
                  </a:lnTo>
                  <a:lnTo>
                    <a:pt x="3769" y="454865"/>
                  </a:lnTo>
                  <a:lnTo>
                    <a:pt x="3518" y="455235"/>
                  </a:lnTo>
                  <a:lnTo>
                    <a:pt x="3274" y="455639"/>
                  </a:lnTo>
                  <a:lnTo>
                    <a:pt x="3037" y="456110"/>
                  </a:lnTo>
                  <a:lnTo>
                    <a:pt x="2801" y="456615"/>
                  </a:lnTo>
                  <a:lnTo>
                    <a:pt x="2572" y="457153"/>
                  </a:lnTo>
                  <a:lnTo>
                    <a:pt x="2358" y="457758"/>
                  </a:lnTo>
                  <a:lnTo>
                    <a:pt x="2143" y="458398"/>
                  </a:lnTo>
                  <a:lnTo>
                    <a:pt x="1944" y="459104"/>
                  </a:lnTo>
                  <a:lnTo>
                    <a:pt x="1744" y="459811"/>
                  </a:lnTo>
                  <a:lnTo>
                    <a:pt x="1559" y="460584"/>
                  </a:lnTo>
                  <a:lnTo>
                    <a:pt x="1382" y="461392"/>
                  </a:lnTo>
                  <a:lnTo>
                    <a:pt x="1212" y="462233"/>
                  </a:lnTo>
                  <a:lnTo>
                    <a:pt x="1057" y="463141"/>
                  </a:lnTo>
                  <a:lnTo>
                    <a:pt x="909" y="464049"/>
                  </a:lnTo>
                  <a:lnTo>
                    <a:pt x="769" y="464991"/>
                  </a:lnTo>
                  <a:lnTo>
                    <a:pt x="636" y="465967"/>
                  </a:lnTo>
                  <a:lnTo>
                    <a:pt x="525" y="466976"/>
                  </a:lnTo>
                  <a:lnTo>
                    <a:pt x="414" y="468019"/>
                  </a:lnTo>
                  <a:lnTo>
                    <a:pt x="318" y="469062"/>
                  </a:lnTo>
                  <a:lnTo>
                    <a:pt x="237" y="470172"/>
                  </a:lnTo>
                  <a:lnTo>
                    <a:pt x="163" y="471282"/>
                  </a:lnTo>
                  <a:lnTo>
                    <a:pt x="103" y="472426"/>
                  </a:lnTo>
                  <a:lnTo>
                    <a:pt x="59" y="473570"/>
                  </a:lnTo>
                  <a:lnTo>
                    <a:pt x="22" y="474747"/>
                  </a:lnTo>
                  <a:lnTo>
                    <a:pt x="0" y="475958"/>
                  </a:lnTo>
                  <a:lnTo>
                    <a:pt x="0" y="477170"/>
                  </a:lnTo>
                  <a:lnTo>
                    <a:pt x="0" y="478381"/>
                  </a:lnTo>
                  <a:lnTo>
                    <a:pt x="22" y="479558"/>
                  </a:lnTo>
                  <a:lnTo>
                    <a:pt x="59" y="480702"/>
                  </a:lnTo>
                  <a:lnTo>
                    <a:pt x="103" y="481879"/>
                  </a:lnTo>
                  <a:lnTo>
                    <a:pt x="163" y="482989"/>
                  </a:lnTo>
                  <a:lnTo>
                    <a:pt x="237" y="484100"/>
                  </a:lnTo>
                  <a:lnTo>
                    <a:pt x="318" y="485176"/>
                  </a:lnTo>
                  <a:lnTo>
                    <a:pt x="414" y="486253"/>
                  </a:lnTo>
                  <a:lnTo>
                    <a:pt x="525" y="487262"/>
                  </a:lnTo>
                  <a:lnTo>
                    <a:pt x="636" y="488271"/>
                  </a:lnTo>
                  <a:lnTo>
                    <a:pt x="769" y="489247"/>
                  </a:lnTo>
                  <a:lnTo>
                    <a:pt x="909" y="490189"/>
                  </a:lnTo>
                  <a:lnTo>
                    <a:pt x="1057" y="491131"/>
                  </a:lnTo>
                  <a:lnTo>
                    <a:pt x="1212" y="492005"/>
                  </a:lnTo>
                  <a:lnTo>
                    <a:pt x="1382" y="492846"/>
                  </a:lnTo>
                  <a:lnTo>
                    <a:pt x="1559" y="493654"/>
                  </a:lnTo>
                  <a:lnTo>
                    <a:pt x="1744" y="494428"/>
                  </a:lnTo>
                  <a:lnTo>
                    <a:pt x="1944" y="495168"/>
                  </a:lnTo>
                  <a:lnTo>
                    <a:pt x="2143" y="495874"/>
                  </a:lnTo>
                  <a:lnTo>
                    <a:pt x="2358" y="496513"/>
                  </a:lnTo>
                  <a:lnTo>
                    <a:pt x="2572" y="497119"/>
                  </a:lnTo>
                  <a:lnTo>
                    <a:pt x="2801" y="497691"/>
                  </a:lnTo>
                  <a:lnTo>
                    <a:pt x="3037" y="498195"/>
                  </a:lnTo>
                  <a:lnTo>
                    <a:pt x="3274" y="498666"/>
                  </a:lnTo>
                  <a:lnTo>
                    <a:pt x="3518" y="499104"/>
                  </a:lnTo>
                  <a:lnTo>
                    <a:pt x="3769" y="499474"/>
                  </a:lnTo>
                  <a:lnTo>
                    <a:pt x="4028" y="499777"/>
                  </a:lnTo>
                  <a:lnTo>
                    <a:pt x="4294" y="500046"/>
                  </a:lnTo>
                  <a:lnTo>
                    <a:pt x="4560" y="500248"/>
                  </a:lnTo>
                  <a:lnTo>
                    <a:pt x="4833" y="500382"/>
                  </a:lnTo>
                  <a:lnTo>
                    <a:pt x="5114" y="500483"/>
                  </a:lnTo>
                  <a:lnTo>
                    <a:pt x="5395" y="500517"/>
                  </a:lnTo>
                  <a:lnTo>
                    <a:pt x="5668" y="500483"/>
                  </a:lnTo>
                  <a:lnTo>
                    <a:pt x="5942" y="500382"/>
                  </a:lnTo>
                  <a:lnTo>
                    <a:pt x="6215" y="500248"/>
                  </a:lnTo>
                  <a:lnTo>
                    <a:pt x="6474" y="500046"/>
                  </a:lnTo>
                  <a:lnTo>
                    <a:pt x="6740" y="499777"/>
                  </a:lnTo>
                  <a:lnTo>
                    <a:pt x="6991" y="499474"/>
                  </a:lnTo>
                  <a:lnTo>
                    <a:pt x="7243" y="499104"/>
                  </a:lnTo>
                  <a:lnTo>
                    <a:pt x="7486" y="498666"/>
                  </a:lnTo>
                  <a:lnTo>
                    <a:pt x="7730" y="498195"/>
                  </a:lnTo>
                  <a:lnTo>
                    <a:pt x="7959" y="497691"/>
                  </a:lnTo>
                  <a:lnTo>
                    <a:pt x="8189" y="497119"/>
                  </a:lnTo>
                  <a:lnTo>
                    <a:pt x="8403" y="496513"/>
                  </a:lnTo>
                  <a:lnTo>
                    <a:pt x="8617" y="495874"/>
                  </a:lnTo>
                  <a:lnTo>
                    <a:pt x="8824" y="495168"/>
                  </a:lnTo>
                  <a:lnTo>
                    <a:pt x="9016" y="494428"/>
                  </a:lnTo>
                  <a:lnTo>
                    <a:pt x="9208" y="493654"/>
                  </a:lnTo>
                  <a:lnTo>
                    <a:pt x="9386" y="492846"/>
                  </a:lnTo>
                  <a:lnTo>
                    <a:pt x="9556" y="492005"/>
                  </a:lnTo>
                  <a:lnTo>
                    <a:pt x="9711" y="491131"/>
                  </a:lnTo>
                  <a:lnTo>
                    <a:pt x="9866" y="490189"/>
                  </a:lnTo>
                  <a:lnTo>
                    <a:pt x="10007" y="489247"/>
                  </a:lnTo>
                  <a:lnTo>
                    <a:pt x="10140" y="488271"/>
                  </a:lnTo>
                  <a:lnTo>
                    <a:pt x="10258" y="487262"/>
                  </a:lnTo>
                  <a:lnTo>
                    <a:pt x="10361" y="486253"/>
                  </a:lnTo>
                  <a:lnTo>
                    <a:pt x="10465" y="485176"/>
                  </a:lnTo>
                  <a:lnTo>
                    <a:pt x="10546" y="484100"/>
                  </a:lnTo>
                  <a:lnTo>
                    <a:pt x="10620" y="482989"/>
                  </a:lnTo>
                  <a:lnTo>
                    <a:pt x="10679" y="481879"/>
                  </a:lnTo>
                  <a:lnTo>
                    <a:pt x="10731" y="480702"/>
                  </a:lnTo>
                  <a:lnTo>
                    <a:pt x="10760" y="479558"/>
                  </a:lnTo>
                  <a:lnTo>
                    <a:pt x="10783" y="478381"/>
                  </a:lnTo>
                  <a:lnTo>
                    <a:pt x="10790" y="477170"/>
                  </a:lnTo>
                  <a:lnTo>
                    <a:pt x="10783" y="475958"/>
                  </a:lnTo>
                  <a:lnTo>
                    <a:pt x="10760" y="474747"/>
                  </a:lnTo>
                  <a:lnTo>
                    <a:pt x="10731" y="473570"/>
                  </a:lnTo>
                  <a:lnTo>
                    <a:pt x="10679" y="472426"/>
                  </a:lnTo>
                  <a:lnTo>
                    <a:pt x="10620" y="471282"/>
                  </a:lnTo>
                  <a:lnTo>
                    <a:pt x="10546" y="470172"/>
                  </a:lnTo>
                  <a:lnTo>
                    <a:pt x="10465" y="469062"/>
                  </a:lnTo>
                  <a:lnTo>
                    <a:pt x="10361" y="468019"/>
                  </a:lnTo>
                  <a:lnTo>
                    <a:pt x="10258" y="466976"/>
                  </a:lnTo>
                  <a:lnTo>
                    <a:pt x="10140" y="465967"/>
                  </a:lnTo>
                  <a:lnTo>
                    <a:pt x="10007" y="464991"/>
                  </a:lnTo>
                  <a:lnTo>
                    <a:pt x="9866" y="464049"/>
                  </a:lnTo>
                  <a:lnTo>
                    <a:pt x="9711" y="463141"/>
                  </a:lnTo>
                  <a:lnTo>
                    <a:pt x="9556" y="462233"/>
                  </a:lnTo>
                  <a:lnTo>
                    <a:pt x="9386" y="461392"/>
                  </a:lnTo>
                  <a:lnTo>
                    <a:pt x="9208" y="460584"/>
                  </a:lnTo>
                  <a:lnTo>
                    <a:pt x="9016" y="459811"/>
                  </a:lnTo>
                  <a:lnTo>
                    <a:pt x="8824" y="459104"/>
                  </a:lnTo>
                  <a:lnTo>
                    <a:pt x="8617" y="458398"/>
                  </a:lnTo>
                  <a:lnTo>
                    <a:pt x="8403" y="457758"/>
                  </a:lnTo>
                  <a:lnTo>
                    <a:pt x="8189" y="457153"/>
                  </a:lnTo>
                  <a:lnTo>
                    <a:pt x="7959" y="456615"/>
                  </a:lnTo>
                  <a:lnTo>
                    <a:pt x="7730" y="456110"/>
                  </a:lnTo>
                  <a:lnTo>
                    <a:pt x="7486" y="455639"/>
                  </a:lnTo>
                  <a:lnTo>
                    <a:pt x="7243" y="455235"/>
                  </a:lnTo>
                  <a:lnTo>
                    <a:pt x="6991" y="454865"/>
                  </a:lnTo>
                  <a:lnTo>
                    <a:pt x="6740" y="454562"/>
                  </a:lnTo>
                  <a:lnTo>
                    <a:pt x="6474" y="454293"/>
                  </a:lnTo>
                  <a:lnTo>
                    <a:pt x="6215" y="454092"/>
                  </a:lnTo>
                  <a:lnTo>
                    <a:pt x="5942" y="453957"/>
                  </a:lnTo>
                  <a:lnTo>
                    <a:pt x="5668" y="453856"/>
                  </a:lnTo>
                  <a:lnTo>
                    <a:pt x="5395" y="453822"/>
                  </a:lnTo>
                  <a:close/>
                  <a:moveTo>
                    <a:pt x="5114" y="567059"/>
                  </a:moveTo>
                  <a:lnTo>
                    <a:pt x="4833" y="567160"/>
                  </a:lnTo>
                  <a:lnTo>
                    <a:pt x="4560" y="567328"/>
                  </a:lnTo>
                  <a:lnTo>
                    <a:pt x="4294" y="567530"/>
                  </a:lnTo>
                  <a:lnTo>
                    <a:pt x="4028" y="567766"/>
                  </a:lnTo>
                  <a:lnTo>
                    <a:pt x="3769" y="568102"/>
                  </a:lnTo>
                  <a:lnTo>
                    <a:pt x="3518" y="568472"/>
                  </a:lnTo>
                  <a:lnTo>
                    <a:pt x="3274" y="568876"/>
                  </a:lnTo>
                  <a:lnTo>
                    <a:pt x="3037" y="569347"/>
                  </a:lnTo>
                  <a:lnTo>
                    <a:pt x="2801" y="569885"/>
                  </a:lnTo>
                  <a:lnTo>
                    <a:pt x="2572" y="570423"/>
                  </a:lnTo>
                  <a:lnTo>
                    <a:pt x="2358" y="571029"/>
                  </a:lnTo>
                  <a:lnTo>
                    <a:pt x="2143" y="571702"/>
                  </a:lnTo>
                  <a:lnTo>
                    <a:pt x="1944" y="572408"/>
                  </a:lnTo>
                  <a:lnTo>
                    <a:pt x="1744" y="573115"/>
                  </a:lnTo>
                  <a:lnTo>
                    <a:pt x="1559" y="573889"/>
                  </a:lnTo>
                  <a:lnTo>
                    <a:pt x="1382" y="574730"/>
                  </a:lnTo>
                  <a:lnTo>
                    <a:pt x="1212" y="575571"/>
                  </a:lnTo>
                  <a:lnTo>
                    <a:pt x="1057" y="576445"/>
                  </a:lnTo>
                  <a:lnTo>
                    <a:pt x="909" y="577354"/>
                  </a:lnTo>
                  <a:lnTo>
                    <a:pt x="769" y="578296"/>
                  </a:lnTo>
                  <a:lnTo>
                    <a:pt x="636" y="579271"/>
                  </a:lnTo>
                  <a:lnTo>
                    <a:pt x="525" y="580280"/>
                  </a:lnTo>
                  <a:lnTo>
                    <a:pt x="414" y="581323"/>
                  </a:lnTo>
                  <a:lnTo>
                    <a:pt x="318" y="582400"/>
                  </a:lnTo>
                  <a:lnTo>
                    <a:pt x="237" y="583476"/>
                  </a:lnTo>
                  <a:lnTo>
                    <a:pt x="163" y="584586"/>
                  </a:lnTo>
                  <a:lnTo>
                    <a:pt x="103" y="585697"/>
                  </a:lnTo>
                  <a:lnTo>
                    <a:pt x="59" y="586840"/>
                  </a:lnTo>
                  <a:lnTo>
                    <a:pt x="22" y="588018"/>
                  </a:lnTo>
                  <a:lnTo>
                    <a:pt x="0" y="589195"/>
                  </a:lnTo>
                  <a:lnTo>
                    <a:pt x="0" y="590373"/>
                  </a:lnTo>
                  <a:lnTo>
                    <a:pt x="0" y="591618"/>
                  </a:lnTo>
                  <a:lnTo>
                    <a:pt x="22" y="592795"/>
                  </a:lnTo>
                  <a:lnTo>
                    <a:pt x="59" y="593972"/>
                  </a:lnTo>
                  <a:lnTo>
                    <a:pt x="103" y="595150"/>
                  </a:lnTo>
                  <a:lnTo>
                    <a:pt x="163" y="596294"/>
                  </a:lnTo>
                  <a:lnTo>
                    <a:pt x="237" y="597404"/>
                  </a:lnTo>
                  <a:lnTo>
                    <a:pt x="318" y="598480"/>
                  </a:lnTo>
                  <a:lnTo>
                    <a:pt x="414" y="599557"/>
                  </a:lnTo>
                  <a:lnTo>
                    <a:pt x="525" y="600600"/>
                  </a:lnTo>
                  <a:lnTo>
                    <a:pt x="636" y="601609"/>
                  </a:lnTo>
                  <a:lnTo>
                    <a:pt x="769" y="602585"/>
                  </a:lnTo>
                  <a:lnTo>
                    <a:pt x="909" y="603527"/>
                  </a:lnTo>
                  <a:lnTo>
                    <a:pt x="1057" y="604435"/>
                  </a:lnTo>
                  <a:lnTo>
                    <a:pt x="1212" y="605310"/>
                  </a:lnTo>
                  <a:lnTo>
                    <a:pt x="1382" y="606151"/>
                  </a:lnTo>
                  <a:lnTo>
                    <a:pt x="1559" y="606958"/>
                  </a:lnTo>
                  <a:lnTo>
                    <a:pt x="1744" y="607732"/>
                  </a:lnTo>
                  <a:lnTo>
                    <a:pt x="1944" y="608472"/>
                  </a:lnTo>
                  <a:lnTo>
                    <a:pt x="2143" y="609145"/>
                  </a:lnTo>
                  <a:lnTo>
                    <a:pt x="2358" y="609784"/>
                  </a:lnTo>
                  <a:lnTo>
                    <a:pt x="2572" y="610389"/>
                  </a:lnTo>
                  <a:lnTo>
                    <a:pt x="2801" y="610961"/>
                  </a:lnTo>
                  <a:lnTo>
                    <a:pt x="3037" y="611466"/>
                  </a:lnTo>
                  <a:lnTo>
                    <a:pt x="3274" y="611937"/>
                  </a:lnTo>
                  <a:lnTo>
                    <a:pt x="3518" y="612341"/>
                  </a:lnTo>
                  <a:lnTo>
                    <a:pt x="3769" y="612711"/>
                  </a:lnTo>
                  <a:lnTo>
                    <a:pt x="4028" y="613013"/>
                  </a:lnTo>
                  <a:lnTo>
                    <a:pt x="4294" y="613249"/>
                  </a:lnTo>
                  <a:lnTo>
                    <a:pt x="4560" y="613451"/>
                  </a:lnTo>
                  <a:lnTo>
                    <a:pt x="4833" y="613619"/>
                  </a:lnTo>
                  <a:lnTo>
                    <a:pt x="5114" y="613686"/>
                  </a:lnTo>
                  <a:lnTo>
                    <a:pt x="5395" y="613720"/>
                  </a:lnTo>
                  <a:lnTo>
                    <a:pt x="5668" y="613686"/>
                  </a:lnTo>
                  <a:lnTo>
                    <a:pt x="5942" y="613619"/>
                  </a:lnTo>
                  <a:lnTo>
                    <a:pt x="6215" y="613451"/>
                  </a:lnTo>
                  <a:lnTo>
                    <a:pt x="6474" y="613249"/>
                  </a:lnTo>
                  <a:lnTo>
                    <a:pt x="6740" y="613013"/>
                  </a:lnTo>
                  <a:lnTo>
                    <a:pt x="6991" y="612711"/>
                  </a:lnTo>
                  <a:lnTo>
                    <a:pt x="7243" y="612341"/>
                  </a:lnTo>
                  <a:lnTo>
                    <a:pt x="7486" y="611937"/>
                  </a:lnTo>
                  <a:lnTo>
                    <a:pt x="7730" y="611466"/>
                  </a:lnTo>
                  <a:lnTo>
                    <a:pt x="7959" y="610961"/>
                  </a:lnTo>
                  <a:lnTo>
                    <a:pt x="8189" y="610389"/>
                  </a:lnTo>
                  <a:lnTo>
                    <a:pt x="8403" y="609784"/>
                  </a:lnTo>
                  <a:lnTo>
                    <a:pt x="8617" y="609145"/>
                  </a:lnTo>
                  <a:lnTo>
                    <a:pt x="8824" y="608472"/>
                  </a:lnTo>
                  <a:lnTo>
                    <a:pt x="9016" y="607732"/>
                  </a:lnTo>
                  <a:lnTo>
                    <a:pt x="9208" y="606958"/>
                  </a:lnTo>
                  <a:lnTo>
                    <a:pt x="9386" y="606151"/>
                  </a:lnTo>
                  <a:lnTo>
                    <a:pt x="9556" y="605310"/>
                  </a:lnTo>
                  <a:lnTo>
                    <a:pt x="9711" y="604435"/>
                  </a:lnTo>
                  <a:lnTo>
                    <a:pt x="9866" y="603527"/>
                  </a:lnTo>
                  <a:lnTo>
                    <a:pt x="10007" y="602585"/>
                  </a:lnTo>
                  <a:lnTo>
                    <a:pt x="10140" y="601609"/>
                  </a:lnTo>
                  <a:lnTo>
                    <a:pt x="10258" y="600600"/>
                  </a:lnTo>
                  <a:lnTo>
                    <a:pt x="10361" y="599557"/>
                  </a:lnTo>
                  <a:lnTo>
                    <a:pt x="10465" y="598480"/>
                  </a:lnTo>
                  <a:lnTo>
                    <a:pt x="10546" y="597404"/>
                  </a:lnTo>
                  <a:lnTo>
                    <a:pt x="10620" y="596294"/>
                  </a:lnTo>
                  <a:lnTo>
                    <a:pt x="10679" y="595150"/>
                  </a:lnTo>
                  <a:lnTo>
                    <a:pt x="10731" y="593972"/>
                  </a:lnTo>
                  <a:lnTo>
                    <a:pt x="10760" y="592795"/>
                  </a:lnTo>
                  <a:lnTo>
                    <a:pt x="10783" y="591618"/>
                  </a:lnTo>
                  <a:lnTo>
                    <a:pt x="10790" y="590373"/>
                  </a:lnTo>
                  <a:lnTo>
                    <a:pt x="10783" y="589195"/>
                  </a:lnTo>
                  <a:lnTo>
                    <a:pt x="10760" y="588018"/>
                  </a:lnTo>
                  <a:lnTo>
                    <a:pt x="10731" y="586840"/>
                  </a:lnTo>
                  <a:lnTo>
                    <a:pt x="10679" y="585697"/>
                  </a:lnTo>
                  <a:lnTo>
                    <a:pt x="10620" y="584586"/>
                  </a:lnTo>
                  <a:lnTo>
                    <a:pt x="10546" y="583476"/>
                  </a:lnTo>
                  <a:lnTo>
                    <a:pt x="10465" y="582400"/>
                  </a:lnTo>
                  <a:lnTo>
                    <a:pt x="10361" y="581323"/>
                  </a:lnTo>
                  <a:lnTo>
                    <a:pt x="10258" y="580280"/>
                  </a:lnTo>
                  <a:lnTo>
                    <a:pt x="10140" y="579271"/>
                  </a:lnTo>
                  <a:lnTo>
                    <a:pt x="10007" y="578296"/>
                  </a:lnTo>
                  <a:lnTo>
                    <a:pt x="9866" y="577354"/>
                  </a:lnTo>
                  <a:lnTo>
                    <a:pt x="9711" y="576445"/>
                  </a:lnTo>
                  <a:lnTo>
                    <a:pt x="9556" y="575571"/>
                  </a:lnTo>
                  <a:lnTo>
                    <a:pt x="9386" y="574730"/>
                  </a:lnTo>
                  <a:lnTo>
                    <a:pt x="9208" y="573889"/>
                  </a:lnTo>
                  <a:lnTo>
                    <a:pt x="9016" y="573115"/>
                  </a:lnTo>
                  <a:lnTo>
                    <a:pt x="8824" y="572408"/>
                  </a:lnTo>
                  <a:lnTo>
                    <a:pt x="8617" y="571702"/>
                  </a:lnTo>
                  <a:lnTo>
                    <a:pt x="8403" y="571029"/>
                  </a:lnTo>
                  <a:lnTo>
                    <a:pt x="8189" y="570423"/>
                  </a:lnTo>
                  <a:lnTo>
                    <a:pt x="7959" y="569885"/>
                  </a:lnTo>
                  <a:lnTo>
                    <a:pt x="7730" y="569347"/>
                  </a:lnTo>
                  <a:lnTo>
                    <a:pt x="7486" y="568876"/>
                  </a:lnTo>
                  <a:lnTo>
                    <a:pt x="7243" y="568472"/>
                  </a:lnTo>
                  <a:lnTo>
                    <a:pt x="6991" y="568102"/>
                  </a:lnTo>
                  <a:lnTo>
                    <a:pt x="6740" y="567766"/>
                  </a:lnTo>
                  <a:lnTo>
                    <a:pt x="6474" y="567530"/>
                  </a:lnTo>
                  <a:lnTo>
                    <a:pt x="6215" y="567328"/>
                  </a:lnTo>
                  <a:lnTo>
                    <a:pt x="5942" y="567160"/>
                  </a:lnTo>
                  <a:lnTo>
                    <a:pt x="5668" y="56705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5"/>
            <p:cNvSpPr/>
            <p:nvPr/>
          </p:nvSpPr>
          <p:spPr>
            <a:xfrm>
              <a:off x="10537933" y="1504158"/>
              <a:ext cx="55637" cy="742601"/>
            </a:xfrm>
            <a:custGeom>
              <a:avLst/>
              <a:gdLst/>
              <a:ahLst/>
              <a:cxnLst/>
              <a:rect l="l" t="t" r="r" b="b"/>
              <a:pathLst>
                <a:path w="10798" h="613720" extrusionOk="0">
                  <a:moveTo>
                    <a:pt x="5403" y="0"/>
                  </a:moveTo>
                  <a:lnTo>
                    <a:pt x="5122" y="34"/>
                  </a:lnTo>
                  <a:lnTo>
                    <a:pt x="4848" y="135"/>
                  </a:lnTo>
                  <a:lnTo>
                    <a:pt x="4582" y="269"/>
                  </a:lnTo>
                  <a:lnTo>
                    <a:pt x="4316" y="471"/>
                  </a:lnTo>
                  <a:lnTo>
                    <a:pt x="4050" y="740"/>
                  </a:lnTo>
                  <a:lnTo>
                    <a:pt x="3799" y="1043"/>
                  </a:lnTo>
                  <a:lnTo>
                    <a:pt x="3548" y="1413"/>
                  </a:lnTo>
                  <a:lnTo>
                    <a:pt x="3304" y="1850"/>
                  </a:lnTo>
                  <a:lnTo>
                    <a:pt x="3060" y="2321"/>
                  </a:lnTo>
                  <a:lnTo>
                    <a:pt x="2831" y="2826"/>
                  </a:lnTo>
                  <a:lnTo>
                    <a:pt x="2602" y="3398"/>
                  </a:lnTo>
                  <a:lnTo>
                    <a:pt x="2387" y="4003"/>
                  </a:lnTo>
                  <a:lnTo>
                    <a:pt x="2173" y="4643"/>
                  </a:lnTo>
                  <a:lnTo>
                    <a:pt x="1966" y="5349"/>
                  </a:lnTo>
                  <a:lnTo>
                    <a:pt x="1774" y="6089"/>
                  </a:lnTo>
                  <a:lnTo>
                    <a:pt x="1589" y="6863"/>
                  </a:lnTo>
                  <a:lnTo>
                    <a:pt x="1404" y="7670"/>
                  </a:lnTo>
                  <a:lnTo>
                    <a:pt x="1234" y="8511"/>
                  </a:lnTo>
                  <a:lnTo>
                    <a:pt x="1079" y="9420"/>
                  </a:lnTo>
                  <a:lnTo>
                    <a:pt x="924" y="10328"/>
                  </a:lnTo>
                  <a:lnTo>
                    <a:pt x="784" y="11270"/>
                  </a:lnTo>
                  <a:lnTo>
                    <a:pt x="658" y="12245"/>
                  </a:lnTo>
                  <a:lnTo>
                    <a:pt x="532" y="13255"/>
                  </a:lnTo>
                  <a:lnTo>
                    <a:pt x="429" y="14298"/>
                  </a:lnTo>
                  <a:lnTo>
                    <a:pt x="333" y="15340"/>
                  </a:lnTo>
                  <a:lnTo>
                    <a:pt x="244" y="16417"/>
                  </a:lnTo>
                  <a:lnTo>
                    <a:pt x="170" y="17527"/>
                  </a:lnTo>
                  <a:lnTo>
                    <a:pt x="111" y="18671"/>
                  </a:lnTo>
                  <a:lnTo>
                    <a:pt x="67" y="19815"/>
                  </a:lnTo>
                  <a:lnTo>
                    <a:pt x="30" y="20959"/>
                  </a:lnTo>
                  <a:lnTo>
                    <a:pt x="8" y="22136"/>
                  </a:lnTo>
                  <a:lnTo>
                    <a:pt x="0" y="23347"/>
                  </a:lnTo>
                  <a:lnTo>
                    <a:pt x="8" y="24558"/>
                  </a:lnTo>
                  <a:lnTo>
                    <a:pt x="30" y="25769"/>
                  </a:lnTo>
                  <a:lnTo>
                    <a:pt x="67" y="26947"/>
                  </a:lnTo>
                  <a:lnTo>
                    <a:pt x="111" y="28091"/>
                  </a:lnTo>
                  <a:lnTo>
                    <a:pt x="170" y="29234"/>
                  </a:lnTo>
                  <a:lnTo>
                    <a:pt x="244" y="30345"/>
                  </a:lnTo>
                  <a:lnTo>
                    <a:pt x="333" y="31455"/>
                  </a:lnTo>
                  <a:lnTo>
                    <a:pt x="429" y="32531"/>
                  </a:lnTo>
                  <a:lnTo>
                    <a:pt x="532" y="33540"/>
                  </a:lnTo>
                  <a:lnTo>
                    <a:pt x="658" y="34550"/>
                  </a:lnTo>
                  <a:lnTo>
                    <a:pt x="784" y="35525"/>
                  </a:lnTo>
                  <a:lnTo>
                    <a:pt x="924" y="36501"/>
                  </a:lnTo>
                  <a:lnTo>
                    <a:pt x="1079" y="37409"/>
                  </a:lnTo>
                  <a:lnTo>
                    <a:pt x="1234" y="38284"/>
                  </a:lnTo>
                  <a:lnTo>
                    <a:pt x="1404" y="39125"/>
                  </a:lnTo>
                  <a:lnTo>
                    <a:pt x="1589" y="39932"/>
                  </a:lnTo>
                  <a:lnTo>
                    <a:pt x="1774" y="40706"/>
                  </a:lnTo>
                  <a:lnTo>
                    <a:pt x="1966" y="41413"/>
                  </a:lnTo>
                  <a:lnTo>
                    <a:pt x="2173" y="42119"/>
                  </a:lnTo>
                  <a:lnTo>
                    <a:pt x="2387" y="42758"/>
                  </a:lnTo>
                  <a:lnTo>
                    <a:pt x="2602" y="43364"/>
                  </a:lnTo>
                  <a:lnTo>
                    <a:pt x="2831" y="43902"/>
                  </a:lnTo>
                  <a:lnTo>
                    <a:pt x="3060" y="44407"/>
                  </a:lnTo>
                  <a:lnTo>
                    <a:pt x="3304" y="44878"/>
                  </a:lnTo>
                  <a:lnTo>
                    <a:pt x="3548" y="45281"/>
                  </a:lnTo>
                  <a:lnTo>
                    <a:pt x="3799" y="45651"/>
                  </a:lnTo>
                  <a:lnTo>
                    <a:pt x="4050" y="45954"/>
                  </a:lnTo>
                  <a:lnTo>
                    <a:pt x="4316" y="46223"/>
                  </a:lnTo>
                  <a:lnTo>
                    <a:pt x="4582" y="46425"/>
                  </a:lnTo>
                  <a:lnTo>
                    <a:pt x="4848" y="46560"/>
                  </a:lnTo>
                  <a:lnTo>
                    <a:pt x="5122" y="46661"/>
                  </a:lnTo>
                  <a:lnTo>
                    <a:pt x="5403" y="46694"/>
                  </a:lnTo>
                  <a:lnTo>
                    <a:pt x="5676" y="46661"/>
                  </a:lnTo>
                  <a:lnTo>
                    <a:pt x="5950" y="46560"/>
                  </a:lnTo>
                  <a:lnTo>
                    <a:pt x="6216" y="46425"/>
                  </a:lnTo>
                  <a:lnTo>
                    <a:pt x="6482" y="46223"/>
                  </a:lnTo>
                  <a:lnTo>
                    <a:pt x="6740" y="45954"/>
                  </a:lnTo>
                  <a:lnTo>
                    <a:pt x="6999" y="45651"/>
                  </a:lnTo>
                  <a:lnTo>
                    <a:pt x="7250" y="45281"/>
                  </a:lnTo>
                  <a:lnTo>
                    <a:pt x="7494" y="44878"/>
                  </a:lnTo>
                  <a:lnTo>
                    <a:pt x="7731" y="44407"/>
                  </a:lnTo>
                  <a:lnTo>
                    <a:pt x="7967" y="43902"/>
                  </a:lnTo>
                  <a:lnTo>
                    <a:pt x="8189" y="43364"/>
                  </a:lnTo>
                  <a:lnTo>
                    <a:pt x="8411" y="42758"/>
                  </a:lnTo>
                  <a:lnTo>
                    <a:pt x="8625" y="42119"/>
                  </a:lnTo>
                  <a:lnTo>
                    <a:pt x="8824" y="41413"/>
                  </a:lnTo>
                  <a:lnTo>
                    <a:pt x="9024" y="40706"/>
                  </a:lnTo>
                  <a:lnTo>
                    <a:pt x="9209" y="39932"/>
                  </a:lnTo>
                  <a:lnTo>
                    <a:pt x="9386" y="39125"/>
                  </a:lnTo>
                  <a:lnTo>
                    <a:pt x="9556" y="38284"/>
                  </a:lnTo>
                  <a:lnTo>
                    <a:pt x="9719" y="37409"/>
                  </a:lnTo>
                  <a:lnTo>
                    <a:pt x="9874" y="36501"/>
                  </a:lnTo>
                  <a:lnTo>
                    <a:pt x="10014" y="35525"/>
                  </a:lnTo>
                  <a:lnTo>
                    <a:pt x="10140" y="34550"/>
                  </a:lnTo>
                  <a:lnTo>
                    <a:pt x="10266" y="33540"/>
                  </a:lnTo>
                  <a:lnTo>
                    <a:pt x="10369" y="32531"/>
                  </a:lnTo>
                  <a:lnTo>
                    <a:pt x="10465" y="31455"/>
                  </a:lnTo>
                  <a:lnTo>
                    <a:pt x="10554" y="30345"/>
                  </a:lnTo>
                  <a:lnTo>
                    <a:pt x="10628" y="29234"/>
                  </a:lnTo>
                  <a:lnTo>
                    <a:pt x="10687" y="28091"/>
                  </a:lnTo>
                  <a:lnTo>
                    <a:pt x="10731" y="26947"/>
                  </a:lnTo>
                  <a:lnTo>
                    <a:pt x="10768" y="25769"/>
                  </a:lnTo>
                  <a:lnTo>
                    <a:pt x="10790" y="24558"/>
                  </a:lnTo>
                  <a:lnTo>
                    <a:pt x="10798" y="23347"/>
                  </a:lnTo>
                  <a:lnTo>
                    <a:pt x="10790" y="22136"/>
                  </a:lnTo>
                  <a:lnTo>
                    <a:pt x="10768" y="20959"/>
                  </a:lnTo>
                  <a:lnTo>
                    <a:pt x="10731" y="19815"/>
                  </a:lnTo>
                  <a:lnTo>
                    <a:pt x="10687" y="18671"/>
                  </a:lnTo>
                  <a:lnTo>
                    <a:pt x="10628" y="17527"/>
                  </a:lnTo>
                  <a:lnTo>
                    <a:pt x="10554" y="16417"/>
                  </a:lnTo>
                  <a:lnTo>
                    <a:pt x="10465" y="15340"/>
                  </a:lnTo>
                  <a:lnTo>
                    <a:pt x="10369" y="14298"/>
                  </a:lnTo>
                  <a:lnTo>
                    <a:pt x="10266" y="13255"/>
                  </a:lnTo>
                  <a:lnTo>
                    <a:pt x="10140" y="12245"/>
                  </a:lnTo>
                  <a:lnTo>
                    <a:pt x="10014" y="11270"/>
                  </a:lnTo>
                  <a:lnTo>
                    <a:pt x="9874" y="10328"/>
                  </a:lnTo>
                  <a:lnTo>
                    <a:pt x="9719" y="9420"/>
                  </a:lnTo>
                  <a:lnTo>
                    <a:pt x="9556" y="8511"/>
                  </a:lnTo>
                  <a:lnTo>
                    <a:pt x="9386" y="7670"/>
                  </a:lnTo>
                  <a:lnTo>
                    <a:pt x="9209" y="6863"/>
                  </a:lnTo>
                  <a:lnTo>
                    <a:pt x="9024" y="6089"/>
                  </a:lnTo>
                  <a:lnTo>
                    <a:pt x="8824" y="5349"/>
                  </a:lnTo>
                  <a:lnTo>
                    <a:pt x="8625" y="4643"/>
                  </a:lnTo>
                  <a:lnTo>
                    <a:pt x="8411" y="4003"/>
                  </a:lnTo>
                  <a:lnTo>
                    <a:pt x="8189" y="3398"/>
                  </a:lnTo>
                  <a:lnTo>
                    <a:pt x="7967" y="2826"/>
                  </a:lnTo>
                  <a:lnTo>
                    <a:pt x="7731" y="2321"/>
                  </a:lnTo>
                  <a:lnTo>
                    <a:pt x="7494" y="1850"/>
                  </a:lnTo>
                  <a:lnTo>
                    <a:pt x="7250" y="1413"/>
                  </a:lnTo>
                  <a:lnTo>
                    <a:pt x="6999" y="1043"/>
                  </a:lnTo>
                  <a:lnTo>
                    <a:pt x="6740" y="740"/>
                  </a:lnTo>
                  <a:lnTo>
                    <a:pt x="6482" y="471"/>
                  </a:lnTo>
                  <a:lnTo>
                    <a:pt x="6216" y="269"/>
                  </a:lnTo>
                  <a:lnTo>
                    <a:pt x="5950" y="135"/>
                  </a:lnTo>
                  <a:lnTo>
                    <a:pt x="5676" y="34"/>
                  </a:lnTo>
                  <a:lnTo>
                    <a:pt x="5403" y="0"/>
                  </a:lnTo>
                  <a:close/>
                  <a:moveTo>
                    <a:pt x="5403" y="113472"/>
                  </a:moveTo>
                  <a:lnTo>
                    <a:pt x="5122" y="113506"/>
                  </a:lnTo>
                  <a:lnTo>
                    <a:pt x="4848" y="113573"/>
                  </a:lnTo>
                  <a:lnTo>
                    <a:pt x="4582" y="113742"/>
                  </a:lnTo>
                  <a:lnTo>
                    <a:pt x="4316" y="113943"/>
                  </a:lnTo>
                  <a:lnTo>
                    <a:pt x="4050" y="114213"/>
                  </a:lnTo>
                  <a:lnTo>
                    <a:pt x="3799" y="114515"/>
                  </a:lnTo>
                  <a:lnTo>
                    <a:pt x="3548" y="114885"/>
                  </a:lnTo>
                  <a:lnTo>
                    <a:pt x="3304" y="115323"/>
                  </a:lnTo>
                  <a:lnTo>
                    <a:pt x="3060" y="115794"/>
                  </a:lnTo>
                  <a:lnTo>
                    <a:pt x="2831" y="116298"/>
                  </a:lnTo>
                  <a:lnTo>
                    <a:pt x="2602" y="116870"/>
                  </a:lnTo>
                  <a:lnTo>
                    <a:pt x="2387" y="117476"/>
                  </a:lnTo>
                  <a:lnTo>
                    <a:pt x="2173" y="118115"/>
                  </a:lnTo>
                  <a:lnTo>
                    <a:pt x="1966" y="118821"/>
                  </a:lnTo>
                  <a:lnTo>
                    <a:pt x="1774" y="119562"/>
                  </a:lnTo>
                  <a:lnTo>
                    <a:pt x="1589" y="120335"/>
                  </a:lnTo>
                  <a:lnTo>
                    <a:pt x="1404" y="121143"/>
                  </a:lnTo>
                  <a:lnTo>
                    <a:pt x="1234" y="121984"/>
                  </a:lnTo>
                  <a:lnTo>
                    <a:pt x="1079" y="122858"/>
                  </a:lnTo>
                  <a:lnTo>
                    <a:pt x="924" y="123800"/>
                  </a:lnTo>
                  <a:lnTo>
                    <a:pt x="784" y="124742"/>
                  </a:lnTo>
                  <a:lnTo>
                    <a:pt x="658" y="125718"/>
                  </a:lnTo>
                  <a:lnTo>
                    <a:pt x="532" y="126727"/>
                  </a:lnTo>
                  <a:lnTo>
                    <a:pt x="429" y="127736"/>
                  </a:lnTo>
                  <a:lnTo>
                    <a:pt x="333" y="128813"/>
                  </a:lnTo>
                  <a:lnTo>
                    <a:pt x="244" y="129889"/>
                  </a:lnTo>
                  <a:lnTo>
                    <a:pt x="170" y="131000"/>
                  </a:lnTo>
                  <a:lnTo>
                    <a:pt x="111" y="132110"/>
                  </a:lnTo>
                  <a:lnTo>
                    <a:pt x="67" y="133254"/>
                  </a:lnTo>
                  <a:lnTo>
                    <a:pt x="30" y="134431"/>
                  </a:lnTo>
                  <a:lnTo>
                    <a:pt x="8" y="135608"/>
                  </a:lnTo>
                  <a:lnTo>
                    <a:pt x="0" y="136820"/>
                  </a:lnTo>
                  <a:lnTo>
                    <a:pt x="8" y="137997"/>
                  </a:lnTo>
                  <a:lnTo>
                    <a:pt x="30" y="139174"/>
                  </a:lnTo>
                  <a:lnTo>
                    <a:pt x="67" y="140352"/>
                  </a:lnTo>
                  <a:lnTo>
                    <a:pt x="111" y="141496"/>
                  </a:lnTo>
                  <a:lnTo>
                    <a:pt x="170" y="142640"/>
                  </a:lnTo>
                  <a:lnTo>
                    <a:pt x="244" y="143716"/>
                  </a:lnTo>
                  <a:lnTo>
                    <a:pt x="333" y="144826"/>
                  </a:lnTo>
                  <a:lnTo>
                    <a:pt x="429" y="145869"/>
                  </a:lnTo>
                  <a:lnTo>
                    <a:pt x="532" y="146912"/>
                  </a:lnTo>
                  <a:lnTo>
                    <a:pt x="658" y="147921"/>
                  </a:lnTo>
                  <a:lnTo>
                    <a:pt x="784" y="148897"/>
                  </a:lnTo>
                  <a:lnTo>
                    <a:pt x="924" y="149839"/>
                  </a:lnTo>
                  <a:lnTo>
                    <a:pt x="1079" y="150747"/>
                  </a:lnTo>
                  <a:lnTo>
                    <a:pt x="1234" y="151622"/>
                  </a:lnTo>
                  <a:lnTo>
                    <a:pt x="1404" y="152496"/>
                  </a:lnTo>
                  <a:lnTo>
                    <a:pt x="1589" y="153304"/>
                  </a:lnTo>
                  <a:lnTo>
                    <a:pt x="1774" y="154078"/>
                  </a:lnTo>
                  <a:lnTo>
                    <a:pt x="1966" y="154818"/>
                  </a:lnTo>
                  <a:lnTo>
                    <a:pt x="2173" y="155491"/>
                  </a:lnTo>
                  <a:lnTo>
                    <a:pt x="2387" y="156163"/>
                  </a:lnTo>
                  <a:lnTo>
                    <a:pt x="2602" y="156769"/>
                  </a:lnTo>
                  <a:lnTo>
                    <a:pt x="2831" y="157341"/>
                  </a:lnTo>
                  <a:lnTo>
                    <a:pt x="3060" y="157845"/>
                  </a:lnTo>
                  <a:lnTo>
                    <a:pt x="3304" y="158316"/>
                  </a:lnTo>
                  <a:lnTo>
                    <a:pt x="3548" y="158720"/>
                  </a:lnTo>
                  <a:lnTo>
                    <a:pt x="3799" y="159090"/>
                  </a:lnTo>
                  <a:lnTo>
                    <a:pt x="4050" y="159427"/>
                  </a:lnTo>
                  <a:lnTo>
                    <a:pt x="4316" y="159696"/>
                  </a:lnTo>
                  <a:lnTo>
                    <a:pt x="4582" y="159898"/>
                  </a:lnTo>
                  <a:lnTo>
                    <a:pt x="4848" y="160032"/>
                  </a:lnTo>
                  <a:lnTo>
                    <a:pt x="5122" y="160133"/>
                  </a:lnTo>
                  <a:lnTo>
                    <a:pt x="5403"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7" y="157341"/>
                  </a:lnTo>
                  <a:lnTo>
                    <a:pt x="8189" y="156769"/>
                  </a:lnTo>
                  <a:lnTo>
                    <a:pt x="8411" y="156163"/>
                  </a:lnTo>
                  <a:lnTo>
                    <a:pt x="8625" y="155491"/>
                  </a:lnTo>
                  <a:lnTo>
                    <a:pt x="8824" y="154818"/>
                  </a:lnTo>
                  <a:lnTo>
                    <a:pt x="9024" y="154078"/>
                  </a:lnTo>
                  <a:lnTo>
                    <a:pt x="9209" y="153304"/>
                  </a:lnTo>
                  <a:lnTo>
                    <a:pt x="9386" y="152496"/>
                  </a:lnTo>
                  <a:lnTo>
                    <a:pt x="9556" y="151622"/>
                  </a:lnTo>
                  <a:lnTo>
                    <a:pt x="9719" y="150747"/>
                  </a:lnTo>
                  <a:lnTo>
                    <a:pt x="9874" y="149839"/>
                  </a:lnTo>
                  <a:lnTo>
                    <a:pt x="10014" y="148897"/>
                  </a:lnTo>
                  <a:lnTo>
                    <a:pt x="10140" y="147921"/>
                  </a:lnTo>
                  <a:lnTo>
                    <a:pt x="10266" y="146912"/>
                  </a:lnTo>
                  <a:lnTo>
                    <a:pt x="10369" y="145869"/>
                  </a:lnTo>
                  <a:lnTo>
                    <a:pt x="10465" y="144826"/>
                  </a:lnTo>
                  <a:lnTo>
                    <a:pt x="10554" y="143716"/>
                  </a:lnTo>
                  <a:lnTo>
                    <a:pt x="10628" y="142640"/>
                  </a:lnTo>
                  <a:lnTo>
                    <a:pt x="10687" y="141496"/>
                  </a:lnTo>
                  <a:lnTo>
                    <a:pt x="10731" y="140352"/>
                  </a:lnTo>
                  <a:lnTo>
                    <a:pt x="10768" y="139174"/>
                  </a:lnTo>
                  <a:lnTo>
                    <a:pt x="10790" y="137997"/>
                  </a:lnTo>
                  <a:lnTo>
                    <a:pt x="10798" y="136820"/>
                  </a:lnTo>
                  <a:lnTo>
                    <a:pt x="10790" y="135608"/>
                  </a:lnTo>
                  <a:lnTo>
                    <a:pt x="10768" y="134431"/>
                  </a:lnTo>
                  <a:lnTo>
                    <a:pt x="10731" y="133254"/>
                  </a:lnTo>
                  <a:lnTo>
                    <a:pt x="10687" y="132110"/>
                  </a:lnTo>
                  <a:lnTo>
                    <a:pt x="10628" y="131000"/>
                  </a:lnTo>
                  <a:lnTo>
                    <a:pt x="10554" y="129889"/>
                  </a:lnTo>
                  <a:lnTo>
                    <a:pt x="10465" y="128813"/>
                  </a:lnTo>
                  <a:lnTo>
                    <a:pt x="10369" y="127736"/>
                  </a:lnTo>
                  <a:lnTo>
                    <a:pt x="10266" y="126727"/>
                  </a:lnTo>
                  <a:lnTo>
                    <a:pt x="10140" y="125718"/>
                  </a:lnTo>
                  <a:lnTo>
                    <a:pt x="10014" y="124742"/>
                  </a:lnTo>
                  <a:lnTo>
                    <a:pt x="9874" y="123800"/>
                  </a:lnTo>
                  <a:lnTo>
                    <a:pt x="9719" y="122858"/>
                  </a:lnTo>
                  <a:lnTo>
                    <a:pt x="9556" y="121984"/>
                  </a:lnTo>
                  <a:lnTo>
                    <a:pt x="9386" y="121143"/>
                  </a:lnTo>
                  <a:lnTo>
                    <a:pt x="9209" y="120335"/>
                  </a:lnTo>
                  <a:lnTo>
                    <a:pt x="9024" y="119562"/>
                  </a:lnTo>
                  <a:lnTo>
                    <a:pt x="8824" y="118821"/>
                  </a:lnTo>
                  <a:lnTo>
                    <a:pt x="8625" y="118115"/>
                  </a:lnTo>
                  <a:lnTo>
                    <a:pt x="8411" y="117476"/>
                  </a:lnTo>
                  <a:lnTo>
                    <a:pt x="8189" y="116870"/>
                  </a:lnTo>
                  <a:lnTo>
                    <a:pt x="7967"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403" y="113472"/>
                  </a:lnTo>
                  <a:close/>
                  <a:moveTo>
                    <a:pt x="5122" y="226945"/>
                  </a:moveTo>
                  <a:lnTo>
                    <a:pt x="4848" y="227046"/>
                  </a:lnTo>
                  <a:lnTo>
                    <a:pt x="4582" y="227214"/>
                  </a:lnTo>
                  <a:lnTo>
                    <a:pt x="4316" y="227416"/>
                  </a:lnTo>
                  <a:lnTo>
                    <a:pt x="4050" y="227651"/>
                  </a:lnTo>
                  <a:lnTo>
                    <a:pt x="3799" y="227988"/>
                  </a:lnTo>
                  <a:lnTo>
                    <a:pt x="3548" y="228358"/>
                  </a:lnTo>
                  <a:lnTo>
                    <a:pt x="3304" y="228761"/>
                  </a:lnTo>
                  <a:lnTo>
                    <a:pt x="3060" y="229232"/>
                  </a:lnTo>
                  <a:lnTo>
                    <a:pt x="2831" y="229771"/>
                  </a:lnTo>
                  <a:lnTo>
                    <a:pt x="2602" y="230309"/>
                  </a:lnTo>
                  <a:lnTo>
                    <a:pt x="2387" y="230915"/>
                  </a:lnTo>
                  <a:lnTo>
                    <a:pt x="2173" y="231587"/>
                  </a:lnTo>
                  <a:lnTo>
                    <a:pt x="1966" y="232260"/>
                  </a:lnTo>
                  <a:lnTo>
                    <a:pt x="1774" y="233000"/>
                  </a:lnTo>
                  <a:lnTo>
                    <a:pt x="1589" y="233774"/>
                  </a:lnTo>
                  <a:lnTo>
                    <a:pt x="1404" y="234581"/>
                  </a:lnTo>
                  <a:lnTo>
                    <a:pt x="1234" y="235422"/>
                  </a:lnTo>
                  <a:lnTo>
                    <a:pt x="1079" y="236331"/>
                  </a:lnTo>
                  <a:lnTo>
                    <a:pt x="924" y="237239"/>
                  </a:lnTo>
                  <a:lnTo>
                    <a:pt x="784" y="238181"/>
                  </a:lnTo>
                  <a:lnTo>
                    <a:pt x="658" y="239157"/>
                  </a:lnTo>
                  <a:lnTo>
                    <a:pt x="532" y="240166"/>
                  </a:lnTo>
                  <a:lnTo>
                    <a:pt x="429" y="241209"/>
                  </a:lnTo>
                  <a:lnTo>
                    <a:pt x="333" y="242252"/>
                  </a:lnTo>
                  <a:lnTo>
                    <a:pt x="244" y="243328"/>
                  </a:lnTo>
                  <a:lnTo>
                    <a:pt x="170" y="244438"/>
                  </a:lnTo>
                  <a:lnTo>
                    <a:pt x="111" y="245582"/>
                  </a:lnTo>
                  <a:lnTo>
                    <a:pt x="67" y="246726"/>
                  </a:lnTo>
                  <a:lnTo>
                    <a:pt x="30" y="247903"/>
                  </a:lnTo>
                  <a:lnTo>
                    <a:pt x="8" y="249081"/>
                  </a:lnTo>
                  <a:lnTo>
                    <a:pt x="0" y="250258"/>
                  </a:lnTo>
                  <a:lnTo>
                    <a:pt x="8" y="251469"/>
                  </a:lnTo>
                  <a:lnTo>
                    <a:pt x="30" y="252647"/>
                  </a:lnTo>
                  <a:lnTo>
                    <a:pt x="67" y="253824"/>
                  </a:lnTo>
                  <a:lnTo>
                    <a:pt x="111" y="254968"/>
                  </a:lnTo>
                  <a:lnTo>
                    <a:pt x="170" y="256078"/>
                  </a:lnTo>
                  <a:lnTo>
                    <a:pt x="244" y="257188"/>
                  </a:lnTo>
                  <a:lnTo>
                    <a:pt x="333" y="258265"/>
                  </a:lnTo>
                  <a:lnTo>
                    <a:pt x="429" y="259341"/>
                  </a:lnTo>
                  <a:lnTo>
                    <a:pt x="532" y="260384"/>
                  </a:lnTo>
                  <a:lnTo>
                    <a:pt x="658" y="261360"/>
                  </a:lnTo>
                  <a:lnTo>
                    <a:pt x="784" y="262336"/>
                  </a:lnTo>
                  <a:lnTo>
                    <a:pt x="924" y="263311"/>
                  </a:lnTo>
                  <a:lnTo>
                    <a:pt x="1079" y="264220"/>
                  </a:lnTo>
                  <a:lnTo>
                    <a:pt x="1234" y="265094"/>
                  </a:lnTo>
                  <a:lnTo>
                    <a:pt x="1404" y="265935"/>
                  </a:lnTo>
                  <a:lnTo>
                    <a:pt x="1589" y="266743"/>
                  </a:lnTo>
                  <a:lnTo>
                    <a:pt x="1774" y="267516"/>
                  </a:lnTo>
                  <a:lnTo>
                    <a:pt x="1966" y="268256"/>
                  </a:lnTo>
                  <a:lnTo>
                    <a:pt x="2173" y="268963"/>
                  </a:lnTo>
                  <a:lnTo>
                    <a:pt x="2387" y="269602"/>
                  </a:lnTo>
                  <a:lnTo>
                    <a:pt x="2602" y="270208"/>
                  </a:lnTo>
                  <a:lnTo>
                    <a:pt x="2831" y="270780"/>
                  </a:lnTo>
                  <a:lnTo>
                    <a:pt x="3060" y="271318"/>
                  </a:lnTo>
                  <a:lnTo>
                    <a:pt x="3304" y="271789"/>
                  </a:lnTo>
                  <a:lnTo>
                    <a:pt x="3548" y="272193"/>
                  </a:lnTo>
                  <a:lnTo>
                    <a:pt x="3799" y="272563"/>
                  </a:lnTo>
                  <a:lnTo>
                    <a:pt x="4050" y="272865"/>
                  </a:lnTo>
                  <a:lnTo>
                    <a:pt x="4316" y="273134"/>
                  </a:lnTo>
                  <a:lnTo>
                    <a:pt x="4582" y="273336"/>
                  </a:lnTo>
                  <a:lnTo>
                    <a:pt x="4848" y="273505"/>
                  </a:lnTo>
                  <a:lnTo>
                    <a:pt x="5122" y="273572"/>
                  </a:lnTo>
                  <a:lnTo>
                    <a:pt x="5403"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7" y="270780"/>
                  </a:lnTo>
                  <a:lnTo>
                    <a:pt x="8189" y="270208"/>
                  </a:lnTo>
                  <a:lnTo>
                    <a:pt x="8411" y="269602"/>
                  </a:lnTo>
                  <a:lnTo>
                    <a:pt x="8625" y="268963"/>
                  </a:lnTo>
                  <a:lnTo>
                    <a:pt x="8824" y="268256"/>
                  </a:lnTo>
                  <a:lnTo>
                    <a:pt x="9024" y="267516"/>
                  </a:lnTo>
                  <a:lnTo>
                    <a:pt x="9209" y="266743"/>
                  </a:lnTo>
                  <a:lnTo>
                    <a:pt x="9386" y="265935"/>
                  </a:lnTo>
                  <a:lnTo>
                    <a:pt x="9556" y="265094"/>
                  </a:lnTo>
                  <a:lnTo>
                    <a:pt x="9719" y="264220"/>
                  </a:lnTo>
                  <a:lnTo>
                    <a:pt x="9874" y="263311"/>
                  </a:lnTo>
                  <a:lnTo>
                    <a:pt x="10014" y="262336"/>
                  </a:lnTo>
                  <a:lnTo>
                    <a:pt x="10140" y="261360"/>
                  </a:lnTo>
                  <a:lnTo>
                    <a:pt x="10266" y="260384"/>
                  </a:lnTo>
                  <a:lnTo>
                    <a:pt x="10369" y="259341"/>
                  </a:lnTo>
                  <a:lnTo>
                    <a:pt x="10465" y="258265"/>
                  </a:lnTo>
                  <a:lnTo>
                    <a:pt x="10554" y="257188"/>
                  </a:lnTo>
                  <a:lnTo>
                    <a:pt x="10628" y="256078"/>
                  </a:lnTo>
                  <a:lnTo>
                    <a:pt x="10687" y="254968"/>
                  </a:lnTo>
                  <a:lnTo>
                    <a:pt x="10731" y="253824"/>
                  </a:lnTo>
                  <a:lnTo>
                    <a:pt x="10768" y="252647"/>
                  </a:lnTo>
                  <a:lnTo>
                    <a:pt x="10790" y="251469"/>
                  </a:lnTo>
                  <a:lnTo>
                    <a:pt x="10798" y="250258"/>
                  </a:lnTo>
                  <a:lnTo>
                    <a:pt x="10790" y="249081"/>
                  </a:lnTo>
                  <a:lnTo>
                    <a:pt x="10768" y="247903"/>
                  </a:lnTo>
                  <a:lnTo>
                    <a:pt x="10731" y="246726"/>
                  </a:lnTo>
                  <a:lnTo>
                    <a:pt x="10687" y="245582"/>
                  </a:lnTo>
                  <a:lnTo>
                    <a:pt x="10628" y="244438"/>
                  </a:lnTo>
                  <a:lnTo>
                    <a:pt x="10554" y="243328"/>
                  </a:lnTo>
                  <a:lnTo>
                    <a:pt x="10465" y="242252"/>
                  </a:lnTo>
                  <a:lnTo>
                    <a:pt x="10369" y="241209"/>
                  </a:lnTo>
                  <a:lnTo>
                    <a:pt x="10266" y="240166"/>
                  </a:lnTo>
                  <a:lnTo>
                    <a:pt x="10140" y="239157"/>
                  </a:lnTo>
                  <a:lnTo>
                    <a:pt x="10014" y="238181"/>
                  </a:lnTo>
                  <a:lnTo>
                    <a:pt x="9874" y="237239"/>
                  </a:lnTo>
                  <a:lnTo>
                    <a:pt x="9719" y="236331"/>
                  </a:lnTo>
                  <a:lnTo>
                    <a:pt x="9556" y="235422"/>
                  </a:lnTo>
                  <a:lnTo>
                    <a:pt x="9386" y="234581"/>
                  </a:lnTo>
                  <a:lnTo>
                    <a:pt x="9209" y="233774"/>
                  </a:lnTo>
                  <a:lnTo>
                    <a:pt x="9024" y="233000"/>
                  </a:lnTo>
                  <a:lnTo>
                    <a:pt x="8824" y="232260"/>
                  </a:lnTo>
                  <a:lnTo>
                    <a:pt x="8625" y="231587"/>
                  </a:lnTo>
                  <a:lnTo>
                    <a:pt x="8411" y="230915"/>
                  </a:lnTo>
                  <a:lnTo>
                    <a:pt x="8189" y="230309"/>
                  </a:lnTo>
                  <a:lnTo>
                    <a:pt x="7967"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22" y="340384"/>
                  </a:moveTo>
                  <a:lnTo>
                    <a:pt x="4848" y="340485"/>
                  </a:lnTo>
                  <a:lnTo>
                    <a:pt x="4582" y="340653"/>
                  </a:lnTo>
                  <a:lnTo>
                    <a:pt x="4316" y="340855"/>
                  </a:lnTo>
                  <a:lnTo>
                    <a:pt x="4050" y="341124"/>
                  </a:lnTo>
                  <a:lnTo>
                    <a:pt x="3799" y="341426"/>
                  </a:lnTo>
                  <a:lnTo>
                    <a:pt x="3548" y="341797"/>
                  </a:lnTo>
                  <a:lnTo>
                    <a:pt x="3304" y="342200"/>
                  </a:lnTo>
                  <a:lnTo>
                    <a:pt x="3060" y="342671"/>
                  </a:lnTo>
                  <a:lnTo>
                    <a:pt x="2831" y="343209"/>
                  </a:lnTo>
                  <a:lnTo>
                    <a:pt x="2602" y="343748"/>
                  </a:lnTo>
                  <a:lnTo>
                    <a:pt x="2387" y="344387"/>
                  </a:lnTo>
                  <a:lnTo>
                    <a:pt x="2173" y="345026"/>
                  </a:lnTo>
                  <a:lnTo>
                    <a:pt x="1966" y="345733"/>
                  </a:lnTo>
                  <a:lnTo>
                    <a:pt x="1774" y="346439"/>
                  </a:lnTo>
                  <a:lnTo>
                    <a:pt x="1589" y="347213"/>
                  </a:lnTo>
                  <a:lnTo>
                    <a:pt x="1404" y="348054"/>
                  </a:lnTo>
                  <a:lnTo>
                    <a:pt x="1234" y="348895"/>
                  </a:lnTo>
                  <a:lnTo>
                    <a:pt x="1079" y="349770"/>
                  </a:lnTo>
                  <a:lnTo>
                    <a:pt x="924" y="350678"/>
                  </a:lnTo>
                  <a:lnTo>
                    <a:pt x="784" y="351620"/>
                  </a:lnTo>
                  <a:lnTo>
                    <a:pt x="658" y="352595"/>
                  </a:lnTo>
                  <a:lnTo>
                    <a:pt x="532" y="353605"/>
                  </a:lnTo>
                  <a:lnTo>
                    <a:pt x="429" y="354648"/>
                  </a:lnTo>
                  <a:lnTo>
                    <a:pt x="333" y="355724"/>
                  </a:lnTo>
                  <a:lnTo>
                    <a:pt x="244" y="356801"/>
                  </a:lnTo>
                  <a:lnTo>
                    <a:pt x="170" y="357911"/>
                  </a:lnTo>
                  <a:lnTo>
                    <a:pt x="111" y="359021"/>
                  </a:lnTo>
                  <a:lnTo>
                    <a:pt x="67" y="360165"/>
                  </a:lnTo>
                  <a:lnTo>
                    <a:pt x="30" y="361342"/>
                  </a:lnTo>
                  <a:lnTo>
                    <a:pt x="8" y="362520"/>
                  </a:lnTo>
                  <a:lnTo>
                    <a:pt x="0" y="363697"/>
                  </a:lnTo>
                  <a:lnTo>
                    <a:pt x="8" y="364908"/>
                  </a:lnTo>
                  <a:lnTo>
                    <a:pt x="30" y="366086"/>
                  </a:lnTo>
                  <a:lnTo>
                    <a:pt x="67" y="367263"/>
                  </a:lnTo>
                  <a:lnTo>
                    <a:pt x="111" y="368407"/>
                  </a:lnTo>
                  <a:lnTo>
                    <a:pt x="170" y="369517"/>
                  </a:lnTo>
                  <a:lnTo>
                    <a:pt x="244" y="370627"/>
                  </a:lnTo>
                  <a:lnTo>
                    <a:pt x="333" y="371704"/>
                  </a:lnTo>
                  <a:lnTo>
                    <a:pt x="429" y="372780"/>
                  </a:lnTo>
                  <a:lnTo>
                    <a:pt x="532" y="373823"/>
                  </a:lnTo>
                  <a:lnTo>
                    <a:pt x="658" y="374799"/>
                  </a:lnTo>
                  <a:lnTo>
                    <a:pt x="784" y="375808"/>
                  </a:lnTo>
                  <a:lnTo>
                    <a:pt x="924" y="376750"/>
                  </a:lnTo>
                  <a:lnTo>
                    <a:pt x="1079" y="377658"/>
                  </a:lnTo>
                  <a:lnTo>
                    <a:pt x="1234" y="378533"/>
                  </a:lnTo>
                  <a:lnTo>
                    <a:pt x="1404" y="379374"/>
                  </a:lnTo>
                  <a:lnTo>
                    <a:pt x="1589" y="380215"/>
                  </a:lnTo>
                  <a:lnTo>
                    <a:pt x="1774" y="380989"/>
                  </a:lnTo>
                  <a:lnTo>
                    <a:pt x="1966" y="381695"/>
                  </a:lnTo>
                  <a:lnTo>
                    <a:pt x="2173" y="382402"/>
                  </a:lnTo>
                  <a:lnTo>
                    <a:pt x="2387" y="383041"/>
                  </a:lnTo>
                  <a:lnTo>
                    <a:pt x="2602" y="383680"/>
                  </a:lnTo>
                  <a:lnTo>
                    <a:pt x="2831" y="384218"/>
                  </a:lnTo>
                  <a:lnTo>
                    <a:pt x="3060" y="384757"/>
                  </a:lnTo>
                  <a:lnTo>
                    <a:pt x="3304" y="385228"/>
                  </a:lnTo>
                  <a:lnTo>
                    <a:pt x="3548" y="385631"/>
                  </a:lnTo>
                  <a:lnTo>
                    <a:pt x="3799" y="386001"/>
                  </a:lnTo>
                  <a:lnTo>
                    <a:pt x="4050" y="386304"/>
                  </a:lnTo>
                  <a:lnTo>
                    <a:pt x="4316" y="386573"/>
                  </a:lnTo>
                  <a:lnTo>
                    <a:pt x="4582" y="386775"/>
                  </a:lnTo>
                  <a:lnTo>
                    <a:pt x="4848" y="386943"/>
                  </a:lnTo>
                  <a:lnTo>
                    <a:pt x="5122"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7" y="384218"/>
                  </a:lnTo>
                  <a:lnTo>
                    <a:pt x="8189" y="383680"/>
                  </a:lnTo>
                  <a:lnTo>
                    <a:pt x="8411" y="383041"/>
                  </a:lnTo>
                  <a:lnTo>
                    <a:pt x="8625" y="382402"/>
                  </a:lnTo>
                  <a:lnTo>
                    <a:pt x="8824" y="381695"/>
                  </a:lnTo>
                  <a:lnTo>
                    <a:pt x="9024" y="380989"/>
                  </a:lnTo>
                  <a:lnTo>
                    <a:pt x="9209" y="380215"/>
                  </a:lnTo>
                  <a:lnTo>
                    <a:pt x="9386" y="379374"/>
                  </a:lnTo>
                  <a:lnTo>
                    <a:pt x="9556" y="378533"/>
                  </a:lnTo>
                  <a:lnTo>
                    <a:pt x="9719" y="377658"/>
                  </a:lnTo>
                  <a:lnTo>
                    <a:pt x="9874" y="376750"/>
                  </a:lnTo>
                  <a:lnTo>
                    <a:pt x="10014" y="375808"/>
                  </a:lnTo>
                  <a:lnTo>
                    <a:pt x="10140" y="374799"/>
                  </a:lnTo>
                  <a:lnTo>
                    <a:pt x="10266" y="373823"/>
                  </a:lnTo>
                  <a:lnTo>
                    <a:pt x="10369" y="372780"/>
                  </a:lnTo>
                  <a:lnTo>
                    <a:pt x="10465" y="371704"/>
                  </a:lnTo>
                  <a:lnTo>
                    <a:pt x="10554" y="370627"/>
                  </a:lnTo>
                  <a:lnTo>
                    <a:pt x="10628" y="369517"/>
                  </a:lnTo>
                  <a:lnTo>
                    <a:pt x="10687" y="368407"/>
                  </a:lnTo>
                  <a:lnTo>
                    <a:pt x="10731" y="367263"/>
                  </a:lnTo>
                  <a:lnTo>
                    <a:pt x="10768" y="366086"/>
                  </a:lnTo>
                  <a:lnTo>
                    <a:pt x="10790" y="364908"/>
                  </a:lnTo>
                  <a:lnTo>
                    <a:pt x="10798" y="363697"/>
                  </a:lnTo>
                  <a:lnTo>
                    <a:pt x="10790" y="362520"/>
                  </a:lnTo>
                  <a:lnTo>
                    <a:pt x="10768" y="361342"/>
                  </a:lnTo>
                  <a:lnTo>
                    <a:pt x="10731" y="360165"/>
                  </a:lnTo>
                  <a:lnTo>
                    <a:pt x="10687" y="359021"/>
                  </a:lnTo>
                  <a:lnTo>
                    <a:pt x="10628" y="357911"/>
                  </a:lnTo>
                  <a:lnTo>
                    <a:pt x="10554" y="356801"/>
                  </a:lnTo>
                  <a:lnTo>
                    <a:pt x="10465" y="355724"/>
                  </a:lnTo>
                  <a:lnTo>
                    <a:pt x="10369" y="354648"/>
                  </a:lnTo>
                  <a:lnTo>
                    <a:pt x="10266" y="353605"/>
                  </a:lnTo>
                  <a:lnTo>
                    <a:pt x="10140" y="352595"/>
                  </a:lnTo>
                  <a:lnTo>
                    <a:pt x="10014" y="351620"/>
                  </a:lnTo>
                  <a:lnTo>
                    <a:pt x="9874" y="350678"/>
                  </a:lnTo>
                  <a:lnTo>
                    <a:pt x="9719" y="349770"/>
                  </a:lnTo>
                  <a:lnTo>
                    <a:pt x="9556" y="348895"/>
                  </a:lnTo>
                  <a:lnTo>
                    <a:pt x="9386" y="348054"/>
                  </a:lnTo>
                  <a:lnTo>
                    <a:pt x="9209" y="347213"/>
                  </a:lnTo>
                  <a:lnTo>
                    <a:pt x="9024" y="346439"/>
                  </a:lnTo>
                  <a:lnTo>
                    <a:pt x="8824" y="345733"/>
                  </a:lnTo>
                  <a:lnTo>
                    <a:pt x="8625" y="345026"/>
                  </a:lnTo>
                  <a:lnTo>
                    <a:pt x="8411" y="344387"/>
                  </a:lnTo>
                  <a:lnTo>
                    <a:pt x="8189" y="343748"/>
                  </a:lnTo>
                  <a:lnTo>
                    <a:pt x="7967"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403" y="453822"/>
                  </a:moveTo>
                  <a:lnTo>
                    <a:pt x="5122" y="453856"/>
                  </a:lnTo>
                  <a:lnTo>
                    <a:pt x="4848" y="453957"/>
                  </a:lnTo>
                  <a:lnTo>
                    <a:pt x="4582" y="454092"/>
                  </a:lnTo>
                  <a:lnTo>
                    <a:pt x="4316" y="454293"/>
                  </a:lnTo>
                  <a:lnTo>
                    <a:pt x="4050" y="454562"/>
                  </a:lnTo>
                  <a:lnTo>
                    <a:pt x="3799" y="454865"/>
                  </a:lnTo>
                  <a:lnTo>
                    <a:pt x="3548" y="455235"/>
                  </a:lnTo>
                  <a:lnTo>
                    <a:pt x="3304" y="455639"/>
                  </a:lnTo>
                  <a:lnTo>
                    <a:pt x="3060" y="456110"/>
                  </a:lnTo>
                  <a:lnTo>
                    <a:pt x="2831" y="456615"/>
                  </a:lnTo>
                  <a:lnTo>
                    <a:pt x="2602" y="457153"/>
                  </a:lnTo>
                  <a:lnTo>
                    <a:pt x="2387" y="457758"/>
                  </a:lnTo>
                  <a:lnTo>
                    <a:pt x="2173" y="458398"/>
                  </a:lnTo>
                  <a:lnTo>
                    <a:pt x="1966" y="459104"/>
                  </a:lnTo>
                  <a:lnTo>
                    <a:pt x="1774" y="459811"/>
                  </a:lnTo>
                  <a:lnTo>
                    <a:pt x="1589" y="460584"/>
                  </a:lnTo>
                  <a:lnTo>
                    <a:pt x="1404" y="461392"/>
                  </a:lnTo>
                  <a:lnTo>
                    <a:pt x="1234" y="462233"/>
                  </a:lnTo>
                  <a:lnTo>
                    <a:pt x="1079" y="463141"/>
                  </a:lnTo>
                  <a:lnTo>
                    <a:pt x="924" y="464049"/>
                  </a:lnTo>
                  <a:lnTo>
                    <a:pt x="784" y="464991"/>
                  </a:lnTo>
                  <a:lnTo>
                    <a:pt x="658" y="465967"/>
                  </a:lnTo>
                  <a:lnTo>
                    <a:pt x="532" y="466976"/>
                  </a:lnTo>
                  <a:lnTo>
                    <a:pt x="429" y="468019"/>
                  </a:lnTo>
                  <a:lnTo>
                    <a:pt x="333" y="469062"/>
                  </a:lnTo>
                  <a:lnTo>
                    <a:pt x="244" y="470172"/>
                  </a:lnTo>
                  <a:lnTo>
                    <a:pt x="170" y="471282"/>
                  </a:lnTo>
                  <a:lnTo>
                    <a:pt x="111" y="472426"/>
                  </a:lnTo>
                  <a:lnTo>
                    <a:pt x="67" y="473570"/>
                  </a:lnTo>
                  <a:lnTo>
                    <a:pt x="30" y="474747"/>
                  </a:lnTo>
                  <a:lnTo>
                    <a:pt x="8" y="475958"/>
                  </a:lnTo>
                  <a:lnTo>
                    <a:pt x="0" y="477170"/>
                  </a:lnTo>
                  <a:lnTo>
                    <a:pt x="8" y="478381"/>
                  </a:lnTo>
                  <a:lnTo>
                    <a:pt x="30" y="479558"/>
                  </a:lnTo>
                  <a:lnTo>
                    <a:pt x="67" y="480702"/>
                  </a:lnTo>
                  <a:lnTo>
                    <a:pt x="111" y="481879"/>
                  </a:lnTo>
                  <a:lnTo>
                    <a:pt x="170" y="482989"/>
                  </a:lnTo>
                  <a:lnTo>
                    <a:pt x="244" y="484100"/>
                  </a:lnTo>
                  <a:lnTo>
                    <a:pt x="333" y="485176"/>
                  </a:lnTo>
                  <a:lnTo>
                    <a:pt x="429" y="486253"/>
                  </a:lnTo>
                  <a:lnTo>
                    <a:pt x="532" y="487262"/>
                  </a:lnTo>
                  <a:lnTo>
                    <a:pt x="658" y="488271"/>
                  </a:lnTo>
                  <a:lnTo>
                    <a:pt x="784" y="489247"/>
                  </a:lnTo>
                  <a:lnTo>
                    <a:pt x="924" y="490189"/>
                  </a:lnTo>
                  <a:lnTo>
                    <a:pt x="1079" y="491131"/>
                  </a:lnTo>
                  <a:lnTo>
                    <a:pt x="1234" y="492005"/>
                  </a:lnTo>
                  <a:lnTo>
                    <a:pt x="1404" y="492846"/>
                  </a:lnTo>
                  <a:lnTo>
                    <a:pt x="1589" y="493654"/>
                  </a:lnTo>
                  <a:lnTo>
                    <a:pt x="1774" y="494428"/>
                  </a:lnTo>
                  <a:lnTo>
                    <a:pt x="1966" y="495168"/>
                  </a:lnTo>
                  <a:lnTo>
                    <a:pt x="2173" y="495874"/>
                  </a:lnTo>
                  <a:lnTo>
                    <a:pt x="2387" y="496513"/>
                  </a:lnTo>
                  <a:lnTo>
                    <a:pt x="2602" y="497119"/>
                  </a:lnTo>
                  <a:lnTo>
                    <a:pt x="2831" y="497691"/>
                  </a:lnTo>
                  <a:lnTo>
                    <a:pt x="3060" y="498195"/>
                  </a:lnTo>
                  <a:lnTo>
                    <a:pt x="3304" y="498666"/>
                  </a:lnTo>
                  <a:lnTo>
                    <a:pt x="3548" y="499104"/>
                  </a:lnTo>
                  <a:lnTo>
                    <a:pt x="3799" y="499474"/>
                  </a:lnTo>
                  <a:lnTo>
                    <a:pt x="4050" y="499777"/>
                  </a:lnTo>
                  <a:lnTo>
                    <a:pt x="4316" y="500046"/>
                  </a:lnTo>
                  <a:lnTo>
                    <a:pt x="4582" y="500248"/>
                  </a:lnTo>
                  <a:lnTo>
                    <a:pt x="4848" y="500382"/>
                  </a:lnTo>
                  <a:lnTo>
                    <a:pt x="5122" y="500483"/>
                  </a:lnTo>
                  <a:lnTo>
                    <a:pt x="5403"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7" y="497691"/>
                  </a:lnTo>
                  <a:lnTo>
                    <a:pt x="8189" y="497119"/>
                  </a:lnTo>
                  <a:lnTo>
                    <a:pt x="8411" y="496513"/>
                  </a:lnTo>
                  <a:lnTo>
                    <a:pt x="8625" y="495874"/>
                  </a:lnTo>
                  <a:lnTo>
                    <a:pt x="8824" y="495168"/>
                  </a:lnTo>
                  <a:lnTo>
                    <a:pt x="9024" y="494428"/>
                  </a:lnTo>
                  <a:lnTo>
                    <a:pt x="9209" y="493654"/>
                  </a:lnTo>
                  <a:lnTo>
                    <a:pt x="9386" y="492846"/>
                  </a:lnTo>
                  <a:lnTo>
                    <a:pt x="9556" y="492005"/>
                  </a:lnTo>
                  <a:lnTo>
                    <a:pt x="9719" y="491131"/>
                  </a:lnTo>
                  <a:lnTo>
                    <a:pt x="9874" y="490189"/>
                  </a:lnTo>
                  <a:lnTo>
                    <a:pt x="10014" y="489247"/>
                  </a:lnTo>
                  <a:lnTo>
                    <a:pt x="10140" y="488271"/>
                  </a:lnTo>
                  <a:lnTo>
                    <a:pt x="10266" y="487262"/>
                  </a:lnTo>
                  <a:lnTo>
                    <a:pt x="10369" y="486253"/>
                  </a:lnTo>
                  <a:lnTo>
                    <a:pt x="10465" y="485176"/>
                  </a:lnTo>
                  <a:lnTo>
                    <a:pt x="10554" y="484100"/>
                  </a:lnTo>
                  <a:lnTo>
                    <a:pt x="10628" y="482989"/>
                  </a:lnTo>
                  <a:lnTo>
                    <a:pt x="10687" y="481879"/>
                  </a:lnTo>
                  <a:lnTo>
                    <a:pt x="10731" y="480702"/>
                  </a:lnTo>
                  <a:lnTo>
                    <a:pt x="10768" y="479558"/>
                  </a:lnTo>
                  <a:lnTo>
                    <a:pt x="10790" y="478381"/>
                  </a:lnTo>
                  <a:lnTo>
                    <a:pt x="10798" y="477170"/>
                  </a:lnTo>
                  <a:lnTo>
                    <a:pt x="10790" y="475958"/>
                  </a:lnTo>
                  <a:lnTo>
                    <a:pt x="10768" y="474747"/>
                  </a:lnTo>
                  <a:lnTo>
                    <a:pt x="10731" y="473570"/>
                  </a:lnTo>
                  <a:lnTo>
                    <a:pt x="10687" y="472426"/>
                  </a:lnTo>
                  <a:lnTo>
                    <a:pt x="10628" y="471282"/>
                  </a:lnTo>
                  <a:lnTo>
                    <a:pt x="10554" y="470172"/>
                  </a:lnTo>
                  <a:lnTo>
                    <a:pt x="10465" y="469062"/>
                  </a:lnTo>
                  <a:lnTo>
                    <a:pt x="10369" y="468019"/>
                  </a:lnTo>
                  <a:lnTo>
                    <a:pt x="10266" y="466976"/>
                  </a:lnTo>
                  <a:lnTo>
                    <a:pt x="10140" y="465967"/>
                  </a:lnTo>
                  <a:lnTo>
                    <a:pt x="10014" y="464991"/>
                  </a:lnTo>
                  <a:lnTo>
                    <a:pt x="9874" y="464049"/>
                  </a:lnTo>
                  <a:lnTo>
                    <a:pt x="9719" y="463141"/>
                  </a:lnTo>
                  <a:lnTo>
                    <a:pt x="9556" y="462233"/>
                  </a:lnTo>
                  <a:lnTo>
                    <a:pt x="9386" y="461392"/>
                  </a:lnTo>
                  <a:lnTo>
                    <a:pt x="9209" y="460584"/>
                  </a:lnTo>
                  <a:lnTo>
                    <a:pt x="9024" y="459811"/>
                  </a:lnTo>
                  <a:lnTo>
                    <a:pt x="8824" y="459104"/>
                  </a:lnTo>
                  <a:lnTo>
                    <a:pt x="8625" y="458398"/>
                  </a:lnTo>
                  <a:lnTo>
                    <a:pt x="8411" y="457758"/>
                  </a:lnTo>
                  <a:lnTo>
                    <a:pt x="8189" y="457153"/>
                  </a:lnTo>
                  <a:lnTo>
                    <a:pt x="7967"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403" y="453822"/>
                  </a:lnTo>
                  <a:close/>
                  <a:moveTo>
                    <a:pt x="5122" y="567059"/>
                  </a:moveTo>
                  <a:lnTo>
                    <a:pt x="4848" y="567160"/>
                  </a:lnTo>
                  <a:lnTo>
                    <a:pt x="4582" y="567328"/>
                  </a:lnTo>
                  <a:lnTo>
                    <a:pt x="4316" y="567530"/>
                  </a:lnTo>
                  <a:lnTo>
                    <a:pt x="4050" y="567766"/>
                  </a:lnTo>
                  <a:lnTo>
                    <a:pt x="3799" y="568102"/>
                  </a:lnTo>
                  <a:lnTo>
                    <a:pt x="3548" y="568472"/>
                  </a:lnTo>
                  <a:lnTo>
                    <a:pt x="3304" y="568876"/>
                  </a:lnTo>
                  <a:lnTo>
                    <a:pt x="3060" y="569347"/>
                  </a:lnTo>
                  <a:lnTo>
                    <a:pt x="2831" y="569885"/>
                  </a:lnTo>
                  <a:lnTo>
                    <a:pt x="2602" y="570423"/>
                  </a:lnTo>
                  <a:lnTo>
                    <a:pt x="2387" y="571029"/>
                  </a:lnTo>
                  <a:lnTo>
                    <a:pt x="2173" y="571702"/>
                  </a:lnTo>
                  <a:lnTo>
                    <a:pt x="1966" y="572408"/>
                  </a:lnTo>
                  <a:lnTo>
                    <a:pt x="1774" y="573115"/>
                  </a:lnTo>
                  <a:lnTo>
                    <a:pt x="1589" y="573889"/>
                  </a:lnTo>
                  <a:lnTo>
                    <a:pt x="1404" y="574730"/>
                  </a:lnTo>
                  <a:lnTo>
                    <a:pt x="1234" y="575571"/>
                  </a:lnTo>
                  <a:lnTo>
                    <a:pt x="1079" y="576445"/>
                  </a:lnTo>
                  <a:lnTo>
                    <a:pt x="924" y="577354"/>
                  </a:lnTo>
                  <a:lnTo>
                    <a:pt x="784" y="578296"/>
                  </a:lnTo>
                  <a:lnTo>
                    <a:pt x="658" y="579271"/>
                  </a:lnTo>
                  <a:lnTo>
                    <a:pt x="532" y="580280"/>
                  </a:lnTo>
                  <a:lnTo>
                    <a:pt x="429" y="581323"/>
                  </a:lnTo>
                  <a:lnTo>
                    <a:pt x="333" y="582400"/>
                  </a:lnTo>
                  <a:lnTo>
                    <a:pt x="244" y="583476"/>
                  </a:lnTo>
                  <a:lnTo>
                    <a:pt x="170" y="584586"/>
                  </a:lnTo>
                  <a:lnTo>
                    <a:pt x="111" y="585697"/>
                  </a:lnTo>
                  <a:lnTo>
                    <a:pt x="67" y="586840"/>
                  </a:lnTo>
                  <a:lnTo>
                    <a:pt x="30" y="588018"/>
                  </a:lnTo>
                  <a:lnTo>
                    <a:pt x="8" y="589195"/>
                  </a:lnTo>
                  <a:lnTo>
                    <a:pt x="0" y="590373"/>
                  </a:lnTo>
                  <a:lnTo>
                    <a:pt x="8" y="591618"/>
                  </a:lnTo>
                  <a:lnTo>
                    <a:pt x="30" y="592795"/>
                  </a:lnTo>
                  <a:lnTo>
                    <a:pt x="67" y="593972"/>
                  </a:lnTo>
                  <a:lnTo>
                    <a:pt x="111" y="595150"/>
                  </a:lnTo>
                  <a:lnTo>
                    <a:pt x="170" y="596294"/>
                  </a:lnTo>
                  <a:lnTo>
                    <a:pt x="244" y="597404"/>
                  </a:lnTo>
                  <a:lnTo>
                    <a:pt x="333" y="598480"/>
                  </a:lnTo>
                  <a:lnTo>
                    <a:pt x="429" y="599557"/>
                  </a:lnTo>
                  <a:lnTo>
                    <a:pt x="532" y="600600"/>
                  </a:lnTo>
                  <a:lnTo>
                    <a:pt x="658" y="601609"/>
                  </a:lnTo>
                  <a:lnTo>
                    <a:pt x="784" y="602585"/>
                  </a:lnTo>
                  <a:lnTo>
                    <a:pt x="924" y="603527"/>
                  </a:lnTo>
                  <a:lnTo>
                    <a:pt x="1079" y="604435"/>
                  </a:lnTo>
                  <a:lnTo>
                    <a:pt x="1234" y="605310"/>
                  </a:lnTo>
                  <a:lnTo>
                    <a:pt x="1404" y="606151"/>
                  </a:lnTo>
                  <a:lnTo>
                    <a:pt x="1589" y="606958"/>
                  </a:lnTo>
                  <a:lnTo>
                    <a:pt x="1774" y="607732"/>
                  </a:lnTo>
                  <a:lnTo>
                    <a:pt x="1966" y="608472"/>
                  </a:lnTo>
                  <a:lnTo>
                    <a:pt x="2173" y="609145"/>
                  </a:lnTo>
                  <a:lnTo>
                    <a:pt x="2387" y="609784"/>
                  </a:lnTo>
                  <a:lnTo>
                    <a:pt x="2602" y="610389"/>
                  </a:lnTo>
                  <a:lnTo>
                    <a:pt x="2831" y="610961"/>
                  </a:lnTo>
                  <a:lnTo>
                    <a:pt x="3060" y="611466"/>
                  </a:lnTo>
                  <a:lnTo>
                    <a:pt x="3304" y="611937"/>
                  </a:lnTo>
                  <a:lnTo>
                    <a:pt x="3548" y="612341"/>
                  </a:lnTo>
                  <a:lnTo>
                    <a:pt x="3799" y="612711"/>
                  </a:lnTo>
                  <a:lnTo>
                    <a:pt x="4050" y="613013"/>
                  </a:lnTo>
                  <a:lnTo>
                    <a:pt x="4316" y="613249"/>
                  </a:lnTo>
                  <a:lnTo>
                    <a:pt x="4582" y="613451"/>
                  </a:lnTo>
                  <a:lnTo>
                    <a:pt x="4848" y="613619"/>
                  </a:lnTo>
                  <a:lnTo>
                    <a:pt x="5122" y="613686"/>
                  </a:lnTo>
                  <a:lnTo>
                    <a:pt x="5403"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7" y="610961"/>
                  </a:lnTo>
                  <a:lnTo>
                    <a:pt x="8189" y="610389"/>
                  </a:lnTo>
                  <a:lnTo>
                    <a:pt x="8411" y="609784"/>
                  </a:lnTo>
                  <a:lnTo>
                    <a:pt x="8625" y="609145"/>
                  </a:lnTo>
                  <a:lnTo>
                    <a:pt x="8824" y="608472"/>
                  </a:lnTo>
                  <a:lnTo>
                    <a:pt x="9024" y="607732"/>
                  </a:lnTo>
                  <a:lnTo>
                    <a:pt x="9209" y="606958"/>
                  </a:lnTo>
                  <a:lnTo>
                    <a:pt x="9386" y="606151"/>
                  </a:lnTo>
                  <a:lnTo>
                    <a:pt x="9556" y="605310"/>
                  </a:lnTo>
                  <a:lnTo>
                    <a:pt x="9719" y="604435"/>
                  </a:lnTo>
                  <a:lnTo>
                    <a:pt x="9874" y="603527"/>
                  </a:lnTo>
                  <a:lnTo>
                    <a:pt x="10014" y="602585"/>
                  </a:lnTo>
                  <a:lnTo>
                    <a:pt x="10140" y="601609"/>
                  </a:lnTo>
                  <a:lnTo>
                    <a:pt x="10266" y="600600"/>
                  </a:lnTo>
                  <a:lnTo>
                    <a:pt x="10369" y="599557"/>
                  </a:lnTo>
                  <a:lnTo>
                    <a:pt x="10465" y="598480"/>
                  </a:lnTo>
                  <a:lnTo>
                    <a:pt x="10554" y="597404"/>
                  </a:lnTo>
                  <a:lnTo>
                    <a:pt x="10628" y="596294"/>
                  </a:lnTo>
                  <a:lnTo>
                    <a:pt x="10687" y="595150"/>
                  </a:lnTo>
                  <a:lnTo>
                    <a:pt x="10731" y="593972"/>
                  </a:lnTo>
                  <a:lnTo>
                    <a:pt x="10768" y="592795"/>
                  </a:lnTo>
                  <a:lnTo>
                    <a:pt x="10790" y="591618"/>
                  </a:lnTo>
                  <a:lnTo>
                    <a:pt x="10798" y="590373"/>
                  </a:lnTo>
                  <a:lnTo>
                    <a:pt x="10790" y="589195"/>
                  </a:lnTo>
                  <a:lnTo>
                    <a:pt x="10768" y="588018"/>
                  </a:lnTo>
                  <a:lnTo>
                    <a:pt x="10731" y="586840"/>
                  </a:lnTo>
                  <a:lnTo>
                    <a:pt x="10687" y="585697"/>
                  </a:lnTo>
                  <a:lnTo>
                    <a:pt x="10628" y="584586"/>
                  </a:lnTo>
                  <a:lnTo>
                    <a:pt x="10554" y="583476"/>
                  </a:lnTo>
                  <a:lnTo>
                    <a:pt x="10465" y="582400"/>
                  </a:lnTo>
                  <a:lnTo>
                    <a:pt x="10369" y="581323"/>
                  </a:lnTo>
                  <a:lnTo>
                    <a:pt x="10266" y="580280"/>
                  </a:lnTo>
                  <a:lnTo>
                    <a:pt x="10140" y="579271"/>
                  </a:lnTo>
                  <a:lnTo>
                    <a:pt x="10014" y="578296"/>
                  </a:lnTo>
                  <a:lnTo>
                    <a:pt x="9874" y="577354"/>
                  </a:lnTo>
                  <a:lnTo>
                    <a:pt x="9719" y="576445"/>
                  </a:lnTo>
                  <a:lnTo>
                    <a:pt x="9556" y="575571"/>
                  </a:lnTo>
                  <a:lnTo>
                    <a:pt x="9386" y="574730"/>
                  </a:lnTo>
                  <a:lnTo>
                    <a:pt x="9209" y="573889"/>
                  </a:lnTo>
                  <a:lnTo>
                    <a:pt x="9024" y="573115"/>
                  </a:lnTo>
                  <a:lnTo>
                    <a:pt x="8824" y="572408"/>
                  </a:lnTo>
                  <a:lnTo>
                    <a:pt x="8625" y="571702"/>
                  </a:lnTo>
                  <a:lnTo>
                    <a:pt x="8411" y="571029"/>
                  </a:lnTo>
                  <a:lnTo>
                    <a:pt x="8189" y="570423"/>
                  </a:lnTo>
                  <a:lnTo>
                    <a:pt x="7967"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5"/>
            <p:cNvSpPr/>
            <p:nvPr/>
          </p:nvSpPr>
          <p:spPr>
            <a:xfrm>
              <a:off x="10673645" y="1504158"/>
              <a:ext cx="55637" cy="742601"/>
            </a:xfrm>
            <a:custGeom>
              <a:avLst/>
              <a:gdLst/>
              <a:ahLst/>
              <a:cxnLst/>
              <a:rect l="l" t="t" r="r" b="b"/>
              <a:pathLst>
                <a:path w="10798" h="613720" extrusionOk="0">
                  <a:moveTo>
                    <a:pt x="5396" y="0"/>
                  </a:moveTo>
                  <a:lnTo>
                    <a:pt x="5115" y="34"/>
                  </a:lnTo>
                  <a:lnTo>
                    <a:pt x="4841" y="135"/>
                  </a:lnTo>
                  <a:lnTo>
                    <a:pt x="4568" y="269"/>
                  </a:lnTo>
                  <a:lnTo>
                    <a:pt x="4302" y="471"/>
                  </a:lnTo>
                  <a:lnTo>
                    <a:pt x="4036" y="740"/>
                  </a:lnTo>
                  <a:lnTo>
                    <a:pt x="3777" y="1043"/>
                  </a:lnTo>
                  <a:lnTo>
                    <a:pt x="3526" y="1413"/>
                  </a:lnTo>
                  <a:lnTo>
                    <a:pt x="3282" y="1850"/>
                  </a:lnTo>
                  <a:lnTo>
                    <a:pt x="3038" y="2321"/>
                  </a:lnTo>
                  <a:lnTo>
                    <a:pt x="2809" y="2826"/>
                  </a:lnTo>
                  <a:lnTo>
                    <a:pt x="2580" y="3398"/>
                  </a:lnTo>
                  <a:lnTo>
                    <a:pt x="2358" y="4003"/>
                  </a:lnTo>
                  <a:lnTo>
                    <a:pt x="2151" y="4643"/>
                  </a:lnTo>
                  <a:lnTo>
                    <a:pt x="1944" y="5349"/>
                  </a:lnTo>
                  <a:lnTo>
                    <a:pt x="1752" y="6089"/>
                  </a:lnTo>
                  <a:lnTo>
                    <a:pt x="1567" y="6863"/>
                  </a:lnTo>
                  <a:lnTo>
                    <a:pt x="1390" y="7670"/>
                  </a:lnTo>
                  <a:lnTo>
                    <a:pt x="1220" y="8511"/>
                  </a:lnTo>
                  <a:lnTo>
                    <a:pt x="1057" y="9420"/>
                  </a:lnTo>
                  <a:lnTo>
                    <a:pt x="910" y="10328"/>
                  </a:lnTo>
                  <a:lnTo>
                    <a:pt x="769" y="11270"/>
                  </a:lnTo>
                  <a:lnTo>
                    <a:pt x="644" y="12245"/>
                  </a:lnTo>
                  <a:lnTo>
                    <a:pt x="525" y="13255"/>
                  </a:lnTo>
                  <a:lnTo>
                    <a:pt x="422" y="14298"/>
                  </a:lnTo>
                  <a:lnTo>
                    <a:pt x="326" y="15340"/>
                  </a:lnTo>
                  <a:lnTo>
                    <a:pt x="237" y="16417"/>
                  </a:lnTo>
                  <a:lnTo>
                    <a:pt x="171" y="17527"/>
                  </a:lnTo>
                  <a:lnTo>
                    <a:pt x="111" y="18671"/>
                  </a:lnTo>
                  <a:lnTo>
                    <a:pt x="60" y="19815"/>
                  </a:lnTo>
                  <a:lnTo>
                    <a:pt x="30" y="20959"/>
                  </a:lnTo>
                  <a:lnTo>
                    <a:pt x="8" y="22136"/>
                  </a:lnTo>
                  <a:lnTo>
                    <a:pt x="1" y="23347"/>
                  </a:lnTo>
                  <a:lnTo>
                    <a:pt x="8" y="24558"/>
                  </a:lnTo>
                  <a:lnTo>
                    <a:pt x="30" y="25736"/>
                  </a:lnTo>
                  <a:lnTo>
                    <a:pt x="60" y="26879"/>
                  </a:lnTo>
                  <a:lnTo>
                    <a:pt x="111" y="28023"/>
                  </a:lnTo>
                  <a:lnTo>
                    <a:pt x="171" y="29167"/>
                  </a:lnTo>
                  <a:lnTo>
                    <a:pt x="237" y="30277"/>
                  </a:lnTo>
                  <a:lnTo>
                    <a:pt x="326" y="31354"/>
                  </a:lnTo>
                  <a:lnTo>
                    <a:pt x="422" y="32397"/>
                  </a:lnTo>
                  <a:lnTo>
                    <a:pt x="525" y="33440"/>
                  </a:lnTo>
                  <a:lnTo>
                    <a:pt x="644" y="34449"/>
                  </a:lnTo>
                  <a:lnTo>
                    <a:pt x="769" y="35424"/>
                  </a:lnTo>
                  <a:lnTo>
                    <a:pt x="910" y="36366"/>
                  </a:lnTo>
                  <a:lnTo>
                    <a:pt x="1057" y="37275"/>
                  </a:lnTo>
                  <a:lnTo>
                    <a:pt x="1220" y="38183"/>
                  </a:lnTo>
                  <a:lnTo>
                    <a:pt x="1390" y="39024"/>
                  </a:lnTo>
                  <a:lnTo>
                    <a:pt x="1567" y="39831"/>
                  </a:lnTo>
                  <a:lnTo>
                    <a:pt x="1752" y="40605"/>
                  </a:lnTo>
                  <a:lnTo>
                    <a:pt x="1944" y="41345"/>
                  </a:lnTo>
                  <a:lnTo>
                    <a:pt x="2151" y="42052"/>
                  </a:lnTo>
                  <a:lnTo>
                    <a:pt x="2358" y="42691"/>
                  </a:lnTo>
                  <a:lnTo>
                    <a:pt x="2580" y="43296"/>
                  </a:lnTo>
                  <a:lnTo>
                    <a:pt x="2809" y="43868"/>
                  </a:lnTo>
                  <a:lnTo>
                    <a:pt x="3038" y="44373"/>
                  </a:lnTo>
                  <a:lnTo>
                    <a:pt x="3282" y="44844"/>
                  </a:lnTo>
                  <a:lnTo>
                    <a:pt x="3526" y="45281"/>
                  </a:lnTo>
                  <a:lnTo>
                    <a:pt x="3777" y="45651"/>
                  </a:lnTo>
                  <a:lnTo>
                    <a:pt x="4036" y="45954"/>
                  </a:lnTo>
                  <a:lnTo>
                    <a:pt x="4302" y="46223"/>
                  </a:lnTo>
                  <a:lnTo>
                    <a:pt x="4568" y="46425"/>
                  </a:lnTo>
                  <a:lnTo>
                    <a:pt x="4841" y="46560"/>
                  </a:lnTo>
                  <a:lnTo>
                    <a:pt x="5115" y="46661"/>
                  </a:lnTo>
                  <a:lnTo>
                    <a:pt x="5396" y="46694"/>
                  </a:lnTo>
                  <a:lnTo>
                    <a:pt x="5676" y="46661"/>
                  </a:lnTo>
                  <a:lnTo>
                    <a:pt x="5950" y="46560"/>
                  </a:lnTo>
                  <a:lnTo>
                    <a:pt x="6216" y="46425"/>
                  </a:lnTo>
                  <a:lnTo>
                    <a:pt x="6482" y="46223"/>
                  </a:lnTo>
                  <a:lnTo>
                    <a:pt x="6741" y="45954"/>
                  </a:lnTo>
                  <a:lnTo>
                    <a:pt x="6999" y="45651"/>
                  </a:lnTo>
                  <a:lnTo>
                    <a:pt x="7251" y="45281"/>
                  </a:lnTo>
                  <a:lnTo>
                    <a:pt x="7494" y="44844"/>
                  </a:lnTo>
                  <a:lnTo>
                    <a:pt x="7731" y="44373"/>
                  </a:lnTo>
                  <a:lnTo>
                    <a:pt x="7967" y="43868"/>
                  </a:lnTo>
                  <a:lnTo>
                    <a:pt x="8189" y="43296"/>
                  </a:lnTo>
                  <a:lnTo>
                    <a:pt x="8411" y="42691"/>
                  </a:lnTo>
                  <a:lnTo>
                    <a:pt x="8625" y="42052"/>
                  </a:lnTo>
                  <a:lnTo>
                    <a:pt x="8825" y="41345"/>
                  </a:lnTo>
                  <a:lnTo>
                    <a:pt x="9024" y="40605"/>
                  </a:lnTo>
                  <a:lnTo>
                    <a:pt x="9209" y="39831"/>
                  </a:lnTo>
                  <a:lnTo>
                    <a:pt x="9386" y="39024"/>
                  </a:lnTo>
                  <a:lnTo>
                    <a:pt x="9556" y="38183"/>
                  </a:lnTo>
                  <a:lnTo>
                    <a:pt x="9719" y="37275"/>
                  </a:lnTo>
                  <a:lnTo>
                    <a:pt x="9874" y="36366"/>
                  </a:lnTo>
                  <a:lnTo>
                    <a:pt x="10015" y="35424"/>
                  </a:lnTo>
                  <a:lnTo>
                    <a:pt x="10140" y="34449"/>
                  </a:lnTo>
                  <a:lnTo>
                    <a:pt x="10258" y="33440"/>
                  </a:lnTo>
                  <a:lnTo>
                    <a:pt x="10369" y="32397"/>
                  </a:lnTo>
                  <a:lnTo>
                    <a:pt x="10465" y="31354"/>
                  </a:lnTo>
                  <a:lnTo>
                    <a:pt x="10554" y="30277"/>
                  </a:lnTo>
                  <a:lnTo>
                    <a:pt x="10628" y="29167"/>
                  </a:lnTo>
                  <a:lnTo>
                    <a:pt x="10687" y="28023"/>
                  </a:lnTo>
                  <a:lnTo>
                    <a:pt x="10731" y="26879"/>
                  </a:lnTo>
                  <a:lnTo>
                    <a:pt x="10768" y="25736"/>
                  </a:lnTo>
                  <a:lnTo>
                    <a:pt x="10791" y="24558"/>
                  </a:lnTo>
                  <a:lnTo>
                    <a:pt x="10798" y="23347"/>
                  </a:lnTo>
                  <a:lnTo>
                    <a:pt x="10791" y="22136"/>
                  </a:lnTo>
                  <a:lnTo>
                    <a:pt x="10768" y="20959"/>
                  </a:lnTo>
                  <a:lnTo>
                    <a:pt x="10731" y="19815"/>
                  </a:lnTo>
                  <a:lnTo>
                    <a:pt x="10687" y="18671"/>
                  </a:lnTo>
                  <a:lnTo>
                    <a:pt x="10628" y="17527"/>
                  </a:lnTo>
                  <a:lnTo>
                    <a:pt x="10554" y="16417"/>
                  </a:lnTo>
                  <a:lnTo>
                    <a:pt x="10465" y="15340"/>
                  </a:lnTo>
                  <a:lnTo>
                    <a:pt x="10369" y="14298"/>
                  </a:lnTo>
                  <a:lnTo>
                    <a:pt x="10258" y="13255"/>
                  </a:lnTo>
                  <a:lnTo>
                    <a:pt x="10140" y="12245"/>
                  </a:lnTo>
                  <a:lnTo>
                    <a:pt x="10015" y="11270"/>
                  </a:lnTo>
                  <a:lnTo>
                    <a:pt x="9874" y="10328"/>
                  </a:lnTo>
                  <a:lnTo>
                    <a:pt x="9719" y="9420"/>
                  </a:lnTo>
                  <a:lnTo>
                    <a:pt x="9556" y="8511"/>
                  </a:lnTo>
                  <a:lnTo>
                    <a:pt x="9386" y="7670"/>
                  </a:lnTo>
                  <a:lnTo>
                    <a:pt x="9209" y="6863"/>
                  </a:lnTo>
                  <a:lnTo>
                    <a:pt x="9024" y="6089"/>
                  </a:lnTo>
                  <a:lnTo>
                    <a:pt x="8825" y="5349"/>
                  </a:lnTo>
                  <a:lnTo>
                    <a:pt x="8625" y="4643"/>
                  </a:lnTo>
                  <a:lnTo>
                    <a:pt x="8411" y="4003"/>
                  </a:lnTo>
                  <a:lnTo>
                    <a:pt x="8189" y="3398"/>
                  </a:lnTo>
                  <a:lnTo>
                    <a:pt x="7967" y="2826"/>
                  </a:lnTo>
                  <a:lnTo>
                    <a:pt x="7731" y="2321"/>
                  </a:lnTo>
                  <a:lnTo>
                    <a:pt x="7494" y="1850"/>
                  </a:lnTo>
                  <a:lnTo>
                    <a:pt x="7251" y="1413"/>
                  </a:lnTo>
                  <a:lnTo>
                    <a:pt x="6999" y="1043"/>
                  </a:lnTo>
                  <a:lnTo>
                    <a:pt x="6741" y="740"/>
                  </a:lnTo>
                  <a:lnTo>
                    <a:pt x="6482" y="471"/>
                  </a:lnTo>
                  <a:lnTo>
                    <a:pt x="6216" y="269"/>
                  </a:lnTo>
                  <a:lnTo>
                    <a:pt x="5950" y="135"/>
                  </a:lnTo>
                  <a:lnTo>
                    <a:pt x="5676" y="34"/>
                  </a:lnTo>
                  <a:lnTo>
                    <a:pt x="5396" y="0"/>
                  </a:lnTo>
                  <a:close/>
                  <a:moveTo>
                    <a:pt x="5396" y="113472"/>
                  </a:moveTo>
                  <a:lnTo>
                    <a:pt x="5115" y="113506"/>
                  </a:lnTo>
                  <a:lnTo>
                    <a:pt x="4841" y="113573"/>
                  </a:lnTo>
                  <a:lnTo>
                    <a:pt x="4568" y="113742"/>
                  </a:lnTo>
                  <a:lnTo>
                    <a:pt x="4302" y="113943"/>
                  </a:lnTo>
                  <a:lnTo>
                    <a:pt x="4036" y="114213"/>
                  </a:lnTo>
                  <a:lnTo>
                    <a:pt x="3777" y="114515"/>
                  </a:lnTo>
                  <a:lnTo>
                    <a:pt x="3526" y="114885"/>
                  </a:lnTo>
                  <a:lnTo>
                    <a:pt x="3282" y="115323"/>
                  </a:lnTo>
                  <a:lnTo>
                    <a:pt x="3038" y="115794"/>
                  </a:lnTo>
                  <a:lnTo>
                    <a:pt x="2809" y="116298"/>
                  </a:lnTo>
                  <a:lnTo>
                    <a:pt x="2580" y="116870"/>
                  </a:lnTo>
                  <a:lnTo>
                    <a:pt x="2358" y="117476"/>
                  </a:lnTo>
                  <a:lnTo>
                    <a:pt x="2151" y="118115"/>
                  </a:lnTo>
                  <a:lnTo>
                    <a:pt x="1944" y="118821"/>
                  </a:lnTo>
                  <a:lnTo>
                    <a:pt x="1752" y="119562"/>
                  </a:lnTo>
                  <a:lnTo>
                    <a:pt x="1567" y="120335"/>
                  </a:lnTo>
                  <a:lnTo>
                    <a:pt x="1390" y="121143"/>
                  </a:lnTo>
                  <a:lnTo>
                    <a:pt x="1220" y="121984"/>
                  </a:lnTo>
                  <a:lnTo>
                    <a:pt x="1057" y="122858"/>
                  </a:lnTo>
                  <a:lnTo>
                    <a:pt x="910" y="123800"/>
                  </a:lnTo>
                  <a:lnTo>
                    <a:pt x="769" y="124742"/>
                  </a:lnTo>
                  <a:lnTo>
                    <a:pt x="644" y="125718"/>
                  </a:lnTo>
                  <a:lnTo>
                    <a:pt x="525" y="126727"/>
                  </a:lnTo>
                  <a:lnTo>
                    <a:pt x="422" y="127736"/>
                  </a:lnTo>
                  <a:lnTo>
                    <a:pt x="326" y="128813"/>
                  </a:lnTo>
                  <a:lnTo>
                    <a:pt x="237" y="129889"/>
                  </a:lnTo>
                  <a:lnTo>
                    <a:pt x="171" y="131000"/>
                  </a:lnTo>
                  <a:lnTo>
                    <a:pt x="111" y="132110"/>
                  </a:lnTo>
                  <a:lnTo>
                    <a:pt x="60" y="133254"/>
                  </a:lnTo>
                  <a:lnTo>
                    <a:pt x="30" y="134431"/>
                  </a:lnTo>
                  <a:lnTo>
                    <a:pt x="8" y="135608"/>
                  </a:lnTo>
                  <a:lnTo>
                    <a:pt x="1" y="136820"/>
                  </a:lnTo>
                  <a:lnTo>
                    <a:pt x="8" y="137997"/>
                  </a:lnTo>
                  <a:lnTo>
                    <a:pt x="30" y="139174"/>
                  </a:lnTo>
                  <a:lnTo>
                    <a:pt x="60" y="140352"/>
                  </a:lnTo>
                  <a:lnTo>
                    <a:pt x="111" y="141496"/>
                  </a:lnTo>
                  <a:lnTo>
                    <a:pt x="171" y="142640"/>
                  </a:lnTo>
                  <a:lnTo>
                    <a:pt x="237" y="143716"/>
                  </a:lnTo>
                  <a:lnTo>
                    <a:pt x="326" y="144826"/>
                  </a:lnTo>
                  <a:lnTo>
                    <a:pt x="422" y="145869"/>
                  </a:lnTo>
                  <a:lnTo>
                    <a:pt x="525" y="146912"/>
                  </a:lnTo>
                  <a:lnTo>
                    <a:pt x="644" y="147921"/>
                  </a:lnTo>
                  <a:lnTo>
                    <a:pt x="769" y="148897"/>
                  </a:lnTo>
                  <a:lnTo>
                    <a:pt x="910" y="149839"/>
                  </a:lnTo>
                  <a:lnTo>
                    <a:pt x="1057" y="150747"/>
                  </a:lnTo>
                  <a:lnTo>
                    <a:pt x="1220" y="151622"/>
                  </a:lnTo>
                  <a:lnTo>
                    <a:pt x="1390" y="152496"/>
                  </a:lnTo>
                  <a:lnTo>
                    <a:pt x="1567" y="153304"/>
                  </a:lnTo>
                  <a:lnTo>
                    <a:pt x="1752" y="154078"/>
                  </a:lnTo>
                  <a:lnTo>
                    <a:pt x="1944" y="154818"/>
                  </a:lnTo>
                  <a:lnTo>
                    <a:pt x="2151" y="155491"/>
                  </a:lnTo>
                  <a:lnTo>
                    <a:pt x="2358" y="156163"/>
                  </a:lnTo>
                  <a:lnTo>
                    <a:pt x="2580" y="156769"/>
                  </a:lnTo>
                  <a:lnTo>
                    <a:pt x="2809" y="157341"/>
                  </a:lnTo>
                  <a:lnTo>
                    <a:pt x="3038" y="157845"/>
                  </a:lnTo>
                  <a:lnTo>
                    <a:pt x="3282" y="158316"/>
                  </a:lnTo>
                  <a:lnTo>
                    <a:pt x="3526" y="158720"/>
                  </a:lnTo>
                  <a:lnTo>
                    <a:pt x="3777" y="159090"/>
                  </a:lnTo>
                  <a:lnTo>
                    <a:pt x="4036" y="159427"/>
                  </a:lnTo>
                  <a:lnTo>
                    <a:pt x="4302" y="159696"/>
                  </a:lnTo>
                  <a:lnTo>
                    <a:pt x="4568" y="159898"/>
                  </a:lnTo>
                  <a:lnTo>
                    <a:pt x="4841" y="160032"/>
                  </a:lnTo>
                  <a:lnTo>
                    <a:pt x="5115" y="160133"/>
                  </a:lnTo>
                  <a:lnTo>
                    <a:pt x="5396" y="160167"/>
                  </a:lnTo>
                  <a:lnTo>
                    <a:pt x="5676" y="160133"/>
                  </a:lnTo>
                  <a:lnTo>
                    <a:pt x="5950" y="160032"/>
                  </a:lnTo>
                  <a:lnTo>
                    <a:pt x="6216" y="159898"/>
                  </a:lnTo>
                  <a:lnTo>
                    <a:pt x="6482" y="159696"/>
                  </a:lnTo>
                  <a:lnTo>
                    <a:pt x="6741" y="159427"/>
                  </a:lnTo>
                  <a:lnTo>
                    <a:pt x="6999" y="159090"/>
                  </a:lnTo>
                  <a:lnTo>
                    <a:pt x="7251" y="158720"/>
                  </a:lnTo>
                  <a:lnTo>
                    <a:pt x="7494" y="158316"/>
                  </a:lnTo>
                  <a:lnTo>
                    <a:pt x="7731" y="157845"/>
                  </a:lnTo>
                  <a:lnTo>
                    <a:pt x="7967" y="157341"/>
                  </a:lnTo>
                  <a:lnTo>
                    <a:pt x="8189" y="156769"/>
                  </a:lnTo>
                  <a:lnTo>
                    <a:pt x="8411" y="156163"/>
                  </a:lnTo>
                  <a:lnTo>
                    <a:pt x="8625" y="155491"/>
                  </a:lnTo>
                  <a:lnTo>
                    <a:pt x="8825" y="154818"/>
                  </a:lnTo>
                  <a:lnTo>
                    <a:pt x="9024" y="154078"/>
                  </a:lnTo>
                  <a:lnTo>
                    <a:pt x="9209" y="153304"/>
                  </a:lnTo>
                  <a:lnTo>
                    <a:pt x="9386" y="152496"/>
                  </a:lnTo>
                  <a:lnTo>
                    <a:pt x="9556" y="151622"/>
                  </a:lnTo>
                  <a:lnTo>
                    <a:pt x="9719" y="150747"/>
                  </a:lnTo>
                  <a:lnTo>
                    <a:pt x="9874" y="149839"/>
                  </a:lnTo>
                  <a:lnTo>
                    <a:pt x="10015" y="148897"/>
                  </a:lnTo>
                  <a:lnTo>
                    <a:pt x="10140" y="147921"/>
                  </a:lnTo>
                  <a:lnTo>
                    <a:pt x="10258" y="146912"/>
                  </a:lnTo>
                  <a:lnTo>
                    <a:pt x="10369" y="145869"/>
                  </a:lnTo>
                  <a:lnTo>
                    <a:pt x="10465" y="144826"/>
                  </a:lnTo>
                  <a:lnTo>
                    <a:pt x="10554" y="143716"/>
                  </a:lnTo>
                  <a:lnTo>
                    <a:pt x="10628" y="142640"/>
                  </a:lnTo>
                  <a:lnTo>
                    <a:pt x="10687" y="141496"/>
                  </a:lnTo>
                  <a:lnTo>
                    <a:pt x="10731" y="140352"/>
                  </a:lnTo>
                  <a:lnTo>
                    <a:pt x="10768" y="139174"/>
                  </a:lnTo>
                  <a:lnTo>
                    <a:pt x="10791" y="137997"/>
                  </a:lnTo>
                  <a:lnTo>
                    <a:pt x="10798" y="136820"/>
                  </a:lnTo>
                  <a:lnTo>
                    <a:pt x="10791" y="135608"/>
                  </a:lnTo>
                  <a:lnTo>
                    <a:pt x="10768" y="134431"/>
                  </a:lnTo>
                  <a:lnTo>
                    <a:pt x="10731" y="133254"/>
                  </a:lnTo>
                  <a:lnTo>
                    <a:pt x="10687" y="132110"/>
                  </a:lnTo>
                  <a:lnTo>
                    <a:pt x="10628" y="131000"/>
                  </a:lnTo>
                  <a:lnTo>
                    <a:pt x="10554" y="129889"/>
                  </a:lnTo>
                  <a:lnTo>
                    <a:pt x="10465" y="128813"/>
                  </a:lnTo>
                  <a:lnTo>
                    <a:pt x="10369" y="127736"/>
                  </a:lnTo>
                  <a:lnTo>
                    <a:pt x="10258" y="126727"/>
                  </a:lnTo>
                  <a:lnTo>
                    <a:pt x="10140" y="125718"/>
                  </a:lnTo>
                  <a:lnTo>
                    <a:pt x="10015" y="124742"/>
                  </a:lnTo>
                  <a:lnTo>
                    <a:pt x="9874" y="123800"/>
                  </a:lnTo>
                  <a:lnTo>
                    <a:pt x="9719" y="122858"/>
                  </a:lnTo>
                  <a:lnTo>
                    <a:pt x="9556" y="121984"/>
                  </a:lnTo>
                  <a:lnTo>
                    <a:pt x="9386" y="121143"/>
                  </a:lnTo>
                  <a:lnTo>
                    <a:pt x="9209" y="120335"/>
                  </a:lnTo>
                  <a:lnTo>
                    <a:pt x="9024" y="119562"/>
                  </a:lnTo>
                  <a:lnTo>
                    <a:pt x="8825" y="118821"/>
                  </a:lnTo>
                  <a:lnTo>
                    <a:pt x="8625" y="118115"/>
                  </a:lnTo>
                  <a:lnTo>
                    <a:pt x="8411" y="117476"/>
                  </a:lnTo>
                  <a:lnTo>
                    <a:pt x="8189" y="116870"/>
                  </a:lnTo>
                  <a:lnTo>
                    <a:pt x="7967" y="116298"/>
                  </a:lnTo>
                  <a:lnTo>
                    <a:pt x="7731" y="115794"/>
                  </a:lnTo>
                  <a:lnTo>
                    <a:pt x="7494" y="115323"/>
                  </a:lnTo>
                  <a:lnTo>
                    <a:pt x="7251" y="114885"/>
                  </a:lnTo>
                  <a:lnTo>
                    <a:pt x="6999" y="114515"/>
                  </a:lnTo>
                  <a:lnTo>
                    <a:pt x="6741" y="114213"/>
                  </a:lnTo>
                  <a:lnTo>
                    <a:pt x="6482" y="113943"/>
                  </a:lnTo>
                  <a:lnTo>
                    <a:pt x="6216" y="113742"/>
                  </a:lnTo>
                  <a:lnTo>
                    <a:pt x="5950" y="113573"/>
                  </a:lnTo>
                  <a:lnTo>
                    <a:pt x="5676" y="113506"/>
                  </a:lnTo>
                  <a:lnTo>
                    <a:pt x="5396" y="113472"/>
                  </a:lnTo>
                  <a:close/>
                  <a:moveTo>
                    <a:pt x="5115" y="226945"/>
                  </a:moveTo>
                  <a:lnTo>
                    <a:pt x="4841" y="227046"/>
                  </a:lnTo>
                  <a:lnTo>
                    <a:pt x="4568" y="227214"/>
                  </a:lnTo>
                  <a:lnTo>
                    <a:pt x="4302" y="227416"/>
                  </a:lnTo>
                  <a:lnTo>
                    <a:pt x="4036" y="227651"/>
                  </a:lnTo>
                  <a:lnTo>
                    <a:pt x="3777" y="227988"/>
                  </a:lnTo>
                  <a:lnTo>
                    <a:pt x="3526" y="228358"/>
                  </a:lnTo>
                  <a:lnTo>
                    <a:pt x="3282" y="228761"/>
                  </a:lnTo>
                  <a:lnTo>
                    <a:pt x="3038" y="229232"/>
                  </a:lnTo>
                  <a:lnTo>
                    <a:pt x="2809" y="229771"/>
                  </a:lnTo>
                  <a:lnTo>
                    <a:pt x="2580" y="230309"/>
                  </a:lnTo>
                  <a:lnTo>
                    <a:pt x="2358" y="230915"/>
                  </a:lnTo>
                  <a:lnTo>
                    <a:pt x="2151" y="231587"/>
                  </a:lnTo>
                  <a:lnTo>
                    <a:pt x="1944" y="232260"/>
                  </a:lnTo>
                  <a:lnTo>
                    <a:pt x="1752" y="233000"/>
                  </a:lnTo>
                  <a:lnTo>
                    <a:pt x="1567" y="233774"/>
                  </a:lnTo>
                  <a:lnTo>
                    <a:pt x="1390" y="234581"/>
                  </a:lnTo>
                  <a:lnTo>
                    <a:pt x="1220" y="235422"/>
                  </a:lnTo>
                  <a:lnTo>
                    <a:pt x="1057" y="236331"/>
                  </a:lnTo>
                  <a:lnTo>
                    <a:pt x="910" y="237239"/>
                  </a:lnTo>
                  <a:lnTo>
                    <a:pt x="769" y="238181"/>
                  </a:lnTo>
                  <a:lnTo>
                    <a:pt x="644" y="239157"/>
                  </a:lnTo>
                  <a:lnTo>
                    <a:pt x="525" y="240166"/>
                  </a:lnTo>
                  <a:lnTo>
                    <a:pt x="422" y="241209"/>
                  </a:lnTo>
                  <a:lnTo>
                    <a:pt x="326" y="242252"/>
                  </a:lnTo>
                  <a:lnTo>
                    <a:pt x="237" y="243328"/>
                  </a:lnTo>
                  <a:lnTo>
                    <a:pt x="171" y="244438"/>
                  </a:lnTo>
                  <a:lnTo>
                    <a:pt x="111" y="245582"/>
                  </a:lnTo>
                  <a:lnTo>
                    <a:pt x="60" y="246726"/>
                  </a:lnTo>
                  <a:lnTo>
                    <a:pt x="30" y="247903"/>
                  </a:lnTo>
                  <a:lnTo>
                    <a:pt x="8" y="249081"/>
                  </a:lnTo>
                  <a:lnTo>
                    <a:pt x="1" y="250258"/>
                  </a:lnTo>
                  <a:lnTo>
                    <a:pt x="8" y="251469"/>
                  </a:lnTo>
                  <a:lnTo>
                    <a:pt x="30" y="252647"/>
                  </a:lnTo>
                  <a:lnTo>
                    <a:pt x="60" y="253824"/>
                  </a:lnTo>
                  <a:lnTo>
                    <a:pt x="111" y="254968"/>
                  </a:lnTo>
                  <a:lnTo>
                    <a:pt x="171" y="256078"/>
                  </a:lnTo>
                  <a:lnTo>
                    <a:pt x="237" y="257188"/>
                  </a:lnTo>
                  <a:lnTo>
                    <a:pt x="326" y="258265"/>
                  </a:lnTo>
                  <a:lnTo>
                    <a:pt x="422" y="259341"/>
                  </a:lnTo>
                  <a:lnTo>
                    <a:pt x="525" y="260384"/>
                  </a:lnTo>
                  <a:lnTo>
                    <a:pt x="644" y="261360"/>
                  </a:lnTo>
                  <a:lnTo>
                    <a:pt x="769" y="262336"/>
                  </a:lnTo>
                  <a:lnTo>
                    <a:pt x="910" y="263311"/>
                  </a:lnTo>
                  <a:lnTo>
                    <a:pt x="1057" y="264220"/>
                  </a:lnTo>
                  <a:lnTo>
                    <a:pt x="1220" y="265094"/>
                  </a:lnTo>
                  <a:lnTo>
                    <a:pt x="1390" y="265935"/>
                  </a:lnTo>
                  <a:lnTo>
                    <a:pt x="1567" y="266743"/>
                  </a:lnTo>
                  <a:lnTo>
                    <a:pt x="1752" y="267516"/>
                  </a:lnTo>
                  <a:lnTo>
                    <a:pt x="1944" y="268256"/>
                  </a:lnTo>
                  <a:lnTo>
                    <a:pt x="2151" y="268963"/>
                  </a:lnTo>
                  <a:lnTo>
                    <a:pt x="2358" y="269602"/>
                  </a:lnTo>
                  <a:lnTo>
                    <a:pt x="2580" y="270208"/>
                  </a:lnTo>
                  <a:lnTo>
                    <a:pt x="2809" y="270780"/>
                  </a:lnTo>
                  <a:lnTo>
                    <a:pt x="3038" y="271318"/>
                  </a:lnTo>
                  <a:lnTo>
                    <a:pt x="3282" y="271789"/>
                  </a:lnTo>
                  <a:lnTo>
                    <a:pt x="3526" y="272193"/>
                  </a:lnTo>
                  <a:lnTo>
                    <a:pt x="3777" y="272563"/>
                  </a:lnTo>
                  <a:lnTo>
                    <a:pt x="4036" y="272865"/>
                  </a:lnTo>
                  <a:lnTo>
                    <a:pt x="4302" y="273134"/>
                  </a:lnTo>
                  <a:lnTo>
                    <a:pt x="4568" y="273336"/>
                  </a:lnTo>
                  <a:lnTo>
                    <a:pt x="4841" y="273505"/>
                  </a:lnTo>
                  <a:lnTo>
                    <a:pt x="5115" y="273572"/>
                  </a:lnTo>
                  <a:lnTo>
                    <a:pt x="5396" y="273605"/>
                  </a:lnTo>
                  <a:lnTo>
                    <a:pt x="5676" y="273572"/>
                  </a:lnTo>
                  <a:lnTo>
                    <a:pt x="5950" y="273505"/>
                  </a:lnTo>
                  <a:lnTo>
                    <a:pt x="6216" y="273336"/>
                  </a:lnTo>
                  <a:lnTo>
                    <a:pt x="6482" y="273134"/>
                  </a:lnTo>
                  <a:lnTo>
                    <a:pt x="6741" y="272865"/>
                  </a:lnTo>
                  <a:lnTo>
                    <a:pt x="6999" y="272563"/>
                  </a:lnTo>
                  <a:lnTo>
                    <a:pt x="7251" y="272193"/>
                  </a:lnTo>
                  <a:lnTo>
                    <a:pt x="7494" y="271789"/>
                  </a:lnTo>
                  <a:lnTo>
                    <a:pt x="7731" y="271318"/>
                  </a:lnTo>
                  <a:lnTo>
                    <a:pt x="7967" y="270780"/>
                  </a:lnTo>
                  <a:lnTo>
                    <a:pt x="8189" y="270208"/>
                  </a:lnTo>
                  <a:lnTo>
                    <a:pt x="8411" y="269602"/>
                  </a:lnTo>
                  <a:lnTo>
                    <a:pt x="8625" y="268963"/>
                  </a:lnTo>
                  <a:lnTo>
                    <a:pt x="8825" y="268256"/>
                  </a:lnTo>
                  <a:lnTo>
                    <a:pt x="9024" y="267516"/>
                  </a:lnTo>
                  <a:lnTo>
                    <a:pt x="9209" y="266743"/>
                  </a:lnTo>
                  <a:lnTo>
                    <a:pt x="9386" y="265935"/>
                  </a:lnTo>
                  <a:lnTo>
                    <a:pt x="9556" y="265094"/>
                  </a:lnTo>
                  <a:lnTo>
                    <a:pt x="9719" y="264220"/>
                  </a:lnTo>
                  <a:lnTo>
                    <a:pt x="9874" y="263311"/>
                  </a:lnTo>
                  <a:lnTo>
                    <a:pt x="10015" y="262336"/>
                  </a:lnTo>
                  <a:lnTo>
                    <a:pt x="10140" y="261360"/>
                  </a:lnTo>
                  <a:lnTo>
                    <a:pt x="10258" y="260384"/>
                  </a:lnTo>
                  <a:lnTo>
                    <a:pt x="10369" y="259341"/>
                  </a:lnTo>
                  <a:lnTo>
                    <a:pt x="10465" y="258265"/>
                  </a:lnTo>
                  <a:lnTo>
                    <a:pt x="10554" y="257188"/>
                  </a:lnTo>
                  <a:lnTo>
                    <a:pt x="10628" y="256078"/>
                  </a:lnTo>
                  <a:lnTo>
                    <a:pt x="10687" y="254968"/>
                  </a:lnTo>
                  <a:lnTo>
                    <a:pt x="10731" y="253824"/>
                  </a:lnTo>
                  <a:lnTo>
                    <a:pt x="10768" y="252647"/>
                  </a:lnTo>
                  <a:lnTo>
                    <a:pt x="10791" y="251469"/>
                  </a:lnTo>
                  <a:lnTo>
                    <a:pt x="10798" y="250258"/>
                  </a:lnTo>
                  <a:lnTo>
                    <a:pt x="10791" y="249081"/>
                  </a:lnTo>
                  <a:lnTo>
                    <a:pt x="10768" y="247903"/>
                  </a:lnTo>
                  <a:lnTo>
                    <a:pt x="10731" y="246726"/>
                  </a:lnTo>
                  <a:lnTo>
                    <a:pt x="10687" y="245582"/>
                  </a:lnTo>
                  <a:lnTo>
                    <a:pt x="10628" y="244438"/>
                  </a:lnTo>
                  <a:lnTo>
                    <a:pt x="10554" y="243328"/>
                  </a:lnTo>
                  <a:lnTo>
                    <a:pt x="10465" y="242252"/>
                  </a:lnTo>
                  <a:lnTo>
                    <a:pt x="10369" y="241209"/>
                  </a:lnTo>
                  <a:lnTo>
                    <a:pt x="10258" y="240166"/>
                  </a:lnTo>
                  <a:lnTo>
                    <a:pt x="10140" y="239157"/>
                  </a:lnTo>
                  <a:lnTo>
                    <a:pt x="10015" y="238181"/>
                  </a:lnTo>
                  <a:lnTo>
                    <a:pt x="9874" y="237239"/>
                  </a:lnTo>
                  <a:lnTo>
                    <a:pt x="9719" y="236331"/>
                  </a:lnTo>
                  <a:lnTo>
                    <a:pt x="9556" y="235422"/>
                  </a:lnTo>
                  <a:lnTo>
                    <a:pt x="9386" y="234581"/>
                  </a:lnTo>
                  <a:lnTo>
                    <a:pt x="9209" y="233774"/>
                  </a:lnTo>
                  <a:lnTo>
                    <a:pt x="9024" y="233000"/>
                  </a:lnTo>
                  <a:lnTo>
                    <a:pt x="8825" y="232260"/>
                  </a:lnTo>
                  <a:lnTo>
                    <a:pt x="8625" y="231587"/>
                  </a:lnTo>
                  <a:lnTo>
                    <a:pt x="8411" y="230915"/>
                  </a:lnTo>
                  <a:lnTo>
                    <a:pt x="8189" y="230309"/>
                  </a:lnTo>
                  <a:lnTo>
                    <a:pt x="7967" y="229771"/>
                  </a:lnTo>
                  <a:lnTo>
                    <a:pt x="7731" y="229232"/>
                  </a:lnTo>
                  <a:lnTo>
                    <a:pt x="7494" y="228761"/>
                  </a:lnTo>
                  <a:lnTo>
                    <a:pt x="7251" y="228358"/>
                  </a:lnTo>
                  <a:lnTo>
                    <a:pt x="6999" y="227988"/>
                  </a:lnTo>
                  <a:lnTo>
                    <a:pt x="6741" y="227651"/>
                  </a:lnTo>
                  <a:lnTo>
                    <a:pt x="6482" y="227416"/>
                  </a:lnTo>
                  <a:lnTo>
                    <a:pt x="6216" y="227214"/>
                  </a:lnTo>
                  <a:lnTo>
                    <a:pt x="5950" y="227046"/>
                  </a:lnTo>
                  <a:lnTo>
                    <a:pt x="5676" y="226945"/>
                  </a:lnTo>
                  <a:close/>
                  <a:moveTo>
                    <a:pt x="5115" y="340384"/>
                  </a:moveTo>
                  <a:lnTo>
                    <a:pt x="4841" y="340485"/>
                  </a:lnTo>
                  <a:lnTo>
                    <a:pt x="4568" y="340653"/>
                  </a:lnTo>
                  <a:lnTo>
                    <a:pt x="4302" y="340855"/>
                  </a:lnTo>
                  <a:lnTo>
                    <a:pt x="4036" y="341124"/>
                  </a:lnTo>
                  <a:lnTo>
                    <a:pt x="3777" y="341426"/>
                  </a:lnTo>
                  <a:lnTo>
                    <a:pt x="3526" y="341797"/>
                  </a:lnTo>
                  <a:lnTo>
                    <a:pt x="3282" y="342200"/>
                  </a:lnTo>
                  <a:lnTo>
                    <a:pt x="3038" y="342671"/>
                  </a:lnTo>
                  <a:lnTo>
                    <a:pt x="2809" y="343209"/>
                  </a:lnTo>
                  <a:lnTo>
                    <a:pt x="2580" y="343748"/>
                  </a:lnTo>
                  <a:lnTo>
                    <a:pt x="2358" y="344387"/>
                  </a:lnTo>
                  <a:lnTo>
                    <a:pt x="2151" y="345026"/>
                  </a:lnTo>
                  <a:lnTo>
                    <a:pt x="1944" y="345733"/>
                  </a:lnTo>
                  <a:lnTo>
                    <a:pt x="1752" y="346439"/>
                  </a:lnTo>
                  <a:lnTo>
                    <a:pt x="1567" y="347213"/>
                  </a:lnTo>
                  <a:lnTo>
                    <a:pt x="1390" y="348054"/>
                  </a:lnTo>
                  <a:lnTo>
                    <a:pt x="1220" y="348895"/>
                  </a:lnTo>
                  <a:lnTo>
                    <a:pt x="1057" y="349770"/>
                  </a:lnTo>
                  <a:lnTo>
                    <a:pt x="910" y="350678"/>
                  </a:lnTo>
                  <a:lnTo>
                    <a:pt x="769" y="351620"/>
                  </a:lnTo>
                  <a:lnTo>
                    <a:pt x="644" y="352595"/>
                  </a:lnTo>
                  <a:lnTo>
                    <a:pt x="525" y="353605"/>
                  </a:lnTo>
                  <a:lnTo>
                    <a:pt x="422" y="354648"/>
                  </a:lnTo>
                  <a:lnTo>
                    <a:pt x="326" y="355724"/>
                  </a:lnTo>
                  <a:lnTo>
                    <a:pt x="237" y="356801"/>
                  </a:lnTo>
                  <a:lnTo>
                    <a:pt x="171" y="357911"/>
                  </a:lnTo>
                  <a:lnTo>
                    <a:pt x="111" y="359021"/>
                  </a:lnTo>
                  <a:lnTo>
                    <a:pt x="60" y="360165"/>
                  </a:lnTo>
                  <a:lnTo>
                    <a:pt x="30" y="361342"/>
                  </a:lnTo>
                  <a:lnTo>
                    <a:pt x="8" y="362520"/>
                  </a:lnTo>
                  <a:lnTo>
                    <a:pt x="1" y="363697"/>
                  </a:lnTo>
                  <a:lnTo>
                    <a:pt x="8" y="364908"/>
                  </a:lnTo>
                  <a:lnTo>
                    <a:pt x="30" y="366086"/>
                  </a:lnTo>
                  <a:lnTo>
                    <a:pt x="60" y="367263"/>
                  </a:lnTo>
                  <a:lnTo>
                    <a:pt x="111" y="368407"/>
                  </a:lnTo>
                  <a:lnTo>
                    <a:pt x="171" y="369517"/>
                  </a:lnTo>
                  <a:lnTo>
                    <a:pt x="237" y="370627"/>
                  </a:lnTo>
                  <a:lnTo>
                    <a:pt x="326" y="371704"/>
                  </a:lnTo>
                  <a:lnTo>
                    <a:pt x="422" y="372780"/>
                  </a:lnTo>
                  <a:lnTo>
                    <a:pt x="525" y="373823"/>
                  </a:lnTo>
                  <a:lnTo>
                    <a:pt x="644" y="374799"/>
                  </a:lnTo>
                  <a:lnTo>
                    <a:pt x="769" y="375808"/>
                  </a:lnTo>
                  <a:lnTo>
                    <a:pt x="910" y="376750"/>
                  </a:lnTo>
                  <a:lnTo>
                    <a:pt x="1057" y="377658"/>
                  </a:lnTo>
                  <a:lnTo>
                    <a:pt x="1220" y="378533"/>
                  </a:lnTo>
                  <a:lnTo>
                    <a:pt x="1390" y="379374"/>
                  </a:lnTo>
                  <a:lnTo>
                    <a:pt x="1567" y="380215"/>
                  </a:lnTo>
                  <a:lnTo>
                    <a:pt x="1752" y="380989"/>
                  </a:lnTo>
                  <a:lnTo>
                    <a:pt x="1944" y="381695"/>
                  </a:lnTo>
                  <a:lnTo>
                    <a:pt x="2151" y="382402"/>
                  </a:lnTo>
                  <a:lnTo>
                    <a:pt x="2358" y="383041"/>
                  </a:lnTo>
                  <a:lnTo>
                    <a:pt x="2580" y="383680"/>
                  </a:lnTo>
                  <a:lnTo>
                    <a:pt x="2809" y="384218"/>
                  </a:lnTo>
                  <a:lnTo>
                    <a:pt x="3038" y="384757"/>
                  </a:lnTo>
                  <a:lnTo>
                    <a:pt x="3282" y="385228"/>
                  </a:lnTo>
                  <a:lnTo>
                    <a:pt x="3526" y="385631"/>
                  </a:lnTo>
                  <a:lnTo>
                    <a:pt x="3777" y="386001"/>
                  </a:lnTo>
                  <a:lnTo>
                    <a:pt x="4036" y="386304"/>
                  </a:lnTo>
                  <a:lnTo>
                    <a:pt x="4302" y="386573"/>
                  </a:lnTo>
                  <a:lnTo>
                    <a:pt x="4568" y="386775"/>
                  </a:lnTo>
                  <a:lnTo>
                    <a:pt x="4841" y="386943"/>
                  </a:lnTo>
                  <a:lnTo>
                    <a:pt x="5115" y="387044"/>
                  </a:lnTo>
                  <a:lnTo>
                    <a:pt x="5676" y="387044"/>
                  </a:lnTo>
                  <a:lnTo>
                    <a:pt x="5950" y="386943"/>
                  </a:lnTo>
                  <a:lnTo>
                    <a:pt x="6216" y="386775"/>
                  </a:lnTo>
                  <a:lnTo>
                    <a:pt x="6482" y="386573"/>
                  </a:lnTo>
                  <a:lnTo>
                    <a:pt x="6741" y="386304"/>
                  </a:lnTo>
                  <a:lnTo>
                    <a:pt x="6999" y="386001"/>
                  </a:lnTo>
                  <a:lnTo>
                    <a:pt x="7251" y="385631"/>
                  </a:lnTo>
                  <a:lnTo>
                    <a:pt x="7494" y="385228"/>
                  </a:lnTo>
                  <a:lnTo>
                    <a:pt x="7731" y="384757"/>
                  </a:lnTo>
                  <a:lnTo>
                    <a:pt x="7967" y="384218"/>
                  </a:lnTo>
                  <a:lnTo>
                    <a:pt x="8189" y="383680"/>
                  </a:lnTo>
                  <a:lnTo>
                    <a:pt x="8411" y="383041"/>
                  </a:lnTo>
                  <a:lnTo>
                    <a:pt x="8625" y="382402"/>
                  </a:lnTo>
                  <a:lnTo>
                    <a:pt x="8825" y="381695"/>
                  </a:lnTo>
                  <a:lnTo>
                    <a:pt x="9024" y="380989"/>
                  </a:lnTo>
                  <a:lnTo>
                    <a:pt x="9209" y="380215"/>
                  </a:lnTo>
                  <a:lnTo>
                    <a:pt x="9386" y="379374"/>
                  </a:lnTo>
                  <a:lnTo>
                    <a:pt x="9556" y="378533"/>
                  </a:lnTo>
                  <a:lnTo>
                    <a:pt x="9719" y="377658"/>
                  </a:lnTo>
                  <a:lnTo>
                    <a:pt x="9874" y="376750"/>
                  </a:lnTo>
                  <a:lnTo>
                    <a:pt x="10015" y="375808"/>
                  </a:lnTo>
                  <a:lnTo>
                    <a:pt x="10140" y="374799"/>
                  </a:lnTo>
                  <a:lnTo>
                    <a:pt x="10258" y="373823"/>
                  </a:lnTo>
                  <a:lnTo>
                    <a:pt x="10369" y="372780"/>
                  </a:lnTo>
                  <a:lnTo>
                    <a:pt x="10465" y="371704"/>
                  </a:lnTo>
                  <a:lnTo>
                    <a:pt x="10554" y="370627"/>
                  </a:lnTo>
                  <a:lnTo>
                    <a:pt x="10628" y="369517"/>
                  </a:lnTo>
                  <a:lnTo>
                    <a:pt x="10687" y="368407"/>
                  </a:lnTo>
                  <a:lnTo>
                    <a:pt x="10731" y="367263"/>
                  </a:lnTo>
                  <a:lnTo>
                    <a:pt x="10768" y="366086"/>
                  </a:lnTo>
                  <a:lnTo>
                    <a:pt x="10791" y="364908"/>
                  </a:lnTo>
                  <a:lnTo>
                    <a:pt x="10798" y="363697"/>
                  </a:lnTo>
                  <a:lnTo>
                    <a:pt x="10791" y="362520"/>
                  </a:lnTo>
                  <a:lnTo>
                    <a:pt x="10768" y="361342"/>
                  </a:lnTo>
                  <a:lnTo>
                    <a:pt x="10731" y="360165"/>
                  </a:lnTo>
                  <a:lnTo>
                    <a:pt x="10687" y="359021"/>
                  </a:lnTo>
                  <a:lnTo>
                    <a:pt x="10628" y="357911"/>
                  </a:lnTo>
                  <a:lnTo>
                    <a:pt x="10554" y="356801"/>
                  </a:lnTo>
                  <a:lnTo>
                    <a:pt x="10465" y="355724"/>
                  </a:lnTo>
                  <a:lnTo>
                    <a:pt x="10369" y="354648"/>
                  </a:lnTo>
                  <a:lnTo>
                    <a:pt x="10258" y="353605"/>
                  </a:lnTo>
                  <a:lnTo>
                    <a:pt x="10140" y="352595"/>
                  </a:lnTo>
                  <a:lnTo>
                    <a:pt x="10015" y="351620"/>
                  </a:lnTo>
                  <a:lnTo>
                    <a:pt x="9874" y="350678"/>
                  </a:lnTo>
                  <a:lnTo>
                    <a:pt x="9719" y="349770"/>
                  </a:lnTo>
                  <a:lnTo>
                    <a:pt x="9556" y="348895"/>
                  </a:lnTo>
                  <a:lnTo>
                    <a:pt x="9386" y="348054"/>
                  </a:lnTo>
                  <a:lnTo>
                    <a:pt x="9209" y="347213"/>
                  </a:lnTo>
                  <a:lnTo>
                    <a:pt x="9024" y="346439"/>
                  </a:lnTo>
                  <a:lnTo>
                    <a:pt x="8825" y="345733"/>
                  </a:lnTo>
                  <a:lnTo>
                    <a:pt x="8625" y="345026"/>
                  </a:lnTo>
                  <a:lnTo>
                    <a:pt x="8411" y="344387"/>
                  </a:lnTo>
                  <a:lnTo>
                    <a:pt x="8189" y="343748"/>
                  </a:lnTo>
                  <a:lnTo>
                    <a:pt x="7967" y="343209"/>
                  </a:lnTo>
                  <a:lnTo>
                    <a:pt x="7731" y="342671"/>
                  </a:lnTo>
                  <a:lnTo>
                    <a:pt x="7494" y="342200"/>
                  </a:lnTo>
                  <a:lnTo>
                    <a:pt x="7251" y="341797"/>
                  </a:lnTo>
                  <a:lnTo>
                    <a:pt x="6999" y="341426"/>
                  </a:lnTo>
                  <a:lnTo>
                    <a:pt x="6741" y="341124"/>
                  </a:lnTo>
                  <a:lnTo>
                    <a:pt x="6482" y="340855"/>
                  </a:lnTo>
                  <a:lnTo>
                    <a:pt x="6216" y="340653"/>
                  </a:lnTo>
                  <a:lnTo>
                    <a:pt x="5950" y="340485"/>
                  </a:lnTo>
                  <a:lnTo>
                    <a:pt x="5676" y="340384"/>
                  </a:lnTo>
                  <a:close/>
                  <a:moveTo>
                    <a:pt x="5396" y="453822"/>
                  </a:moveTo>
                  <a:lnTo>
                    <a:pt x="5115" y="453856"/>
                  </a:lnTo>
                  <a:lnTo>
                    <a:pt x="4841" y="453957"/>
                  </a:lnTo>
                  <a:lnTo>
                    <a:pt x="4568" y="454092"/>
                  </a:lnTo>
                  <a:lnTo>
                    <a:pt x="4302" y="454293"/>
                  </a:lnTo>
                  <a:lnTo>
                    <a:pt x="4036" y="454562"/>
                  </a:lnTo>
                  <a:lnTo>
                    <a:pt x="3777" y="454865"/>
                  </a:lnTo>
                  <a:lnTo>
                    <a:pt x="3526" y="455235"/>
                  </a:lnTo>
                  <a:lnTo>
                    <a:pt x="3282" y="455639"/>
                  </a:lnTo>
                  <a:lnTo>
                    <a:pt x="3038" y="456110"/>
                  </a:lnTo>
                  <a:lnTo>
                    <a:pt x="2809" y="456615"/>
                  </a:lnTo>
                  <a:lnTo>
                    <a:pt x="2580" y="457153"/>
                  </a:lnTo>
                  <a:lnTo>
                    <a:pt x="2358" y="457758"/>
                  </a:lnTo>
                  <a:lnTo>
                    <a:pt x="2151" y="458398"/>
                  </a:lnTo>
                  <a:lnTo>
                    <a:pt x="1944" y="459070"/>
                  </a:lnTo>
                  <a:lnTo>
                    <a:pt x="1752" y="459811"/>
                  </a:lnTo>
                  <a:lnTo>
                    <a:pt x="1567" y="460551"/>
                  </a:lnTo>
                  <a:lnTo>
                    <a:pt x="1390" y="461358"/>
                  </a:lnTo>
                  <a:lnTo>
                    <a:pt x="1220" y="462199"/>
                  </a:lnTo>
                  <a:lnTo>
                    <a:pt x="1057" y="463074"/>
                  </a:lnTo>
                  <a:lnTo>
                    <a:pt x="910" y="463982"/>
                  </a:lnTo>
                  <a:lnTo>
                    <a:pt x="769" y="464924"/>
                  </a:lnTo>
                  <a:lnTo>
                    <a:pt x="644" y="465900"/>
                  </a:lnTo>
                  <a:lnTo>
                    <a:pt x="525" y="466875"/>
                  </a:lnTo>
                  <a:lnTo>
                    <a:pt x="422" y="467918"/>
                  </a:lnTo>
                  <a:lnTo>
                    <a:pt x="326" y="468961"/>
                  </a:lnTo>
                  <a:lnTo>
                    <a:pt x="237" y="470038"/>
                  </a:lnTo>
                  <a:lnTo>
                    <a:pt x="171" y="471148"/>
                  </a:lnTo>
                  <a:lnTo>
                    <a:pt x="111" y="472258"/>
                  </a:lnTo>
                  <a:lnTo>
                    <a:pt x="60" y="473402"/>
                  </a:lnTo>
                  <a:lnTo>
                    <a:pt x="30" y="474579"/>
                  </a:lnTo>
                  <a:lnTo>
                    <a:pt x="8" y="475757"/>
                  </a:lnTo>
                  <a:lnTo>
                    <a:pt x="1" y="476934"/>
                  </a:lnTo>
                  <a:lnTo>
                    <a:pt x="8" y="478179"/>
                  </a:lnTo>
                  <a:lnTo>
                    <a:pt x="30" y="479356"/>
                  </a:lnTo>
                  <a:lnTo>
                    <a:pt x="60" y="480534"/>
                  </a:lnTo>
                  <a:lnTo>
                    <a:pt x="111" y="481711"/>
                  </a:lnTo>
                  <a:lnTo>
                    <a:pt x="171" y="482855"/>
                  </a:lnTo>
                  <a:lnTo>
                    <a:pt x="237" y="483965"/>
                  </a:lnTo>
                  <a:lnTo>
                    <a:pt x="326" y="485075"/>
                  </a:lnTo>
                  <a:lnTo>
                    <a:pt x="422" y="486152"/>
                  </a:lnTo>
                  <a:lnTo>
                    <a:pt x="525" y="487195"/>
                  </a:lnTo>
                  <a:lnTo>
                    <a:pt x="644" y="488204"/>
                  </a:lnTo>
                  <a:lnTo>
                    <a:pt x="769" y="489179"/>
                  </a:lnTo>
                  <a:lnTo>
                    <a:pt x="910" y="490155"/>
                  </a:lnTo>
                  <a:lnTo>
                    <a:pt x="1057" y="491063"/>
                  </a:lnTo>
                  <a:lnTo>
                    <a:pt x="1220" y="491972"/>
                  </a:lnTo>
                  <a:lnTo>
                    <a:pt x="1390" y="492813"/>
                  </a:lnTo>
                  <a:lnTo>
                    <a:pt x="1567" y="493620"/>
                  </a:lnTo>
                  <a:lnTo>
                    <a:pt x="1752" y="494394"/>
                  </a:lnTo>
                  <a:lnTo>
                    <a:pt x="1944" y="495134"/>
                  </a:lnTo>
                  <a:lnTo>
                    <a:pt x="2151" y="495840"/>
                  </a:lnTo>
                  <a:lnTo>
                    <a:pt x="2358" y="496513"/>
                  </a:lnTo>
                  <a:lnTo>
                    <a:pt x="2580" y="497119"/>
                  </a:lnTo>
                  <a:lnTo>
                    <a:pt x="2809" y="497691"/>
                  </a:lnTo>
                  <a:lnTo>
                    <a:pt x="3038" y="498195"/>
                  </a:lnTo>
                  <a:lnTo>
                    <a:pt x="3282" y="498666"/>
                  </a:lnTo>
                  <a:lnTo>
                    <a:pt x="3526" y="499104"/>
                  </a:lnTo>
                  <a:lnTo>
                    <a:pt x="3777" y="499474"/>
                  </a:lnTo>
                  <a:lnTo>
                    <a:pt x="4036" y="499777"/>
                  </a:lnTo>
                  <a:lnTo>
                    <a:pt x="4302" y="500046"/>
                  </a:lnTo>
                  <a:lnTo>
                    <a:pt x="4568" y="500248"/>
                  </a:lnTo>
                  <a:lnTo>
                    <a:pt x="4841" y="500382"/>
                  </a:lnTo>
                  <a:lnTo>
                    <a:pt x="5115" y="500483"/>
                  </a:lnTo>
                  <a:lnTo>
                    <a:pt x="5396" y="500517"/>
                  </a:lnTo>
                  <a:lnTo>
                    <a:pt x="5676" y="500483"/>
                  </a:lnTo>
                  <a:lnTo>
                    <a:pt x="5950" y="500382"/>
                  </a:lnTo>
                  <a:lnTo>
                    <a:pt x="6216" y="500248"/>
                  </a:lnTo>
                  <a:lnTo>
                    <a:pt x="6482" y="500046"/>
                  </a:lnTo>
                  <a:lnTo>
                    <a:pt x="6741" y="499777"/>
                  </a:lnTo>
                  <a:lnTo>
                    <a:pt x="6999" y="499474"/>
                  </a:lnTo>
                  <a:lnTo>
                    <a:pt x="7251" y="499104"/>
                  </a:lnTo>
                  <a:lnTo>
                    <a:pt x="7494" y="498666"/>
                  </a:lnTo>
                  <a:lnTo>
                    <a:pt x="7731" y="498195"/>
                  </a:lnTo>
                  <a:lnTo>
                    <a:pt x="7967" y="497691"/>
                  </a:lnTo>
                  <a:lnTo>
                    <a:pt x="8189" y="497119"/>
                  </a:lnTo>
                  <a:lnTo>
                    <a:pt x="8411" y="496513"/>
                  </a:lnTo>
                  <a:lnTo>
                    <a:pt x="8625" y="495840"/>
                  </a:lnTo>
                  <a:lnTo>
                    <a:pt x="8825" y="495134"/>
                  </a:lnTo>
                  <a:lnTo>
                    <a:pt x="9024" y="494394"/>
                  </a:lnTo>
                  <a:lnTo>
                    <a:pt x="9209" y="493620"/>
                  </a:lnTo>
                  <a:lnTo>
                    <a:pt x="9386" y="492813"/>
                  </a:lnTo>
                  <a:lnTo>
                    <a:pt x="9556" y="491972"/>
                  </a:lnTo>
                  <a:lnTo>
                    <a:pt x="9719" y="491063"/>
                  </a:lnTo>
                  <a:lnTo>
                    <a:pt x="9874" y="490155"/>
                  </a:lnTo>
                  <a:lnTo>
                    <a:pt x="10015" y="489179"/>
                  </a:lnTo>
                  <a:lnTo>
                    <a:pt x="10140" y="488204"/>
                  </a:lnTo>
                  <a:lnTo>
                    <a:pt x="10258" y="487195"/>
                  </a:lnTo>
                  <a:lnTo>
                    <a:pt x="10369" y="486152"/>
                  </a:lnTo>
                  <a:lnTo>
                    <a:pt x="10465" y="485075"/>
                  </a:lnTo>
                  <a:lnTo>
                    <a:pt x="10554" y="483965"/>
                  </a:lnTo>
                  <a:lnTo>
                    <a:pt x="10628" y="482855"/>
                  </a:lnTo>
                  <a:lnTo>
                    <a:pt x="10687" y="481711"/>
                  </a:lnTo>
                  <a:lnTo>
                    <a:pt x="10731" y="480534"/>
                  </a:lnTo>
                  <a:lnTo>
                    <a:pt x="10768" y="479356"/>
                  </a:lnTo>
                  <a:lnTo>
                    <a:pt x="10791" y="478179"/>
                  </a:lnTo>
                  <a:lnTo>
                    <a:pt x="10798" y="476934"/>
                  </a:lnTo>
                  <a:lnTo>
                    <a:pt x="10791" y="475757"/>
                  </a:lnTo>
                  <a:lnTo>
                    <a:pt x="10768" y="474579"/>
                  </a:lnTo>
                  <a:lnTo>
                    <a:pt x="10731" y="473402"/>
                  </a:lnTo>
                  <a:lnTo>
                    <a:pt x="10687" y="472258"/>
                  </a:lnTo>
                  <a:lnTo>
                    <a:pt x="10628" y="471148"/>
                  </a:lnTo>
                  <a:lnTo>
                    <a:pt x="10554" y="470038"/>
                  </a:lnTo>
                  <a:lnTo>
                    <a:pt x="10465" y="468961"/>
                  </a:lnTo>
                  <a:lnTo>
                    <a:pt x="10369" y="467918"/>
                  </a:lnTo>
                  <a:lnTo>
                    <a:pt x="10258" y="466875"/>
                  </a:lnTo>
                  <a:lnTo>
                    <a:pt x="10140" y="465900"/>
                  </a:lnTo>
                  <a:lnTo>
                    <a:pt x="10015" y="464924"/>
                  </a:lnTo>
                  <a:lnTo>
                    <a:pt x="9874" y="463982"/>
                  </a:lnTo>
                  <a:lnTo>
                    <a:pt x="9719" y="463074"/>
                  </a:lnTo>
                  <a:lnTo>
                    <a:pt x="9556" y="462199"/>
                  </a:lnTo>
                  <a:lnTo>
                    <a:pt x="9386" y="461358"/>
                  </a:lnTo>
                  <a:lnTo>
                    <a:pt x="9209" y="460551"/>
                  </a:lnTo>
                  <a:lnTo>
                    <a:pt x="9024" y="459811"/>
                  </a:lnTo>
                  <a:lnTo>
                    <a:pt x="8825" y="459070"/>
                  </a:lnTo>
                  <a:lnTo>
                    <a:pt x="8625" y="458398"/>
                  </a:lnTo>
                  <a:lnTo>
                    <a:pt x="8411" y="457758"/>
                  </a:lnTo>
                  <a:lnTo>
                    <a:pt x="8189" y="457153"/>
                  </a:lnTo>
                  <a:lnTo>
                    <a:pt x="7967" y="456615"/>
                  </a:lnTo>
                  <a:lnTo>
                    <a:pt x="7731" y="456110"/>
                  </a:lnTo>
                  <a:lnTo>
                    <a:pt x="7494" y="455639"/>
                  </a:lnTo>
                  <a:lnTo>
                    <a:pt x="7251" y="455235"/>
                  </a:lnTo>
                  <a:lnTo>
                    <a:pt x="6999" y="454865"/>
                  </a:lnTo>
                  <a:lnTo>
                    <a:pt x="6741" y="454562"/>
                  </a:lnTo>
                  <a:lnTo>
                    <a:pt x="6482" y="454293"/>
                  </a:lnTo>
                  <a:lnTo>
                    <a:pt x="6216" y="454092"/>
                  </a:lnTo>
                  <a:lnTo>
                    <a:pt x="5950" y="453957"/>
                  </a:lnTo>
                  <a:lnTo>
                    <a:pt x="5676" y="453856"/>
                  </a:lnTo>
                  <a:lnTo>
                    <a:pt x="5396" y="453822"/>
                  </a:lnTo>
                  <a:close/>
                  <a:moveTo>
                    <a:pt x="5115" y="567059"/>
                  </a:moveTo>
                  <a:lnTo>
                    <a:pt x="4841" y="567160"/>
                  </a:lnTo>
                  <a:lnTo>
                    <a:pt x="4568" y="567328"/>
                  </a:lnTo>
                  <a:lnTo>
                    <a:pt x="4302" y="567530"/>
                  </a:lnTo>
                  <a:lnTo>
                    <a:pt x="4036" y="567766"/>
                  </a:lnTo>
                  <a:lnTo>
                    <a:pt x="3777" y="568102"/>
                  </a:lnTo>
                  <a:lnTo>
                    <a:pt x="3526" y="568472"/>
                  </a:lnTo>
                  <a:lnTo>
                    <a:pt x="3282" y="568876"/>
                  </a:lnTo>
                  <a:lnTo>
                    <a:pt x="3038" y="569347"/>
                  </a:lnTo>
                  <a:lnTo>
                    <a:pt x="2809" y="569885"/>
                  </a:lnTo>
                  <a:lnTo>
                    <a:pt x="2580" y="570423"/>
                  </a:lnTo>
                  <a:lnTo>
                    <a:pt x="2358" y="571029"/>
                  </a:lnTo>
                  <a:lnTo>
                    <a:pt x="2151" y="571702"/>
                  </a:lnTo>
                  <a:lnTo>
                    <a:pt x="1944" y="572408"/>
                  </a:lnTo>
                  <a:lnTo>
                    <a:pt x="1752" y="573115"/>
                  </a:lnTo>
                  <a:lnTo>
                    <a:pt x="1567" y="573889"/>
                  </a:lnTo>
                  <a:lnTo>
                    <a:pt x="1390" y="574730"/>
                  </a:lnTo>
                  <a:lnTo>
                    <a:pt x="1220" y="575571"/>
                  </a:lnTo>
                  <a:lnTo>
                    <a:pt x="1057" y="576445"/>
                  </a:lnTo>
                  <a:lnTo>
                    <a:pt x="910" y="577354"/>
                  </a:lnTo>
                  <a:lnTo>
                    <a:pt x="769" y="578296"/>
                  </a:lnTo>
                  <a:lnTo>
                    <a:pt x="644" y="579271"/>
                  </a:lnTo>
                  <a:lnTo>
                    <a:pt x="525" y="580280"/>
                  </a:lnTo>
                  <a:lnTo>
                    <a:pt x="422" y="581323"/>
                  </a:lnTo>
                  <a:lnTo>
                    <a:pt x="326" y="582400"/>
                  </a:lnTo>
                  <a:lnTo>
                    <a:pt x="237" y="583476"/>
                  </a:lnTo>
                  <a:lnTo>
                    <a:pt x="171" y="584586"/>
                  </a:lnTo>
                  <a:lnTo>
                    <a:pt x="111" y="585697"/>
                  </a:lnTo>
                  <a:lnTo>
                    <a:pt x="60" y="586840"/>
                  </a:lnTo>
                  <a:lnTo>
                    <a:pt x="30" y="588018"/>
                  </a:lnTo>
                  <a:lnTo>
                    <a:pt x="8" y="589195"/>
                  </a:lnTo>
                  <a:lnTo>
                    <a:pt x="1" y="590373"/>
                  </a:lnTo>
                  <a:lnTo>
                    <a:pt x="8" y="591618"/>
                  </a:lnTo>
                  <a:lnTo>
                    <a:pt x="30" y="592795"/>
                  </a:lnTo>
                  <a:lnTo>
                    <a:pt x="60" y="593972"/>
                  </a:lnTo>
                  <a:lnTo>
                    <a:pt x="111" y="595150"/>
                  </a:lnTo>
                  <a:lnTo>
                    <a:pt x="171" y="596294"/>
                  </a:lnTo>
                  <a:lnTo>
                    <a:pt x="237" y="597404"/>
                  </a:lnTo>
                  <a:lnTo>
                    <a:pt x="326" y="598480"/>
                  </a:lnTo>
                  <a:lnTo>
                    <a:pt x="422" y="599557"/>
                  </a:lnTo>
                  <a:lnTo>
                    <a:pt x="525" y="600600"/>
                  </a:lnTo>
                  <a:lnTo>
                    <a:pt x="644" y="601609"/>
                  </a:lnTo>
                  <a:lnTo>
                    <a:pt x="769" y="602585"/>
                  </a:lnTo>
                  <a:lnTo>
                    <a:pt x="910" y="603527"/>
                  </a:lnTo>
                  <a:lnTo>
                    <a:pt x="1057" y="604435"/>
                  </a:lnTo>
                  <a:lnTo>
                    <a:pt x="1220" y="605310"/>
                  </a:lnTo>
                  <a:lnTo>
                    <a:pt x="1390" y="606151"/>
                  </a:lnTo>
                  <a:lnTo>
                    <a:pt x="1567" y="606958"/>
                  </a:lnTo>
                  <a:lnTo>
                    <a:pt x="1752" y="607732"/>
                  </a:lnTo>
                  <a:lnTo>
                    <a:pt x="1944" y="608472"/>
                  </a:lnTo>
                  <a:lnTo>
                    <a:pt x="2151" y="609145"/>
                  </a:lnTo>
                  <a:lnTo>
                    <a:pt x="2358" y="609784"/>
                  </a:lnTo>
                  <a:lnTo>
                    <a:pt x="2580" y="610389"/>
                  </a:lnTo>
                  <a:lnTo>
                    <a:pt x="2809" y="610961"/>
                  </a:lnTo>
                  <a:lnTo>
                    <a:pt x="3038" y="611466"/>
                  </a:lnTo>
                  <a:lnTo>
                    <a:pt x="3282" y="611937"/>
                  </a:lnTo>
                  <a:lnTo>
                    <a:pt x="3526" y="612341"/>
                  </a:lnTo>
                  <a:lnTo>
                    <a:pt x="3777" y="612711"/>
                  </a:lnTo>
                  <a:lnTo>
                    <a:pt x="4036" y="613013"/>
                  </a:lnTo>
                  <a:lnTo>
                    <a:pt x="4302" y="613249"/>
                  </a:lnTo>
                  <a:lnTo>
                    <a:pt x="4568" y="613451"/>
                  </a:lnTo>
                  <a:lnTo>
                    <a:pt x="4841" y="613619"/>
                  </a:lnTo>
                  <a:lnTo>
                    <a:pt x="5115" y="613686"/>
                  </a:lnTo>
                  <a:lnTo>
                    <a:pt x="5396" y="613720"/>
                  </a:lnTo>
                  <a:lnTo>
                    <a:pt x="5676" y="613686"/>
                  </a:lnTo>
                  <a:lnTo>
                    <a:pt x="5950" y="613619"/>
                  </a:lnTo>
                  <a:lnTo>
                    <a:pt x="6216" y="613451"/>
                  </a:lnTo>
                  <a:lnTo>
                    <a:pt x="6482" y="613249"/>
                  </a:lnTo>
                  <a:lnTo>
                    <a:pt x="6741" y="613013"/>
                  </a:lnTo>
                  <a:lnTo>
                    <a:pt x="6999" y="612711"/>
                  </a:lnTo>
                  <a:lnTo>
                    <a:pt x="7251" y="612341"/>
                  </a:lnTo>
                  <a:lnTo>
                    <a:pt x="7494" y="611937"/>
                  </a:lnTo>
                  <a:lnTo>
                    <a:pt x="7731" y="611466"/>
                  </a:lnTo>
                  <a:lnTo>
                    <a:pt x="7967" y="610961"/>
                  </a:lnTo>
                  <a:lnTo>
                    <a:pt x="8189" y="610389"/>
                  </a:lnTo>
                  <a:lnTo>
                    <a:pt x="8411" y="609784"/>
                  </a:lnTo>
                  <a:lnTo>
                    <a:pt x="8625" y="609145"/>
                  </a:lnTo>
                  <a:lnTo>
                    <a:pt x="8825" y="608472"/>
                  </a:lnTo>
                  <a:lnTo>
                    <a:pt x="9024" y="607732"/>
                  </a:lnTo>
                  <a:lnTo>
                    <a:pt x="9209" y="606958"/>
                  </a:lnTo>
                  <a:lnTo>
                    <a:pt x="9386" y="606151"/>
                  </a:lnTo>
                  <a:lnTo>
                    <a:pt x="9556" y="605310"/>
                  </a:lnTo>
                  <a:lnTo>
                    <a:pt x="9719" y="604435"/>
                  </a:lnTo>
                  <a:lnTo>
                    <a:pt x="9874" y="603527"/>
                  </a:lnTo>
                  <a:lnTo>
                    <a:pt x="10015" y="602585"/>
                  </a:lnTo>
                  <a:lnTo>
                    <a:pt x="10140" y="601609"/>
                  </a:lnTo>
                  <a:lnTo>
                    <a:pt x="10258" y="600600"/>
                  </a:lnTo>
                  <a:lnTo>
                    <a:pt x="10369" y="599557"/>
                  </a:lnTo>
                  <a:lnTo>
                    <a:pt x="10465" y="598480"/>
                  </a:lnTo>
                  <a:lnTo>
                    <a:pt x="10554" y="597404"/>
                  </a:lnTo>
                  <a:lnTo>
                    <a:pt x="10628" y="596294"/>
                  </a:lnTo>
                  <a:lnTo>
                    <a:pt x="10687" y="595150"/>
                  </a:lnTo>
                  <a:lnTo>
                    <a:pt x="10731" y="593972"/>
                  </a:lnTo>
                  <a:lnTo>
                    <a:pt x="10768" y="592795"/>
                  </a:lnTo>
                  <a:lnTo>
                    <a:pt x="10791" y="591618"/>
                  </a:lnTo>
                  <a:lnTo>
                    <a:pt x="10798" y="590373"/>
                  </a:lnTo>
                  <a:lnTo>
                    <a:pt x="10791" y="589195"/>
                  </a:lnTo>
                  <a:lnTo>
                    <a:pt x="10768" y="588018"/>
                  </a:lnTo>
                  <a:lnTo>
                    <a:pt x="10731" y="586840"/>
                  </a:lnTo>
                  <a:lnTo>
                    <a:pt x="10687" y="585697"/>
                  </a:lnTo>
                  <a:lnTo>
                    <a:pt x="10628" y="584586"/>
                  </a:lnTo>
                  <a:lnTo>
                    <a:pt x="10554" y="583476"/>
                  </a:lnTo>
                  <a:lnTo>
                    <a:pt x="10465" y="582400"/>
                  </a:lnTo>
                  <a:lnTo>
                    <a:pt x="10369" y="581323"/>
                  </a:lnTo>
                  <a:lnTo>
                    <a:pt x="10258" y="580280"/>
                  </a:lnTo>
                  <a:lnTo>
                    <a:pt x="10140" y="579271"/>
                  </a:lnTo>
                  <a:lnTo>
                    <a:pt x="10015" y="578296"/>
                  </a:lnTo>
                  <a:lnTo>
                    <a:pt x="9874" y="577354"/>
                  </a:lnTo>
                  <a:lnTo>
                    <a:pt x="9719" y="576445"/>
                  </a:lnTo>
                  <a:lnTo>
                    <a:pt x="9556" y="575571"/>
                  </a:lnTo>
                  <a:lnTo>
                    <a:pt x="9386" y="574730"/>
                  </a:lnTo>
                  <a:lnTo>
                    <a:pt x="9209" y="573889"/>
                  </a:lnTo>
                  <a:lnTo>
                    <a:pt x="9024" y="573115"/>
                  </a:lnTo>
                  <a:lnTo>
                    <a:pt x="8825" y="572408"/>
                  </a:lnTo>
                  <a:lnTo>
                    <a:pt x="8625" y="571702"/>
                  </a:lnTo>
                  <a:lnTo>
                    <a:pt x="8411" y="571029"/>
                  </a:lnTo>
                  <a:lnTo>
                    <a:pt x="8189" y="570423"/>
                  </a:lnTo>
                  <a:lnTo>
                    <a:pt x="7967" y="569885"/>
                  </a:lnTo>
                  <a:lnTo>
                    <a:pt x="7731" y="569347"/>
                  </a:lnTo>
                  <a:lnTo>
                    <a:pt x="7494" y="568876"/>
                  </a:lnTo>
                  <a:lnTo>
                    <a:pt x="7251" y="568472"/>
                  </a:lnTo>
                  <a:lnTo>
                    <a:pt x="6999" y="568102"/>
                  </a:lnTo>
                  <a:lnTo>
                    <a:pt x="6741" y="567766"/>
                  </a:lnTo>
                  <a:lnTo>
                    <a:pt x="6482" y="567530"/>
                  </a:lnTo>
                  <a:lnTo>
                    <a:pt x="6216" y="567328"/>
                  </a:lnTo>
                  <a:lnTo>
                    <a:pt x="5950" y="567160"/>
                  </a:lnTo>
                  <a:lnTo>
                    <a:pt x="5676" y="56705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7" name="Google Shape;197;p15"/>
          <p:cNvSpPr/>
          <p:nvPr/>
        </p:nvSpPr>
        <p:spPr>
          <a:xfrm>
            <a:off x="8076975" y="192875"/>
            <a:ext cx="54900" cy="14949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37989931"/>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198"/>
        <p:cNvGrpSpPr/>
        <p:nvPr/>
      </p:nvGrpSpPr>
      <p:grpSpPr>
        <a:xfrm>
          <a:off x="0" y="0"/>
          <a:ext cx="0" cy="0"/>
          <a:chOff x="0" y="0"/>
          <a:chExt cx="0" cy="0"/>
        </a:xfrm>
      </p:grpSpPr>
      <p:sp>
        <p:nvSpPr>
          <p:cNvPr id="199" name="Google Shape;199;p16"/>
          <p:cNvSpPr txBox="1">
            <a:spLocks noGrp="1"/>
          </p:cNvSpPr>
          <p:nvPr>
            <p:ph type="title"/>
          </p:nvPr>
        </p:nvSpPr>
        <p:spPr>
          <a:xfrm>
            <a:off x="1110450" y="2233400"/>
            <a:ext cx="3375900" cy="215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rPr lang="en-US"/>
              <a:t>Click to edit Master title style</a:t>
            </a:r>
            <a:endParaRPr/>
          </a:p>
        </p:txBody>
      </p:sp>
      <p:sp>
        <p:nvSpPr>
          <p:cNvPr id="200" name="Google Shape;200;p16"/>
          <p:cNvSpPr txBox="1">
            <a:spLocks noGrp="1"/>
          </p:cNvSpPr>
          <p:nvPr>
            <p:ph type="title" idx="2" hasCustomPrompt="1"/>
          </p:nvPr>
        </p:nvSpPr>
        <p:spPr>
          <a:xfrm>
            <a:off x="872400" y="1515625"/>
            <a:ext cx="3852000" cy="841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01" name="Google Shape;201;p16"/>
          <p:cNvSpPr/>
          <p:nvPr/>
        </p:nvSpPr>
        <p:spPr>
          <a:xfrm>
            <a:off x="5104575" y="981463"/>
            <a:ext cx="3319500" cy="3323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6"/>
          <p:cNvSpPr/>
          <p:nvPr/>
        </p:nvSpPr>
        <p:spPr>
          <a:xfrm>
            <a:off x="0" y="3461875"/>
            <a:ext cx="720000" cy="1349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6"/>
          <p:cNvSpPr/>
          <p:nvPr/>
        </p:nvSpPr>
        <p:spPr>
          <a:xfrm>
            <a:off x="720000" y="495150"/>
            <a:ext cx="2264100" cy="89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4" name="Google Shape;204;p16"/>
          <p:cNvGrpSpPr/>
          <p:nvPr/>
        </p:nvGrpSpPr>
        <p:grpSpPr>
          <a:xfrm>
            <a:off x="8334780" y="179311"/>
            <a:ext cx="178442" cy="405535"/>
            <a:chOff x="10402525" y="1504158"/>
            <a:chExt cx="326757" cy="742601"/>
          </a:xfrm>
        </p:grpSpPr>
        <p:sp>
          <p:nvSpPr>
            <p:cNvPr id="205" name="Google Shape;205;p16"/>
            <p:cNvSpPr/>
            <p:nvPr/>
          </p:nvSpPr>
          <p:spPr>
            <a:xfrm>
              <a:off x="10402525" y="1504158"/>
              <a:ext cx="55595" cy="742601"/>
            </a:xfrm>
            <a:custGeom>
              <a:avLst/>
              <a:gdLst/>
              <a:ahLst/>
              <a:cxnLst/>
              <a:rect l="l" t="t" r="r" b="b"/>
              <a:pathLst>
                <a:path w="10790" h="613720" extrusionOk="0">
                  <a:moveTo>
                    <a:pt x="5395" y="0"/>
                  </a:moveTo>
                  <a:lnTo>
                    <a:pt x="5114" y="34"/>
                  </a:lnTo>
                  <a:lnTo>
                    <a:pt x="4833" y="135"/>
                  </a:lnTo>
                  <a:lnTo>
                    <a:pt x="4560" y="269"/>
                  </a:lnTo>
                  <a:lnTo>
                    <a:pt x="4294" y="471"/>
                  </a:lnTo>
                  <a:lnTo>
                    <a:pt x="4028" y="740"/>
                  </a:lnTo>
                  <a:lnTo>
                    <a:pt x="3769" y="1043"/>
                  </a:lnTo>
                  <a:lnTo>
                    <a:pt x="3518" y="1413"/>
                  </a:lnTo>
                  <a:lnTo>
                    <a:pt x="3274" y="1850"/>
                  </a:lnTo>
                  <a:lnTo>
                    <a:pt x="3037" y="2321"/>
                  </a:lnTo>
                  <a:lnTo>
                    <a:pt x="2801" y="2826"/>
                  </a:lnTo>
                  <a:lnTo>
                    <a:pt x="2572" y="3398"/>
                  </a:lnTo>
                  <a:lnTo>
                    <a:pt x="2358" y="4003"/>
                  </a:lnTo>
                  <a:lnTo>
                    <a:pt x="2143" y="4643"/>
                  </a:lnTo>
                  <a:lnTo>
                    <a:pt x="1944" y="5349"/>
                  </a:lnTo>
                  <a:lnTo>
                    <a:pt x="1744" y="6089"/>
                  </a:lnTo>
                  <a:lnTo>
                    <a:pt x="1559" y="6863"/>
                  </a:lnTo>
                  <a:lnTo>
                    <a:pt x="1382" y="7670"/>
                  </a:lnTo>
                  <a:lnTo>
                    <a:pt x="1212" y="8511"/>
                  </a:lnTo>
                  <a:lnTo>
                    <a:pt x="1057" y="9420"/>
                  </a:lnTo>
                  <a:lnTo>
                    <a:pt x="909" y="10328"/>
                  </a:lnTo>
                  <a:lnTo>
                    <a:pt x="769" y="11270"/>
                  </a:lnTo>
                  <a:lnTo>
                    <a:pt x="636" y="12245"/>
                  </a:lnTo>
                  <a:lnTo>
                    <a:pt x="525" y="13255"/>
                  </a:lnTo>
                  <a:lnTo>
                    <a:pt x="414" y="14298"/>
                  </a:lnTo>
                  <a:lnTo>
                    <a:pt x="318" y="15340"/>
                  </a:lnTo>
                  <a:lnTo>
                    <a:pt x="237" y="16417"/>
                  </a:lnTo>
                  <a:lnTo>
                    <a:pt x="163" y="17527"/>
                  </a:lnTo>
                  <a:lnTo>
                    <a:pt x="103" y="18671"/>
                  </a:lnTo>
                  <a:lnTo>
                    <a:pt x="59" y="19815"/>
                  </a:lnTo>
                  <a:lnTo>
                    <a:pt x="22" y="20959"/>
                  </a:lnTo>
                  <a:lnTo>
                    <a:pt x="0" y="22136"/>
                  </a:lnTo>
                  <a:lnTo>
                    <a:pt x="0" y="23347"/>
                  </a:lnTo>
                  <a:lnTo>
                    <a:pt x="0" y="24558"/>
                  </a:lnTo>
                  <a:lnTo>
                    <a:pt x="22" y="25736"/>
                  </a:lnTo>
                  <a:lnTo>
                    <a:pt x="59" y="26879"/>
                  </a:lnTo>
                  <a:lnTo>
                    <a:pt x="103" y="28023"/>
                  </a:lnTo>
                  <a:lnTo>
                    <a:pt x="163" y="29167"/>
                  </a:lnTo>
                  <a:lnTo>
                    <a:pt x="237" y="30277"/>
                  </a:lnTo>
                  <a:lnTo>
                    <a:pt x="318" y="31354"/>
                  </a:lnTo>
                  <a:lnTo>
                    <a:pt x="414" y="32397"/>
                  </a:lnTo>
                  <a:lnTo>
                    <a:pt x="525" y="33440"/>
                  </a:lnTo>
                  <a:lnTo>
                    <a:pt x="636" y="34449"/>
                  </a:lnTo>
                  <a:lnTo>
                    <a:pt x="769" y="35424"/>
                  </a:lnTo>
                  <a:lnTo>
                    <a:pt x="909" y="36366"/>
                  </a:lnTo>
                  <a:lnTo>
                    <a:pt x="1057" y="37275"/>
                  </a:lnTo>
                  <a:lnTo>
                    <a:pt x="1212" y="38183"/>
                  </a:lnTo>
                  <a:lnTo>
                    <a:pt x="1382" y="39024"/>
                  </a:lnTo>
                  <a:lnTo>
                    <a:pt x="1559" y="39831"/>
                  </a:lnTo>
                  <a:lnTo>
                    <a:pt x="1744" y="40605"/>
                  </a:lnTo>
                  <a:lnTo>
                    <a:pt x="1944" y="41345"/>
                  </a:lnTo>
                  <a:lnTo>
                    <a:pt x="2143" y="42052"/>
                  </a:lnTo>
                  <a:lnTo>
                    <a:pt x="2358" y="42691"/>
                  </a:lnTo>
                  <a:lnTo>
                    <a:pt x="2572" y="43296"/>
                  </a:lnTo>
                  <a:lnTo>
                    <a:pt x="2801" y="43868"/>
                  </a:lnTo>
                  <a:lnTo>
                    <a:pt x="3037" y="44373"/>
                  </a:lnTo>
                  <a:lnTo>
                    <a:pt x="3274" y="44844"/>
                  </a:lnTo>
                  <a:lnTo>
                    <a:pt x="3518" y="45281"/>
                  </a:lnTo>
                  <a:lnTo>
                    <a:pt x="3769" y="45651"/>
                  </a:lnTo>
                  <a:lnTo>
                    <a:pt x="4028" y="45954"/>
                  </a:lnTo>
                  <a:lnTo>
                    <a:pt x="4294" y="46223"/>
                  </a:lnTo>
                  <a:lnTo>
                    <a:pt x="4560" y="46425"/>
                  </a:lnTo>
                  <a:lnTo>
                    <a:pt x="4833" y="46560"/>
                  </a:lnTo>
                  <a:lnTo>
                    <a:pt x="5114" y="46661"/>
                  </a:lnTo>
                  <a:lnTo>
                    <a:pt x="5395" y="46694"/>
                  </a:lnTo>
                  <a:lnTo>
                    <a:pt x="5668" y="46661"/>
                  </a:lnTo>
                  <a:lnTo>
                    <a:pt x="5942" y="46560"/>
                  </a:lnTo>
                  <a:lnTo>
                    <a:pt x="6215" y="46425"/>
                  </a:lnTo>
                  <a:lnTo>
                    <a:pt x="6474" y="46223"/>
                  </a:lnTo>
                  <a:lnTo>
                    <a:pt x="6740" y="45954"/>
                  </a:lnTo>
                  <a:lnTo>
                    <a:pt x="6991" y="45651"/>
                  </a:lnTo>
                  <a:lnTo>
                    <a:pt x="7243" y="45281"/>
                  </a:lnTo>
                  <a:lnTo>
                    <a:pt x="7486" y="44844"/>
                  </a:lnTo>
                  <a:lnTo>
                    <a:pt x="7730" y="44373"/>
                  </a:lnTo>
                  <a:lnTo>
                    <a:pt x="7959" y="43868"/>
                  </a:lnTo>
                  <a:lnTo>
                    <a:pt x="8189" y="43296"/>
                  </a:lnTo>
                  <a:lnTo>
                    <a:pt x="8403" y="42691"/>
                  </a:lnTo>
                  <a:lnTo>
                    <a:pt x="8617" y="42052"/>
                  </a:lnTo>
                  <a:lnTo>
                    <a:pt x="8824" y="41345"/>
                  </a:lnTo>
                  <a:lnTo>
                    <a:pt x="9016" y="40605"/>
                  </a:lnTo>
                  <a:lnTo>
                    <a:pt x="9208" y="39831"/>
                  </a:lnTo>
                  <a:lnTo>
                    <a:pt x="9386" y="39024"/>
                  </a:lnTo>
                  <a:lnTo>
                    <a:pt x="9556" y="38183"/>
                  </a:lnTo>
                  <a:lnTo>
                    <a:pt x="9711" y="37275"/>
                  </a:lnTo>
                  <a:lnTo>
                    <a:pt x="9866" y="36366"/>
                  </a:lnTo>
                  <a:lnTo>
                    <a:pt x="10007" y="35424"/>
                  </a:lnTo>
                  <a:lnTo>
                    <a:pt x="10140" y="34449"/>
                  </a:lnTo>
                  <a:lnTo>
                    <a:pt x="10258" y="33440"/>
                  </a:lnTo>
                  <a:lnTo>
                    <a:pt x="10361" y="32397"/>
                  </a:lnTo>
                  <a:lnTo>
                    <a:pt x="10465" y="31354"/>
                  </a:lnTo>
                  <a:lnTo>
                    <a:pt x="10546" y="30277"/>
                  </a:lnTo>
                  <a:lnTo>
                    <a:pt x="10620" y="29167"/>
                  </a:lnTo>
                  <a:lnTo>
                    <a:pt x="10679" y="28023"/>
                  </a:lnTo>
                  <a:lnTo>
                    <a:pt x="10731" y="26879"/>
                  </a:lnTo>
                  <a:lnTo>
                    <a:pt x="10760" y="25736"/>
                  </a:lnTo>
                  <a:lnTo>
                    <a:pt x="10783" y="24558"/>
                  </a:lnTo>
                  <a:lnTo>
                    <a:pt x="10790" y="23347"/>
                  </a:lnTo>
                  <a:lnTo>
                    <a:pt x="10783" y="22136"/>
                  </a:lnTo>
                  <a:lnTo>
                    <a:pt x="10760" y="20959"/>
                  </a:lnTo>
                  <a:lnTo>
                    <a:pt x="10731" y="19815"/>
                  </a:lnTo>
                  <a:lnTo>
                    <a:pt x="10679" y="18671"/>
                  </a:lnTo>
                  <a:lnTo>
                    <a:pt x="10620" y="17527"/>
                  </a:lnTo>
                  <a:lnTo>
                    <a:pt x="10546" y="16417"/>
                  </a:lnTo>
                  <a:lnTo>
                    <a:pt x="10465" y="15340"/>
                  </a:lnTo>
                  <a:lnTo>
                    <a:pt x="10361" y="14298"/>
                  </a:lnTo>
                  <a:lnTo>
                    <a:pt x="10258" y="13255"/>
                  </a:lnTo>
                  <a:lnTo>
                    <a:pt x="10140" y="12245"/>
                  </a:lnTo>
                  <a:lnTo>
                    <a:pt x="10007" y="11270"/>
                  </a:lnTo>
                  <a:lnTo>
                    <a:pt x="9866" y="10328"/>
                  </a:lnTo>
                  <a:lnTo>
                    <a:pt x="9711" y="9420"/>
                  </a:lnTo>
                  <a:lnTo>
                    <a:pt x="9556" y="8511"/>
                  </a:lnTo>
                  <a:lnTo>
                    <a:pt x="9386" y="7670"/>
                  </a:lnTo>
                  <a:lnTo>
                    <a:pt x="9208" y="6863"/>
                  </a:lnTo>
                  <a:lnTo>
                    <a:pt x="9016" y="6089"/>
                  </a:lnTo>
                  <a:lnTo>
                    <a:pt x="8824" y="5349"/>
                  </a:lnTo>
                  <a:lnTo>
                    <a:pt x="8617" y="4643"/>
                  </a:lnTo>
                  <a:lnTo>
                    <a:pt x="8403" y="4003"/>
                  </a:lnTo>
                  <a:lnTo>
                    <a:pt x="8189" y="3398"/>
                  </a:lnTo>
                  <a:lnTo>
                    <a:pt x="7959" y="2826"/>
                  </a:lnTo>
                  <a:lnTo>
                    <a:pt x="7730" y="2321"/>
                  </a:lnTo>
                  <a:lnTo>
                    <a:pt x="7486" y="1850"/>
                  </a:lnTo>
                  <a:lnTo>
                    <a:pt x="7243" y="1413"/>
                  </a:lnTo>
                  <a:lnTo>
                    <a:pt x="6991" y="1043"/>
                  </a:lnTo>
                  <a:lnTo>
                    <a:pt x="6740" y="740"/>
                  </a:lnTo>
                  <a:lnTo>
                    <a:pt x="6474" y="471"/>
                  </a:lnTo>
                  <a:lnTo>
                    <a:pt x="6215" y="269"/>
                  </a:lnTo>
                  <a:lnTo>
                    <a:pt x="5942" y="135"/>
                  </a:lnTo>
                  <a:lnTo>
                    <a:pt x="5668" y="34"/>
                  </a:lnTo>
                  <a:lnTo>
                    <a:pt x="5395" y="0"/>
                  </a:lnTo>
                  <a:close/>
                  <a:moveTo>
                    <a:pt x="5395" y="113472"/>
                  </a:moveTo>
                  <a:lnTo>
                    <a:pt x="5114" y="113506"/>
                  </a:lnTo>
                  <a:lnTo>
                    <a:pt x="4833" y="113573"/>
                  </a:lnTo>
                  <a:lnTo>
                    <a:pt x="4560" y="113742"/>
                  </a:lnTo>
                  <a:lnTo>
                    <a:pt x="4294" y="113943"/>
                  </a:lnTo>
                  <a:lnTo>
                    <a:pt x="4028" y="114213"/>
                  </a:lnTo>
                  <a:lnTo>
                    <a:pt x="3769" y="114515"/>
                  </a:lnTo>
                  <a:lnTo>
                    <a:pt x="3518" y="114885"/>
                  </a:lnTo>
                  <a:lnTo>
                    <a:pt x="3274" y="115323"/>
                  </a:lnTo>
                  <a:lnTo>
                    <a:pt x="3037" y="115794"/>
                  </a:lnTo>
                  <a:lnTo>
                    <a:pt x="2801" y="116298"/>
                  </a:lnTo>
                  <a:lnTo>
                    <a:pt x="2572" y="116870"/>
                  </a:lnTo>
                  <a:lnTo>
                    <a:pt x="2358" y="117476"/>
                  </a:lnTo>
                  <a:lnTo>
                    <a:pt x="2143" y="118115"/>
                  </a:lnTo>
                  <a:lnTo>
                    <a:pt x="1944" y="118821"/>
                  </a:lnTo>
                  <a:lnTo>
                    <a:pt x="1744" y="119562"/>
                  </a:lnTo>
                  <a:lnTo>
                    <a:pt x="1559" y="120335"/>
                  </a:lnTo>
                  <a:lnTo>
                    <a:pt x="1382" y="121143"/>
                  </a:lnTo>
                  <a:lnTo>
                    <a:pt x="1212" y="121984"/>
                  </a:lnTo>
                  <a:lnTo>
                    <a:pt x="1057" y="122858"/>
                  </a:lnTo>
                  <a:lnTo>
                    <a:pt x="909" y="123800"/>
                  </a:lnTo>
                  <a:lnTo>
                    <a:pt x="769" y="124742"/>
                  </a:lnTo>
                  <a:lnTo>
                    <a:pt x="636" y="125718"/>
                  </a:lnTo>
                  <a:lnTo>
                    <a:pt x="525" y="126727"/>
                  </a:lnTo>
                  <a:lnTo>
                    <a:pt x="414" y="127736"/>
                  </a:lnTo>
                  <a:lnTo>
                    <a:pt x="318" y="128813"/>
                  </a:lnTo>
                  <a:lnTo>
                    <a:pt x="237" y="129889"/>
                  </a:lnTo>
                  <a:lnTo>
                    <a:pt x="163" y="131000"/>
                  </a:lnTo>
                  <a:lnTo>
                    <a:pt x="103" y="132110"/>
                  </a:lnTo>
                  <a:lnTo>
                    <a:pt x="59" y="133254"/>
                  </a:lnTo>
                  <a:lnTo>
                    <a:pt x="22" y="134431"/>
                  </a:lnTo>
                  <a:lnTo>
                    <a:pt x="0" y="135608"/>
                  </a:lnTo>
                  <a:lnTo>
                    <a:pt x="0" y="136820"/>
                  </a:lnTo>
                  <a:lnTo>
                    <a:pt x="0" y="137997"/>
                  </a:lnTo>
                  <a:lnTo>
                    <a:pt x="22" y="139174"/>
                  </a:lnTo>
                  <a:lnTo>
                    <a:pt x="59" y="140352"/>
                  </a:lnTo>
                  <a:lnTo>
                    <a:pt x="103" y="141496"/>
                  </a:lnTo>
                  <a:lnTo>
                    <a:pt x="163" y="142640"/>
                  </a:lnTo>
                  <a:lnTo>
                    <a:pt x="237" y="143716"/>
                  </a:lnTo>
                  <a:lnTo>
                    <a:pt x="318" y="144826"/>
                  </a:lnTo>
                  <a:lnTo>
                    <a:pt x="414" y="145869"/>
                  </a:lnTo>
                  <a:lnTo>
                    <a:pt x="525" y="146912"/>
                  </a:lnTo>
                  <a:lnTo>
                    <a:pt x="636" y="147921"/>
                  </a:lnTo>
                  <a:lnTo>
                    <a:pt x="769" y="148897"/>
                  </a:lnTo>
                  <a:lnTo>
                    <a:pt x="909" y="149839"/>
                  </a:lnTo>
                  <a:lnTo>
                    <a:pt x="1057" y="150747"/>
                  </a:lnTo>
                  <a:lnTo>
                    <a:pt x="1212" y="151622"/>
                  </a:lnTo>
                  <a:lnTo>
                    <a:pt x="1382" y="152496"/>
                  </a:lnTo>
                  <a:lnTo>
                    <a:pt x="1559" y="153304"/>
                  </a:lnTo>
                  <a:lnTo>
                    <a:pt x="1744" y="154078"/>
                  </a:lnTo>
                  <a:lnTo>
                    <a:pt x="1944" y="154818"/>
                  </a:lnTo>
                  <a:lnTo>
                    <a:pt x="2143" y="155491"/>
                  </a:lnTo>
                  <a:lnTo>
                    <a:pt x="2358" y="156163"/>
                  </a:lnTo>
                  <a:lnTo>
                    <a:pt x="2572" y="156769"/>
                  </a:lnTo>
                  <a:lnTo>
                    <a:pt x="2801" y="157341"/>
                  </a:lnTo>
                  <a:lnTo>
                    <a:pt x="3037" y="157845"/>
                  </a:lnTo>
                  <a:lnTo>
                    <a:pt x="3274" y="158316"/>
                  </a:lnTo>
                  <a:lnTo>
                    <a:pt x="3518" y="158720"/>
                  </a:lnTo>
                  <a:lnTo>
                    <a:pt x="3769" y="159090"/>
                  </a:lnTo>
                  <a:lnTo>
                    <a:pt x="4028" y="159427"/>
                  </a:lnTo>
                  <a:lnTo>
                    <a:pt x="4294" y="159696"/>
                  </a:lnTo>
                  <a:lnTo>
                    <a:pt x="4560" y="159898"/>
                  </a:lnTo>
                  <a:lnTo>
                    <a:pt x="4833" y="160032"/>
                  </a:lnTo>
                  <a:lnTo>
                    <a:pt x="5114" y="160133"/>
                  </a:lnTo>
                  <a:lnTo>
                    <a:pt x="5395" y="160167"/>
                  </a:lnTo>
                  <a:lnTo>
                    <a:pt x="5668" y="160133"/>
                  </a:lnTo>
                  <a:lnTo>
                    <a:pt x="5942" y="160032"/>
                  </a:lnTo>
                  <a:lnTo>
                    <a:pt x="6215" y="159898"/>
                  </a:lnTo>
                  <a:lnTo>
                    <a:pt x="6474" y="159696"/>
                  </a:lnTo>
                  <a:lnTo>
                    <a:pt x="6740" y="159427"/>
                  </a:lnTo>
                  <a:lnTo>
                    <a:pt x="6991" y="159090"/>
                  </a:lnTo>
                  <a:lnTo>
                    <a:pt x="7243" y="158720"/>
                  </a:lnTo>
                  <a:lnTo>
                    <a:pt x="7486" y="158316"/>
                  </a:lnTo>
                  <a:lnTo>
                    <a:pt x="7730" y="157845"/>
                  </a:lnTo>
                  <a:lnTo>
                    <a:pt x="7959" y="157341"/>
                  </a:lnTo>
                  <a:lnTo>
                    <a:pt x="8189" y="156769"/>
                  </a:lnTo>
                  <a:lnTo>
                    <a:pt x="8403" y="156163"/>
                  </a:lnTo>
                  <a:lnTo>
                    <a:pt x="8617" y="155491"/>
                  </a:lnTo>
                  <a:lnTo>
                    <a:pt x="8824" y="154818"/>
                  </a:lnTo>
                  <a:lnTo>
                    <a:pt x="9016" y="154078"/>
                  </a:lnTo>
                  <a:lnTo>
                    <a:pt x="9208" y="153304"/>
                  </a:lnTo>
                  <a:lnTo>
                    <a:pt x="9386" y="152496"/>
                  </a:lnTo>
                  <a:lnTo>
                    <a:pt x="9556" y="151622"/>
                  </a:lnTo>
                  <a:lnTo>
                    <a:pt x="9711" y="150747"/>
                  </a:lnTo>
                  <a:lnTo>
                    <a:pt x="9866" y="149839"/>
                  </a:lnTo>
                  <a:lnTo>
                    <a:pt x="10007" y="148897"/>
                  </a:lnTo>
                  <a:lnTo>
                    <a:pt x="10140" y="147921"/>
                  </a:lnTo>
                  <a:lnTo>
                    <a:pt x="10258" y="146912"/>
                  </a:lnTo>
                  <a:lnTo>
                    <a:pt x="10361" y="145869"/>
                  </a:lnTo>
                  <a:lnTo>
                    <a:pt x="10465" y="144826"/>
                  </a:lnTo>
                  <a:lnTo>
                    <a:pt x="10546" y="143716"/>
                  </a:lnTo>
                  <a:lnTo>
                    <a:pt x="10620" y="142640"/>
                  </a:lnTo>
                  <a:lnTo>
                    <a:pt x="10679" y="141496"/>
                  </a:lnTo>
                  <a:lnTo>
                    <a:pt x="10731" y="140352"/>
                  </a:lnTo>
                  <a:lnTo>
                    <a:pt x="10760" y="139174"/>
                  </a:lnTo>
                  <a:lnTo>
                    <a:pt x="10783" y="137997"/>
                  </a:lnTo>
                  <a:lnTo>
                    <a:pt x="10790" y="136820"/>
                  </a:lnTo>
                  <a:lnTo>
                    <a:pt x="10783" y="135608"/>
                  </a:lnTo>
                  <a:lnTo>
                    <a:pt x="10760" y="134431"/>
                  </a:lnTo>
                  <a:lnTo>
                    <a:pt x="10731" y="133254"/>
                  </a:lnTo>
                  <a:lnTo>
                    <a:pt x="10679" y="132110"/>
                  </a:lnTo>
                  <a:lnTo>
                    <a:pt x="10620" y="131000"/>
                  </a:lnTo>
                  <a:lnTo>
                    <a:pt x="10546" y="129889"/>
                  </a:lnTo>
                  <a:lnTo>
                    <a:pt x="10465" y="128813"/>
                  </a:lnTo>
                  <a:lnTo>
                    <a:pt x="10361" y="127736"/>
                  </a:lnTo>
                  <a:lnTo>
                    <a:pt x="10258" y="126727"/>
                  </a:lnTo>
                  <a:lnTo>
                    <a:pt x="10140" y="125718"/>
                  </a:lnTo>
                  <a:lnTo>
                    <a:pt x="10007" y="124742"/>
                  </a:lnTo>
                  <a:lnTo>
                    <a:pt x="9866" y="123800"/>
                  </a:lnTo>
                  <a:lnTo>
                    <a:pt x="9711" y="122858"/>
                  </a:lnTo>
                  <a:lnTo>
                    <a:pt x="9556" y="121984"/>
                  </a:lnTo>
                  <a:lnTo>
                    <a:pt x="9386" y="121143"/>
                  </a:lnTo>
                  <a:lnTo>
                    <a:pt x="9208" y="120335"/>
                  </a:lnTo>
                  <a:lnTo>
                    <a:pt x="9016" y="119562"/>
                  </a:lnTo>
                  <a:lnTo>
                    <a:pt x="8824" y="118821"/>
                  </a:lnTo>
                  <a:lnTo>
                    <a:pt x="8617" y="118115"/>
                  </a:lnTo>
                  <a:lnTo>
                    <a:pt x="8403" y="117476"/>
                  </a:lnTo>
                  <a:lnTo>
                    <a:pt x="8189" y="116870"/>
                  </a:lnTo>
                  <a:lnTo>
                    <a:pt x="7959" y="116298"/>
                  </a:lnTo>
                  <a:lnTo>
                    <a:pt x="7730" y="115794"/>
                  </a:lnTo>
                  <a:lnTo>
                    <a:pt x="7486" y="115323"/>
                  </a:lnTo>
                  <a:lnTo>
                    <a:pt x="7243" y="114885"/>
                  </a:lnTo>
                  <a:lnTo>
                    <a:pt x="6991" y="114515"/>
                  </a:lnTo>
                  <a:lnTo>
                    <a:pt x="6740" y="114213"/>
                  </a:lnTo>
                  <a:lnTo>
                    <a:pt x="6474" y="113943"/>
                  </a:lnTo>
                  <a:lnTo>
                    <a:pt x="6215" y="113742"/>
                  </a:lnTo>
                  <a:lnTo>
                    <a:pt x="5942" y="113573"/>
                  </a:lnTo>
                  <a:lnTo>
                    <a:pt x="5668" y="113506"/>
                  </a:lnTo>
                  <a:lnTo>
                    <a:pt x="5395" y="113472"/>
                  </a:lnTo>
                  <a:close/>
                  <a:moveTo>
                    <a:pt x="5114" y="226945"/>
                  </a:moveTo>
                  <a:lnTo>
                    <a:pt x="4833" y="227046"/>
                  </a:lnTo>
                  <a:lnTo>
                    <a:pt x="4560" y="227214"/>
                  </a:lnTo>
                  <a:lnTo>
                    <a:pt x="4294" y="227416"/>
                  </a:lnTo>
                  <a:lnTo>
                    <a:pt x="4028" y="227651"/>
                  </a:lnTo>
                  <a:lnTo>
                    <a:pt x="3769" y="227988"/>
                  </a:lnTo>
                  <a:lnTo>
                    <a:pt x="3518" y="228358"/>
                  </a:lnTo>
                  <a:lnTo>
                    <a:pt x="3274" y="228761"/>
                  </a:lnTo>
                  <a:lnTo>
                    <a:pt x="3037" y="229232"/>
                  </a:lnTo>
                  <a:lnTo>
                    <a:pt x="2801" y="229771"/>
                  </a:lnTo>
                  <a:lnTo>
                    <a:pt x="2572" y="230309"/>
                  </a:lnTo>
                  <a:lnTo>
                    <a:pt x="2358" y="230915"/>
                  </a:lnTo>
                  <a:lnTo>
                    <a:pt x="2143" y="231587"/>
                  </a:lnTo>
                  <a:lnTo>
                    <a:pt x="1944" y="232260"/>
                  </a:lnTo>
                  <a:lnTo>
                    <a:pt x="1744" y="233000"/>
                  </a:lnTo>
                  <a:lnTo>
                    <a:pt x="1559" y="233774"/>
                  </a:lnTo>
                  <a:lnTo>
                    <a:pt x="1382" y="234581"/>
                  </a:lnTo>
                  <a:lnTo>
                    <a:pt x="1212" y="235422"/>
                  </a:lnTo>
                  <a:lnTo>
                    <a:pt x="1057" y="236331"/>
                  </a:lnTo>
                  <a:lnTo>
                    <a:pt x="909" y="237239"/>
                  </a:lnTo>
                  <a:lnTo>
                    <a:pt x="769" y="238181"/>
                  </a:lnTo>
                  <a:lnTo>
                    <a:pt x="636" y="239157"/>
                  </a:lnTo>
                  <a:lnTo>
                    <a:pt x="525" y="240166"/>
                  </a:lnTo>
                  <a:lnTo>
                    <a:pt x="414" y="241209"/>
                  </a:lnTo>
                  <a:lnTo>
                    <a:pt x="318" y="242252"/>
                  </a:lnTo>
                  <a:lnTo>
                    <a:pt x="237" y="243328"/>
                  </a:lnTo>
                  <a:lnTo>
                    <a:pt x="163" y="244438"/>
                  </a:lnTo>
                  <a:lnTo>
                    <a:pt x="103" y="245582"/>
                  </a:lnTo>
                  <a:lnTo>
                    <a:pt x="59" y="246726"/>
                  </a:lnTo>
                  <a:lnTo>
                    <a:pt x="22" y="247903"/>
                  </a:lnTo>
                  <a:lnTo>
                    <a:pt x="0" y="249081"/>
                  </a:lnTo>
                  <a:lnTo>
                    <a:pt x="0" y="250258"/>
                  </a:lnTo>
                  <a:lnTo>
                    <a:pt x="0" y="251469"/>
                  </a:lnTo>
                  <a:lnTo>
                    <a:pt x="22" y="252647"/>
                  </a:lnTo>
                  <a:lnTo>
                    <a:pt x="59" y="253824"/>
                  </a:lnTo>
                  <a:lnTo>
                    <a:pt x="103" y="254968"/>
                  </a:lnTo>
                  <a:lnTo>
                    <a:pt x="163" y="256078"/>
                  </a:lnTo>
                  <a:lnTo>
                    <a:pt x="237" y="257188"/>
                  </a:lnTo>
                  <a:lnTo>
                    <a:pt x="318" y="258265"/>
                  </a:lnTo>
                  <a:lnTo>
                    <a:pt x="414" y="259341"/>
                  </a:lnTo>
                  <a:lnTo>
                    <a:pt x="525" y="260384"/>
                  </a:lnTo>
                  <a:lnTo>
                    <a:pt x="636" y="261360"/>
                  </a:lnTo>
                  <a:lnTo>
                    <a:pt x="769" y="262336"/>
                  </a:lnTo>
                  <a:lnTo>
                    <a:pt x="909" y="263311"/>
                  </a:lnTo>
                  <a:lnTo>
                    <a:pt x="1057" y="264220"/>
                  </a:lnTo>
                  <a:lnTo>
                    <a:pt x="1212" y="265094"/>
                  </a:lnTo>
                  <a:lnTo>
                    <a:pt x="1382" y="265935"/>
                  </a:lnTo>
                  <a:lnTo>
                    <a:pt x="1559" y="266743"/>
                  </a:lnTo>
                  <a:lnTo>
                    <a:pt x="1744" y="267516"/>
                  </a:lnTo>
                  <a:lnTo>
                    <a:pt x="1944" y="268256"/>
                  </a:lnTo>
                  <a:lnTo>
                    <a:pt x="2143" y="268963"/>
                  </a:lnTo>
                  <a:lnTo>
                    <a:pt x="2358" y="269602"/>
                  </a:lnTo>
                  <a:lnTo>
                    <a:pt x="2572" y="270208"/>
                  </a:lnTo>
                  <a:lnTo>
                    <a:pt x="2801" y="270780"/>
                  </a:lnTo>
                  <a:lnTo>
                    <a:pt x="3037" y="271318"/>
                  </a:lnTo>
                  <a:lnTo>
                    <a:pt x="3274" y="271789"/>
                  </a:lnTo>
                  <a:lnTo>
                    <a:pt x="3518" y="272193"/>
                  </a:lnTo>
                  <a:lnTo>
                    <a:pt x="3769" y="272563"/>
                  </a:lnTo>
                  <a:lnTo>
                    <a:pt x="4028" y="272865"/>
                  </a:lnTo>
                  <a:lnTo>
                    <a:pt x="4294" y="273134"/>
                  </a:lnTo>
                  <a:lnTo>
                    <a:pt x="4560" y="273336"/>
                  </a:lnTo>
                  <a:lnTo>
                    <a:pt x="4833" y="273505"/>
                  </a:lnTo>
                  <a:lnTo>
                    <a:pt x="5114" y="273572"/>
                  </a:lnTo>
                  <a:lnTo>
                    <a:pt x="5395" y="273605"/>
                  </a:lnTo>
                  <a:lnTo>
                    <a:pt x="5668" y="273572"/>
                  </a:lnTo>
                  <a:lnTo>
                    <a:pt x="5942" y="273505"/>
                  </a:lnTo>
                  <a:lnTo>
                    <a:pt x="6215" y="273336"/>
                  </a:lnTo>
                  <a:lnTo>
                    <a:pt x="6474" y="273134"/>
                  </a:lnTo>
                  <a:lnTo>
                    <a:pt x="6740" y="272865"/>
                  </a:lnTo>
                  <a:lnTo>
                    <a:pt x="6991" y="272563"/>
                  </a:lnTo>
                  <a:lnTo>
                    <a:pt x="7243" y="272193"/>
                  </a:lnTo>
                  <a:lnTo>
                    <a:pt x="7486" y="271789"/>
                  </a:lnTo>
                  <a:lnTo>
                    <a:pt x="7730" y="271318"/>
                  </a:lnTo>
                  <a:lnTo>
                    <a:pt x="7959" y="270780"/>
                  </a:lnTo>
                  <a:lnTo>
                    <a:pt x="8189" y="270208"/>
                  </a:lnTo>
                  <a:lnTo>
                    <a:pt x="8403" y="269602"/>
                  </a:lnTo>
                  <a:lnTo>
                    <a:pt x="8617" y="268963"/>
                  </a:lnTo>
                  <a:lnTo>
                    <a:pt x="8824" y="268256"/>
                  </a:lnTo>
                  <a:lnTo>
                    <a:pt x="9016" y="267516"/>
                  </a:lnTo>
                  <a:lnTo>
                    <a:pt x="9208" y="266743"/>
                  </a:lnTo>
                  <a:lnTo>
                    <a:pt x="9386" y="265935"/>
                  </a:lnTo>
                  <a:lnTo>
                    <a:pt x="9556" y="265094"/>
                  </a:lnTo>
                  <a:lnTo>
                    <a:pt x="9711" y="264220"/>
                  </a:lnTo>
                  <a:lnTo>
                    <a:pt x="9866" y="263311"/>
                  </a:lnTo>
                  <a:lnTo>
                    <a:pt x="10007" y="262336"/>
                  </a:lnTo>
                  <a:lnTo>
                    <a:pt x="10140" y="261360"/>
                  </a:lnTo>
                  <a:lnTo>
                    <a:pt x="10258" y="260384"/>
                  </a:lnTo>
                  <a:lnTo>
                    <a:pt x="10361" y="259341"/>
                  </a:lnTo>
                  <a:lnTo>
                    <a:pt x="10465" y="258265"/>
                  </a:lnTo>
                  <a:lnTo>
                    <a:pt x="10546" y="257188"/>
                  </a:lnTo>
                  <a:lnTo>
                    <a:pt x="10620" y="256078"/>
                  </a:lnTo>
                  <a:lnTo>
                    <a:pt x="10679" y="254968"/>
                  </a:lnTo>
                  <a:lnTo>
                    <a:pt x="10731" y="253824"/>
                  </a:lnTo>
                  <a:lnTo>
                    <a:pt x="10760" y="252647"/>
                  </a:lnTo>
                  <a:lnTo>
                    <a:pt x="10783" y="251469"/>
                  </a:lnTo>
                  <a:lnTo>
                    <a:pt x="10790" y="250258"/>
                  </a:lnTo>
                  <a:lnTo>
                    <a:pt x="10783" y="249081"/>
                  </a:lnTo>
                  <a:lnTo>
                    <a:pt x="10760" y="247903"/>
                  </a:lnTo>
                  <a:lnTo>
                    <a:pt x="10731" y="246726"/>
                  </a:lnTo>
                  <a:lnTo>
                    <a:pt x="10679" y="245582"/>
                  </a:lnTo>
                  <a:lnTo>
                    <a:pt x="10620" y="244438"/>
                  </a:lnTo>
                  <a:lnTo>
                    <a:pt x="10546" y="243328"/>
                  </a:lnTo>
                  <a:lnTo>
                    <a:pt x="10465" y="242252"/>
                  </a:lnTo>
                  <a:lnTo>
                    <a:pt x="10361" y="241209"/>
                  </a:lnTo>
                  <a:lnTo>
                    <a:pt x="10258" y="240166"/>
                  </a:lnTo>
                  <a:lnTo>
                    <a:pt x="10140" y="239157"/>
                  </a:lnTo>
                  <a:lnTo>
                    <a:pt x="10007" y="238181"/>
                  </a:lnTo>
                  <a:lnTo>
                    <a:pt x="9866" y="237239"/>
                  </a:lnTo>
                  <a:lnTo>
                    <a:pt x="9711" y="236331"/>
                  </a:lnTo>
                  <a:lnTo>
                    <a:pt x="9556" y="235422"/>
                  </a:lnTo>
                  <a:lnTo>
                    <a:pt x="9386" y="234581"/>
                  </a:lnTo>
                  <a:lnTo>
                    <a:pt x="9208" y="233774"/>
                  </a:lnTo>
                  <a:lnTo>
                    <a:pt x="9016" y="233000"/>
                  </a:lnTo>
                  <a:lnTo>
                    <a:pt x="8824" y="232260"/>
                  </a:lnTo>
                  <a:lnTo>
                    <a:pt x="8617" y="231587"/>
                  </a:lnTo>
                  <a:lnTo>
                    <a:pt x="8403" y="230915"/>
                  </a:lnTo>
                  <a:lnTo>
                    <a:pt x="8189" y="230309"/>
                  </a:lnTo>
                  <a:lnTo>
                    <a:pt x="7959" y="229771"/>
                  </a:lnTo>
                  <a:lnTo>
                    <a:pt x="7730" y="229232"/>
                  </a:lnTo>
                  <a:lnTo>
                    <a:pt x="7486" y="228761"/>
                  </a:lnTo>
                  <a:lnTo>
                    <a:pt x="7243" y="228358"/>
                  </a:lnTo>
                  <a:lnTo>
                    <a:pt x="6991" y="227988"/>
                  </a:lnTo>
                  <a:lnTo>
                    <a:pt x="6740" y="227651"/>
                  </a:lnTo>
                  <a:lnTo>
                    <a:pt x="6474" y="227416"/>
                  </a:lnTo>
                  <a:lnTo>
                    <a:pt x="6215" y="227214"/>
                  </a:lnTo>
                  <a:lnTo>
                    <a:pt x="5942" y="227046"/>
                  </a:lnTo>
                  <a:lnTo>
                    <a:pt x="5668" y="226945"/>
                  </a:lnTo>
                  <a:close/>
                  <a:moveTo>
                    <a:pt x="5114" y="340384"/>
                  </a:moveTo>
                  <a:lnTo>
                    <a:pt x="4833" y="340485"/>
                  </a:lnTo>
                  <a:lnTo>
                    <a:pt x="4560" y="340653"/>
                  </a:lnTo>
                  <a:lnTo>
                    <a:pt x="4294" y="340855"/>
                  </a:lnTo>
                  <a:lnTo>
                    <a:pt x="4028" y="341124"/>
                  </a:lnTo>
                  <a:lnTo>
                    <a:pt x="3769" y="341426"/>
                  </a:lnTo>
                  <a:lnTo>
                    <a:pt x="3518" y="341797"/>
                  </a:lnTo>
                  <a:lnTo>
                    <a:pt x="3274" y="342200"/>
                  </a:lnTo>
                  <a:lnTo>
                    <a:pt x="3037" y="342671"/>
                  </a:lnTo>
                  <a:lnTo>
                    <a:pt x="2801" y="343209"/>
                  </a:lnTo>
                  <a:lnTo>
                    <a:pt x="2572" y="343748"/>
                  </a:lnTo>
                  <a:lnTo>
                    <a:pt x="2358" y="344387"/>
                  </a:lnTo>
                  <a:lnTo>
                    <a:pt x="2143" y="345026"/>
                  </a:lnTo>
                  <a:lnTo>
                    <a:pt x="1944" y="345733"/>
                  </a:lnTo>
                  <a:lnTo>
                    <a:pt x="1744" y="346439"/>
                  </a:lnTo>
                  <a:lnTo>
                    <a:pt x="1559" y="347213"/>
                  </a:lnTo>
                  <a:lnTo>
                    <a:pt x="1382" y="348054"/>
                  </a:lnTo>
                  <a:lnTo>
                    <a:pt x="1212" y="348895"/>
                  </a:lnTo>
                  <a:lnTo>
                    <a:pt x="1057" y="349770"/>
                  </a:lnTo>
                  <a:lnTo>
                    <a:pt x="909" y="350678"/>
                  </a:lnTo>
                  <a:lnTo>
                    <a:pt x="769" y="351620"/>
                  </a:lnTo>
                  <a:lnTo>
                    <a:pt x="636" y="352595"/>
                  </a:lnTo>
                  <a:lnTo>
                    <a:pt x="525" y="353605"/>
                  </a:lnTo>
                  <a:lnTo>
                    <a:pt x="414" y="354648"/>
                  </a:lnTo>
                  <a:lnTo>
                    <a:pt x="318" y="355724"/>
                  </a:lnTo>
                  <a:lnTo>
                    <a:pt x="237" y="356801"/>
                  </a:lnTo>
                  <a:lnTo>
                    <a:pt x="163" y="357911"/>
                  </a:lnTo>
                  <a:lnTo>
                    <a:pt x="103" y="359021"/>
                  </a:lnTo>
                  <a:lnTo>
                    <a:pt x="59" y="360165"/>
                  </a:lnTo>
                  <a:lnTo>
                    <a:pt x="22" y="361342"/>
                  </a:lnTo>
                  <a:lnTo>
                    <a:pt x="0" y="362520"/>
                  </a:lnTo>
                  <a:lnTo>
                    <a:pt x="0" y="363697"/>
                  </a:lnTo>
                  <a:lnTo>
                    <a:pt x="0" y="364908"/>
                  </a:lnTo>
                  <a:lnTo>
                    <a:pt x="22" y="366086"/>
                  </a:lnTo>
                  <a:lnTo>
                    <a:pt x="59" y="367263"/>
                  </a:lnTo>
                  <a:lnTo>
                    <a:pt x="103" y="368407"/>
                  </a:lnTo>
                  <a:lnTo>
                    <a:pt x="163" y="369517"/>
                  </a:lnTo>
                  <a:lnTo>
                    <a:pt x="237" y="370627"/>
                  </a:lnTo>
                  <a:lnTo>
                    <a:pt x="318" y="371704"/>
                  </a:lnTo>
                  <a:lnTo>
                    <a:pt x="414" y="372780"/>
                  </a:lnTo>
                  <a:lnTo>
                    <a:pt x="525" y="373823"/>
                  </a:lnTo>
                  <a:lnTo>
                    <a:pt x="636" y="374799"/>
                  </a:lnTo>
                  <a:lnTo>
                    <a:pt x="769" y="375808"/>
                  </a:lnTo>
                  <a:lnTo>
                    <a:pt x="909" y="376750"/>
                  </a:lnTo>
                  <a:lnTo>
                    <a:pt x="1057" y="377658"/>
                  </a:lnTo>
                  <a:lnTo>
                    <a:pt x="1212" y="378533"/>
                  </a:lnTo>
                  <a:lnTo>
                    <a:pt x="1382" y="379374"/>
                  </a:lnTo>
                  <a:lnTo>
                    <a:pt x="1559" y="380215"/>
                  </a:lnTo>
                  <a:lnTo>
                    <a:pt x="1744" y="380989"/>
                  </a:lnTo>
                  <a:lnTo>
                    <a:pt x="1944" y="381695"/>
                  </a:lnTo>
                  <a:lnTo>
                    <a:pt x="2143" y="382402"/>
                  </a:lnTo>
                  <a:lnTo>
                    <a:pt x="2358" y="383041"/>
                  </a:lnTo>
                  <a:lnTo>
                    <a:pt x="2572" y="383680"/>
                  </a:lnTo>
                  <a:lnTo>
                    <a:pt x="2801" y="384218"/>
                  </a:lnTo>
                  <a:lnTo>
                    <a:pt x="3037" y="384757"/>
                  </a:lnTo>
                  <a:lnTo>
                    <a:pt x="3274" y="385228"/>
                  </a:lnTo>
                  <a:lnTo>
                    <a:pt x="3518" y="385631"/>
                  </a:lnTo>
                  <a:lnTo>
                    <a:pt x="3769" y="386001"/>
                  </a:lnTo>
                  <a:lnTo>
                    <a:pt x="4028" y="386304"/>
                  </a:lnTo>
                  <a:lnTo>
                    <a:pt x="4294" y="386573"/>
                  </a:lnTo>
                  <a:lnTo>
                    <a:pt x="4560" y="386775"/>
                  </a:lnTo>
                  <a:lnTo>
                    <a:pt x="4833" y="386943"/>
                  </a:lnTo>
                  <a:lnTo>
                    <a:pt x="5114" y="387044"/>
                  </a:lnTo>
                  <a:lnTo>
                    <a:pt x="5668" y="387044"/>
                  </a:lnTo>
                  <a:lnTo>
                    <a:pt x="5942" y="386943"/>
                  </a:lnTo>
                  <a:lnTo>
                    <a:pt x="6215" y="386775"/>
                  </a:lnTo>
                  <a:lnTo>
                    <a:pt x="6474" y="386573"/>
                  </a:lnTo>
                  <a:lnTo>
                    <a:pt x="6740" y="386304"/>
                  </a:lnTo>
                  <a:lnTo>
                    <a:pt x="6991" y="386001"/>
                  </a:lnTo>
                  <a:lnTo>
                    <a:pt x="7243" y="385631"/>
                  </a:lnTo>
                  <a:lnTo>
                    <a:pt x="7486" y="385228"/>
                  </a:lnTo>
                  <a:lnTo>
                    <a:pt x="7730" y="384757"/>
                  </a:lnTo>
                  <a:lnTo>
                    <a:pt x="7959" y="384218"/>
                  </a:lnTo>
                  <a:lnTo>
                    <a:pt x="8189" y="383680"/>
                  </a:lnTo>
                  <a:lnTo>
                    <a:pt x="8403" y="383041"/>
                  </a:lnTo>
                  <a:lnTo>
                    <a:pt x="8617" y="382402"/>
                  </a:lnTo>
                  <a:lnTo>
                    <a:pt x="8824" y="381695"/>
                  </a:lnTo>
                  <a:lnTo>
                    <a:pt x="9016" y="380989"/>
                  </a:lnTo>
                  <a:lnTo>
                    <a:pt x="9208" y="380215"/>
                  </a:lnTo>
                  <a:lnTo>
                    <a:pt x="9386" y="379374"/>
                  </a:lnTo>
                  <a:lnTo>
                    <a:pt x="9556" y="378533"/>
                  </a:lnTo>
                  <a:lnTo>
                    <a:pt x="9711" y="377658"/>
                  </a:lnTo>
                  <a:lnTo>
                    <a:pt x="9866" y="376750"/>
                  </a:lnTo>
                  <a:lnTo>
                    <a:pt x="10007" y="375808"/>
                  </a:lnTo>
                  <a:lnTo>
                    <a:pt x="10140" y="374799"/>
                  </a:lnTo>
                  <a:lnTo>
                    <a:pt x="10258" y="373823"/>
                  </a:lnTo>
                  <a:lnTo>
                    <a:pt x="10361" y="372780"/>
                  </a:lnTo>
                  <a:lnTo>
                    <a:pt x="10465" y="371704"/>
                  </a:lnTo>
                  <a:lnTo>
                    <a:pt x="10546" y="370627"/>
                  </a:lnTo>
                  <a:lnTo>
                    <a:pt x="10620" y="369517"/>
                  </a:lnTo>
                  <a:lnTo>
                    <a:pt x="10679" y="368407"/>
                  </a:lnTo>
                  <a:lnTo>
                    <a:pt x="10731" y="367263"/>
                  </a:lnTo>
                  <a:lnTo>
                    <a:pt x="10760" y="366086"/>
                  </a:lnTo>
                  <a:lnTo>
                    <a:pt x="10783" y="364908"/>
                  </a:lnTo>
                  <a:lnTo>
                    <a:pt x="10790" y="363697"/>
                  </a:lnTo>
                  <a:lnTo>
                    <a:pt x="10783" y="362520"/>
                  </a:lnTo>
                  <a:lnTo>
                    <a:pt x="10760" y="361342"/>
                  </a:lnTo>
                  <a:lnTo>
                    <a:pt x="10731" y="360165"/>
                  </a:lnTo>
                  <a:lnTo>
                    <a:pt x="10679" y="359021"/>
                  </a:lnTo>
                  <a:lnTo>
                    <a:pt x="10620" y="357911"/>
                  </a:lnTo>
                  <a:lnTo>
                    <a:pt x="10546" y="356801"/>
                  </a:lnTo>
                  <a:lnTo>
                    <a:pt x="10465" y="355724"/>
                  </a:lnTo>
                  <a:lnTo>
                    <a:pt x="10361" y="354648"/>
                  </a:lnTo>
                  <a:lnTo>
                    <a:pt x="10258" y="353605"/>
                  </a:lnTo>
                  <a:lnTo>
                    <a:pt x="10140" y="352595"/>
                  </a:lnTo>
                  <a:lnTo>
                    <a:pt x="10007" y="351620"/>
                  </a:lnTo>
                  <a:lnTo>
                    <a:pt x="9866" y="350678"/>
                  </a:lnTo>
                  <a:lnTo>
                    <a:pt x="9711" y="349770"/>
                  </a:lnTo>
                  <a:lnTo>
                    <a:pt x="9556" y="348895"/>
                  </a:lnTo>
                  <a:lnTo>
                    <a:pt x="9386" y="348054"/>
                  </a:lnTo>
                  <a:lnTo>
                    <a:pt x="9208" y="347213"/>
                  </a:lnTo>
                  <a:lnTo>
                    <a:pt x="9016" y="346439"/>
                  </a:lnTo>
                  <a:lnTo>
                    <a:pt x="8824" y="345733"/>
                  </a:lnTo>
                  <a:lnTo>
                    <a:pt x="8617" y="345026"/>
                  </a:lnTo>
                  <a:lnTo>
                    <a:pt x="8403" y="344387"/>
                  </a:lnTo>
                  <a:lnTo>
                    <a:pt x="8189" y="343748"/>
                  </a:lnTo>
                  <a:lnTo>
                    <a:pt x="7959" y="343209"/>
                  </a:lnTo>
                  <a:lnTo>
                    <a:pt x="7730" y="342671"/>
                  </a:lnTo>
                  <a:lnTo>
                    <a:pt x="7486" y="342200"/>
                  </a:lnTo>
                  <a:lnTo>
                    <a:pt x="7243" y="341797"/>
                  </a:lnTo>
                  <a:lnTo>
                    <a:pt x="6991" y="341426"/>
                  </a:lnTo>
                  <a:lnTo>
                    <a:pt x="6740" y="341124"/>
                  </a:lnTo>
                  <a:lnTo>
                    <a:pt x="6474" y="340855"/>
                  </a:lnTo>
                  <a:lnTo>
                    <a:pt x="6215" y="340653"/>
                  </a:lnTo>
                  <a:lnTo>
                    <a:pt x="5942" y="340485"/>
                  </a:lnTo>
                  <a:lnTo>
                    <a:pt x="5668" y="340384"/>
                  </a:lnTo>
                  <a:close/>
                  <a:moveTo>
                    <a:pt x="5395" y="453822"/>
                  </a:moveTo>
                  <a:lnTo>
                    <a:pt x="5114" y="453856"/>
                  </a:lnTo>
                  <a:lnTo>
                    <a:pt x="4833" y="453957"/>
                  </a:lnTo>
                  <a:lnTo>
                    <a:pt x="4560" y="454092"/>
                  </a:lnTo>
                  <a:lnTo>
                    <a:pt x="4294" y="454293"/>
                  </a:lnTo>
                  <a:lnTo>
                    <a:pt x="4028" y="454562"/>
                  </a:lnTo>
                  <a:lnTo>
                    <a:pt x="3769" y="454865"/>
                  </a:lnTo>
                  <a:lnTo>
                    <a:pt x="3518" y="455235"/>
                  </a:lnTo>
                  <a:lnTo>
                    <a:pt x="3274" y="455639"/>
                  </a:lnTo>
                  <a:lnTo>
                    <a:pt x="3037" y="456110"/>
                  </a:lnTo>
                  <a:lnTo>
                    <a:pt x="2801" y="456615"/>
                  </a:lnTo>
                  <a:lnTo>
                    <a:pt x="2572" y="457153"/>
                  </a:lnTo>
                  <a:lnTo>
                    <a:pt x="2358" y="457758"/>
                  </a:lnTo>
                  <a:lnTo>
                    <a:pt x="2143" y="458398"/>
                  </a:lnTo>
                  <a:lnTo>
                    <a:pt x="1944" y="459104"/>
                  </a:lnTo>
                  <a:lnTo>
                    <a:pt x="1744" y="459811"/>
                  </a:lnTo>
                  <a:lnTo>
                    <a:pt x="1559" y="460584"/>
                  </a:lnTo>
                  <a:lnTo>
                    <a:pt x="1382" y="461392"/>
                  </a:lnTo>
                  <a:lnTo>
                    <a:pt x="1212" y="462233"/>
                  </a:lnTo>
                  <a:lnTo>
                    <a:pt x="1057" y="463141"/>
                  </a:lnTo>
                  <a:lnTo>
                    <a:pt x="909" y="464049"/>
                  </a:lnTo>
                  <a:lnTo>
                    <a:pt x="769" y="464991"/>
                  </a:lnTo>
                  <a:lnTo>
                    <a:pt x="636" y="465967"/>
                  </a:lnTo>
                  <a:lnTo>
                    <a:pt x="525" y="466976"/>
                  </a:lnTo>
                  <a:lnTo>
                    <a:pt x="414" y="468019"/>
                  </a:lnTo>
                  <a:lnTo>
                    <a:pt x="318" y="469062"/>
                  </a:lnTo>
                  <a:lnTo>
                    <a:pt x="237" y="470172"/>
                  </a:lnTo>
                  <a:lnTo>
                    <a:pt x="163" y="471282"/>
                  </a:lnTo>
                  <a:lnTo>
                    <a:pt x="103" y="472426"/>
                  </a:lnTo>
                  <a:lnTo>
                    <a:pt x="59" y="473570"/>
                  </a:lnTo>
                  <a:lnTo>
                    <a:pt x="22" y="474747"/>
                  </a:lnTo>
                  <a:lnTo>
                    <a:pt x="0" y="475958"/>
                  </a:lnTo>
                  <a:lnTo>
                    <a:pt x="0" y="477170"/>
                  </a:lnTo>
                  <a:lnTo>
                    <a:pt x="0" y="478381"/>
                  </a:lnTo>
                  <a:lnTo>
                    <a:pt x="22" y="479558"/>
                  </a:lnTo>
                  <a:lnTo>
                    <a:pt x="59" y="480702"/>
                  </a:lnTo>
                  <a:lnTo>
                    <a:pt x="103" y="481879"/>
                  </a:lnTo>
                  <a:lnTo>
                    <a:pt x="163" y="482989"/>
                  </a:lnTo>
                  <a:lnTo>
                    <a:pt x="237" y="484100"/>
                  </a:lnTo>
                  <a:lnTo>
                    <a:pt x="318" y="485176"/>
                  </a:lnTo>
                  <a:lnTo>
                    <a:pt x="414" y="486253"/>
                  </a:lnTo>
                  <a:lnTo>
                    <a:pt x="525" y="487262"/>
                  </a:lnTo>
                  <a:lnTo>
                    <a:pt x="636" y="488271"/>
                  </a:lnTo>
                  <a:lnTo>
                    <a:pt x="769" y="489247"/>
                  </a:lnTo>
                  <a:lnTo>
                    <a:pt x="909" y="490189"/>
                  </a:lnTo>
                  <a:lnTo>
                    <a:pt x="1057" y="491131"/>
                  </a:lnTo>
                  <a:lnTo>
                    <a:pt x="1212" y="492005"/>
                  </a:lnTo>
                  <a:lnTo>
                    <a:pt x="1382" y="492846"/>
                  </a:lnTo>
                  <a:lnTo>
                    <a:pt x="1559" y="493654"/>
                  </a:lnTo>
                  <a:lnTo>
                    <a:pt x="1744" y="494428"/>
                  </a:lnTo>
                  <a:lnTo>
                    <a:pt x="1944" y="495168"/>
                  </a:lnTo>
                  <a:lnTo>
                    <a:pt x="2143" y="495874"/>
                  </a:lnTo>
                  <a:lnTo>
                    <a:pt x="2358" y="496513"/>
                  </a:lnTo>
                  <a:lnTo>
                    <a:pt x="2572" y="497119"/>
                  </a:lnTo>
                  <a:lnTo>
                    <a:pt x="2801" y="497691"/>
                  </a:lnTo>
                  <a:lnTo>
                    <a:pt x="3037" y="498195"/>
                  </a:lnTo>
                  <a:lnTo>
                    <a:pt x="3274" y="498666"/>
                  </a:lnTo>
                  <a:lnTo>
                    <a:pt x="3518" y="499104"/>
                  </a:lnTo>
                  <a:lnTo>
                    <a:pt x="3769" y="499474"/>
                  </a:lnTo>
                  <a:lnTo>
                    <a:pt x="4028" y="499777"/>
                  </a:lnTo>
                  <a:lnTo>
                    <a:pt x="4294" y="500046"/>
                  </a:lnTo>
                  <a:lnTo>
                    <a:pt x="4560" y="500248"/>
                  </a:lnTo>
                  <a:lnTo>
                    <a:pt x="4833" y="500382"/>
                  </a:lnTo>
                  <a:lnTo>
                    <a:pt x="5114" y="500483"/>
                  </a:lnTo>
                  <a:lnTo>
                    <a:pt x="5395" y="500517"/>
                  </a:lnTo>
                  <a:lnTo>
                    <a:pt x="5668" y="500483"/>
                  </a:lnTo>
                  <a:lnTo>
                    <a:pt x="5942" y="500382"/>
                  </a:lnTo>
                  <a:lnTo>
                    <a:pt x="6215" y="500248"/>
                  </a:lnTo>
                  <a:lnTo>
                    <a:pt x="6474" y="500046"/>
                  </a:lnTo>
                  <a:lnTo>
                    <a:pt x="6740" y="499777"/>
                  </a:lnTo>
                  <a:lnTo>
                    <a:pt x="6991" y="499474"/>
                  </a:lnTo>
                  <a:lnTo>
                    <a:pt x="7243" y="499104"/>
                  </a:lnTo>
                  <a:lnTo>
                    <a:pt x="7486" y="498666"/>
                  </a:lnTo>
                  <a:lnTo>
                    <a:pt x="7730" y="498195"/>
                  </a:lnTo>
                  <a:lnTo>
                    <a:pt x="7959" y="497691"/>
                  </a:lnTo>
                  <a:lnTo>
                    <a:pt x="8189" y="497119"/>
                  </a:lnTo>
                  <a:lnTo>
                    <a:pt x="8403" y="496513"/>
                  </a:lnTo>
                  <a:lnTo>
                    <a:pt x="8617" y="495874"/>
                  </a:lnTo>
                  <a:lnTo>
                    <a:pt x="8824" y="495168"/>
                  </a:lnTo>
                  <a:lnTo>
                    <a:pt x="9016" y="494428"/>
                  </a:lnTo>
                  <a:lnTo>
                    <a:pt x="9208" y="493654"/>
                  </a:lnTo>
                  <a:lnTo>
                    <a:pt x="9386" y="492846"/>
                  </a:lnTo>
                  <a:lnTo>
                    <a:pt x="9556" y="492005"/>
                  </a:lnTo>
                  <a:lnTo>
                    <a:pt x="9711" y="491131"/>
                  </a:lnTo>
                  <a:lnTo>
                    <a:pt x="9866" y="490189"/>
                  </a:lnTo>
                  <a:lnTo>
                    <a:pt x="10007" y="489247"/>
                  </a:lnTo>
                  <a:lnTo>
                    <a:pt x="10140" y="488271"/>
                  </a:lnTo>
                  <a:lnTo>
                    <a:pt x="10258" y="487262"/>
                  </a:lnTo>
                  <a:lnTo>
                    <a:pt x="10361" y="486253"/>
                  </a:lnTo>
                  <a:lnTo>
                    <a:pt x="10465" y="485176"/>
                  </a:lnTo>
                  <a:lnTo>
                    <a:pt x="10546" y="484100"/>
                  </a:lnTo>
                  <a:lnTo>
                    <a:pt x="10620" y="482989"/>
                  </a:lnTo>
                  <a:lnTo>
                    <a:pt x="10679" y="481879"/>
                  </a:lnTo>
                  <a:lnTo>
                    <a:pt x="10731" y="480702"/>
                  </a:lnTo>
                  <a:lnTo>
                    <a:pt x="10760" y="479558"/>
                  </a:lnTo>
                  <a:lnTo>
                    <a:pt x="10783" y="478381"/>
                  </a:lnTo>
                  <a:lnTo>
                    <a:pt x="10790" y="477170"/>
                  </a:lnTo>
                  <a:lnTo>
                    <a:pt x="10783" y="475958"/>
                  </a:lnTo>
                  <a:lnTo>
                    <a:pt x="10760" y="474747"/>
                  </a:lnTo>
                  <a:lnTo>
                    <a:pt x="10731" y="473570"/>
                  </a:lnTo>
                  <a:lnTo>
                    <a:pt x="10679" y="472426"/>
                  </a:lnTo>
                  <a:lnTo>
                    <a:pt x="10620" y="471282"/>
                  </a:lnTo>
                  <a:lnTo>
                    <a:pt x="10546" y="470172"/>
                  </a:lnTo>
                  <a:lnTo>
                    <a:pt x="10465" y="469062"/>
                  </a:lnTo>
                  <a:lnTo>
                    <a:pt x="10361" y="468019"/>
                  </a:lnTo>
                  <a:lnTo>
                    <a:pt x="10258" y="466976"/>
                  </a:lnTo>
                  <a:lnTo>
                    <a:pt x="10140" y="465967"/>
                  </a:lnTo>
                  <a:lnTo>
                    <a:pt x="10007" y="464991"/>
                  </a:lnTo>
                  <a:lnTo>
                    <a:pt x="9866" y="464049"/>
                  </a:lnTo>
                  <a:lnTo>
                    <a:pt x="9711" y="463141"/>
                  </a:lnTo>
                  <a:lnTo>
                    <a:pt x="9556" y="462233"/>
                  </a:lnTo>
                  <a:lnTo>
                    <a:pt x="9386" y="461392"/>
                  </a:lnTo>
                  <a:lnTo>
                    <a:pt x="9208" y="460584"/>
                  </a:lnTo>
                  <a:lnTo>
                    <a:pt x="9016" y="459811"/>
                  </a:lnTo>
                  <a:lnTo>
                    <a:pt x="8824" y="459104"/>
                  </a:lnTo>
                  <a:lnTo>
                    <a:pt x="8617" y="458398"/>
                  </a:lnTo>
                  <a:lnTo>
                    <a:pt x="8403" y="457758"/>
                  </a:lnTo>
                  <a:lnTo>
                    <a:pt x="8189" y="457153"/>
                  </a:lnTo>
                  <a:lnTo>
                    <a:pt x="7959" y="456615"/>
                  </a:lnTo>
                  <a:lnTo>
                    <a:pt x="7730" y="456110"/>
                  </a:lnTo>
                  <a:lnTo>
                    <a:pt x="7486" y="455639"/>
                  </a:lnTo>
                  <a:lnTo>
                    <a:pt x="7243" y="455235"/>
                  </a:lnTo>
                  <a:lnTo>
                    <a:pt x="6991" y="454865"/>
                  </a:lnTo>
                  <a:lnTo>
                    <a:pt x="6740" y="454562"/>
                  </a:lnTo>
                  <a:lnTo>
                    <a:pt x="6474" y="454293"/>
                  </a:lnTo>
                  <a:lnTo>
                    <a:pt x="6215" y="454092"/>
                  </a:lnTo>
                  <a:lnTo>
                    <a:pt x="5942" y="453957"/>
                  </a:lnTo>
                  <a:lnTo>
                    <a:pt x="5668" y="453856"/>
                  </a:lnTo>
                  <a:lnTo>
                    <a:pt x="5395" y="453822"/>
                  </a:lnTo>
                  <a:close/>
                  <a:moveTo>
                    <a:pt x="5114" y="567059"/>
                  </a:moveTo>
                  <a:lnTo>
                    <a:pt x="4833" y="567160"/>
                  </a:lnTo>
                  <a:lnTo>
                    <a:pt x="4560" y="567328"/>
                  </a:lnTo>
                  <a:lnTo>
                    <a:pt x="4294" y="567530"/>
                  </a:lnTo>
                  <a:lnTo>
                    <a:pt x="4028" y="567766"/>
                  </a:lnTo>
                  <a:lnTo>
                    <a:pt x="3769" y="568102"/>
                  </a:lnTo>
                  <a:lnTo>
                    <a:pt x="3518" y="568472"/>
                  </a:lnTo>
                  <a:lnTo>
                    <a:pt x="3274" y="568876"/>
                  </a:lnTo>
                  <a:lnTo>
                    <a:pt x="3037" y="569347"/>
                  </a:lnTo>
                  <a:lnTo>
                    <a:pt x="2801" y="569885"/>
                  </a:lnTo>
                  <a:lnTo>
                    <a:pt x="2572" y="570423"/>
                  </a:lnTo>
                  <a:lnTo>
                    <a:pt x="2358" y="571029"/>
                  </a:lnTo>
                  <a:lnTo>
                    <a:pt x="2143" y="571702"/>
                  </a:lnTo>
                  <a:lnTo>
                    <a:pt x="1944" y="572408"/>
                  </a:lnTo>
                  <a:lnTo>
                    <a:pt x="1744" y="573115"/>
                  </a:lnTo>
                  <a:lnTo>
                    <a:pt x="1559" y="573889"/>
                  </a:lnTo>
                  <a:lnTo>
                    <a:pt x="1382" y="574730"/>
                  </a:lnTo>
                  <a:lnTo>
                    <a:pt x="1212" y="575571"/>
                  </a:lnTo>
                  <a:lnTo>
                    <a:pt x="1057" y="576445"/>
                  </a:lnTo>
                  <a:lnTo>
                    <a:pt x="909" y="577354"/>
                  </a:lnTo>
                  <a:lnTo>
                    <a:pt x="769" y="578296"/>
                  </a:lnTo>
                  <a:lnTo>
                    <a:pt x="636" y="579271"/>
                  </a:lnTo>
                  <a:lnTo>
                    <a:pt x="525" y="580280"/>
                  </a:lnTo>
                  <a:lnTo>
                    <a:pt x="414" y="581323"/>
                  </a:lnTo>
                  <a:lnTo>
                    <a:pt x="318" y="582400"/>
                  </a:lnTo>
                  <a:lnTo>
                    <a:pt x="237" y="583476"/>
                  </a:lnTo>
                  <a:lnTo>
                    <a:pt x="163" y="584586"/>
                  </a:lnTo>
                  <a:lnTo>
                    <a:pt x="103" y="585697"/>
                  </a:lnTo>
                  <a:lnTo>
                    <a:pt x="59" y="586840"/>
                  </a:lnTo>
                  <a:lnTo>
                    <a:pt x="22" y="588018"/>
                  </a:lnTo>
                  <a:lnTo>
                    <a:pt x="0" y="589195"/>
                  </a:lnTo>
                  <a:lnTo>
                    <a:pt x="0" y="590373"/>
                  </a:lnTo>
                  <a:lnTo>
                    <a:pt x="0" y="591618"/>
                  </a:lnTo>
                  <a:lnTo>
                    <a:pt x="22" y="592795"/>
                  </a:lnTo>
                  <a:lnTo>
                    <a:pt x="59" y="593972"/>
                  </a:lnTo>
                  <a:lnTo>
                    <a:pt x="103" y="595150"/>
                  </a:lnTo>
                  <a:lnTo>
                    <a:pt x="163" y="596294"/>
                  </a:lnTo>
                  <a:lnTo>
                    <a:pt x="237" y="597404"/>
                  </a:lnTo>
                  <a:lnTo>
                    <a:pt x="318" y="598480"/>
                  </a:lnTo>
                  <a:lnTo>
                    <a:pt x="414" y="599557"/>
                  </a:lnTo>
                  <a:lnTo>
                    <a:pt x="525" y="600600"/>
                  </a:lnTo>
                  <a:lnTo>
                    <a:pt x="636" y="601609"/>
                  </a:lnTo>
                  <a:lnTo>
                    <a:pt x="769" y="602585"/>
                  </a:lnTo>
                  <a:lnTo>
                    <a:pt x="909" y="603527"/>
                  </a:lnTo>
                  <a:lnTo>
                    <a:pt x="1057" y="604435"/>
                  </a:lnTo>
                  <a:lnTo>
                    <a:pt x="1212" y="605310"/>
                  </a:lnTo>
                  <a:lnTo>
                    <a:pt x="1382" y="606151"/>
                  </a:lnTo>
                  <a:lnTo>
                    <a:pt x="1559" y="606958"/>
                  </a:lnTo>
                  <a:lnTo>
                    <a:pt x="1744" y="607732"/>
                  </a:lnTo>
                  <a:lnTo>
                    <a:pt x="1944" y="608472"/>
                  </a:lnTo>
                  <a:lnTo>
                    <a:pt x="2143" y="609145"/>
                  </a:lnTo>
                  <a:lnTo>
                    <a:pt x="2358" y="609784"/>
                  </a:lnTo>
                  <a:lnTo>
                    <a:pt x="2572" y="610389"/>
                  </a:lnTo>
                  <a:lnTo>
                    <a:pt x="2801" y="610961"/>
                  </a:lnTo>
                  <a:lnTo>
                    <a:pt x="3037" y="611466"/>
                  </a:lnTo>
                  <a:lnTo>
                    <a:pt x="3274" y="611937"/>
                  </a:lnTo>
                  <a:lnTo>
                    <a:pt x="3518" y="612341"/>
                  </a:lnTo>
                  <a:lnTo>
                    <a:pt x="3769" y="612711"/>
                  </a:lnTo>
                  <a:lnTo>
                    <a:pt x="4028" y="613013"/>
                  </a:lnTo>
                  <a:lnTo>
                    <a:pt x="4294" y="613249"/>
                  </a:lnTo>
                  <a:lnTo>
                    <a:pt x="4560" y="613451"/>
                  </a:lnTo>
                  <a:lnTo>
                    <a:pt x="4833" y="613619"/>
                  </a:lnTo>
                  <a:lnTo>
                    <a:pt x="5114" y="613686"/>
                  </a:lnTo>
                  <a:lnTo>
                    <a:pt x="5395" y="613720"/>
                  </a:lnTo>
                  <a:lnTo>
                    <a:pt x="5668" y="613686"/>
                  </a:lnTo>
                  <a:lnTo>
                    <a:pt x="5942" y="613619"/>
                  </a:lnTo>
                  <a:lnTo>
                    <a:pt x="6215" y="613451"/>
                  </a:lnTo>
                  <a:lnTo>
                    <a:pt x="6474" y="613249"/>
                  </a:lnTo>
                  <a:lnTo>
                    <a:pt x="6740" y="613013"/>
                  </a:lnTo>
                  <a:lnTo>
                    <a:pt x="6991" y="612711"/>
                  </a:lnTo>
                  <a:lnTo>
                    <a:pt x="7243" y="612341"/>
                  </a:lnTo>
                  <a:lnTo>
                    <a:pt x="7486" y="611937"/>
                  </a:lnTo>
                  <a:lnTo>
                    <a:pt x="7730" y="611466"/>
                  </a:lnTo>
                  <a:lnTo>
                    <a:pt x="7959" y="610961"/>
                  </a:lnTo>
                  <a:lnTo>
                    <a:pt x="8189" y="610389"/>
                  </a:lnTo>
                  <a:lnTo>
                    <a:pt x="8403" y="609784"/>
                  </a:lnTo>
                  <a:lnTo>
                    <a:pt x="8617" y="609145"/>
                  </a:lnTo>
                  <a:lnTo>
                    <a:pt x="8824" y="608472"/>
                  </a:lnTo>
                  <a:lnTo>
                    <a:pt x="9016" y="607732"/>
                  </a:lnTo>
                  <a:lnTo>
                    <a:pt x="9208" y="606958"/>
                  </a:lnTo>
                  <a:lnTo>
                    <a:pt x="9386" y="606151"/>
                  </a:lnTo>
                  <a:lnTo>
                    <a:pt x="9556" y="605310"/>
                  </a:lnTo>
                  <a:lnTo>
                    <a:pt x="9711" y="604435"/>
                  </a:lnTo>
                  <a:lnTo>
                    <a:pt x="9866" y="603527"/>
                  </a:lnTo>
                  <a:lnTo>
                    <a:pt x="10007" y="602585"/>
                  </a:lnTo>
                  <a:lnTo>
                    <a:pt x="10140" y="601609"/>
                  </a:lnTo>
                  <a:lnTo>
                    <a:pt x="10258" y="600600"/>
                  </a:lnTo>
                  <a:lnTo>
                    <a:pt x="10361" y="599557"/>
                  </a:lnTo>
                  <a:lnTo>
                    <a:pt x="10465" y="598480"/>
                  </a:lnTo>
                  <a:lnTo>
                    <a:pt x="10546" y="597404"/>
                  </a:lnTo>
                  <a:lnTo>
                    <a:pt x="10620" y="596294"/>
                  </a:lnTo>
                  <a:lnTo>
                    <a:pt x="10679" y="595150"/>
                  </a:lnTo>
                  <a:lnTo>
                    <a:pt x="10731" y="593972"/>
                  </a:lnTo>
                  <a:lnTo>
                    <a:pt x="10760" y="592795"/>
                  </a:lnTo>
                  <a:lnTo>
                    <a:pt x="10783" y="591618"/>
                  </a:lnTo>
                  <a:lnTo>
                    <a:pt x="10790" y="590373"/>
                  </a:lnTo>
                  <a:lnTo>
                    <a:pt x="10783" y="589195"/>
                  </a:lnTo>
                  <a:lnTo>
                    <a:pt x="10760" y="588018"/>
                  </a:lnTo>
                  <a:lnTo>
                    <a:pt x="10731" y="586840"/>
                  </a:lnTo>
                  <a:lnTo>
                    <a:pt x="10679" y="585697"/>
                  </a:lnTo>
                  <a:lnTo>
                    <a:pt x="10620" y="584586"/>
                  </a:lnTo>
                  <a:lnTo>
                    <a:pt x="10546" y="583476"/>
                  </a:lnTo>
                  <a:lnTo>
                    <a:pt x="10465" y="582400"/>
                  </a:lnTo>
                  <a:lnTo>
                    <a:pt x="10361" y="581323"/>
                  </a:lnTo>
                  <a:lnTo>
                    <a:pt x="10258" y="580280"/>
                  </a:lnTo>
                  <a:lnTo>
                    <a:pt x="10140" y="579271"/>
                  </a:lnTo>
                  <a:lnTo>
                    <a:pt x="10007" y="578296"/>
                  </a:lnTo>
                  <a:lnTo>
                    <a:pt x="9866" y="577354"/>
                  </a:lnTo>
                  <a:lnTo>
                    <a:pt x="9711" y="576445"/>
                  </a:lnTo>
                  <a:lnTo>
                    <a:pt x="9556" y="575571"/>
                  </a:lnTo>
                  <a:lnTo>
                    <a:pt x="9386" y="574730"/>
                  </a:lnTo>
                  <a:lnTo>
                    <a:pt x="9208" y="573889"/>
                  </a:lnTo>
                  <a:lnTo>
                    <a:pt x="9016" y="573115"/>
                  </a:lnTo>
                  <a:lnTo>
                    <a:pt x="8824" y="572408"/>
                  </a:lnTo>
                  <a:lnTo>
                    <a:pt x="8617" y="571702"/>
                  </a:lnTo>
                  <a:lnTo>
                    <a:pt x="8403" y="571029"/>
                  </a:lnTo>
                  <a:lnTo>
                    <a:pt x="8189" y="570423"/>
                  </a:lnTo>
                  <a:lnTo>
                    <a:pt x="7959" y="569885"/>
                  </a:lnTo>
                  <a:lnTo>
                    <a:pt x="7730" y="569347"/>
                  </a:lnTo>
                  <a:lnTo>
                    <a:pt x="7486" y="568876"/>
                  </a:lnTo>
                  <a:lnTo>
                    <a:pt x="7243" y="568472"/>
                  </a:lnTo>
                  <a:lnTo>
                    <a:pt x="6991" y="568102"/>
                  </a:lnTo>
                  <a:lnTo>
                    <a:pt x="6740" y="567766"/>
                  </a:lnTo>
                  <a:lnTo>
                    <a:pt x="6474" y="567530"/>
                  </a:lnTo>
                  <a:lnTo>
                    <a:pt x="6215" y="567328"/>
                  </a:lnTo>
                  <a:lnTo>
                    <a:pt x="5942" y="567160"/>
                  </a:lnTo>
                  <a:lnTo>
                    <a:pt x="5668" y="56705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06" name="Google Shape;206;p16"/>
            <p:cNvSpPr/>
            <p:nvPr/>
          </p:nvSpPr>
          <p:spPr>
            <a:xfrm>
              <a:off x="10537933" y="1504158"/>
              <a:ext cx="55637" cy="742601"/>
            </a:xfrm>
            <a:custGeom>
              <a:avLst/>
              <a:gdLst/>
              <a:ahLst/>
              <a:cxnLst/>
              <a:rect l="l" t="t" r="r" b="b"/>
              <a:pathLst>
                <a:path w="10798" h="613720" extrusionOk="0">
                  <a:moveTo>
                    <a:pt x="5403" y="0"/>
                  </a:moveTo>
                  <a:lnTo>
                    <a:pt x="5122" y="34"/>
                  </a:lnTo>
                  <a:lnTo>
                    <a:pt x="4848" y="135"/>
                  </a:lnTo>
                  <a:lnTo>
                    <a:pt x="4582" y="269"/>
                  </a:lnTo>
                  <a:lnTo>
                    <a:pt x="4316" y="471"/>
                  </a:lnTo>
                  <a:lnTo>
                    <a:pt x="4050" y="740"/>
                  </a:lnTo>
                  <a:lnTo>
                    <a:pt x="3799" y="1043"/>
                  </a:lnTo>
                  <a:lnTo>
                    <a:pt x="3548" y="1413"/>
                  </a:lnTo>
                  <a:lnTo>
                    <a:pt x="3304" y="1850"/>
                  </a:lnTo>
                  <a:lnTo>
                    <a:pt x="3060" y="2321"/>
                  </a:lnTo>
                  <a:lnTo>
                    <a:pt x="2831" y="2826"/>
                  </a:lnTo>
                  <a:lnTo>
                    <a:pt x="2602" y="3398"/>
                  </a:lnTo>
                  <a:lnTo>
                    <a:pt x="2387" y="4003"/>
                  </a:lnTo>
                  <a:lnTo>
                    <a:pt x="2173" y="4643"/>
                  </a:lnTo>
                  <a:lnTo>
                    <a:pt x="1966" y="5349"/>
                  </a:lnTo>
                  <a:lnTo>
                    <a:pt x="1774" y="6089"/>
                  </a:lnTo>
                  <a:lnTo>
                    <a:pt x="1589" y="6863"/>
                  </a:lnTo>
                  <a:lnTo>
                    <a:pt x="1404" y="7670"/>
                  </a:lnTo>
                  <a:lnTo>
                    <a:pt x="1234" y="8511"/>
                  </a:lnTo>
                  <a:lnTo>
                    <a:pt x="1079" y="9420"/>
                  </a:lnTo>
                  <a:lnTo>
                    <a:pt x="924" y="10328"/>
                  </a:lnTo>
                  <a:lnTo>
                    <a:pt x="784" y="11270"/>
                  </a:lnTo>
                  <a:lnTo>
                    <a:pt x="658" y="12245"/>
                  </a:lnTo>
                  <a:lnTo>
                    <a:pt x="532" y="13255"/>
                  </a:lnTo>
                  <a:lnTo>
                    <a:pt x="429" y="14298"/>
                  </a:lnTo>
                  <a:lnTo>
                    <a:pt x="333" y="15340"/>
                  </a:lnTo>
                  <a:lnTo>
                    <a:pt x="244" y="16417"/>
                  </a:lnTo>
                  <a:lnTo>
                    <a:pt x="170" y="17527"/>
                  </a:lnTo>
                  <a:lnTo>
                    <a:pt x="111" y="18671"/>
                  </a:lnTo>
                  <a:lnTo>
                    <a:pt x="67" y="19815"/>
                  </a:lnTo>
                  <a:lnTo>
                    <a:pt x="30" y="20959"/>
                  </a:lnTo>
                  <a:lnTo>
                    <a:pt x="8" y="22136"/>
                  </a:lnTo>
                  <a:lnTo>
                    <a:pt x="0" y="23347"/>
                  </a:lnTo>
                  <a:lnTo>
                    <a:pt x="8" y="24558"/>
                  </a:lnTo>
                  <a:lnTo>
                    <a:pt x="30" y="25769"/>
                  </a:lnTo>
                  <a:lnTo>
                    <a:pt x="67" y="26947"/>
                  </a:lnTo>
                  <a:lnTo>
                    <a:pt x="111" y="28091"/>
                  </a:lnTo>
                  <a:lnTo>
                    <a:pt x="170" y="29234"/>
                  </a:lnTo>
                  <a:lnTo>
                    <a:pt x="244" y="30345"/>
                  </a:lnTo>
                  <a:lnTo>
                    <a:pt x="333" y="31455"/>
                  </a:lnTo>
                  <a:lnTo>
                    <a:pt x="429" y="32531"/>
                  </a:lnTo>
                  <a:lnTo>
                    <a:pt x="532" y="33540"/>
                  </a:lnTo>
                  <a:lnTo>
                    <a:pt x="658" y="34550"/>
                  </a:lnTo>
                  <a:lnTo>
                    <a:pt x="784" y="35525"/>
                  </a:lnTo>
                  <a:lnTo>
                    <a:pt x="924" y="36501"/>
                  </a:lnTo>
                  <a:lnTo>
                    <a:pt x="1079" y="37409"/>
                  </a:lnTo>
                  <a:lnTo>
                    <a:pt x="1234" y="38284"/>
                  </a:lnTo>
                  <a:lnTo>
                    <a:pt x="1404" y="39125"/>
                  </a:lnTo>
                  <a:lnTo>
                    <a:pt x="1589" y="39932"/>
                  </a:lnTo>
                  <a:lnTo>
                    <a:pt x="1774" y="40706"/>
                  </a:lnTo>
                  <a:lnTo>
                    <a:pt x="1966" y="41413"/>
                  </a:lnTo>
                  <a:lnTo>
                    <a:pt x="2173" y="42119"/>
                  </a:lnTo>
                  <a:lnTo>
                    <a:pt x="2387" y="42758"/>
                  </a:lnTo>
                  <a:lnTo>
                    <a:pt x="2602" y="43364"/>
                  </a:lnTo>
                  <a:lnTo>
                    <a:pt x="2831" y="43902"/>
                  </a:lnTo>
                  <a:lnTo>
                    <a:pt x="3060" y="44407"/>
                  </a:lnTo>
                  <a:lnTo>
                    <a:pt x="3304" y="44878"/>
                  </a:lnTo>
                  <a:lnTo>
                    <a:pt x="3548" y="45281"/>
                  </a:lnTo>
                  <a:lnTo>
                    <a:pt x="3799" y="45651"/>
                  </a:lnTo>
                  <a:lnTo>
                    <a:pt x="4050" y="45954"/>
                  </a:lnTo>
                  <a:lnTo>
                    <a:pt x="4316" y="46223"/>
                  </a:lnTo>
                  <a:lnTo>
                    <a:pt x="4582" y="46425"/>
                  </a:lnTo>
                  <a:lnTo>
                    <a:pt x="4848" y="46560"/>
                  </a:lnTo>
                  <a:lnTo>
                    <a:pt x="5122" y="46661"/>
                  </a:lnTo>
                  <a:lnTo>
                    <a:pt x="5403" y="46694"/>
                  </a:lnTo>
                  <a:lnTo>
                    <a:pt x="5676" y="46661"/>
                  </a:lnTo>
                  <a:lnTo>
                    <a:pt x="5950" y="46560"/>
                  </a:lnTo>
                  <a:lnTo>
                    <a:pt x="6216" y="46425"/>
                  </a:lnTo>
                  <a:lnTo>
                    <a:pt x="6482" y="46223"/>
                  </a:lnTo>
                  <a:lnTo>
                    <a:pt x="6740" y="45954"/>
                  </a:lnTo>
                  <a:lnTo>
                    <a:pt x="6999" y="45651"/>
                  </a:lnTo>
                  <a:lnTo>
                    <a:pt x="7250" y="45281"/>
                  </a:lnTo>
                  <a:lnTo>
                    <a:pt x="7494" y="44878"/>
                  </a:lnTo>
                  <a:lnTo>
                    <a:pt x="7731" y="44407"/>
                  </a:lnTo>
                  <a:lnTo>
                    <a:pt x="7967" y="43902"/>
                  </a:lnTo>
                  <a:lnTo>
                    <a:pt x="8189" y="43364"/>
                  </a:lnTo>
                  <a:lnTo>
                    <a:pt x="8411" y="42758"/>
                  </a:lnTo>
                  <a:lnTo>
                    <a:pt x="8625" y="42119"/>
                  </a:lnTo>
                  <a:lnTo>
                    <a:pt x="8824" y="41413"/>
                  </a:lnTo>
                  <a:lnTo>
                    <a:pt x="9024" y="40706"/>
                  </a:lnTo>
                  <a:lnTo>
                    <a:pt x="9209" y="39932"/>
                  </a:lnTo>
                  <a:lnTo>
                    <a:pt x="9386" y="39125"/>
                  </a:lnTo>
                  <a:lnTo>
                    <a:pt x="9556" y="38284"/>
                  </a:lnTo>
                  <a:lnTo>
                    <a:pt x="9719" y="37409"/>
                  </a:lnTo>
                  <a:lnTo>
                    <a:pt x="9874" y="36501"/>
                  </a:lnTo>
                  <a:lnTo>
                    <a:pt x="10014" y="35525"/>
                  </a:lnTo>
                  <a:lnTo>
                    <a:pt x="10140" y="34550"/>
                  </a:lnTo>
                  <a:lnTo>
                    <a:pt x="10266" y="33540"/>
                  </a:lnTo>
                  <a:lnTo>
                    <a:pt x="10369" y="32531"/>
                  </a:lnTo>
                  <a:lnTo>
                    <a:pt x="10465" y="31455"/>
                  </a:lnTo>
                  <a:lnTo>
                    <a:pt x="10554" y="30345"/>
                  </a:lnTo>
                  <a:lnTo>
                    <a:pt x="10628" y="29234"/>
                  </a:lnTo>
                  <a:lnTo>
                    <a:pt x="10687" y="28091"/>
                  </a:lnTo>
                  <a:lnTo>
                    <a:pt x="10731" y="26947"/>
                  </a:lnTo>
                  <a:lnTo>
                    <a:pt x="10768" y="25769"/>
                  </a:lnTo>
                  <a:lnTo>
                    <a:pt x="10790" y="24558"/>
                  </a:lnTo>
                  <a:lnTo>
                    <a:pt x="10798" y="23347"/>
                  </a:lnTo>
                  <a:lnTo>
                    <a:pt x="10790" y="22136"/>
                  </a:lnTo>
                  <a:lnTo>
                    <a:pt x="10768" y="20959"/>
                  </a:lnTo>
                  <a:lnTo>
                    <a:pt x="10731" y="19815"/>
                  </a:lnTo>
                  <a:lnTo>
                    <a:pt x="10687" y="18671"/>
                  </a:lnTo>
                  <a:lnTo>
                    <a:pt x="10628" y="17527"/>
                  </a:lnTo>
                  <a:lnTo>
                    <a:pt x="10554" y="16417"/>
                  </a:lnTo>
                  <a:lnTo>
                    <a:pt x="10465" y="15340"/>
                  </a:lnTo>
                  <a:lnTo>
                    <a:pt x="10369" y="14298"/>
                  </a:lnTo>
                  <a:lnTo>
                    <a:pt x="10266" y="13255"/>
                  </a:lnTo>
                  <a:lnTo>
                    <a:pt x="10140" y="12245"/>
                  </a:lnTo>
                  <a:lnTo>
                    <a:pt x="10014" y="11270"/>
                  </a:lnTo>
                  <a:lnTo>
                    <a:pt x="9874" y="10328"/>
                  </a:lnTo>
                  <a:lnTo>
                    <a:pt x="9719" y="9420"/>
                  </a:lnTo>
                  <a:lnTo>
                    <a:pt x="9556" y="8511"/>
                  </a:lnTo>
                  <a:lnTo>
                    <a:pt x="9386" y="7670"/>
                  </a:lnTo>
                  <a:lnTo>
                    <a:pt x="9209" y="6863"/>
                  </a:lnTo>
                  <a:lnTo>
                    <a:pt x="9024" y="6089"/>
                  </a:lnTo>
                  <a:lnTo>
                    <a:pt x="8824" y="5349"/>
                  </a:lnTo>
                  <a:lnTo>
                    <a:pt x="8625" y="4643"/>
                  </a:lnTo>
                  <a:lnTo>
                    <a:pt x="8411" y="4003"/>
                  </a:lnTo>
                  <a:lnTo>
                    <a:pt x="8189" y="3398"/>
                  </a:lnTo>
                  <a:lnTo>
                    <a:pt x="7967" y="2826"/>
                  </a:lnTo>
                  <a:lnTo>
                    <a:pt x="7731" y="2321"/>
                  </a:lnTo>
                  <a:lnTo>
                    <a:pt x="7494" y="1850"/>
                  </a:lnTo>
                  <a:lnTo>
                    <a:pt x="7250" y="1413"/>
                  </a:lnTo>
                  <a:lnTo>
                    <a:pt x="6999" y="1043"/>
                  </a:lnTo>
                  <a:lnTo>
                    <a:pt x="6740" y="740"/>
                  </a:lnTo>
                  <a:lnTo>
                    <a:pt x="6482" y="471"/>
                  </a:lnTo>
                  <a:lnTo>
                    <a:pt x="6216" y="269"/>
                  </a:lnTo>
                  <a:lnTo>
                    <a:pt x="5950" y="135"/>
                  </a:lnTo>
                  <a:lnTo>
                    <a:pt x="5676" y="34"/>
                  </a:lnTo>
                  <a:lnTo>
                    <a:pt x="5403" y="0"/>
                  </a:lnTo>
                  <a:close/>
                  <a:moveTo>
                    <a:pt x="5403" y="113472"/>
                  </a:moveTo>
                  <a:lnTo>
                    <a:pt x="5122" y="113506"/>
                  </a:lnTo>
                  <a:lnTo>
                    <a:pt x="4848" y="113573"/>
                  </a:lnTo>
                  <a:lnTo>
                    <a:pt x="4582" y="113742"/>
                  </a:lnTo>
                  <a:lnTo>
                    <a:pt x="4316" y="113943"/>
                  </a:lnTo>
                  <a:lnTo>
                    <a:pt x="4050" y="114213"/>
                  </a:lnTo>
                  <a:lnTo>
                    <a:pt x="3799" y="114515"/>
                  </a:lnTo>
                  <a:lnTo>
                    <a:pt x="3548" y="114885"/>
                  </a:lnTo>
                  <a:lnTo>
                    <a:pt x="3304" y="115323"/>
                  </a:lnTo>
                  <a:lnTo>
                    <a:pt x="3060" y="115794"/>
                  </a:lnTo>
                  <a:lnTo>
                    <a:pt x="2831" y="116298"/>
                  </a:lnTo>
                  <a:lnTo>
                    <a:pt x="2602" y="116870"/>
                  </a:lnTo>
                  <a:lnTo>
                    <a:pt x="2387" y="117476"/>
                  </a:lnTo>
                  <a:lnTo>
                    <a:pt x="2173" y="118115"/>
                  </a:lnTo>
                  <a:lnTo>
                    <a:pt x="1966" y="118821"/>
                  </a:lnTo>
                  <a:lnTo>
                    <a:pt x="1774" y="119562"/>
                  </a:lnTo>
                  <a:lnTo>
                    <a:pt x="1589" y="120335"/>
                  </a:lnTo>
                  <a:lnTo>
                    <a:pt x="1404" y="121143"/>
                  </a:lnTo>
                  <a:lnTo>
                    <a:pt x="1234" y="121984"/>
                  </a:lnTo>
                  <a:lnTo>
                    <a:pt x="1079" y="122858"/>
                  </a:lnTo>
                  <a:lnTo>
                    <a:pt x="924" y="123800"/>
                  </a:lnTo>
                  <a:lnTo>
                    <a:pt x="784" y="124742"/>
                  </a:lnTo>
                  <a:lnTo>
                    <a:pt x="658" y="125718"/>
                  </a:lnTo>
                  <a:lnTo>
                    <a:pt x="532" y="126727"/>
                  </a:lnTo>
                  <a:lnTo>
                    <a:pt x="429" y="127736"/>
                  </a:lnTo>
                  <a:lnTo>
                    <a:pt x="333" y="128813"/>
                  </a:lnTo>
                  <a:lnTo>
                    <a:pt x="244" y="129889"/>
                  </a:lnTo>
                  <a:lnTo>
                    <a:pt x="170" y="131000"/>
                  </a:lnTo>
                  <a:lnTo>
                    <a:pt x="111" y="132110"/>
                  </a:lnTo>
                  <a:lnTo>
                    <a:pt x="67" y="133254"/>
                  </a:lnTo>
                  <a:lnTo>
                    <a:pt x="30" y="134431"/>
                  </a:lnTo>
                  <a:lnTo>
                    <a:pt x="8" y="135608"/>
                  </a:lnTo>
                  <a:lnTo>
                    <a:pt x="0" y="136820"/>
                  </a:lnTo>
                  <a:lnTo>
                    <a:pt x="8" y="137997"/>
                  </a:lnTo>
                  <a:lnTo>
                    <a:pt x="30" y="139174"/>
                  </a:lnTo>
                  <a:lnTo>
                    <a:pt x="67" y="140352"/>
                  </a:lnTo>
                  <a:lnTo>
                    <a:pt x="111" y="141496"/>
                  </a:lnTo>
                  <a:lnTo>
                    <a:pt x="170" y="142640"/>
                  </a:lnTo>
                  <a:lnTo>
                    <a:pt x="244" y="143716"/>
                  </a:lnTo>
                  <a:lnTo>
                    <a:pt x="333" y="144826"/>
                  </a:lnTo>
                  <a:lnTo>
                    <a:pt x="429" y="145869"/>
                  </a:lnTo>
                  <a:lnTo>
                    <a:pt x="532" y="146912"/>
                  </a:lnTo>
                  <a:lnTo>
                    <a:pt x="658" y="147921"/>
                  </a:lnTo>
                  <a:lnTo>
                    <a:pt x="784" y="148897"/>
                  </a:lnTo>
                  <a:lnTo>
                    <a:pt x="924" y="149839"/>
                  </a:lnTo>
                  <a:lnTo>
                    <a:pt x="1079" y="150747"/>
                  </a:lnTo>
                  <a:lnTo>
                    <a:pt x="1234" y="151622"/>
                  </a:lnTo>
                  <a:lnTo>
                    <a:pt x="1404" y="152496"/>
                  </a:lnTo>
                  <a:lnTo>
                    <a:pt x="1589" y="153304"/>
                  </a:lnTo>
                  <a:lnTo>
                    <a:pt x="1774" y="154078"/>
                  </a:lnTo>
                  <a:lnTo>
                    <a:pt x="1966" y="154818"/>
                  </a:lnTo>
                  <a:lnTo>
                    <a:pt x="2173" y="155491"/>
                  </a:lnTo>
                  <a:lnTo>
                    <a:pt x="2387" y="156163"/>
                  </a:lnTo>
                  <a:lnTo>
                    <a:pt x="2602" y="156769"/>
                  </a:lnTo>
                  <a:lnTo>
                    <a:pt x="2831" y="157341"/>
                  </a:lnTo>
                  <a:lnTo>
                    <a:pt x="3060" y="157845"/>
                  </a:lnTo>
                  <a:lnTo>
                    <a:pt x="3304" y="158316"/>
                  </a:lnTo>
                  <a:lnTo>
                    <a:pt x="3548" y="158720"/>
                  </a:lnTo>
                  <a:lnTo>
                    <a:pt x="3799" y="159090"/>
                  </a:lnTo>
                  <a:lnTo>
                    <a:pt x="4050" y="159427"/>
                  </a:lnTo>
                  <a:lnTo>
                    <a:pt x="4316" y="159696"/>
                  </a:lnTo>
                  <a:lnTo>
                    <a:pt x="4582" y="159898"/>
                  </a:lnTo>
                  <a:lnTo>
                    <a:pt x="4848" y="160032"/>
                  </a:lnTo>
                  <a:lnTo>
                    <a:pt x="5122" y="160133"/>
                  </a:lnTo>
                  <a:lnTo>
                    <a:pt x="5403"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7" y="157341"/>
                  </a:lnTo>
                  <a:lnTo>
                    <a:pt x="8189" y="156769"/>
                  </a:lnTo>
                  <a:lnTo>
                    <a:pt x="8411" y="156163"/>
                  </a:lnTo>
                  <a:lnTo>
                    <a:pt x="8625" y="155491"/>
                  </a:lnTo>
                  <a:lnTo>
                    <a:pt x="8824" y="154818"/>
                  </a:lnTo>
                  <a:lnTo>
                    <a:pt x="9024" y="154078"/>
                  </a:lnTo>
                  <a:lnTo>
                    <a:pt x="9209" y="153304"/>
                  </a:lnTo>
                  <a:lnTo>
                    <a:pt x="9386" y="152496"/>
                  </a:lnTo>
                  <a:lnTo>
                    <a:pt x="9556" y="151622"/>
                  </a:lnTo>
                  <a:lnTo>
                    <a:pt x="9719" y="150747"/>
                  </a:lnTo>
                  <a:lnTo>
                    <a:pt x="9874" y="149839"/>
                  </a:lnTo>
                  <a:lnTo>
                    <a:pt x="10014" y="148897"/>
                  </a:lnTo>
                  <a:lnTo>
                    <a:pt x="10140" y="147921"/>
                  </a:lnTo>
                  <a:lnTo>
                    <a:pt x="10266" y="146912"/>
                  </a:lnTo>
                  <a:lnTo>
                    <a:pt x="10369" y="145869"/>
                  </a:lnTo>
                  <a:lnTo>
                    <a:pt x="10465" y="144826"/>
                  </a:lnTo>
                  <a:lnTo>
                    <a:pt x="10554" y="143716"/>
                  </a:lnTo>
                  <a:lnTo>
                    <a:pt x="10628" y="142640"/>
                  </a:lnTo>
                  <a:lnTo>
                    <a:pt x="10687" y="141496"/>
                  </a:lnTo>
                  <a:lnTo>
                    <a:pt x="10731" y="140352"/>
                  </a:lnTo>
                  <a:lnTo>
                    <a:pt x="10768" y="139174"/>
                  </a:lnTo>
                  <a:lnTo>
                    <a:pt x="10790" y="137997"/>
                  </a:lnTo>
                  <a:lnTo>
                    <a:pt x="10798" y="136820"/>
                  </a:lnTo>
                  <a:lnTo>
                    <a:pt x="10790" y="135608"/>
                  </a:lnTo>
                  <a:lnTo>
                    <a:pt x="10768" y="134431"/>
                  </a:lnTo>
                  <a:lnTo>
                    <a:pt x="10731" y="133254"/>
                  </a:lnTo>
                  <a:lnTo>
                    <a:pt x="10687" y="132110"/>
                  </a:lnTo>
                  <a:lnTo>
                    <a:pt x="10628" y="131000"/>
                  </a:lnTo>
                  <a:lnTo>
                    <a:pt x="10554" y="129889"/>
                  </a:lnTo>
                  <a:lnTo>
                    <a:pt x="10465" y="128813"/>
                  </a:lnTo>
                  <a:lnTo>
                    <a:pt x="10369" y="127736"/>
                  </a:lnTo>
                  <a:lnTo>
                    <a:pt x="10266" y="126727"/>
                  </a:lnTo>
                  <a:lnTo>
                    <a:pt x="10140" y="125718"/>
                  </a:lnTo>
                  <a:lnTo>
                    <a:pt x="10014" y="124742"/>
                  </a:lnTo>
                  <a:lnTo>
                    <a:pt x="9874" y="123800"/>
                  </a:lnTo>
                  <a:lnTo>
                    <a:pt x="9719" y="122858"/>
                  </a:lnTo>
                  <a:lnTo>
                    <a:pt x="9556" y="121984"/>
                  </a:lnTo>
                  <a:lnTo>
                    <a:pt x="9386" y="121143"/>
                  </a:lnTo>
                  <a:lnTo>
                    <a:pt x="9209" y="120335"/>
                  </a:lnTo>
                  <a:lnTo>
                    <a:pt x="9024" y="119562"/>
                  </a:lnTo>
                  <a:lnTo>
                    <a:pt x="8824" y="118821"/>
                  </a:lnTo>
                  <a:lnTo>
                    <a:pt x="8625" y="118115"/>
                  </a:lnTo>
                  <a:lnTo>
                    <a:pt x="8411" y="117476"/>
                  </a:lnTo>
                  <a:lnTo>
                    <a:pt x="8189" y="116870"/>
                  </a:lnTo>
                  <a:lnTo>
                    <a:pt x="7967"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403" y="113472"/>
                  </a:lnTo>
                  <a:close/>
                  <a:moveTo>
                    <a:pt x="5122" y="226945"/>
                  </a:moveTo>
                  <a:lnTo>
                    <a:pt x="4848" y="227046"/>
                  </a:lnTo>
                  <a:lnTo>
                    <a:pt x="4582" y="227214"/>
                  </a:lnTo>
                  <a:lnTo>
                    <a:pt x="4316" y="227416"/>
                  </a:lnTo>
                  <a:lnTo>
                    <a:pt x="4050" y="227651"/>
                  </a:lnTo>
                  <a:lnTo>
                    <a:pt x="3799" y="227988"/>
                  </a:lnTo>
                  <a:lnTo>
                    <a:pt x="3548" y="228358"/>
                  </a:lnTo>
                  <a:lnTo>
                    <a:pt x="3304" y="228761"/>
                  </a:lnTo>
                  <a:lnTo>
                    <a:pt x="3060" y="229232"/>
                  </a:lnTo>
                  <a:lnTo>
                    <a:pt x="2831" y="229771"/>
                  </a:lnTo>
                  <a:lnTo>
                    <a:pt x="2602" y="230309"/>
                  </a:lnTo>
                  <a:lnTo>
                    <a:pt x="2387" y="230915"/>
                  </a:lnTo>
                  <a:lnTo>
                    <a:pt x="2173" y="231587"/>
                  </a:lnTo>
                  <a:lnTo>
                    <a:pt x="1966" y="232260"/>
                  </a:lnTo>
                  <a:lnTo>
                    <a:pt x="1774" y="233000"/>
                  </a:lnTo>
                  <a:lnTo>
                    <a:pt x="1589" y="233774"/>
                  </a:lnTo>
                  <a:lnTo>
                    <a:pt x="1404" y="234581"/>
                  </a:lnTo>
                  <a:lnTo>
                    <a:pt x="1234" y="235422"/>
                  </a:lnTo>
                  <a:lnTo>
                    <a:pt x="1079" y="236331"/>
                  </a:lnTo>
                  <a:lnTo>
                    <a:pt x="924" y="237239"/>
                  </a:lnTo>
                  <a:lnTo>
                    <a:pt x="784" y="238181"/>
                  </a:lnTo>
                  <a:lnTo>
                    <a:pt x="658" y="239157"/>
                  </a:lnTo>
                  <a:lnTo>
                    <a:pt x="532" y="240166"/>
                  </a:lnTo>
                  <a:lnTo>
                    <a:pt x="429" y="241209"/>
                  </a:lnTo>
                  <a:lnTo>
                    <a:pt x="333" y="242252"/>
                  </a:lnTo>
                  <a:lnTo>
                    <a:pt x="244" y="243328"/>
                  </a:lnTo>
                  <a:lnTo>
                    <a:pt x="170" y="244438"/>
                  </a:lnTo>
                  <a:lnTo>
                    <a:pt x="111" y="245582"/>
                  </a:lnTo>
                  <a:lnTo>
                    <a:pt x="67" y="246726"/>
                  </a:lnTo>
                  <a:lnTo>
                    <a:pt x="30" y="247903"/>
                  </a:lnTo>
                  <a:lnTo>
                    <a:pt x="8" y="249081"/>
                  </a:lnTo>
                  <a:lnTo>
                    <a:pt x="0" y="250258"/>
                  </a:lnTo>
                  <a:lnTo>
                    <a:pt x="8" y="251469"/>
                  </a:lnTo>
                  <a:lnTo>
                    <a:pt x="30" y="252647"/>
                  </a:lnTo>
                  <a:lnTo>
                    <a:pt x="67" y="253824"/>
                  </a:lnTo>
                  <a:lnTo>
                    <a:pt x="111" y="254968"/>
                  </a:lnTo>
                  <a:lnTo>
                    <a:pt x="170" y="256078"/>
                  </a:lnTo>
                  <a:lnTo>
                    <a:pt x="244" y="257188"/>
                  </a:lnTo>
                  <a:lnTo>
                    <a:pt x="333" y="258265"/>
                  </a:lnTo>
                  <a:lnTo>
                    <a:pt x="429" y="259341"/>
                  </a:lnTo>
                  <a:lnTo>
                    <a:pt x="532" y="260384"/>
                  </a:lnTo>
                  <a:lnTo>
                    <a:pt x="658" y="261360"/>
                  </a:lnTo>
                  <a:lnTo>
                    <a:pt x="784" y="262336"/>
                  </a:lnTo>
                  <a:lnTo>
                    <a:pt x="924" y="263311"/>
                  </a:lnTo>
                  <a:lnTo>
                    <a:pt x="1079" y="264220"/>
                  </a:lnTo>
                  <a:lnTo>
                    <a:pt x="1234" y="265094"/>
                  </a:lnTo>
                  <a:lnTo>
                    <a:pt x="1404" y="265935"/>
                  </a:lnTo>
                  <a:lnTo>
                    <a:pt x="1589" y="266743"/>
                  </a:lnTo>
                  <a:lnTo>
                    <a:pt x="1774" y="267516"/>
                  </a:lnTo>
                  <a:lnTo>
                    <a:pt x="1966" y="268256"/>
                  </a:lnTo>
                  <a:lnTo>
                    <a:pt x="2173" y="268963"/>
                  </a:lnTo>
                  <a:lnTo>
                    <a:pt x="2387" y="269602"/>
                  </a:lnTo>
                  <a:lnTo>
                    <a:pt x="2602" y="270208"/>
                  </a:lnTo>
                  <a:lnTo>
                    <a:pt x="2831" y="270780"/>
                  </a:lnTo>
                  <a:lnTo>
                    <a:pt x="3060" y="271318"/>
                  </a:lnTo>
                  <a:lnTo>
                    <a:pt x="3304" y="271789"/>
                  </a:lnTo>
                  <a:lnTo>
                    <a:pt x="3548" y="272193"/>
                  </a:lnTo>
                  <a:lnTo>
                    <a:pt x="3799" y="272563"/>
                  </a:lnTo>
                  <a:lnTo>
                    <a:pt x="4050" y="272865"/>
                  </a:lnTo>
                  <a:lnTo>
                    <a:pt x="4316" y="273134"/>
                  </a:lnTo>
                  <a:lnTo>
                    <a:pt x="4582" y="273336"/>
                  </a:lnTo>
                  <a:lnTo>
                    <a:pt x="4848" y="273505"/>
                  </a:lnTo>
                  <a:lnTo>
                    <a:pt x="5122" y="273572"/>
                  </a:lnTo>
                  <a:lnTo>
                    <a:pt x="5403"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7" y="270780"/>
                  </a:lnTo>
                  <a:lnTo>
                    <a:pt x="8189" y="270208"/>
                  </a:lnTo>
                  <a:lnTo>
                    <a:pt x="8411" y="269602"/>
                  </a:lnTo>
                  <a:lnTo>
                    <a:pt x="8625" y="268963"/>
                  </a:lnTo>
                  <a:lnTo>
                    <a:pt x="8824" y="268256"/>
                  </a:lnTo>
                  <a:lnTo>
                    <a:pt x="9024" y="267516"/>
                  </a:lnTo>
                  <a:lnTo>
                    <a:pt x="9209" y="266743"/>
                  </a:lnTo>
                  <a:lnTo>
                    <a:pt x="9386" y="265935"/>
                  </a:lnTo>
                  <a:lnTo>
                    <a:pt x="9556" y="265094"/>
                  </a:lnTo>
                  <a:lnTo>
                    <a:pt x="9719" y="264220"/>
                  </a:lnTo>
                  <a:lnTo>
                    <a:pt x="9874" y="263311"/>
                  </a:lnTo>
                  <a:lnTo>
                    <a:pt x="10014" y="262336"/>
                  </a:lnTo>
                  <a:lnTo>
                    <a:pt x="10140" y="261360"/>
                  </a:lnTo>
                  <a:lnTo>
                    <a:pt x="10266" y="260384"/>
                  </a:lnTo>
                  <a:lnTo>
                    <a:pt x="10369" y="259341"/>
                  </a:lnTo>
                  <a:lnTo>
                    <a:pt x="10465" y="258265"/>
                  </a:lnTo>
                  <a:lnTo>
                    <a:pt x="10554" y="257188"/>
                  </a:lnTo>
                  <a:lnTo>
                    <a:pt x="10628" y="256078"/>
                  </a:lnTo>
                  <a:lnTo>
                    <a:pt x="10687" y="254968"/>
                  </a:lnTo>
                  <a:lnTo>
                    <a:pt x="10731" y="253824"/>
                  </a:lnTo>
                  <a:lnTo>
                    <a:pt x="10768" y="252647"/>
                  </a:lnTo>
                  <a:lnTo>
                    <a:pt x="10790" y="251469"/>
                  </a:lnTo>
                  <a:lnTo>
                    <a:pt x="10798" y="250258"/>
                  </a:lnTo>
                  <a:lnTo>
                    <a:pt x="10790" y="249081"/>
                  </a:lnTo>
                  <a:lnTo>
                    <a:pt x="10768" y="247903"/>
                  </a:lnTo>
                  <a:lnTo>
                    <a:pt x="10731" y="246726"/>
                  </a:lnTo>
                  <a:lnTo>
                    <a:pt x="10687" y="245582"/>
                  </a:lnTo>
                  <a:lnTo>
                    <a:pt x="10628" y="244438"/>
                  </a:lnTo>
                  <a:lnTo>
                    <a:pt x="10554" y="243328"/>
                  </a:lnTo>
                  <a:lnTo>
                    <a:pt x="10465" y="242252"/>
                  </a:lnTo>
                  <a:lnTo>
                    <a:pt x="10369" y="241209"/>
                  </a:lnTo>
                  <a:lnTo>
                    <a:pt x="10266" y="240166"/>
                  </a:lnTo>
                  <a:lnTo>
                    <a:pt x="10140" y="239157"/>
                  </a:lnTo>
                  <a:lnTo>
                    <a:pt x="10014" y="238181"/>
                  </a:lnTo>
                  <a:lnTo>
                    <a:pt x="9874" y="237239"/>
                  </a:lnTo>
                  <a:lnTo>
                    <a:pt x="9719" y="236331"/>
                  </a:lnTo>
                  <a:lnTo>
                    <a:pt x="9556" y="235422"/>
                  </a:lnTo>
                  <a:lnTo>
                    <a:pt x="9386" y="234581"/>
                  </a:lnTo>
                  <a:lnTo>
                    <a:pt x="9209" y="233774"/>
                  </a:lnTo>
                  <a:lnTo>
                    <a:pt x="9024" y="233000"/>
                  </a:lnTo>
                  <a:lnTo>
                    <a:pt x="8824" y="232260"/>
                  </a:lnTo>
                  <a:lnTo>
                    <a:pt x="8625" y="231587"/>
                  </a:lnTo>
                  <a:lnTo>
                    <a:pt x="8411" y="230915"/>
                  </a:lnTo>
                  <a:lnTo>
                    <a:pt x="8189" y="230309"/>
                  </a:lnTo>
                  <a:lnTo>
                    <a:pt x="7967"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22" y="340384"/>
                  </a:moveTo>
                  <a:lnTo>
                    <a:pt x="4848" y="340485"/>
                  </a:lnTo>
                  <a:lnTo>
                    <a:pt x="4582" y="340653"/>
                  </a:lnTo>
                  <a:lnTo>
                    <a:pt x="4316" y="340855"/>
                  </a:lnTo>
                  <a:lnTo>
                    <a:pt x="4050" y="341124"/>
                  </a:lnTo>
                  <a:lnTo>
                    <a:pt x="3799" y="341426"/>
                  </a:lnTo>
                  <a:lnTo>
                    <a:pt x="3548" y="341797"/>
                  </a:lnTo>
                  <a:lnTo>
                    <a:pt x="3304" y="342200"/>
                  </a:lnTo>
                  <a:lnTo>
                    <a:pt x="3060" y="342671"/>
                  </a:lnTo>
                  <a:lnTo>
                    <a:pt x="2831" y="343209"/>
                  </a:lnTo>
                  <a:lnTo>
                    <a:pt x="2602" y="343748"/>
                  </a:lnTo>
                  <a:lnTo>
                    <a:pt x="2387" y="344387"/>
                  </a:lnTo>
                  <a:lnTo>
                    <a:pt x="2173" y="345026"/>
                  </a:lnTo>
                  <a:lnTo>
                    <a:pt x="1966" y="345733"/>
                  </a:lnTo>
                  <a:lnTo>
                    <a:pt x="1774" y="346439"/>
                  </a:lnTo>
                  <a:lnTo>
                    <a:pt x="1589" y="347213"/>
                  </a:lnTo>
                  <a:lnTo>
                    <a:pt x="1404" y="348054"/>
                  </a:lnTo>
                  <a:lnTo>
                    <a:pt x="1234" y="348895"/>
                  </a:lnTo>
                  <a:lnTo>
                    <a:pt x="1079" y="349770"/>
                  </a:lnTo>
                  <a:lnTo>
                    <a:pt x="924" y="350678"/>
                  </a:lnTo>
                  <a:lnTo>
                    <a:pt x="784" y="351620"/>
                  </a:lnTo>
                  <a:lnTo>
                    <a:pt x="658" y="352595"/>
                  </a:lnTo>
                  <a:lnTo>
                    <a:pt x="532" y="353605"/>
                  </a:lnTo>
                  <a:lnTo>
                    <a:pt x="429" y="354648"/>
                  </a:lnTo>
                  <a:lnTo>
                    <a:pt x="333" y="355724"/>
                  </a:lnTo>
                  <a:lnTo>
                    <a:pt x="244" y="356801"/>
                  </a:lnTo>
                  <a:lnTo>
                    <a:pt x="170" y="357911"/>
                  </a:lnTo>
                  <a:lnTo>
                    <a:pt x="111" y="359021"/>
                  </a:lnTo>
                  <a:lnTo>
                    <a:pt x="67" y="360165"/>
                  </a:lnTo>
                  <a:lnTo>
                    <a:pt x="30" y="361342"/>
                  </a:lnTo>
                  <a:lnTo>
                    <a:pt x="8" y="362520"/>
                  </a:lnTo>
                  <a:lnTo>
                    <a:pt x="0" y="363697"/>
                  </a:lnTo>
                  <a:lnTo>
                    <a:pt x="8" y="364908"/>
                  </a:lnTo>
                  <a:lnTo>
                    <a:pt x="30" y="366086"/>
                  </a:lnTo>
                  <a:lnTo>
                    <a:pt x="67" y="367263"/>
                  </a:lnTo>
                  <a:lnTo>
                    <a:pt x="111" y="368407"/>
                  </a:lnTo>
                  <a:lnTo>
                    <a:pt x="170" y="369517"/>
                  </a:lnTo>
                  <a:lnTo>
                    <a:pt x="244" y="370627"/>
                  </a:lnTo>
                  <a:lnTo>
                    <a:pt x="333" y="371704"/>
                  </a:lnTo>
                  <a:lnTo>
                    <a:pt x="429" y="372780"/>
                  </a:lnTo>
                  <a:lnTo>
                    <a:pt x="532" y="373823"/>
                  </a:lnTo>
                  <a:lnTo>
                    <a:pt x="658" y="374799"/>
                  </a:lnTo>
                  <a:lnTo>
                    <a:pt x="784" y="375808"/>
                  </a:lnTo>
                  <a:lnTo>
                    <a:pt x="924" y="376750"/>
                  </a:lnTo>
                  <a:lnTo>
                    <a:pt x="1079" y="377658"/>
                  </a:lnTo>
                  <a:lnTo>
                    <a:pt x="1234" y="378533"/>
                  </a:lnTo>
                  <a:lnTo>
                    <a:pt x="1404" y="379374"/>
                  </a:lnTo>
                  <a:lnTo>
                    <a:pt x="1589" y="380215"/>
                  </a:lnTo>
                  <a:lnTo>
                    <a:pt x="1774" y="380989"/>
                  </a:lnTo>
                  <a:lnTo>
                    <a:pt x="1966" y="381695"/>
                  </a:lnTo>
                  <a:lnTo>
                    <a:pt x="2173" y="382402"/>
                  </a:lnTo>
                  <a:lnTo>
                    <a:pt x="2387" y="383041"/>
                  </a:lnTo>
                  <a:lnTo>
                    <a:pt x="2602" y="383680"/>
                  </a:lnTo>
                  <a:lnTo>
                    <a:pt x="2831" y="384218"/>
                  </a:lnTo>
                  <a:lnTo>
                    <a:pt x="3060" y="384757"/>
                  </a:lnTo>
                  <a:lnTo>
                    <a:pt x="3304" y="385228"/>
                  </a:lnTo>
                  <a:lnTo>
                    <a:pt x="3548" y="385631"/>
                  </a:lnTo>
                  <a:lnTo>
                    <a:pt x="3799" y="386001"/>
                  </a:lnTo>
                  <a:lnTo>
                    <a:pt x="4050" y="386304"/>
                  </a:lnTo>
                  <a:lnTo>
                    <a:pt x="4316" y="386573"/>
                  </a:lnTo>
                  <a:lnTo>
                    <a:pt x="4582" y="386775"/>
                  </a:lnTo>
                  <a:lnTo>
                    <a:pt x="4848" y="386943"/>
                  </a:lnTo>
                  <a:lnTo>
                    <a:pt x="5122"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7" y="384218"/>
                  </a:lnTo>
                  <a:lnTo>
                    <a:pt x="8189" y="383680"/>
                  </a:lnTo>
                  <a:lnTo>
                    <a:pt x="8411" y="383041"/>
                  </a:lnTo>
                  <a:lnTo>
                    <a:pt x="8625" y="382402"/>
                  </a:lnTo>
                  <a:lnTo>
                    <a:pt x="8824" y="381695"/>
                  </a:lnTo>
                  <a:lnTo>
                    <a:pt x="9024" y="380989"/>
                  </a:lnTo>
                  <a:lnTo>
                    <a:pt x="9209" y="380215"/>
                  </a:lnTo>
                  <a:lnTo>
                    <a:pt x="9386" y="379374"/>
                  </a:lnTo>
                  <a:lnTo>
                    <a:pt x="9556" y="378533"/>
                  </a:lnTo>
                  <a:lnTo>
                    <a:pt x="9719" y="377658"/>
                  </a:lnTo>
                  <a:lnTo>
                    <a:pt x="9874" y="376750"/>
                  </a:lnTo>
                  <a:lnTo>
                    <a:pt x="10014" y="375808"/>
                  </a:lnTo>
                  <a:lnTo>
                    <a:pt x="10140" y="374799"/>
                  </a:lnTo>
                  <a:lnTo>
                    <a:pt x="10266" y="373823"/>
                  </a:lnTo>
                  <a:lnTo>
                    <a:pt x="10369" y="372780"/>
                  </a:lnTo>
                  <a:lnTo>
                    <a:pt x="10465" y="371704"/>
                  </a:lnTo>
                  <a:lnTo>
                    <a:pt x="10554" y="370627"/>
                  </a:lnTo>
                  <a:lnTo>
                    <a:pt x="10628" y="369517"/>
                  </a:lnTo>
                  <a:lnTo>
                    <a:pt x="10687" y="368407"/>
                  </a:lnTo>
                  <a:lnTo>
                    <a:pt x="10731" y="367263"/>
                  </a:lnTo>
                  <a:lnTo>
                    <a:pt x="10768" y="366086"/>
                  </a:lnTo>
                  <a:lnTo>
                    <a:pt x="10790" y="364908"/>
                  </a:lnTo>
                  <a:lnTo>
                    <a:pt x="10798" y="363697"/>
                  </a:lnTo>
                  <a:lnTo>
                    <a:pt x="10790" y="362520"/>
                  </a:lnTo>
                  <a:lnTo>
                    <a:pt x="10768" y="361342"/>
                  </a:lnTo>
                  <a:lnTo>
                    <a:pt x="10731" y="360165"/>
                  </a:lnTo>
                  <a:lnTo>
                    <a:pt x="10687" y="359021"/>
                  </a:lnTo>
                  <a:lnTo>
                    <a:pt x="10628" y="357911"/>
                  </a:lnTo>
                  <a:lnTo>
                    <a:pt x="10554" y="356801"/>
                  </a:lnTo>
                  <a:lnTo>
                    <a:pt x="10465" y="355724"/>
                  </a:lnTo>
                  <a:lnTo>
                    <a:pt x="10369" y="354648"/>
                  </a:lnTo>
                  <a:lnTo>
                    <a:pt x="10266" y="353605"/>
                  </a:lnTo>
                  <a:lnTo>
                    <a:pt x="10140" y="352595"/>
                  </a:lnTo>
                  <a:lnTo>
                    <a:pt x="10014" y="351620"/>
                  </a:lnTo>
                  <a:lnTo>
                    <a:pt x="9874" y="350678"/>
                  </a:lnTo>
                  <a:lnTo>
                    <a:pt x="9719" y="349770"/>
                  </a:lnTo>
                  <a:lnTo>
                    <a:pt x="9556" y="348895"/>
                  </a:lnTo>
                  <a:lnTo>
                    <a:pt x="9386" y="348054"/>
                  </a:lnTo>
                  <a:lnTo>
                    <a:pt x="9209" y="347213"/>
                  </a:lnTo>
                  <a:lnTo>
                    <a:pt x="9024" y="346439"/>
                  </a:lnTo>
                  <a:lnTo>
                    <a:pt x="8824" y="345733"/>
                  </a:lnTo>
                  <a:lnTo>
                    <a:pt x="8625" y="345026"/>
                  </a:lnTo>
                  <a:lnTo>
                    <a:pt x="8411" y="344387"/>
                  </a:lnTo>
                  <a:lnTo>
                    <a:pt x="8189" y="343748"/>
                  </a:lnTo>
                  <a:lnTo>
                    <a:pt x="7967"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403" y="453822"/>
                  </a:moveTo>
                  <a:lnTo>
                    <a:pt x="5122" y="453856"/>
                  </a:lnTo>
                  <a:lnTo>
                    <a:pt x="4848" y="453957"/>
                  </a:lnTo>
                  <a:lnTo>
                    <a:pt x="4582" y="454092"/>
                  </a:lnTo>
                  <a:lnTo>
                    <a:pt x="4316" y="454293"/>
                  </a:lnTo>
                  <a:lnTo>
                    <a:pt x="4050" y="454562"/>
                  </a:lnTo>
                  <a:lnTo>
                    <a:pt x="3799" y="454865"/>
                  </a:lnTo>
                  <a:lnTo>
                    <a:pt x="3548" y="455235"/>
                  </a:lnTo>
                  <a:lnTo>
                    <a:pt x="3304" y="455639"/>
                  </a:lnTo>
                  <a:lnTo>
                    <a:pt x="3060" y="456110"/>
                  </a:lnTo>
                  <a:lnTo>
                    <a:pt x="2831" y="456615"/>
                  </a:lnTo>
                  <a:lnTo>
                    <a:pt x="2602" y="457153"/>
                  </a:lnTo>
                  <a:lnTo>
                    <a:pt x="2387" y="457758"/>
                  </a:lnTo>
                  <a:lnTo>
                    <a:pt x="2173" y="458398"/>
                  </a:lnTo>
                  <a:lnTo>
                    <a:pt x="1966" y="459104"/>
                  </a:lnTo>
                  <a:lnTo>
                    <a:pt x="1774" y="459811"/>
                  </a:lnTo>
                  <a:lnTo>
                    <a:pt x="1589" y="460584"/>
                  </a:lnTo>
                  <a:lnTo>
                    <a:pt x="1404" y="461392"/>
                  </a:lnTo>
                  <a:lnTo>
                    <a:pt x="1234" y="462233"/>
                  </a:lnTo>
                  <a:lnTo>
                    <a:pt x="1079" y="463141"/>
                  </a:lnTo>
                  <a:lnTo>
                    <a:pt x="924" y="464049"/>
                  </a:lnTo>
                  <a:lnTo>
                    <a:pt x="784" y="464991"/>
                  </a:lnTo>
                  <a:lnTo>
                    <a:pt x="658" y="465967"/>
                  </a:lnTo>
                  <a:lnTo>
                    <a:pt x="532" y="466976"/>
                  </a:lnTo>
                  <a:lnTo>
                    <a:pt x="429" y="468019"/>
                  </a:lnTo>
                  <a:lnTo>
                    <a:pt x="333" y="469062"/>
                  </a:lnTo>
                  <a:lnTo>
                    <a:pt x="244" y="470172"/>
                  </a:lnTo>
                  <a:lnTo>
                    <a:pt x="170" y="471282"/>
                  </a:lnTo>
                  <a:lnTo>
                    <a:pt x="111" y="472426"/>
                  </a:lnTo>
                  <a:lnTo>
                    <a:pt x="67" y="473570"/>
                  </a:lnTo>
                  <a:lnTo>
                    <a:pt x="30" y="474747"/>
                  </a:lnTo>
                  <a:lnTo>
                    <a:pt x="8" y="475958"/>
                  </a:lnTo>
                  <a:lnTo>
                    <a:pt x="0" y="477170"/>
                  </a:lnTo>
                  <a:lnTo>
                    <a:pt x="8" y="478381"/>
                  </a:lnTo>
                  <a:lnTo>
                    <a:pt x="30" y="479558"/>
                  </a:lnTo>
                  <a:lnTo>
                    <a:pt x="67" y="480702"/>
                  </a:lnTo>
                  <a:lnTo>
                    <a:pt x="111" y="481879"/>
                  </a:lnTo>
                  <a:lnTo>
                    <a:pt x="170" y="482989"/>
                  </a:lnTo>
                  <a:lnTo>
                    <a:pt x="244" y="484100"/>
                  </a:lnTo>
                  <a:lnTo>
                    <a:pt x="333" y="485176"/>
                  </a:lnTo>
                  <a:lnTo>
                    <a:pt x="429" y="486253"/>
                  </a:lnTo>
                  <a:lnTo>
                    <a:pt x="532" y="487262"/>
                  </a:lnTo>
                  <a:lnTo>
                    <a:pt x="658" y="488271"/>
                  </a:lnTo>
                  <a:lnTo>
                    <a:pt x="784" y="489247"/>
                  </a:lnTo>
                  <a:lnTo>
                    <a:pt x="924" y="490189"/>
                  </a:lnTo>
                  <a:lnTo>
                    <a:pt x="1079" y="491131"/>
                  </a:lnTo>
                  <a:lnTo>
                    <a:pt x="1234" y="492005"/>
                  </a:lnTo>
                  <a:lnTo>
                    <a:pt x="1404" y="492846"/>
                  </a:lnTo>
                  <a:lnTo>
                    <a:pt x="1589" y="493654"/>
                  </a:lnTo>
                  <a:lnTo>
                    <a:pt x="1774" y="494428"/>
                  </a:lnTo>
                  <a:lnTo>
                    <a:pt x="1966" y="495168"/>
                  </a:lnTo>
                  <a:lnTo>
                    <a:pt x="2173" y="495874"/>
                  </a:lnTo>
                  <a:lnTo>
                    <a:pt x="2387" y="496513"/>
                  </a:lnTo>
                  <a:lnTo>
                    <a:pt x="2602" y="497119"/>
                  </a:lnTo>
                  <a:lnTo>
                    <a:pt x="2831" y="497691"/>
                  </a:lnTo>
                  <a:lnTo>
                    <a:pt x="3060" y="498195"/>
                  </a:lnTo>
                  <a:lnTo>
                    <a:pt x="3304" y="498666"/>
                  </a:lnTo>
                  <a:lnTo>
                    <a:pt x="3548" y="499104"/>
                  </a:lnTo>
                  <a:lnTo>
                    <a:pt x="3799" y="499474"/>
                  </a:lnTo>
                  <a:lnTo>
                    <a:pt x="4050" y="499777"/>
                  </a:lnTo>
                  <a:lnTo>
                    <a:pt x="4316" y="500046"/>
                  </a:lnTo>
                  <a:lnTo>
                    <a:pt x="4582" y="500248"/>
                  </a:lnTo>
                  <a:lnTo>
                    <a:pt x="4848" y="500382"/>
                  </a:lnTo>
                  <a:lnTo>
                    <a:pt x="5122" y="500483"/>
                  </a:lnTo>
                  <a:lnTo>
                    <a:pt x="5403"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7" y="497691"/>
                  </a:lnTo>
                  <a:lnTo>
                    <a:pt x="8189" y="497119"/>
                  </a:lnTo>
                  <a:lnTo>
                    <a:pt x="8411" y="496513"/>
                  </a:lnTo>
                  <a:lnTo>
                    <a:pt x="8625" y="495874"/>
                  </a:lnTo>
                  <a:lnTo>
                    <a:pt x="8824" y="495168"/>
                  </a:lnTo>
                  <a:lnTo>
                    <a:pt x="9024" y="494428"/>
                  </a:lnTo>
                  <a:lnTo>
                    <a:pt x="9209" y="493654"/>
                  </a:lnTo>
                  <a:lnTo>
                    <a:pt x="9386" y="492846"/>
                  </a:lnTo>
                  <a:lnTo>
                    <a:pt x="9556" y="492005"/>
                  </a:lnTo>
                  <a:lnTo>
                    <a:pt x="9719" y="491131"/>
                  </a:lnTo>
                  <a:lnTo>
                    <a:pt x="9874" y="490189"/>
                  </a:lnTo>
                  <a:lnTo>
                    <a:pt x="10014" y="489247"/>
                  </a:lnTo>
                  <a:lnTo>
                    <a:pt x="10140" y="488271"/>
                  </a:lnTo>
                  <a:lnTo>
                    <a:pt x="10266" y="487262"/>
                  </a:lnTo>
                  <a:lnTo>
                    <a:pt x="10369" y="486253"/>
                  </a:lnTo>
                  <a:lnTo>
                    <a:pt x="10465" y="485176"/>
                  </a:lnTo>
                  <a:lnTo>
                    <a:pt x="10554" y="484100"/>
                  </a:lnTo>
                  <a:lnTo>
                    <a:pt x="10628" y="482989"/>
                  </a:lnTo>
                  <a:lnTo>
                    <a:pt x="10687" y="481879"/>
                  </a:lnTo>
                  <a:lnTo>
                    <a:pt x="10731" y="480702"/>
                  </a:lnTo>
                  <a:lnTo>
                    <a:pt x="10768" y="479558"/>
                  </a:lnTo>
                  <a:lnTo>
                    <a:pt x="10790" y="478381"/>
                  </a:lnTo>
                  <a:lnTo>
                    <a:pt x="10798" y="477170"/>
                  </a:lnTo>
                  <a:lnTo>
                    <a:pt x="10790" y="475958"/>
                  </a:lnTo>
                  <a:lnTo>
                    <a:pt x="10768" y="474747"/>
                  </a:lnTo>
                  <a:lnTo>
                    <a:pt x="10731" y="473570"/>
                  </a:lnTo>
                  <a:lnTo>
                    <a:pt x="10687" y="472426"/>
                  </a:lnTo>
                  <a:lnTo>
                    <a:pt x="10628" y="471282"/>
                  </a:lnTo>
                  <a:lnTo>
                    <a:pt x="10554" y="470172"/>
                  </a:lnTo>
                  <a:lnTo>
                    <a:pt x="10465" y="469062"/>
                  </a:lnTo>
                  <a:lnTo>
                    <a:pt x="10369" y="468019"/>
                  </a:lnTo>
                  <a:lnTo>
                    <a:pt x="10266" y="466976"/>
                  </a:lnTo>
                  <a:lnTo>
                    <a:pt x="10140" y="465967"/>
                  </a:lnTo>
                  <a:lnTo>
                    <a:pt x="10014" y="464991"/>
                  </a:lnTo>
                  <a:lnTo>
                    <a:pt x="9874" y="464049"/>
                  </a:lnTo>
                  <a:lnTo>
                    <a:pt x="9719" y="463141"/>
                  </a:lnTo>
                  <a:lnTo>
                    <a:pt x="9556" y="462233"/>
                  </a:lnTo>
                  <a:lnTo>
                    <a:pt x="9386" y="461392"/>
                  </a:lnTo>
                  <a:lnTo>
                    <a:pt x="9209" y="460584"/>
                  </a:lnTo>
                  <a:lnTo>
                    <a:pt x="9024" y="459811"/>
                  </a:lnTo>
                  <a:lnTo>
                    <a:pt x="8824" y="459104"/>
                  </a:lnTo>
                  <a:lnTo>
                    <a:pt x="8625" y="458398"/>
                  </a:lnTo>
                  <a:lnTo>
                    <a:pt x="8411" y="457758"/>
                  </a:lnTo>
                  <a:lnTo>
                    <a:pt x="8189" y="457153"/>
                  </a:lnTo>
                  <a:lnTo>
                    <a:pt x="7967"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403" y="453822"/>
                  </a:lnTo>
                  <a:close/>
                  <a:moveTo>
                    <a:pt x="5122" y="567059"/>
                  </a:moveTo>
                  <a:lnTo>
                    <a:pt x="4848" y="567160"/>
                  </a:lnTo>
                  <a:lnTo>
                    <a:pt x="4582" y="567328"/>
                  </a:lnTo>
                  <a:lnTo>
                    <a:pt x="4316" y="567530"/>
                  </a:lnTo>
                  <a:lnTo>
                    <a:pt x="4050" y="567766"/>
                  </a:lnTo>
                  <a:lnTo>
                    <a:pt x="3799" y="568102"/>
                  </a:lnTo>
                  <a:lnTo>
                    <a:pt x="3548" y="568472"/>
                  </a:lnTo>
                  <a:lnTo>
                    <a:pt x="3304" y="568876"/>
                  </a:lnTo>
                  <a:lnTo>
                    <a:pt x="3060" y="569347"/>
                  </a:lnTo>
                  <a:lnTo>
                    <a:pt x="2831" y="569885"/>
                  </a:lnTo>
                  <a:lnTo>
                    <a:pt x="2602" y="570423"/>
                  </a:lnTo>
                  <a:lnTo>
                    <a:pt x="2387" y="571029"/>
                  </a:lnTo>
                  <a:lnTo>
                    <a:pt x="2173" y="571702"/>
                  </a:lnTo>
                  <a:lnTo>
                    <a:pt x="1966" y="572408"/>
                  </a:lnTo>
                  <a:lnTo>
                    <a:pt x="1774" y="573115"/>
                  </a:lnTo>
                  <a:lnTo>
                    <a:pt x="1589" y="573889"/>
                  </a:lnTo>
                  <a:lnTo>
                    <a:pt x="1404" y="574730"/>
                  </a:lnTo>
                  <a:lnTo>
                    <a:pt x="1234" y="575571"/>
                  </a:lnTo>
                  <a:lnTo>
                    <a:pt x="1079" y="576445"/>
                  </a:lnTo>
                  <a:lnTo>
                    <a:pt x="924" y="577354"/>
                  </a:lnTo>
                  <a:lnTo>
                    <a:pt x="784" y="578296"/>
                  </a:lnTo>
                  <a:lnTo>
                    <a:pt x="658" y="579271"/>
                  </a:lnTo>
                  <a:lnTo>
                    <a:pt x="532" y="580280"/>
                  </a:lnTo>
                  <a:lnTo>
                    <a:pt x="429" y="581323"/>
                  </a:lnTo>
                  <a:lnTo>
                    <a:pt x="333" y="582400"/>
                  </a:lnTo>
                  <a:lnTo>
                    <a:pt x="244" y="583476"/>
                  </a:lnTo>
                  <a:lnTo>
                    <a:pt x="170" y="584586"/>
                  </a:lnTo>
                  <a:lnTo>
                    <a:pt x="111" y="585697"/>
                  </a:lnTo>
                  <a:lnTo>
                    <a:pt x="67" y="586840"/>
                  </a:lnTo>
                  <a:lnTo>
                    <a:pt x="30" y="588018"/>
                  </a:lnTo>
                  <a:lnTo>
                    <a:pt x="8" y="589195"/>
                  </a:lnTo>
                  <a:lnTo>
                    <a:pt x="0" y="590373"/>
                  </a:lnTo>
                  <a:lnTo>
                    <a:pt x="8" y="591618"/>
                  </a:lnTo>
                  <a:lnTo>
                    <a:pt x="30" y="592795"/>
                  </a:lnTo>
                  <a:lnTo>
                    <a:pt x="67" y="593972"/>
                  </a:lnTo>
                  <a:lnTo>
                    <a:pt x="111" y="595150"/>
                  </a:lnTo>
                  <a:lnTo>
                    <a:pt x="170" y="596294"/>
                  </a:lnTo>
                  <a:lnTo>
                    <a:pt x="244" y="597404"/>
                  </a:lnTo>
                  <a:lnTo>
                    <a:pt x="333" y="598480"/>
                  </a:lnTo>
                  <a:lnTo>
                    <a:pt x="429" y="599557"/>
                  </a:lnTo>
                  <a:lnTo>
                    <a:pt x="532" y="600600"/>
                  </a:lnTo>
                  <a:lnTo>
                    <a:pt x="658" y="601609"/>
                  </a:lnTo>
                  <a:lnTo>
                    <a:pt x="784" y="602585"/>
                  </a:lnTo>
                  <a:lnTo>
                    <a:pt x="924" y="603527"/>
                  </a:lnTo>
                  <a:lnTo>
                    <a:pt x="1079" y="604435"/>
                  </a:lnTo>
                  <a:lnTo>
                    <a:pt x="1234" y="605310"/>
                  </a:lnTo>
                  <a:lnTo>
                    <a:pt x="1404" y="606151"/>
                  </a:lnTo>
                  <a:lnTo>
                    <a:pt x="1589" y="606958"/>
                  </a:lnTo>
                  <a:lnTo>
                    <a:pt x="1774" y="607732"/>
                  </a:lnTo>
                  <a:lnTo>
                    <a:pt x="1966" y="608472"/>
                  </a:lnTo>
                  <a:lnTo>
                    <a:pt x="2173" y="609145"/>
                  </a:lnTo>
                  <a:lnTo>
                    <a:pt x="2387" y="609784"/>
                  </a:lnTo>
                  <a:lnTo>
                    <a:pt x="2602" y="610389"/>
                  </a:lnTo>
                  <a:lnTo>
                    <a:pt x="2831" y="610961"/>
                  </a:lnTo>
                  <a:lnTo>
                    <a:pt x="3060" y="611466"/>
                  </a:lnTo>
                  <a:lnTo>
                    <a:pt x="3304" y="611937"/>
                  </a:lnTo>
                  <a:lnTo>
                    <a:pt x="3548" y="612341"/>
                  </a:lnTo>
                  <a:lnTo>
                    <a:pt x="3799" y="612711"/>
                  </a:lnTo>
                  <a:lnTo>
                    <a:pt x="4050" y="613013"/>
                  </a:lnTo>
                  <a:lnTo>
                    <a:pt x="4316" y="613249"/>
                  </a:lnTo>
                  <a:lnTo>
                    <a:pt x="4582" y="613451"/>
                  </a:lnTo>
                  <a:lnTo>
                    <a:pt x="4848" y="613619"/>
                  </a:lnTo>
                  <a:lnTo>
                    <a:pt x="5122" y="613686"/>
                  </a:lnTo>
                  <a:lnTo>
                    <a:pt x="5403"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7" y="610961"/>
                  </a:lnTo>
                  <a:lnTo>
                    <a:pt x="8189" y="610389"/>
                  </a:lnTo>
                  <a:lnTo>
                    <a:pt x="8411" y="609784"/>
                  </a:lnTo>
                  <a:lnTo>
                    <a:pt x="8625" y="609145"/>
                  </a:lnTo>
                  <a:lnTo>
                    <a:pt x="8824" y="608472"/>
                  </a:lnTo>
                  <a:lnTo>
                    <a:pt x="9024" y="607732"/>
                  </a:lnTo>
                  <a:lnTo>
                    <a:pt x="9209" y="606958"/>
                  </a:lnTo>
                  <a:lnTo>
                    <a:pt x="9386" y="606151"/>
                  </a:lnTo>
                  <a:lnTo>
                    <a:pt x="9556" y="605310"/>
                  </a:lnTo>
                  <a:lnTo>
                    <a:pt x="9719" y="604435"/>
                  </a:lnTo>
                  <a:lnTo>
                    <a:pt x="9874" y="603527"/>
                  </a:lnTo>
                  <a:lnTo>
                    <a:pt x="10014" y="602585"/>
                  </a:lnTo>
                  <a:lnTo>
                    <a:pt x="10140" y="601609"/>
                  </a:lnTo>
                  <a:lnTo>
                    <a:pt x="10266" y="600600"/>
                  </a:lnTo>
                  <a:lnTo>
                    <a:pt x="10369" y="599557"/>
                  </a:lnTo>
                  <a:lnTo>
                    <a:pt x="10465" y="598480"/>
                  </a:lnTo>
                  <a:lnTo>
                    <a:pt x="10554" y="597404"/>
                  </a:lnTo>
                  <a:lnTo>
                    <a:pt x="10628" y="596294"/>
                  </a:lnTo>
                  <a:lnTo>
                    <a:pt x="10687" y="595150"/>
                  </a:lnTo>
                  <a:lnTo>
                    <a:pt x="10731" y="593972"/>
                  </a:lnTo>
                  <a:lnTo>
                    <a:pt x="10768" y="592795"/>
                  </a:lnTo>
                  <a:lnTo>
                    <a:pt x="10790" y="591618"/>
                  </a:lnTo>
                  <a:lnTo>
                    <a:pt x="10798" y="590373"/>
                  </a:lnTo>
                  <a:lnTo>
                    <a:pt x="10790" y="589195"/>
                  </a:lnTo>
                  <a:lnTo>
                    <a:pt x="10768" y="588018"/>
                  </a:lnTo>
                  <a:lnTo>
                    <a:pt x="10731" y="586840"/>
                  </a:lnTo>
                  <a:lnTo>
                    <a:pt x="10687" y="585697"/>
                  </a:lnTo>
                  <a:lnTo>
                    <a:pt x="10628" y="584586"/>
                  </a:lnTo>
                  <a:lnTo>
                    <a:pt x="10554" y="583476"/>
                  </a:lnTo>
                  <a:lnTo>
                    <a:pt x="10465" y="582400"/>
                  </a:lnTo>
                  <a:lnTo>
                    <a:pt x="10369" y="581323"/>
                  </a:lnTo>
                  <a:lnTo>
                    <a:pt x="10266" y="580280"/>
                  </a:lnTo>
                  <a:lnTo>
                    <a:pt x="10140" y="579271"/>
                  </a:lnTo>
                  <a:lnTo>
                    <a:pt x="10014" y="578296"/>
                  </a:lnTo>
                  <a:lnTo>
                    <a:pt x="9874" y="577354"/>
                  </a:lnTo>
                  <a:lnTo>
                    <a:pt x="9719" y="576445"/>
                  </a:lnTo>
                  <a:lnTo>
                    <a:pt x="9556" y="575571"/>
                  </a:lnTo>
                  <a:lnTo>
                    <a:pt x="9386" y="574730"/>
                  </a:lnTo>
                  <a:lnTo>
                    <a:pt x="9209" y="573889"/>
                  </a:lnTo>
                  <a:lnTo>
                    <a:pt x="9024" y="573115"/>
                  </a:lnTo>
                  <a:lnTo>
                    <a:pt x="8824" y="572408"/>
                  </a:lnTo>
                  <a:lnTo>
                    <a:pt x="8625" y="571702"/>
                  </a:lnTo>
                  <a:lnTo>
                    <a:pt x="8411" y="571029"/>
                  </a:lnTo>
                  <a:lnTo>
                    <a:pt x="8189" y="570423"/>
                  </a:lnTo>
                  <a:lnTo>
                    <a:pt x="7967"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07" name="Google Shape;207;p16"/>
            <p:cNvSpPr/>
            <p:nvPr/>
          </p:nvSpPr>
          <p:spPr>
            <a:xfrm>
              <a:off x="10673645" y="1504158"/>
              <a:ext cx="55637" cy="742601"/>
            </a:xfrm>
            <a:custGeom>
              <a:avLst/>
              <a:gdLst/>
              <a:ahLst/>
              <a:cxnLst/>
              <a:rect l="l" t="t" r="r" b="b"/>
              <a:pathLst>
                <a:path w="10798" h="613720" extrusionOk="0">
                  <a:moveTo>
                    <a:pt x="5396" y="0"/>
                  </a:moveTo>
                  <a:lnTo>
                    <a:pt x="5115" y="34"/>
                  </a:lnTo>
                  <a:lnTo>
                    <a:pt x="4841" y="135"/>
                  </a:lnTo>
                  <a:lnTo>
                    <a:pt x="4568" y="269"/>
                  </a:lnTo>
                  <a:lnTo>
                    <a:pt x="4302" y="471"/>
                  </a:lnTo>
                  <a:lnTo>
                    <a:pt x="4036" y="740"/>
                  </a:lnTo>
                  <a:lnTo>
                    <a:pt x="3777" y="1043"/>
                  </a:lnTo>
                  <a:lnTo>
                    <a:pt x="3526" y="1413"/>
                  </a:lnTo>
                  <a:lnTo>
                    <a:pt x="3282" y="1850"/>
                  </a:lnTo>
                  <a:lnTo>
                    <a:pt x="3038" y="2321"/>
                  </a:lnTo>
                  <a:lnTo>
                    <a:pt x="2809" y="2826"/>
                  </a:lnTo>
                  <a:lnTo>
                    <a:pt x="2580" y="3398"/>
                  </a:lnTo>
                  <a:lnTo>
                    <a:pt x="2358" y="4003"/>
                  </a:lnTo>
                  <a:lnTo>
                    <a:pt x="2151" y="4643"/>
                  </a:lnTo>
                  <a:lnTo>
                    <a:pt x="1944" y="5349"/>
                  </a:lnTo>
                  <a:lnTo>
                    <a:pt x="1752" y="6089"/>
                  </a:lnTo>
                  <a:lnTo>
                    <a:pt x="1567" y="6863"/>
                  </a:lnTo>
                  <a:lnTo>
                    <a:pt x="1390" y="7670"/>
                  </a:lnTo>
                  <a:lnTo>
                    <a:pt x="1220" y="8511"/>
                  </a:lnTo>
                  <a:lnTo>
                    <a:pt x="1057" y="9420"/>
                  </a:lnTo>
                  <a:lnTo>
                    <a:pt x="910" y="10328"/>
                  </a:lnTo>
                  <a:lnTo>
                    <a:pt x="769" y="11270"/>
                  </a:lnTo>
                  <a:lnTo>
                    <a:pt x="644" y="12245"/>
                  </a:lnTo>
                  <a:lnTo>
                    <a:pt x="525" y="13255"/>
                  </a:lnTo>
                  <a:lnTo>
                    <a:pt x="422" y="14298"/>
                  </a:lnTo>
                  <a:lnTo>
                    <a:pt x="326" y="15340"/>
                  </a:lnTo>
                  <a:lnTo>
                    <a:pt x="237" y="16417"/>
                  </a:lnTo>
                  <a:lnTo>
                    <a:pt x="171" y="17527"/>
                  </a:lnTo>
                  <a:lnTo>
                    <a:pt x="111" y="18671"/>
                  </a:lnTo>
                  <a:lnTo>
                    <a:pt x="60" y="19815"/>
                  </a:lnTo>
                  <a:lnTo>
                    <a:pt x="30" y="20959"/>
                  </a:lnTo>
                  <a:lnTo>
                    <a:pt x="8" y="22136"/>
                  </a:lnTo>
                  <a:lnTo>
                    <a:pt x="1" y="23347"/>
                  </a:lnTo>
                  <a:lnTo>
                    <a:pt x="8" y="24558"/>
                  </a:lnTo>
                  <a:lnTo>
                    <a:pt x="30" y="25736"/>
                  </a:lnTo>
                  <a:lnTo>
                    <a:pt x="60" y="26879"/>
                  </a:lnTo>
                  <a:lnTo>
                    <a:pt x="111" y="28023"/>
                  </a:lnTo>
                  <a:lnTo>
                    <a:pt x="171" y="29167"/>
                  </a:lnTo>
                  <a:lnTo>
                    <a:pt x="237" y="30277"/>
                  </a:lnTo>
                  <a:lnTo>
                    <a:pt x="326" y="31354"/>
                  </a:lnTo>
                  <a:lnTo>
                    <a:pt x="422" y="32397"/>
                  </a:lnTo>
                  <a:lnTo>
                    <a:pt x="525" y="33440"/>
                  </a:lnTo>
                  <a:lnTo>
                    <a:pt x="644" y="34449"/>
                  </a:lnTo>
                  <a:lnTo>
                    <a:pt x="769" y="35424"/>
                  </a:lnTo>
                  <a:lnTo>
                    <a:pt x="910" y="36366"/>
                  </a:lnTo>
                  <a:lnTo>
                    <a:pt x="1057" y="37275"/>
                  </a:lnTo>
                  <a:lnTo>
                    <a:pt x="1220" y="38183"/>
                  </a:lnTo>
                  <a:lnTo>
                    <a:pt x="1390" y="39024"/>
                  </a:lnTo>
                  <a:lnTo>
                    <a:pt x="1567" y="39831"/>
                  </a:lnTo>
                  <a:lnTo>
                    <a:pt x="1752" y="40605"/>
                  </a:lnTo>
                  <a:lnTo>
                    <a:pt x="1944" y="41345"/>
                  </a:lnTo>
                  <a:lnTo>
                    <a:pt x="2151" y="42052"/>
                  </a:lnTo>
                  <a:lnTo>
                    <a:pt x="2358" y="42691"/>
                  </a:lnTo>
                  <a:lnTo>
                    <a:pt x="2580" y="43296"/>
                  </a:lnTo>
                  <a:lnTo>
                    <a:pt x="2809" y="43868"/>
                  </a:lnTo>
                  <a:lnTo>
                    <a:pt x="3038" y="44373"/>
                  </a:lnTo>
                  <a:lnTo>
                    <a:pt x="3282" y="44844"/>
                  </a:lnTo>
                  <a:lnTo>
                    <a:pt x="3526" y="45281"/>
                  </a:lnTo>
                  <a:lnTo>
                    <a:pt x="3777" y="45651"/>
                  </a:lnTo>
                  <a:lnTo>
                    <a:pt x="4036" y="45954"/>
                  </a:lnTo>
                  <a:lnTo>
                    <a:pt x="4302" y="46223"/>
                  </a:lnTo>
                  <a:lnTo>
                    <a:pt x="4568" y="46425"/>
                  </a:lnTo>
                  <a:lnTo>
                    <a:pt x="4841" y="46560"/>
                  </a:lnTo>
                  <a:lnTo>
                    <a:pt x="5115" y="46661"/>
                  </a:lnTo>
                  <a:lnTo>
                    <a:pt x="5396" y="46694"/>
                  </a:lnTo>
                  <a:lnTo>
                    <a:pt x="5676" y="46661"/>
                  </a:lnTo>
                  <a:lnTo>
                    <a:pt x="5950" y="46560"/>
                  </a:lnTo>
                  <a:lnTo>
                    <a:pt x="6216" y="46425"/>
                  </a:lnTo>
                  <a:lnTo>
                    <a:pt x="6482" y="46223"/>
                  </a:lnTo>
                  <a:lnTo>
                    <a:pt x="6741" y="45954"/>
                  </a:lnTo>
                  <a:lnTo>
                    <a:pt x="6999" y="45651"/>
                  </a:lnTo>
                  <a:lnTo>
                    <a:pt x="7251" y="45281"/>
                  </a:lnTo>
                  <a:lnTo>
                    <a:pt x="7494" y="44844"/>
                  </a:lnTo>
                  <a:lnTo>
                    <a:pt x="7731" y="44373"/>
                  </a:lnTo>
                  <a:lnTo>
                    <a:pt x="7967" y="43868"/>
                  </a:lnTo>
                  <a:lnTo>
                    <a:pt x="8189" y="43296"/>
                  </a:lnTo>
                  <a:lnTo>
                    <a:pt x="8411" y="42691"/>
                  </a:lnTo>
                  <a:lnTo>
                    <a:pt x="8625" y="42052"/>
                  </a:lnTo>
                  <a:lnTo>
                    <a:pt x="8825" y="41345"/>
                  </a:lnTo>
                  <a:lnTo>
                    <a:pt x="9024" y="40605"/>
                  </a:lnTo>
                  <a:lnTo>
                    <a:pt x="9209" y="39831"/>
                  </a:lnTo>
                  <a:lnTo>
                    <a:pt x="9386" y="39024"/>
                  </a:lnTo>
                  <a:lnTo>
                    <a:pt x="9556" y="38183"/>
                  </a:lnTo>
                  <a:lnTo>
                    <a:pt x="9719" y="37275"/>
                  </a:lnTo>
                  <a:lnTo>
                    <a:pt x="9874" y="36366"/>
                  </a:lnTo>
                  <a:lnTo>
                    <a:pt x="10015" y="35424"/>
                  </a:lnTo>
                  <a:lnTo>
                    <a:pt x="10140" y="34449"/>
                  </a:lnTo>
                  <a:lnTo>
                    <a:pt x="10258" y="33440"/>
                  </a:lnTo>
                  <a:lnTo>
                    <a:pt x="10369" y="32397"/>
                  </a:lnTo>
                  <a:lnTo>
                    <a:pt x="10465" y="31354"/>
                  </a:lnTo>
                  <a:lnTo>
                    <a:pt x="10554" y="30277"/>
                  </a:lnTo>
                  <a:lnTo>
                    <a:pt x="10628" y="29167"/>
                  </a:lnTo>
                  <a:lnTo>
                    <a:pt x="10687" y="28023"/>
                  </a:lnTo>
                  <a:lnTo>
                    <a:pt x="10731" y="26879"/>
                  </a:lnTo>
                  <a:lnTo>
                    <a:pt x="10768" y="25736"/>
                  </a:lnTo>
                  <a:lnTo>
                    <a:pt x="10791" y="24558"/>
                  </a:lnTo>
                  <a:lnTo>
                    <a:pt x="10798" y="23347"/>
                  </a:lnTo>
                  <a:lnTo>
                    <a:pt x="10791" y="22136"/>
                  </a:lnTo>
                  <a:lnTo>
                    <a:pt x="10768" y="20959"/>
                  </a:lnTo>
                  <a:lnTo>
                    <a:pt x="10731" y="19815"/>
                  </a:lnTo>
                  <a:lnTo>
                    <a:pt x="10687" y="18671"/>
                  </a:lnTo>
                  <a:lnTo>
                    <a:pt x="10628" y="17527"/>
                  </a:lnTo>
                  <a:lnTo>
                    <a:pt x="10554" y="16417"/>
                  </a:lnTo>
                  <a:lnTo>
                    <a:pt x="10465" y="15340"/>
                  </a:lnTo>
                  <a:lnTo>
                    <a:pt x="10369" y="14298"/>
                  </a:lnTo>
                  <a:lnTo>
                    <a:pt x="10258" y="13255"/>
                  </a:lnTo>
                  <a:lnTo>
                    <a:pt x="10140" y="12245"/>
                  </a:lnTo>
                  <a:lnTo>
                    <a:pt x="10015" y="11270"/>
                  </a:lnTo>
                  <a:lnTo>
                    <a:pt x="9874" y="10328"/>
                  </a:lnTo>
                  <a:lnTo>
                    <a:pt x="9719" y="9420"/>
                  </a:lnTo>
                  <a:lnTo>
                    <a:pt x="9556" y="8511"/>
                  </a:lnTo>
                  <a:lnTo>
                    <a:pt x="9386" y="7670"/>
                  </a:lnTo>
                  <a:lnTo>
                    <a:pt x="9209" y="6863"/>
                  </a:lnTo>
                  <a:lnTo>
                    <a:pt x="9024" y="6089"/>
                  </a:lnTo>
                  <a:lnTo>
                    <a:pt x="8825" y="5349"/>
                  </a:lnTo>
                  <a:lnTo>
                    <a:pt x="8625" y="4643"/>
                  </a:lnTo>
                  <a:lnTo>
                    <a:pt x="8411" y="4003"/>
                  </a:lnTo>
                  <a:lnTo>
                    <a:pt x="8189" y="3398"/>
                  </a:lnTo>
                  <a:lnTo>
                    <a:pt x="7967" y="2826"/>
                  </a:lnTo>
                  <a:lnTo>
                    <a:pt x="7731" y="2321"/>
                  </a:lnTo>
                  <a:lnTo>
                    <a:pt x="7494" y="1850"/>
                  </a:lnTo>
                  <a:lnTo>
                    <a:pt x="7251" y="1413"/>
                  </a:lnTo>
                  <a:lnTo>
                    <a:pt x="6999" y="1043"/>
                  </a:lnTo>
                  <a:lnTo>
                    <a:pt x="6741" y="740"/>
                  </a:lnTo>
                  <a:lnTo>
                    <a:pt x="6482" y="471"/>
                  </a:lnTo>
                  <a:lnTo>
                    <a:pt x="6216" y="269"/>
                  </a:lnTo>
                  <a:lnTo>
                    <a:pt x="5950" y="135"/>
                  </a:lnTo>
                  <a:lnTo>
                    <a:pt x="5676" y="34"/>
                  </a:lnTo>
                  <a:lnTo>
                    <a:pt x="5396" y="0"/>
                  </a:lnTo>
                  <a:close/>
                  <a:moveTo>
                    <a:pt x="5396" y="113472"/>
                  </a:moveTo>
                  <a:lnTo>
                    <a:pt x="5115" y="113506"/>
                  </a:lnTo>
                  <a:lnTo>
                    <a:pt x="4841" y="113573"/>
                  </a:lnTo>
                  <a:lnTo>
                    <a:pt x="4568" y="113742"/>
                  </a:lnTo>
                  <a:lnTo>
                    <a:pt x="4302" y="113943"/>
                  </a:lnTo>
                  <a:lnTo>
                    <a:pt x="4036" y="114213"/>
                  </a:lnTo>
                  <a:lnTo>
                    <a:pt x="3777" y="114515"/>
                  </a:lnTo>
                  <a:lnTo>
                    <a:pt x="3526" y="114885"/>
                  </a:lnTo>
                  <a:lnTo>
                    <a:pt x="3282" y="115323"/>
                  </a:lnTo>
                  <a:lnTo>
                    <a:pt x="3038" y="115794"/>
                  </a:lnTo>
                  <a:lnTo>
                    <a:pt x="2809" y="116298"/>
                  </a:lnTo>
                  <a:lnTo>
                    <a:pt x="2580" y="116870"/>
                  </a:lnTo>
                  <a:lnTo>
                    <a:pt x="2358" y="117476"/>
                  </a:lnTo>
                  <a:lnTo>
                    <a:pt x="2151" y="118115"/>
                  </a:lnTo>
                  <a:lnTo>
                    <a:pt x="1944" y="118821"/>
                  </a:lnTo>
                  <a:lnTo>
                    <a:pt x="1752" y="119562"/>
                  </a:lnTo>
                  <a:lnTo>
                    <a:pt x="1567" y="120335"/>
                  </a:lnTo>
                  <a:lnTo>
                    <a:pt x="1390" y="121143"/>
                  </a:lnTo>
                  <a:lnTo>
                    <a:pt x="1220" y="121984"/>
                  </a:lnTo>
                  <a:lnTo>
                    <a:pt x="1057" y="122858"/>
                  </a:lnTo>
                  <a:lnTo>
                    <a:pt x="910" y="123800"/>
                  </a:lnTo>
                  <a:lnTo>
                    <a:pt x="769" y="124742"/>
                  </a:lnTo>
                  <a:lnTo>
                    <a:pt x="644" y="125718"/>
                  </a:lnTo>
                  <a:lnTo>
                    <a:pt x="525" y="126727"/>
                  </a:lnTo>
                  <a:lnTo>
                    <a:pt x="422" y="127736"/>
                  </a:lnTo>
                  <a:lnTo>
                    <a:pt x="326" y="128813"/>
                  </a:lnTo>
                  <a:lnTo>
                    <a:pt x="237" y="129889"/>
                  </a:lnTo>
                  <a:lnTo>
                    <a:pt x="171" y="131000"/>
                  </a:lnTo>
                  <a:lnTo>
                    <a:pt x="111" y="132110"/>
                  </a:lnTo>
                  <a:lnTo>
                    <a:pt x="60" y="133254"/>
                  </a:lnTo>
                  <a:lnTo>
                    <a:pt x="30" y="134431"/>
                  </a:lnTo>
                  <a:lnTo>
                    <a:pt x="8" y="135608"/>
                  </a:lnTo>
                  <a:lnTo>
                    <a:pt x="1" y="136820"/>
                  </a:lnTo>
                  <a:lnTo>
                    <a:pt x="8" y="137997"/>
                  </a:lnTo>
                  <a:lnTo>
                    <a:pt x="30" y="139174"/>
                  </a:lnTo>
                  <a:lnTo>
                    <a:pt x="60" y="140352"/>
                  </a:lnTo>
                  <a:lnTo>
                    <a:pt x="111" y="141496"/>
                  </a:lnTo>
                  <a:lnTo>
                    <a:pt x="171" y="142640"/>
                  </a:lnTo>
                  <a:lnTo>
                    <a:pt x="237" y="143716"/>
                  </a:lnTo>
                  <a:lnTo>
                    <a:pt x="326" y="144826"/>
                  </a:lnTo>
                  <a:lnTo>
                    <a:pt x="422" y="145869"/>
                  </a:lnTo>
                  <a:lnTo>
                    <a:pt x="525" y="146912"/>
                  </a:lnTo>
                  <a:lnTo>
                    <a:pt x="644" y="147921"/>
                  </a:lnTo>
                  <a:lnTo>
                    <a:pt x="769" y="148897"/>
                  </a:lnTo>
                  <a:lnTo>
                    <a:pt x="910" y="149839"/>
                  </a:lnTo>
                  <a:lnTo>
                    <a:pt x="1057" y="150747"/>
                  </a:lnTo>
                  <a:lnTo>
                    <a:pt x="1220" y="151622"/>
                  </a:lnTo>
                  <a:lnTo>
                    <a:pt x="1390" y="152496"/>
                  </a:lnTo>
                  <a:lnTo>
                    <a:pt x="1567" y="153304"/>
                  </a:lnTo>
                  <a:lnTo>
                    <a:pt x="1752" y="154078"/>
                  </a:lnTo>
                  <a:lnTo>
                    <a:pt x="1944" y="154818"/>
                  </a:lnTo>
                  <a:lnTo>
                    <a:pt x="2151" y="155491"/>
                  </a:lnTo>
                  <a:lnTo>
                    <a:pt x="2358" y="156163"/>
                  </a:lnTo>
                  <a:lnTo>
                    <a:pt x="2580" y="156769"/>
                  </a:lnTo>
                  <a:lnTo>
                    <a:pt x="2809" y="157341"/>
                  </a:lnTo>
                  <a:lnTo>
                    <a:pt x="3038" y="157845"/>
                  </a:lnTo>
                  <a:lnTo>
                    <a:pt x="3282" y="158316"/>
                  </a:lnTo>
                  <a:lnTo>
                    <a:pt x="3526" y="158720"/>
                  </a:lnTo>
                  <a:lnTo>
                    <a:pt x="3777" y="159090"/>
                  </a:lnTo>
                  <a:lnTo>
                    <a:pt x="4036" y="159427"/>
                  </a:lnTo>
                  <a:lnTo>
                    <a:pt x="4302" y="159696"/>
                  </a:lnTo>
                  <a:lnTo>
                    <a:pt x="4568" y="159898"/>
                  </a:lnTo>
                  <a:lnTo>
                    <a:pt x="4841" y="160032"/>
                  </a:lnTo>
                  <a:lnTo>
                    <a:pt x="5115" y="160133"/>
                  </a:lnTo>
                  <a:lnTo>
                    <a:pt x="5396" y="160167"/>
                  </a:lnTo>
                  <a:lnTo>
                    <a:pt x="5676" y="160133"/>
                  </a:lnTo>
                  <a:lnTo>
                    <a:pt x="5950" y="160032"/>
                  </a:lnTo>
                  <a:lnTo>
                    <a:pt x="6216" y="159898"/>
                  </a:lnTo>
                  <a:lnTo>
                    <a:pt x="6482" y="159696"/>
                  </a:lnTo>
                  <a:lnTo>
                    <a:pt x="6741" y="159427"/>
                  </a:lnTo>
                  <a:lnTo>
                    <a:pt x="6999" y="159090"/>
                  </a:lnTo>
                  <a:lnTo>
                    <a:pt x="7251" y="158720"/>
                  </a:lnTo>
                  <a:lnTo>
                    <a:pt x="7494" y="158316"/>
                  </a:lnTo>
                  <a:lnTo>
                    <a:pt x="7731" y="157845"/>
                  </a:lnTo>
                  <a:lnTo>
                    <a:pt x="7967" y="157341"/>
                  </a:lnTo>
                  <a:lnTo>
                    <a:pt x="8189" y="156769"/>
                  </a:lnTo>
                  <a:lnTo>
                    <a:pt x="8411" y="156163"/>
                  </a:lnTo>
                  <a:lnTo>
                    <a:pt x="8625" y="155491"/>
                  </a:lnTo>
                  <a:lnTo>
                    <a:pt x="8825" y="154818"/>
                  </a:lnTo>
                  <a:lnTo>
                    <a:pt x="9024" y="154078"/>
                  </a:lnTo>
                  <a:lnTo>
                    <a:pt x="9209" y="153304"/>
                  </a:lnTo>
                  <a:lnTo>
                    <a:pt x="9386" y="152496"/>
                  </a:lnTo>
                  <a:lnTo>
                    <a:pt x="9556" y="151622"/>
                  </a:lnTo>
                  <a:lnTo>
                    <a:pt x="9719" y="150747"/>
                  </a:lnTo>
                  <a:lnTo>
                    <a:pt x="9874" y="149839"/>
                  </a:lnTo>
                  <a:lnTo>
                    <a:pt x="10015" y="148897"/>
                  </a:lnTo>
                  <a:lnTo>
                    <a:pt x="10140" y="147921"/>
                  </a:lnTo>
                  <a:lnTo>
                    <a:pt x="10258" y="146912"/>
                  </a:lnTo>
                  <a:lnTo>
                    <a:pt x="10369" y="145869"/>
                  </a:lnTo>
                  <a:lnTo>
                    <a:pt x="10465" y="144826"/>
                  </a:lnTo>
                  <a:lnTo>
                    <a:pt x="10554" y="143716"/>
                  </a:lnTo>
                  <a:lnTo>
                    <a:pt x="10628" y="142640"/>
                  </a:lnTo>
                  <a:lnTo>
                    <a:pt x="10687" y="141496"/>
                  </a:lnTo>
                  <a:lnTo>
                    <a:pt x="10731" y="140352"/>
                  </a:lnTo>
                  <a:lnTo>
                    <a:pt x="10768" y="139174"/>
                  </a:lnTo>
                  <a:lnTo>
                    <a:pt x="10791" y="137997"/>
                  </a:lnTo>
                  <a:lnTo>
                    <a:pt x="10798" y="136820"/>
                  </a:lnTo>
                  <a:lnTo>
                    <a:pt x="10791" y="135608"/>
                  </a:lnTo>
                  <a:lnTo>
                    <a:pt x="10768" y="134431"/>
                  </a:lnTo>
                  <a:lnTo>
                    <a:pt x="10731" y="133254"/>
                  </a:lnTo>
                  <a:lnTo>
                    <a:pt x="10687" y="132110"/>
                  </a:lnTo>
                  <a:lnTo>
                    <a:pt x="10628" y="131000"/>
                  </a:lnTo>
                  <a:lnTo>
                    <a:pt x="10554" y="129889"/>
                  </a:lnTo>
                  <a:lnTo>
                    <a:pt x="10465" y="128813"/>
                  </a:lnTo>
                  <a:lnTo>
                    <a:pt x="10369" y="127736"/>
                  </a:lnTo>
                  <a:lnTo>
                    <a:pt x="10258" y="126727"/>
                  </a:lnTo>
                  <a:lnTo>
                    <a:pt x="10140" y="125718"/>
                  </a:lnTo>
                  <a:lnTo>
                    <a:pt x="10015" y="124742"/>
                  </a:lnTo>
                  <a:lnTo>
                    <a:pt x="9874" y="123800"/>
                  </a:lnTo>
                  <a:lnTo>
                    <a:pt x="9719" y="122858"/>
                  </a:lnTo>
                  <a:lnTo>
                    <a:pt x="9556" y="121984"/>
                  </a:lnTo>
                  <a:lnTo>
                    <a:pt x="9386" y="121143"/>
                  </a:lnTo>
                  <a:lnTo>
                    <a:pt x="9209" y="120335"/>
                  </a:lnTo>
                  <a:lnTo>
                    <a:pt x="9024" y="119562"/>
                  </a:lnTo>
                  <a:lnTo>
                    <a:pt x="8825" y="118821"/>
                  </a:lnTo>
                  <a:lnTo>
                    <a:pt x="8625" y="118115"/>
                  </a:lnTo>
                  <a:lnTo>
                    <a:pt x="8411" y="117476"/>
                  </a:lnTo>
                  <a:lnTo>
                    <a:pt x="8189" y="116870"/>
                  </a:lnTo>
                  <a:lnTo>
                    <a:pt x="7967" y="116298"/>
                  </a:lnTo>
                  <a:lnTo>
                    <a:pt x="7731" y="115794"/>
                  </a:lnTo>
                  <a:lnTo>
                    <a:pt x="7494" y="115323"/>
                  </a:lnTo>
                  <a:lnTo>
                    <a:pt x="7251" y="114885"/>
                  </a:lnTo>
                  <a:lnTo>
                    <a:pt x="6999" y="114515"/>
                  </a:lnTo>
                  <a:lnTo>
                    <a:pt x="6741" y="114213"/>
                  </a:lnTo>
                  <a:lnTo>
                    <a:pt x="6482" y="113943"/>
                  </a:lnTo>
                  <a:lnTo>
                    <a:pt x="6216" y="113742"/>
                  </a:lnTo>
                  <a:lnTo>
                    <a:pt x="5950" y="113573"/>
                  </a:lnTo>
                  <a:lnTo>
                    <a:pt x="5676" y="113506"/>
                  </a:lnTo>
                  <a:lnTo>
                    <a:pt x="5396" y="113472"/>
                  </a:lnTo>
                  <a:close/>
                  <a:moveTo>
                    <a:pt x="5115" y="226945"/>
                  </a:moveTo>
                  <a:lnTo>
                    <a:pt x="4841" y="227046"/>
                  </a:lnTo>
                  <a:lnTo>
                    <a:pt x="4568" y="227214"/>
                  </a:lnTo>
                  <a:lnTo>
                    <a:pt x="4302" y="227416"/>
                  </a:lnTo>
                  <a:lnTo>
                    <a:pt x="4036" y="227651"/>
                  </a:lnTo>
                  <a:lnTo>
                    <a:pt x="3777" y="227988"/>
                  </a:lnTo>
                  <a:lnTo>
                    <a:pt x="3526" y="228358"/>
                  </a:lnTo>
                  <a:lnTo>
                    <a:pt x="3282" y="228761"/>
                  </a:lnTo>
                  <a:lnTo>
                    <a:pt x="3038" y="229232"/>
                  </a:lnTo>
                  <a:lnTo>
                    <a:pt x="2809" y="229771"/>
                  </a:lnTo>
                  <a:lnTo>
                    <a:pt x="2580" y="230309"/>
                  </a:lnTo>
                  <a:lnTo>
                    <a:pt x="2358" y="230915"/>
                  </a:lnTo>
                  <a:lnTo>
                    <a:pt x="2151" y="231587"/>
                  </a:lnTo>
                  <a:lnTo>
                    <a:pt x="1944" y="232260"/>
                  </a:lnTo>
                  <a:lnTo>
                    <a:pt x="1752" y="233000"/>
                  </a:lnTo>
                  <a:lnTo>
                    <a:pt x="1567" y="233774"/>
                  </a:lnTo>
                  <a:lnTo>
                    <a:pt x="1390" y="234581"/>
                  </a:lnTo>
                  <a:lnTo>
                    <a:pt x="1220" y="235422"/>
                  </a:lnTo>
                  <a:lnTo>
                    <a:pt x="1057" y="236331"/>
                  </a:lnTo>
                  <a:lnTo>
                    <a:pt x="910" y="237239"/>
                  </a:lnTo>
                  <a:lnTo>
                    <a:pt x="769" y="238181"/>
                  </a:lnTo>
                  <a:lnTo>
                    <a:pt x="644" y="239157"/>
                  </a:lnTo>
                  <a:lnTo>
                    <a:pt x="525" y="240166"/>
                  </a:lnTo>
                  <a:lnTo>
                    <a:pt x="422" y="241209"/>
                  </a:lnTo>
                  <a:lnTo>
                    <a:pt x="326" y="242252"/>
                  </a:lnTo>
                  <a:lnTo>
                    <a:pt x="237" y="243328"/>
                  </a:lnTo>
                  <a:lnTo>
                    <a:pt x="171" y="244438"/>
                  </a:lnTo>
                  <a:lnTo>
                    <a:pt x="111" y="245582"/>
                  </a:lnTo>
                  <a:lnTo>
                    <a:pt x="60" y="246726"/>
                  </a:lnTo>
                  <a:lnTo>
                    <a:pt x="30" y="247903"/>
                  </a:lnTo>
                  <a:lnTo>
                    <a:pt x="8" y="249081"/>
                  </a:lnTo>
                  <a:lnTo>
                    <a:pt x="1" y="250258"/>
                  </a:lnTo>
                  <a:lnTo>
                    <a:pt x="8" y="251469"/>
                  </a:lnTo>
                  <a:lnTo>
                    <a:pt x="30" y="252647"/>
                  </a:lnTo>
                  <a:lnTo>
                    <a:pt x="60" y="253824"/>
                  </a:lnTo>
                  <a:lnTo>
                    <a:pt x="111" y="254968"/>
                  </a:lnTo>
                  <a:lnTo>
                    <a:pt x="171" y="256078"/>
                  </a:lnTo>
                  <a:lnTo>
                    <a:pt x="237" y="257188"/>
                  </a:lnTo>
                  <a:lnTo>
                    <a:pt x="326" y="258265"/>
                  </a:lnTo>
                  <a:lnTo>
                    <a:pt x="422" y="259341"/>
                  </a:lnTo>
                  <a:lnTo>
                    <a:pt x="525" y="260384"/>
                  </a:lnTo>
                  <a:lnTo>
                    <a:pt x="644" y="261360"/>
                  </a:lnTo>
                  <a:lnTo>
                    <a:pt x="769" y="262336"/>
                  </a:lnTo>
                  <a:lnTo>
                    <a:pt x="910" y="263311"/>
                  </a:lnTo>
                  <a:lnTo>
                    <a:pt x="1057" y="264220"/>
                  </a:lnTo>
                  <a:lnTo>
                    <a:pt x="1220" y="265094"/>
                  </a:lnTo>
                  <a:lnTo>
                    <a:pt x="1390" y="265935"/>
                  </a:lnTo>
                  <a:lnTo>
                    <a:pt x="1567" y="266743"/>
                  </a:lnTo>
                  <a:lnTo>
                    <a:pt x="1752" y="267516"/>
                  </a:lnTo>
                  <a:lnTo>
                    <a:pt x="1944" y="268256"/>
                  </a:lnTo>
                  <a:lnTo>
                    <a:pt x="2151" y="268963"/>
                  </a:lnTo>
                  <a:lnTo>
                    <a:pt x="2358" y="269602"/>
                  </a:lnTo>
                  <a:lnTo>
                    <a:pt x="2580" y="270208"/>
                  </a:lnTo>
                  <a:lnTo>
                    <a:pt x="2809" y="270780"/>
                  </a:lnTo>
                  <a:lnTo>
                    <a:pt x="3038" y="271318"/>
                  </a:lnTo>
                  <a:lnTo>
                    <a:pt x="3282" y="271789"/>
                  </a:lnTo>
                  <a:lnTo>
                    <a:pt x="3526" y="272193"/>
                  </a:lnTo>
                  <a:lnTo>
                    <a:pt x="3777" y="272563"/>
                  </a:lnTo>
                  <a:lnTo>
                    <a:pt x="4036" y="272865"/>
                  </a:lnTo>
                  <a:lnTo>
                    <a:pt x="4302" y="273134"/>
                  </a:lnTo>
                  <a:lnTo>
                    <a:pt x="4568" y="273336"/>
                  </a:lnTo>
                  <a:lnTo>
                    <a:pt x="4841" y="273505"/>
                  </a:lnTo>
                  <a:lnTo>
                    <a:pt x="5115" y="273572"/>
                  </a:lnTo>
                  <a:lnTo>
                    <a:pt x="5396" y="273605"/>
                  </a:lnTo>
                  <a:lnTo>
                    <a:pt x="5676" y="273572"/>
                  </a:lnTo>
                  <a:lnTo>
                    <a:pt x="5950" y="273505"/>
                  </a:lnTo>
                  <a:lnTo>
                    <a:pt x="6216" y="273336"/>
                  </a:lnTo>
                  <a:lnTo>
                    <a:pt x="6482" y="273134"/>
                  </a:lnTo>
                  <a:lnTo>
                    <a:pt x="6741" y="272865"/>
                  </a:lnTo>
                  <a:lnTo>
                    <a:pt x="6999" y="272563"/>
                  </a:lnTo>
                  <a:lnTo>
                    <a:pt x="7251" y="272193"/>
                  </a:lnTo>
                  <a:lnTo>
                    <a:pt x="7494" y="271789"/>
                  </a:lnTo>
                  <a:lnTo>
                    <a:pt x="7731" y="271318"/>
                  </a:lnTo>
                  <a:lnTo>
                    <a:pt x="7967" y="270780"/>
                  </a:lnTo>
                  <a:lnTo>
                    <a:pt x="8189" y="270208"/>
                  </a:lnTo>
                  <a:lnTo>
                    <a:pt x="8411" y="269602"/>
                  </a:lnTo>
                  <a:lnTo>
                    <a:pt x="8625" y="268963"/>
                  </a:lnTo>
                  <a:lnTo>
                    <a:pt x="8825" y="268256"/>
                  </a:lnTo>
                  <a:lnTo>
                    <a:pt x="9024" y="267516"/>
                  </a:lnTo>
                  <a:lnTo>
                    <a:pt x="9209" y="266743"/>
                  </a:lnTo>
                  <a:lnTo>
                    <a:pt x="9386" y="265935"/>
                  </a:lnTo>
                  <a:lnTo>
                    <a:pt x="9556" y="265094"/>
                  </a:lnTo>
                  <a:lnTo>
                    <a:pt x="9719" y="264220"/>
                  </a:lnTo>
                  <a:lnTo>
                    <a:pt x="9874" y="263311"/>
                  </a:lnTo>
                  <a:lnTo>
                    <a:pt x="10015" y="262336"/>
                  </a:lnTo>
                  <a:lnTo>
                    <a:pt x="10140" y="261360"/>
                  </a:lnTo>
                  <a:lnTo>
                    <a:pt x="10258" y="260384"/>
                  </a:lnTo>
                  <a:lnTo>
                    <a:pt x="10369" y="259341"/>
                  </a:lnTo>
                  <a:lnTo>
                    <a:pt x="10465" y="258265"/>
                  </a:lnTo>
                  <a:lnTo>
                    <a:pt x="10554" y="257188"/>
                  </a:lnTo>
                  <a:lnTo>
                    <a:pt x="10628" y="256078"/>
                  </a:lnTo>
                  <a:lnTo>
                    <a:pt x="10687" y="254968"/>
                  </a:lnTo>
                  <a:lnTo>
                    <a:pt x="10731" y="253824"/>
                  </a:lnTo>
                  <a:lnTo>
                    <a:pt x="10768" y="252647"/>
                  </a:lnTo>
                  <a:lnTo>
                    <a:pt x="10791" y="251469"/>
                  </a:lnTo>
                  <a:lnTo>
                    <a:pt x="10798" y="250258"/>
                  </a:lnTo>
                  <a:lnTo>
                    <a:pt x="10791" y="249081"/>
                  </a:lnTo>
                  <a:lnTo>
                    <a:pt x="10768" y="247903"/>
                  </a:lnTo>
                  <a:lnTo>
                    <a:pt x="10731" y="246726"/>
                  </a:lnTo>
                  <a:lnTo>
                    <a:pt x="10687" y="245582"/>
                  </a:lnTo>
                  <a:lnTo>
                    <a:pt x="10628" y="244438"/>
                  </a:lnTo>
                  <a:lnTo>
                    <a:pt x="10554" y="243328"/>
                  </a:lnTo>
                  <a:lnTo>
                    <a:pt x="10465" y="242252"/>
                  </a:lnTo>
                  <a:lnTo>
                    <a:pt x="10369" y="241209"/>
                  </a:lnTo>
                  <a:lnTo>
                    <a:pt x="10258" y="240166"/>
                  </a:lnTo>
                  <a:lnTo>
                    <a:pt x="10140" y="239157"/>
                  </a:lnTo>
                  <a:lnTo>
                    <a:pt x="10015" y="238181"/>
                  </a:lnTo>
                  <a:lnTo>
                    <a:pt x="9874" y="237239"/>
                  </a:lnTo>
                  <a:lnTo>
                    <a:pt x="9719" y="236331"/>
                  </a:lnTo>
                  <a:lnTo>
                    <a:pt x="9556" y="235422"/>
                  </a:lnTo>
                  <a:lnTo>
                    <a:pt x="9386" y="234581"/>
                  </a:lnTo>
                  <a:lnTo>
                    <a:pt x="9209" y="233774"/>
                  </a:lnTo>
                  <a:lnTo>
                    <a:pt x="9024" y="233000"/>
                  </a:lnTo>
                  <a:lnTo>
                    <a:pt x="8825" y="232260"/>
                  </a:lnTo>
                  <a:lnTo>
                    <a:pt x="8625" y="231587"/>
                  </a:lnTo>
                  <a:lnTo>
                    <a:pt x="8411" y="230915"/>
                  </a:lnTo>
                  <a:lnTo>
                    <a:pt x="8189" y="230309"/>
                  </a:lnTo>
                  <a:lnTo>
                    <a:pt x="7967" y="229771"/>
                  </a:lnTo>
                  <a:lnTo>
                    <a:pt x="7731" y="229232"/>
                  </a:lnTo>
                  <a:lnTo>
                    <a:pt x="7494" y="228761"/>
                  </a:lnTo>
                  <a:lnTo>
                    <a:pt x="7251" y="228358"/>
                  </a:lnTo>
                  <a:lnTo>
                    <a:pt x="6999" y="227988"/>
                  </a:lnTo>
                  <a:lnTo>
                    <a:pt x="6741" y="227651"/>
                  </a:lnTo>
                  <a:lnTo>
                    <a:pt x="6482" y="227416"/>
                  </a:lnTo>
                  <a:lnTo>
                    <a:pt x="6216" y="227214"/>
                  </a:lnTo>
                  <a:lnTo>
                    <a:pt x="5950" y="227046"/>
                  </a:lnTo>
                  <a:lnTo>
                    <a:pt x="5676" y="226945"/>
                  </a:lnTo>
                  <a:close/>
                  <a:moveTo>
                    <a:pt x="5115" y="340384"/>
                  </a:moveTo>
                  <a:lnTo>
                    <a:pt x="4841" y="340485"/>
                  </a:lnTo>
                  <a:lnTo>
                    <a:pt x="4568" y="340653"/>
                  </a:lnTo>
                  <a:lnTo>
                    <a:pt x="4302" y="340855"/>
                  </a:lnTo>
                  <a:lnTo>
                    <a:pt x="4036" y="341124"/>
                  </a:lnTo>
                  <a:lnTo>
                    <a:pt x="3777" y="341426"/>
                  </a:lnTo>
                  <a:lnTo>
                    <a:pt x="3526" y="341797"/>
                  </a:lnTo>
                  <a:lnTo>
                    <a:pt x="3282" y="342200"/>
                  </a:lnTo>
                  <a:lnTo>
                    <a:pt x="3038" y="342671"/>
                  </a:lnTo>
                  <a:lnTo>
                    <a:pt x="2809" y="343209"/>
                  </a:lnTo>
                  <a:lnTo>
                    <a:pt x="2580" y="343748"/>
                  </a:lnTo>
                  <a:lnTo>
                    <a:pt x="2358" y="344387"/>
                  </a:lnTo>
                  <a:lnTo>
                    <a:pt x="2151" y="345026"/>
                  </a:lnTo>
                  <a:lnTo>
                    <a:pt x="1944" y="345733"/>
                  </a:lnTo>
                  <a:lnTo>
                    <a:pt x="1752" y="346439"/>
                  </a:lnTo>
                  <a:lnTo>
                    <a:pt x="1567" y="347213"/>
                  </a:lnTo>
                  <a:lnTo>
                    <a:pt x="1390" y="348054"/>
                  </a:lnTo>
                  <a:lnTo>
                    <a:pt x="1220" y="348895"/>
                  </a:lnTo>
                  <a:lnTo>
                    <a:pt x="1057" y="349770"/>
                  </a:lnTo>
                  <a:lnTo>
                    <a:pt x="910" y="350678"/>
                  </a:lnTo>
                  <a:lnTo>
                    <a:pt x="769" y="351620"/>
                  </a:lnTo>
                  <a:lnTo>
                    <a:pt x="644" y="352595"/>
                  </a:lnTo>
                  <a:lnTo>
                    <a:pt x="525" y="353605"/>
                  </a:lnTo>
                  <a:lnTo>
                    <a:pt x="422" y="354648"/>
                  </a:lnTo>
                  <a:lnTo>
                    <a:pt x="326" y="355724"/>
                  </a:lnTo>
                  <a:lnTo>
                    <a:pt x="237" y="356801"/>
                  </a:lnTo>
                  <a:lnTo>
                    <a:pt x="171" y="357911"/>
                  </a:lnTo>
                  <a:lnTo>
                    <a:pt x="111" y="359021"/>
                  </a:lnTo>
                  <a:lnTo>
                    <a:pt x="60" y="360165"/>
                  </a:lnTo>
                  <a:lnTo>
                    <a:pt x="30" y="361342"/>
                  </a:lnTo>
                  <a:lnTo>
                    <a:pt x="8" y="362520"/>
                  </a:lnTo>
                  <a:lnTo>
                    <a:pt x="1" y="363697"/>
                  </a:lnTo>
                  <a:lnTo>
                    <a:pt x="8" y="364908"/>
                  </a:lnTo>
                  <a:lnTo>
                    <a:pt x="30" y="366086"/>
                  </a:lnTo>
                  <a:lnTo>
                    <a:pt x="60" y="367263"/>
                  </a:lnTo>
                  <a:lnTo>
                    <a:pt x="111" y="368407"/>
                  </a:lnTo>
                  <a:lnTo>
                    <a:pt x="171" y="369517"/>
                  </a:lnTo>
                  <a:lnTo>
                    <a:pt x="237" y="370627"/>
                  </a:lnTo>
                  <a:lnTo>
                    <a:pt x="326" y="371704"/>
                  </a:lnTo>
                  <a:lnTo>
                    <a:pt x="422" y="372780"/>
                  </a:lnTo>
                  <a:lnTo>
                    <a:pt x="525" y="373823"/>
                  </a:lnTo>
                  <a:lnTo>
                    <a:pt x="644" y="374799"/>
                  </a:lnTo>
                  <a:lnTo>
                    <a:pt x="769" y="375808"/>
                  </a:lnTo>
                  <a:lnTo>
                    <a:pt x="910" y="376750"/>
                  </a:lnTo>
                  <a:lnTo>
                    <a:pt x="1057" y="377658"/>
                  </a:lnTo>
                  <a:lnTo>
                    <a:pt x="1220" y="378533"/>
                  </a:lnTo>
                  <a:lnTo>
                    <a:pt x="1390" y="379374"/>
                  </a:lnTo>
                  <a:lnTo>
                    <a:pt x="1567" y="380215"/>
                  </a:lnTo>
                  <a:lnTo>
                    <a:pt x="1752" y="380989"/>
                  </a:lnTo>
                  <a:lnTo>
                    <a:pt x="1944" y="381695"/>
                  </a:lnTo>
                  <a:lnTo>
                    <a:pt x="2151" y="382402"/>
                  </a:lnTo>
                  <a:lnTo>
                    <a:pt x="2358" y="383041"/>
                  </a:lnTo>
                  <a:lnTo>
                    <a:pt x="2580" y="383680"/>
                  </a:lnTo>
                  <a:lnTo>
                    <a:pt x="2809" y="384218"/>
                  </a:lnTo>
                  <a:lnTo>
                    <a:pt x="3038" y="384757"/>
                  </a:lnTo>
                  <a:lnTo>
                    <a:pt x="3282" y="385228"/>
                  </a:lnTo>
                  <a:lnTo>
                    <a:pt x="3526" y="385631"/>
                  </a:lnTo>
                  <a:lnTo>
                    <a:pt x="3777" y="386001"/>
                  </a:lnTo>
                  <a:lnTo>
                    <a:pt x="4036" y="386304"/>
                  </a:lnTo>
                  <a:lnTo>
                    <a:pt x="4302" y="386573"/>
                  </a:lnTo>
                  <a:lnTo>
                    <a:pt x="4568" y="386775"/>
                  </a:lnTo>
                  <a:lnTo>
                    <a:pt x="4841" y="386943"/>
                  </a:lnTo>
                  <a:lnTo>
                    <a:pt x="5115" y="387044"/>
                  </a:lnTo>
                  <a:lnTo>
                    <a:pt x="5676" y="387044"/>
                  </a:lnTo>
                  <a:lnTo>
                    <a:pt x="5950" y="386943"/>
                  </a:lnTo>
                  <a:lnTo>
                    <a:pt x="6216" y="386775"/>
                  </a:lnTo>
                  <a:lnTo>
                    <a:pt x="6482" y="386573"/>
                  </a:lnTo>
                  <a:lnTo>
                    <a:pt x="6741" y="386304"/>
                  </a:lnTo>
                  <a:lnTo>
                    <a:pt x="6999" y="386001"/>
                  </a:lnTo>
                  <a:lnTo>
                    <a:pt x="7251" y="385631"/>
                  </a:lnTo>
                  <a:lnTo>
                    <a:pt x="7494" y="385228"/>
                  </a:lnTo>
                  <a:lnTo>
                    <a:pt x="7731" y="384757"/>
                  </a:lnTo>
                  <a:lnTo>
                    <a:pt x="7967" y="384218"/>
                  </a:lnTo>
                  <a:lnTo>
                    <a:pt x="8189" y="383680"/>
                  </a:lnTo>
                  <a:lnTo>
                    <a:pt x="8411" y="383041"/>
                  </a:lnTo>
                  <a:lnTo>
                    <a:pt x="8625" y="382402"/>
                  </a:lnTo>
                  <a:lnTo>
                    <a:pt x="8825" y="381695"/>
                  </a:lnTo>
                  <a:lnTo>
                    <a:pt x="9024" y="380989"/>
                  </a:lnTo>
                  <a:lnTo>
                    <a:pt x="9209" y="380215"/>
                  </a:lnTo>
                  <a:lnTo>
                    <a:pt x="9386" y="379374"/>
                  </a:lnTo>
                  <a:lnTo>
                    <a:pt x="9556" y="378533"/>
                  </a:lnTo>
                  <a:lnTo>
                    <a:pt x="9719" y="377658"/>
                  </a:lnTo>
                  <a:lnTo>
                    <a:pt x="9874" y="376750"/>
                  </a:lnTo>
                  <a:lnTo>
                    <a:pt x="10015" y="375808"/>
                  </a:lnTo>
                  <a:lnTo>
                    <a:pt x="10140" y="374799"/>
                  </a:lnTo>
                  <a:lnTo>
                    <a:pt x="10258" y="373823"/>
                  </a:lnTo>
                  <a:lnTo>
                    <a:pt x="10369" y="372780"/>
                  </a:lnTo>
                  <a:lnTo>
                    <a:pt x="10465" y="371704"/>
                  </a:lnTo>
                  <a:lnTo>
                    <a:pt x="10554" y="370627"/>
                  </a:lnTo>
                  <a:lnTo>
                    <a:pt x="10628" y="369517"/>
                  </a:lnTo>
                  <a:lnTo>
                    <a:pt x="10687" y="368407"/>
                  </a:lnTo>
                  <a:lnTo>
                    <a:pt x="10731" y="367263"/>
                  </a:lnTo>
                  <a:lnTo>
                    <a:pt x="10768" y="366086"/>
                  </a:lnTo>
                  <a:lnTo>
                    <a:pt x="10791" y="364908"/>
                  </a:lnTo>
                  <a:lnTo>
                    <a:pt x="10798" y="363697"/>
                  </a:lnTo>
                  <a:lnTo>
                    <a:pt x="10791" y="362520"/>
                  </a:lnTo>
                  <a:lnTo>
                    <a:pt x="10768" y="361342"/>
                  </a:lnTo>
                  <a:lnTo>
                    <a:pt x="10731" y="360165"/>
                  </a:lnTo>
                  <a:lnTo>
                    <a:pt x="10687" y="359021"/>
                  </a:lnTo>
                  <a:lnTo>
                    <a:pt x="10628" y="357911"/>
                  </a:lnTo>
                  <a:lnTo>
                    <a:pt x="10554" y="356801"/>
                  </a:lnTo>
                  <a:lnTo>
                    <a:pt x="10465" y="355724"/>
                  </a:lnTo>
                  <a:lnTo>
                    <a:pt x="10369" y="354648"/>
                  </a:lnTo>
                  <a:lnTo>
                    <a:pt x="10258" y="353605"/>
                  </a:lnTo>
                  <a:lnTo>
                    <a:pt x="10140" y="352595"/>
                  </a:lnTo>
                  <a:lnTo>
                    <a:pt x="10015" y="351620"/>
                  </a:lnTo>
                  <a:lnTo>
                    <a:pt x="9874" y="350678"/>
                  </a:lnTo>
                  <a:lnTo>
                    <a:pt x="9719" y="349770"/>
                  </a:lnTo>
                  <a:lnTo>
                    <a:pt x="9556" y="348895"/>
                  </a:lnTo>
                  <a:lnTo>
                    <a:pt x="9386" y="348054"/>
                  </a:lnTo>
                  <a:lnTo>
                    <a:pt x="9209" y="347213"/>
                  </a:lnTo>
                  <a:lnTo>
                    <a:pt x="9024" y="346439"/>
                  </a:lnTo>
                  <a:lnTo>
                    <a:pt x="8825" y="345733"/>
                  </a:lnTo>
                  <a:lnTo>
                    <a:pt x="8625" y="345026"/>
                  </a:lnTo>
                  <a:lnTo>
                    <a:pt x="8411" y="344387"/>
                  </a:lnTo>
                  <a:lnTo>
                    <a:pt x="8189" y="343748"/>
                  </a:lnTo>
                  <a:lnTo>
                    <a:pt x="7967" y="343209"/>
                  </a:lnTo>
                  <a:lnTo>
                    <a:pt x="7731" y="342671"/>
                  </a:lnTo>
                  <a:lnTo>
                    <a:pt x="7494" y="342200"/>
                  </a:lnTo>
                  <a:lnTo>
                    <a:pt x="7251" y="341797"/>
                  </a:lnTo>
                  <a:lnTo>
                    <a:pt x="6999" y="341426"/>
                  </a:lnTo>
                  <a:lnTo>
                    <a:pt x="6741" y="341124"/>
                  </a:lnTo>
                  <a:lnTo>
                    <a:pt x="6482" y="340855"/>
                  </a:lnTo>
                  <a:lnTo>
                    <a:pt x="6216" y="340653"/>
                  </a:lnTo>
                  <a:lnTo>
                    <a:pt x="5950" y="340485"/>
                  </a:lnTo>
                  <a:lnTo>
                    <a:pt x="5676" y="340384"/>
                  </a:lnTo>
                  <a:close/>
                  <a:moveTo>
                    <a:pt x="5396" y="453822"/>
                  </a:moveTo>
                  <a:lnTo>
                    <a:pt x="5115" y="453856"/>
                  </a:lnTo>
                  <a:lnTo>
                    <a:pt x="4841" y="453957"/>
                  </a:lnTo>
                  <a:lnTo>
                    <a:pt x="4568" y="454092"/>
                  </a:lnTo>
                  <a:lnTo>
                    <a:pt x="4302" y="454293"/>
                  </a:lnTo>
                  <a:lnTo>
                    <a:pt x="4036" y="454562"/>
                  </a:lnTo>
                  <a:lnTo>
                    <a:pt x="3777" y="454865"/>
                  </a:lnTo>
                  <a:lnTo>
                    <a:pt x="3526" y="455235"/>
                  </a:lnTo>
                  <a:lnTo>
                    <a:pt x="3282" y="455639"/>
                  </a:lnTo>
                  <a:lnTo>
                    <a:pt x="3038" y="456110"/>
                  </a:lnTo>
                  <a:lnTo>
                    <a:pt x="2809" y="456615"/>
                  </a:lnTo>
                  <a:lnTo>
                    <a:pt x="2580" y="457153"/>
                  </a:lnTo>
                  <a:lnTo>
                    <a:pt x="2358" y="457758"/>
                  </a:lnTo>
                  <a:lnTo>
                    <a:pt x="2151" y="458398"/>
                  </a:lnTo>
                  <a:lnTo>
                    <a:pt x="1944" y="459070"/>
                  </a:lnTo>
                  <a:lnTo>
                    <a:pt x="1752" y="459811"/>
                  </a:lnTo>
                  <a:lnTo>
                    <a:pt x="1567" y="460551"/>
                  </a:lnTo>
                  <a:lnTo>
                    <a:pt x="1390" y="461358"/>
                  </a:lnTo>
                  <a:lnTo>
                    <a:pt x="1220" y="462199"/>
                  </a:lnTo>
                  <a:lnTo>
                    <a:pt x="1057" y="463074"/>
                  </a:lnTo>
                  <a:lnTo>
                    <a:pt x="910" y="463982"/>
                  </a:lnTo>
                  <a:lnTo>
                    <a:pt x="769" y="464924"/>
                  </a:lnTo>
                  <a:lnTo>
                    <a:pt x="644" y="465900"/>
                  </a:lnTo>
                  <a:lnTo>
                    <a:pt x="525" y="466875"/>
                  </a:lnTo>
                  <a:lnTo>
                    <a:pt x="422" y="467918"/>
                  </a:lnTo>
                  <a:lnTo>
                    <a:pt x="326" y="468961"/>
                  </a:lnTo>
                  <a:lnTo>
                    <a:pt x="237" y="470038"/>
                  </a:lnTo>
                  <a:lnTo>
                    <a:pt x="171" y="471148"/>
                  </a:lnTo>
                  <a:lnTo>
                    <a:pt x="111" y="472258"/>
                  </a:lnTo>
                  <a:lnTo>
                    <a:pt x="60" y="473402"/>
                  </a:lnTo>
                  <a:lnTo>
                    <a:pt x="30" y="474579"/>
                  </a:lnTo>
                  <a:lnTo>
                    <a:pt x="8" y="475757"/>
                  </a:lnTo>
                  <a:lnTo>
                    <a:pt x="1" y="476934"/>
                  </a:lnTo>
                  <a:lnTo>
                    <a:pt x="8" y="478179"/>
                  </a:lnTo>
                  <a:lnTo>
                    <a:pt x="30" y="479356"/>
                  </a:lnTo>
                  <a:lnTo>
                    <a:pt x="60" y="480534"/>
                  </a:lnTo>
                  <a:lnTo>
                    <a:pt x="111" y="481711"/>
                  </a:lnTo>
                  <a:lnTo>
                    <a:pt x="171" y="482855"/>
                  </a:lnTo>
                  <a:lnTo>
                    <a:pt x="237" y="483965"/>
                  </a:lnTo>
                  <a:lnTo>
                    <a:pt x="326" y="485075"/>
                  </a:lnTo>
                  <a:lnTo>
                    <a:pt x="422" y="486152"/>
                  </a:lnTo>
                  <a:lnTo>
                    <a:pt x="525" y="487195"/>
                  </a:lnTo>
                  <a:lnTo>
                    <a:pt x="644" y="488204"/>
                  </a:lnTo>
                  <a:lnTo>
                    <a:pt x="769" y="489179"/>
                  </a:lnTo>
                  <a:lnTo>
                    <a:pt x="910" y="490155"/>
                  </a:lnTo>
                  <a:lnTo>
                    <a:pt x="1057" y="491063"/>
                  </a:lnTo>
                  <a:lnTo>
                    <a:pt x="1220" y="491972"/>
                  </a:lnTo>
                  <a:lnTo>
                    <a:pt x="1390" y="492813"/>
                  </a:lnTo>
                  <a:lnTo>
                    <a:pt x="1567" y="493620"/>
                  </a:lnTo>
                  <a:lnTo>
                    <a:pt x="1752" y="494394"/>
                  </a:lnTo>
                  <a:lnTo>
                    <a:pt x="1944" y="495134"/>
                  </a:lnTo>
                  <a:lnTo>
                    <a:pt x="2151" y="495840"/>
                  </a:lnTo>
                  <a:lnTo>
                    <a:pt x="2358" y="496513"/>
                  </a:lnTo>
                  <a:lnTo>
                    <a:pt x="2580" y="497119"/>
                  </a:lnTo>
                  <a:lnTo>
                    <a:pt x="2809" y="497691"/>
                  </a:lnTo>
                  <a:lnTo>
                    <a:pt x="3038" y="498195"/>
                  </a:lnTo>
                  <a:lnTo>
                    <a:pt x="3282" y="498666"/>
                  </a:lnTo>
                  <a:lnTo>
                    <a:pt x="3526" y="499104"/>
                  </a:lnTo>
                  <a:lnTo>
                    <a:pt x="3777" y="499474"/>
                  </a:lnTo>
                  <a:lnTo>
                    <a:pt x="4036" y="499777"/>
                  </a:lnTo>
                  <a:lnTo>
                    <a:pt x="4302" y="500046"/>
                  </a:lnTo>
                  <a:lnTo>
                    <a:pt x="4568" y="500248"/>
                  </a:lnTo>
                  <a:lnTo>
                    <a:pt x="4841" y="500382"/>
                  </a:lnTo>
                  <a:lnTo>
                    <a:pt x="5115" y="500483"/>
                  </a:lnTo>
                  <a:lnTo>
                    <a:pt x="5396" y="500517"/>
                  </a:lnTo>
                  <a:lnTo>
                    <a:pt x="5676" y="500483"/>
                  </a:lnTo>
                  <a:lnTo>
                    <a:pt x="5950" y="500382"/>
                  </a:lnTo>
                  <a:lnTo>
                    <a:pt x="6216" y="500248"/>
                  </a:lnTo>
                  <a:lnTo>
                    <a:pt x="6482" y="500046"/>
                  </a:lnTo>
                  <a:lnTo>
                    <a:pt x="6741" y="499777"/>
                  </a:lnTo>
                  <a:lnTo>
                    <a:pt x="6999" y="499474"/>
                  </a:lnTo>
                  <a:lnTo>
                    <a:pt x="7251" y="499104"/>
                  </a:lnTo>
                  <a:lnTo>
                    <a:pt x="7494" y="498666"/>
                  </a:lnTo>
                  <a:lnTo>
                    <a:pt x="7731" y="498195"/>
                  </a:lnTo>
                  <a:lnTo>
                    <a:pt x="7967" y="497691"/>
                  </a:lnTo>
                  <a:lnTo>
                    <a:pt x="8189" y="497119"/>
                  </a:lnTo>
                  <a:lnTo>
                    <a:pt x="8411" y="496513"/>
                  </a:lnTo>
                  <a:lnTo>
                    <a:pt x="8625" y="495840"/>
                  </a:lnTo>
                  <a:lnTo>
                    <a:pt x="8825" y="495134"/>
                  </a:lnTo>
                  <a:lnTo>
                    <a:pt x="9024" y="494394"/>
                  </a:lnTo>
                  <a:lnTo>
                    <a:pt x="9209" y="493620"/>
                  </a:lnTo>
                  <a:lnTo>
                    <a:pt x="9386" y="492813"/>
                  </a:lnTo>
                  <a:lnTo>
                    <a:pt x="9556" y="491972"/>
                  </a:lnTo>
                  <a:lnTo>
                    <a:pt x="9719" y="491063"/>
                  </a:lnTo>
                  <a:lnTo>
                    <a:pt x="9874" y="490155"/>
                  </a:lnTo>
                  <a:lnTo>
                    <a:pt x="10015" y="489179"/>
                  </a:lnTo>
                  <a:lnTo>
                    <a:pt x="10140" y="488204"/>
                  </a:lnTo>
                  <a:lnTo>
                    <a:pt x="10258" y="487195"/>
                  </a:lnTo>
                  <a:lnTo>
                    <a:pt x="10369" y="486152"/>
                  </a:lnTo>
                  <a:lnTo>
                    <a:pt x="10465" y="485075"/>
                  </a:lnTo>
                  <a:lnTo>
                    <a:pt x="10554" y="483965"/>
                  </a:lnTo>
                  <a:lnTo>
                    <a:pt x="10628" y="482855"/>
                  </a:lnTo>
                  <a:lnTo>
                    <a:pt x="10687" y="481711"/>
                  </a:lnTo>
                  <a:lnTo>
                    <a:pt x="10731" y="480534"/>
                  </a:lnTo>
                  <a:lnTo>
                    <a:pt x="10768" y="479356"/>
                  </a:lnTo>
                  <a:lnTo>
                    <a:pt x="10791" y="478179"/>
                  </a:lnTo>
                  <a:lnTo>
                    <a:pt x="10798" y="476934"/>
                  </a:lnTo>
                  <a:lnTo>
                    <a:pt x="10791" y="475757"/>
                  </a:lnTo>
                  <a:lnTo>
                    <a:pt x="10768" y="474579"/>
                  </a:lnTo>
                  <a:lnTo>
                    <a:pt x="10731" y="473402"/>
                  </a:lnTo>
                  <a:lnTo>
                    <a:pt x="10687" y="472258"/>
                  </a:lnTo>
                  <a:lnTo>
                    <a:pt x="10628" y="471148"/>
                  </a:lnTo>
                  <a:lnTo>
                    <a:pt x="10554" y="470038"/>
                  </a:lnTo>
                  <a:lnTo>
                    <a:pt x="10465" y="468961"/>
                  </a:lnTo>
                  <a:lnTo>
                    <a:pt x="10369" y="467918"/>
                  </a:lnTo>
                  <a:lnTo>
                    <a:pt x="10258" y="466875"/>
                  </a:lnTo>
                  <a:lnTo>
                    <a:pt x="10140" y="465900"/>
                  </a:lnTo>
                  <a:lnTo>
                    <a:pt x="10015" y="464924"/>
                  </a:lnTo>
                  <a:lnTo>
                    <a:pt x="9874" y="463982"/>
                  </a:lnTo>
                  <a:lnTo>
                    <a:pt x="9719" y="463074"/>
                  </a:lnTo>
                  <a:lnTo>
                    <a:pt x="9556" y="462199"/>
                  </a:lnTo>
                  <a:lnTo>
                    <a:pt x="9386" y="461358"/>
                  </a:lnTo>
                  <a:lnTo>
                    <a:pt x="9209" y="460551"/>
                  </a:lnTo>
                  <a:lnTo>
                    <a:pt x="9024" y="459811"/>
                  </a:lnTo>
                  <a:lnTo>
                    <a:pt x="8825" y="459070"/>
                  </a:lnTo>
                  <a:lnTo>
                    <a:pt x="8625" y="458398"/>
                  </a:lnTo>
                  <a:lnTo>
                    <a:pt x="8411" y="457758"/>
                  </a:lnTo>
                  <a:lnTo>
                    <a:pt x="8189" y="457153"/>
                  </a:lnTo>
                  <a:lnTo>
                    <a:pt x="7967" y="456615"/>
                  </a:lnTo>
                  <a:lnTo>
                    <a:pt x="7731" y="456110"/>
                  </a:lnTo>
                  <a:lnTo>
                    <a:pt x="7494" y="455639"/>
                  </a:lnTo>
                  <a:lnTo>
                    <a:pt x="7251" y="455235"/>
                  </a:lnTo>
                  <a:lnTo>
                    <a:pt x="6999" y="454865"/>
                  </a:lnTo>
                  <a:lnTo>
                    <a:pt x="6741" y="454562"/>
                  </a:lnTo>
                  <a:lnTo>
                    <a:pt x="6482" y="454293"/>
                  </a:lnTo>
                  <a:lnTo>
                    <a:pt x="6216" y="454092"/>
                  </a:lnTo>
                  <a:lnTo>
                    <a:pt x="5950" y="453957"/>
                  </a:lnTo>
                  <a:lnTo>
                    <a:pt x="5676" y="453856"/>
                  </a:lnTo>
                  <a:lnTo>
                    <a:pt x="5396" y="453822"/>
                  </a:lnTo>
                  <a:close/>
                  <a:moveTo>
                    <a:pt x="5115" y="567059"/>
                  </a:moveTo>
                  <a:lnTo>
                    <a:pt x="4841" y="567160"/>
                  </a:lnTo>
                  <a:lnTo>
                    <a:pt x="4568" y="567328"/>
                  </a:lnTo>
                  <a:lnTo>
                    <a:pt x="4302" y="567530"/>
                  </a:lnTo>
                  <a:lnTo>
                    <a:pt x="4036" y="567766"/>
                  </a:lnTo>
                  <a:lnTo>
                    <a:pt x="3777" y="568102"/>
                  </a:lnTo>
                  <a:lnTo>
                    <a:pt x="3526" y="568472"/>
                  </a:lnTo>
                  <a:lnTo>
                    <a:pt x="3282" y="568876"/>
                  </a:lnTo>
                  <a:lnTo>
                    <a:pt x="3038" y="569347"/>
                  </a:lnTo>
                  <a:lnTo>
                    <a:pt x="2809" y="569885"/>
                  </a:lnTo>
                  <a:lnTo>
                    <a:pt x="2580" y="570423"/>
                  </a:lnTo>
                  <a:lnTo>
                    <a:pt x="2358" y="571029"/>
                  </a:lnTo>
                  <a:lnTo>
                    <a:pt x="2151" y="571702"/>
                  </a:lnTo>
                  <a:lnTo>
                    <a:pt x="1944" y="572408"/>
                  </a:lnTo>
                  <a:lnTo>
                    <a:pt x="1752" y="573115"/>
                  </a:lnTo>
                  <a:lnTo>
                    <a:pt x="1567" y="573889"/>
                  </a:lnTo>
                  <a:lnTo>
                    <a:pt x="1390" y="574730"/>
                  </a:lnTo>
                  <a:lnTo>
                    <a:pt x="1220" y="575571"/>
                  </a:lnTo>
                  <a:lnTo>
                    <a:pt x="1057" y="576445"/>
                  </a:lnTo>
                  <a:lnTo>
                    <a:pt x="910" y="577354"/>
                  </a:lnTo>
                  <a:lnTo>
                    <a:pt x="769" y="578296"/>
                  </a:lnTo>
                  <a:lnTo>
                    <a:pt x="644" y="579271"/>
                  </a:lnTo>
                  <a:lnTo>
                    <a:pt x="525" y="580280"/>
                  </a:lnTo>
                  <a:lnTo>
                    <a:pt x="422" y="581323"/>
                  </a:lnTo>
                  <a:lnTo>
                    <a:pt x="326" y="582400"/>
                  </a:lnTo>
                  <a:lnTo>
                    <a:pt x="237" y="583476"/>
                  </a:lnTo>
                  <a:lnTo>
                    <a:pt x="171" y="584586"/>
                  </a:lnTo>
                  <a:lnTo>
                    <a:pt x="111" y="585697"/>
                  </a:lnTo>
                  <a:lnTo>
                    <a:pt x="60" y="586840"/>
                  </a:lnTo>
                  <a:lnTo>
                    <a:pt x="30" y="588018"/>
                  </a:lnTo>
                  <a:lnTo>
                    <a:pt x="8" y="589195"/>
                  </a:lnTo>
                  <a:lnTo>
                    <a:pt x="1" y="590373"/>
                  </a:lnTo>
                  <a:lnTo>
                    <a:pt x="8" y="591618"/>
                  </a:lnTo>
                  <a:lnTo>
                    <a:pt x="30" y="592795"/>
                  </a:lnTo>
                  <a:lnTo>
                    <a:pt x="60" y="593972"/>
                  </a:lnTo>
                  <a:lnTo>
                    <a:pt x="111" y="595150"/>
                  </a:lnTo>
                  <a:lnTo>
                    <a:pt x="171" y="596294"/>
                  </a:lnTo>
                  <a:lnTo>
                    <a:pt x="237" y="597404"/>
                  </a:lnTo>
                  <a:lnTo>
                    <a:pt x="326" y="598480"/>
                  </a:lnTo>
                  <a:lnTo>
                    <a:pt x="422" y="599557"/>
                  </a:lnTo>
                  <a:lnTo>
                    <a:pt x="525" y="600600"/>
                  </a:lnTo>
                  <a:lnTo>
                    <a:pt x="644" y="601609"/>
                  </a:lnTo>
                  <a:lnTo>
                    <a:pt x="769" y="602585"/>
                  </a:lnTo>
                  <a:lnTo>
                    <a:pt x="910" y="603527"/>
                  </a:lnTo>
                  <a:lnTo>
                    <a:pt x="1057" y="604435"/>
                  </a:lnTo>
                  <a:lnTo>
                    <a:pt x="1220" y="605310"/>
                  </a:lnTo>
                  <a:lnTo>
                    <a:pt x="1390" y="606151"/>
                  </a:lnTo>
                  <a:lnTo>
                    <a:pt x="1567" y="606958"/>
                  </a:lnTo>
                  <a:lnTo>
                    <a:pt x="1752" y="607732"/>
                  </a:lnTo>
                  <a:lnTo>
                    <a:pt x="1944" y="608472"/>
                  </a:lnTo>
                  <a:lnTo>
                    <a:pt x="2151" y="609145"/>
                  </a:lnTo>
                  <a:lnTo>
                    <a:pt x="2358" y="609784"/>
                  </a:lnTo>
                  <a:lnTo>
                    <a:pt x="2580" y="610389"/>
                  </a:lnTo>
                  <a:lnTo>
                    <a:pt x="2809" y="610961"/>
                  </a:lnTo>
                  <a:lnTo>
                    <a:pt x="3038" y="611466"/>
                  </a:lnTo>
                  <a:lnTo>
                    <a:pt x="3282" y="611937"/>
                  </a:lnTo>
                  <a:lnTo>
                    <a:pt x="3526" y="612341"/>
                  </a:lnTo>
                  <a:lnTo>
                    <a:pt x="3777" y="612711"/>
                  </a:lnTo>
                  <a:lnTo>
                    <a:pt x="4036" y="613013"/>
                  </a:lnTo>
                  <a:lnTo>
                    <a:pt x="4302" y="613249"/>
                  </a:lnTo>
                  <a:lnTo>
                    <a:pt x="4568" y="613451"/>
                  </a:lnTo>
                  <a:lnTo>
                    <a:pt x="4841" y="613619"/>
                  </a:lnTo>
                  <a:lnTo>
                    <a:pt x="5115" y="613686"/>
                  </a:lnTo>
                  <a:lnTo>
                    <a:pt x="5396" y="613720"/>
                  </a:lnTo>
                  <a:lnTo>
                    <a:pt x="5676" y="613686"/>
                  </a:lnTo>
                  <a:lnTo>
                    <a:pt x="5950" y="613619"/>
                  </a:lnTo>
                  <a:lnTo>
                    <a:pt x="6216" y="613451"/>
                  </a:lnTo>
                  <a:lnTo>
                    <a:pt x="6482" y="613249"/>
                  </a:lnTo>
                  <a:lnTo>
                    <a:pt x="6741" y="613013"/>
                  </a:lnTo>
                  <a:lnTo>
                    <a:pt x="6999" y="612711"/>
                  </a:lnTo>
                  <a:lnTo>
                    <a:pt x="7251" y="612341"/>
                  </a:lnTo>
                  <a:lnTo>
                    <a:pt x="7494" y="611937"/>
                  </a:lnTo>
                  <a:lnTo>
                    <a:pt x="7731" y="611466"/>
                  </a:lnTo>
                  <a:lnTo>
                    <a:pt x="7967" y="610961"/>
                  </a:lnTo>
                  <a:lnTo>
                    <a:pt x="8189" y="610389"/>
                  </a:lnTo>
                  <a:lnTo>
                    <a:pt x="8411" y="609784"/>
                  </a:lnTo>
                  <a:lnTo>
                    <a:pt x="8625" y="609145"/>
                  </a:lnTo>
                  <a:lnTo>
                    <a:pt x="8825" y="608472"/>
                  </a:lnTo>
                  <a:lnTo>
                    <a:pt x="9024" y="607732"/>
                  </a:lnTo>
                  <a:lnTo>
                    <a:pt x="9209" y="606958"/>
                  </a:lnTo>
                  <a:lnTo>
                    <a:pt x="9386" y="606151"/>
                  </a:lnTo>
                  <a:lnTo>
                    <a:pt x="9556" y="605310"/>
                  </a:lnTo>
                  <a:lnTo>
                    <a:pt x="9719" y="604435"/>
                  </a:lnTo>
                  <a:lnTo>
                    <a:pt x="9874" y="603527"/>
                  </a:lnTo>
                  <a:lnTo>
                    <a:pt x="10015" y="602585"/>
                  </a:lnTo>
                  <a:lnTo>
                    <a:pt x="10140" y="601609"/>
                  </a:lnTo>
                  <a:lnTo>
                    <a:pt x="10258" y="600600"/>
                  </a:lnTo>
                  <a:lnTo>
                    <a:pt x="10369" y="599557"/>
                  </a:lnTo>
                  <a:lnTo>
                    <a:pt x="10465" y="598480"/>
                  </a:lnTo>
                  <a:lnTo>
                    <a:pt x="10554" y="597404"/>
                  </a:lnTo>
                  <a:lnTo>
                    <a:pt x="10628" y="596294"/>
                  </a:lnTo>
                  <a:lnTo>
                    <a:pt x="10687" y="595150"/>
                  </a:lnTo>
                  <a:lnTo>
                    <a:pt x="10731" y="593972"/>
                  </a:lnTo>
                  <a:lnTo>
                    <a:pt x="10768" y="592795"/>
                  </a:lnTo>
                  <a:lnTo>
                    <a:pt x="10791" y="591618"/>
                  </a:lnTo>
                  <a:lnTo>
                    <a:pt x="10798" y="590373"/>
                  </a:lnTo>
                  <a:lnTo>
                    <a:pt x="10791" y="589195"/>
                  </a:lnTo>
                  <a:lnTo>
                    <a:pt x="10768" y="588018"/>
                  </a:lnTo>
                  <a:lnTo>
                    <a:pt x="10731" y="586840"/>
                  </a:lnTo>
                  <a:lnTo>
                    <a:pt x="10687" y="585697"/>
                  </a:lnTo>
                  <a:lnTo>
                    <a:pt x="10628" y="584586"/>
                  </a:lnTo>
                  <a:lnTo>
                    <a:pt x="10554" y="583476"/>
                  </a:lnTo>
                  <a:lnTo>
                    <a:pt x="10465" y="582400"/>
                  </a:lnTo>
                  <a:lnTo>
                    <a:pt x="10369" y="581323"/>
                  </a:lnTo>
                  <a:lnTo>
                    <a:pt x="10258" y="580280"/>
                  </a:lnTo>
                  <a:lnTo>
                    <a:pt x="10140" y="579271"/>
                  </a:lnTo>
                  <a:lnTo>
                    <a:pt x="10015" y="578296"/>
                  </a:lnTo>
                  <a:lnTo>
                    <a:pt x="9874" y="577354"/>
                  </a:lnTo>
                  <a:lnTo>
                    <a:pt x="9719" y="576445"/>
                  </a:lnTo>
                  <a:lnTo>
                    <a:pt x="9556" y="575571"/>
                  </a:lnTo>
                  <a:lnTo>
                    <a:pt x="9386" y="574730"/>
                  </a:lnTo>
                  <a:lnTo>
                    <a:pt x="9209" y="573889"/>
                  </a:lnTo>
                  <a:lnTo>
                    <a:pt x="9024" y="573115"/>
                  </a:lnTo>
                  <a:lnTo>
                    <a:pt x="8825" y="572408"/>
                  </a:lnTo>
                  <a:lnTo>
                    <a:pt x="8625" y="571702"/>
                  </a:lnTo>
                  <a:lnTo>
                    <a:pt x="8411" y="571029"/>
                  </a:lnTo>
                  <a:lnTo>
                    <a:pt x="8189" y="570423"/>
                  </a:lnTo>
                  <a:lnTo>
                    <a:pt x="7967" y="569885"/>
                  </a:lnTo>
                  <a:lnTo>
                    <a:pt x="7731" y="569347"/>
                  </a:lnTo>
                  <a:lnTo>
                    <a:pt x="7494" y="568876"/>
                  </a:lnTo>
                  <a:lnTo>
                    <a:pt x="7251" y="568472"/>
                  </a:lnTo>
                  <a:lnTo>
                    <a:pt x="6999" y="568102"/>
                  </a:lnTo>
                  <a:lnTo>
                    <a:pt x="6741" y="567766"/>
                  </a:lnTo>
                  <a:lnTo>
                    <a:pt x="6482" y="567530"/>
                  </a:lnTo>
                  <a:lnTo>
                    <a:pt x="6216" y="567328"/>
                  </a:lnTo>
                  <a:lnTo>
                    <a:pt x="5950" y="567160"/>
                  </a:lnTo>
                  <a:lnTo>
                    <a:pt x="5676" y="56705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cxnSp>
        <p:nvCxnSpPr>
          <p:cNvPr id="208" name="Google Shape;208;p16"/>
          <p:cNvCxnSpPr/>
          <p:nvPr/>
        </p:nvCxnSpPr>
        <p:spPr>
          <a:xfrm>
            <a:off x="3085750" y="2357425"/>
            <a:ext cx="2544000" cy="0"/>
          </a:xfrm>
          <a:prstGeom prst="straightConnector1">
            <a:avLst/>
          </a:prstGeom>
          <a:noFill/>
          <a:ln w="9525" cap="flat" cmpd="sng">
            <a:solidFill>
              <a:schemeClr val="dk1"/>
            </a:solidFill>
            <a:prstDash val="solid"/>
            <a:round/>
            <a:headEnd type="none" w="med" len="med"/>
            <a:tailEnd type="none" w="med" len="med"/>
          </a:ln>
        </p:spPr>
      </p:cxnSp>
      <p:sp>
        <p:nvSpPr>
          <p:cNvPr id="209" name="Google Shape;209;p16"/>
          <p:cNvSpPr/>
          <p:nvPr/>
        </p:nvSpPr>
        <p:spPr>
          <a:xfrm>
            <a:off x="6156025" y="4672575"/>
            <a:ext cx="2743200" cy="2742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0" name="Google Shape;210;p16"/>
          <p:cNvGrpSpPr/>
          <p:nvPr/>
        </p:nvGrpSpPr>
        <p:grpSpPr>
          <a:xfrm>
            <a:off x="556615" y="3216178"/>
            <a:ext cx="326769" cy="405540"/>
            <a:chOff x="11293225" y="1047749"/>
            <a:chExt cx="598150" cy="876085"/>
          </a:xfrm>
        </p:grpSpPr>
        <p:sp>
          <p:nvSpPr>
            <p:cNvPr id="211" name="Google Shape;211;p16"/>
            <p:cNvSpPr/>
            <p:nvPr/>
          </p:nvSpPr>
          <p:spPr>
            <a:xfrm>
              <a:off x="11293225" y="1047749"/>
              <a:ext cx="55595" cy="876085"/>
            </a:xfrm>
            <a:custGeom>
              <a:avLst/>
              <a:gdLst/>
              <a:ahLst/>
              <a:cxnLst/>
              <a:rect l="l" t="t" r="r" b="b"/>
              <a:pathLst>
                <a:path w="10790" h="613720" extrusionOk="0">
                  <a:moveTo>
                    <a:pt x="5395" y="0"/>
                  </a:moveTo>
                  <a:lnTo>
                    <a:pt x="5114" y="34"/>
                  </a:lnTo>
                  <a:lnTo>
                    <a:pt x="4833" y="135"/>
                  </a:lnTo>
                  <a:lnTo>
                    <a:pt x="4560" y="269"/>
                  </a:lnTo>
                  <a:lnTo>
                    <a:pt x="4294" y="471"/>
                  </a:lnTo>
                  <a:lnTo>
                    <a:pt x="4028" y="740"/>
                  </a:lnTo>
                  <a:lnTo>
                    <a:pt x="3769" y="1043"/>
                  </a:lnTo>
                  <a:lnTo>
                    <a:pt x="3518" y="1413"/>
                  </a:lnTo>
                  <a:lnTo>
                    <a:pt x="3274" y="1850"/>
                  </a:lnTo>
                  <a:lnTo>
                    <a:pt x="3037" y="2321"/>
                  </a:lnTo>
                  <a:lnTo>
                    <a:pt x="2801" y="2826"/>
                  </a:lnTo>
                  <a:lnTo>
                    <a:pt x="2572" y="3398"/>
                  </a:lnTo>
                  <a:lnTo>
                    <a:pt x="2358" y="4003"/>
                  </a:lnTo>
                  <a:lnTo>
                    <a:pt x="2143" y="4643"/>
                  </a:lnTo>
                  <a:lnTo>
                    <a:pt x="1944" y="5349"/>
                  </a:lnTo>
                  <a:lnTo>
                    <a:pt x="1744" y="6089"/>
                  </a:lnTo>
                  <a:lnTo>
                    <a:pt x="1559" y="6863"/>
                  </a:lnTo>
                  <a:lnTo>
                    <a:pt x="1382" y="7670"/>
                  </a:lnTo>
                  <a:lnTo>
                    <a:pt x="1212" y="8511"/>
                  </a:lnTo>
                  <a:lnTo>
                    <a:pt x="1057" y="9420"/>
                  </a:lnTo>
                  <a:lnTo>
                    <a:pt x="909" y="10328"/>
                  </a:lnTo>
                  <a:lnTo>
                    <a:pt x="769" y="11270"/>
                  </a:lnTo>
                  <a:lnTo>
                    <a:pt x="636" y="12245"/>
                  </a:lnTo>
                  <a:lnTo>
                    <a:pt x="525" y="13255"/>
                  </a:lnTo>
                  <a:lnTo>
                    <a:pt x="414" y="14298"/>
                  </a:lnTo>
                  <a:lnTo>
                    <a:pt x="318" y="15340"/>
                  </a:lnTo>
                  <a:lnTo>
                    <a:pt x="237" y="16417"/>
                  </a:lnTo>
                  <a:lnTo>
                    <a:pt x="163" y="17527"/>
                  </a:lnTo>
                  <a:lnTo>
                    <a:pt x="103" y="18671"/>
                  </a:lnTo>
                  <a:lnTo>
                    <a:pt x="59" y="19815"/>
                  </a:lnTo>
                  <a:lnTo>
                    <a:pt x="22" y="20959"/>
                  </a:lnTo>
                  <a:lnTo>
                    <a:pt x="0" y="22136"/>
                  </a:lnTo>
                  <a:lnTo>
                    <a:pt x="0" y="23347"/>
                  </a:lnTo>
                  <a:lnTo>
                    <a:pt x="0" y="24558"/>
                  </a:lnTo>
                  <a:lnTo>
                    <a:pt x="22" y="25736"/>
                  </a:lnTo>
                  <a:lnTo>
                    <a:pt x="59" y="26879"/>
                  </a:lnTo>
                  <a:lnTo>
                    <a:pt x="103" y="28023"/>
                  </a:lnTo>
                  <a:lnTo>
                    <a:pt x="163" y="29167"/>
                  </a:lnTo>
                  <a:lnTo>
                    <a:pt x="237" y="30277"/>
                  </a:lnTo>
                  <a:lnTo>
                    <a:pt x="318" y="31354"/>
                  </a:lnTo>
                  <a:lnTo>
                    <a:pt x="414" y="32397"/>
                  </a:lnTo>
                  <a:lnTo>
                    <a:pt x="525" y="33440"/>
                  </a:lnTo>
                  <a:lnTo>
                    <a:pt x="636" y="34449"/>
                  </a:lnTo>
                  <a:lnTo>
                    <a:pt x="769" y="35424"/>
                  </a:lnTo>
                  <a:lnTo>
                    <a:pt x="909" y="36366"/>
                  </a:lnTo>
                  <a:lnTo>
                    <a:pt x="1057" y="37275"/>
                  </a:lnTo>
                  <a:lnTo>
                    <a:pt x="1212" y="38183"/>
                  </a:lnTo>
                  <a:lnTo>
                    <a:pt x="1382" y="39024"/>
                  </a:lnTo>
                  <a:lnTo>
                    <a:pt x="1559" y="39831"/>
                  </a:lnTo>
                  <a:lnTo>
                    <a:pt x="1744" y="40605"/>
                  </a:lnTo>
                  <a:lnTo>
                    <a:pt x="1944" y="41345"/>
                  </a:lnTo>
                  <a:lnTo>
                    <a:pt x="2143" y="42052"/>
                  </a:lnTo>
                  <a:lnTo>
                    <a:pt x="2358" y="42691"/>
                  </a:lnTo>
                  <a:lnTo>
                    <a:pt x="2572" y="43296"/>
                  </a:lnTo>
                  <a:lnTo>
                    <a:pt x="2801" y="43868"/>
                  </a:lnTo>
                  <a:lnTo>
                    <a:pt x="3037" y="44373"/>
                  </a:lnTo>
                  <a:lnTo>
                    <a:pt x="3274" y="44844"/>
                  </a:lnTo>
                  <a:lnTo>
                    <a:pt x="3518" y="45281"/>
                  </a:lnTo>
                  <a:lnTo>
                    <a:pt x="3769" y="45651"/>
                  </a:lnTo>
                  <a:lnTo>
                    <a:pt x="4028" y="45954"/>
                  </a:lnTo>
                  <a:lnTo>
                    <a:pt x="4294" y="46223"/>
                  </a:lnTo>
                  <a:lnTo>
                    <a:pt x="4560" y="46425"/>
                  </a:lnTo>
                  <a:lnTo>
                    <a:pt x="4833" y="46560"/>
                  </a:lnTo>
                  <a:lnTo>
                    <a:pt x="5114" y="46661"/>
                  </a:lnTo>
                  <a:lnTo>
                    <a:pt x="5395" y="46694"/>
                  </a:lnTo>
                  <a:lnTo>
                    <a:pt x="5668" y="46661"/>
                  </a:lnTo>
                  <a:lnTo>
                    <a:pt x="5942" y="46560"/>
                  </a:lnTo>
                  <a:lnTo>
                    <a:pt x="6215" y="46425"/>
                  </a:lnTo>
                  <a:lnTo>
                    <a:pt x="6474" y="46223"/>
                  </a:lnTo>
                  <a:lnTo>
                    <a:pt x="6740" y="45954"/>
                  </a:lnTo>
                  <a:lnTo>
                    <a:pt x="6991" y="45651"/>
                  </a:lnTo>
                  <a:lnTo>
                    <a:pt x="7243" y="45281"/>
                  </a:lnTo>
                  <a:lnTo>
                    <a:pt x="7486" y="44844"/>
                  </a:lnTo>
                  <a:lnTo>
                    <a:pt x="7730" y="44373"/>
                  </a:lnTo>
                  <a:lnTo>
                    <a:pt x="7959" y="43868"/>
                  </a:lnTo>
                  <a:lnTo>
                    <a:pt x="8189" y="43296"/>
                  </a:lnTo>
                  <a:lnTo>
                    <a:pt x="8403" y="42691"/>
                  </a:lnTo>
                  <a:lnTo>
                    <a:pt x="8617" y="42052"/>
                  </a:lnTo>
                  <a:lnTo>
                    <a:pt x="8824" y="41345"/>
                  </a:lnTo>
                  <a:lnTo>
                    <a:pt x="9016" y="40605"/>
                  </a:lnTo>
                  <a:lnTo>
                    <a:pt x="9208" y="39831"/>
                  </a:lnTo>
                  <a:lnTo>
                    <a:pt x="9386" y="39024"/>
                  </a:lnTo>
                  <a:lnTo>
                    <a:pt x="9556" y="38183"/>
                  </a:lnTo>
                  <a:lnTo>
                    <a:pt x="9711" y="37275"/>
                  </a:lnTo>
                  <a:lnTo>
                    <a:pt x="9866" y="36366"/>
                  </a:lnTo>
                  <a:lnTo>
                    <a:pt x="10007" y="35424"/>
                  </a:lnTo>
                  <a:lnTo>
                    <a:pt x="10140" y="34449"/>
                  </a:lnTo>
                  <a:lnTo>
                    <a:pt x="10258" y="33440"/>
                  </a:lnTo>
                  <a:lnTo>
                    <a:pt x="10361" y="32397"/>
                  </a:lnTo>
                  <a:lnTo>
                    <a:pt x="10465" y="31354"/>
                  </a:lnTo>
                  <a:lnTo>
                    <a:pt x="10546" y="30277"/>
                  </a:lnTo>
                  <a:lnTo>
                    <a:pt x="10620" y="29167"/>
                  </a:lnTo>
                  <a:lnTo>
                    <a:pt x="10679" y="28023"/>
                  </a:lnTo>
                  <a:lnTo>
                    <a:pt x="10731" y="26879"/>
                  </a:lnTo>
                  <a:lnTo>
                    <a:pt x="10760" y="25736"/>
                  </a:lnTo>
                  <a:lnTo>
                    <a:pt x="10783" y="24558"/>
                  </a:lnTo>
                  <a:lnTo>
                    <a:pt x="10790" y="23347"/>
                  </a:lnTo>
                  <a:lnTo>
                    <a:pt x="10783" y="22136"/>
                  </a:lnTo>
                  <a:lnTo>
                    <a:pt x="10760" y="20959"/>
                  </a:lnTo>
                  <a:lnTo>
                    <a:pt x="10731" y="19815"/>
                  </a:lnTo>
                  <a:lnTo>
                    <a:pt x="10679" y="18671"/>
                  </a:lnTo>
                  <a:lnTo>
                    <a:pt x="10620" y="17527"/>
                  </a:lnTo>
                  <a:lnTo>
                    <a:pt x="10546" y="16417"/>
                  </a:lnTo>
                  <a:lnTo>
                    <a:pt x="10465" y="15340"/>
                  </a:lnTo>
                  <a:lnTo>
                    <a:pt x="10361" y="14298"/>
                  </a:lnTo>
                  <a:lnTo>
                    <a:pt x="10258" y="13255"/>
                  </a:lnTo>
                  <a:lnTo>
                    <a:pt x="10140" y="12245"/>
                  </a:lnTo>
                  <a:lnTo>
                    <a:pt x="10007" y="11270"/>
                  </a:lnTo>
                  <a:lnTo>
                    <a:pt x="9866" y="10328"/>
                  </a:lnTo>
                  <a:lnTo>
                    <a:pt x="9711" y="9420"/>
                  </a:lnTo>
                  <a:lnTo>
                    <a:pt x="9556" y="8511"/>
                  </a:lnTo>
                  <a:lnTo>
                    <a:pt x="9386" y="7670"/>
                  </a:lnTo>
                  <a:lnTo>
                    <a:pt x="9208" y="6863"/>
                  </a:lnTo>
                  <a:lnTo>
                    <a:pt x="9016" y="6089"/>
                  </a:lnTo>
                  <a:lnTo>
                    <a:pt x="8824" y="5349"/>
                  </a:lnTo>
                  <a:lnTo>
                    <a:pt x="8617" y="4643"/>
                  </a:lnTo>
                  <a:lnTo>
                    <a:pt x="8403" y="4003"/>
                  </a:lnTo>
                  <a:lnTo>
                    <a:pt x="8189" y="3398"/>
                  </a:lnTo>
                  <a:lnTo>
                    <a:pt x="7959" y="2826"/>
                  </a:lnTo>
                  <a:lnTo>
                    <a:pt x="7730" y="2321"/>
                  </a:lnTo>
                  <a:lnTo>
                    <a:pt x="7486" y="1850"/>
                  </a:lnTo>
                  <a:lnTo>
                    <a:pt x="7243" y="1413"/>
                  </a:lnTo>
                  <a:lnTo>
                    <a:pt x="6991" y="1043"/>
                  </a:lnTo>
                  <a:lnTo>
                    <a:pt x="6740" y="740"/>
                  </a:lnTo>
                  <a:lnTo>
                    <a:pt x="6474" y="471"/>
                  </a:lnTo>
                  <a:lnTo>
                    <a:pt x="6215" y="269"/>
                  </a:lnTo>
                  <a:lnTo>
                    <a:pt x="5942" y="135"/>
                  </a:lnTo>
                  <a:lnTo>
                    <a:pt x="5668" y="34"/>
                  </a:lnTo>
                  <a:lnTo>
                    <a:pt x="5395" y="0"/>
                  </a:lnTo>
                  <a:close/>
                  <a:moveTo>
                    <a:pt x="5395" y="113472"/>
                  </a:moveTo>
                  <a:lnTo>
                    <a:pt x="5114" y="113506"/>
                  </a:lnTo>
                  <a:lnTo>
                    <a:pt x="4833" y="113573"/>
                  </a:lnTo>
                  <a:lnTo>
                    <a:pt x="4560" y="113742"/>
                  </a:lnTo>
                  <a:lnTo>
                    <a:pt x="4294" y="113943"/>
                  </a:lnTo>
                  <a:lnTo>
                    <a:pt x="4028" y="114213"/>
                  </a:lnTo>
                  <a:lnTo>
                    <a:pt x="3769" y="114515"/>
                  </a:lnTo>
                  <a:lnTo>
                    <a:pt x="3518" y="114885"/>
                  </a:lnTo>
                  <a:lnTo>
                    <a:pt x="3274" y="115323"/>
                  </a:lnTo>
                  <a:lnTo>
                    <a:pt x="3037" y="115794"/>
                  </a:lnTo>
                  <a:lnTo>
                    <a:pt x="2801" y="116298"/>
                  </a:lnTo>
                  <a:lnTo>
                    <a:pt x="2572" y="116870"/>
                  </a:lnTo>
                  <a:lnTo>
                    <a:pt x="2358" y="117476"/>
                  </a:lnTo>
                  <a:lnTo>
                    <a:pt x="2143" y="118115"/>
                  </a:lnTo>
                  <a:lnTo>
                    <a:pt x="1944" y="118821"/>
                  </a:lnTo>
                  <a:lnTo>
                    <a:pt x="1744" y="119562"/>
                  </a:lnTo>
                  <a:lnTo>
                    <a:pt x="1559" y="120335"/>
                  </a:lnTo>
                  <a:lnTo>
                    <a:pt x="1382" y="121143"/>
                  </a:lnTo>
                  <a:lnTo>
                    <a:pt x="1212" y="121984"/>
                  </a:lnTo>
                  <a:lnTo>
                    <a:pt x="1057" y="122858"/>
                  </a:lnTo>
                  <a:lnTo>
                    <a:pt x="909" y="123800"/>
                  </a:lnTo>
                  <a:lnTo>
                    <a:pt x="769" y="124742"/>
                  </a:lnTo>
                  <a:lnTo>
                    <a:pt x="636" y="125718"/>
                  </a:lnTo>
                  <a:lnTo>
                    <a:pt x="525" y="126727"/>
                  </a:lnTo>
                  <a:lnTo>
                    <a:pt x="414" y="127736"/>
                  </a:lnTo>
                  <a:lnTo>
                    <a:pt x="318" y="128813"/>
                  </a:lnTo>
                  <a:lnTo>
                    <a:pt x="237" y="129889"/>
                  </a:lnTo>
                  <a:lnTo>
                    <a:pt x="163" y="131000"/>
                  </a:lnTo>
                  <a:lnTo>
                    <a:pt x="103" y="132110"/>
                  </a:lnTo>
                  <a:lnTo>
                    <a:pt x="59" y="133254"/>
                  </a:lnTo>
                  <a:lnTo>
                    <a:pt x="22" y="134431"/>
                  </a:lnTo>
                  <a:lnTo>
                    <a:pt x="0" y="135608"/>
                  </a:lnTo>
                  <a:lnTo>
                    <a:pt x="0" y="136820"/>
                  </a:lnTo>
                  <a:lnTo>
                    <a:pt x="0" y="137997"/>
                  </a:lnTo>
                  <a:lnTo>
                    <a:pt x="22" y="139174"/>
                  </a:lnTo>
                  <a:lnTo>
                    <a:pt x="59" y="140352"/>
                  </a:lnTo>
                  <a:lnTo>
                    <a:pt x="103" y="141496"/>
                  </a:lnTo>
                  <a:lnTo>
                    <a:pt x="163" y="142640"/>
                  </a:lnTo>
                  <a:lnTo>
                    <a:pt x="237" y="143716"/>
                  </a:lnTo>
                  <a:lnTo>
                    <a:pt x="318" y="144826"/>
                  </a:lnTo>
                  <a:lnTo>
                    <a:pt x="414" y="145869"/>
                  </a:lnTo>
                  <a:lnTo>
                    <a:pt x="525" y="146912"/>
                  </a:lnTo>
                  <a:lnTo>
                    <a:pt x="636" y="147921"/>
                  </a:lnTo>
                  <a:lnTo>
                    <a:pt x="769" y="148897"/>
                  </a:lnTo>
                  <a:lnTo>
                    <a:pt x="909" y="149839"/>
                  </a:lnTo>
                  <a:lnTo>
                    <a:pt x="1057" y="150747"/>
                  </a:lnTo>
                  <a:lnTo>
                    <a:pt x="1212" y="151622"/>
                  </a:lnTo>
                  <a:lnTo>
                    <a:pt x="1382" y="152496"/>
                  </a:lnTo>
                  <a:lnTo>
                    <a:pt x="1559" y="153304"/>
                  </a:lnTo>
                  <a:lnTo>
                    <a:pt x="1744" y="154078"/>
                  </a:lnTo>
                  <a:lnTo>
                    <a:pt x="1944" y="154818"/>
                  </a:lnTo>
                  <a:lnTo>
                    <a:pt x="2143" y="155491"/>
                  </a:lnTo>
                  <a:lnTo>
                    <a:pt x="2358" y="156163"/>
                  </a:lnTo>
                  <a:lnTo>
                    <a:pt x="2572" y="156769"/>
                  </a:lnTo>
                  <a:lnTo>
                    <a:pt x="2801" y="157341"/>
                  </a:lnTo>
                  <a:lnTo>
                    <a:pt x="3037" y="157845"/>
                  </a:lnTo>
                  <a:lnTo>
                    <a:pt x="3274" y="158316"/>
                  </a:lnTo>
                  <a:lnTo>
                    <a:pt x="3518" y="158720"/>
                  </a:lnTo>
                  <a:lnTo>
                    <a:pt x="3769" y="159090"/>
                  </a:lnTo>
                  <a:lnTo>
                    <a:pt x="4028" y="159427"/>
                  </a:lnTo>
                  <a:lnTo>
                    <a:pt x="4294" y="159696"/>
                  </a:lnTo>
                  <a:lnTo>
                    <a:pt x="4560" y="159898"/>
                  </a:lnTo>
                  <a:lnTo>
                    <a:pt x="4833" y="160032"/>
                  </a:lnTo>
                  <a:lnTo>
                    <a:pt x="5114" y="160133"/>
                  </a:lnTo>
                  <a:lnTo>
                    <a:pt x="5395" y="160167"/>
                  </a:lnTo>
                  <a:lnTo>
                    <a:pt x="5668" y="160133"/>
                  </a:lnTo>
                  <a:lnTo>
                    <a:pt x="5942" y="160032"/>
                  </a:lnTo>
                  <a:lnTo>
                    <a:pt x="6215" y="159898"/>
                  </a:lnTo>
                  <a:lnTo>
                    <a:pt x="6474" y="159696"/>
                  </a:lnTo>
                  <a:lnTo>
                    <a:pt x="6740" y="159427"/>
                  </a:lnTo>
                  <a:lnTo>
                    <a:pt x="6991" y="159090"/>
                  </a:lnTo>
                  <a:lnTo>
                    <a:pt x="7243" y="158720"/>
                  </a:lnTo>
                  <a:lnTo>
                    <a:pt x="7486" y="158316"/>
                  </a:lnTo>
                  <a:lnTo>
                    <a:pt x="7730" y="157845"/>
                  </a:lnTo>
                  <a:lnTo>
                    <a:pt x="7959" y="157341"/>
                  </a:lnTo>
                  <a:lnTo>
                    <a:pt x="8189" y="156769"/>
                  </a:lnTo>
                  <a:lnTo>
                    <a:pt x="8403" y="156163"/>
                  </a:lnTo>
                  <a:lnTo>
                    <a:pt x="8617" y="155491"/>
                  </a:lnTo>
                  <a:lnTo>
                    <a:pt x="8824" y="154818"/>
                  </a:lnTo>
                  <a:lnTo>
                    <a:pt x="9016" y="154078"/>
                  </a:lnTo>
                  <a:lnTo>
                    <a:pt x="9208" y="153304"/>
                  </a:lnTo>
                  <a:lnTo>
                    <a:pt x="9386" y="152496"/>
                  </a:lnTo>
                  <a:lnTo>
                    <a:pt x="9556" y="151622"/>
                  </a:lnTo>
                  <a:lnTo>
                    <a:pt x="9711" y="150747"/>
                  </a:lnTo>
                  <a:lnTo>
                    <a:pt x="9866" y="149839"/>
                  </a:lnTo>
                  <a:lnTo>
                    <a:pt x="10007" y="148897"/>
                  </a:lnTo>
                  <a:lnTo>
                    <a:pt x="10140" y="147921"/>
                  </a:lnTo>
                  <a:lnTo>
                    <a:pt x="10258" y="146912"/>
                  </a:lnTo>
                  <a:lnTo>
                    <a:pt x="10361" y="145869"/>
                  </a:lnTo>
                  <a:lnTo>
                    <a:pt x="10465" y="144826"/>
                  </a:lnTo>
                  <a:lnTo>
                    <a:pt x="10546" y="143716"/>
                  </a:lnTo>
                  <a:lnTo>
                    <a:pt x="10620" y="142640"/>
                  </a:lnTo>
                  <a:lnTo>
                    <a:pt x="10679" y="141496"/>
                  </a:lnTo>
                  <a:lnTo>
                    <a:pt x="10731" y="140352"/>
                  </a:lnTo>
                  <a:lnTo>
                    <a:pt x="10760" y="139174"/>
                  </a:lnTo>
                  <a:lnTo>
                    <a:pt x="10783" y="137997"/>
                  </a:lnTo>
                  <a:lnTo>
                    <a:pt x="10790" y="136820"/>
                  </a:lnTo>
                  <a:lnTo>
                    <a:pt x="10783" y="135608"/>
                  </a:lnTo>
                  <a:lnTo>
                    <a:pt x="10760" y="134431"/>
                  </a:lnTo>
                  <a:lnTo>
                    <a:pt x="10731" y="133254"/>
                  </a:lnTo>
                  <a:lnTo>
                    <a:pt x="10679" y="132110"/>
                  </a:lnTo>
                  <a:lnTo>
                    <a:pt x="10620" y="131000"/>
                  </a:lnTo>
                  <a:lnTo>
                    <a:pt x="10546" y="129889"/>
                  </a:lnTo>
                  <a:lnTo>
                    <a:pt x="10465" y="128813"/>
                  </a:lnTo>
                  <a:lnTo>
                    <a:pt x="10361" y="127736"/>
                  </a:lnTo>
                  <a:lnTo>
                    <a:pt x="10258" y="126727"/>
                  </a:lnTo>
                  <a:lnTo>
                    <a:pt x="10140" y="125718"/>
                  </a:lnTo>
                  <a:lnTo>
                    <a:pt x="10007" y="124742"/>
                  </a:lnTo>
                  <a:lnTo>
                    <a:pt x="9866" y="123800"/>
                  </a:lnTo>
                  <a:lnTo>
                    <a:pt x="9711" y="122858"/>
                  </a:lnTo>
                  <a:lnTo>
                    <a:pt x="9556" y="121984"/>
                  </a:lnTo>
                  <a:lnTo>
                    <a:pt x="9386" y="121143"/>
                  </a:lnTo>
                  <a:lnTo>
                    <a:pt x="9208" y="120335"/>
                  </a:lnTo>
                  <a:lnTo>
                    <a:pt x="9016" y="119562"/>
                  </a:lnTo>
                  <a:lnTo>
                    <a:pt x="8824" y="118821"/>
                  </a:lnTo>
                  <a:lnTo>
                    <a:pt x="8617" y="118115"/>
                  </a:lnTo>
                  <a:lnTo>
                    <a:pt x="8403" y="117476"/>
                  </a:lnTo>
                  <a:lnTo>
                    <a:pt x="8189" y="116870"/>
                  </a:lnTo>
                  <a:lnTo>
                    <a:pt x="7959" y="116298"/>
                  </a:lnTo>
                  <a:lnTo>
                    <a:pt x="7730" y="115794"/>
                  </a:lnTo>
                  <a:lnTo>
                    <a:pt x="7486" y="115323"/>
                  </a:lnTo>
                  <a:lnTo>
                    <a:pt x="7243" y="114885"/>
                  </a:lnTo>
                  <a:lnTo>
                    <a:pt x="6991" y="114515"/>
                  </a:lnTo>
                  <a:lnTo>
                    <a:pt x="6740" y="114213"/>
                  </a:lnTo>
                  <a:lnTo>
                    <a:pt x="6474" y="113943"/>
                  </a:lnTo>
                  <a:lnTo>
                    <a:pt x="6215" y="113742"/>
                  </a:lnTo>
                  <a:lnTo>
                    <a:pt x="5942" y="113573"/>
                  </a:lnTo>
                  <a:lnTo>
                    <a:pt x="5668" y="113506"/>
                  </a:lnTo>
                  <a:lnTo>
                    <a:pt x="5395" y="113472"/>
                  </a:lnTo>
                  <a:close/>
                  <a:moveTo>
                    <a:pt x="5114" y="226945"/>
                  </a:moveTo>
                  <a:lnTo>
                    <a:pt x="4833" y="227046"/>
                  </a:lnTo>
                  <a:lnTo>
                    <a:pt x="4560" y="227214"/>
                  </a:lnTo>
                  <a:lnTo>
                    <a:pt x="4294" y="227416"/>
                  </a:lnTo>
                  <a:lnTo>
                    <a:pt x="4028" y="227651"/>
                  </a:lnTo>
                  <a:lnTo>
                    <a:pt x="3769" y="227988"/>
                  </a:lnTo>
                  <a:lnTo>
                    <a:pt x="3518" y="228358"/>
                  </a:lnTo>
                  <a:lnTo>
                    <a:pt x="3274" y="228761"/>
                  </a:lnTo>
                  <a:lnTo>
                    <a:pt x="3037" y="229232"/>
                  </a:lnTo>
                  <a:lnTo>
                    <a:pt x="2801" y="229771"/>
                  </a:lnTo>
                  <a:lnTo>
                    <a:pt x="2572" y="230309"/>
                  </a:lnTo>
                  <a:lnTo>
                    <a:pt x="2358" y="230915"/>
                  </a:lnTo>
                  <a:lnTo>
                    <a:pt x="2143" y="231587"/>
                  </a:lnTo>
                  <a:lnTo>
                    <a:pt x="1944" y="232260"/>
                  </a:lnTo>
                  <a:lnTo>
                    <a:pt x="1744" y="233000"/>
                  </a:lnTo>
                  <a:lnTo>
                    <a:pt x="1559" y="233774"/>
                  </a:lnTo>
                  <a:lnTo>
                    <a:pt x="1382" y="234581"/>
                  </a:lnTo>
                  <a:lnTo>
                    <a:pt x="1212" y="235422"/>
                  </a:lnTo>
                  <a:lnTo>
                    <a:pt x="1057" y="236331"/>
                  </a:lnTo>
                  <a:lnTo>
                    <a:pt x="909" y="237239"/>
                  </a:lnTo>
                  <a:lnTo>
                    <a:pt x="769" y="238181"/>
                  </a:lnTo>
                  <a:lnTo>
                    <a:pt x="636" y="239157"/>
                  </a:lnTo>
                  <a:lnTo>
                    <a:pt x="525" y="240166"/>
                  </a:lnTo>
                  <a:lnTo>
                    <a:pt x="414" y="241209"/>
                  </a:lnTo>
                  <a:lnTo>
                    <a:pt x="318" y="242252"/>
                  </a:lnTo>
                  <a:lnTo>
                    <a:pt x="237" y="243328"/>
                  </a:lnTo>
                  <a:lnTo>
                    <a:pt x="163" y="244438"/>
                  </a:lnTo>
                  <a:lnTo>
                    <a:pt x="103" y="245582"/>
                  </a:lnTo>
                  <a:lnTo>
                    <a:pt x="59" y="246726"/>
                  </a:lnTo>
                  <a:lnTo>
                    <a:pt x="22" y="247903"/>
                  </a:lnTo>
                  <a:lnTo>
                    <a:pt x="0" y="249081"/>
                  </a:lnTo>
                  <a:lnTo>
                    <a:pt x="0" y="250258"/>
                  </a:lnTo>
                  <a:lnTo>
                    <a:pt x="0" y="251469"/>
                  </a:lnTo>
                  <a:lnTo>
                    <a:pt x="22" y="252647"/>
                  </a:lnTo>
                  <a:lnTo>
                    <a:pt x="59" y="253824"/>
                  </a:lnTo>
                  <a:lnTo>
                    <a:pt x="103" y="254968"/>
                  </a:lnTo>
                  <a:lnTo>
                    <a:pt x="163" y="256078"/>
                  </a:lnTo>
                  <a:lnTo>
                    <a:pt x="237" y="257188"/>
                  </a:lnTo>
                  <a:lnTo>
                    <a:pt x="318" y="258265"/>
                  </a:lnTo>
                  <a:lnTo>
                    <a:pt x="414" y="259341"/>
                  </a:lnTo>
                  <a:lnTo>
                    <a:pt x="525" y="260384"/>
                  </a:lnTo>
                  <a:lnTo>
                    <a:pt x="636" y="261360"/>
                  </a:lnTo>
                  <a:lnTo>
                    <a:pt x="769" y="262336"/>
                  </a:lnTo>
                  <a:lnTo>
                    <a:pt x="909" y="263311"/>
                  </a:lnTo>
                  <a:lnTo>
                    <a:pt x="1057" y="264220"/>
                  </a:lnTo>
                  <a:lnTo>
                    <a:pt x="1212" y="265094"/>
                  </a:lnTo>
                  <a:lnTo>
                    <a:pt x="1382" y="265935"/>
                  </a:lnTo>
                  <a:lnTo>
                    <a:pt x="1559" y="266743"/>
                  </a:lnTo>
                  <a:lnTo>
                    <a:pt x="1744" y="267516"/>
                  </a:lnTo>
                  <a:lnTo>
                    <a:pt x="1944" y="268256"/>
                  </a:lnTo>
                  <a:lnTo>
                    <a:pt x="2143" y="268963"/>
                  </a:lnTo>
                  <a:lnTo>
                    <a:pt x="2358" y="269602"/>
                  </a:lnTo>
                  <a:lnTo>
                    <a:pt x="2572" y="270208"/>
                  </a:lnTo>
                  <a:lnTo>
                    <a:pt x="2801" y="270780"/>
                  </a:lnTo>
                  <a:lnTo>
                    <a:pt x="3037" y="271318"/>
                  </a:lnTo>
                  <a:lnTo>
                    <a:pt x="3274" y="271789"/>
                  </a:lnTo>
                  <a:lnTo>
                    <a:pt x="3518" y="272193"/>
                  </a:lnTo>
                  <a:lnTo>
                    <a:pt x="3769" y="272563"/>
                  </a:lnTo>
                  <a:lnTo>
                    <a:pt x="4028" y="272865"/>
                  </a:lnTo>
                  <a:lnTo>
                    <a:pt x="4294" y="273134"/>
                  </a:lnTo>
                  <a:lnTo>
                    <a:pt x="4560" y="273336"/>
                  </a:lnTo>
                  <a:lnTo>
                    <a:pt x="4833" y="273505"/>
                  </a:lnTo>
                  <a:lnTo>
                    <a:pt x="5114" y="273572"/>
                  </a:lnTo>
                  <a:lnTo>
                    <a:pt x="5395" y="273605"/>
                  </a:lnTo>
                  <a:lnTo>
                    <a:pt x="5668" y="273572"/>
                  </a:lnTo>
                  <a:lnTo>
                    <a:pt x="5942" y="273505"/>
                  </a:lnTo>
                  <a:lnTo>
                    <a:pt x="6215" y="273336"/>
                  </a:lnTo>
                  <a:lnTo>
                    <a:pt x="6474" y="273134"/>
                  </a:lnTo>
                  <a:lnTo>
                    <a:pt x="6740" y="272865"/>
                  </a:lnTo>
                  <a:lnTo>
                    <a:pt x="6991" y="272563"/>
                  </a:lnTo>
                  <a:lnTo>
                    <a:pt x="7243" y="272193"/>
                  </a:lnTo>
                  <a:lnTo>
                    <a:pt x="7486" y="271789"/>
                  </a:lnTo>
                  <a:lnTo>
                    <a:pt x="7730" y="271318"/>
                  </a:lnTo>
                  <a:lnTo>
                    <a:pt x="7959" y="270780"/>
                  </a:lnTo>
                  <a:lnTo>
                    <a:pt x="8189" y="270208"/>
                  </a:lnTo>
                  <a:lnTo>
                    <a:pt x="8403" y="269602"/>
                  </a:lnTo>
                  <a:lnTo>
                    <a:pt x="8617" y="268963"/>
                  </a:lnTo>
                  <a:lnTo>
                    <a:pt x="8824" y="268256"/>
                  </a:lnTo>
                  <a:lnTo>
                    <a:pt x="9016" y="267516"/>
                  </a:lnTo>
                  <a:lnTo>
                    <a:pt x="9208" y="266743"/>
                  </a:lnTo>
                  <a:lnTo>
                    <a:pt x="9386" y="265935"/>
                  </a:lnTo>
                  <a:lnTo>
                    <a:pt x="9556" y="265094"/>
                  </a:lnTo>
                  <a:lnTo>
                    <a:pt x="9711" y="264220"/>
                  </a:lnTo>
                  <a:lnTo>
                    <a:pt x="9866" y="263311"/>
                  </a:lnTo>
                  <a:lnTo>
                    <a:pt x="10007" y="262336"/>
                  </a:lnTo>
                  <a:lnTo>
                    <a:pt x="10140" y="261360"/>
                  </a:lnTo>
                  <a:lnTo>
                    <a:pt x="10258" y="260384"/>
                  </a:lnTo>
                  <a:lnTo>
                    <a:pt x="10361" y="259341"/>
                  </a:lnTo>
                  <a:lnTo>
                    <a:pt x="10465" y="258265"/>
                  </a:lnTo>
                  <a:lnTo>
                    <a:pt x="10546" y="257188"/>
                  </a:lnTo>
                  <a:lnTo>
                    <a:pt x="10620" y="256078"/>
                  </a:lnTo>
                  <a:lnTo>
                    <a:pt x="10679" y="254968"/>
                  </a:lnTo>
                  <a:lnTo>
                    <a:pt x="10731" y="253824"/>
                  </a:lnTo>
                  <a:lnTo>
                    <a:pt x="10760" y="252647"/>
                  </a:lnTo>
                  <a:lnTo>
                    <a:pt x="10783" y="251469"/>
                  </a:lnTo>
                  <a:lnTo>
                    <a:pt x="10790" y="250258"/>
                  </a:lnTo>
                  <a:lnTo>
                    <a:pt x="10783" y="249081"/>
                  </a:lnTo>
                  <a:lnTo>
                    <a:pt x="10760" y="247903"/>
                  </a:lnTo>
                  <a:lnTo>
                    <a:pt x="10731" y="246726"/>
                  </a:lnTo>
                  <a:lnTo>
                    <a:pt x="10679" y="245582"/>
                  </a:lnTo>
                  <a:lnTo>
                    <a:pt x="10620" y="244438"/>
                  </a:lnTo>
                  <a:lnTo>
                    <a:pt x="10546" y="243328"/>
                  </a:lnTo>
                  <a:lnTo>
                    <a:pt x="10465" y="242252"/>
                  </a:lnTo>
                  <a:lnTo>
                    <a:pt x="10361" y="241209"/>
                  </a:lnTo>
                  <a:lnTo>
                    <a:pt x="10258" y="240166"/>
                  </a:lnTo>
                  <a:lnTo>
                    <a:pt x="10140" y="239157"/>
                  </a:lnTo>
                  <a:lnTo>
                    <a:pt x="10007" y="238181"/>
                  </a:lnTo>
                  <a:lnTo>
                    <a:pt x="9866" y="237239"/>
                  </a:lnTo>
                  <a:lnTo>
                    <a:pt x="9711" y="236331"/>
                  </a:lnTo>
                  <a:lnTo>
                    <a:pt x="9556" y="235422"/>
                  </a:lnTo>
                  <a:lnTo>
                    <a:pt x="9386" y="234581"/>
                  </a:lnTo>
                  <a:lnTo>
                    <a:pt x="9208" y="233774"/>
                  </a:lnTo>
                  <a:lnTo>
                    <a:pt x="9016" y="233000"/>
                  </a:lnTo>
                  <a:lnTo>
                    <a:pt x="8824" y="232260"/>
                  </a:lnTo>
                  <a:lnTo>
                    <a:pt x="8617" y="231587"/>
                  </a:lnTo>
                  <a:lnTo>
                    <a:pt x="8403" y="230915"/>
                  </a:lnTo>
                  <a:lnTo>
                    <a:pt x="8189" y="230309"/>
                  </a:lnTo>
                  <a:lnTo>
                    <a:pt x="7959" y="229771"/>
                  </a:lnTo>
                  <a:lnTo>
                    <a:pt x="7730" y="229232"/>
                  </a:lnTo>
                  <a:lnTo>
                    <a:pt x="7486" y="228761"/>
                  </a:lnTo>
                  <a:lnTo>
                    <a:pt x="7243" y="228358"/>
                  </a:lnTo>
                  <a:lnTo>
                    <a:pt x="6991" y="227988"/>
                  </a:lnTo>
                  <a:lnTo>
                    <a:pt x="6740" y="227651"/>
                  </a:lnTo>
                  <a:lnTo>
                    <a:pt x="6474" y="227416"/>
                  </a:lnTo>
                  <a:lnTo>
                    <a:pt x="6215" y="227214"/>
                  </a:lnTo>
                  <a:lnTo>
                    <a:pt x="5942" y="227046"/>
                  </a:lnTo>
                  <a:lnTo>
                    <a:pt x="5668" y="226945"/>
                  </a:lnTo>
                  <a:close/>
                  <a:moveTo>
                    <a:pt x="5114" y="340384"/>
                  </a:moveTo>
                  <a:lnTo>
                    <a:pt x="4833" y="340485"/>
                  </a:lnTo>
                  <a:lnTo>
                    <a:pt x="4560" y="340653"/>
                  </a:lnTo>
                  <a:lnTo>
                    <a:pt x="4294" y="340855"/>
                  </a:lnTo>
                  <a:lnTo>
                    <a:pt x="4028" y="341124"/>
                  </a:lnTo>
                  <a:lnTo>
                    <a:pt x="3769" y="341426"/>
                  </a:lnTo>
                  <a:lnTo>
                    <a:pt x="3518" y="341797"/>
                  </a:lnTo>
                  <a:lnTo>
                    <a:pt x="3274" y="342200"/>
                  </a:lnTo>
                  <a:lnTo>
                    <a:pt x="3037" y="342671"/>
                  </a:lnTo>
                  <a:lnTo>
                    <a:pt x="2801" y="343209"/>
                  </a:lnTo>
                  <a:lnTo>
                    <a:pt x="2572" y="343748"/>
                  </a:lnTo>
                  <a:lnTo>
                    <a:pt x="2358" y="344387"/>
                  </a:lnTo>
                  <a:lnTo>
                    <a:pt x="2143" y="345026"/>
                  </a:lnTo>
                  <a:lnTo>
                    <a:pt x="1944" y="345733"/>
                  </a:lnTo>
                  <a:lnTo>
                    <a:pt x="1744" y="346439"/>
                  </a:lnTo>
                  <a:lnTo>
                    <a:pt x="1559" y="347213"/>
                  </a:lnTo>
                  <a:lnTo>
                    <a:pt x="1382" y="348054"/>
                  </a:lnTo>
                  <a:lnTo>
                    <a:pt x="1212" y="348895"/>
                  </a:lnTo>
                  <a:lnTo>
                    <a:pt x="1057" y="349770"/>
                  </a:lnTo>
                  <a:lnTo>
                    <a:pt x="909" y="350678"/>
                  </a:lnTo>
                  <a:lnTo>
                    <a:pt x="769" y="351620"/>
                  </a:lnTo>
                  <a:lnTo>
                    <a:pt x="636" y="352595"/>
                  </a:lnTo>
                  <a:lnTo>
                    <a:pt x="525" y="353605"/>
                  </a:lnTo>
                  <a:lnTo>
                    <a:pt x="414" y="354648"/>
                  </a:lnTo>
                  <a:lnTo>
                    <a:pt x="318" y="355724"/>
                  </a:lnTo>
                  <a:lnTo>
                    <a:pt x="237" y="356801"/>
                  </a:lnTo>
                  <a:lnTo>
                    <a:pt x="163" y="357911"/>
                  </a:lnTo>
                  <a:lnTo>
                    <a:pt x="103" y="359021"/>
                  </a:lnTo>
                  <a:lnTo>
                    <a:pt x="59" y="360165"/>
                  </a:lnTo>
                  <a:lnTo>
                    <a:pt x="22" y="361342"/>
                  </a:lnTo>
                  <a:lnTo>
                    <a:pt x="0" y="362520"/>
                  </a:lnTo>
                  <a:lnTo>
                    <a:pt x="0" y="363697"/>
                  </a:lnTo>
                  <a:lnTo>
                    <a:pt x="0" y="364908"/>
                  </a:lnTo>
                  <a:lnTo>
                    <a:pt x="22" y="366086"/>
                  </a:lnTo>
                  <a:lnTo>
                    <a:pt x="59" y="367263"/>
                  </a:lnTo>
                  <a:lnTo>
                    <a:pt x="103" y="368407"/>
                  </a:lnTo>
                  <a:lnTo>
                    <a:pt x="163" y="369517"/>
                  </a:lnTo>
                  <a:lnTo>
                    <a:pt x="237" y="370627"/>
                  </a:lnTo>
                  <a:lnTo>
                    <a:pt x="318" y="371704"/>
                  </a:lnTo>
                  <a:lnTo>
                    <a:pt x="414" y="372780"/>
                  </a:lnTo>
                  <a:lnTo>
                    <a:pt x="525" y="373823"/>
                  </a:lnTo>
                  <a:lnTo>
                    <a:pt x="636" y="374799"/>
                  </a:lnTo>
                  <a:lnTo>
                    <a:pt x="769" y="375808"/>
                  </a:lnTo>
                  <a:lnTo>
                    <a:pt x="909" y="376750"/>
                  </a:lnTo>
                  <a:lnTo>
                    <a:pt x="1057" y="377658"/>
                  </a:lnTo>
                  <a:lnTo>
                    <a:pt x="1212" y="378533"/>
                  </a:lnTo>
                  <a:lnTo>
                    <a:pt x="1382" y="379374"/>
                  </a:lnTo>
                  <a:lnTo>
                    <a:pt x="1559" y="380215"/>
                  </a:lnTo>
                  <a:lnTo>
                    <a:pt x="1744" y="380989"/>
                  </a:lnTo>
                  <a:lnTo>
                    <a:pt x="1944" y="381695"/>
                  </a:lnTo>
                  <a:lnTo>
                    <a:pt x="2143" y="382402"/>
                  </a:lnTo>
                  <a:lnTo>
                    <a:pt x="2358" y="383041"/>
                  </a:lnTo>
                  <a:lnTo>
                    <a:pt x="2572" y="383680"/>
                  </a:lnTo>
                  <a:lnTo>
                    <a:pt x="2801" y="384218"/>
                  </a:lnTo>
                  <a:lnTo>
                    <a:pt x="3037" y="384757"/>
                  </a:lnTo>
                  <a:lnTo>
                    <a:pt x="3274" y="385228"/>
                  </a:lnTo>
                  <a:lnTo>
                    <a:pt x="3518" y="385631"/>
                  </a:lnTo>
                  <a:lnTo>
                    <a:pt x="3769" y="386001"/>
                  </a:lnTo>
                  <a:lnTo>
                    <a:pt x="4028" y="386304"/>
                  </a:lnTo>
                  <a:lnTo>
                    <a:pt x="4294" y="386573"/>
                  </a:lnTo>
                  <a:lnTo>
                    <a:pt x="4560" y="386775"/>
                  </a:lnTo>
                  <a:lnTo>
                    <a:pt x="4833" y="386943"/>
                  </a:lnTo>
                  <a:lnTo>
                    <a:pt x="5114" y="387044"/>
                  </a:lnTo>
                  <a:lnTo>
                    <a:pt x="5668" y="387044"/>
                  </a:lnTo>
                  <a:lnTo>
                    <a:pt x="5942" y="386943"/>
                  </a:lnTo>
                  <a:lnTo>
                    <a:pt x="6215" y="386775"/>
                  </a:lnTo>
                  <a:lnTo>
                    <a:pt x="6474" y="386573"/>
                  </a:lnTo>
                  <a:lnTo>
                    <a:pt x="6740" y="386304"/>
                  </a:lnTo>
                  <a:lnTo>
                    <a:pt x="6991" y="386001"/>
                  </a:lnTo>
                  <a:lnTo>
                    <a:pt x="7243" y="385631"/>
                  </a:lnTo>
                  <a:lnTo>
                    <a:pt x="7486" y="385228"/>
                  </a:lnTo>
                  <a:lnTo>
                    <a:pt x="7730" y="384757"/>
                  </a:lnTo>
                  <a:lnTo>
                    <a:pt x="7959" y="384218"/>
                  </a:lnTo>
                  <a:lnTo>
                    <a:pt x="8189" y="383680"/>
                  </a:lnTo>
                  <a:lnTo>
                    <a:pt x="8403" y="383041"/>
                  </a:lnTo>
                  <a:lnTo>
                    <a:pt x="8617" y="382402"/>
                  </a:lnTo>
                  <a:lnTo>
                    <a:pt x="8824" y="381695"/>
                  </a:lnTo>
                  <a:lnTo>
                    <a:pt x="9016" y="380989"/>
                  </a:lnTo>
                  <a:lnTo>
                    <a:pt x="9208" y="380215"/>
                  </a:lnTo>
                  <a:lnTo>
                    <a:pt x="9386" y="379374"/>
                  </a:lnTo>
                  <a:lnTo>
                    <a:pt x="9556" y="378533"/>
                  </a:lnTo>
                  <a:lnTo>
                    <a:pt x="9711" y="377658"/>
                  </a:lnTo>
                  <a:lnTo>
                    <a:pt x="9866" y="376750"/>
                  </a:lnTo>
                  <a:lnTo>
                    <a:pt x="10007" y="375808"/>
                  </a:lnTo>
                  <a:lnTo>
                    <a:pt x="10140" y="374799"/>
                  </a:lnTo>
                  <a:lnTo>
                    <a:pt x="10258" y="373823"/>
                  </a:lnTo>
                  <a:lnTo>
                    <a:pt x="10361" y="372780"/>
                  </a:lnTo>
                  <a:lnTo>
                    <a:pt x="10465" y="371704"/>
                  </a:lnTo>
                  <a:lnTo>
                    <a:pt x="10546" y="370627"/>
                  </a:lnTo>
                  <a:lnTo>
                    <a:pt x="10620" y="369517"/>
                  </a:lnTo>
                  <a:lnTo>
                    <a:pt x="10679" y="368407"/>
                  </a:lnTo>
                  <a:lnTo>
                    <a:pt x="10731" y="367263"/>
                  </a:lnTo>
                  <a:lnTo>
                    <a:pt x="10760" y="366086"/>
                  </a:lnTo>
                  <a:lnTo>
                    <a:pt x="10783" y="364908"/>
                  </a:lnTo>
                  <a:lnTo>
                    <a:pt x="10790" y="363697"/>
                  </a:lnTo>
                  <a:lnTo>
                    <a:pt x="10783" y="362520"/>
                  </a:lnTo>
                  <a:lnTo>
                    <a:pt x="10760" y="361342"/>
                  </a:lnTo>
                  <a:lnTo>
                    <a:pt x="10731" y="360165"/>
                  </a:lnTo>
                  <a:lnTo>
                    <a:pt x="10679" y="359021"/>
                  </a:lnTo>
                  <a:lnTo>
                    <a:pt x="10620" y="357911"/>
                  </a:lnTo>
                  <a:lnTo>
                    <a:pt x="10546" y="356801"/>
                  </a:lnTo>
                  <a:lnTo>
                    <a:pt x="10465" y="355724"/>
                  </a:lnTo>
                  <a:lnTo>
                    <a:pt x="10361" y="354648"/>
                  </a:lnTo>
                  <a:lnTo>
                    <a:pt x="10258" y="353605"/>
                  </a:lnTo>
                  <a:lnTo>
                    <a:pt x="10140" y="352595"/>
                  </a:lnTo>
                  <a:lnTo>
                    <a:pt x="10007" y="351620"/>
                  </a:lnTo>
                  <a:lnTo>
                    <a:pt x="9866" y="350678"/>
                  </a:lnTo>
                  <a:lnTo>
                    <a:pt x="9711" y="349770"/>
                  </a:lnTo>
                  <a:lnTo>
                    <a:pt x="9556" y="348895"/>
                  </a:lnTo>
                  <a:lnTo>
                    <a:pt x="9386" y="348054"/>
                  </a:lnTo>
                  <a:lnTo>
                    <a:pt x="9208" y="347213"/>
                  </a:lnTo>
                  <a:lnTo>
                    <a:pt x="9016" y="346439"/>
                  </a:lnTo>
                  <a:lnTo>
                    <a:pt x="8824" y="345733"/>
                  </a:lnTo>
                  <a:lnTo>
                    <a:pt x="8617" y="345026"/>
                  </a:lnTo>
                  <a:lnTo>
                    <a:pt x="8403" y="344387"/>
                  </a:lnTo>
                  <a:lnTo>
                    <a:pt x="8189" y="343748"/>
                  </a:lnTo>
                  <a:lnTo>
                    <a:pt x="7959" y="343209"/>
                  </a:lnTo>
                  <a:lnTo>
                    <a:pt x="7730" y="342671"/>
                  </a:lnTo>
                  <a:lnTo>
                    <a:pt x="7486" y="342200"/>
                  </a:lnTo>
                  <a:lnTo>
                    <a:pt x="7243" y="341797"/>
                  </a:lnTo>
                  <a:lnTo>
                    <a:pt x="6991" y="341426"/>
                  </a:lnTo>
                  <a:lnTo>
                    <a:pt x="6740" y="341124"/>
                  </a:lnTo>
                  <a:lnTo>
                    <a:pt x="6474" y="340855"/>
                  </a:lnTo>
                  <a:lnTo>
                    <a:pt x="6215" y="340653"/>
                  </a:lnTo>
                  <a:lnTo>
                    <a:pt x="5942" y="340485"/>
                  </a:lnTo>
                  <a:lnTo>
                    <a:pt x="5668" y="340384"/>
                  </a:lnTo>
                  <a:close/>
                  <a:moveTo>
                    <a:pt x="5395" y="453822"/>
                  </a:moveTo>
                  <a:lnTo>
                    <a:pt x="5114" y="453856"/>
                  </a:lnTo>
                  <a:lnTo>
                    <a:pt x="4833" y="453957"/>
                  </a:lnTo>
                  <a:lnTo>
                    <a:pt x="4560" y="454092"/>
                  </a:lnTo>
                  <a:lnTo>
                    <a:pt x="4294" y="454293"/>
                  </a:lnTo>
                  <a:lnTo>
                    <a:pt x="4028" y="454562"/>
                  </a:lnTo>
                  <a:lnTo>
                    <a:pt x="3769" y="454865"/>
                  </a:lnTo>
                  <a:lnTo>
                    <a:pt x="3518" y="455235"/>
                  </a:lnTo>
                  <a:lnTo>
                    <a:pt x="3274" y="455639"/>
                  </a:lnTo>
                  <a:lnTo>
                    <a:pt x="3037" y="456110"/>
                  </a:lnTo>
                  <a:lnTo>
                    <a:pt x="2801" y="456615"/>
                  </a:lnTo>
                  <a:lnTo>
                    <a:pt x="2572" y="457153"/>
                  </a:lnTo>
                  <a:lnTo>
                    <a:pt x="2358" y="457758"/>
                  </a:lnTo>
                  <a:lnTo>
                    <a:pt x="2143" y="458398"/>
                  </a:lnTo>
                  <a:lnTo>
                    <a:pt x="1944" y="459104"/>
                  </a:lnTo>
                  <a:lnTo>
                    <a:pt x="1744" y="459811"/>
                  </a:lnTo>
                  <a:lnTo>
                    <a:pt x="1559" y="460584"/>
                  </a:lnTo>
                  <a:lnTo>
                    <a:pt x="1382" y="461392"/>
                  </a:lnTo>
                  <a:lnTo>
                    <a:pt x="1212" y="462233"/>
                  </a:lnTo>
                  <a:lnTo>
                    <a:pt x="1057" y="463141"/>
                  </a:lnTo>
                  <a:lnTo>
                    <a:pt x="909" y="464049"/>
                  </a:lnTo>
                  <a:lnTo>
                    <a:pt x="769" y="464991"/>
                  </a:lnTo>
                  <a:lnTo>
                    <a:pt x="636" y="465967"/>
                  </a:lnTo>
                  <a:lnTo>
                    <a:pt x="525" y="466976"/>
                  </a:lnTo>
                  <a:lnTo>
                    <a:pt x="414" y="468019"/>
                  </a:lnTo>
                  <a:lnTo>
                    <a:pt x="318" y="469062"/>
                  </a:lnTo>
                  <a:lnTo>
                    <a:pt x="237" y="470172"/>
                  </a:lnTo>
                  <a:lnTo>
                    <a:pt x="163" y="471282"/>
                  </a:lnTo>
                  <a:lnTo>
                    <a:pt x="103" y="472426"/>
                  </a:lnTo>
                  <a:lnTo>
                    <a:pt x="59" y="473570"/>
                  </a:lnTo>
                  <a:lnTo>
                    <a:pt x="22" y="474747"/>
                  </a:lnTo>
                  <a:lnTo>
                    <a:pt x="0" y="475958"/>
                  </a:lnTo>
                  <a:lnTo>
                    <a:pt x="0" y="477170"/>
                  </a:lnTo>
                  <a:lnTo>
                    <a:pt x="0" y="478381"/>
                  </a:lnTo>
                  <a:lnTo>
                    <a:pt x="22" y="479558"/>
                  </a:lnTo>
                  <a:lnTo>
                    <a:pt x="59" y="480702"/>
                  </a:lnTo>
                  <a:lnTo>
                    <a:pt x="103" y="481879"/>
                  </a:lnTo>
                  <a:lnTo>
                    <a:pt x="163" y="482989"/>
                  </a:lnTo>
                  <a:lnTo>
                    <a:pt x="237" y="484100"/>
                  </a:lnTo>
                  <a:lnTo>
                    <a:pt x="318" y="485176"/>
                  </a:lnTo>
                  <a:lnTo>
                    <a:pt x="414" y="486253"/>
                  </a:lnTo>
                  <a:lnTo>
                    <a:pt x="525" y="487262"/>
                  </a:lnTo>
                  <a:lnTo>
                    <a:pt x="636" y="488271"/>
                  </a:lnTo>
                  <a:lnTo>
                    <a:pt x="769" y="489247"/>
                  </a:lnTo>
                  <a:lnTo>
                    <a:pt x="909" y="490189"/>
                  </a:lnTo>
                  <a:lnTo>
                    <a:pt x="1057" y="491131"/>
                  </a:lnTo>
                  <a:lnTo>
                    <a:pt x="1212" y="492005"/>
                  </a:lnTo>
                  <a:lnTo>
                    <a:pt x="1382" y="492846"/>
                  </a:lnTo>
                  <a:lnTo>
                    <a:pt x="1559" y="493654"/>
                  </a:lnTo>
                  <a:lnTo>
                    <a:pt x="1744" y="494428"/>
                  </a:lnTo>
                  <a:lnTo>
                    <a:pt x="1944" y="495168"/>
                  </a:lnTo>
                  <a:lnTo>
                    <a:pt x="2143" y="495874"/>
                  </a:lnTo>
                  <a:lnTo>
                    <a:pt x="2358" y="496513"/>
                  </a:lnTo>
                  <a:lnTo>
                    <a:pt x="2572" y="497119"/>
                  </a:lnTo>
                  <a:lnTo>
                    <a:pt x="2801" y="497691"/>
                  </a:lnTo>
                  <a:lnTo>
                    <a:pt x="3037" y="498195"/>
                  </a:lnTo>
                  <a:lnTo>
                    <a:pt x="3274" y="498666"/>
                  </a:lnTo>
                  <a:lnTo>
                    <a:pt x="3518" y="499104"/>
                  </a:lnTo>
                  <a:lnTo>
                    <a:pt x="3769" y="499474"/>
                  </a:lnTo>
                  <a:lnTo>
                    <a:pt x="4028" y="499777"/>
                  </a:lnTo>
                  <a:lnTo>
                    <a:pt x="4294" y="500046"/>
                  </a:lnTo>
                  <a:lnTo>
                    <a:pt x="4560" y="500248"/>
                  </a:lnTo>
                  <a:lnTo>
                    <a:pt x="4833" y="500382"/>
                  </a:lnTo>
                  <a:lnTo>
                    <a:pt x="5114" y="500483"/>
                  </a:lnTo>
                  <a:lnTo>
                    <a:pt x="5395" y="500517"/>
                  </a:lnTo>
                  <a:lnTo>
                    <a:pt x="5668" y="500483"/>
                  </a:lnTo>
                  <a:lnTo>
                    <a:pt x="5942" y="500382"/>
                  </a:lnTo>
                  <a:lnTo>
                    <a:pt x="6215" y="500248"/>
                  </a:lnTo>
                  <a:lnTo>
                    <a:pt x="6474" y="500046"/>
                  </a:lnTo>
                  <a:lnTo>
                    <a:pt x="6740" y="499777"/>
                  </a:lnTo>
                  <a:lnTo>
                    <a:pt x="6991" y="499474"/>
                  </a:lnTo>
                  <a:lnTo>
                    <a:pt x="7243" y="499104"/>
                  </a:lnTo>
                  <a:lnTo>
                    <a:pt x="7486" y="498666"/>
                  </a:lnTo>
                  <a:lnTo>
                    <a:pt x="7730" y="498195"/>
                  </a:lnTo>
                  <a:lnTo>
                    <a:pt x="7959" y="497691"/>
                  </a:lnTo>
                  <a:lnTo>
                    <a:pt x="8189" y="497119"/>
                  </a:lnTo>
                  <a:lnTo>
                    <a:pt x="8403" y="496513"/>
                  </a:lnTo>
                  <a:lnTo>
                    <a:pt x="8617" y="495874"/>
                  </a:lnTo>
                  <a:lnTo>
                    <a:pt x="8824" y="495168"/>
                  </a:lnTo>
                  <a:lnTo>
                    <a:pt x="9016" y="494428"/>
                  </a:lnTo>
                  <a:lnTo>
                    <a:pt x="9208" y="493654"/>
                  </a:lnTo>
                  <a:lnTo>
                    <a:pt x="9386" y="492846"/>
                  </a:lnTo>
                  <a:lnTo>
                    <a:pt x="9556" y="492005"/>
                  </a:lnTo>
                  <a:lnTo>
                    <a:pt x="9711" y="491131"/>
                  </a:lnTo>
                  <a:lnTo>
                    <a:pt x="9866" y="490189"/>
                  </a:lnTo>
                  <a:lnTo>
                    <a:pt x="10007" y="489247"/>
                  </a:lnTo>
                  <a:lnTo>
                    <a:pt x="10140" y="488271"/>
                  </a:lnTo>
                  <a:lnTo>
                    <a:pt x="10258" y="487262"/>
                  </a:lnTo>
                  <a:lnTo>
                    <a:pt x="10361" y="486253"/>
                  </a:lnTo>
                  <a:lnTo>
                    <a:pt x="10465" y="485176"/>
                  </a:lnTo>
                  <a:lnTo>
                    <a:pt x="10546" y="484100"/>
                  </a:lnTo>
                  <a:lnTo>
                    <a:pt x="10620" y="482989"/>
                  </a:lnTo>
                  <a:lnTo>
                    <a:pt x="10679" y="481879"/>
                  </a:lnTo>
                  <a:lnTo>
                    <a:pt x="10731" y="480702"/>
                  </a:lnTo>
                  <a:lnTo>
                    <a:pt x="10760" y="479558"/>
                  </a:lnTo>
                  <a:lnTo>
                    <a:pt x="10783" y="478381"/>
                  </a:lnTo>
                  <a:lnTo>
                    <a:pt x="10790" y="477170"/>
                  </a:lnTo>
                  <a:lnTo>
                    <a:pt x="10783" y="475958"/>
                  </a:lnTo>
                  <a:lnTo>
                    <a:pt x="10760" y="474747"/>
                  </a:lnTo>
                  <a:lnTo>
                    <a:pt x="10731" y="473570"/>
                  </a:lnTo>
                  <a:lnTo>
                    <a:pt x="10679" y="472426"/>
                  </a:lnTo>
                  <a:lnTo>
                    <a:pt x="10620" y="471282"/>
                  </a:lnTo>
                  <a:lnTo>
                    <a:pt x="10546" y="470172"/>
                  </a:lnTo>
                  <a:lnTo>
                    <a:pt x="10465" y="469062"/>
                  </a:lnTo>
                  <a:lnTo>
                    <a:pt x="10361" y="468019"/>
                  </a:lnTo>
                  <a:lnTo>
                    <a:pt x="10258" y="466976"/>
                  </a:lnTo>
                  <a:lnTo>
                    <a:pt x="10140" y="465967"/>
                  </a:lnTo>
                  <a:lnTo>
                    <a:pt x="10007" y="464991"/>
                  </a:lnTo>
                  <a:lnTo>
                    <a:pt x="9866" y="464049"/>
                  </a:lnTo>
                  <a:lnTo>
                    <a:pt x="9711" y="463141"/>
                  </a:lnTo>
                  <a:lnTo>
                    <a:pt x="9556" y="462233"/>
                  </a:lnTo>
                  <a:lnTo>
                    <a:pt x="9386" y="461392"/>
                  </a:lnTo>
                  <a:lnTo>
                    <a:pt x="9208" y="460584"/>
                  </a:lnTo>
                  <a:lnTo>
                    <a:pt x="9016" y="459811"/>
                  </a:lnTo>
                  <a:lnTo>
                    <a:pt x="8824" y="459104"/>
                  </a:lnTo>
                  <a:lnTo>
                    <a:pt x="8617" y="458398"/>
                  </a:lnTo>
                  <a:lnTo>
                    <a:pt x="8403" y="457758"/>
                  </a:lnTo>
                  <a:lnTo>
                    <a:pt x="8189" y="457153"/>
                  </a:lnTo>
                  <a:lnTo>
                    <a:pt x="7959" y="456615"/>
                  </a:lnTo>
                  <a:lnTo>
                    <a:pt x="7730" y="456110"/>
                  </a:lnTo>
                  <a:lnTo>
                    <a:pt x="7486" y="455639"/>
                  </a:lnTo>
                  <a:lnTo>
                    <a:pt x="7243" y="455235"/>
                  </a:lnTo>
                  <a:lnTo>
                    <a:pt x="6991" y="454865"/>
                  </a:lnTo>
                  <a:lnTo>
                    <a:pt x="6740" y="454562"/>
                  </a:lnTo>
                  <a:lnTo>
                    <a:pt x="6474" y="454293"/>
                  </a:lnTo>
                  <a:lnTo>
                    <a:pt x="6215" y="454092"/>
                  </a:lnTo>
                  <a:lnTo>
                    <a:pt x="5942" y="453957"/>
                  </a:lnTo>
                  <a:lnTo>
                    <a:pt x="5668" y="453856"/>
                  </a:lnTo>
                  <a:lnTo>
                    <a:pt x="5395" y="453822"/>
                  </a:lnTo>
                  <a:close/>
                  <a:moveTo>
                    <a:pt x="5114" y="567059"/>
                  </a:moveTo>
                  <a:lnTo>
                    <a:pt x="4833" y="567160"/>
                  </a:lnTo>
                  <a:lnTo>
                    <a:pt x="4560" y="567328"/>
                  </a:lnTo>
                  <a:lnTo>
                    <a:pt x="4294" y="567530"/>
                  </a:lnTo>
                  <a:lnTo>
                    <a:pt x="4028" y="567766"/>
                  </a:lnTo>
                  <a:lnTo>
                    <a:pt x="3769" y="568102"/>
                  </a:lnTo>
                  <a:lnTo>
                    <a:pt x="3518" y="568472"/>
                  </a:lnTo>
                  <a:lnTo>
                    <a:pt x="3274" y="568876"/>
                  </a:lnTo>
                  <a:lnTo>
                    <a:pt x="3037" y="569347"/>
                  </a:lnTo>
                  <a:lnTo>
                    <a:pt x="2801" y="569885"/>
                  </a:lnTo>
                  <a:lnTo>
                    <a:pt x="2572" y="570423"/>
                  </a:lnTo>
                  <a:lnTo>
                    <a:pt x="2358" y="571029"/>
                  </a:lnTo>
                  <a:lnTo>
                    <a:pt x="2143" y="571702"/>
                  </a:lnTo>
                  <a:lnTo>
                    <a:pt x="1944" y="572408"/>
                  </a:lnTo>
                  <a:lnTo>
                    <a:pt x="1744" y="573115"/>
                  </a:lnTo>
                  <a:lnTo>
                    <a:pt x="1559" y="573889"/>
                  </a:lnTo>
                  <a:lnTo>
                    <a:pt x="1382" y="574730"/>
                  </a:lnTo>
                  <a:lnTo>
                    <a:pt x="1212" y="575571"/>
                  </a:lnTo>
                  <a:lnTo>
                    <a:pt x="1057" y="576445"/>
                  </a:lnTo>
                  <a:lnTo>
                    <a:pt x="909" y="577354"/>
                  </a:lnTo>
                  <a:lnTo>
                    <a:pt x="769" y="578296"/>
                  </a:lnTo>
                  <a:lnTo>
                    <a:pt x="636" y="579271"/>
                  </a:lnTo>
                  <a:lnTo>
                    <a:pt x="525" y="580280"/>
                  </a:lnTo>
                  <a:lnTo>
                    <a:pt x="414" y="581323"/>
                  </a:lnTo>
                  <a:lnTo>
                    <a:pt x="318" y="582400"/>
                  </a:lnTo>
                  <a:lnTo>
                    <a:pt x="237" y="583476"/>
                  </a:lnTo>
                  <a:lnTo>
                    <a:pt x="163" y="584586"/>
                  </a:lnTo>
                  <a:lnTo>
                    <a:pt x="103" y="585697"/>
                  </a:lnTo>
                  <a:lnTo>
                    <a:pt x="59" y="586840"/>
                  </a:lnTo>
                  <a:lnTo>
                    <a:pt x="22" y="588018"/>
                  </a:lnTo>
                  <a:lnTo>
                    <a:pt x="0" y="589195"/>
                  </a:lnTo>
                  <a:lnTo>
                    <a:pt x="0" y="590373"/>
                  </a:lnTo>
                  <a:lnTo>
                    <a:pt x="0" y="591618"/>
                  </a:lnTo>
                  <a:lnTo>
                    <a:pt x="22" y="592795"/>
                  </a:lnTo>
                  <a:lnTo>
                    <a:pt x="59" y="593972"/>
                  </a:lnTo>
                  <a:lnTo>
                    <a:pt x="103" y="595150"/>
                  </a:lnTo>
                  <a:lnTo>
                    <a:pt x="163" y="596294"/>
                  </a:lnTo>
                  <a:lnTo>
                    <a:pt x="237" y="597404"/>
                  </a:lnTo>
                  <a:lnTo>
                    <a:pt x="318" y="598480"/>
                  </a:lnTo>
                  <a:lnTo>
                    <a:pt x="414" y="599557"/>
                  </a:lnTo>
                  <a:lnTo>
                    <a:pt x="525" y="600600"/>
                  </a:lnTo>
                  <a:lnTo>
                    <a:pt x="636" y="601609"/>
                  </a:lnTo>
                  <a:lnTo>
                    <a:pt x="769" y="602585"/>
                  </a:lnTo>
                  <a:lnTo>
                    <a:pt x="909" y="603527"/>
                  </a:lnTo>
                  <a:lnTo>
                    <a:pt x="1057" y="604435"/>
                  </a:lnTo>
                  <a:lnTo>
                    <a:pt x="1212" y="605310"/>
                  </a:lnTo>
                  <a:lnTo>
                    <a:pt x="1382" y="606151"/>
                  </a:lnTo>
                  <a:lnTo>
                    <a:pt x="1559" y="606958"/>
                  </a:lnTo>
                  <a:lnTo>
                    <a:pt x="1744" y="607732"/>
                  </a:lnTo>
                  <a:lnTo>
                    <a:pt x="1944" y="608472"/>
                  </a:lnTo>
                  <a:lnTo>
                    <a:pt x="2143" y="609145"/>
                  </a:lnTo>
                  <a:lnTo>
                    <a:pt x="2358" y="609784"/>
                  </a:lnTo>
                  <a:lnTo>
                    <a:pt x="2572" y="610389"/>
                  </a:lnTo>
                  <a:lnTo>
                    <a:pt x="2801" y="610961"/>
                  </a:lnTo>
                  <a:lnTo>
                    <a:pt x="3037" y="611466"/>
                  </a:lnTo>
                  <a:lnTo>
                    <a:pt x="3274" y="611937"/>
                  </a:lnTo>
                  <a:lnTo>
                    <a:pt x="3518" y="612341"/>
                  </a:lnTo>
                  <a:lnTo>
                    <a:pt x="3769" y="612711"/>
                  </a:lnTo>
                  <a:lnTo>
                    <a:pt x="4028" y="613013"/>
                  </a:lnTo>
                  <a:lnTo>
                    <a:pt x="4294" y="613249"/>
                  </a:lnTo>
                  <a:lnTo>
                    <a:pt x="4560" y="613451"/>
                  </a:lnTo>
                  <a:lnTo>
                    <a:pt x="4833" y="613619"/>
                  </a:lnTo>
                  <a:lnTo>
                    <a:pt x="5114" y="613686"/>
                  </a:lnTo>
                  <a:lnTo>
                    <a:pt x="5395" y="613720"/>
                  </a:lnTo>
                  <a:lnTo>
                    <a:pt x="5668" y="613686"/>
                  </a:lnTo>
                  <a:lnTo>
                    <a:pt x="5942" y="613619"/>
                  </a:lnTo>
                  <a:lnTo>
                    <a:pt x="6215" y="613451"/>
                  </a:lnTo>
                  <a:lnTo>
                    <a:pt x="6474" y="613249"/>
                  </a:lnTo>
                  <a:lnTo>
                    <a:pt x="6740" y="613013"/>
                  </a:lnTo>
                  <a:lnTo>
                    <a:pt x="6991" y="612711"/>
                  </a:lnTo>
                  <a:lnTo>
                    <a:pt x="7243" y="612341"/>
                  </a:lnTo>
                  <a:lnTo>
                    <a:pt x="7486" y="611937"/>
                  </a:lnTo>
                  <a:lnTo>
                    <a:pt x="7730" y="611466"/>
                  </a:lnTo>
                  <a:lnTo>
                    <a:pt x="7959" y="610961"/>
                  </a:lnTo>
                  <a:lnTo>
                    <a:pt x="8189" y="610389"/>
                  </a:lnTo>
                  <a:lnTo>
                    <a:pt x="8403" y="609784"/>
                  </a:lnTo>
                  <a:lnTo>
                    <a:pt x="8617" y="609145"/>
                  </a:lnTo>
                  <a:lnTo>
                    <a:pt x="8824" y="608472"/>
                  </a:lnTo>
                  <a:lnTo>
                    <a:pt x="9016" y="607732"/>
                  </a:lnTo>
                  <a:lnTo>
                    <a:pt x="9208" y="606958"/>
                  </a:lnTo>
                  <a:lnTo>
                    <a:pt x="9386" y="606151"/>
                  </a:lnTo>
                  <a:lnTo>
                    <a:pt x="9556" y="605310"/>
                  </a:lnTo>
                  <a:lnTo>
                    <a:pt x="9711" y="604435"/>
                  </a:lnTo>
                  <a:lnTo>
                    <a:pt x="9866" y="603527"/>
                  </a:lnTo>
                  <a:lnTo>
                    <a:pt x="10007" y="602585"/>
                  </a:lnTo>
                  <a:lnTo>
                    <a:pt x="10140" y="601609"/>
                  </a:lnTo>
                  <a:lnTo>
                    <a:pt x="10258" y="600600"/>
                  </a:lnTo>
                  <a:lnTo>
                    <a:pt x="10361" y="599557"/>
                  </a:lnTo>
                  <a:lnTo>
                    <a:pt x="10465" y="598480"/>
                  </a:lnTo>
                  <a:lnTo>
                    <a:pt x="10546" y="597404"/>
                  </a:lnTo>
                  <a:lnTo>
                    <a:pt x="10620" y="596294"/>
                  </a:lnTo>
                  <a:lnTo>
                    <a:pt x="10679" y="595150"/>
                  </a:lnTo>
                  <a:lnTo>
                    <a:pt x="10731" y="593972"/>
                  </a:lnTo>
                  <a:lnTo>
                    <a:pt x="10760" y="592795"/>
                  </a:lnTo>
                  <a:lnTo>
                    <a:pt x="10783" y="591618"/>
                  </a:lnTo>
                  <a:lnTo>
                    <a:pt x="10790" y="590373"/>
                  </a:lnTo>
                  <a:lnTo>
                    <a:pt x="10783" y="589195"/>
                  </a:lnTo>
                  <a:lnTo>
                    <a:pt x="10760" y="588018"/>
                  </a:lnTo>
                  <a:lnTo>
                    <a:pt x="10731" y="586840"/>
                  </a:lnTo>
                  <a:lnTo>
                    <a:pt x="10679" y="585697"/>
                  </a:lnTo>
                  <a:lnTo>
                    <a:pt x="10620" y="584586"/>
                  </a:lnTo>
                  <a:lnTo>
                    <a:pt x="10546" y="583476"/>
                  </a:lnTo>
                  <a:lnTo>
                    <a:pt x="10465" y="582400"/>
                  </a:lnTo>
                  <a:lnTo>
                    <a:pt x="10361" y="581323"/>
                  </a:lnTo>
                  <a:lnTo>
                    <a:pt x="10258" y="580280"/>
                  </a:lnTo>
                  <a:lnTo>
                    <a:pt x="10140" y="579271"/>
                  </a:lnTo>
                  <a:lnTo>
                    <a:pt x="10007" y="578296"/>
                  </a:lnTo>
                  <a:lnTo>
                    <a:pt x="9866" y="577354"/>
                  </a:lnTo>
                  <a:lnTo>
                    <a:pt x="9711" y="576445"/>
                  </a:lnTo>
                  <a:lnTo>
                    <a:pt x="9556" y="575571"/>
                  </a:lnTo>
                  <a:lnTo>
                    <a:pt x="9386" y="574730"/>
                  </a:lnTo>
                  <a:lnTo>
                    <a:pt x="9208" y="573889"/>
                  </a:lnTo>
                  <a:lnTo>
                    <a:pt x="9016" y="573115"/>
                  </a:lnTo>
                  <a:lnTo>
                    <a:pt x="8824" y="572408"/>
                  </a:lnTo>
                  <a:lnTo>
                    <a:pt x="8617" y="571702"/>
                  </a:lnTo>
                  <a:lnTo>
                    <a:pt x="8403" y="571029"/>
                  </a:lnTo>
                  <a:lnTo>
                    <a:pt x="8189" y="570423"/>
                  </a:lnTo>
                  <a:lnTo>
                    <a:pt x="7959" y="569885"/>
                  </a:lnTo>
                  <a:lnTo>
                    <a:pt x="7730" y="569347"/>
                  </a:lnTo>
                  <a:lnTo>
                    <a:pt x="7486" y="568876"/>
                  </a:lnTo>
                  <a:lnTo>
                    <a:pt x="7243" y="568472"/>
                  </a:lnTo>
                  <a:lnTo>
                    <a:pt x="6991" y="568102"/>
                  </a:lnTo>
                  <a:lnTo>
                    <a:pt x="6740" y="567766"/>
                  </a:lnTo>
                  <a:lnTo>
                    <a:pt x="6474" y="567530"/>
                  </a:lnTo>
                  <a:lnTo>
                    <a:pt x="6215" y="567328"/>
                  </a:lnTo>
                  <a:lnTo>
                    <a:pt x="5942" y="567160"/>
                  </a:lnTo>
                  <a:lnTo>
                    <a:pt x="5668"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6"/>
            <p:cNvSpPr/>
            <p:nvPr/>
          </p:nvSpPr>
          <p:spPr>
            <a:xfrm>
              <a:off x="11428633" y="1047749"/>
              <a:ext cx="55637" cy="876085"/>
            </a:xfrm>
            <a:custGeom>
              <a:avLst/>
              <a:gdLst/>
              <a:ahLst/>
              <a:cxnLst/>
              <a:rect l="l" t="t" r="r" b="b"/>
              <a:pathLst>
                <a:path w="10798" h="613720" extrusionOk="0">
                  <a:moveTo>
                    <a:pt x="5403" y="0"/>
                  </a:moveTo>
                  <a:lnTo>
                    <a:pt x="5122" y="34"/>
                  </a:lnTo>
                  <a:lnTo>
                    <a:pt x="4848" y="135"/>
                  </a:lnTo>
                  <a:lnTo>
                    <a:pt x="4582" y="269"/>
                  </a:lnTo>
                  <a:lnTo>
                    <a:pt x="4316" y="471"/>
                  </a:lnTo>
                  <a:lnTo>
                    <a:pt x="4050" y="740"/>
                  </a:lnTo>
                  <a:lnTo>
                    <a:pt x="3799" y="1043"/>
                  </a:lnTo>
                  <a:lnTo>
                    <a:pt x="3548" y="1413"/>
                  </a:lnTo>
                  <a:lnTo>
                    <a:pt x="3304" y="1850"/>
                  </a:lnTo>
                  <a:lnTo>
                    <a:pt x="3060" y="2321"/>
                  </a:lnTo>
                  <a:lnTo>
                    <a:pt x="2831" y="2826"/>
                  </a:lnTo>
                  <a:lnTo>
                    <a:pt x="2602" y="3398"/>
                  </a:lnTo>
                  <a:lnTo>
                    <a:pt x="2387" y="4003"/>
                  </a:lnTo>
                  <a:lnTo>
                    <a:pt x="2173" y="4643"/>
                  </a:lnTo>
                  <a:lnTo>
                    <a:pt x="1966" y="5349"/>
                  </a:lnTo>
                  <a:lnTo>
                    <a:pt x="1774" y="6089"/>
                  </a:lnTo>
                  <a:lnTo>
                    <a:pt x="1589" y="6863"/>
                  </a:lnTo>
                  <a:lnTo>
                    <a:pt x="1404" y="7670"/>
                  </a:lnTo>
                  <a:lnTo>
                    <a:pt x="1234" y="8511"/>
                  </a:lnTo>
                  <a:lnTo>
                    <a:pt x="1079" y="9420"/>
                  </a:lnTo>
                  <a:lnTo>
                    <a:pt x="924" y="10328"/>
                  </a:lnTo>
                  <a:lnTo>
                    <a:pt x="784" y="11270"/>
                  </a:lnTo>
                  <a:lnTo>
                    <a:pt x="658" y="12245"/>
                  </a:lnTo>
                  <a:lnTo>
                    <a:pt x="532" y="13255"/>
                  </a:lnTo>
                  <a:lnTo>
                    <a:pt x="429" y="14298"/>
                  </a:lnTo>
                  <a:lnTo>
                    <a:pt x="333" y="15340"/>
                  </a:lnTo>
                  <a:lnTo>
                    <a:pt x="244" y="16417"/>
                  </a:lnTo>
                  <a:lnTo>
                    <a:pt x="170" y="17527"/>
                  </a:lnTo>
                  <a:lnTo>
                    <a:pt x="111" y="18671"/>
                  </a:lnTo>
                  <a:lnTo>
                    <a:pt x="67" y="19815"/>
                  </a:lnTo>
                  <a:lnTo>
                    <a:pt x="30" y="20959"/>
                  </a:lnTo>
                  <a:lnTo>
                    <a:pt x="8" y="22136"/>
                  </a:lnTo>
                  <a:lnTo>
                    <a:pt x="0" y="23347"/>
                  </a:lnTo>
                  <a:lnTo>
                    <a:pt x="8" y="24558"/>
                  </a:lnTo>
                  <a:lnTo>
                    <a:pt x="30" y="25769"/>
                  </a:lnTo>
                  <a:lnTo>
                    <a:pt x="67" y="26947"/>
                  </a:lnTo>
                  <a:lnTo>
                    <a:pt x="111" y="28091"/>
                  </a:lnTo>
                  <a:lnTo>
                    <a:pt x="170" y="29234"/>
                  </a:lnTo>
                  <a:lnTo>
                    <a:pt x="244" y="30345"/>
                  </a:lnTo>
                  <a:lnTo>
                    <a:pt x="333" y="31455"/>
                  </a:lnTo>
                  <a:lnTo>
                    <a:pt x="429" y="32531"/>
                  </a:lnTo>
                  <a:lnTo>
                    <a:pt x="532" y="33540"/>
                  </a:lnTo>
                  <a:lnTo>
                    <a:pt x="658" y="34550"/>
                  </a:lnTo>
                  <a:lnTo>
                    <a:pt x="784" y="35525"/>
                  </a:lnTo>
                  <a:lnTo>
                    <a:pt x="924" y="36501"/>
                  </a:lnTo>
                  <a:lnTo>
                    <a:pt x="1079" y="37409"/>
                  </a:lnTo>
                  <a:lnTo>
                    <a:pt x="1234" y="38284"/>
                  </a:lnTo>
                  <a:lnTo>
                    <a:pt x="1404" y="39125"/>
                  </a:lnTo>
                  <a:lnTo>
                    <a:pt x="1589" y="39932"/>
                  </a:lnTo>
                  <a:lnTo>
                    <a:pt x="1774" y="40706"/>
                  </a:lnTo>
                  <a:lnTo>
                    <a:pt x="1966" y="41413"/>
                  </a:lnTo>
                  <a:lnTo>
                    <a:pt x="2173" y="42119"/>
                  </a:lnTo>
                  <a:lnTo>
                    <a:pt x="2387" y="42758"/>
                  </a:lnTo>
                  <a:lnTo>
                    <a:pt x="2602" y="43364"/>
                  </a:lnTo>
                  <a:lnTo>
                    <a:pt x="2831" y="43902"/>
                  </a:lnTo>
                  <a:lnTo>
                    <a:pt x="3060" y="44407"/>
                  </a:lnTo>
                  <a:lnTo>
                    <a:pt x="3304" y="44878"/>
                  </a:lnTo>
                  <a:lnTo>
                    <a:pt x="3548" y="45281"/>
                  </a:lnTo>
                  <a:lnTo>
                    <a:pt x="3799" y="45651"/>
                  </a:lnTo>
                  <a:lnTo>
                    <a:pt x="4050" y="45954"/>
                  </a:lnTo>
                  <a:lnTo>
                    <a:pt x="4316" y="46223"/>
                  </a:lnTo>
                  <a:lnTo>
                    <a:pt x="4582" y="46425"/>
                  </a:lnTo>
                  <a:lnTo>
                    <a:pt x="4848" y="46560"/>
                  </a:lnTo>
                  <a:lnTo>
                    <a:pt x="5122" y="46661"/>
                  </a:lnTo>
                  <a:lnTo>
                    <a:pt x="5403" y="46694"/>
                  </a:lnTo>
                  <a:lnTo>
                    <a:pt x="5676" y="46661"/>
                  </a:lnTo>
                  <a:lnTo>
                    <a:pt x="5950" y="46560"/>
                  </a:lnTo>
                  <a:lnTo>
                    <a:pt x="6216" y="46425"/>
                  </a:lnTo>
                  <a:lnTo>
                    <a:pt x="6482" y="46223"/>
                  </a:lnTo>
                  <a:lnTo>
                    <a:pt x="6740" y="45954"/>
                  </a:lnTo>
                  <a:lnTo>
                    <a:pt x="6999" y="45651"/>
                  </a:lnTo>
                  <a:lnTo>
                    <a:pt x="7250" y="45281"/>
                  </a:lnTo>
                  <a:lnTo>
                    <a:pt x="7494" y="44878"/>
                  </a:lnTo>
                  <a:lnTo>
                    <a:pt x="7731" y="44407"/>
                  </a:lnTo>
                  <a:lnTo>
                    <a:pt x="7967" y="43902"/>
                  </a:lnTo>
                  <a:lnTo>
                    <a:pt x="8189" y="43364"/>
                  </a:lnTo>
                  <a:lnTo>
                    <a:pt x="8411" y="42758"/>
                  </a:lnTo>
                  <a:lnTo>
                    <a:pt x="8625" y="42119"/>
                  </a:lnTo>
                  <a:lnTo>
                    <a:pt x="8824" y="41413"/>
                  </a:lnTo>
                  <a:lnTo>
                    <a:pt x="9024" y="40706"/>
                  </a:lnTo>
                  <a:lnTo>
                    <a:pt x="9209" y="39932"/>
                  </a:lnTo>
                  <a:lnTo>
                    <a:pt x="9386" y="39125"/>
                  </a:lnTo>
                  <a:lnTo>
                    <a:pt x="9556" y="38284"/>
                  </a:lnTo>
                  <a:lnTo>
                    <a:pt x="9719" y="37409"/>
                  </a:lnTo>
                  <a:lnTo>
                    <a:pt x="9874" y="36501"/>
                  </a:lnTo>
                  <a:lnTo>
                    <a:pt x="10014" y="35525"/>
                  </a:lnTo>
                  <a:lnTo>
                    <a:pt x="10140" y="34550"/>
                  </a:lnTo>
                  <a:lnTo>
                    <a:pt x="10266" y="33540"/>
                  </a:lnTo>
                  <a:lnTo>
                    <a:pt x="10369" y="32531"/>
                  </a:lnTo>
                  <a:lnTo>
                    <a:pt x="10465" y="31455"/>
                  </a:lnTo>
                  <a:lnTo>
                    <a:pt x="10554" y="30345"/>
                  </a:lnTo>
                  <a:lnTo>
                    <a:pt x="10628" y="29234"/>
                  </a:lnTo>
                  <a:lnTo>
                    <a:pt x="10687" y="28091"/>
                  </a:lnTo>
                  <a:lnTo>
                    <a:pt x="10731" y="26947"/>
                  </a:lnTo>
                  <a:lnTo>
                    <a:pt x="10768" y="25769"/>
                  </a:lnTo>
                  <a:lnTo>
                    <a:pt x="10790" y="24558"/>
                  </a:lnTo>
                  <a:lnTo>
                    <a:pt x="10798" y="23347"/>
                  </a:lnTo>
                  <a:lnTo>
                    <a:pt x="10790" y="22136"/>
                  </a:lnTo>
                  <a:lnTo>
                    <a:pt x="10768" y="20959"/>
                  </a:lnTo>
                  <a:lnTo>
                    <a:pt x="10731" y="19815"/>
                  </a:lnTo>
                  <a:lnTo>
                    <a:pt x="10687" y="18671"/>
                  </a:lnTo>
                  <a:lnTo>
                    <a:pt x="10628" y="17527"/>
                  </a:lnTo>
                  <a:lnTo>
                    <a:pt x="10554" y="16417"/>
                  </a:lnTo>
                  <a:lnTo>
                    <a:pt x="10465" y="15340"/>
                  </a:lnTo>
                  <a:lnTo>
                    <a:pt x="10369" y="14298"/>
                  </a:lnTo>
                  <a:lnTo>
                    <a:pt x="10266" y="13255"/>
                  </a:lnTo>
                  <a:lnTo>
                    <a:pt x="10140" y="12245"/>
                  </a:lnTo>
                  <a:lnTo>
                    <a:pt x="10014" y="11270"/>
                  </a:lnTo>
                  <a:lnTo>
                    <a:pt x="9874" y="10328"/>
                  </a:lnTo>
                  <a:lnTo>
                    <a:pt x="9719" y="9420"/>
                  </a:lnTo>
                  <a:lnTo>
                    <a:pt x="9556" y="8511"/>
                  </a:lnTo>
                  <a:lnTo>
                    <a:pt x="9386" y="7670"/>
                  </a:lnTo>
                  <a:lnTo>
                    <a:pt x="9209" y="6863"/>
                  </a:lnTo>
                  <a:lnTo>
                    <a:pt x="9024" y="6089"/>
                  </a:lnTo>
                  <a:lnTo>
                    <a:pt x="8824" y="5349"/>
                  </a:lnTo>
                  <a:lnTo>
                    <a:pt x="8625" y="4643"/>
                  </a:lnTo>
                  <a:lnTo>
                    <a:pt x="8411" y="4003"/>
                  </a:lnTo>
                  <a:lnTo>
                    <a:pt x="8189" y="3398"/>
                  </a:lnTo>
                  <a:lnTo>
                    <a:pt x="7967" y="2826"/>
                  </a:lnTo>
                  <a:lnTo>
                    <a:pt x="7731" y="2321"/>
                  </a:lnTo>
                  <a:lnTo>
                    <a:pt x="7494" y="1850"/>
                  </a:lnTo>
                  <a:lnTo>
                    <a:pt x="7250" y="1413"/>
                  </a:lnTo>
                  <a:lnTo>
                    <a:pt x="6999" y="1043"/>
                  </a:lnTo>
                  <a:lnTo>
                    <a:pt x="6740" y="740"/>
                  </a:lnTo>
                  <a:lnTo>
                    <a:pt x="6482" y="471"/>
                  </a:lnTo>
                  <a:lnTo>
                    <a:pt x="6216" y="269"/>
                  </a:lnTo>
                  <a:lnTo>
                    <a:pt x="5950" y="135"/>
                  </a:lnTo>
                  <a:lnTo>
                    <a:pt x="5676" y="34"/>
                  </a:lnTo>
                  <a:lnTo>
                    <a:pt x="5403" y="0"/>
                  </a:lnTo>
                  <a:close/>
                  <a:moveTo>
                    <a:pt x="5403" y="113472"/>
                  </a:moveTo>
                  <a:lnTo>
                    <a:pt x="5122" y="113506"/>
                  </a:lnTo>
                  <a:lnTo>
                    <a:pt x="4848" y="113573"/>
                  </a:lnTo>
                  <a:lnTo>
                    <a:pt x="4582" y="113742"/>
                  </a:lnTo>
                  <a:lnTo>
                    <a:pt x="4316" y="113943"/>
                  </a:lnTo>
                  <a:lnTo>
                    <a:pt x="4050" y="114213"/>
                  </a:lnTo>
                  <a:lnTo>
                    <a:pt x="3799" y="114515"/>
                  </a:lnTo>
                  <a:lnTo>
                    <a:pt x="3548" y="114885"/>
                  </a:lnTo>
                  <a:lnTo>
                    <a:pt x="3304" y="115323"/>
                  </a:lnTo>
                  <a:lnTo>
                    <a:pt x="3060" y="115794"/>
                  </a:lnTo>
                  <a:lnTo>
                    <a:pt x="2831" y="116298"/>
                  </a:lnTo>
                  <a:lnTo>
                    <a:pt x="2602" y="116870"/>
                  </a:lnTo>
                  <a:lnTo>
                    <a:pt x="2387" y="117476"/>
                  </a:lnTo>
                  <a:lnTo>
                    <a:pt x="2173" y="118115"/>
                  </a:lnTo>
                  <a:lnTo>
                    <a:pt x="1966" y="118821"/>
                  </a:lnTo>
                  <a:lnTo>
                    <a:pt x="1774" y="119562"/>
                  </a:lnTo>
                  <a:lnTo>
                    <a:pt x="1589" y="120335"/>
                  </a:lnTo>
                  <a:lnTo>
                    <a:pt x="1404" y="121143"/>
                  </a:lnTo>
                  <a:lnTo>
                    <a:pt x="1234" y="121984"/>
                  </a:lnTo>
                  <a:lnTo>
                    <a:pt x="1079" y="122858"/>
                  </a:lnTo>
                  <a:lnTo>
                    <a:pt x="924" y="123800"/>
                  </a:lnTo>
                  <a:lnTo>
                    <a:pt x="784" y="124742"/>
                  </a:lnTo>
                  <a:lnTo>
                    <a:pt x="658" y="125718"/>
                  </a:lnTo>
                  <a:lnTo>
                    <a:pt x="532" y="126727"/>
                  </a:lnTo>
                  <a:lnTo>
                    <a:pt x="429" y="127736"/>
                  </a:lnTo>
                  <a:lnTo>
                    <a:pt x="333" y="128813"/>
                  </a:lnTo>
                  <a:lnTo>
                    <a:pt x="244" y="129889"/>
                  </a:lnTo>
                  <a:lnTo>
                    <a:pt x="170" y="131000"/>
                  </a:lnTo>
                  <a:lnTo>
                    <a:pt x="111" y="132110"/>
                  </a:lnTo>
                  <a:lnTo>
                    <a:pt x="67" y="133254"/>
                  </a:lnTo>
                  <a:lnTo>
                    <a:pt x="30" y="134431"/>
                  </a:lnTo>
                  <a:lnTo>
                    <a:pt x="8" y="135608"/>
                  </a:lnTo>
                  <a:lnTo>
                    <a:pt x="0" y="136820"/>
                  </a:lnTo>
                  <a:lnTo>
                    <a:pt x="8" y="137997"/>
                  </a:lnTo>
                  <a:lnTo>
                    <a:pt x="30" y="139174"/>
                  </a:lnTo>
                  <a:lnTo>
                    <a:pt x="67" y="140352"/>
                  </a:lnTo>
                  <a:lnTo>
                    <a:pt x="111" y="141496"/>
                  </a:lnTo>
                  <a:lnTo>
                    <a:pt x="170" y="142640"/>
                  </a:lnTo>
                  <a:lnTo>
                    <a:pt x="244" y="143716"/>
                  </a:lnTo>
                  <a:lnTo>
                    <a:pt x="333" y="144826"/>
                  </a:lnTo>
                  <a:lnTo>
                    <a:pt x="429" y="145869"/>
                  </a:lnTo>
                  <a:lnTo>
                    <a:pt x="532" y="146912"/>
                  </a:lnTo>
                  <a:lnTo>
                    <a:pt x="658" y="147921"/>
                  </a:lnTo>
                  <a:lnTo>
                    <a:pt x="784" y="148897"/>
                  </a:lnTo>
                  <a:lnTo>
                    <a:pt x="924" y="149839"/>
                  </a:lnTo>
                  <a:lnTo>
                    <a:pt x="1079" y="150747"/>
                  </a:lnTo>
                  <a:lnTo>
                    <a:pt x="1234" y="151622"/>
                  </a:lnTo>
                  <a:lnTo>
                    <a:pt x="1404" y="152496"/>
                  </a:lnTo>
                  <a:lnTo>
                    <a:pt x="1589" y="153304"/>
                  </a:lnTo>
                  <a:lnTo>
                    <a:pt x="1774" y="154078"/>
                  </a:lnTo>
                  <a:lnTo>
                    <a:pt x="1966" y="154818"/>
                  </a:lnTo>
                  <a:lnTo>
                    <a:pt x="2173" y="155491"/>
                  </a:lnTo>
                  <a:lnTo>
                    <a:pt x="2387" y="156163"/>
                  </a:lnTo>
                  <a:lnTo>
                    <a:pt x="2602" y="156769"/>
                  </a:lnTo>
                  <a:lnTo>
                    <a:pt x="2831" y="157341"/>
                  </a:lnTo>
                  <a:lnTo>
                    <a:pt x="3060" y="157845"/>
                  </a:lnTo>
                  <a:lnTo>
                    <a:pt x="3304" y="158316"/>
                  </a:lnTo>
                  <a:lnTo>
                    <a:pt x="3548" y="158720"/>
                  </a:lnTo>
                  <a:lnTo>
                    <a:pt x="3799" y="159090"/>
                  </a:lnTo>
                  <a:lnTo>
                    <a:pt x="4050" y="159427"/>
                  </a:lnTo>
                  <a:lnTo>
                    <a:pt x="4316" y="159696"/>
                  </a:lnTo>
                  <a:lnTo>
                    <a:pt x="4582" y="159898"/>
                  </a:lnTo>
                  <a:lnTo>
                    <a:pt x="4848" y="160032"/>
                  </a:lnTo>
                  <a:lnTo>
                    <a:pt x="5122" y="160133"/>
                  </a:lnTo>
                  <a:lnTo>
                    <a:pt x="5403"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7" y="157341"/>
                  </a:lnTo>
                  <a:lnTo>
                    <a:pt x="8189" y="156769"/>
                  </a:lnTo>
                  <a:lnTo>
                    <a:pt x="8411" y="156163"/>
                  </a:lnTo>
                  <a:lnTo>
                    <a:pt x="8625" y="155491"/>
                  </a:lnTo>
                  <a:lnTo>
                    <a:pt x="8824" y="154818"/>
                  </a:lnTo>
                  <a:lnTo>
                    <a:pt x="9024" y="154078"/>
                  </a:lnTo>
                  <a:lnTo>
                    <a:pt x="9209" y="153304"/>
                  </a:lnTo>
                  <a:lnTo>
                    <a:pt x="9386" y="152496"/>
                  </a:lnTo>
                  <a:lnTo>
                    <a:pt x="9556" y="151622"/>
                  </a:lnTo>
                  <a:lnTo>
                    <a:pt x="9719" y="150747"/>
                  </a:lnTo>
                  <a:lnTo>
                    <a:pt x="9874" y="149839"/>
                  </a:lnTo>
                  <a:lnTo>
                    <a:pt x="10014" y="148897"/>
                  </a:lnTo>
                  <a:lnTo>
                    <a:pt x="10140" y="147921"/>
                  </a:lnTo>
                  <a:lnTo>
                    <a:pt x="10266" y="146912"/>
                  </a:lnTo>
                  <a:lnTo>
                    <a:pt x="10369" y="145869"/>
                  </a:lnTo>
                  <a:lnTo>
                    <a:pt x="10465" y="144826"/>
                  </a:lnTo>
                  <a:lnTo>
                    <a:pt x="10554" y="143716"/>
                  </a:lnTo>
                  <a:lnTo>
                    <a:pt x="10628" y="142640"/>
                  </a:lnTo>
                  <a:lnTo>
                    <a:pt x="10687" y="141496"/>
                  </a:lnTo>
                  <a:lnTo>
                    <a:pt x="10731" y="140352"/>
                  </a:lnTo>
                  <a:lnTo>
                    <a:pt x="10768" y="139174"/>
                  </a:lnTo>
                  <a:lnTo>
                    <a:pt x="10790" y="137997"/>
                  </a:lnTo>
                  <a:lnTo>
                    <a:pt x="10798" y="136820"/>
                  </a:lnTo>
                  <a:lnTo>
                    <a:pt x="10790" y="135608"/>
                  </a:lnTo>
                  <a:lnTo>
                    <a:pt x="10768" y="134431"/>
                  </a:lnTo>
                  <a:lnTo>
                    <a:pt x="10731" y="133254"/>
                  </a:lnTo>
                  <a:lnTo>
                    <a:pt x="10687" y="132110"/>
                  </a:lnTo>
                  <a:lnTo>
                    <a:pt x="10628" y="131000"/>
                  </a:lnTo>
                  <a:lnTo>
                    <a:pt x="10554" y="129889"/>
                  </a:lnTo>
                  <a:lnTo>
                    <a:pt x="10465" y="128813"/>
                  </a:lnTo>
                  <a:lnTo>
                    <a:pt x="10369" y="127736"/>
                  </a:lnTo>
                  <a:lnTo>
                    <a:pt x="10266" y="126727"/>
                  </a:lnTo>
                  <a:lnTo>
                    <a:pt x="10140" y="125718"/>
                  </a:lnTo>
                  <a:lnTo>
                    <a:pt x="10014" y="124742"/>
                  </a:lnTo>
                  <a:lnTo>
                    <a:pt x="9874" y="123800"/>
                  </a:lnTo>
                  <a:lnTo>
                    <a:pt x="9719" y="122858"/>
                  </a:lnTo>
                  <a:lnTo>
                    <a:pt x="9556" y="121984"/>
                  </a:lnTo>
                  <a:lnTo>
                    <a:pt x="9386" y="121143"/>
                  </a:lnTo>
                  <a:lnTo>
                    <a:pt x="9209" y="120335"/>
                  </a:lnTo>
                  <a:lnTo>
                    <a:pt x="9024" y="119562"/>
                  </a:lnTo>
                  <a:lnTo>
                    <a:pt x="8824" y="118821"/>
                  </a:lnTo>
                  <a:lnTo>
                    <a:pt x="8625" y="118115"/>
                  </a:lnTo>
                  <a:lnTo>
                    <a:pt x="8411" y="117476"/>
                  </a:lnTo>
                  <a:lnTo>
                    <a:pt x="8189" y="116870"/>
                  </a:lnTo>
                  <a:lnTo>
                    <a:pt x="7967"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403" y="113472"/>
                  </a:lnTo>
                  <a:close/>
                  <a:moveTo>
                    <a:pt x="5122" y="226945"/>
                  </a:moveTo>
                  <a:lnTo>
                    <a:pt x="4848" y="227046"/>
                  </a:lnTo>
                  <a:lnTo>
                    <a:pt x="4582" y="227214"/>
                  </a:lnTo>
                  <a:lnTo>
                    <a:pt x="4316" y="227416"/>
                  </a:lnTo>
                  <a:lnTo>
                    <a:pt x="4050" y="227651"/>
                  </a:lnTo>
                  <a:lnTo>
                    <a:pt x="3799" y="227988"/>
                  </a:lnTo>
                  <a:lnTo>
                    <a:pt x="3548" y="228358"/>
                  </a:lnTo>
                  <a:lnTo>
                    <a:pt x="3304" y="228761"/>
                  </a:lnTo>
                  <a:lnTo>
                    <a:pt x="3060" y="229232"/>
                  </a:lnTo>
                  <a:lnTo>
                    <a:pt x="2831" y="229771"/>
                  </a:lnTo>
                  <a:lnTo>
                    <a:pt x="2602" y="230309"/>
                  </a:lnTo>
                  <a:lnTo>
                    <a:pt x="2387" y="230915"/>
                  </a:lnTo>
                  <a:lnTo>
                    <a:pt x="2173" y="231587"/>
                  </a:lnTo>
                  <a:lnTo>
                    <a:pt x="1966" y="232260"/>
                  </a:lnTo>
                  <a:lnTo>
                    <a:pt x="1774" y="233000"/>
                  </a:lnTo>
                  <a:lnTo>
                    <a:pt x="1589" y="233774"/>
                  </a:lnTo>
                  <a:lnTo>
                    <a:pt x="1404" y="234581"/>
                  </a:lnTo>
                  <a:lnTo>
                    <a:pt x="1234" y="235422"/>
                  </a:lnTo>
                  <a:lnTo>
                    <a:pt x="1079" y="236331"/>
                  </a:lnTo>
                  <a:lnTo>
                    <a:pt x="924" y="237239"/>
                  </a:lnTo>
                  <a:lnTo>
                    <a:pt x="784" y="238181"/>
                  </a:lnTo>
                  <a:lnTo>
                    <a:pt x="658" y="239157"/>
                  </a:lnTo>
                  <a:lnTo>
                    <a:pt x="532" y="240166"/>
                  </a:lnTo>
                  <a:lnTo>
                    <a:pt x="429" y="241209"/>
                  </a:lnTo>
                  <a:lnTo>
                    <a:pt x="333" y="242252"/>
                  </a:lnTo>
                  <a:lnTo>
                    <a:pt x="244" y="243328"/>
                  </a:lnTo>
                  <a:lnTo>
                    <a:pt x="170" y="244438"/>
                  </a:lnTo>
                  <a:lnTo>
                    <a:pt x="111" y="245582"/>
                  </a:lnTo>
                  <a:lnTo>
                    <a:pt x="67" y="246726"/>
                  </a:lnTo>
                  <a:lnTo>
                    <a:pt x="30" y="247903"/>
                  </a:lnTo>
                  <a:lnTo>
                    <a:pt x="8" y="249081"/>
                  </a:lnTo>
                  <a:lnTo>
                    <a:pt x="0" y="250258"/>
                  </a:lnTo>
                  <a:lnTo>
                    <a:pt x="8" y="251469"/>
                  </a:lnTo>
                  <a:lnTo>
                    <a:pt x="30" y="252647"/>
                  </a:lnTo>
                  <a:lnTo>
                    <a:pt x="67" y="253824"/>
                  </a:lnTo>
                  <a:lnTo>
                    <a:pt x="111" y="254968"/>
                  </a:lnTo>
                  <a:lnTo>
                    <a:pt x="170" y="256078"/>
                  </a:lnTo>
                  <a:lnTo>
                    <a:pt x="244" y="257188"/>
                  </a:lnTo>
                  <a:lnTo>
                    <a:pt x="333" y="258265"/>
                  </a:lnTo>
                  <a:lnTo>
                    <a:pt x="429" y="259341"/>
                  </a:lnTo>
                  <a:lnTo>
                    <a:pt x="532" y="260384"/>
                  </a:lnTo>
                  <a:lnTo>
                    <a:pt x="658" y="261360"/>
                  </a:lnTo>
                  <a:lnTo>
                    <a:pt x="784" y="262336"/>
                  </a:lnTo>
                  <a:lnTo>
                    <a:pt x="924" y="263311"/>
                  </a:lnTo>
                  <a:lnTo>
                    <a:pt x="1079" y="264220"/>
                  </a:lnTo>
                  <a:lnTo>
                    <a:pt x="1234" y="265094"/>
                  </a:lnTo>
                  <a:lnTo>
                    <a:pt x="1404" y="265935"/>
                  </a:lnTo>
                  <a:lnTo>
                    <a:pt x="1589" y="266743"/>
                  </a:lnTo>
                  <a:lnTo>
                    <a:pt x="1774" y="267516"/>
                  </a:lnTo>
                  <a:lnTo>
                    <a:pt x="1966" y="268256"/>
                  </a:lnTo>
                  <a:lnTo>
                    <a:pt x="2173" y="268963"/>
                  </a:lnTo>
                  <a:lnTo>
                    <a:pt x="2387" y="269602"/>
                  </a:lnTo>
                  <a:lnTo>
                    <a:pt x="2602" y="270208"/>
                  </a:lnTo>
                  <a:lnTo>
                    <a:pt x="2831" y="270780"/>
                  </a:lnTo>
                  <a:lnTo>
                    <a:pt x="3060" y="271318"/>
                  </a:lnTo>
                  <a:lnTo>
                    <a:pt x="3304" y="271789"/>
                  </a:lnTo>
                  <a:lnTo>
                    <a:pt x="3548" y="272193"/>
                  </a:lnTo>
                  <a:lnTo>
                    <a:pt x="3799" y="272563"/>
                  </a:lnTo>
                  <a:lnTo>
                    <a:pt x="4050" y="272865"/>
                  </a:lnTo>
                  <a:lnTo>
                    <a:pt x="4316" y="273134"/>
                  </a:lnTo>
                  <a:lnTo>
                    <a:pt x="4582" y="273336"/>
                  </a:lnTo>
                  <a:lnTo>
                    <a:pt x="4848" y="273505"/>
                  </a:lnTo>
                  <a:lnTo>
                    <a:pt x="5122" y="273572"/>
                  </a:lnTo>
                  <a:lnTo>
                    <a:pt x="5403"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7" y="270780"/>
                  </a:lnTo>
                  <a:lnTo>
                    <a:pt x="8189" y="270208"/>
                  </a:lnTo>
                  <a:lnTo>
                    <a:pt x="8411" y="269602"/>
                  </a:lnTo>
                  <a:lnTo>
                    <a:pt x="8625" y="268963"/>
                  </a:lnTo>
                  <a:lnTo>
                    <a:pt x="8824" y="268256"/>
                  </a:lnTo>
                  <a:lnTo>
                    <a:pt x="9024" y="267516"/>
                  </a:lnTo>
                  <a:lnTo>
                    <a:pt x="9209" y="266743"/>
                  </a:lnTo>
                  <a:lnTo>
                    <a:pt x="9386" y="265935"/>
                  </a:lnTo>
                  <a:lnTo>
                    <a:pt x="9556" y="265094"/>
                  </a:lnTo>
                  <a:lnTo>
                    <a:pt x="9719" y="264220"/>
                  </a:lnTo>
                  <a:lnTo>
                    <a:pt x="9874" y="263311"/>
                  </a:lnTo>
                  <a:lnTo>
                    <a:pt x="10014" y="262336"/>
                  </a:lnTo>
                  <a:lnTo>
                    <a:pt x="10140" y="261360"/>
                  </a:lnTo>
                  <a:lnTo>
                    <a:pt x="10266" y="260384"/>
                  </a:lnTo>
                  <a:lnTo>
                    <a:pt x="10369" y="259341"/>
                  </a:lnTo>
                  <a:lnTo>
                    <a:pt x="10465" y="258265"/>
                  </a:lnTo>
                  <a:lnTo>
                    <a:pt x="10554" y="257188"/>
                  </a:lnTo>
                  <a:lnTo>
                    <a:pt x="10628" y="256078"/>
                  </a:lnTo>
                  <a:lnTo>
                    <a:pt x="10687" y="254968"/>
                  </a:lnTo>
                  <a:lnTo>
                    <a:pt x="10731" y="253824"/>
                  </a:lnTo>
                  <a:lnTo>
                    <a:pt x="10768" y="252647"/>
                  </a:lnTo>
                  <a:lnTo>
                    <a:pt x="10790" y="251469"/>
                  </a:lnTo>
                  <a:lnTo>
                    <a:pt x="10798" y="250258"/>
                  </a:lnTo>
                  <a:lnTo>
                    <a:pt x="10790" y="249081"/>
                  </a:lnTo>
                  <a:lnTo>
                    <a:pt x="10768" y="247903"/>
                  </a:lnTo>
                  <a:lnTo>
                    <a:pt x="10731" y="246726"/>
                  </a:lnTo>
                  <a:lnTo>
                    <a:pt x="10687" y="245582"/>
                  </a:lnTo>
                  <a:lnTo>
                    <a:pt x="10628" y="244438"/>
                  </a:lnTo>
                  <a:lnTo>
                    <a:pt x="10554" y="243328"/>
                  </a:lnTo>
                  <a:lnTo>
                    <a:pt x="10465" y="242252"/>
                  </a:lnTo>
                  <a:lnTo>
                    <a:pt x="10369" y="241209"/>
                  </a:lnTo>
                  <a:lnTo>
                    <a:pt x="10266" y="240166"/>
                  </a:lnTo>
                  <a:lnTo>
                    <a:pt x="10140" y="239157"/>
                  </a:lnTo>
                  <a:lnTo>
                    <a:pt x="10014" y="238181"/>
                  </a:lnTo>
                  <a:lnTo>
                    <a:pt x="9874" y="237239"/>
                  </a:lnTo>
                  <a:lnTo>
                    <a:pt x="9719" y="236331"/>
                  </a:lnTo>
                  <a:lnTo>
                    <a:pt x="9556" y="235422"/>
                  </a:lnTo>
                  <a:lnTo>
                    <a:pt x="9386" y="234581"/>
                  </a:lnTo>
                  <a:lnTo>
                    <a:pt x="9209" y="233774"/>
                  </a:lnTo>
                  <a:lnTo>
                    <a:pt x="9024" y="233000"/>
                  </a:lnTo>
                  <a:lnTo>
                    <a:pt x="8824" y="232260"/>
                  </a:lnTo>
                  <a:lnTo>
                    <a:pt x="8625" y="231587"/>
                  </a:lnTo>
                  <a:lnTo>
                    <a:pt x="8411" y="230915"/>
                  </a:lnTo>
                  <a:lnTo>
                    <a:pt x="8189" y="230309"/>
                  </a:lnTo>
                  <a:lnTo>
                    <a:pt x="7967"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22" y="340384"/>
                  </a:moveTo>
                  <a:lnTo>
                    <a:pt x="4848" y="340485"/>
                  </a:lnTo>
                  <a:lnTo>
                    <a:pt x="4582" y="340653"/>
                  </a:lnTo>
                  <a:lnTo>
                    <a:pt x="4316" y="340855"/>
                  </a:lnTo>
                  <a:lnTo>
                    <a:pt x="4050" y="341124"/>
                  </a:lnTo>
                  <a:lnTo>
                    <a:pt x="3799" y="341426"/>
                  </a:lnTo>
                  <a:lnTo>
                    <a:pt x="3548" y="341797"/>
                  </a:lnTo>
                  <a:lnTo>
                    <a:pt x="3304" y="342200"/>
                  </a:lnTo>
                  <a:lnTo>
                    <a:pt x="3060" y="342671"/>
                  </a:lnTo>
                  <a:lnTo>
                    <a:pt x="2831" y="343209"/>
                  </a:lnTo>
                  <a:lnTo>
                    <a:pt x="2602" y="343748"/>
                  </a:lnTo>
                  <a:lnTo>
                    <a:pt x="2387" y="344387"/>
                  </a:lnTo>
                  <a:lnTo>
                    <a:pt x="2173" y="345026"/>
                  </a:lnTo>
                  <a:lnTo>
                    <a:pt x="1966" y="345733"/>
                  </a:lnTo>
                  <a:lnTo>
                    <a:pt x="1774" y="346439"/>
                  </a:lnTo>
                  <a:lnTo>
                    <a:pt x="1589" y="347213"/>
                  </a:lnTo>
                  <a:lnTo>
                    <a:pt x="1404" y="348054"/>
                  </a:lnTo>
                  <a:lnTo>
                    <a:pt x="1234" y="348895"/>
                  </a:lnTo>
                  <a:lnTo>
                    <a:pt x="1079" y="349770"/>
                  </a:lnTo>
                  <a:lnTo>
                    <a:pt x="924" y="350678"/>
                  </a:lnTo>
                  <a:lnTo>
                    <a:pt x="784" y="351620"/>
                  </a:lnTo>
                  <a:lnTo>
                    <a:pt x="658" y="352595"/>
                  </a:lnTo>
                  <a:lnTo>
                    <a:pt x="532" y="353605"/>
                  </a:lnTo>
                  <a:lnTo>
                    <a:pt x="429" y="354648"/>
                  </a:lnTo>
                  <a:lnTo>
                    <a:pt x="333" y="355724"/>
                  </a:lnTo>
                  <a:lnTo>
                    <a:pt x="244" y="356801"/>
                  </a:lnTo>
                  <a:lnTo>
                    <a:pt x="170" y="357911"/>
                  </a:lnTo>
                  <a:lnTo>
                    <a:pt x="111" y="359021"/>
                  </a:lnTo>
                  <a:lnTo>
                    <a:pt x="67" y="360165"/>
                  </a:lnTo>
                  <a:lnTo>
                    <a:pt x="30" y="361342"/>
                  </a:lnTo>
                  <a:lnTo>
                    <a:pt x="8" y="362520"/>
                  </a:lnTo>
                  <a:lnTo>
                    <a:pt x="0" y="363697"/>
                  </a:lnTo>
                  <a:lnTo>
                    <a:pt x="8" y="364908"/>
                  </a:lnTo>
                  <a:lnTo>
                    <a:pt x="30" y="366086"/>
                  </a:lnTo>
                  <a:lnTo>
                    <a:pt x="67" y="367263"/>
                  </a:lnTo>
                  <a:lnTo>
                    <a:pt x="111" y="368407"/>
                  </a:lnTo>
                  <a:lnTo>
                    <a:pt x="170" y="369517"/>
                  </a:lnTo>
                  <a:lnTo>
                    <a:pt x="244" y="370627"/>
                  </a:lnTo>
                  <a:lnTo>
                    <a:pt x="333" y="371704"/>
                  </a:lnTo>
                  <a:lnTo>
                    <a:pt x="429" y="372780"/>
                  </a:lnTo>
                  <a:lnTo>
                    <a:pt x="532" y="373823"/>
                  </a:lnTo>
                  <a:lnTo>
                    <a:pt x="658" y="374799"/>
                  </a:lnTo>
                  <a:lnTo>
                    <a:pt x="784" y="375808"/>
                  </a:lnTo>
                  <a:lnTo>
                    <a:pt x="924" y="376750"/>
                  </a:lnTo>
                  <a:lnTo>
                    <a:pt x="1079" y="377658"/>
                  </a:lnTo>
                  <a:lnTo>
                    <a:pt x="1234" y="378533"/>
                  </a:lnTo>
                  <a:lnTo>
                    <a:pt x="1404" y="379374"/>
                  </a:lnTo>
                  <a:lnTo>
                    <a:pt x="1589" y="380215"/>
                  </a:lnTo>
                  <a:lnTo>
                    <a:pt x="1774" y="380989"/>
                  </a:lnTo>
                  <a:lnTo>
                    <a:pt x="1966" y="381695"/>
                  </a:lnTo>
                  <a:lnTo>
                    <a:pt x="2173" y="382402"/>
                  </a:lnTo>
                  <a:lnTo>
                    <a:pt x="2387" y="383041"/>
                  </a:lnTo>
                  <a:lnTo>
                    <a:pt x="2602" y="383680"/>
                  </a:lnTo>
                  <a:lnTo>
                    <a:pt x="2831" y="384218"/>
                  </a:lnTo>
                  <a:lnTo>
                    <a:pt x="3060" y="384757"/>
                  </a:lnTo>
                  <a:lnTo>
                    <a:pt x="3304" y="385228"/>
                  </a:lnTo>
                  <a:lnTo>
                    <a:pt x="3548" y="385631"/>
                  </a:lnTo>
                  <a:lnTo>
                    <a:pt x="3799" y="386001"/>
                  </a:lnTo>
                  <a:lnTo>
                    <a:pt x="4050" y="386304"/>
                  </a:lnTo>
                  <a:lnTo>
                    <a:pt x="4316" y="386573"/>
                  </a:lnTo>
                  <a:lnTo>
                    <a:pt x="4582" y="386775"/>
                  </a:lnTo>
                  <a:lnTo>
                    <a:pt x="4848" y="386943"/>
                  </a:lnTo>
                  <a:lnTo>
                    <a:pt x="5122"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7" y="384218"/>
                  </a:lnTo>
                  <a:lnTo>
                    <a:pt x="8189" y="383680"/>
                  </a:lnTo>
                  <a:lnTo>
                    <a:pt x="8411" y="383041"/>
                  </a:lnTo>
                  <a:lnTo>
                    <a:pt x="8625" y="382402"/>
                  </a:lnTo>
                  <a:lnTo>
                    <a:pt x="8824" y="381695"/>
                  </a:lnTo>
                  <a:lnTo>
                    <a:pt x="9024" y="380989"/>
                  </a:lnTo>
                  <a:lnTo>
                    <a:pt x="9209" y="380215"/>
                  </a:lnTo>
                  <a:lnTo>
                    <a:pt x="9386" y="379374"/>
                  </a:lnTo>
                  <a:lnTo>
                    <a:pt x="9556" y="378533"/>
                  </a:lnTo>
                  <a:lnTo>
                    <a:pt x="9719" y="377658"/>
                  </a:lnTo>
                  <a:lnTo>
                    <a:pt x="9874" y="376750"/>
                  </a:lnTo>
                  <a:lnTo>
                    <a:pt x="10014" y="375808"/>
                  </a:lnTo>
                  <a:lnTo>
                    <a:pt x="10140" y="374799"/>
                  </a:lnTo>
                  <a:lnTo>
                    <a:pt x="10266" y="373823"/>
                  </a:lnTo>
                  <a:lnTo>
                    <a:pt x="10369" y="372780"/>
                  </a:lnTo>
                  <a:lnTo>
                    <a:pt x="10465" y="371704"/>
                  </a:lnTo>
                  <a:lnTo>
                    <a:pt x="10554" y="370627"/>
                  </a:lnTo>
                  <a:lnTo>
                    <a:pt x="10628" y="369517"/>
                  </a:lnTo>
                  <a:lnTo>
                    <a:pt x="10687" y="368407"/>
                  </a:lnTo>
                  <a:lnTo>
                    <a:pt x="10731" y="367263"/>
                  </a:lnTo>
                  <a:lnTo>
                    <a:pt x="10768" y="366086"/>
                  </a:lnTo>
                  <a:lnTo>
                    <a:pt x="10790" y="364908"/>
                  </a:lnTo>
                  <a:lnTo>
                    <a:pt x="10798" y="363697"/>
                  </a:lnTo>
                  <a:lnTo>
                    <a:pt x="10790" y="362520"/>
                  </a:lnTo>
                  <a:lnTo>
                    <a:pt x="10768" y="361342"/>
                  </a:lnTo>
                  <a:lnTo>
                    <a:pt x="10731" y="360165"/>
                  </a:lnTo>
                  <a:lnTo>
                    <a:pt x="10687" y="359021"/>
                  </a:lnTo>
                  <a:lnTo>
                    <a:pt x="10628" y="357911"/>
                  </a:lnTo>
                  <a:lnTo>
                    <a:pt x="10554" y="356801"/>
                  </a:lnTo>
                  <a:lnTo>
                    <a:pt x="10465" y="355724"/>
                  </a:lnTo>
                  <a:lnTo>
                    <a:pt x="10369" y="354648"/>
                  </a:lnTo>
                  <a:lnTo>
                    <a:pt x="10266" y="353605"/>
                  </a:lnTo>
                  <a:lnTo>
                    <a:pt x="10140" y="352595"/>
                  </a:lnTo>
                  <a:lnTo>
                    <a:pt x="10014" y="351620"/>
                  </a:lnTo>
                  <a:lnTo>
                    <a:pt x="9874" y="350678"/>
                  </a:lnTo>
                  <a:lnTo>
                    <a:pt x="9719" y="349770"/>
                  </a:lnTo>
                  <a:lnTo>
                    <a:pt x="9556" y="348895"/>
                  </a:lnTo>
                  <a:lnTo>
                    <a:pt x="9386" y="348054"/>
                  </a:lnTo>
                  <a:lnTo>
                    <a:pt x="9209" y="347213"/>
                  </a:lnTo>
                  <a:lnTo>
                    <a:pt x="9024" y="346439"/>
                  </a:lnTo>
                  <a:lnTo>
                    <a:pt x="8824" y="345733"/>
                  </a:lnTo>
                  <a:lnTo>
                    <a:pt x="8625" y="345026"/>
                  </a:lnTo>
                  <a:lnTo>
                    <a:pt x="8411" y="344387"/>
                  </a:lnTo>
                  <a:lnTo>
                    <a:pt x="8189" y="343748"/>
                  </a:lnTo>
                  <a:lnTo>
                    <a:pt x="7967"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403" y="453822"/>
                  </a:moveTo>
                  <a:lnTo>
                    <a:pt x="5122" y="453856"/>
                  </a:lnTo>
                  <a:lnTo>
                    <a:pt x="4848" y="453957"/>
                  </a:lnTo>
                  <a:lnTo>
                    <a:pt x="4582" y="454092"/>
                  </a:lnTo>
                  <a:lnTo>
                    <a:pt x="4316" y="454293"/>
                  </a:lnTo>
                  <a:lnTo>
                    <a:pt x="4050" y="454562"/>
                  </a:lnTo>
                  <a:lnTo>
                    <a:pt x="3799" y="454865"/>
                  </a:lnTo>
                  <a:lnTo>
                    <a:pt x="3548" y="455235"/>
                  </a:lnTo>
                  <a:lnTo>
                    <a:pt x="3304" y="455639"/>
                  </a:lnTo>
                  <a:lnTo>
                    <a:pt x="3060" y="456110"/>
                  </a:lnTo>
                  <a:lnTo>
                    <a:pt x="2831" y="456615"/>
                  </a:lnTo>
                  <a:lnTo>
                    <a:pt x="2602" y="457153"/>
                  </a:lnTo>
                  <a:lnTo>
                    <a:pt x="2387" y="457758"/>
                  </a:lnTo>
                  <a:lnTo>
                    <a:pt x="2173" y="458398"/>
                  </a:lnTo>
                  <a:lnTo>
                    <a:pt x="1966" y="459104"/>
                  </a:lnTo>
                  <a:lnTo>
                    <a:pt x="1774" y="459811"/>
                  </a:lnTo>
                  <a:lnTo>
                    <a:pt x="1589" y="460584"/>
                  </a:lnTo>
                  <a:lnTo>
                    <a:pt x="1404" y="461392"/>
                  </a:lnTo>
                  <a:lnTo>
                    <a:pt x="1234" y="462233"/>
                  </a:lnTo>
                  <a:lnTo>
                    <a:pt x="1079" y="463141"/>
                  </a:lnTo>
                  <a:lnTo>
                    <a:pt x="924" y="464049"/>
                  </a:lnTo>
                  <a:lnTo>
                    <a:pt x="784" y="464991"/>
                  </a:lnTo>
                  <a:lnTo>
                    <a:pt x="658" y="465967"/>
                  </a:lnTo>
                  <a:lnTo>
                    <a:pt x="532" y="466976"/>
                  </a:lnTo>
                  <a:lnTo>
                    <a:pt x="429" y="468019"/>
                  </a:lnTo>
                  <a:lnTo>
                    <a:pt x="333" y="469062"/>
                  </a:lnTo>
                  <a:lnTo>
                    <a:pt x="244" y="470172"/>
                  </a:lnTo>
                  <a:lnTo>
                    <a:pt x="170" y="471282"/>
                  </a:lnTo>
                  <a:lnTo>
                    <a:pt x="111" y="472426"/>
                  </a:lnTo>
                  <a:lnTo>
                    <a:pt x="67" y="473570"/>
                  </a:lnTo>
                  <a:lnTo>
                    <a:pt x="30" y="474747"/>
                  </a:lnTo>
                  <a:lnTo>
                    <a:pt x="8" y="475958"/>
                  </a:lnTo>
                  <a:lnTo>
                    <a:pt x="0" y="477170"/>
                  </a:lnTo>
                  <a:lnTo>
                    <a:pt x="8" y="478381"/>
                  </a:lnTo>
                  <a:lnTo>
                    <a:pt x="30" y="479558"/>
                  </a:lnTo>
                  <a:lnTo>
                    <a:pt x="67" y="480702"/>
                  </a:lnTo>
                  <a:lnTo>
                    <a:pt x="111" y="481879"/>
                  </a:lnTo>
                  <a:lnTo>
                    <a:pt x="170" y="482989"/>
                  </a:lnTo>
                  <a:lnTo>
                    <a:pt x="244" y="484100"/>
                  </a:lnTo>
                  <a:lnTo>
                    <a:pt x="333" y="485176"/>
                  </a:lnTo>
                  <a:lnTo>
                    <a:pt x="429" y="486253"/>
                  </a:lnTo>
                  <a:lnTo>
                    <a:pt x="532" y="487262"/>
                  </a:lnTo>
                  <a:lnTo>
                    <a:pt x="658" y="488271"/>
                  </a:lnTo>
                  <a:lnTo>
                    <a:pt x="784" y="489247"/>
                  </a:lnTo>
                  <a:lnTo>
                    <a:pt x="924" y="490189"/>
                  </a:lnTo>
                  <a:lnTo>
                    <a:pt x="1079" y="491131"/>
                  </a:lnTo>
                  <a:lnTo>
                    <a:pt x="1234" y="492005"/>
                  </a:lnTo>
                  <a:lnTo>
                    <a:pt x="1404" y="492846"/>
                  </a:lnTo>
                  <a:lnTo>
                    <a:pt x="1589" y="493654"/>
                  </a:lnTo>
                  <a:lnTo>
                    <a:pt x="1774" y="494428"/>
                  </a:lnTo>
                  <a:lnTo>
                    <a:pt x="1966" y="495168"/>
                  </a:lnTo>
                  <a:lnTo>
                    <a:pt x="2173" y="495874"/>
                  </a:lnTo>
                  <a:lnTo>
                    <a:pt x="2387" y="496513"/>
                  </a:lnTo>
                  <a:lnTo>
                    <a:pt x="2602" y="497119"/>
                  </a:lnTo>
                  <a:lnTo>
                    <a:pt x="2831" y="497691"/>
                  </a:lnTo>
                  <a:lnTo>
                    <a:pt x="3060" y="498195"/>
                  </a:lnTo>
                  <a:lnTo>
                    <a:pt x="3304" y="498666"/>
                  </a:lnTo>
                  <a:lnTo>
                    <a:pt x="3548" y="499104"/>
                  </a:lnTo>
                  <a:lnTo>
                    <a:pt x="3799" y="499474"/>
                  </a:lnTo>
                  <a:lnTo>
                    <a:pt x="4050" y="499777"/>
                  </a:lnTo>
                  <a:lnTo>
                    <a:pt x="4316" y="500046"/>
                  </a:lnTo>
                  <a:lnTo>
                    <a:pt x="4582" y="500248"/>
                  </a:lnTo>
                  <a:lnTo>
                    <a:pt x="4848" y="500382"/>
                  </a:lnTo>
                  <a:lnTo>
                    <a:pt x="5122" y="500483"/>
                  </a:lnTo>
                  <a:lnTo>
                    <a:pt x="5403"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7" y="497691"/>
                  </a:lnTo>
                  <a:lnTo>
                    <a:pt x="8189" y="497119"/>
                  </a:lnTo>
                  <a:lnTo>
                    <a:pt x="8411" y="496513"/>
                  </a:lnTo>
                  <a:lnTo>
                    <a:pt x="8625" y="495874"/>
                  </a:lnTo>
                  <a:lnTo>
                    <a:pt x="8824" y="495168"/>
                  </a:lnTo>
                  <a:lnTo>
                    <a:pt x="9024" y="494428"/>
                  </a:lnTo>
                  <a:lnTo>
                    <a:pt x="9209" y="493654"/>
                  </a:lnTo>
                  <a:lnTo>
                    <a:pt x="9386" y="492846"/>
                  </a:lnTo>
                  <a:lnTo>
                    <a:pt x="9556" y="492005"/>
                  </a:lnTo>
                  <a:lnTo>
                    <a:pt x="9719" y="491131"/>
                  </a:lnTo>
                  <a:lnTo>
                    <a:pt x="9874" y="490189"/>
                  </a:lnTo>
                  <a:lnTo>
                    <a:pt x="10014" y="489247"/>
                  </a:lnTo>
                  <a:lnTo>
                    <a:pt x="10140" y="488271"/>
                  </a:lnTo>
                  <a:lnTo>
                    <a:pt x="10266" y="487262"/>
                  </a:lnTo>
                  <a:lnTo>
                    <a:pt x="10369" y="486253"/>
                  </a:lnTo>
                  <a:lnTo>
                    <a:pt x="10465" y="485176"/>
                  </a:lnTo>
                  <a:lnTo>
                    <a:pt x="10554" y="484100"/>
                  </a:lnTo>
                  <a:lnTo>
                    <a:pt x="10628" y="482989"/>
                  </a:lnTo>
                  <a:lnTo>
                    <a:pt x="10687" y="481879"/>
                  </a:lnTo>
                  <a:lnTo>
                    <a:pt x="10731" y="480702"/>
                  </a:lnTo>
                  <a:lnTo>
                    <a:pt x="10768" y="479558"/>
                  </a:lnTo>
                  <a:lnTo>
                    <a:pt x="10790" y="478381"/>
                  </a:lnTo>
                  <a:lnTo>
                    <a:pt x="10798" y="477170"/>
                  </a:lnTo>
                  <a:lnTo>
                    <a:pt x="10790" y="475958"/>
                  </a:lnTo>
                  <a:lnTo>
                    <a:pt x="10768" y="474747"/>
                  </a:lnTo>
                  <a:lnTo>
                    <a:pt x="10731" y="473570"/>
                  </a:lnTo>
                  <a:lnTo>
                    <a:pt x="10687" y="472426"/>
                  </a:lnTo>
                  <a:lnTo>
                    <a:pt x="10628" y="471282"/>
                  </a:lnTo>
                  <a:lnTo>
                    <a:pt x="10554" y="470172"/>
                  </a:lnTo>
                  <a:lnTo>
                    <a:pt x="10465" y="469062"/>
                  </a:lnTo>
                  <a:lnTo>
                    <a:pt x="10369" y="468019"/>
                  </a:lnTo>
                  <a:lnTo>
                    <a:pt x="10266" y="466976"/>
                  </a:lnTo>
                  <a:lnTo>
                    <a:pt x="10140" y="465967"/>
                  </a:lnTo>
                  <a:lnTo>
                    <a:pt x="10014" y="464991"/>
                  </a:lnTo>
                  <a:lnTo>
                    <a:pt x="9874" y="464049"/>
                  </a:lnTo>
                  <a:lnTo>
                    <a:pt x="9719" y="463141"/>
                  </a:lnTo>
                  <a:lnTo>
                    <a:pt x="9556" y="462233"/>
                  </a:lnTo>
                  <a:lnTo>
                    <a:pt x="9386" y="461392"/>
                  </a:lnTo>
                  <a:lnTo>
                    <a:pt x="9209" y="460584"/>
                  </a:lnTo>
                  <a:lnTo>
                    <a:pt x="9024" y="459811"/>
                  </a:lnTo>
                  <a:lnTo>
                    <a:pt x="8824" y="459104"/>
                  </a:lnTo>
                  <a:lnTo>
                    <a:pt x="8625" y="458398"/>
                  </a:lnTo>
                  <a:lnTo>
                    <a:pt x="8411" y="457758"/>
                  </a:lnTo>
                  <a:lnTo>
                    <a:pt x="8189" y="457153"/>
                  </a:lnTo>
                  <a:lnTo>
                    <a:pt x="7967"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403" y="453822"/>
                  </a:lnTo>
                  <a:close/>
                  <a:moveTo>
                    <a:pt x="5122" y="567059"/>
                  </a:moveTo>
                  <a:lnTo>
                    <a:pt x="4848" y="567160"/>
                  </a:lnTo>
                  <a:lnTo>
                    <a:pt x="4582" y="567328"/>
                  </a:lnTo>
                  <a:lnTo>
                    <a:pt x="4316" y="567530"/>
                  </a:lnTo>
                  <a:lnTo>
                    <a:pt x="4050" y="567766"/>
                  </a:lnTo>
                  <a:lnTo>
                    <a:pt x="3799" y="568102"/>
                  </a:lnTo>
                  <a:lnTo>
                    <a:pt x="3548" y="568472"/>
                  </a:lnTo>
                  <a:lnTo>
                    <a:pt x="3304" y="568876"/>
                  </a:lnTo>
                  <a:lnTo>
                    <a:pt x="3060" y="569347"/>
                  </a:lnTo>
                  <a:lnTo>
                    <a:pt x="2831" y="569885"/>
                  </a:lnTo>
                  <a:lnTo>
                    <a:pt x="2602" y="570423"/>
                  </a:lnTo>
                  <a:lnTo>
                    <a:pt x="2387" y="571029"/>
                  </a:lnTo>
                  <a:lnTo>
                    <a:pt x="2173" y="571702"/>
                  </a:lnTo>
                  <a:lnTo>
                    <a:pt x="1966" y="572408"/>
                  </a:lnTo>
                  <a:lnTo>
                    <a:pt x="1774" y="573115"/>
                  </a:lnTo>
                  <a:lnTo>
                    <a:pt x="1589" y="573889"/>
                  </a:lnTo>
                  <a:lnTo>
                    <a:pt x="1404" y="574730"/>
                  </a:lnTo>
                  <a:lnTo>
                    <a:pt x="1234" y="575571"/>
                  </a:lnTo>
                  <a:lnTo>
                    <a:pt x="1079" y="576445"/>
                  </a:lnTo>
                  <a:lnTo>
                    <a:pt x="924" y="577354"/>
                  </a:lnTo>
                  <a:lnTo>
                    <a:pt x="784" y="578296"/>
                  </a:lnTo>
                  <a:lnTo>
                    <a:pt x="658" y="579271"/>
                  </a:lnTo>
                  <a:lnTo>
                    <a:pt x="532" y="580280"/>
                  </a:lnTo>
                  <a:lnTo>
                    <a:pt x="429" y="581323"/>
                  </a:lnTo>
                  <a:lnTo>
                    <a:pt x="333" y="582400"/>
                  </a:lnTo>
                  <a:lnTo>
                    <a:pt x="244" y="583476"/>
                  </a:lnTo>
                  <a:lnTo>
                    <a:pt x="170" y="584586"/>
                  </a:lnTo>
                  <a:lnTo>
                    <a:pt x="111" y="585697"/>
                  </a:lnTo>
                  <a:lnTo>
                    <a:pt x="67" y="586840"/>
                  </a:lnTo>
                  <a:lnTo>
                    <a:pt x="30" y="588018"/>
                  </a:lnTo>
                  <a:lnTo>
                    <a:pt x="8" y="589195"/>
                  </a:lnTo>
                  <a:lnTo>
                    <a:pt x="0" y="590373"/>
                  </a:lnTo>
                  <a:lnTo>
                    <a:pt x="8" y="591618"/>
                  </a:lnTo>
                  <a:lnTo>
                    <a:pt x="30" y="592795"/>
                  </a:lnTo>
                  <a:lnTo>
                    <a:pt x="67" y="593972"/>
                  </a:lnTo>
                  <a:lnTo>
                    <a:pt x="111" y="595150"/>
                  </a:lnTo>
                  <a:lnTo>
                    <a:pt x="170" y="596294"/>
                  </a:lnTo>
                  <a:lnTo>
                    <a:pt x="244" y="597404"/>
                  </a:lnTo>
                  <a:lnTo>
                    <a:pt x="333" y="598480"/>
                  </a:lnTo>
                  <a:lnTo>
                    <a:pt x="429" y="599557"/>
                  </a:lnTo>
                  <a:lnTo>
                    <a:pt x="532" y="600600"/>
                  </a:lnTo>
                  <a:lnTo>
                    <a:pt x="658" y="601609"/>
                  </a:lnTo>
                  <a:lnTo>
                    <a:pt x="784" y="602585"/>
                  </a:lnTo>
                  <a:lnTo>
                    <a:pt x="924" y="603527"/>
                  </a:lnTo>
                  <a:lnTo>
                    <a:pt x="1079" y="604435"/>
                  </a:lnTo>
                  <a:lnTo>
                    <a:pt x="1234" y="605310"/>
                  </a:lnTo>
                  <a:lnTo>
                    <a:pt x="1404" y="606151"/>
                  </a:lnTo>
                  <a:lnTo>
                    <a:pt x="1589" y="606958"/>
                  </a:lnTo>
                  <a:lnTo>
                    <a:pt x="1774" y="607732"/>
                  </a:lnTo>
                  <a:lnTo>
                    <a:pt x="1966" y="608472"/>
                  </a:lnTo>
                  <a:lnTo>
                    <a:pt x="2173" y="609145"/>
                  </a:lnTo>
                  <a:lnTo>
                    <a:pt x="2387" y="609784"/>
                  </a:lnTo>
                  <a:lnTo>
                    <a:pt x="2602" y="610389"/>
                  </a:lnTo>
                  <a:lnTo>
                    <a:pt x="2831" y="610961"/>
                  </a:lnTo>
                  <a:lnTo>
                    <a:pt x="3060" y="611466"/>
                  </a:lnTo>
                  <a:lnTo>
                    <a:pt x="3304" y="611937"/>
                  </a:lnTo>
                  <a:lnTo>
                    <a:pt x="3548" y="612341"/>
                  </a:lnTo>
                  <a:lnTo>
                    <a:pt x="3799" y="612711"/>
                  </a:lnTo>
                  <a:lnTo>
                    <a:pt x="4050" y="613013"/>
                  </a:lnTo>
                  <a:lnTo>
                    <a:pt x="4316" y="613249"/>
                  </a:lnTo>
                  <a:lnTo>
                    <a:pt x="4582" y="613451"/>
                  </a:lnTo>
                  <a:lnTo>
                    <a:pt x="4848" y="613619"/>
                  </a:lnTo>
                  <a:lnTo>
                    <a:pt x="5122" y="613686"/>
                  </a:lnTo>
                  <a:lnTo>
                    <a:pt x="5403"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7" y="610961"/>
                  </a:lnTo>
                  <a:lnTo>
                    <a:pt x="8189" y="610389"/>
                  </a:lnTo>
                  <a:lnTo>
                    <a:pt x="8411" y="609784"/>
                  </a:lnTo>
                  <a:lnTo>
                    <a:pt x="8625" y="609145"/>
                  </a:lnTo>
                  <a:lnTo>
                    <a:pt x="8824" y="608472"/>
                  </a:lnTo>
                  <a:lnTo>
                    <a:pt x="9024" y="607732"/>
                  </a:lnTo>
                  <a:lnTo>
                    <a:pt x="9209" y="606958"/>
                  </a:lnTo>
                  <a:lnTo>
                    <a:pt x="9386" y="606151"/>
                  </a:lnTo>
                  <a:lnTo>
                    <a:pt x="9556" y="605310"/>
                  </a:lnTo>
                  <a:lnTo>
                    <a:pt x="9719" y="604435"/>
                  </a:lnTo>
                  <a:lnTo>
                    <a:pt x="9874" y="603527"/>
                  </a:lnTo>
                  <a:lnTo>
                    <a:pt x="10014" y="602585"/>
                  </a:lnTo>
                  <a:lnTo>
                    <a:pt x="10140" y="601609"/>
                  </a:lnTo>
                  <a:lnTo>
                    <a:pt x="10266" y="600600"/>
                  </a:lnTo>
                  <a:lnTo>
                    <a:pt x="10369" y="599557"/>
                  </a:lnTo>
                  <a:lnTo>
                    <a:pt x="10465" y="598480"/>
                  </a:lnTo>
                  <a:lnTo>
                    <a:pt x="10554" y="597404"/>
                  </a:lnTo>
                  <a:lnTo>
                    <a:pt x="10628" y="596294"/>
                  </a:lnTo>
                  <a:lnTo>
                    <a:pt x="10687" y="595150"/>
                  </a:lnTo>
                  <a:lnTo>
                    <a:pt x="10731" y="593972"/>
                  </a:lnTo>
                  <a:lnTo>
                    <a:pt x="10768" y="592795"/>
                  </a:lnTo>
                  <a:lnTo>
                    <a:pt x="10790" y="591618"/>
                  </a:lnTo>
                  <a:lnTo>
                    <a:pt x="10798" y="590373"/>
                  </a:lnTo>
                  <a:lnTo>
                    <a:pt x="10790" y="589195"/>
                  </a:lnTo>
                  <a:lnTo>
                    <a:pt x="10768" y="588018"/>
                  </a:lnTo>
                  <a:lnTo>
                    <a:pt x="10731" y="586840"/>
                  </a:lnTo>
                  <a:lnTo>
                    <a:pt x="10687" y="585697"/>
                  </a:lnTo>
                  <a:lnTo>
                    <a:pt x="10628" y="584586"/>
                  </a:lnTo>
                  <a:lnTo>
                    <a:pt x="10554" y="583476"/>
                  </a:lnTo>
                  <a:lnTo>
                    <a:pt x="10465" y="582400"/>
                  </a:lnTo>
                  <a:lnTo>
                    <a:pt x="10369" y="581323"/>
                  </a:lnTo>
                  <a:lnTo>
                    <a:pt x="10266" y="580280"/>
                  </a:lnTo>
                  <a:lnTo>
                    <a:pt x="10140" y="579271"/>
                  </a:lnTo>
                  <a:lnTo>
                    <a:pt x="10014" y="578296"/>
                  </a:lnTo>
                  <a:lnTo>
                    <a:pt x="9874" y="577354"/>
                  </a:lnTo>
                  <a:lnTo>
                    <a:pt x="9719" y="576445"/>
                  </a:lnTo>
                  <a:lnTo>
                    <a:pt x="9556" y="575571"/>
                  </a:lnTo>
                  <a:lnTo>
                    <a:pt x="9386" y="574730"/>
                  </a:lnTo>
                  <a:lnTo>
                    <a:pt x="9209" y="573889"/>
                  </a:lnTo>
                  <a:lnTo>
                    <a:pt x="9024" y="573115"/>
                  </a:lnTo>
                  <a:lnTo>
                    <a:pt x="8824" y="572408"/>
                  </a:lnTo>
                  <a:lnTo>
                    <a:pt x="8625" y="571702"/>
                  </a:lnTo>
                  <a:lnTo>
                    <a:pt x="8411" y="571029"/>
                  </a:lnTo>
                  <a:lnTo>
                    <a:pt x="8189" y="570423"/>
                  </a:lnTo>
                  <a:lnTo>
                    <a:pt x="7967"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6"/>
            <p:cNvSpPr/>
            <p:nvPr/>
          </p:nvSpPr>
          <p:spPr>
            <a:xfrm>
              <a:off x="11564345" y="1047749"/>
              <a:ext cx="55637" cy="876085"/>
            </a:xfrm>
            <a:custGeom>
              <a:avLst/>
              <a:gdLst/>
              <a:ahLst/>
              <a:cxnLst/>
              <a:rect l="l" t="t" r="r" b="b"/>
              <a:pathLst>
                <a:path w="10798" h="613720" extrusionOk="0">
                  <a:moveTo>
                    <a:pt x="5396" y="0"/>
                  </a:moveTo>
                  <a:lnTo>
                    <a:pt x="5115" y="34"/>
                  </a:lnTo>
                  <a:lnTo>
                    <a:pt x="4841" y="135"/>
                  </a:lnTo>
                  <a:lnTo>
                    <a:pt x="4568" y="269"/>
                  </a:lnTo>
                  <a:lnTo>
                    <a:pt x="4302" y="471"/>
                  </a:lnTo>
                  <a:lnTo>
                    <a:pt x="4036" y="740"/>
                  </a:lnTo>
                  <a:lnTo>
                    <a:pt x="3777" y="1043"/>
                  </a:lnTo>
                  <a:lnTo>
                    <a:pt x="3526" y="1413"/>
                  </a:lnTo>
                  <a:lnTo>
                    <a:pt x="3282" y="1850"/>
                  </a:lnTo>
                  <a:lnTo>
                    <a:pt x="3038" y="2321"/>
                  </a:lnTo>
                  <a:lnTo>
                    <a:pt x="2809" y="2826"/>
                  </a:lnTo>
                  <a:lnTo>
                    <a:pt x="2580" y="3398"/>
                  </a:lnTo>
                  <a:lnTo>
                    <a:pt x="2358" y="4003"/>
                  </a:lnTo>
                  <a:lnTo>
                    <a:pt x="2151" y="4643"/>
                  </a:lnTo>
                  <a:lnTo>
                    <a:pt x="1944" y="5349"/>
                  </a:lnTo>
                  <a:lnTo>
                    <a:pt x="1752" y="6089"/>
                  </a:lnTo>
                  <a:lnTo>
                    <a:pt x="1567" y="6863"/>
                  </a:lnTo>
                  <a:lnTo>
                    <a:pt x="1390" y="7670"/>
                  </a:lnTo>
                  <a:lnTo>
                    <a:pt x="1220" y="8511"/>
                  </a:lnTo>
                  <a:lnTo>
                    <a:pt x="1057" y="9420"/>
                  </a:lnTo>
                  <a:lnTo>
                    <a:pt x="910" y="10328"/>
                  </a:lnTo>
                  <a:lnTo>
                    <a:pt x="769" y="11270"/>
                  </a:lnTo>
                  <a:lnTo>
                    <a:pt x="644" y="12245"/>
                  </a:lnTo>
                  <a:lnTo>
                    <a:pt x="525" y="13255"/>
                  </a:lnTo>
                  <a:lnTo>
                    <a:pt x="422" y="14298"/>
                  </a:lnTo>
                  <a:lnTo>
                    <a:pt x="326" y="15340"/>
                  </a:lnTo>
                  <a:lnTo>
                    <a:pt x="237" y="16417"/>
                  </a:lnTo>
                  <a:lnTo>
                    <a:pt x="171" y="17527"/>
                  </a:lnTo>
                  <a:lnTo>
                    <a:pt x="111" y="18671"/>
                  </a:lnTo>
                  <a:lnTo>
                    <a:pt x="60" y="19815"/>
                  </a:lnTo>
                  <a:lnTo>
                    <a:pt x="30" y="20959"/>
                  </a:lnTo>
                  <a:lnTo>
                    <a:pt x="8" y="22136"/>
                  </a:lnTo>
                  <a:lnTo>
                    <a:pt x="1" y="23347"/>
                  </a:lnTo>
                  <a:lnTo>
                    <a:pt x="8" y="24558"/>
                  </a:lnTo>
                  <a:lnTo>
                    <a:pt x="30" y="25736"/>
                  </a:lnTo>
                  <a:lnTo>
                    <a:pt x="60" y="26879"/>
                  </a:lnTo>
                  <a:lnTo>
                    <a:pt x="111" y="28023"/>
                  </a:lnTo>
                  <a:lnTo>
                    <a:pt x="171" y="29167"/>
                  </a:lnTo>
                  <a:lnTo>
                    <a:pt x="237" y="30277"/>
                  </a:lnTo>
                  <a:lnTo>
                    <a:pt x="326" y="31354"/>
                  </a:lnTo>
                  <a:lnTo>
                    <a:pt x="422" y="32397"/>
                  </a:lnTo>
                  <a:lnTo>
                    <a:pt x="525" y="33440"/>
                  </a:lnTo>
                  <a:lnTo>
                    <a:pt x="644" y="34449"/>
                  </a:lnTo>
                  <a:lnTo>
                    <a:pt x="769" y="35424"/>
                  </a:lnTo>
                  <a:lnTo>
                    <a:pt x="910" y="36366"/>
                  </a:lnTo>
                  <a:lnTo>
                    <a:pt x="1057" y="37275"/>
                  </a:lnTo>
                  <a:lnTo>
                    <a:pt x="1220" y="38183"/>
                  </a:lnTo>
                  <a:lnTo>
                    <a:pt x="1390" y="39024"/>
                  </a:lnTo>
                  <a:lnTo>
                    <a:pt x="1567" y="39831"/>
                  </a:lnTo>
                  <a:lnTo>
                    <a:pt x="1752" y="40605"/>
                  </a:lnTo>
                  <a:lnTo>
                    <a:pt x="1944" y="41345"/>
                  </a:lnTo>
                  <a:lnTo>
                    <a:pt x="2151" y="42052"/>
                  </a:lnTo>
                  <a:lnTo>
                    <a:pt x="2358" y="42691"/>
                  </a:lnTo>
                  <a:lnTo>
                    <a:pt x="2580" y="43296"/>
                  </a:lnTo>
                  <a:lnTo>
                    <a:pt x="2809" y="43868"/>
                  </a:lnTo>
                  <a:lnTo>
                    <a:pt x="3038" y="44373"/>
                  </a:lnTo>
                  <a:lnTo>
                    <a:pt x="3282" y="44844"/>
                  </a:lnTo>
                  <a:lnTo>
                    <a:pt x="3526" y="45281"/>
                  </a:lnTo>
                  <a:lnTo>
                    <a:pt x="3777" y="45651"/>
                  </a:lnTo>
                  <a:lnTo>
                    <a:pt x="4036" y="45954"/>
                  </a:lnTo>
                  <a:lnTo>
                    <a:pt x="4302" y="46223"/>
                  </a:lnTo>
                  <a:lnTo>
                    <a:pt x="4568" y="46425"/>
                  </a:lnTo>
                  <a:lnTo>
                    <a:pt x="4841" y="46560"/>
                  </a:lnTo>
                  <a:lnTo>
                    <a:pt x="5115" y="46661"/>
                  </a:lnTo>
                  <a:lnTo>
                    <a:pt x="5396" y="46694"/>
                  </a:lnTo>
                  <a:lnTo>
                    <a:pt x="5676" y="46661"/>
                  </a:lnTo>
                  <a:lnTo>
                    <a:pt x="5950" y="46560"/>
                  </a:lnTo>
                  <a:lnTo>
                    <a:pt x="6216" y="46425"/>
                  </a:lnTo>
                  <a:lnTo>
                    <a:pt x="6482" y="46223"/>
                  </a:lnTo>
                  <a:lnTo>
                    <a:pt x="6741" y="45954"/>
                  </a:lnTo>
                  <a:lnTo>
                    <a:pt x="6999" y="45651"/>
                  </a:lnTo>
                  <a:lnTo>
                    <a:pt x="7251" y="45281"/>
                  </a:lnTo>
                  <a:lnTo>
                    <a:pt x="7494" y="44844"/>
                  </a:lnTo>
                  <a:lnTo>
                    <a:pt x="7731" y="44373"/>
                  </a:lnTo>
                  <a:lnTo>
                    <a:pt x="7967" y="43868"/>
                  </a:lnTo>
                  <a:lnTo>
                    <a:pt x="8189" y="43296"/>
                  </a:lnTo>
                  <a:lnTo>
                    <a:pt x="8411" y="42691"/>
                  </a:lnTo>
                  <a:lnTo>
                    <a:pt x="8625" y="42052"/>
                  </a:lnTo>
                  <a:lnTo>
                    <a:pt x="8825" y="41345"/>
                  </a:lnTo>
                  <a:lnTo>
                    <a:pt x="9024" y="40605"/>
                  </a:lnTo>
                  <a:lnTo>
                    <a:pt x="9209" y="39831"/>
                  </a:lnTo>
                  <a:lnTo>
                    <a:pt x="9386" y="39024"/>
                  </a:lnTo>
                  <a:lnTo>
                    <a:pt x="9556" y="38183"/>
                  </a:lnTo>
                  <a:lnTo>
                    <a:pt x="9719" y="37275"/>
                  </a:lnTo>
                  <a:lnTo>
                    <a:pt x="9874" y="36366"/>
                  </a:lnTo>
                  <a:lnTo>
                    <a:pt x="10015" y="35424"/>
                  </a:lnTo>
                  <a:lnTo>
                    <a:pt x="10140" y="34449"/>
                  </a:lnTo>
                  <a:lnTo>
                    <a:pt x="10258" y="33440"/>
                  </a:lnTo>
                  <a:lnTo>
                    <a:pt x="10369" y="32397"/>
                  </a:lnTo>
                  <a:lnTo>
                    <a:pt x="10465" y="31354"/>
                  </a:lnTo>
                  <a:lnTo>
                    <a:pt x="10554" y="30277"/>
                  </a:lnTo>
                  <a:lnTo>
                    <a:pt x="10628" y="29167"/>
                  </a:lnTo>
                  <a:lnTo>
                    <a:pt x="10687" y="28023"/>
                  </a:lnTo>
                  <a:lnTo>
                    <a:pt x="10731" y="26879"/>
                  </a:lnTo>
                  <a:lnTo>
                    <a:pt x="10768" y="25736"/>
                  </a:lnTo>
                  <a:lnTo>
                    <a:pt x="10791" y="24558"/>
                  </a:lnTo>
                  <a:lnTo>
                    <a:pt x="10798" y="23347"/>
                  </a:lnTo>
                  <a:lnTo>
                    <a:pt x="10791" y="22136"/>
                  </a:lnTo>
                  <a:lnTo>
                    <a:pt x="10768" y="20959"/>
                  </a:lnTo>
                  <a:lnTo>
                    <a:pt x="10731" y="19815"/>
                  </a:lnTo>
                  <a:lnTo>
                    <a:pt x="10687" y="18671"/>
                  </a:lnTo>
                  <a:lnTo>
                    <a:pt x="10628" y="17527"/>
                  </a:lnTo>
                  <a:lnTo>
                    <a:pt x="10554" y="16417"/>
                  </a:lnTo>
                  <a:lnTo>
                    <a:pt x="10465" y="15340"/>
                  </a:lnTo>
                  <a:lnTo>
                    <a:pt x="10369" y="14298"/>
                  </a:lnTo>
                  <a:lnTo>
                    <a:pt x="10258" y="13255"/>
                  </a:lnTo>
                  <a:lnTo>
                    <a:pt x="10140" y="12245"/>
                  </a:lnTo>
                  <a:lnTo>
                    <a:pt x="10015" y="11270"/>
                  </a:lnTo>
                  <a:lnTo>
                    <a:pt x="9874" y="10328"/>
                  </a:lnTo>
                  <a:lnTo>
                    <a:pt x="9719" y="9420"/>
                  </a:lnTo>
                  <a:lnTo>
                    <a:pt x="9556" y="8511"/>
                  </a:lnTo>
                  <a:lnTo>
                    <a:pt x="9386" y="7670"/>
                  </a:lnTo>
                  <a:lnTo>
                    <a:pt x="9209" y="6863"/>
                  </a:lnTo>
                  <a:lnTo>
                    <a:pt x="9024" y="6089"/>
                  </a:lnTo>
                  <a:lnTo>
                    <a:pt x="8825" y="5349"/>
                  </a:lnTo>
                  <a:lnTo>
                    <a:pt x="8625" y="4643"/>
                  </a:lnTo>
                  <a:lnTo>
                    <a:pt x="8411" y="4003"/>
                  </a:lnTo>
                  <a:lnTo>
                    <a:pt x="8189" y="3398"/>
                  </a:lnTo>
                  <a:lnTo>
                    <a:pt x="7967" y="2826"/>
                  </a:lnTo>
                  <a:lnTo>
                    <a:pt x="7731" y="2321"/>
                  </a:lnTo>
                  <a:lnTo>
                    <a:pt x="7494" y="1850"/>
                  </a:lnTo>
                  <a:lnTo>
                    <a:pt x="7251" y="1413"/>
                  </a:lnTo>
                  <a:lnTo>
                    <a:pt x="6999" y="1043"/>
                  </a:lnTo>
                  <a:lnTo>
                    <a:pt x="6741" y="740"/>
                  </a:lnTo>
                  <a:lnTo>
                    <a:pt x="6482" y="471"/>
                  </a:lnTo>
                  <a:lnTo>
                    <a:pt x="6216" y="269"/>
                  </a:lnTo>
                  <a:lnTo>
                    <a:pt x="5950" y="135"/>
                  </a:lnTo>
                  <a:lnTo>
                    <a:pt x="5676" y="34"/>
                  </a:lnTo>
                  <a:lnTo>
                    <a:pt x="5396" y="0"/>
                  </a:lnTo>
                  <a:close/>
                  <a:moveTo>
                    <a:pt x="5396" y="113472"/>
                  </a:moveTo>
                  <a:lnTo>
                    <a:pt x="5115" y="113506"/>
                  </a:lnTo>
                  <a:lnTo>
                    <a:pt x="4841" y="113573"/>
                  </a:lnTo>
                  <a:lnTo>
                    <a:pt x="4568" y="113742"/>
                  </a:lnTo>
                  <a:lnTo>
                    <a:pt x="4302" y="113943"/>
                  </a:lnTo>
                  <a:lnTo>
                    <a:pt x="4036" y="114213"/>
                  </a:lnTo>
                  <a:lnTo>
                    <a:pt x="3777" y="114515"/>
                  </a:lnTo>
                  <a:lnTo>
                    <a:pt x="3526" y="114885"/>
                  </a:lnTo>
                  <a:lnTo>
                    <a:pt x="3282" y="115323"/>
                  </a:lnTo>
                  <a:lnTo>
                    <a:pt x="3038" y="115794"/>
                  </a:lnTo>
                  <a:lnTo>
                    <a:pt x="2809" y="116298"/>
                  </a:lnTo>
                  <a:lnTo>
                    <a:pt x="2580" y="116870"/>
                  </a:lnTo>
                  <a:lnTo>
                    <a:pt x="2358" y="117476"/>
                  </a:lnTo>
                  <a:lnTo>
                    <a:pt x="2151" y="118115"/>
                  </a:lnTo>
                  <a:lnTo>
                    <a:pt x="1944" y="118821"/>
                  </a:lnTo>
                  <a:lnTo>
                    <a:pt x="1752" y="119562"/>
                  </a:lnTo>
                  <a:lnTo>
                    <a:pt x="1567" y="120335"/>
                  </a:lnTo>
                  <a:lnTo>
                    <a:pt x="1390" y="121143"/>
                  </a:lnTo>
                  <a:lnTo>
                    <a:pt x="1220" y="121984"/>
                  </a:lnTo>
                  <a:lnTo>
                    <a:pt x="1057" y="122858"/>
                  </a:lnTo>
                  <a:lnTo>
                    <a:pt x="910" y="123800"/>
                  </a:lnTo>
                  <a:lnTo>
                    <a:pt x="769" y="124742"/>
                  </a:lnTo>
                  <a:lnTo>
                    <a:pt x="644" y="125718"/>
                  </a:lnTo>
                  <a:lnTo>
                    <a:pt x="525" y="126727"/>
                  </a:lnTo>
                  <a:lnTo>
                    <a:pt x="422" y="127736"/>
                  </a:lnTo>
                  <a:lnTo>
                    <a:pt x="326" y="128813"/>
                  </a:lnTo>
                  <a:lnTo>
                    <a:pt x="237" y="129889"/>
                  </a:lnTo>
                  <a:lnTo>
                    <a:pt x="171" y="131000"/>
                  </a:lnTo>
                  <a:lnTo>
                    <a:pt x="111" y="132110"/>
                  </a:lnTo>
                  <a:lnTo>
                    <a:pt x="60" y="133254"/>
                  </a:lnTo>
                  <a:lnTo>
                    <a:pt x="30" y="134431"/>
                  </a:lnTo>
                  <a:lnTo>
                    <a:pt x="8" y="135608"/>
                  </a:lnTo>
                  <a:lnTo>
                    <a:pt x="1" y="136820"/>
                  </a:lnTo>
                  <a:lnTo>
                    <a:pt x="8" y="137997"/>
                  </a:lnTo>
                  <a:lnTo>
                    <a:pt x="30" y="139174"/>
                  </a:lnTo>
                  <a:lnTo>
                    <a:pt x="60" y="140352"/>
                  </a:lnTo>
                  <a:lnTo>
                    <a:pt x="111" y="141496"/>
                  </a:lnTo>
                  <a:lnTo>
                    <a:pt x="171" y="142640"/>
                  </a:lnTo>
                  <a:lnTo>
                    <a:pt x="237" y="143716"/>
                  </a:lnTo>
                  <a:lnTo>
                    <a:pt x="326" y="144826"/>
                  </a:lnTo>
                  <a:lnTo>
                    <a:pt x="422" y="145869"/>
                  </a:lnTo>
                  <a:lnTo>
                    <a:pt x="525" y="146912"/>
                  </a:lnTo>
                  <a:lnTo>
                    <a:pt x="644" y="147921"/>
                  </a:lnTo>
                  <a:lnTo>
                    <a:pt x="769" y="148897"/>
                  </a:lnTo>
                  <a:lnTo>
                    <a:pt x="910" y="149839"/>
                  </a:lnTo>
                  <a:lnTo>
                    <a:pt x="1057" y="150747"/>
                  </a:lnTo>
                  <a:lnTo>
                    <a:pt x="1220" y="151622"/>
                  </a:lnTo>
                  <a:lnTo>
                    <a:pt x="1390" y="152496"/>
                  </a:lnTo>
                  <a:lnTo>
                    <a:pt x="1567" y="153304"/>
                  </a:lnTo>
                  <a:lnTo>
                    <a:pt x="1752" y="154078"/>
                  </a:lnTo>
                  <a:lnTo>
                    <a:pt x="1944" y="154818"/>
                  </a:lnTo>
                  <a:lnTo>
                    <a:pt x="2151" y="155491"/>
                  </a:lnTo>
                  <a:lnTo>
                    <a:pt x="2358" y="156163"/>
                  </a:lnTo>
                  <a:lnTo>
                    <a:pt x="2580" y="156769"/>
                  </a:lnTo>
                  <a:lnTo>
                    <a:pt x="2809" y="157341"/>
                  </a:lnTo>
                  <a:lnTo>
                    <a:pt x="3038" y="157845"/>
                  </a:lnTo>
                  <a:lnTo>
                    <a:pt x="3282" y="158316"/>
                  </a:lnTo>
                  <a:lnTo>
                    <a:pt x="3526" y="158720"/>
                  </a:lnTo>
                  <a:lnTo>
                    <a:pt x="3777" y="159090"/>
                  </a:lnTo>
                  <a:lnTo>
                    <a:pt x="4036" y="159427"/>
                  </a:lnTo>
                  <a:lnTo>
                    <a:pt x="4302" y="159696"/>
                  </a:lnTo>
                  <a:lnTo>
                    <a:pt x="4568" y="159898"/>
                  </a:lnTo>
                  <a:lnTo>
                    <a:pt x="4841" y="160032"/>
                  </a:lnTo>
                  <a:lnTo>
                    <a:pt x="5115" y="160133"/>
                  </a:lnTo>
                  <a:lnTo>
                    <a:pt x="5396" y="160167"/>
                  </a:lnTo>
                  <a:lnTo>
                    <a:pt x="5676" y="160133"/>
                  </a:lnTo>
                  <a:lnTo>
                    <a:pt x="5950" y="160032"/>
                  </a:lnTo>
                  <a:lnTo>
                    <a:pt x="6216" y="159898"/>
                  </a:lnTo>
                  <a:lnTo>
                    <a:pt x="6482" y="159696"/>
                  </a:lnTo>
                  <a:lnTo>
                    <a:pt x="6741" y="159427"/>
                  </a:lnTo>
                  <a:lnTo>
                    <a:pt x="6999" y="159090"/>
                  </a:lnTo>
                  <a:lnTo>
                    <a:pt x="7251" y="158720"/>
                  </a:lnTo>
                  <a:lnTo>
                    <a:pt x="7494" y="158316"/>
                  </a:lnTo>
                  <a:lnTo>
                    <a:pt x="7731" y="157845"/>
                  </a:lnTo>
                  <a:lnTo>
                    <a:pt x="7967" y="157341"/>
                  </a:lnTo>
                  <a:lnTo>
                    <a:pt x="8189" y="156769"/>
                  </a:lnTo>
                  <a:lnTo>
                    <a:pt x="8411" y="156163"/>
                  </a:lnTo>
                  <a:lnTo>
                    <a:pt x="8625" y="155491"/>
                  </a:lnTo>
                  <a:lnTo>
                    <a:pt x="8825" y="154818"/>
                  </a:lnTo>
                  <a:lnTo>
                    <a:pt x="9024" y="154078"/>
                  </a:lnTo>
                  <a:lnTo>
                    <a:pt x="9209" y="153304"/>
                  </a:lnTo>
                  <a:lnTo>
                    <a:pt x="9386" y="152496"/>
                  </a:lnTo>
                  <a:lnTo>
                    <a:pt x="9556" y="151622"/>
                  </a:lnTo>
                  <a:lnTo>
                    <a:pt x="9719" y="150747"/>
                  </a:lnTo>
                  <a:lnTo>
                    <a:pt x="9874" y="149839"/>
                  </a:lnTo>
                  <a:lnTo>
                    <a:pt x="10015" y="148897"/>
                  </a:lnTo>
                  <a:lnTo>
                    <a:pt x="10140" y="147921"/>
                  </a:lnTo>
                  <a:lnTo>
                    <a:pt x="10258" y="146912"/>
                  </a:lnTo>
                  <a:lnTo>
                    <a:pt x="10369" y="145869"/>
                  </a:lnTo>
                  <a:lnTo>
                    <a:pt x="10465" y="144826"/>
                  </a:lnTo>
                  <a:lnTo>
                    <a:pt x="10554" y="143716"/>
                  </a:lnTo>
                  <a:lnTo>
                    <a:pt x="10628" y="142640"/>
                  </a:lnTo>
                  <a:lnTo>
                    <a:pt x="10687" y="141496"/>
                  </a:lnTo>
                  <a:lnTo>
                    <a:pt x="10731" y="140352"/>
                  </a:lnTo>
                  <a:lnTo>
                    <a:pt x="10768" y="139174"/>
                  </a:lnTo>
                  <a:lnTo>
                    <a:pt x="10791" y="137997"/>
                  </a:lnTo>
                  <a:lnTo>
                    <a:pt x="10798" y="136820"/>
                  </a:lnTo>
                  <a:lnTo>
                    <a:pt x="10791" y="135608"/>
                  </a:lnTo>
                  <a:lnTo>
                    <a:pt x="10768" y="134431"/>
                  </a:lnTo>
                  <a:lnTo>
                    <a:pt x="10731" y="133254"/>
                  </a:lnTo>
                  <a:lnTo>
                    <a:pt x="10687" y="132110"/>
                  </a:lnTo>
                  <a:lnTo>
                    <a:pt x="10628" y="131000"/>
                  </a:lnTo>
                  <a:lnTo>
                    <a:pt x="10554" y="129889"/>
                  </a:lnTo>
                  <a:lnTo>
                    <a:pt x="10465" y="128813"/>
                  </a:lnTo>
                  <a:lnTo>
                    <a:pt x="10369" y="127736"/>
                  </a:lnTo>
                  <a:lnTo>
                    <a:pt x="10258" y="126727"/>
                  </a:lnTo>
                  <a:lnTo>
                    <a:pt x="10140" y="125718"/>
                  </a:lnTo>
                  <a:lnTo>
                    <a:pt x="10015" y="124742"/>
                  </a:lnTo>
                  <a:lnTo>
                    <a:pt x="9874" y="123800"/>
                  </a:lnTo>
                  <a:lnTo>
                    <a:pt x="9719" y="122858"/>
                  </a:lnTo>
                  <a:lnTo>
                    <a:pt x="9556" y="121984"/>
                  </a:lnTo>
                  <a:lnTo>
                    <a:pt x="9386" y="121143"/>
                  </a:lnTo>
                  <a:lnTo>
                    <a:pt x="9209" y="120335"/>
                  </a:lnTo>
                  <a:lnTo>
                    <a:pt x="9024" y="119562"/>
                  </a:lnTo>
                  <a:lnTo>
                    <a:pt x="8825" y="118821"/>
                  </a:lnTo>
                  <a:lnTo>
                    <a:pt x="8625" y="118115"/>
                  </a:lnTo>
                  <a:lnTo>
                    <a:pt x="8411" y="117476"/>
                  </a:lnTo>
                  <a:lnTo>
                    <a:pt x="8189" y="116870"/>
                  </a:lnTo>
                  <a:lnTo>
                    <a:pt x="7967" y="116298"/>
                  </a:lnTo>
                  <a:lnTo>
                    <a:pt x="7731" y="115794"/>
                  </a:lnTo>
                  <a:lnTo>
                    <a:pt x="7494" y="115323"/>
                  </a:lnTo>
                  <a:lnTo>
                    <a:pt x="7251" y="114885"/>
                  </a:lnTo>
                  <a:lnTo>
                    <a:pt x="6999" y="114515"/>
                  </a:lnTo>
                  <a:lnTo>
                    <a:pt x="6741" y="114213"/>
                  </a:lnTo>
                  <a:lnTo>
                    <a:pt x="6482" y="113943"/>
                  </a:lnTo>
                  <a:lnTo>
                    <a:pt x="6216" y="113742"/>
                  </a:lnTo>
                  <a:lnTo>
                    <a:pt x="5950" y="113573"/>
                  </a:lnTo>
                  <a:lnTo>
                    <a:pt x="5676" y="113506"/>
                  </a:lnTo>
                  <a:lnTo>
                    <a:pt x="5396" y="113472"/>
                  </a:lnTo>
                  <a:close/>
                  <a:moveTo>
                    <a:pt x="5115" y="226945"/>
                  </a:moveTo>
                  <a:lnTo>
                    <a:pt x="4841" y="227046"/>
                  </a:lnTo>
                  <a:lnTo>
                    <a:pt x="4568" y="227214"/>
                  </a:lnTo>
                  <a:lnTo>
                    <a:pt x="4302" y="227416"/>
                  </a:lnTo>
                  <a:lnTo>
                    <a:pt x="4036" y="227651"/>
                  </a:lnTo>
                  <a:lnTo>
                    <a:pt x="3777" y="227988"/>
                  </a:lnTo>
                  <a:lnTo>
                    <a:pt x="3526" y="228358"/>
                  </a:lnTo>
                  <a:lnTo>
                    <a:pt x="3282" y="228761"/>
                  </a:lnTo>
                  <a:lnTo>
                    <a:pt x="3038" y="229232"/>
                  </a:lnTo>
                  <a:lnTo>
                    <a:pt x="2809" y="229771"/>
                  </a:lnTo>
                  <a:lnTo>
                    <a:pt x="2580" y="230309"/>
                  </a:lnTo>
                  <a:lnTo>
                    <a:pt x="2358" y="230915"/>
                  </a:lnTo>
                  <a:lnTo>
                    <a:pt x="2151" y="231587"/>
                  </a:lnTo>
                  <a:lnTo>
                    <a:pt x="1944" y="232260"/>
                  </a:lnTo>
                  <a:lnTo>
                    <a:pt x="1752" y="233000"/>
                  </a:lnTo>
                  <a:lnTo>
                    <a:pt x="1567" y="233774"/>
                  </a:lnTo>
                  <a:lnTo>
                    <a:pt x="1390" y="234581"/>
                  </a:lnTo>
                  <a:lnTo>
                    <a:pt x="1220" y="235422"/>
                  </a:lnTo>
                  <a:lnTo>
                    <a:pt x="1057" y="236331"/>
                  </a:lnTo>
                  <a:lnTo>
                    <a:pt x="910" y="237239"/>
                  </a:lnTo>
                  <a:lnTo>
                    <a:pt x="769" y="238181"/>
                  </a:lnTo>
                  <a:lnTo>
                    <a:pt x="644" y="239157"/>
                  </a:lnTo>
                  <a:lnTo>
                    <a:pt x="525" y="240166"/>
                  </a:lnTo>
                  <a:lnTo>
                    <a:pt x="422" y="241209"/>
                  </a:lnTo>
                  <a:lnTo>
                    <a:pt x="326" y="242252"/>
                  </a:lnTo>
                  <a:lnTo>
                    <a:pt x="237" y="243328"/>
                  </a:lnTo>
                  <a:lnTo>
                    <a:pt x="171" y="244438"/>
                  </a:lnTo>
                  <a:lnTo>
                    <a:pt x="111" y="245582"/>
                  </a:lnTo>
                  <a:lnTo>
                    <a:pt x="60" y="246726"/>
                  </a:lnTo>
                  <a:lnTo>
                    <a:pt x="30" y="247903"/>
                  </a:lnTo>
                  <a:lnTo>
                    <a:pt x="8" y="249081"/>
                  </a:lnTo>
                  <a:lnTo>
                    <a:pt x="1" y="250258"/>
                  </a:lnTo>
                  <a:lnTo>
                    <a:pt x="8" y="251469"/>
                  </a:lnTo>
                  <a:lnTo>
                    <a:pt x="30" y="252647"/>
                  </a:lnTo>
                  <a:lnTo>
                    <a:pt x="60" y="253824"/>
                  </a:lnTo>
                  <a:lnTo>
                    <a:pt x="111" y="254968"/>
                  </a:lnTo>
                  <a:lnTo>
                    <a:pt x="171" y="256078"/>
                  </a:lnTo>
                  <a:lnTo>
                    <a:pt x="237" y="257188"/>
                  </a:lnTo>
                  <a:lnTo>
                    <a:pt x="326" y="258265"/>
                  </a:lnTo>
                  <a:lnTo>
                    <a:pt x="422" y="259341"/>
                  </a:lnTo>
                  <a:lnTo>
                    <a:pt x="525" y="260384"/>
                  </a:lnTo>
                  <a:lnTo>
                    <a:pt x="644" y="261360"/>
                  </a:lnTo>
                  <a:lnTo>
                    <a:pt x="769" y="262336"/>
                  </a:lnTo>
                  <a:lnTo>
                    <a:pt x="910" y="263311"/>
                  </a:lnTo>
                  <a:lnTo>
                    <a:pt x="1057" y="264220"/>
                  </a:lnTo>
                  <a:lnTo>
                    <a:pt x="1220" y="265094"/>
                  </a:lnTo>
                  <a:lnTo>
                    <a:pt x="1390" y="265935"/>
                  </a:lnTo>
                  <a:lnTo>
                    <a:pt x="1567" y="266743"/>
                  </a:lnTo>
                  <a:lnTo>
                    <a:pt x="1752" y="267516"/>
                  </a:lnTo>
                  <a:lnTo>
                    <a:pt x="1944" y="268256"/>
                  </a:lnTo>
                  <a:lnTo>
                    <a:pt x="2151" y="268963"/>
                  </a:lnTo>
                  <a:lnTo>
                    <a:pt x="2358" y="269602"/>
                  </a:lnTo>
                  <a:lnTo>
                    <a:pt x="2580" y="270208"/>
                  </a:lnTo>
                  <a:lnTo>
                    <a:pt x="2809" y="270780"/>
                  </a:lnTo>
                  <a:lnTo>
                    <a:pt x="3038" y="271318"/>
                  </a:lnTo>
                  <a:lnTo>
                    <a:pt x="3282" y="271789"/>
                  </a:lnTo>
                  <a:lnTo>
                    <a:pt x="3526" y="272193"/>
                  </a:lnTo>
                  <a:lnTo>
                    <a:pt x="3777" y="272563"/>
                  </a:lnTo>
                  <a:lnTo>
                    <a:pt x="4036" y="272865"/>
                  </a:lnTo>
                  <a:lnTo>
                    <a:pt x="4302" y="273134"/>
                  </a:lnTo>
                  <a:lnTo>
                    <a:pt x="4568" y="273336"/>
                  </a:lnTo>
                  <a:lnTo>
                    <a:pt x="4841" y="273505"/>
                  </a:lnTo>
                  <a:lnTo>
                    <a:pt x="5115" y="273572"/>
                  </a:lnTo>
                  <a:lnTo>
                    <a:pt x="5396" y="273605"/>
                  </a:lnTo>
                  <a:lnTo>
                    <a:pt x="5676" y="273572"/>
                  </a:lnTo>
                  <a:lnTo>
                    <a:pt x="5950" y="273505"/>
                  </a:lnTo>
                  <a:lnTo>
                    <a:pt x="6216" y="273336"/>
                  </a:lnTo>
                  <a:lnTo>
                    <a:pt x="6482" y="273134"/>
                  </a:lnTo>
                  <a:lnTo>
                    <a:pt x="6741" y="272865"/>
                  </a:lnTo>
                  <a:lnTo>
                    <a:pt x="6999" y="272563"/>
                  </a:lnTo>
                  <a:lnTo>
                    <a:pt x="7251" y="272193"/>
                  </a:lnTo>
                  <a:lnTo>
                    <a:pt x="7494" y="271789"/>
                  </a:lnTo>
                  <a:lnTo>
                    <a:pt x="7731" y="271318"/>
                  </a:lnTo>
                  <a:lnTo>
                    <a:pt x="7967" y="270780"/>
                  </a:lnTo>
                  <a:lnTo>
                    <a:pt x="8189" y="270208"/>
                  </a:lnTo>
                  <a:lnTo>
                    <a:pt x="8411" y="269602"/>
                  </a:lnTo>
                  <a:lnTo>
                    <a:pt x="8625" y="268963"/>
                  </a:lnTo>
                  <a:lnTo>
                    <a:pt x="8825" y="268256"/>
                  </a:lnTo>
                  <a:lnTo>
                    <a:pt x="9024" y="267516"/>
                  </a:lnTo>
                  <a:lnTo>
                    <a:pt x="9209" y="266743"/>
                  </a:lnTo>
                  <a:lnTo>
                    <a:pt x="9386" y="265935"/>
                  </a:lnTo>
                  <a:lnTo>
                    <a:pt x="9556" y="265094"/>
                  </a:lnTo>
                  <a:lnTo>
                    <a:pt x="9719" y="264220"/>
                  </a:lnTo>
                  <a:lnTo>
                    <a:pt x="9874" y="263311"/>
                  </a:lnTo>
                  <a:lnTo>
                    <a:pt x="10015" y="262336"/>
                  </a:lnTo>
                  <a:lnTo>
                    <a:pt x="10140" y="261360"/>
                  </a:lnTo>
                  <a:lnTo>
                    <a:pt x="10258" y="260384"/>
                  </a:lnTo>
                  <a:lnTo>
                    <a:pt x="10369" y="259341"/>
                  </a:lnTo>
                  <a:lnTo>
                    <a:pt x="10465" y="258265"/>
                  </a:lnTo>
                  <a:lnTo>
                    <a:pt x="10554" y="257188"/>
                  </a:lnTo>
                  <a:lnTo>
                    <a:pt x="10628" y="256078"/>
                  </a:lnTo>
                  <a:lnTo>
                    <a:pt x="10687" y="254968"/>
                  </a:lnTo>
                  <a:lnTo>
                    <a:pt x="10731" y="253824"/>
                  </a:lnTo>
                  <a:lnTo>
                    <a:pt x="10768" y="252647"/>
                  </a:lnTo>
                  <a:lnTo>
                    <a:pt x="10791" y="251469"/>
                  </a:lnTo>
                  <a:lnTo>
                    <a:pt x="10798" y="250258"/>
                  </a:lnTo>
                  <a:lnTo>
                    <a:pt x="10791" y="249081"/>
                  </a:lnTo>
                  <a:lnTo>
                    <a:pt x="10768" y="247903"/>
                  </a:lnTo>
                  <a:lnTo>
                    <a:pt x="10731" y="246726"/>
                  </a:lnTo>
                  <a:lnTo>
                    <a:pt x="10687" y="245582"/>
                  </a:lnTo>
                  <a:lnTo>
                    <a:pt x="10628" y="244438"/>
                  </a:lnTo>
                  <a:lnTo>
                    <a:pt x="10554" y="243328"/>
                  </a:lnTo>
                  <a:lnTo>
                    <a:pt x="10465" y="242252"/>
                  </a:lnTo>
                  <a:lnTo>
                    <a:pt x="10369" y="241209"/>
                  </a:lnTo>
                  <a:lnTo>
                    <a:pt x="10258" y="240166"/>
                  </a:lnTo>
                  <a:lnTo>
                    <a:pt x="10140" y="239157"/>
                  </a:lnTo>
                  <a:lnTo>
                    <a:pt x="10015" y="238181"/>
                  </a:lnTo>
                  <a:lnTo>
                    <a:pt x="9874" y="237239"/>
                  </a:lnTo>
                  <a:lnTo>
                    <a:pt x="9719" y="236331"/>
                  </a:lnTo>
                  <a:lnTo>
                    <a:pt x="9556" y="235422"/>
                  </a:lnTo>
                  <a:lnTo>
                    <a:pt x="9386" y="234581"/>
                  </a:lnTo>
                  <a:lnTo>
                    <a:pt x="9209" y="233774"/>
                  </a:lnTo>
                  <a:lnTo>
                    <a:pt x="9024" y="233000"/>
                  </a:lnTo>
                  <a:lnTo>
                    <a:pt x="8825" y="232260"/>
                  </a:lnTo>
                  <a:lnTo>
                    <a:pt x="8625" y="231587"/>
                  </a:lnTo>
                  <a:lnTo>
                    <a:pt x="8411" y="230915"/>
                  </a:lnTo>
                  <a:lnTo>
                    <a:pt x="8189" y="230309"/>
                  </a:lnTo>
                  <a:lnTo>
                    <a:pt x="7967" y="229771"/>
                  </a:lnTo>
                  <a:lnTo>
                    <a:pt x="7731" y="229232"/>
                  </a:lnTo>
                  <a:lnTo>
                    <a:pt x="7494" y="228761"/>
                  </a:lnTo>
                  <a:lnTo>
                    <a:pt x="7251" y="228358"/>
                  </a:lnTo>
                  <a:lnTo>
                    <a:pt x="6999" y="227988"/>
                  </a:lnTo>
                  <a:lnTo>
                    <a:pt x="6741" y="227651"/>
                  </a:lnTo>
                  <a:lnTo>
                    <a:pt x="6482" y="227416"/>
                  </a:lnTo>
                  <a:lnTo>
                    <a:pt x="6216" y="227214"/>
                  </a:lnTo>
                  <a:lnTo>
                    <a:pt x="5950" y="227046"/>
                  </a:lnTo>
                  <a:lnTo>
                    <a:pt x="5676" y="226945"/>
                  </a:lnTo>
                  <a:close/>
                  <a:moveTo>
                    <a:pt x="5115" y="340384"/>
                  </a:moveTo>
                  <a:lnTo>
                    <a:pt x="4841" y="340485"/>
                  </a:lnTo>
                  <a:lnTo>
                    <a:pt x="4568" y="340653"/>
                  </a:lnTo>
                  <a:lnTo>
                    <a:pt x="4302" y="340855"/>
                  </a:lnTo>
                  <a:lnTo>
                    <a:pt x="4036" y="341124"/>
                  </a:lnTo>
                  <a:lnTo>
                    <a:pt x="3777" y="341426"/>
                  </a:lnTo>
                  <a:lnTo>
                    <a:pt x="3526" y="341797"/>
                  </a:lnTo>
                  <a:lnTo>
                    <a:pt x="3282" y="342200"/>
                  </a:lnTo>
                  <a:lnTo>
                    <a:pt x="3038" y="342671"/>
                  </a:lnTo>
                  <a:lnTo>
                    <a:pt x="2809" y="343209"/>
                  </a:lnTo>
                  <a:lnTo>
                    <a:pt x="2580" y="343748"/>
                  </a:lnTo>
                  <a:lnTo>
                    <a:pt x="2358" y="344387"/>
                  </a:lnTo>
                  <a:lnTo>
                    <a:pt x="2151" y="345026"/>
                  </a:lnTo>
                  <a:lnTo>
                    <a:pt x="1944" y="345733"/>
                  </a:lnTo>
                  <a:lnTo>
                    <a:pt x="1752" y="346439"/>
                  </a:lnTo>
                  <a:lnTo>
                    <a:pt x="1567" y="347213"/>
                  </a:lnTo>
                  <a:lnTo>
                    <a:pt x="1390" y="348054"/>
                  </a:lnTo>
                  <a:lnTo>
                    <a:pt x="1220" y="348895"/>
                  </a:lnTo>
                  <a:lnTo>
                    <a:pt x="1057" y="349770"/>
                  </a:lnTo>
                  <a:lnTo>
                    <a:pt x="910" y="350678"/>
                  </a:lnTo>
                  <a:lnTo>
                    <a:pt x="769" y="351620"/>
                  </a:lnTo>
                  <a:lnTo>
                    <a:pt x="644" y="352595"/>
                  </a:lnTo>
                  <a:lnTo>
                    <a:pt x="525" y="353605"/>
                  </a:lnTo>
                  <a:lnTo>
                    <a:pt x="422" y="354648"/>
                  </a:lnTo>
                  <a:lnTo>
                    <a:pt x="326" y="355724"/>
                  </a:lnTo>
                  <a:lnTo>
                    <a:pt x="237" y="356801"/>
                  </a:lnTo>
                  <a:lnTo>
                    <a:pt x="171" y="357911"/>
                  </a:lnTo>
                  <a:lnTo>
                    <a:pt x="111" y="359021"/>
                  </a:lnTo>
                  <a:lnTo>
                    <a:pt x="60" y="360165"/>
                  </a:lnTo>
                  <a:lnTo>
                    <a:pt x="30" y="361342"/>
                  </a:lnTo>
                  <a:lnTo>
                    <a:pt x="8" y="362520"/>
                  </a:lnTo>
                  <a:lnTo>
                    <a:pt x="1" y="363697"/>
                  </a:lnTo>
                  <a:lnTo>
                    <a:pt x="8" y="364908"/>
                  </a:lnTo>
                  <a:lnTo>
                    <a:pt x="30" y="366086"/>
                  </a:lnTo>
                  <a:lnTo>
                    <a:pt x="60" y="367263"/>
                  </a:lnTo>
                  <a:lnTo>
                    <a:pt x="111" y="368407"/>
                  </a:lnTo>
                  <a:lnTo>
                    <a:pt x="171" y="369517"/>
                  </a:lnTo>
                  <a:lnTo>
                    <a:pt x="237" y="370627"/>
                  </a:lnTo>
                  <a:lnTo>
                    <a:pt x="326" y="371704"/>
                  </a:lnTo>
                  <a:lnTo>
                    <a:pt x="422" y="372780"/>
                  </a:lnTo>
                  <a:lnTo>
                    <a:pt x="525" y="373823"/>
                  </a:lnTo>
                  <a:lnTo>
                    <a:pt x="644" y="374799"/>
                  </a:lnTo>
                  <a:lnTo>
                    <a:pt x="769" y="375808"/>
                  </a:lnTo>
                  <a:lnTo>
                    <a:pt x="910" y="376750"/>
                  </a:lnTo>
                  <a:lnTo>
                    <a:pt x="1057" y="377658"/>
                  </a:lnTo>
                  <a:lnTo>
                    <a:pt x="1220" y="378533"/>
                  </a:lnTo>
                  <a:lnTo>
                    <a:pt x="1390" y="379374"/>
                  </a:lnTo>
                  <a:lnTo>
                    <a:pt x="1567" y="380215"/>
                  </a:lnTo>
                  <a:lnTo>
                    <a:pt x="1752" y="380989"/>
                  </a:lnTo>
                  <a:lnTo>
                    <a:pt x="1944" y="381695"/>
                  </a:lnTo>
                  <a:lnTo>
                    <a:pt x="2151" y="382402"/>
                  </a:lnTo>
                  <a:lnTo>
                    <a:pt x="2358" y="383041"/>
                  </a:lnTo>
                  <a:lnTo>
                    <a:pt x="2580" y="383680"/>
                  </a:lnTo>
                  <a:lnTo>
                    <a:pt x="2809" y="384218"/>
                  </a:lnTo>
                  <a:lnTo>
                    <a:pt x="3038" y="384757"/>
                  </a:lnTo>
                  <a:lnTo>
                    <a:pt x="3282" y="385228"/>
                  </a:lnTo>
                  <a:lnTo>
                    <a:pt x="3526" y="385631"/>
                  </a:lnTo>
                  <a:lnTo>
                    <a:pt x="3777" y="386001"/>
                  </a:lnTo>
                  <a:lnTo>
                    <a:pt x="4036" y="386304"/>
                  </a:lnTo>
                  <a:lnTo>
                    <a:pt x="4302" y="386573"/>
                  </a:lnTo>
                  <a:lnTo>
                    <a:pt x="4568" y="386775"/>
                  </a:lnTo>
                  <a:lnTo>
                    <a:pt x="4841" y="386943"/>
                  </a:lnTo>
                  <a:lnTo>
                    <a:pt x="5115" y="387044"/>
                  </a:lnTo>
                  <a:lnTo>
                    <a:pt x="5676" y="387044"/>
                  </a:lnTo>
                  <a:lnTo>
                    <a:pt x="5950" y="386943"/>
                  </a:lnTo>
                  <a:lnTo>
                    <a:pt x="6216" y="386775"/>
                  </a:lnTo>
                  <a:lnTo>
                    <a:pt x="6482" y="386573"/>
                  </a:lnTo>
                  <a:lnTo>
                    <a:pt x="6741" y="386304"/>
                  </a:lnTo>
                  <a:lnTo>
                    <a:pt x="6999" y="386001"/>
                  </a:lnTo>
                  <a:lnTo>
                    <a:pt x="7251" y="385631"/>
                  </a:lnTo>
                  <a:lnTo>
                    <a:pt x="7494" y="385228"/>
                  </a:lnTo>
                  <a:lnTo>
                    <a:pt x="7731" y="384757"/>
                  </a:lnTo>
                  <a:lnTo>
                    <a:pt x="7967" y="384218"/>
                  </a:lnTo>
                  <a:lnTo>
                    <a:pt x="8189" y="383680"/>
                  </a:lnTo>
                  <a:lnTo>
                    <a:pt x="8411" y="383041"/>
                  </a:lnTo>
                  <a:lnTo>
                    <a:pt x="8625" y="382402"/>
                  </a:lnTo>
                  <a:lnTo>
                    <a:pt x="8825" y="381695"/>
                  </a:lnTo>
                  <a:lnTo>
                    <a:pt x="9024" y="380989"/>
                  </a:lnTo>
                  <a:lnTo>
                    <a:pt x="9209" y="380215"/>
                  </a:lnTo>
                  <a:lnTo>
                    <a:pt x="9386" y="379374"/>
                  </a:lnTo>
                  <a:lnTo>
                    <a:pt x="9556" y="378533"/>
                  </a:lnTo>
                  <a:lnTo>
                    <a:pt x="9719" y="377658"/>
                  </a:lnTo>
                  <a:lnTo>
                    <a:pt x="9874" y="376750"/>
                  </a:lnTo>
                  <a:lnTo>
                    <a:pt x="10015" y="375808"/>
                  </a:lnTo>
                  <a:lnTo>
                    <a:pt x="10140" y="374799"/>
                  </a:lnTo>
                  <a:lnTo>
                    <a:pt x="10258" y="373823"/>
                  </a:lnTo>
                  <a:lnTo>
                    <a:pt x="10369" y="372780"/>
                  </a:lnTo>
                  <a:lnTo>
                    <a:pt x="10465" y="371704"/>
                  </a:lnTo>
                  <a:lnTo>
                    <a:pt x="10554" y="370627"/>
                  </a:lnTo>
                  <a:lnTo>
                    <a:pt x="10628" y="369517"/>
                  </a:lnTo>
                  <a:lnTo>
                    <a:pt x="10687" y="368407"/>
                  </a:lnTo>
                  <a:lnTo>
                    <a:pt x="10731" y="367263"/>
                  </a:lnTo>
                  <a:lnTo>
                    <a:pt x="10768" y="366086"/>
                  </a:lnTo>
                  <a:lnTo>
                    <a:pt x="10791" y="364908"/>
                  </a:lnTo>
                  <a:lnTo>
                    <a:pt x="10798" y="363697"/>
                  </a:lnTo>
                  <a:lnTo>
                    <a:pt x="10791" y="362520"/>
                  </a:lnTo>
                  <a:lnTo>
                    <a:pt x="10768" y="361342"/>
                  </a:lnTo>
                  <a:lnTo>
                    <a:pt x="10731" y="360165"/>
                  </a:lnTo>
                  <a:lnTo>
                    <a:pt x="10687" y="359021"/>
                  </a:lnTo>
                  <a:lnTo>
                    <a:pt x="10628" y="357911"/>
                  </a:lnTo>
                  <a:lnTo>
                    <a:pt x="10554" y="356801"/>
                  </a:lnTo>
                  <a:lnTo>
                    <a:pt x="10465" y="355724"/>
                  </a:lnTo>
                  <a:lnTo>
                    <a:pt x="10369" y="354648"/>
                  </a:lnTo>
                  <a:lnTo>
                    <a:pt x="10258" y="353605"/>
                  </a:lnTo>
                  <a:lnTo>
                    <a:pt x="10140" y="352595"/>
                  </a:lnTo>
                  <a:lnTo>
                    <a:pt x="10015" y="351620"/>
                  </a:lnTo>
                  <a:lnTo>
                    <a:pt x="9874" y="350678"/>
                  </a:lnTo>
                  <a:lnTo>
                    <a:pt x="9719" y="349770"/>
                  </a:lnTo>
                  <a:lnTo>
                    <a:pt x="9556" y="348895"/>
                  </a:lnTo>
                  <a:lnTo>
                    <a:pt x="9386" y="348054"/>
                  </a:lnTo>
                  <a:lnTo>
                    <a:pt x="9209" y="347213"/>
                  </a:lnTo>
                  <a:lnTo>
                    <a:pt x="9024" y="346439"/>
                  </a:lnTo>
                  <a:lnTo>
                    <a:pt x="8825" y="345733"/>
                  </a:lnTo>
                  <a:lnTo>
                    <a:pt x="8625" y="345026"/>
                  </a:lnTo>
                  <a:lnTo>
                    <a:pt x="8411" y="344387"/>
                  </a:lnTo>
                  <a:lnTo>
                    <a:pt x="8189" y="343748"/>
                  </a:lnTo>
                  <a:lnTo>
                    <a:pt x="7967" y="343209"/>
                  </a:lnTo>
                  <a:lnTo>
                    <a:pt x="7731" y="342671"/>
                  </a:lnTo>
                  <a:lnTo>
                    <a:pt x="7494" y="342200"/>
                  </a:lnTo>
                  <a:lnTo>
                    <a:pt x="7251" y="341797"/>
                  </a:lnTo>
                  <a:lnTo>
                    <a:pt x="6999" y="341426"/>
                  </a:lnTo>
                  <a:lnTo>
                    <a:pt x="6741" y="341124"/>
                  </a:lnTo>
                  <a:lnTo>
                    <a:pt x="6482" y="340855"/>
                  </a:lnTo>
                  <a:lnTo>
                    <a:pt x="6216" y="340653"/>
                  </a:lnTo>
                  <a:lnTo>
                    <a:pt x="5950" y="340485"/>
                  </a:lnTo>
                  <a:lnTo>
                    <a:pt x="5676" y="340384"/>
                  </a:lnTo>
                  <a:close/>
                  <a:moveTo>
                    <a:pt x="5396" y="453822"/>
                  </a:moveTo>
                  <a:lnTo>
                    <a:pt x="5115" y="453856"/>
                  </a:lnTo>
                  <a:lnTo>
                    <a:pt x="4841" y="453957"/>
                  </a:lnTo>
                  <a:lnTo>
                    <a:pt x="4568" y="454092"/>
                  </a:lnTo>
                  <a:lnTo>
                    <a:pt x="4302" y="454293"/>
                  </a:lnTo>
                  <a:lnTo>
                    <a:pt x="4036" y="454562"/>
                  </a:lnTo>
                  <a:lnTo>
                    <a:pt x="3777" y="454865"/>
                  </a:lnTo>
                  <a:lnTo>
                    <a:pt x="3526" y="455235"/>
                  </a:lnTo>
                  <a:lnTo>
                    <a:pt x="3282" y="455639"/>
                  </a:lnTo>
                  <a:lnTo>
                    <a:pt x="3038" y="456110"/>
                  </a:lnTo>
                  <a:lnTo>
                    <a:pt x="2809" y="456615"/>
                  </a:lnTo>
                  <a:lnTo>
                    <a:pt x="2580" y="457153"/>
                  </a:lnTo>
                  <a:lnTo>
                    <a:pt x="2358" y="457758"/>
                  </a:lnTo>
                  <a:lnTo>
                    <a:pt x="2151" y="458398"/>
                  </a:lnTo>
                  <a:lnTo>
                    <a:pt x="1944" y="459070"/>
                  </a:lnTo>
                  <a:lnTo>
                    <a:pt x="1752" y="459811"/>
                  </a:lnTo>
                  <a:lnTo>
                    <a:pt x="1567" y="460551"/>
                  </a:lnTo>
                  <a:lnTo>
                    <a:pt x="1390" y="461358"/>
                  </a:lnTo>
                  <a:lnTo>
                    <a:pt x="1220" y="462199"/>
                  </a:lnTo>
                  <a:lnTo>
                    <a:pt x="1057" y="463074"/>
                  </a:lnTo>
                  <a:lnTo>
                    <a:pt x="910" y="463982"/>
                  </a:lnTo>
                  <a:lnTo>
                    <a:pt x="769" y="464924"/>
                  </a:lnTo>
                  <a:lnTo>
                    <a:pt x="644" y="465900"/>
                  </a:lnTo>
                  <a:lnTo>
                    <a:pt x="525" y="466875"/>
                  </a:lnTo>
                  <a:lnTo>
                    <a:pt x="422" y="467918"/>
                  </a:lnTo>
                  <a:lnTo>
                    <a:pt x="326" y="468961"/>
                  </a:lnTo>
                  <a:lnTo>
                    <a:pt x="237" y="470038"/>
                  </a:lnTo>
                  <a:lnTo>
                    <a:pt x="171" y="471148"/>
                  </a:lnTo>
                  <a:lnTo>
                    <a:pt x="111" y="472258"/>
                  </a:lnTo>
                  <a:lnTo>
                    <a:pt x="60" y="473402"/>
                  </a:lnTo>
                  <a:lnTo>
                    <a:pt x="30" y="474579"/>
                  </a:lnTo>
                  <a:lnTo>
                    <a:pt x="8" y="475757"/>
                  </a:lnTo>
                  <a:lnTo>
                    <a:pt x="1" y="476934"/>
                  </a:lnTo>
                  <a:lnTo>
                    <a:pt x="8" y="478179"/>
                  </a:lnTo>
                  <a:lnTo>
                    <a:pt x="30" y="479356"/>
                  </a:lnTo>
                  <a:lnTo>
                    <a:pt x="60" y="480534"/>
                  </a:lnTo>
                  <a:lnTo>
                    <a:pt x="111" y="481711"/>
                  </a:lnTo>
                  <a:lnTo>
                    <a:pt x="171" y="482855"/>
                  </a:lnTo>
                  <a:lnTo>
                    <a:pt x="237" y="483965"/>
                  </a:lnTo>
                  <a:lnTo>
                    <a:pt x="326" y="485075"/>
                  </a:lnTo>
                  <a:lnTo>
                    <a:pt x="422" y="486152"/>
                  </a:lnTo>
                  <a:lnTo>
                    <a:pt x="525" y="487195"/>
                  </a:lnTo>
                  <a:lnTo>
                    <a:pt x="644" y="488204"/>
                  </a:lnTo>
                  <a:lnTo>
                    <a:pt x="769" y="489179"/>
                  </a:lnTo>
                  <a:lnTo>
                    <a:pt x="910" y="490155"/>
                  </a:lnTo>
                  <a:lnTo>
                    <a:pt x="1057" y="491063"/>
                  </a:lnTo>
                  <a:lnTo>
                    <a:pt x="1220" y="491972"/>
                  </a:lnTo>
                  <a:lnTo>
                    <a:pt x="1390" y="492813"/>
                  </a:lnTo>
                  <a:lnTo>
                    <a:pt x="1567" y="493620"/>
                  </a:lnTo>
                  <a:lnTo>
                    <a:pt x="1752" y="494394"/>
                  </a:lnTo>
                  <a:lnTo>
                    <a:pt x="1944" y="495134"/>
                  </a:lnTo>
                  <a:lnTo>
                    <a:pt x="2151" y="495840"/>
                  </a:lnTo>
                  <a:lnTo>
                    <a:pt x="2358" y="496513"/>
                  </a:lnTo>
                  <a:lnTo>
                    <a:pt x="2580" y="497119"/>
                  </a:lnTo>
                  <a:lnTo>
                    <a:pt x="2809" y="497691"/>
                  </a:lnTo>
                  <a:lnTo>
                    <a:pt x="3038" y="498195"/>
                  </a:lnTo>
                  <a:lnTo>
                    <a:pt x="3282" y="498666"/>
                  </a:lnTo>
                  <a:lnTo>
                    <a:pt x="3526" y="499104"/>
                  </a:lnTo>
                  <a:lnTo>
                    <a:pt x="3777" y="499474"/>
                  </a:lnTo>
                  <a:lnTo>
                    <a:pt x="4036" y="499777"/>
                  </a:lnTo>
                  <a:lnTo>
                    <a:pt x="4302" y="500046"/>
                  </a:lnTo>
                  <a:lnTo>
                    <a:pt x="4568" y="500248"/>
                  </a:lnTo>
                  <a:lnTo>
                    <a:pt x="4841" y="500382"/>
                  </a:lnTo>
                  <a:lnTo>
                    <a:pt x="5115" y="500483"/>
                  </a:lnTo>
                  <a:lnTo>
                    <a:pt x="5396" y="500517"/>
                  </a:lnTo>
                  <a:lnTo>
                    <a:pt x="5676" y="500483"/>
                  </a:lnTo>
                  <a:lnTo>
                    <a:pt x="5950" y="500382"/>
                  </a:lnTo>
                  <a:lnTo>
                    <a:pt x="6216" y="500248"/>
                  </a:lnTo>
                  <a:lnTo>
                    <a:pt x="6482" y="500046"/>
                  </a:lnTo>
                  <a:lnTo>
                    <a:pt x="6741" y="499777"/>
                  </a:lnTo>
                  <a:lnTo>
                    <a:pt x="6999" y="499474"/>
                  </a:lnTo>
                  <a:lnTo>
                    <a:pt x="7251" y="499104"/>
                  </a:lnTo>
                  <a:lnTo>
                    <a:pt x="7494" y="498666"/>
                  </a:lnTo>
                  <a:lnTo>
                    <a:pt x="7731" y="498195"/>
                  </a:lnTo>
                  <a:lnTo>
                    <a:pt x="7967" y="497691"/>
                  </a:lnTo>
                  <a:lnTo>
                    <a:pt x="8189" y="497119"/>
                  </a:lnTo>
                  <a:lnTo>
                    <a:pt x="8411" y="496513"/>
                  </a:lnTo>
                  <a:lnTo>
                    <a:pt x="8625" y="495840"/>
                  </a:lnTo>
                  <a:lnTo>
                    <a:pt x="8825" y="495134"/>
                  </a:lnTo>
                  <a:lnTo>
                    <a:pt x="9024" y="494394"/>
                  </a:lnTo>
                  <a:lnTo>
                    <a:pt x="9209" y="493620"/>
                  </a:lnTo>
                  <a:lnTo>
                    <a:pt x="9386" y="492813"/>
                  </a:lnTo>
                  <a:lnTo>
                    <a:pt x="9556" y="491972"/>
                  </a:lnTo>
                  <a:lnTo>
                    <a:pt x="9719" y="491063"/>
                  </a:lnTo>
                  <a:lnTo>
                    <a:pt x="9874" y="490155"/>
                  </a:lnTo>
                  <a:lnTo>
                    <a:pt x="10015" y="489179"/>
                  </a:lnTo>
                  <a:lnTo>
                    <a:pt x="10140" y="488204"/>
                  </a:lnTo>
                  <a:lnTo>
                    <a:pt x="10258" y="487195"/>
                  </a:lnTo>
                  <a:lnTo>
                    <a:pt x="10369" y="486152"/>
                  </a:lnTo>
                  <a:lnTo>
                    <a:pt x="10465" y="485075"/>
                  </a:lnTo>
                  <a:lnTo>
                    <a:pt x="10554" y="483965"/>
                  </a:lnTo>
                  <a:lnTo>
                    <a:pt x="10628" y="482855"/>
                  </a:lnTo>
                  <a:lnTo>
                    <a:pt x="10687" y="481711"/>
                  </a:lnTo>
                  <a:lnTo>
                    <a:pt x="10731" y="480534"/>
                  </a:lnTo>
                  <a:lnTo>
                    <a:pt x="10768" y="479356"/>
                  </a:lnTo>
                  <a:lnTo>
                    <a:pt x="10791" y="478179"/>
                  </a:lnTo>
                  <a:lnTo>
                    <a:pt x="10798" y="476934"/>
                  </a:lnTo>
                  <a:lnTo>
                    <a:pt x="10791" y="475757"/>
                  </a:lnTo>
                  <a:lnTo>
                    <a:pt x="10768" y="474579"/>
                  </a:lnTo>
                  <a:lnTo>
                    <a:pt x="10731" y="473402"/>
                  </a:lnTo>
                  <a:lnTo>
                    <a:pt x="10687" y="472258"/>
                  </a:lnTo>
                  <a:lnTo>
                    <a:pt x="10628" y="471148"/>
                  </a:lnTo>
                  <a:lnTo>
                    <a:pt x="10554" y="470038"/>
                  </a:lnTo>
                  <a:lnTo>
                    <a:pt x="10465" y="468961"/>
                  </a:lnTo>
                  <a:lnTo>
                    <a:pt x="10369" y="467918"/>
                  </a:lnTo>
                  <a:lnTo>
                    <a:pt x="10258" y="466875"/>
                  </a:lnTo>
                  <a:lnTo>
                    <a:pt x="10140" y="465900"/>
                  </a:lnTo>
                  <a:lnTo>
                    <a:pt x="10015" y="464924"/>
                  </a:lnTo>
                  <a:lnTo>
                    <a:pt x="9874" y="463982"/>
                  </a:lnTo>
                  <a:lnTo>
                    <a:pt x="9719" y="463074"/>
                  </a:lnTo>
                  <a:lnTo>
                    <a:pt x="9556" y="462199"/>
                  </a:lnTo>
                  <a:lnTo>
                    <a:pt x="9386" y="461358"/>
                  </a:lnTo>
                  <a:lnTo>
                    <a:pt x="9209" y="460551"/>
                  </a:lnTo>
                  <a:lnTo>
                    <a:pt x="9024" y="459811"/>
                  </a:lnTo>
                  <a:lnTo>
                    <a:pt x="8825" y="459070"/>
                  </a:lnTo>
                  <a:lnTo>
                    <a:pt x="8625" y="458398"/>
                  </a:lnTo>
                  <a:lnTo>
                    <a:pt x="8411" y="457758"/>
                  </a:lnTo>
                  <a:lnTo>
                    <a:pt x="8189" y="457153"/>
                  </a:lnTo>
                  <a:lnTo>
                    <a:pt x="7967" y="456615"/>
                  </a:lnTo>
                  <a:lnTo>
                    <a:pt x="7731" y="456110"/>
                  </a:lnTo>
                  <a:lnTo>
                    <a:pt x="7494" y="455639"/>
                  </a:lnTo>
                  <a:lnTo>
                    <a:pt x="7251" y="455235"/>
                  </a:lnTo>
                  <a:lnTo>
                    <a:pt x="6999" y="454865"/>
                  </a:lnTo>
                  <a:lnTo>
                    <a:pt x="6741" y="454562"/>
                  </a:lnTo>
                  <a:lnTo>
                    <a:pt x="6482" y="454293"/>
                  </a:lnTo>
                  <a:lnTo>
                    <a:pt x="6216" y="454092"/>
                  </a:lnTo>
                  <a:lnTo>
                    <a:pt x="5950" y="453957"/>
                  </a:lnTo>
                  <a:lnTo>
                    <a:pt x="5676" y="453856"/>
                  </a:lnTo>
                  <a:lnTo>
                    <a:pt x="5396" y="453822"/>
                  </a:lnTo>
                  <a:close/>
                  <a:moveTo>
                    <a:pt x="5115" y="567059"/>
                  </a:moveTo>
                  <a:lnTo>
                    <a:pt x="4841" y="567160"/>
                  </a:lnTo>
                  <a:lnTo>
                    <a:pt x="4568" y="567328"/>
                  </a:lnTo>
                  <a:lnTo>
                    <a:pt x="4302" y="567530"/>
                  </a:lnTo>
                  <a:lnTo>
                    <a:pt x="4036" y="567766"/>
                  </a:lnTo>
                  <a:lnTo>
                    <a:pt x="3777" y="568102"/>
                  </a:lnTo>
                  <a:lnTo>
                    <a:pt x="3526" y="568472"/>
                  </a:lnTo>
                  <a:lnTo>
                    <a:pt x="3282" y="568876"/>
                  </a:lnTo>
                  <a:lnTo>
                    <a:pt x="3038" y="569347"/>
                  </a:lnTo>
                  <a:lnTo>
                    <a:pt x="2809" y="569885"/>
                  </a:lnTo>
                  <a:lnTo>
                    <a:pt x="2580" y="570423"/>
                  </a:lnTo>
                  <a:lnTo>
                    <a:pt x="2358" y="571029"/>
                  </a:lnTo>
                  <a:lnTo>
                    <a:pt x="2151" y="571702"/>
                  </a:lnTo>
                  <a:lnTo>
                    <a:pt x="1944" y="572408"/>
                  </a:lnTo>
                  <a:lnTo>
                    <a:pt x="1752" y="573115"/>
                  </a:lnTo>
                  <a:lnTo>
                    <a:pt x="1567" y="573889"/>
                  </a:lnTo>
                  <a:lnTo>
                    <a:pt x="1390" y="574730"/>
                  </a:lnTo>
                  <a:lnTo>
                    <a:pt x="1220" y="575571"/>
                  </a:lnTo>
                  <a:lnTo>
                    <a:pt x="1057" y="576445"/>
                  </a:lnTo>
                  <a:lnTo>
                    <a:pt x="910" y="577354"/>
                  </a:lnTo>
                  <a:lnTo>
                    <a:pt x="769" y="578296"/>
                  </a:lnTo>
                  <a:lnTo>
                    <a:pt x="644" y="579271"/>
                  </a:lnTo>
                  <a:lnTo>
                    <a:pt x="525" y="580280"/>
                  </a:lnTo>
                  <a:lnTo>
                    <a:pt x="422" y="581323"/>
                  </a:lnTo>
                  <a:lnTo>
                    <a:pt x="326" y="582400"/>
                  </a:lnTo>
                  <a:lnTo>
                    <a:pt x="237" y="583476"/>
                  </a:lnTo>
                  <a:lnTo>
                    <a:pt x="171" y="584586"/>
                  </a:lnTo>
                  <a:lnTo>
                    <a:pt x="111" y="585697"/>
                  </a:lnTo>
                  <a:lnTo>
                    <a:pt x="60" y="586840"/>
                  </a:lnTo>
                  <a:lnTo>
                    <a:pt x="30" y="588018"/>
                  </a:lnTo>
                  <a:lnTo>
                    <a:pt x="8" y="589195"/>
                  </a:lnTo>
                  <a:lnTo>
                    <a:pt x="1" y="590373"/>
                  </a:lnTo>
                  <a:lnTo>
                    <a:pt x="8" y="591618"/>
                  </a:lnTo>
                  <a:lnTo>
                    <a:pt x="30" y="592795"/>
                  </a:lnTo>
                  <a:lnTo>
                    <a:pt x="60" y="593972"/>
                  </a:lnTo>
                  <a:lnTo>
                    <a:pt x="111" y="595150"/>
                  </a:lnTo>
                  <a:lnTo>
                    <a:pt x="171" y="596294"/>
                  </a:lnTo>
                  <a:lnTo>
                    <a:pt x="237" y="597404"/>
                  </a:lnTo>
                  <a:lnTo>
                    <a:pt x="326" y="598480"/>
                  </a:lnTo>
                  <a:lnTo>
                    <a:pt x="422" y="599557"/>
                  </a:lnTo>
                  <a:lnTo>
                    <a:pt x="525" y="600600"/>
                  </a:lnTo>
                  <a:lnTo>
                    <a:pt x="644" y="601609"/>
                  </a:lnTo>
                  <a:lnTo>
                    <a:pt x="769" y="602585"/>
                  </a:lnTo>
                  <a:lnTo>
                    <a:pt x="910" y="603527"/>
                  </a:lnTo>
                  <a:lnTo>
                    <a:pt x="1057" y="604435"/>
                  </a:lnTo>
                  <a:lnTo>
                    <a:pt x="1220" y="605310"/>
                  </a:lnTo>
                  <a:lnTo>
                    <a:pt x="1390" y="606151"/>
                  </a:lnTo>
                  <a:lnTo>
                    <a:pt x="1567" y="606958"/>
                  </a:lnTo>
                  <a:lnTo>
                    <a:pt x="1752" y="607732"/>
                  </a:lnTo>
                  <a:lnTo>
                    <a:pt x="1944" y="608472"/>
                  </a:lnTo>
                  <a:lnTo>
                    <a:pt x="2151" y="609145"/>
                  </a:lnTo>
                  <a:lnTo>
                    <a:pt x="2358" y="609784"/>
                  </a:lnTo>
                  <a:lnTo>
                    <a:pt x="2580" y="610389"/>
                  </a:lnTo>
                  <a:lnTo>
                    <a:pt x="2809" y="610961"/>
                  </a:lnTo>
                  <a:lnTo>
                    <a:pt x="3038" y="611466"/>
                  </a:lnTo>
                  <a:lnTo>
                    <a:pt x="3282" y="611937"/>
                  </a:lnTo>
                  <a:lnTo>
                    <a:pt x="3526" y="612341"/>
                  </a:lnTo>
                  <a:lnTo>
                    <a:pt x="3777" y="612711"/>
                  </a:lnTo>
                  <a:lnTo>
                    <a:pt x="4036" y="613013"/>
                  </a:lnTo>
                  <a:lnTo>
                    <a:pt x="4302" y="613249"/>
                  </a:lnTo>
                  <a:lnTo>
                    <a:pt x="4568" y="613451"/>
                  </a:lnTo>
                  <a:lnTo>
                    <a:pt x="4841" y="613619"/>
                  </a:lnTo>
                  <a:lnTo>
                    <a:pt x="5115" y="613686"/>
                  </a:lnTo>
                  <a:lnTo>
                    <a:pt x="5396" y="613720"/>
                  </a:lnTo>
                  <a:lnTo>
                    <a:pt x="5676" y="613686"/>
                  </a:lnTo>
                  <a:lnTo>
                    <a:pt x="5950" y="613619"/>
                  </a:lnTo>
                  <a:lnTo>
                    <a:pt x="6216" y="613451"/>
                  </a:lnTo>
                  <a:lnTo>
                    <a:pt x="6482" y="613249"/>
                  </a:lnTo>
                  <a:lnTo>
                    <a:pt x="6741" y="613013"/>
                  </a:lnTo>
                  <a:lnTo>
                    <a:pt x="6999" y="612711"/>
                  </a:lnTo>
                  <a:lnTo>
                    <a:pt x="7251" y="612341"/>
                  </a:lnTo>
                  <a:lnTo>
                    <a:pt x="7494" y="611937"/>
                  </a:lnTo>
                  <a:lnTo>
                    <a:pt x="7731" y="611466"/>
                  </a:lnTo>
                  <a:lnTo>
                    <a:pt x="7967" y="610961"/>
                  </a:lnTo>
                  <a:lnTo>
                    <a:pt x="8189" y="610389"/>
                  </a:lnTo>
                  <a:lnTo>
                    <a:pt x="8411" y="609784"/>
                  </a:lnTo>
                  <a:lnTo>
                    <a:pt x="8625" y="609145"/>
                  </a:lnTo>
                  <a:lnTo>
                    <a:pt x="8825" y="608472"/>
                  </a:lnTo>
                  <a:lnTo>
                    <a:pt x="9024" y="607732"/>
                  </a:lnTo>
                  <a:lnTo>
                    <a:pt x="9209" y="606958"/>
                  </a:lnTo>
                  <a:lnTo>
                    <a:pt x="9386" y="606151"/>
                  </a:lnTo>
                  <a:lnTo>
                    <a:pt x="9556" y="605310"/>
                  </a:lnTo>
                  <a:lnTo>
                    <a:pt x="9719" y="604435"/>
                  </a:lnTo>
                  <a:lnTo>
                    <a:pt x="9874" y="603527"/>
                  </a:lnTo>
                  <a:lnTo>
                    <a:pt x="10015" y="602585"/>
                  </a:lnTo>
                  <a:lnTo>
                    <a:pt x="10140" y="601609"/>
                  </a:lnTo>
                  <a:lnTo>
                    <a:pt x="10258" y="600600"/>
                  </a:lnTo>
                  <a:lnTo>
                    <a:pt x="10369" y="599557"/>
                  </a:lnTo>
                  <a:lnTo>
                    <a:pt x="10465" y="598480"/>
                  </a:lnTo>
                  <a:lnTo>
                    <a:pt x="10554" y="597404"/>
                  </a:lnTo>
                  <a:lnTo>
                    <a:pt x="10628" y="596294"/>
                  </a:lnTo>
                  <a:lnTo>
                    <a:pt x="10687" y="595150"/>
                  </a:lnTo>
                  <a:lnTo>
                    <a:pt x="10731" y="593972"/>
                  </a:lnTo>
                  <a:lnTo>
                    <a:pt x="10768" y="592795"/>
                  </a:lnTo>
                  <a:lnTo>
                    <a:pt x="10791" y="591618"/>
                  </a:lnTo>
                  <a:lnTo>
                    <a:pt x="10798" y="590373"/>
                  </a:lnTo>
                  <a:lnTo>
                    <a:pt x="10791" y="589195"/>
                  </a:lnTo>
                  <a:lnTo>
                    <a:pt x="10768" y="588018"/>
                  </a:lnTo>
                  <a:lnTo>
                    <a:pt x="10731" y="586840"/>
                  </a:lnTo>
                  <a:lnTo>
                    <a:pt x="10687" y="585697"/>
                  </a:lnTo>
                  <a:lnTo>
                    <a:pt x="10628" y="584586"/>
                  </a:lnTo>
                  <a:lnTo>
                    <a:pt x="10554" y="583476"/>
                  </a:lnTo>
                  <a:lnTo>
                    <a:pt x="10465" y="582400"/>
                  </a:lnTo>
                  <a:lnTo>
                    <a:pt x="10369" y="581323"/>
                  </a:lnTo>
                  <a:lnTo>
                    <a:pt x="10258" y="580280"/>
                  </a:lnTo>
                  <a:lnTo>
                    <a:pt x="10140" y="579271"/>
                  </a:lnTo>
                  <a:lnTo>
                    <a:pt x="10015" y="578296"/>
                  </a:lnTo>
                  <a:lnTo>
                    <a:pt x="9874" y="577354"/>
                  </a:lnTo>
                  <a:lnTo>
                    <a:pt x="9719" y="576445"/>
                  </a:lnTo>
                  <a:lnTo>
                    <a:pt x="9556" y="575571"/>
                  </a:lnTo>
                  <a:lnTo>
                    <a:pt x="9386" y="574730"/>
                  </a:lnTo>
                  <a:lnTo>
                    <a:pt x="9209" y="573889"/>
                  </a:lnTo>
                  <a:lnTo>
                    <a:pt x="9024" y="573115"/>
                  </a:lnTo>
                  <a:lnTo>
                    <a:pt x="8825" y="572408"/>
                  </a:lnTo>
                  <a:lnTo>
                    <a:pt x="8625" y="571702"/>
                  </a:lnTo>
                  <a:lnTo>
                    <a:pt x="8411" y="571029"/>
                  </a:lnTo>
                  <a:lnTo>
                    <a:pt x="8189" y="570423"/>
                  </a:lnTo>
                  <a:lnTo>
                    <a:pt x="7967" y="569885"/>
                  </a:lnTo>
                  <a:lnTo>
                    <a:pt x="7731" y="569347"/>
                  </a:lnTo>
                  <a:lnTo>
                    <a:pt x="7494" y="568876"/>
                  </a:lnTo>
                  <a:lnTo>
                    <a:pt x="7251" y="568472"/>
                  </a:lnTo>
                  <a:lnTo>
                    <a:pt x="6999" y="568102"/>
                  </a:lnTo>
                  <a:lnTo>
                    <a:pt x="6741"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6"/>
            <p:cNvSpPr/>
            <p:nvPr/>
          </p:nvSpPr>
          <p:spPr>
            <a:xfrm>
              <a:off x="11700057" y="1047749"/>
              <a:ext cx="55642" cy="876085"/>
            </a:xfrm>
            <a:custGeom>
              <a:avLst/>
              <a:gdLst/>
              <a:ahLst/>
              <a:cxnLst/>
              <a:rect l="l" t="t" r="r" b="b"/>
              <a:pathLst>
                <a:path w="10799" h="613720" extrusionOk="0">
                  <a:moveTo>
                    <a:pt x="5396" y="0"/>
                  </a:moveTo>
                  <a:lnTo>
                    <a:pt x="5115" y="34"/>
                  </a:lnTo>
                  <a:lnTo>
                    <a:pt x="4842" y="135"/>
                  </a:lnTo>
                  <a:lnTo>
                    <a:pt x="4568" y="269"/>
                  </a:lnTo>
                  <a:lnTo>
                    <a:pt x="4295" y="471"/>
                  </a:lnTo>
                  <a:lnTo>
                    <a:pt x="4036" y="740"/>
                  </a:lnTo>
                  <a:lnTo>
                    <a:pt x="3777" y="1043"/>
                  </a:lnTo>
                  <a:lnTo>
                    <a:pt x="3526" y="1413"/>
                  </a:lnTo>
                  <a:lnTo>
                    <a:pt x="3275" y="1850"/>
                  </a:lnTo>
                  <a:lnTo>
                    <a:pt x="3038" y="2321"/>
                  </a:lnTo>
                  <a:lnTo>
                    <a:pt x="2802" y="2826"/>
                  </a:lnTo>
                  <a:lnTo>
                    <a:pt x="2580" y="3398"/>
                  </a:lnTo>
                  <a:lnTo>
                    <a:pt x="2359" y="4003"/>
                  </a:lnTo>
                  <a:lnTo>
                    <a:pt x="2152" y="4643"/>
                  </a:lnTo>
                  <a:lnTo>
                    <a:pt x="1945" y="5349"/>
                  </a:lnTo>
                  <a:lnTo>
                    <a:pt x="1752" y="6089"/>
                  </a:lnTo>
                  <a:lnTo>
                    <a:pt x="1568" y="6863"/>
                  </a:lnTo>
                  <a:lnTo>
                    <a:pt x="1390" y="7670"/>
                  </a:lnTo>
                  <a:lnTo>
                    <a:pt x="1220" y="8511"/>
                  </a:lnTo>
                  <a:lnTo>
                    <a:pt x="1058" y="9420"/>
                  </a:lnTo>
                  <a:lnTo>
                    <a:pt x="910" y="10328"/>
                  </a:lnTo>
                  <a:lnTo>
                    <a:pt x="770" y="11270"/>
                  </a:lnTo>
                  <a:lnTo>
                    <a:pt x="644" y="12245"/>
                  </a:lnTo>
                  <a:lnTo>
                    <a:pt x="526" y="13255"/>
                  </a:lnTo>
                  <a:lnTo>
                    <a:pt x="415" y="14298"/>
                  </a:lnTo>
                  <a:lnTo>
                    <a:pt x="326" y="15340"/>
                  </a:lnTo>
                  <a:lnTo>
                    <a:pt x="237" y="16417"/>
                  </a:lnTo>
                  <a:lnTo>
                    <a:pt x="171" y="17527"/>
                  </a:lnTo>
                  <a:lnTo>
                    <a:pt x="112" y="18671"/>
                  </a:lnTo>
                  <a:lnTo>
                    <a:pt x="60" y="19815"/>
                  </a:lnTo>
                  <a:lnTo>
                    <a:pt x="31" y="20959"/>
                  </a:lnTo>
                  <a:lnTo>
                    <a:pt x="8" y="22136"/>
                  </a:lnTo>
                  <a:lnTo>
                    <a:pt x="1" y="23347"/>
                  </a:lnTo>
                  <a:lnTo>
                    <a:pt x="8" y="24558"/>
                  </a:lnTo>
                  <a:lnTo>
                    <a:pt x="31" y="25736"/>
                  </a:lnTo>
                  <a:lnTo>
                    <a:pt x="60" y="26879"/>
                  </a:lnTo>
                  <a:lnTo>
                    <a:pt x="112" y="28023"/>
                  </a:lnTo>
                  <a:lnTo>
                    <a:pt x="171" y="29167"/>
                  </a:lnTo>
                  <a:lnTo>
                    <a:pt x="237" y="30277"/>
                  </a:lnTo>
                  <a:lnTo>
                    <a:pt x="326" y="31354"/>
                  </a:lnTo>
                  <a:lnTo>
                    <a:pt x="415" y="32397"/>
                  </a:lnTo>
                  <a:lnTo>
                    <a:pt x="526" y="33440"/>
                  </a:lnTo>
                  <a:lnTo>
                    <a:pt x="644" y="34449"/>
                  </a:lnTo>
                  <a:lnTo>
                    <a:pt x="770" y="35424"/>
                  </a:lnTo>
                  <a:lnTo>
                    <a:pt x="910" y="36366"/>
                  </a:lnTo>
                  <a:lnTo>
                    <a:pt x="1058" y="37275"/>
                  </a:lnTo>
                  <a:lnTo>
                    <a:pt x="1220" y="38183"/>
                  </a:lnTo>
                  <a:lnTo>
                    <a:pt x="1390" y="39024"/>
                  </a:lnTo>
                  <a:lnTo>
                    <a:pt x="1568" y="39831"/>
                  </a:lnTo>
                  <a:lnTo>
                    <a:pt x="1752" y="40605"/>
                  </a:lnTo>
                  <a:lnTo>
                    <a:pt x="1945" y="41345"/>
                  </a:lnTo>
                  <a:lnTo>
                    <a:pt x="2152" y="42052"/>
                  </a:lnTo>
                  <a:lnTo>
                    <a:pt x="2359" y="42691"/>
                  </a:lnTo>
                  <a:lnTo>
                    <a:pt x="2580" y="43296"/>
                  </a:lnTo>
                  <a:lnTo>
                    <a:pt x="2802" y="43868"/>
                  </a:lnTo>
                  <a:lnTo>
                    <a:pt x="3038" y="44373"/>
                  </a:lnTo>
                  <a:lnTo>
                    <a:pt x="3275" y="44844"/>
                  </a:lnTo>
                  <a:lnTo>
                    <a:pt x="3526" y="45281"/>
                  </a:lnTo>
                  <a:lnTo>
                    <a:pt x="3777" y="45651"/>
                  </a:lnTo>
                  <a:lnTo>
                    <a:pt x="4036" y="45954"/>
                  </a:lnTo>
                  <a:lnTo>
                    <a:pt x="4295" y="46223"/>
                  </a:lnTo>
                  <a:lnTo>
                    <a:pt x="4568" y="46425"/>
                  </a:lnTo>
                  <a:lnTo>
                    <a:pt x="4842" y="46560"/>
                  </a:lnTo>
                  <a:lnTo>
                    <a:pt x="5115" y="46661"/>
                  </a:lnTo>
                  <a:lnTo>
                    <a:pt x="5396" y="46694"/>
                  </a:lnTo>
                  <a:lnTo>
                    <a:pt x="5677" y="46661"/>
                  </a:lnTo>
                  <a:lnTo>
                    <a:pt x="5950" y="46560"/>
                  </a:lnTo>
                  <a:lnTo>
                    <a:pt x="6216" y="46425"/>
                  </a:lnTo>
                  <a:lnTo>
                    <a:pt x="6482" y="46223"/>
                  </a:lnTo>
                  <a:lnTo>
                    <a:pt x="6741" y="45954"/>
                  </a:lnTo>
                  <a:lnTo>
                    <a:pt x="7000" y="45651"/>
                  </a:lnTo>
                  <a:lnTo>
                    <a:pt x="7251" y="45281"/>
                  </a:lnTo>
                  <a:lnTo>
                    <a:pt x="7495" y="44844"/>
                  </a:lnTo>
                  <a:lnTo>
                    <a:pt x="7731" y="44373"/>
                  </a:lnTo>
                  <a:lnTo>
                    <a:pt x="7968" y="43868"/>
                  </a:lnTo>
                  <a:lnTo>
                    <a:pt x="8190" y="43296"/>
                  </a:lnTo>
                  <a:lnTo>
                    <a:pt x="8411" y="42691"/>
                  </a:lnTo>
                  <a:lnTo>
                    <a:pt x="8618" y="42052"/>
                  </a:lnTo>
                  <a:lnTo>
                    <a:pt x="8825" y="41345"/>
                  </a:lnTo>
                  <a:lnTo>
                    <a:pt x="9025" y="40605"/>
                  </a:lnTo>
                  <a:lnTo>
                    <a:pt x="9209" y="39831"/>
                  </a:lnTo>
                  <a:lnTo>
                    <a:pt x="9387" y="39024"/>
                  </a:lnTo>
                  <a:lnTo>
                    <a:pt x="9557" y="38183"/>
                  </a:lnTo>
                  <a:lnTo>
                    <a:pt x="9719" y="37275"/>
                  </a:lnTo>
                  <a:lnTo>
                    <a:pt x="9867" y="36366"/>
                  </a:lnTo>
                  <a:lnTo>
                    <a:pt x="10008" y="35424"/>
                  </a:lnTo>
                  <a:lnTo>
                    <a:pt x="10141" y="34449"/>
                  </a:lnTo>
                  <a:lnTo>
                    <a:pt x="10259" y="33440"/>
                  </a:lnTo>
                  <a:lnTo>
                    <a:pt x="10370" y="32397"/>
                  </a:lnTo>
                  <a:lnTo>
                    <a:pt x="10466" y="31354"/>
                  </a:lnTo>
                  <a:lnTo>
                    <a:pt x="10554" y="30277"/>
                  </a:lnTo>
                  <a:lnTo>
                    <a:pt x="10621" y="29167"/>
                  </a:lnTo>
                  <a:lnTo>
                    <a:pt x="10687" y="28023"/>
                  </a:lnTo>
                  <a:lnTo>
                    <a:pt x="10732" y="26879"/>
                  </a:lnTo>
                  <a:lnTo>
                    <a:pt x="10769" y="25736"/>
                  </a:lnTo>
                  <a:lnTo>
                    <a:pt x="10791" y="24558"/>
                  </a:lnTo>
                  <a:lnTo>
                    <a:pt x="10798" y="23347"/>
                  </a:lnTo>
                  <a:lnTo>
                    <a:pt x="10791" y="22136"/>
                  </a:lnTo>
                  <a:lnTo>
                    <a:pt x="10769" y="20959"/>
                  </a:lnTo>
                  <a:lnTo>
                    <a:pt x="10732" y="19815"/>
                  </a:lnTo>
                  <a:lnTo>
                    <a:pt x="10687" y="18671"/>
                  </a:lnTo>
                  <a:lnTo>
                    <a:pt x="10621" y="17527"/>
                  </a:lnTo>
                  <a:lnTo>
                    <a:pt x="10554" y="16417"/>
                  </a:lnTo>
                  <a:lnTo>
                    <a:pt x="10466" y="15340"/>
                  </a:lnTo>
                  <a:lnTo>
                    <a:pt x="10370" y="14298"/>
                  </a:lnTo>
                  <a:lnTo>
                    <a:pt x="10259" y="13255"/>
                  </a:lnTo>
                  <a:lnTo>
                    <a:pt x="10141" y="12245"/>
                  </a:lnTo>
                  <a:lnTo>
                    <a:pt x="10008" y="11270"/>
                  </a:lnTo>
                  <a:lnTo>
                    <a:pt x="9867" y="10328"/>
                  </a:lnTo>
                  <a:lnTo>
                    <a:pt x="9719" y="9420"/>
                  </a:lnTo>
                  <a:lnTo>
                    <a:pt x="9557" y="8511"/>
                  </a:lnTo>
                  <a:lnTo>
                    <a:pt x="9387" y="7670"/>
                  </a:lnTo>
                  <a:lnTo>
                    <a:pt x="9209" y="6863"/>
                  </a:lnTo>
                  <a:lnTo>
                    <a:pt x="9025" y="6089"/>
                  </a:lnTo>
                  <a:lnTo>
                    <a:pt x="8825" y="5349"/>
                  </a:lnTo>
                  <a:lnTo>
                    <a:pt x="8618" y="4643"/>
                  </a:lnTo>
                  <a:lnTo>
                    <a:pt x="8411" y="4003"/>
                  </a:lnTo>
                  <a:lnTo>
                    <a:pt x="8190" y="3398"/>
                  </a:lnTo>
                  <a:lnTo>
                    <a:pt x="7968" y="2826"/>
                  </a:lnTo>
                  <a:lnTo>
                    <a:pt x="7731" y="2321"/>
                  </a:lnTo>
                  <a:lnTo>
                    <a:pt x="7495" y="1850"/>
                  </a:lnTo>
                  <a:lnTo>
                    <a:pt x="7251" y="1413"/>
                  </a:lnTo>
                  <a:lnTo>
                    <a:pt x="7000" y="1043"/>
                  </a:lnTo>
                  <a:lnTo>
                    <a:pt x="6741" y="740"/>
                  </a:lnTo>
                  <a:lnTo>
                    <a:pt x="6482" y="471"/>
                  </a:lnTo>
                  <a:lnTo>
                    <a:pt x="6216" y="269"/>
                  </a:lnTo>
                  <a:lnTo>
                    <a:pt x="5950" y="135"/>
                  </a:lnTo>
                  <a:lnTo>
                    <a:pt x="5677" y="34"/>
                  </a:lnTo>
                  <a:lnTo>
                    <a:pt x="5396" y="0"/>
                  </a:lnTo>
                  <a:close/>
                  <a:moveTo>
                    <a:pt x="5396" y="113472"/>
                  </a:moveTo>
                  <a:lnTo>
                    <a:pt x="5115" y="113506"/>
                  </a:lnTo>
                  <a:lnTo>
                    <a:pt x="4842" y="113573"/>
                  </a:lnTo>
                  <a:lnTo>
                    <a:pt x="4568" y="113742"/>
                  </a:lnTo>
                  <a:lnTo>
                    <a:pt x="4295" y="113943"/>
                  </a:lnTo>
                  <a:lnTo>
                    <a:pt x="4036" y="114213"/>
                  </a:lnTo>
                  <a:lnTo>
                    <a:pt x="3777" y="114515"/>
                  </a:lnTo>
                  <a:lnTo>
                    <a:pt x="3526" y="114885"/>
                  </a:lnTo>
                  <a:lnTo>
                    <a:pt x="3275" y="115323"/>
                  </a:lnTo>
                  <a:lnTo>
                    <a:pt x="3038" y="115794"/>
                  </a:lnTo>
                  <a:lnTo>
                    <a:pt x="2802" y="116298"/>
                  </a:lnTo>
                  <a:lnTo>
                    <a:pt x="2580" y="116870"/>
                  </a:lnTo>
                  <a:lnTo>
                    <a:pt x="2359" y="117476"/>
                  </a:lnTo>
                  <a:lnTo>
                    <a:pt x="2152" y="118115"/>
                  </a:lnTo>
                  <a:lnTo>
                    <a:pt x="1945" y="118821"/>
                  </a:lnTo>
                  <a:lnTo>
                    <a:pt x="1752" y="119562"/>
                  </a:lnTo>
                  <a:lnTo>
                    <a:pt x="1568" y="120335"/>
                  </a:lnTo>
                  <a:lnTo>
                    <a:pt x="1390" y="121143"/>
                  </a:lnTo>
                  <a:lnTo>
                    <a:pt x="1220" y="121984"/>
                  </a:lnTo>
                  <a:lnTo>
                    <a:pt x="1058" y="122858"/>
                  </a:lnTo>
                  <a:lnTo>
                    <a:pt x="910" y="123800"/>
                  </a:lnTo>
                  <a:lnTo>
                    <a:pt x="770" y="124742"/>
                  </a:lnTo>
                  <a:lnTo>
                    <a:pt x="644" y="125718"/>
                  </a:lnTo>
                  <a:lnTo>
                    <a:pt x="526" y="126727"/>
                  </a:lnTo>
                  <a:lnTo>
                    <a:pt x="415" y="127736"/>
                  </a:lnTo>
                  <a:lnTo>
                    <a:pt x="326" y="128813"/>
                  </a:lnTo>
                  <a:lnTo>
                    <a:pt x="237" y="129889"/>
                  </a:lnTo>
                  <a:lnTo>
                    <a:pt x="171" y="131000"/>
                  </a:lnTo>
                  <a:lnTo>
                    <a:pt x="112" y="132110"/>
                  </a:lnTo>
                  <a:lnTo>
                    <a:pt x="60" y="133254"/>
                  </a:lnTo>
                  <a:lnTo>
                    <a:pt x="31" y="134431"/>
                  </a:lnTo>
                  <a:lnTo>
                    <a:pt x="8" y="135608"/>
                  </a:lnTo>
                  <a:lnTo>
                    <a:pt x="1" y="136820"/>
                  </a:lnTo>
                  <a:lnTo>
                    <a:pt x="8" y="137997"/>
                  </a:lnTo>
                  <a:lnTo>
                    <a:pt x="31" y="139174"/>
                  </a:lnTo>
                  <a:lnTo>
                    <a:pt x="60" y="140352"/>
                  </a:lnTo>
                  <a:lnTo>
                    <a:pt x="112" y="141496"/>
                  </a:lnTo>
                  <a:lnTo>
                    <a:pt x="171" y="142640"/>
                  </a:lnTo>
                  <a:lnTo>
                    <a:pt x="237" y="143716"/>
                  </a:lnTo>
                  <a:lnTo>
                    <a:pt x="326" y="144826"/>
                  </a:lnTo>
                  <a:lnTo>
                    <a:pt x="415" y="145869"/>
                  </a:lnTo>
                  <a:lnTo>
                    <a:pt x="526" y="146912"/>
                  </a:lnTo>
                  <a:lnTo>
                    <a:pt x="644" y="147921"/>
                  </a:lnTo>
                  <a:lnTo>
                    <a:pt x="770" y="148897"/>
                  </a:lnTo>
                  <a:lnTo>
                    <a:pt x="910" y="149839"/>
                  </a:lnTo>
                  <a:lnTo>
                    <a:pt x="1058" y="150747"/>
                  </a:lnTo>
                  <a:lnTo>
                    <a:pt x="1220" y="151622"/>
                  </a:lnTo>
                  <a:lnTo>
                    <a:pt x="1390" y="152496"/>
                  </a:lnTo>
                  <a:lnTo>
                    <a:pt x="1568" y="153304"/>
                  </a:lnTo>
                  <a:lnTo>
                    <a:pt x="1752" y="154078"/>
                  </a:lnTo>
                  <a:lnTo>
                    <a:pt x="1945" y="154818"/>
                  </a:lnTo>
                  <a:lnTo>
                    <a:pt x="2152" y="155491"/>
                  </a:lnTo>
                  <a:lnTo>
                    <a:pt x="2359" y="156163"/>
                  </a:lnTo>
                  <a:lnTo>
                    <a:pt x="2580" y="156769"/>
                  </a:lnTo>
                  <a:lnTo>
                    <a:pt x="2802" y="157341"/>
                  </a:lnTo>
                  <a:lnTo>
                    <a:pt x="3038" y="157845"/>
                  </a:lnTo>
                  <a:lnTo>
                    <a:pt x="3275" y="158316"/>
                  </a:lnTo>
                  <a:lnTo>
                    <a:pt x="3526" y="158720"/>
                  </a:lnTo>
                  <a:lnTo>
                    <a:pt x="3777" y="159090"/>
                  </a:lnTo>
                  <a:lnTo>
                    <a:pt x="4036" y="159427"/>
                  </a:lnTo>
                  <a:lnTo>
                    <a:pt x="4295" y="159696"/>
                  </a:lnTo>
                  <a:lnTo>
                    <a:pt x="4568" y="159898"/>
                  </a:lnTo>
                  <a:lnTo>
                    <a:pt x="4842" y="160032"/>
                  </a:lnTo>
                  <a:lnTo>
                    <a:pt x="5115" y="160133"/>
                  </a:lnTo>
                  <a:lnTo>
                    <a:pt x="5396" y="160167"/>
                  </a:lnTo>
                  <a:lnTo>
                    <a:pt x="5677" y="160133"/>
                  </a:lnTo>
                  <a:lnTo>
                    <a:pt x="5950" y="160032"/>
                  </a:lnTo>
                  <a:lnTo>
                    <a:pt x="6216" y="159898"/>
                  </a:lnTo>
                  <a:lnTo>
                    <a:pt x="6482" y="159696"/>
                  </a:lnTo>
                  <a:lnTo>
                    <a:pt x="6741" y="159427"/>
                  </a:lnTo>
                  <a:lnTo>
                    <a:pt x="7000" y="159090"/>
                  </a:lnTo>
                  <a:lnTo>
                    <a:pt x="7251" y="158720"/>
                  </a:lnTo>
                  <a:lnTo>
                    <a:pt x="7495" y="158316"/>
                  </a:lnTo>
                  <a:lnTo>
                    <a:pt x="7731" y="157845"/>
                  </a:lnTo>
                  <a:lnTo>
                    <a:pt x="7968" y="157341"/>
                  </a:lnTo>
                  <a:lnTo>
                    <a:pt x="8190" y="156769"/>
                  </a:lnTo>
                  <a:lnTo>
                    <a:pt x="8411" y="156163"/>
                  </a:lnTo>
                  <a:lnTo>
                    <a:pt x="8618" y="155491"/>
                  </a:lnTo>
                  <a:lnTo>
                    <a:pt x="8825" y="154818"/>
                  </a:lnTo>
                  <a:lnTo>
                    <a:pt x="9025" y="154078"/>
                  </a:lnTo>
                  <a:lnTo>
                    <a:pt x="9209" y="153304"/>
                  </a:lnTo>
                  <a:lnTo>
                    <a:pt x="9387" y="152496"/>
                  </a:lnTo>
                  <a:lnTo>
                    <a:pt x="9557" y="151622"/>
                  </a:lnTo>
                  <a:lnTo>
                    <a:pt x="9719" y="150747"/>
                  </a:lnTo>
                  <a:lnTo>
                    <a:pt x="9867" y="149839"/>
                  </a:lnTo>
                  <a:lnTo>
                    <a:pt x="10008" y="148897"/>
                  </a:lnTo>
                  <a:lnTo>
                    <a:pt x="10141" y="147921"/>
                  </a:lnTo>
                  <a:lnTo>
                    <a:pt x="10259" y="146912"/>
                  </a:lnTo>
                  <a:lnTo>
                    <a:pt x="10370" y="145869"/>
                  </a:lnTo>
                  <a:lnTo>
                    <a:pt x="10466" y="144826"/>
                  </a:lnTo>
                  <a:lnTo>
                    <a:pt x="10554" y="143716"/>
                  </a:lnTo>
                  <a:lnTo>
                    <a:pt x="10621" y="142640"/>
                  </a:lnTo>
                  <a:lnTo>
                    <a:pt x="10687" y="141496"/>
                  </a:lnTo>
                  <a:lnTo>
                    <a:pt x="10732" y="140352"/>
                  </a:lnTo>
                  <a:lnTo>
                    <a:pt x="10769" y="139174"/>
                  </a:lnTo>
                  <a:lnTo>
                    <a:pt x="10791" y="137997"/>
                  </a:lnTo>
                  <a:lnTo>
                    <a:pt x="10798" y="136820"/>
                  </a:lnTo>
                  <a:lnTo>
                    <a:pt x="10791" y="135608"/>
                  </a:lnTo>
                  <a:lnTo>
                    <a:pt x="10769" y="134431"/>
                  </a:lnTo>
                  <a:lnTo>
                    <a:pt x="10732" y="133254"/>
                  </a:lnTo>
                  <a:lnTo>
                    <a:pt x="10687" y="132110"/>
                  </a:lnTo>
                  <a:lnTo>
                    <a:pt x="10621" y="131000"/>
                  </a:lnTo>
                  <a:lnTo>
                    <a:pt x="10554" y="129889"/>
                  </a:lnTo>
                  <a:lnTo>
                    <a:pt x="10466" y="128813"/>
                  </a:lnTo>
                  <a:lnTo>
                    <a:pt x="10370" y="127736"/>
                  </a:lnTo>
                  <a:lnTo>
                    <a:pt x="10259" y="126727"/>
                  </a:lnTo>
                  <a:lnTo>
                    <a:pt x="10141" y="125718"/>
                  </a:lnTo>
                  <a:lnTo>
                    <a:pt x="10008" y="124742"/>
                  </a:lnTo>
                  <a:lnTo>
                    <a:pt x="9867" y="123800"/>
                  </a:lnTo>
                  <a:lnTo>
                    <a:pt x="9719" y="122858"/>
                  </a:lnTo>
                  <a:lnTo>
                    <a:pt x="9557" y="121984"/>
                  </a:lnTo>
                  <a:lnTo>
                    <a:pt x="9387" y="121143"/>
                  </a:lnTo>
                  <a:lnTo>
                    <a:pt x="9209" y="120335"/>
                  </a:lnTo>
                  <a:lnTo>
                    <a:pt x="9025" y="119562"/>
                  </a:lnTo>
                  <a:lnTo>
                    <a:pt x="8825" y="118821"/>
                  </a:lnTo>
                  <a:lnTo>
                    <a:pt x="8618" y="118115"/>
                  </a:lnTo>
                  <a:lnTo>
                    <a:pt x="8411" y="117476"/>
                  </a:lnTo>
                  <a:lnTo>
                    <a:pt x="8190" y="116870"/>
                  </a:lnTo>
                  <a:lnTo>
                    <a:pt x="7968" y="116298"/>
                  </a:lnTo>
                  <a:lnTo>
                    <a:pt x="7731" y="115794"/>
                  </a:lnTo>
                  <a:lnTo>
                    <a:pt x="7495" y="115323"/>
                  </a:lnTo>
                  <a:lnTo>
                    <a:pt x="7251" y="114885"/>
                  </a:lnTo>
                  <a:lnTo>
                    <a:pt x="7000" y="114515"/>
                  </a:lnTo>
                  <a:lnTo>
                    <a:pt x="6741" y="114213"/>
                  </a:lnTo>
                  <a:lnTo>
                    <a:pt x="6482" y="113943"/>
                  </a:lnTo>
                  <a:lnTo>
                    <a:pt x="6216" y="113742"/>
                  </a:lnTo>
                  <a:lnTo>
                    <a:pt x="5950" y="113573"/>
                  </a:lnTo>
                  <a:lnTo>
                    <a:pt x="5677" y="113506"/>
                  </a:lnTo>
                  <a:lnTo>
                    <a:pt x="5396" y="113472"/>
                  </a:lnTo>
                  <a:close/>
                  <a:moveTo>
                    <a:pt x="5115" y="226945"/>
                  </a:moveTo>
                  <a:lnTo>
                    <a:pt x="4842" y="227046"/>
                  </a:lnTo>
                  <a:lnTo>
                    <a:pt x="4568" y="227214"/>
                  </a:lnTo>
                  <a:lnTo>
                    <a:pt x="4295" y="227416"/>
                  </a:lnTo>
                  <a:lnTo>
                    <a:pt x="4036" y="227651"/>
                  </a:lnTo>
                  <a:lnTo>
                    <a:pt x="3777" y="227988"/>
                  </a:lnTo>
                  <a:lnTo>
                    <a:pt x="3526" y="228358"/>
                  </a:lnTo>
                  <a:lnTo>
                    <a:pt x="3275" y="228761"/>
                  </a:lnTo>
                  <a:lnTo>
                    <a:pt x="3038" y="229232"/>
                  </a:lnTo>
                  <a:lnTo>
                    <a:pt x="2802" y="229771"/>
                  </a:lnTo>
                  <a:lnTo>
                    <a:pt x="2580" y="230309"/>
                  </a:lnTo>
                  <a:lnTo>
                    <a:pt x="2359" y="230915"/>
                  </a:lnTo>
                  <a:lnTo>
                    <a:pt x="2152" y="231587"/>
                  </a:lnTo>
                  <a:lnTo>
                    <a:pt x="1945" y="232260"/>
                  </a:lnTo>
                  <a:lnTo>
                    <a:pt x="1752" y="233000"/>
                  </a:lnTo>
                  <a:lnTo>
                    <a:pt x="1568" y="233774"/>
                  </a:lnTo>
                  <a:lnTo>
                    <a:pt x="1390" y="234581"/>
                  </a:lnTo>
                  <a:lnTo>
                    <a:pt x="1220" y="235422"/>
                  </a:lnTo>
                  <a:lnTo>
                    <a:pt x="1058" y="236331"/>
                  </a:lnTo>
                  <a:lnTo>
                    <a:pt x="910" y="237239"/>
                  </a:lnTo>
                  <a:lnTo>
                    <a:pt x="770" y="238181"/>
                  </a:lnTo>
                  <a:lnTo>
                    <a:pt x="644" y="239157"/>
                  </a:lnTo>
                  <a:lnTo>
                    <a:pt x="526" y="240166"/>
                  </a:lnTo>
                  <a:lnTo>
                    <a:pt x="415" y="241209"/>
                  </a:lnTo>
                  <a:lnTo>
                    <a:pt x="326" y="242252"/>
                  </a:lnTo>
                  <a:lnTo>
                    <a:pt x="237" y="243328"/>
                  </a:lnTo>
                  <a:lnTo>
                    <a:pt x="171" y="244438"/>
                  </a:lnTo>
                  <a:lnTo>
                    <a:pt x="112" y="245582"/>
                  </a:lnTo>
                  <a:lnTo>
                    <a:pt x="60" y="246726"/>
                  </a:lnTo>
                  <a:lnTo>
                    <a:pt x="31" y="247903"/>
                  </a:lnTo>
                  <a:lnTo>
                    <a:pt x="8" y="249081"/>
                  </a:lnTo>
                  <a:lnTo>
                    <a:pt x="1" y="250258"/>
                  </a:lnTo>
                  <a:lnTo>
                    <a:pt x="8" y="251469"/>
                  </a:lnTo>
                  <a:lnTo>
                    <a:pt x="31" y="252647"/>
                  </a:lnTo>
                  <a:lnTo>
                    <a:pt x="60" y="253824"/>
                  </a:lnTo>
                  <a:lnTo>
                    <a:pt x="112" y="254968"/>
                  </a:lnTo>
                  <a:lnTo>
                    <a:pt x="171" y="256078"/>
                  </a:lnTo>
                  <a:lnTo>
                    <a:pt x="237" y="257188"/>
                  </a:lnTo>
                  <a:lnTo>
                    <a:pt x="326" y="258265"/>
                  </a:lnTo>
                  <a:lnTo>
                    <a:pt x="415" y="259341"/>
                  </a:lnTo>
                  <a:lnTo>
                    <a:pt x="526" y="260384"/>
                  </a:lnTo>
                  <a:lnTo>
                    <a:pt x="644" y="261360"/>
                  </a:lnTo>
                  <a:lnTo>
                    <a:pt x="770" y="262336"/>
                  </a:lnTo>
                  <a:lnTo>
                    <a:pt x="910" y="263311"/>
                  </a:lnTo>
                  <a:lnTo>
                    <a:pt x="1058" y="264220"/>
                  </a:lnTo>
                  <a:lnTo>
                    <a:pt x="1220" y="265094"/>
                  </a:lnTo>
                  <a:lnTo>
                    <a:pt x="1390" y="265935"/>
                  </a:lnTo>
                  <a:lnTo>
                    <a:pt x="1568" y="266743"/>
                  </a:lnTo>
                  <a:lnTo>
                    <a:pt x="1752" y="267516"/>
                  </a:lnTo>
                  <a:lnTo>
                    <a:pt x="1945" y="268256"/>
                  </a:lnTo>
                  <a:lnTo>
                    <a:pt x="2152" y="268963"/>
                  </a:lnTo>
                  <a:lnTo>
                    <a:pt x="2359" y="269602"/>
                  </a:lnTo>
                  <a:lnTo>
                    <a:pt x="2580" y="270208"/>
                  </a:lnTo>
                  <a:lnTo>
                    <a:pt x="2802" y="270780"/>
                  </a:lnTo>
                  <a:lnTo>
                    <a:pt x="3038" y="271318"/>
                  </a:lnTo>
                  <a:lnTo>
                    <a:pt x="3275" y="271789"/>
                  </a:lnTo>
                  <a:lnTo>
                    <a:pt x="3526" y="272193"/>
                  </a:lnTo>
                  <a:lnTo>
                    <a:pt x="3777" y="272563"/>
                  </a:lnTo>
                  <a:lnTo>
                    <a:pt x="4036" y="272865"/>
                  </a:lnTo>
                  <a:lnTo>
                    <a:pt x="4295" y="273134"/>
                  </a:lnTo>
                  <a:lnTo>
                    <a:pt x="4568" y="273336"/>
                  </a:lnTo>
                  <a:lnTo>
                    <a:pt x="4842" y="273505"/>
                  </a:lnTo>
                  <a:lnTo>
                    <a:pt x="5115" y="273572"/>
                  </a:lnTo>
                  <a:lnTo>
                    <a:pt x="5396" y="273605"/>
                  </a:lnTo>
                  <a:lnTo>
                    <a:pt x="5677" y="273572"/>
                  </a:lnTo>
                  <a:lnTo>
                    <a:pt x="5950" y="273505"/>
                  </a:lnTo>
                  <a:lnTo>
                    <a:pt x="6216" y="273336"/>
                  </a:lnTo>
                  <a:lnTo>
                    <a:pt x="6482" y="273134"/>
                  </a:lnTo>
                  <a:lnTo>
                    <a:pt x="6741" y="272865"/>
                  </a:lnTo>
                  <a:lnTo>
                    <a:pt x="7000" y="272563"/>
                  </a:lnTo>
                  <a:lnTo>
                    <a:pt x="7251" y="272193"/>
                  </a:lnTo>
                  <a:lnTo>
                    <a:pt x="7495" y="271789"/>
                  </a:lnTo>
                  <a:lnTo>
                    <a:pt x="7731" y="271318"/>
                  </a:lnTo>
                  <a:lnTo>
                    <a:pt x="7968" y="270780"/>
                  </a:lnTo>
                  <a:lnTo>
                    <a:pt x="8190" y="270208"/>
                  </a:lnTo>
                  <a:lnTo>
                    <a:pt x="8411" y="269602"/>
                  </a:lnTo>
                  <a:lnTo>
                    <a:pt x="8618" y="268963"/>
                  </a:lnTo>
                  <a:lnTo>
                    <a:pt x="8825" y="268256"/>
                  </a:lnTo>
                  <a:lnTo>
                    <a:pt x="9025" y="267516"/>
                  </a:lnTo>
                  <a:lnTo>
                    <a:pt x="9209" y="266743"/>
                  </a:lnTo>
                  <a:lnTo>
                    <a:pt x="9387" y="265935"/>
                  </a:lnTo>
                  <a:lnTo>
                    <a:pt x="9557" y="265094"/>
                  </a:lnTo>
                  <a:lnTo>
                    <a:pt x="9719" y="264220"/>
                  </a:lnTo>
                  <a:lnTo>
                    <a:pt x="9867" y="263311"/>
                  </a:lnTo>
                  <a:lnTo>
                    <a:pt x="10008" y="262336"/>
                  </a:lnTo>
                  <a:lnTo>
                    <a:pt x="10141" y="261360"/>
                  </a:lnTo>
                  <a:lnTo>
                    <a:pt x="10259" y="260384"/>
                  </a:lnTo>
                  <a:lnTo>
                    <a:pt x="10370" y="259341"/>
                  </a:lnTo>
                  <a:lnTo>
                    <a:pt x="10466" y="258265"/>
                  </a:lnTo>
                  <a:lnTo>
                    <a:pt x="10554" y="257188"/>
                  </a:lnTo>
                  <a:lnTo>
                    <a:pt x="10621" y="256078"/>
                  </a:lnTo>
                  <a:lnTo>
                    <a:pt x="10687" y="254968"/>
                  </a:lnTo>
                  <a:lnTo>
                    <a:pt x="10732" y="253824"/>
                  </a:lnTo>
                  <a:lnTo>
                    <a:pt x="10769" y="252647"/>
                  </a:lnTo>
                  <a:lnTo>
                    <a:pt x="10791" y="251469"/>
                  </a:lnTo>
                  <a:lnTo>
                    <a:pt x="10798" y="250258"/>
                  </a:lnTo>
                  <a:lnTo>
                    <a:pt x="10791" y="249081"/>
                  </a:lnTo>
                  <a:lnTo>
                    <a:pt x="10769" y="247903"/>
                  </a:lnTo>
                  <a:lnTo>
                    <a:pt x="10732" y="246726"/>
                  </a:lnTo>
                  <a:lnTo>
                    <a:pt x="10687" y="245582"/>
                  </a:lnTo>
                  <a:lnTo>
                    <a:pt x="10621" y="244438"/>
                  </a:lnTo>
                  <a:lnTo>
                    <a:pt x="10554" y="243328"/>
                  </a:lnTo>
                  <a:lnTo>
                    <a:pt x="10466" y="242252"/>
                  </a:lnTo>
                  <a:lnTo>
                    <a:pt x="10370" y="241209"/>
                  </a:lnTo>
                  <a:lnTo>
                    <a:pt x="10259" y="240166"/>
                  </a:lnTo>
                  <a:lnTo>
                    <a:pt x="10141" y="239157"/>
                  </a:lnTo>
                  <a:lnTo>
                    <a:pt x="10008" y="238181"/>
                  </a:lnTo>
                  <a:lnTo>
                    <a:pt x="9867" y="237239"/>
                  </a:lnTo>
                  <a:lnTo>
                    <a:pt x="9719" y="236331"/>
                  </a:lnTo>
                  <a:lnTo>
                    <a:pt x="9557" y="235422"/>
                  </a:lnTo>
                  <a:lnTo>
                    <a:pt x="9387" y="234581"/>
                  </a:lnTo>
                  <a:lnTo>
                    <a:pt x="9209" y="233774"/>
                  </a:lnTo>
                  <a:lnTo>
                    <a:pt x="9025" y="233000"/>
                  </a:lnTo>
                  <a:lnTo>
                    <a:pt x="8825" y="232260"/>
                  </a:lnTo>
                  <a:lnTo>
                    <a:pt x="8618" y="231587"/>
                  </a:lnTo>
                  <a:lnTo>
                    <a:pt x="8411" y="230915"/>
                  </a:lnTo>
                  <a:lnTo>
                    <a:pt x="8190" y="230309"/>
                  </a:lnTo>
                  <a:lnTo>
                    <a:pt x="7968" y="229771"/>
                  </a:lnTo>
                  <a:lnTo>
                    <a:pt x="7731" y="229232"/>
                  </a:lnTo>
                  <a:lnTo>
                    <a:pt x="7495" y="228761"/>
                  </a:lnTo>
                  <a:lnTo>
                    <a:pt x="7251" y="228358"/>
                  </a:lnTo>
                  <a:lnTo>
                    <a:pt x="7000" y="227988"/>
                  </a:lnTo>
                  <a:lnTo>
                    <a:pt x="6741" y="227651"/>
                  </a:lnTo>
                  <a:lnTo>
                    <a:pt x="6482" y="227416"/>
                  </a:lnTo>
                  <a:lnTo>
                    <a:pt x="6216" y="227214"/>
                  </a:lnTo>
                  <a:lnTo>
                    <a:pt x="5950" y="227046"/>
                  </a:lnTo>
                  <a:lnTo>
                    <a:pt x="5677" y="226945"/>
                  </a:lnTo>
                  <a:close/>
                  <a:moveTo>
                    <a:pt x="5115" y="340384"/>
                  </a:moveTo>
                  <a:lnTo>
                    <a:pt x="4842" y="340485"/>
                  </a:lnTo>
                  <a:lnTo>
                    <a:pt x="4568" y="340653"/>
                  </a:lnTo>
                  <a:lnTo>
                    <a:pt x="4295" y="340855"/>
                  </a:lnTo>
                  <a:lnTo>
                    <a:pt x="4036" y="341124"/>
                  </a:lnTo>
                  <a:lnTo>
                    <a:pt x="3777" y="341426"/>
                  </a:lnTo>
                  <a:lnTo>
                    <a:pt x="3526" y="341797"/>
                  </a:lnTo>
                  <a:lnTo>
                    <a:pt x="3275" y="342200"/>
                  </a:lnTo>
                  <a:lnTo>
                    <a:pt x="3038" y="342671"/>
                  </a:lnTo>
                  <a:lnTo>
                    <a:pt x="2802" y="343209"/>
                  </a:lnTo>
                  <a:lnTo>
                    <a:pt x="2580" y="343748"/>
                  </a:lnTo>
                  <a:lnTo>
                    <a:pt x="2359" y="344387"/>
                  </a:lnTo>
                  <a:lnTo>
                    <a:pt x="2152" y="345026"/>
                  </a:lnTo>
                  <a:lnTo>
                    <a:pt x="1945" y="345733"/>
                  </a:lnTo>
                  <a:lnTo>
                    <a:pt x="1752" y="346439"/>
                  </a:lnTo>
                  <a:lnTo>
                    <a:pt x="1568" y="347213"/>
                  </a:lnTo>
                  <a:lnTo>
                    <a:pt x="1390" y="348054"/>
                  </a:lnTo>
                  <a:lnTo>
                    <a:pt x="1220" y="348895"/>
                  </a:lnTo>
                  <a:lnTo>
                    <a:pt x="1058" y="349770"/>
                  </a:lnTo>
                  <a:lnTo>
                    <a:pt x="910" y="350678"/>
                  </a:lnTo>
                  <a:lnTo>
                    <a:pt x="770" y="351620"/>
                  </a:lnTo>
                  <a:lnTo>
                    <a:pt x="644" y="352595"/>
                  </a:lnTo>
                  <a:lnTo>
                    <a:pt x="526" y="353605"/>
                  </a:lnTo>
                  <a:lnTo>
                    <a:pt x="415" y="354648"/>
                  </a:lnTo>
                  <a:lnTo>
                    <a:pt x="326" y="355724"/>
                  </a:lnTo>
                  <a:lnTo>
                    <a:pt x="237" y="356801"/>
                  </a:lnTo>
                  <a:lnTo>
                    <a:pt x="171" y="357911"/>
                  </a:lnTo>
                  <a:lnTo>
                    <a:pt x="112" y="359021"/>
                  </a:lnTo>
                  <a:lnTo>
                    <a:pt x="60" y="360165"/>
                  </a:lnTo>
                  <a:lnTo>
                    <a:pt x="31" y="361342"/>
                  </a:lnTo>
                  <a:lnTo>
                    <a:pt x="8" y="362520"/>
                  </a:lnTo>
                  <a:lnTo>
                    <a:pt x="1" y="363697"/>
                  </a:lnTo>
                  <a:lnTo>
                    <a:pt x="8" y="364908"/>
                  </a:lnTo>
                  <a:lnTo>
                    <a:pt x="31" y="366086"/>
                  </a:lnTo>
                  <a:lnTo>
                    <a:pt x="60" y="367263"/>
                  </a:lnTo>
                  <a:lnTo>
                    <a:pt x="112" y="368407"/>
                  </a:lnTo>
                  <a:lnTo>
                    <a:pt x="171" y="369517"/>
                  </a:lnTo>
                  <a:lnTo>
                    <a:pt x="237" y="370627"/>
                  </a:lnTo>
                  <a:lnTo>
                    <a:pt x="326" y="371704"/>
                  </a:lnTo>
                  <a:lnTo>
                    <a:pt x="415" y="372780"/>
                  </a:lnTo>
                  <a:lnTo>
                    <a:pt x="526" y="373823"/>
                  </a:lnTo>
                  <a:lnTo>
                    <a:pt x="644" y="374799"/>
                  </a:lnTo>
                  <a:lnTo>
                    <a:pt x="770" y="375808"/>
                  </a:lnTo>
                  <a:lnTo>
                    <a:pt x="910" y="376750"/>
                  </a:lnTo>
                  <a:lnTo>
                    <a:pt x="1058" y="377658"/>
                  </a:lnTo>
                  <a:lnTo>
                    <a:pt x="1220" y="378533"/>
                  </a:lnTo>
                  <a:lnTo>
                    <a:pt x="1390" y="379374"/>
                  </a:lnTo>
                  <a:lnTo>
                    <a:pt x="1568" y="380215"/>
                  </a:lnTo>
                  <a:lnTo>
                    <a:pt x="1752" y="380989"/>
                  </a:lnTo>
                  <a:lnTo>
                    <a:pt x="1945" y="381695"/>
                  </a:lnTo>
                  <a:lnTo>
                    <a:pt x="2152" y="382402"/>
                  </a:lnTo>
                  <a:lnTo>
                    <a:pt x="2359" y="383041"/>
                  </a:lnTo>
                  <a:lnTo>
                    <a:pt x="2580" y="383680"/>
                  </a:lnTo>
                  <a:lnTo>
                    <a:pt x="2802" y="384218"/>
                  </a:lnTo>
                  <a:lnTo>
                    <a:pt x="3038" y="384757"/>
                  </a:lnTo>
                  <a:lnTo>
                    <a:pt x="3275" y="385228"/>
                  </a:lnTo>
                  <a:lnTo>
                    <a:pt x="3526" y="385631"/>
                  </a:lnTo>
                  <a:lnTo>
                    <a:pt x="3777" y="386001"/>
                  </a:lnTo>
                  <a:lnTo>
                    <a:pt x="4036" y="386304"/>
                  </a:lnTo>
                  <a:lnTo>
                    <a:pt x="4295" y="386573"/>
                  </a:lnTo>
                  <a:lnTo>
                    <a:pt x="4568" y="386775"/>
                  </a:lnTo>
                  <a:lnTo>
                    <a:pt x="4842" y="386943"/>
                  </a:lnTo>
                  <a:lnTo>
                    <a:pt x="5115" y="387044"/>
                  </a:lnTo>
                  <a:lnTo>
                    <a:pt x="5677" y="387044"/>
                  </a:lnTo>
                  <a:lnTo>
                    <a:pt x="5950" y="386943"/>
                  </a:lnTo>
                  <a:lnTo>
                    <a:pt x="6216" y="386775"/>
                  </a:lnTo>
                  <a:lnTo>
                    <a:pt x="6482" y="386573"/>
                  </a:lnTo>
                  <a:lnTo>
                    <a:pt x="6741" y="386304"/>
                  </a:lnTo>
                  <a:lnTo>
                    <a:pt x="7000" y="386001"/>
                  </a:lnTo>
                  <a:lnTo>
                    <a:pt x="7251" y="385631"/>
                  </a:lnTo>
                  <a:lnTo>
                    <a:pt x="7495" y="385228"/>
                  </a:lnTo>
                  <a:lnTo>
                    <a:pt x="7731" y="384757"/>
                  </a:lnTo>
                  <a:lnTo>
                    <a:pt x="7968" y="384218"/>
                  </a:lnTo>
                  <a:lnTo>
                    <a:pt x="8190" y="383680"/>
                  </a:lnTo>
                  <a:lnTo>
                    <a:pt x="8411" y="383041"/>
                  </a:lnTo>
                  <a:lnTo>
                    <a:pt x="8618" y="382402"/>
                  </a:lnTo>
                  <a:lnTo>
                    <a:pt x="8825" y="381695"/>
                  </a:lnTo>
                  <a:lnTo>
                    <a:pt x="9025" y="380989"/>
                  </a:lnTo>
                  <a:lnTo>
                    <a:pt x="9209" y="380215"/>
                  </a:lnTo>
                  <a:lnTo>
                    <a:pt x="9387" y="379374"/>
                  </a:lnTo>
                  <a:lnTo>
                    <a:pt x="9557" y="378533"/>
                  </a:lnTo>
                  <a:lnTo>
                    <a:pt x="9719" y="377658"/>
                  </a:lnTo>
                  <a:lnTo>
                    <a:pt x="9867" y="376750"/>
                  </a:lnTo>
                  <a:lnTo>
                    <a:pt x="10008" y="375808"/>
                  </a:lnTo>
                  <a:lnTo>
                    <a:pt x="10141" y="374799"/>
                  </a:lnTo>
                  <a:lnTo>
                    <a:pt x="10259" y="373823"/>
                  </a:lnTo>
                  <a:lnTo>
                    <a:pt x="10370" y="372780"/>
                  </a:lnTo>
                  <a:lnTo>
                    <a:pt x="10466" y="371704"/>
                  </a:lnTo>
                  <a:lnTo>
                    <a:pt x="10554" y="370627"/>
                  </a:lnTo>
                  <a:lnTo>
                    <a:pt x="10621" y="369517"/>
                  </a:lnTo>
                  <a:lnTo>
                    <a:pt x="10687" y="368407"/>
                  </a:lnTo>
                  <a:lnTo>
                    <a:pt x="10732" y="367263"/>
                  </a:lnTo>
                  <a:lnTo>
                    <a:pt x="10769" y="366086"/>
                  </a:lnTo>
                  <a:lnTo>
                    <a:pt x="10791" y="364908"/>
                  </a:lnTo>
                  <a:lnTo>
                    <a:pt x="10798" y="363697"/>
                  </a:lnTo>
                  <a:lnTo>
                    <a:pt x="10791" y="362520"/>
                  </a:lnTo>
                  <a:lnTo>
                    <a:pt x="10769" y="361342"/>
                  </a:lnTo>
                  <a:lnTo>
                    <a:pt x="10732" y="360165"/>
                  </a:lnTo>
                  <a:lnTo>
                    <a:pt x="10687" y="359021"/>
                  </a:lnTo>
                  <a:lnTo>
                    <a:pt x="10621" y="357911"/>
                  </a:lnTo>
                  <a:lnTo>
                    <a:pt x="10554" y="356801"/>
                  </a:lnTo>
                  <a:lnTo>
                    <a:pt x="10466" y="355724"/>
                  </a:lnTo>
                  <a:lnTo>
                    <a:pt x="10370" y="354648"/>
                  </a:lnTo>
                  <a:lnTo>
                    <a:pt x="10259" y="353605"/>
                  </a:lnTo>
                  <a:lnTo>
                    <a:pt x="10141" y="352595"/>
                  </a:lnTo>
                  <a:lnTo>
                    <a:pt x="10008" y="351620"/>
                  </a:lnTo>
                  <a:lnTo>
                    <a:pt x="9867" y="350678"/>
                  </a:lnTo>
                  <a:lnTo>
                    <a:pt x="9719" y="349770"/>
                  </a:lnTo>
                  <a:lnTo>
                    <a:pt x="9557" y="348895"/>
                  </a:lnTo>
                  <a:lnTo>
                    <a:pt x="9387" y="348054"/>
                  </a:lnTo>
                  <a:lnTo>
                    <a:pt x="9209" y="347213"/>
                  </a:lnTo>
                  <a:lnTo>
                    <a:pt x="9025" y="346439"/>
                  </a:lnTo>
                  <a:lnTo>
                    <a:pt x="8825" y="345733"/>
                  </a:lnTo>
                  <a:lnTo>
                    <a:pt x="8618" y="345026"/>
                  </a:lnTo>
                  <a:lnTo>
                    <a:pt x="8411" y="344387"/>
                  </a:lnTo>
                  <a:lnTo>
                    <a:pt x="8190" y="343748"/>
                  </a:lnTo>
                  <a:lnTo>
                    <a:pt x="7968" y="343209"/>
                  </a:lnTo>
                  <a:lnTo>
                    <a:pt x="7731" y="342671"/>
                  </a:lnTo>
                  <a:lnTo>
                    <a:pt x="7495" y="342200"/>
                  </a:lnTo>
                  <a:lnTo>
                    <a:pt x="7251" y="341797"/>
                  </a:lnTo>
                  <a:lnTo>
                    <a:pt x="7000" y="341426"/>
                  </a:lnTo>
                  <a:lnTo>
                    <a:pt x="6741" y="341124"/>
                  </a:lnTo>
                  <a:lnTo>
                    <a:pt x="6482" y="340855"/>
                  </a:lnTo>
                  <a:lnTo>
                    <a:pt x="6216" y="340653"/>
                  </a:lnTo>
                  <a:lnTo>
                    <a:pt x="5950" y="340485"/>
                  </a:lnTo>
                  <a:lnTo>
                    <a:pt x="5677" y="340384"/>
                  </a:lnTo>
                  <a:close/>
                  <a:moveTo>
                    <a:pt x="5396" y="453822"/>
                  </a:moveTo>
                  <a:lnTo>
                    <a:pt x="5115" y="453856"/>
                  </a:lnTo>
                  <a:lnTo>
                    <a:pt x="4842" y="453957"/>
                  </a:lnTo>
                  <a:lnTo>
                    <a:pt x="4568" y="454092"/>
                  </a:lnTo>
                  <a:lnTo>
                    <a:pt x="4295" y="454293"/>
                  </a:lnTo>
                  <a:lnTo>
                    <a:pt x="4036" y="454562"/>
                  </a:lnTo>
                  <a:lnTo>
                    <a:pt x="3777" y="454865"/>
                  </a:lnTo>
                  <a:lnTo>
                    <a:pt x="3526" y="455235"/>
                  </a:lnTo>
                  <a:lnTo>
                    <a:pt x="3275" y="455639"/>
                  </a:lnTo>
                  <a:lnTo>
                    <a:pt x="3038" y="456110"/>
                  </a:lnTo>
                  <a:lnTo>
                    <a:pt x="2802" y="456615"/>
                  </a:lnTo>
                  <a:lnTo>
                    <a:pt x="2580" y="457153"/>
                  </a:lnTo>
                  <a:lnTo>
                    <a:pt x="2359" y="457758"/>
                  </a:lnTo>
                  <a:lnTo>
                    <a:pt x="2152" y="458398"/>
                  </a:lnTo>
                  <a:lnTo>
                    <a:pt x="1945" y="459070"/>
                  </a:lnTo>
                  <a:lnTo>
                    <a:pt x="1752" y="459811"/>
                  </a:lnTo>
                  <a:lnTo>
                    <a:pt x="1568" y="460551"/>
                  </a:lnTo>
                  <a:lnTo>
                    <a:pt x="1390" y="461358"/>
                  </a:lnTo>
                  <a:lnTo>
                    <a:pt x="1220" y="462199"/>
                  </a:lnTo>
                  <a:lnTo>
                    <a:pt x="1058" y="463074"/>
                  </a:lnTo>
                  <a:lnTo>
                    <a:pt x="910" y="463982"/>
                  </a:lnTo>
                  <a:lnTo>
                    <a:pt x="770" y="464924"/>
                  </a:lnTo>
                  <a:lnTo>
                    <a:pt x="644" y="465900"/>
                  </a:lnTo>
                  <a:lnTo>
                    <a:pt x="526" y="466875"/>
                  </a:lnTo>
                  <a:lnTo>
                    <a:pt x="415" y="467918"/>
                  </a:lnTo>
                  <a:lnTo>
                    <a:pt x="326" y="468961"/>
                  </a:lnTo>
                  <a:lnTo>
                    <a:pt x="237" y="470038"/>
                  </a:lnTo>
                  <a:lnTo>
                    <a:pt x="171" y="471148"/>
                  </a:lnTo>
                  <a:lnTo>
                    <a:pt x="112" y="472258"/>
                  </a:lnTo>
                  <a:lnTo>
                    <a:pt x="60" y="473402"/>
                  </a:lnTo>
                  <a:lnTo>
                    <a:pt x="31" y="474579"/>
                  </a:lnTo>
                  <a:lnTo>
                    <a:pt x="8" y="475757"/>
                  </a:lnTo>
                  <a:lnTo>
                    <a:pt x="1" y="476934"/>
                  </a:lnTo>
                  <a:lnTo>
                    <a:pt x="8" y="478179"/>
                  </a:lnTo>
                  <a:lnTo>
                    <a:pt x="31" y="479356"/>
                  </a:lnTo>
                  <a:lnTo>
                    <a:pt x="60" y="480534"/>
                  </a:lnTo>
                  <a:lnTo>
                    <a:pt x="112" y="481711"/>
                  </a:lnTo>
                  <a:lnTo>
                    <a:pt x="171" y="482855"/>
                  </a:lnTo>
                  <a:lnTo>
                    <a:pt x="237" y="483965"/>
                  </a:lnTo>
                  <a:lnTo>
                    <a:pt x="326" y="485075"/>
                  </a:lnTo>
                  <a:lnTo>
                    <a:pt x="415" y="486152"/>
                  </a:lnTo>
                  <a:lnTo>
                    <a:pt x="526" y="487195"/>
                  </a:lnTo>
                  <a:lnTo>
                    <a:pt x="644" y="488204"/>
                  </a:lnTo>
                  <a:lnTo>
                    <a:pt x="770" y="489179"/>
                  </a:lnTo>
                  <a:lnTo>
                    <a:pt x="910" y="490155"/>
                  </a:lnTo>
                  <a:lnTo>
                    <a:pt x="1058" y="491063"/>
                  </a:lnTo>
                  <a:lnTo>
                    <a:pt x="1220" y="491972"/>
                  </a:lnTo>
                  <a:lnTo>
                    <a:pt x="1390" y="492813"/>
                  </a:lnTo>
                  <a:lnTo>
                    <a:pt x="1568" y="493620"/>
                  </a:lnTo>
                  <a:lnTo>
                    <a:pt x="1752" y="494394"/>
                  </a:lnTo>
                  <a:lnTo>
                    <a:pt x="1945" y="495134"/>
                  </a:lnTo>
                  <a:lnTo>
                    <a:pt x="2152" y="495840"/>
                  </a:lnTo>
                  <a:lnTo>
                    <a:pt x="2359" y="496513"/>
                  </a:lnTo>
                  <a:lnTo>
                    <a:pt x="2580" y="497119"/>
                  </a:lnTo>
                  <a:lnTo>
                    <a:pt x="2802" y="497691"/>
                  </a:lnTo>
                  <a:lnTo>
                    <a:pt x="3038" y="498195"/>
                  </a:lnTo>
                  <a:lnTo>
                    <a:pt x="3275" y="498666"/>
                  </a:lnTo>
                  <a:lnTo>
                    <a:pt x="3526" y="499104"/>
                  </a:lnTo>
                  <a:lnTo>
                    <a:pt x="3777" y="499474"/>
                  </a:lnTo>
                  <a:lnTo>
                    <a:pt x="4036" y="499777"/>
                  </a:lnTo>
                  <a:lnTo>
                    <a:pt x="4295" y="500046"/>
                  </a:lnTo>
                  <a:lnTo>
                    <a:pt x="4568" y="500248"/>
                  </a:lnTo>
                  <a:lnTo>
                    <a:pt x="4842" y="500382"/>
                  </a:lnTo>
                  <a:lnTo>
                    <a:pt x="5115" y="500483"/>
                  </a:lnTo>
                  <a:lnTo>
                    <a:pt x="5396" y="500517"/>
                  </a:lnTo>
                  <a:lnTo>
                    <a:pt x="5677" y="500483"/>
                  </a:lnTo>
                  <a:lnTo>
                    <a:pt x="5950" y="500382"/>
                  </a:lnTo>
                  <a:lnTo>
                    <a:pt x="6216" y="500248"/>
                  </a:lnTo>
                  <a:lnTo>
                    <a:pt x="6482" y="500046"/>
                  </a:lnTo>
                  <a:lnTo>
                    <a:pt x="6741" y="499777"/>
                  </a:lnTo>
                  <a:lnTo>
                    <a:pt x="7000" y="499474"/>
                  </a:lnTo>
                  <a:lnTo>
                    <a:pt x="7251" y="499104"/>
                  </a:lnTo>
                  <a:lnTo>
                    <a:pt x="7495" y="498666"/>
                  </a:lnTo>
                  <a:lnTo>
                    <a:pt x="7731" y="498195"/>
                  </a:lnTo>
                  <a:lnTo>
                    <a:pt x="7968" y="497691"/>
                  </a:lnTo>
                  <a:lnTo>
                    <a:pt x="8190" y="497119"/>
                  </a:lnTo>
                  <a:lnTo>
                    <a:pt x="8411" y="496513"/>
                  </a:lnTo>
                  <a:lnTo>
                    <a:pt x="8618" y="495840"/>
                  </a:lnTo>
                  <a:lnTo>
                    <a:pt x="8825" y="495134"/>
                  </a:lnTo>
                  <a:lnTo>
                    <a:pt x="9025" y="494394"/>
                  </a:lnTo>
                  <a:lnTo>
                    <a:pt x="9209" y="493620"/>
                  </a:lnTo>
                  <a:lnTo>
                    <a:pt x="9387" y="492813"/>
                  </a:lnTo>
                  <a:lnTo>
                    <a:pt x="9557" y="491972"/>
                  </a:lnTo>
                  <a:lnTo>
                    <a:pt x="9719" y="491063"/>
                  </a:lnTo>
                  <a:lnTo>
                    <a:pt x="9867" y="490155"/>
                  </a:lnTo>
                  <a:lnTo>
                    <a:pt x="10008" y="489179"/>
                  </a:lnTo>
                  <a:lnTo>
                    <a:pt x="10141" y="488204"/>
                  </a:lnTo>
                  <a:lnTo>
                    <a:pt x="10259" y="487195"/>
                  </a:lnTo>
                  <a:lnTo>
                    <a:pt x="10370" y="486152"/>
                  </a:lnTo>
                  <a:lnTo>
                    <a:pt x="10466" y="485075"/>
                  </a:lnTo>
                  <a:lnTo>
                    <a:pt x="10554" y="483965"/>
                  </a:lnTo>
                  <a:lnTo>
                    <a:pt x="10621" y="482855"/>
                  </a:lnTo>
                  <a:lnTo>
                    <a:pt x="10687" y="481711"/>
                  </a:lnTo>
                  <a:lnTo>
                    <a:pt x="10732" y="480534"/>
                  </a:lnTo>
                  <a:lnTo>
                    <a:pt x="10769" y="479356"/>
                  </a:lnTo>
                  <a:lnTo>
                    <a:pt x="10791" y="478179"/>
                  </a:lnTo>
                  <a:lnTo>
                    <a:pt x="10798" y="476934"/>
                  </a:lnTo>
                  <a:lnTo>
                    <a:pt x="10791" y="475757"/>
                  </a:lnTo>
                  <a:lnTo>
                    <a:pt x="10769" y="474579"/>
                  </a:lnTo>
                  <a:lnTo>
                    <a:pt x="10732" y="473402"/>
                  </a:lnTo>
                  <a:lnTo>
                    <a:pt x="10687" y="472258"/>
                  </a:lnTo>
                  <a:lnTo>
                    <a:pt x="10621" y="471148"/>
                  </a:lnTo>
                  <a:lnTo>
                    <a:pt x="10554" y="470038"/>
                  </a:lnTo>
                  <a:lnTo>
                    <a:pt x="10466" y="468961"/>
                  </a:lnTo>
                  <a:lnTo>
                    <a:pt x="10370" y="467918"/>
                  </a:lnTo>
                  <a:lnTo>
                    <a:pt x="10259" y="466875"/>
                  </a:lnTo>
                  <a:lnTo>
                    <a:pt x="10141" y="465900"/>
                  </a:lnTo>
                  <a:lnTo>
                    <a:pt x="10008" y="464924"/>
                  </a:lnTo>
                  <a:lnTo>
                    <a:pt x="9867" y="463982"/>
                  </a:lnTo>
                  <a:lnTo>
                    <a:pt x="9719" y="463074"/>
                  </a:lnTo>
                  <a:lnTo>
                    <a:pt x="9557" y="462199"/>
                  </a:lnTo>
                  <a:lnTo>
                    <a:pt x="9387" y="461358"/>
                  </a:lnTo>
                  <a:lnTo>
                    <a:pt x="9209" y="460551"/>
                  </a:lnTo>
                  <a:lnTo>
                    <a:pt x="9025" y="459811"/>
                  </a:lnTo>
                  <a:lnTo>
                    <a:pt x="8825" y="459070"/>
                  </a:lnTo>
                  <a:lnTo>
                    <a:pt x="8618" y="458398"/>
                  </a:lnTo>
                  <a:lnTo>
                    <a:pt x="8411" y="457758"/>
                  </a:lnTo>
                  <a:lnTo>
                    <a:pt x="8190" y="457153"/>
                  </a:lnTo>
                  <a:lnTo>
                    <a:pt x="7968" y="456615"/>
                  </a:lnTo>
                  <a:lnTo>
                    <a:pt x="7731" y="456110"/>
                  </a:lnTo>
                  <a:lnTo>
                    <a:pt x="7495" y="455639"/>
                  </a:lnTo>
                  <a:lnTo>
                    <a:pt x="7251" y="455235"/>
                  </a:lnTo>
                  <a:lnTo>
                    <a:pt x="7000" y="454865"/>
                  </a:lnTo>
                  <a:lnTo>
                    <a:pt x="6741" y="454562"/>
                  </a:lnTo>
                  <a:lnTo>
                    <a:pt x="6482" y="454293"/>
                  </a:lnTo>
                  <a:lnTo>
                    <a:pt x="6216" y="454092"/>
                  </a:lnTo>
                  <a:lnTo>
                    <a:pt x="5950" y="453957"/>
                  </a:lnTo>
                  <a:lnTo>
                    <a:pt x="5677" y="453856"/>
                  </a:lnTo>
                  <a:lnTo>
                    <a:pt x="5396" y="453822"/>
                  </a:lnTo>
                  <a:close/>
                  <a:moveTo>
                    <a:pt x="5115" y="567059"/>
                  </a:moveTo>
                  <a:lnTo>
                    <a:pt x="4842" y="567160"/>
                  </a:lnTo>
                  <a:lnTo>
                    <a:pt x="4568" y="567328"/>
                  </a:lnTo>
                  <a:lnTo>
                    <a:pt x="4295" y="567530"/>
                  </a:lnTo>
                  <a:lnTo>
                    <a:pt x="4036" y="567766"/>
                  </a:lnTo>
                  <a:lnTo>
                    <a:pt x="3777" y="568102"/>
                  </a:lnTo>
                  <a:lnTo>
                    <a:pt x="3526" y="568472"/>
                  </a:lnTo>
                  <a:lnTo>
                    <a:pt x="3275" y="568876"/>
                  </a:lnTo>
                  <a:lnTo>
                    <a:pt x="3038" y="569347"/>
                  </a:lnTo>
                  <a:lnTo>
                    <a:pt x="2802" y="569885"/>
                  </a:lnTo>
                  <a:lnTo>
                    <a:pt x="2580" y="570423"/>
                  </a:lnTo>
                  <a:lnTo>
                    <a:pt x="2359" y="571029"/>
                  </a:lnTo>
                  <a:lnTo>
                    <a:pt x="2152" y="571702"/>
                  </a:lnTo>
                  <a:lnTo>
                    <a:pt x="1945" y="572408"/>
                  </a:lnTo>
                  <a:lnTo>
                    <a:pt x="1752" y="573115"/>
                  </a:lnTo>
                  <a:lnTo>
                    <a:pt x="1568" y="573889"/>
                  </a:lnTo>
                  <a:lnTo>
                    <a:pt x="1390" y="574730"/>
                  </a:lnTo>
                  <a:lnTo>
                    <a:pt x="1220" y="575571"/>
                  </a:lnTo>
                  <a:lnTo>
                    <a:pt x="1058" y="576445"/>
                  </a:lnTo>
                  <a:lnTo>
                    <a:pt x="910" y="577354"/>
                  </a:lnTo>
                  <a:lnTo>
                    <a:pt x="770" y="578296"/>
                  </a:lnTo>
                  <a:lnTo>
                    <a:pt x="644" y="579271"/>
                  </a:lnTo>
                  <a:lnTo>
                    <a:pt x="526" y="580280"/>
                  </a:lnTo>
                  <a:lnTo>
                    <a:pt x="415" y="581323"/>
                  </a:lnTo>
                  <a:lnTo>
                    <a:pt x="326" y="582400"/>
                  </a:lnTo>
                  <a:lnTo>
                    <a:pt x="237" y="583476"/>
                  </a:lnTo>
                  <a:lnTo>
                    <a:pt x="171" y="584586"/>
                  </a:lnTo>
                  <a:lnTo>
                    <a:pt x="112" y="585697"/>
                  </a:lnTo>
                  <a:lnTo>
                    <a:pt x="60" y="586840"/>
                  </a:lnTo>
                  <a:lnTo>
                    <a:pt x="31" y="588018"/>
                  </a:lnTo>
                  <a:lnTo>
                    <a:pt x="8" y="589195"/>
                  </a:lnTo>
                  <a:lnTo>
                    <a:pt x="1" y="590373"/>
                  </a:lnTo>
                  <a:lnTo>
                    <a:pt x="8" y="591618"/>
                  </a:lnTo>
                  <a:lnTo>
                    <a:pt x="31" y="592795"/>
                  </a:lnTo>
                  <a:lnTo>
                    <a:pt x="60" y="593972"/>
                  </a:lnTo>
                  <a:lnTo>
                    <a:pt x="112" y="595150"/>
                  </a:lnTo>
                  <a:lnTo>
                    <a:pt x="171" y="596294"/>
                  </a:lnTo>
                  <a:lnTo>
                    <a:pt x="237" y="597404"/>
                  </a:lnTo>
                  <a:lnTo>
                    <a:pt x="326" y="598480"/>
                  </a:lnTo>
                  <a:lnTo>
                    <a:pt x="415" y="599557"/>
                  </a:lnTo>
                  <a:lnTo>
                    <a:pt x="526" y="600600"/>
                  </a:lnTo>
                  <a:lnTo>
                    <a:pt x="644" y="601609"/>
                  </a:lnTo>
                  <a:lnTo>
                    <a:pt x="770" y="602585"/>
                  </a:lnTo>
                  <a:lnTo>
                    <a:pt x="910" y="603527"/>
                  </a:lnTo>
                  <a:lnTo>
                    <a:pt x="1058" y="604435"/>
                  </a:lnTo>
                  <a:lnTo>
                    <a:pt x="1220" y="605310"/>
                  </a:lnTo>
                  <a:lnTo>
                    <a:pt x="1390" y="606151"/>
                  </a:lnTo>
                  <a:lnTo>
                    <a:pt x="1568" y="606958"/>
                  </a:lnTo>
                  <a:lnTo>
                    <a:pt x="1752" y="607732"/>
                  </a:lnTo>
                  <a:lnTo>
                    <a:pt x="1945" y="608472"/>
                  </a:lnTo>
                  <a:lnTo>
                    <a:pt x="2152" y="609145"/>
                  </a:lnTo>
                  <a:lnTo>
                    <a:pt x="2359" y="609784"/>
                  </a:lnTo>
                  <a:lnTo>
                    <a:pt x="2580" y="610389"/>
                  </a:lnTo>
                  <a:lnTo>
                    <a:pt x="2802" y="610961"/>
                  </a:lnTo>
                  <a:lnTo>
                    <a:pt x="3038" y="611466"/>
                  </a:lnTo>
                  <a:lnTo>
                    <a:pt x="3275" y="611937"/>
                  </a:lnTo>
                  <a:lnTo>
                    <a:pt x="3526" y="612341"/>
                  </a:lnTo>
                  <a:lnTo>
                    <a:pt x="3777" y="612711"/>
                  </a:lnTo>
                  <a:lnTo>
                    <a:pt x="4036" y="613013"/>
                  </a:lnTo>
                  <a:lnTo>
                    <a:pt x="4295" y="613249"/>
                  </a:lnTo>
                  <a:lnTo>
                    <a:pt x="4568" y="613451"/>
                  </a:lnTo>
                  <a:lnTo>
                    <a:pt x="4842" y="613619"/>
                  </a:lnTo>
                  <a:lnTo>
                    <a:pt x="5115" y="613686"/>
                  </a:lnTo>
                  <a:lnTo>
                    <a:pt x="5396" y="613720"/>
                  </a:lnTo>
                  <a:lnTo>
                    <a:pt x="5677" y="613686"/>
                  </a:lnTo>
                  <a:lnTo>
                    <a:pt x="5950" y="613619"/>
                  </a:lnTo>
                  <a:lnTo>
                    <a:pt x="6216" y="613451"/>
                  </a:lnTo>
                  <a:lnTo>
                    <a:pt x="6482" y="613249"/>
                  </a:lnTo>
                  <a:lnTo>
                    <a:pt x="6741" y="613013"/>
                  </a:lnTo>
                  <a:lnTo>
                    <a:pt x="7000" y="612711"/>
                  </a:lnTo>
                  <a:lnTo>
                    <a:pt x="7251" y="612341"/>
                  </a:lnTo>
                  <a:lnTo>
                    <a:pt x="7495" y="611937"/>
                  </a:lnTo>
                  <a:lnTo>
                    <a:pt x="7731" y="611466"/>
                  </a:lnTo>
                  <a:lnTo>
                    <a:pt x="7968" y="610961"/>
                  </a:lnTo>
                  <a:lnTo>
                    <a:pt x="8190" y="610389"/>
                  </a:lnTo>
                  <a:lnTo>
                    <a:pt x="8411" y="609784"/>
                  </a:lnTo>
                  <a:lnTo>
                    <a:pt x="8618" y="609145"/>
                  </a:lnTo>
                  <a:lnTo>
                    <a:pt x="8825" y="608472"/>
                  </a:lnTo>
                  <a:lnTo>
                    <a:pt x="9025" y="607732"/>
                  </a:lnTo>
                  <a:lnTo>
                    <a:pt x="9209" y="606958"/>
                  </a:lnTo>
                  <a:lnTo>
                    <a:pt x="9387" y="606151"/>
                  </a:lnTo>
                  <a:lnTo>
                    <a:pt x="9557" y="605310"/>
                  </a:lnTo>
                  <a:lnTo>
                    <a:pt x="9719" y="604435"/>
                  </a:lnTo>
                  <a:lnTo>
                    <a:pt x="9867" y="603527"/>
                  </a:lnTo>
                  <a:lnTo>
                    <a:pt x="10008" y="602585"/>
                  </a:lnTo>
                  <a:lnTo>
                    <a:pt x="10141" y="601609"/>
                  </a:lnTo>
                  <a:lnTo>
                    <a:pt x="10259" y="600600"/>
                  </a:lnTo>
                  <a:lnTo>
                    <a:pt x="10370" y="599557"/>
                  </a:lnTo>
                  <a:lnTo>
                    <a:pt x="10466" y="598480"/>
                  </a:lnTo>
                  <a:lnTo>
                    <a:pt x="10554" y="597404"/>
                  </a:lnTo>
                  <a:lnTo>
                    <a:pt x="10621" y="596294"/>
                  </a:lnTo>
                  <a:lnTo>
                    <a:pt x="10687" y="595150"/>
                  </a:lnTo>
                  <a:lnTo>
                    <a:pt x="10732" y="593972"/>
                  </a:lnTo>
                  <a:lnTo>
                    <a:pt x="10769" y="592795"/>
                  </a:lnTo>
                  <a:lnTo>
                    <a:pt x="10791" y="591618"/>
                  </a:lnTo>
                  <a:lnTo>
                    <a:pt x="10798" y="590373"/>
                  </a:lnTo>
                  <a:lnTo>
                    <a:pt x="10791" y="589195"/>
                  </a:lnTo>
                  <a:lnTo>
                    <a:pt x="10769" y="588018"/>
                  </a:lnTo>
                  <a:lnTo>
                    <a:pt x="10732" y="586840"/>
                  </a:lnTo>
                  <a:lnTo>
                    <a:pt x="10687" y="585697"/>
                  </a:lnTo>
                  <a:lnTo>
                    <a:pt x="10621" y="584586"/>
                  </a:lnTo>
                  <a:lnTo>
                    <a:pt x="10554" y="583476"/>
                  </a:lnTo>
                  <a:lnTo>
                    <a:pt x="10466" y="582400"/>
                  </a:lnTo>
                  <a:lnTo>
                    <a:pt x="10370" y="581323"/>
                  </a:lnTo>
                  <a:lnTo>
                    <a:pt x="10259" y="580280"/>
                  </a:lnTo>
                  <a:lnTo>
                    <a:pt x="10141" y="579271"/>
                  </a:lnTo>
                  <a:lnTo>
                    <a:pt x="10008" y="578296"/>
                  </a:lnTo>
                  <a:lnTo>
                    <a:pt x="9867" y="577354"/>
                  </a:lnTo>
                  <a:lnTo>
                    <a:pt x="9719" y="576445"/>
                  </a:lnTo>
                  <a:lnTo>
                    <a:pt x="9557" y="575571"/>
                  </a:lnTo>
                  <a:lnTo>
                    <a:pt x="9387" y="574730"/>
                  </a:lnTo>
                  <a:lnTo>
                    <a:pt x="9209" y="573889"/>
                  </a:lnTo>
                  <a:lnTo>
                    <a:pt x="9025" y="573115"/>
                  </a:lnTo>
                  <a:lnTo>
                    <a:pt x="8825" y="572408"/>
                  </a:lnTo>
                  <a:lnTo>
                    <a:pt x="8618" y="571702"/>
                  </a:lnTo>
                  <a:lnTo>
                    <a:pt x="8411" y="571029"/>
                  </a:lnTo>
                  <a:lnTo>
                    <a:pt x="8190" y="570423"/>
                  </a:lnTo>
                  <a:lnTo>
                    <a:pt x="7968" y="569885"/>
                  </a:lnTo>
                  <a:lnTo>
                    <a:pt x="7731" y="569347"/>
                  </a:lnTo>
                  <a:lnTo>
                    <a:pt x="7495" y="568876"/>
                  </a:lnTo>
                  <a:lnTo>
                    <a:pt x="7251" y="568472"/>
                  </a:lnTo>
                  <a:lnTo>
                    <a:pt x="7000" y="568102"/>
                  </a:lnTo>
                  <a:lnTo>
                    <a:pt x="6741" y="567766"/>
                  </a:lnTo>
                  <a:lnTo>
                    <a:pt x="6482" y="567530"/>
                  </a:lnTo>
                  <a:lnTo>
                    <a:pt x="6216" y="567328"/>
                  </a:lnTo>
                  <a:lnTo>
                    <a:pt x="5950" y="567160"/>
                  </a:lnTo>
                  <a:lnTo>
                    <a:pt x="5677"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6"/>
            <p:cNvSpPr/>
            <p:nvPr/>
          </p:nvSpPr>
          <p:spPr>
            <a:xfrm>
              <a:off x="11835774" y="1047749"/>
              <a:ext cx="55601" cy="876085"/>
            </a:xfrm>
            <a:custGeom>
              <a:avLst/>
              <a:gdLst/>
              <a:ahLst/>
              <a:cxnLst/>
              <a:rect l="l" t="t" r="r" b="b"/>
              <a:pathLst>
                <a:path w="10791" h="613720" extrusionOk="0">
                  <a:moveTo>
                    <a:pt x="5395" y="0"/>
                  </a:moveTo>
                  <a:lnTo>
                    <a:pt x="5114" y="34"/>
                  </a:lnTo>
                  <a:lnTo>
                    <a:pt x="4841" y="135"/>
                  </a:lnTo>
                  <a:lnTo>
                    <a:pt x="4568" y="269"/>
                  </a:lnTo>
                  <a:lnTo>
                    <a:pt x="4294" y="471"/>
                  </a:lnTo>
                  <a:lnTo>
                    <a:pt x="4035" y="740"/>
                  </a:lnTo>
                  <a:lnTo>
                    <a:pt x="3777" y="1043"/>
                  </a:lnTo>
                  <a:lnTo>
                    <a:pt x="3526" y="1413"/>
                  </a:lnTo>
                  <a:lnTo>
                    <a:pt x="3274" y="1850"/>
                  </a:lnTo>
                  <a:lnTo>
                    <a:pt x="3038" y="2321"/>
                  </a:lnTo>
                  <a:lnTo>
                    <a:pt x="2801" y="2826"/>
                  </a:lnTo>
                  <a:lnTo>
                    <a:pt x="2580" y="3398"/>
                  </a:lnTo>
                  <a:lnTo>
                    <a:pt x="2358" y="4003"/>
                  </a:lnTo>
                  <a:lnTo>
                    <a:pt x="2151" y="4643"/>
                  </a:lnTo>
                  <a:lnTo>
                    <a:pt x="1944" y="5349"/>
                  </a:lnTo>
                  <a:lnTo>
                    <a:pt x="1752" y="6089"/>
                  </a:lnTo>
                  <a:lnTo>
                    <a:pt x="1560" y="6863"/>
                  </a:lnTo>
                  <a:lnTo>
                    <a:pt x="1382" y="7670"/>
                  </a:lnTo>
                  <a:lnTo>
                    <a:pt x="1220" y="8511"/>
                  </a:lnTo>
                  <a:lnTo>
                    <a:pt x="1057" y="9420"/>
                  </a:lnTo>
                  <a:lnTo>
                    <a:pt x="909" y="10328"/>
                  </a:lnTo>
                  <a:lnTo>
                    <a:pt x="769" y="11270"/>
                  </a:lnTo>
                  <a:lnTo>
                    <a:pt x="643" y="12245"/>
                  </a:lnTo>
                  <a:lnTo>
                    <a:pt x="525" y="13255"/>
                  </a:lnTo>
                  <a:lnTo>
                    <a:pt x="414" y="14298"/>
                  </a:lnTo>
                  <a:lnTo>
                    <a:pt x="318" y="15340"/>
                  </a:lnTo>
                  <a:lnTo>
                    <a:pt x="237" y="16417"/>
                  </a:lnTo>
                  <a:lnTo>
                    <a:pt x="163" y="17527"/>
                  </a:lnTo>
                  <a:lnTo>
                    <a:pt x="104" y="18671"/>
                  </a:lnTo>
                  <a:lnTo>
                    <a:pt x="59" y="19815"/>
                  </a:lnTo>
                  <a:lnTo>
                    <a:pt x="30" y="20959"/>
                  </a:lnTo>
                  <a:lnTo>
                    <a:pt x="8" y="22136"/>
                  </a:lnTo>
                  <a:lnTo>
                    <a:pt x="0" y="23347"/>
                  </a:lnTo>
                  <a:lnTo>
                    <a:pt x="8" y="24558"/>
                  </a:lnTo>
                  <a:lnTo>
                    <a:pt x="30" y="25736"/>
                  </a:lnTo>
                  <a:lnTo>
                    <a:pt x="59" y="26879"/>
                  </a:lnTo>
                  <a:lnTo>
                    <a:pt x="104" y="28023"/>
                  </a:lnTo>
                  <a:lnTo>
                    <a:pt x="163" y="29167"/>
                  </a:lnTo>
                  <a:lnTo>
                    <a:pt x="237" y="30277"/>
                  </a:lnTo>
                  <a:lnTo>
                    <a:pt x="318" y="31354"/>
                  </a:lnTo>
                  <a:lnTo>
                    <a:pt x="414" y="32397"/>
                  </a:lnTo>
                  <a:lnTo>
                    <a:pt x="525" y="33440"/>
                  </a:lnTo>
                  <a:lnTo>
                    <a:pt x="643" y="34449"/>
                  </a:lnTo>
                  <a:lnTo>
                    <a:pt x="769" y="35424"/>
                  </a:lnTo>
                  <a:lnTo>
                    <a:pt x="909" y="36366"/>
                  </a:lnTo>
                  <a:lnTo>
                    <a:pt x="1057" y="37275"/>
                  </a:lnTo>
                  <a:lnTo>
                    <a:pt x="1220" y="38183"/>
                  </a:lnTo>
                  <a:lnTo>
                    <a:pt x="1382" y="39024"/>
                  </a:lnTo>
                  <a:lnTo>
                    <a:pt x="1560" y="39831"/>
                  </a:lnTo>
                  <a:lnTo>
                    <a:pt x="1752" y="40605"/>
                  </a:lnTo>
                  <a:lnTo>
                    <a:pt x="1944" y="41345"/>
                  </a:lnTo>
                  <a:lnTo>
                    <a:pt x="2151" y="42052"/>
                  </a:lnTo>
                  <a:lnTo>
                    <a:pt x="2358" y="42691"/>
                  </a:lnTo>
                  <a:lnTo>
                    <a:pt x="2580" y="43296"/>
                  </a:lnTo>
                  <a:lnTo>
                    <a:pt x="2801" y="43868"/>
                  </a:lnTo>
                  <a:lnTo>
                    <a:pt x="3038" y="44373"/>
                  </a:lnTo>
                  <a:lnTo>
                    <a:pt x="3274" y="44844"/>
                  </a:lnTo>
                  <a:lnTo>
                    <a:pt x="3526" y="45281"/>
                  </a:lnTo>
                  <a:lnTo>
                    <a:pt x="3777" y="45651"/>
                  </a:lnTo>
                  <a:lnTo>
                    <a:pt x="4035" y="45954"/>
                  </a:lnTo>
                  <a:lnTo>
                    <a:pt x="4294" y="46223"/>
                  </a:lnTo>
                  <a:lnTo>
                    <a:pt x="4568" y="46425"/>
                  </a:lnTo>
                  <a:lnTo>
                    <a:pt x="4841" y="46560"/>
                  </a:lnTo>
                  <a:lnTo>
                    <a:pt x="5114" y="46661"/>
                  </a:lnTo>
                  <a:lnTo>
                    <a:pt x="5395" y="46694"/>
                  </a:lnTo>
                  <a:lnTo>
                    <a:pt x="5676" y="46661"/>
                  </a:lnTo>
                  <a:lnTo>
                    <a:pt x="5950" y="46560"/>
                  </a:lnTo>
                  <a:lnTo>
                    <a:pt x="6216" y="46425"/>
                  </a:lnTo>
                  <a:lnTo>
                    <a:pt x="6482" y="46223"/>
                  </a:lnTo>
                  <a:lnTo>
                    <a:pt x="6740" y="45954"/>
                  </a:lnTo>
                  <a:lnTo>
                    <a:pt x="6999" y="45651"/>
                  </a:lnTo>
                  <a:lnTo>
                    <a:pt x="7250" y="45281"/>
                  </a:lnTo>
                  <a:lnTo>
                    <a:pt x="7494" y="44844"/>
                  </a:lnTo>
                  <a:lnTo>
                    <a:pt x="7731" y="44373"/>
                  </a:lnTo>
                  <a:lnTo>
                    <a:pt x="7960" y="43868"/>
                  </a:lnTo>
                  <a:lnTo>
                    <a:pt x="8189" y="43296"/>
                  </a:lnTo>
                  <a:lnTo>
                    <a:pt x="8411" y="42691"/>
                  </a:lnTo>
                  <a:lnTo>
                    <a:pt x="8618" y="42052"/>
                  </a:lnTo>
                  <a:lnTo>
                    <a:pt x="8824" y="41345"/>
                  </a:lnTo>
                  <a:lnTo>
                    <a:pt x="9017" y="40605"/>
                  </a:lnTo>
                  <a:lnTo>
                    <a:pt x="9209" y="39831"/>
                  </a:lnTo>
                  <a:lnTo>
                    <a:pt x="9386" y="39024"/>
                  </a:lnTo>
                  <a:lnTo>
                    <a:pt x="9556" y="38183"/>
                  </a:lnTo>
                  <a:lnTo>
                    <a:pt x="9719" y="37275"/>
                  </a:lnTo>
                  <a:lnTo>
                    <a:pt x="9867" y="36366"/>
                  </a:lnTo>
                  <a:lnTo>
                    <a:pt x="10007" y="35424"/>
                  </a:lnTo>
                  <a:lnTo>
                    <a:pt x="10140" y="34449"/>
                  </a:lnTo>
                  <a:lnTo>
                    <a:pt x="10258" y="33440"/>
                  </a:lnTo>
                  <a:lnTo>
                    <a:pt x="10369" y="32397"/>
                  </a:lnTo>
                  <a:lnTo>
                    <a:pt x="10465" y="31354"/>
                  </a:lnTo>
                  <a:lnTo>
                    <a:pt x="10546" y="30277"/>
                  </a:lnTo>
                  <a:lnTo>
                    <a:pt x="10620" y="29167"/>
                  </a:lnTo>
                  <a:lnTo>
                    <a:pt x="10687" y="28023"/>
                  </a:lnTo>
                  <a:lnTo>
                    <a:pt x="10731" y="26879"/>
                  </a:lnTo>
                  <a:lnTo>
                    <a:pt x="10768" y="25736"/>
                  </a:lnTo>
                  <a:lnTo>
                    <a:pt x="10790" y="24558"/>
                  </a:lnTo>
                  <a:lnTo>
                    <a:pt x="10790" y="23347"/>
                  </a:lnTo>
                  <a:lnTo>
                    <a:pt x="10790" y="22136"/>
                  </a:lnTo>
                  <a:lnTo>
                    <a:pt x="10768" y="20959"/>
                  </a:lnTo>
                  <a:lnTo>
                    <a:pt x="10731" y="19815"/>
                  </a:lnTo>
                  <a:lnTo>
                    <a:pt x="10687" y="18671"/>
                  </a:lnTo>
                  <a:lnTo>
                    <a:pt x="10620" y="17527"/>
                  </a:lnTo>
                  <a:lnTo>
                    <a:pt x="10546" y="16417"/>
                  </a:lnTo>
                  <a:lnTo>
                    <a:pt x="10465" y="15340"/>
                  </a:lnTo>
                  <a:lnTo>
                    <a:pt x="10369" y="14298"/>
                  </a:lnTo>
                  <a:lnTo>
                    <a:pt x="10258" y="13255"/>
                  </a:lnTo>
                  <a:lnTo>
                    <a:pt x="10140" y="12245"/>
                  </a:lnTo>
                  <a:lnTo>
                    <a:pt x="10007" y="11270"/>
                  </a:lnTo>
                  <a:lnTo>
                    <a:pt x="9867" y="10328"/>
                  </a:lnTo>
                  <a:lnTo>
                    <a:pt x="9719" y="9420"/>
                  </a:lnTo>
                  <a:lnTo>
                    <a:pt x="9556" y="8511"/>
                  </a:lnTo>
                  <a:lnTo>
                    <a:pt x="9386" y="7670"/>
                  </a:lnTo>
                  <a:lnTo>
                    <a:pt x="9209" y="6863"/>
                  </a:lnTo>
                  <a:lnTo>
                    <a:pt x="9017" y="6089"/>
                  </a:lnTo>
                  <a:lnTo>
                    <a:pt x="8824" y="5349"/>
                  </a:lnTo>
                  <a:lnTo>
                    <a:pt x="8618" y="4643"/>
                  </a:lnTo>
                  <a:lnTo>
                    <a:pt x="8411" y="4003"/>
                  </a:lnTo>
                  <a:lnTo>
                    <a:pt x="8189" y="3398"/>
                  </a:lnTo>
                  <a:lnTo>
                    <a:pt x="7960" y="2826"/>
                  </a:lnTo>
                  <a:lnTo>
                    <a:pt x="7731" y="2321"/>
                  </a:lnTo>
                  <a:lnTo>
                    <a:pt x="7494" y="1850"/>
                  </a:lnTo>
                  <a:lnTo>
                    <a:pt x="7250" y="1413"/>
                  </a:lnTo>
                  <a:lnTo>
                    <a:pt x="6999" y="1043"/>
                  </a:lnTo>
                  <a:lnTo>
                    <a:pt x="6740" y="740"/>
                  </a:lnTo>
                  <a:lnTo>
                    <a:pt x="6482" y="471"/>
                  </a:lnTo>
                  <a:lnTo>
                    <a:pt x="6216" y="269"/>
                  </a:lnTo>
                  <a:lnTo>
                    <a:pt x="5950" y="135"/>
                  </a:lnTo>
                  <a:lnTo>
                    <a:pt x="5676" y="34"/>
                  </a:lnTo>
                  <a:lnTo>
                    <a:pt x="5395" y="0"/>
                  </a:lnTo>
                  <a:close/>
                  <a:moveTo>
                    <a:pt x="5395" y="113472"/>
                  </a:moveTo>
                  <a:lnTo>
                    <a:pt x="5114" y="113506"/>
                  </a:lnTo>
                  <a:lnTo>
                    <a:pt x="4841" y="113573"/>
                  </a:lnTo>
                  <a:lnTo>
                    <a:pt x="4568" y="113742"/>
                  </a:lnTo>
                  <a:lnTo>
                    <a:pt x="4294" y="113943"/>
                  </a:lnTo>
                  <a:lnTo>
                    <a:pt x="4035" y="114213"/>
                  </a:lnTo>
                  <a:lnTo>
                    <a:pt x="3777" y="114515"/>
                  </a:lnTo>
                  <a:lnTo>
                    <a:pt x="3526" y="114885"/>
                  </a:lnTo>
                  <a:lnTo>
                    <a:pt x="3274" y="115323"/>
                  </a:lnTo>
                  <a:lnTo>
                    <a:pt x="3038" y="115794"/>
                  </a:lnTo>
                  <a:lnTo>
                    <a:pt x="2801" y="116298"/>
                  </a:lnTo>
                  <a:lnTo>
                    <a:pt x="2580" y="116870"/>
                  </a:lnTo>
                  <a:lnTo>
                    <a:pt x="2358" y="117476"/>
                  </a:lnTo>
                  <a:lnTo>
                    <a:pt x="2151" y="118115"/>
                  </a:lnTo>
                  <a:lnTo>
                    <a:pt x="1944" y="118821"/>
                  </a:lnTo>
                  <a:lnTo>
                    <a:pt x="1752" y="119562"/>
                  </a:lnTo>
                  <a:lnTo>
                    <a:pt x="1560" y="120335"/>
                  </a:lnTo>
                  <a:lnTo>
                    <a:pt x="1382" y="121143"/>
                  </a:lnTo>
                  <a:lnTo>
                    <a:pt x="1220" y="121984"/>
                  </a:lnTo>
                  <a:lnTo>
                    <a:pt x="1057" y="122858"/>
                  </a:lnTo>
                  <a:lnTo>
                    <a:pt x="909" y="123800"/>
                  </a:lnTo>
                  <a:lnTo>
                    <a:pt x="769" y="124742"/>
                  </a:lnTo>
                  <a:lnTo>
                    <a:pt x="643" y="125718"/>
                  </a:lnTo>
                  <a:lnTo>
                    <a:pt x="525" y="126727"/>
                  </a:lnTo>
                  <a:lnTo>
                    <a:pt x="414" y="127736"/>
                  </a:lnTo>
                  <a:lnTo>
                    <a:pt x="318" y="128813"/>
                  </a:lnTo>
                  <a:lnTo>
                    <a:pt x="237" y="129889"/>
                  </a:lnTo>
                  <a:lnTo>
                    <a:pt x="163" y="131000"/>
                  </a:lnTo>
                  <a:lnTo>
                    <a:pt x="104" y="132110"/>
                  </a:lnTo>
                  <a:lnTo>
                    <a:pt x="59" y="133254"/>
                  </a:lnTo>
                  <a:lnTo>
                    <a:pt x="30" y="134431"/>
                  </a:lnTo>
                  <a:lnTo>
                    <a:pt x="8" y="135608"/>
                  </a:lnTo>
                  <a:lnTo>
                    <a:pt x="0" y="136820"/>
                  </a:lnTo>
                  <a:lnTo>
                    <a:pt x="8" y="137997"/>
                  </a:lnTo>
                  <a:lnTo>
                    <a:pt x="30" y="139174"/>
                  </a:lnTo>
                  <a:lnTo>
                    <a:pt x="59" y="140352"/>
                  </a:lnTo>
                  <a:lnTo>
                    <a:pt x="104" y="141496"/>
                  </a:lnTo>
                  <a:lnTo>
                    <a:pt x="163" y="142640"/>
                  </a:lnTo>
                  <a:lnTo>
                    <a:pt x="237" y="143716"/>
                  </a:lnTo>
                  <a:lnTo>
                    <a:pt x="318" y="144826"/>
                  </a:lnTo>
                  <a:lnTo>
                    <a:pt x="414" y="145869"/>
                  </a:lnTo>
                  <a:lnTo>
                    <a:pt x="525" y="146912"/>
                  </a:lnTo>
                  <a:lnTo>
                    <a:pt x="643" y="147921"/>
                  </a:lnTo>
                  <a:lnTo>
                    <a:pt x="769" y="148897"/>
                  </a:lnTo>
                  <a:lnTo>
                    <a:pt x="909" y="149839"/>
                  </a:lnTo>
                  <a:lnTo>
                    <a:pt x="1057" y="150747"/>
                  </a:lnTo>
                  <a:lnTo>
                    <a:pt x="1220" y="151622"/>
                  </a:lnTo>
                  <a:lnTo>
                    <a:pt x="1382" y="152496"/>
                  </a:lnTo>
                  <a:lnTo>
                    <a:pt x="1560" y="153304"/>
                  </a:lnTo>
                  <a:lnTo>
                    <a:pt x="1752" y="154078"/>
                  </a:lnTo>
                  <a:lnTo>
                    <a:pt x="1944" y="154818"/>
                  </a:lnTo>
                  <a:lnTo>
                    <a:pt x="2151" y="155491"/>
                  </a:lnTo>
                  <a:lnTo>
                    <a:pt x="2358" y="156163"/>
                  </a:lnTo>
                  <a:lnTo>
                    <a:pt x="2580" y="156769"/>
                  </a:lnTo>
                  <a:lnTo>
                    <a:pt x="2801" y="157341"/>
                  </a:lnTo>
                  <a:lnTo>
                    <a:pt x="3038" y="157845"/>
                  </a:lnTo>
                  <a:lnTo>
                    <a:pt x="3274" y="158316"/>
                  </a:lnTo>
                  <a:lnTo>
                    <a:pt x="3526" y="158720"/>
                  </a:lnTo>
                  <a:lnTo>
                    <a:pt x="3777" y="159090"/>
                  </a:lnTo>
                  <a:lnTo>
                    <a:pt x="4035" y="159427"/>
                  </a:lnTo>
                  <a:lnTo>
                    <a:pt x="4294" y="159696"/>
                  </a:lnTo>
                  <a:lnTo>
                    <a:pt x="4568" y="159898"/>
                  </a:lnTo>
                  <a:lnTo>
                    <a:pt x="4841" y="160032"/>
                  </a:lnTo>
                  <a:lnTo>
                    <a:pt x="5114" y="160133"/>
                  </a:lnTo>
                  <a:lnTo>
                    <a:pt x="5395"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0" y="157341"/>
                  </a:lnTo>
                  <a:lnTo>
                    <a:pt x="8189" y="156769"/>
                  </a:lnTo>
                  <a:lnTo>
                    <a:pt x="8411" y="156163"/>
                  </a:lnTo>
                  <a:lnTo>
                    <a:pt x="8618" y="155491"/>
                  </a:lnTo>
                  <a:lnTo>
                    <a:pt x="8824" y="154818"/>
                  </a:lnTo>
                  <a:lnTo>
                    <a:pt x="9017" y="154078"/>
                  </a:lnTo>
                  <a:lnTo>
                    <a:pt x="9209" y="153304"/>
                  </a:lnTo>
                  <a:lnTo>
                    <a:pt x="9386" y="152496"/>
                  </a:lnTo>
                  <a:lnTo>
                    <a:pt x="9556" y="151622"/>
                  </a:lnTo>
                  <a:lnTo>
                    <a:pt x="9719" y="150747"/>
                  </a:lnTo>
                  <a:lnTo>
                    <a:pt x="9867" y="149839"/>
                  </a:lnTo>
                  <a:lnTo>
                    <a:pt x="10007" y="148897"/>
                  </a:lnTo>
                  <a:lnTo>
                    <a:pt x="10140" y="147921"/>
                  </a:lnTo>
                  <a:lnTo>
                    <a:pt x="10258" y="146912"/>
                  </a:lnTo>
                  <a:lnTo>
                    <a:pt x="10369" y="145869"/>
                  </a:lnTo>
                  <a:lnTo>
                    <a:pt x="10465" y="144826"/>
                  </a:lnTo>
                  <a:lnTo>
                    <a:pt x="10546" y="143716"/>
                  </a:lnTo>
                  <a:lnTo>
                    <a:pt x="10620" y="142640"/>
                  </a:lnTo>
                  <a:lnTo>
                    <a:pt x="10687" y="141496"/>
                  </a:lnTo>
                  <a:lnTo>
                    <a:pt x="10731" y="140352"/>
                  </a:lnTo>
                  <a:lnTo>
                    <a:pt x="10768" y="139174"/>
                  </a:lnTo>
                  <a:lnTo>
                    <a:pt x="10790" y="137997"/>
                  </a:lnTo>
                  <a:lnTo>
                    <a:pt x="10790" y="136820"/>
                  </a:lnTo>
                  <a:lnTo>
                    <a:pt x="10790" y="135608"/>
                  </a:lnTo>
                  <a:lnTo>
                    <a:pt x="10768" y="134431"/>
                  </a:lnTo>
                  <a:lnTo>
                    <a:pt x="10731" y="133254"/>
                  </a:lnTo>
                  <a:lnTo>
                    <a:pt x="10687" y="132110"/>
                  </a:lnTo>
                  <a:lnTo>
                    <a:pt x="10620" y="131000"/>
                  </a:lnTo>
                  <a:lnTo>
                    <a:pt x="10546" y="129889"/>
                  </a:lnTo>
                  <a:lnTo>
                    <a:pt x="10465" y="128813"/>
                  </a:lnTo>
                  <a:lnTo>
                    <a:pt x="10369" y="127736"/>
                  </a:lnTo>
                  <a:lnTo>
                    <a:pt x="10258" y="126727"/>
                  </a:lnTo>
                  <a:lnTo>
                    <a:pt x="10140" y="125718"/>
                  </a:lnTo>
                  <a:lnTo>
                    <a:pt x="10007" y="124742"/>
                  </a:lnTo>
                  <a:lnTo>
                    <a:pt x="9867" y="123800"/>
                  </a:lnTo>
                  <a:lnTo>
                    <a:pt x="9719" y="122858"/>
                  </a:lnTo>
                  <a:lnTo>
                    <a:pt x="9556" y="121984"/>
                  </a:lnTo>
                  <a:lnTo>
                    <a:pt x="9386" y="121143"/>
                  </a:lnTo>
                  <a:lnTo>
                    <a:pt x="9209" y="120335"/>
                  </a:lnTo>
                  <a:lnTo>
                    <a:pt x="9017" y="119562"/>
                  </a:lnTo>
                  <a:lnTo>
                    <a:pt x="8824" y="118821"/>
                  </a:lnTo>
                  <a:lnTo>
                    <a:pt x="8618" y="118115"/>
                  </a:lnTo>
                  <a:lnTo>
                    <a:pt x="8411" y="117476"/>
                  </a:lnTo>
                  <a:lnTo>
                    <a:pt x="8189" y="116870"/>
                  </a:lnTo>
                  <a:lnTo>
                    <a:pt x="7960"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395" y="113472"/>
                  </a:lnTo>
                  <a:close/>
                  <a:moveTo>
                    <a:pt x="5114" y="226945"/>
                  </a:moveTo>
                  <a:lnTo>
                    <a:pt x="4841" y="227046"/>
                  </a:lnTo>
                  <a:lnTo>
                    <a:pt x="4568" y="227214"/>
                  </a:lnTo>
                  <a:lnTo>
                    <a:pt x="4294" y="227416"/>
                  </a:lnTo>
                  <a:lnTo>
                    <a:pt x="4035" y="227651"/>
                  </a:lnTo>
                  <a:lnTo>
                    <a:pt x="3777" y="227988"/>
                  </a:lnTo>
                  <a:lnTo>
                    <a:pt x="3526" y="228358"/>
                  </a:lnTo>
                  <a:lnTo>
                    <a:pt x="3274" y="228761"/>
                  </a:lnTo>
                  <a:lnTo>
                    <a:pt x="3038" y="229232"/>
                  </a:lnTo>
                  <a:lnTo>
                    <a:pt x="2801" y="229771"/>
                  </a:lnTo>
                  <a:lnTo>
                    <a:pt x="2580" y="230309"/>
                  </a:lnTo>
                  <a:lnTo>
                    <a:pt x="2358" y="230915"/>
                  </a:lnTo>
                  <a:lnTo>
                    <a:pt x="2151" y="231587"/>
                  </a:lnTo>
                  <a:lnTo>
                    <a:pt x="1944" y="232260"/>
                  </a:lnTo>
                  <a:lnTo>
                    <a:pt x="1752" y="233000"/>
                  </a:lnTo>
                  <a:lnTo>
                    <a:pt x="1560" y="233774"/>
                  </a:lnTo>
                  <a:lnTo>
                    <a:pt x="1382" y="234581"/>
                  </a:lnTo>
                  <a:lnTo>
                    <a:pt x="1220" y="235422"/>
                  </a:lnTo>
                  <a:lnTo>
                    <a:pt x="1057" y="236331"/>
                  </a:lnTo>
                  <a:lnTo>
                    <a:pt x="909" y="237239"/>
                  </a:lnTo>
                  <a:lnTo>
                    <a:pt x="769" y="238181"/>
                  </a:lnTo>
                  <a:lnTo>
                    <a:pt x="643" y="239157"/>
                  </a:lnTo>
                  <a:lnTo>
                    <a:pt x="525" y="240166"/>
                  </a:lnTo>
                  <a:lnTo>
                    <a:pt x="414" y="241209"/>
                  </a:lnTo>
                  <a:lnTo>
                    <a:pt x="318" y="242252"/>
                  </a:lnTo>
                  <a:lnTo>
                    <a:pt x="237" y="243328"/>
                  </a:lnTo>
                  <a:lnTo>
                    <a:pt x="163" y="244438"/>
                  </a:lnTo>
                  <a:lnTo>
                    <a:pt x="104" y="245582"/>
                  </a:lnTo>
                  <a:lnTo>
                    <a:pt x="59" y="246726"/>
                  </a:lnTo>
                  <a:lnTo>
                    <a:pt x="30" y="247903"/>
                  </a:lnTo>
                  <a:lnTo>
                    <a:pt x="8" y="249081"/>
                  </a:lnTo>
                  <a:lnTo>
                    <a:pt x="0" y="250258"/>
                  </a:lnTo>
                  <a:lnTo>
                    <a:pt x="8" y="251469"/>
                  </a:lnTo>
                  <a:lnTo>
                    <a:pt x="30" y="252647"/>
                  </a:lnTo>
                  <a:lnTo>
                    <a:pt x="59" y="253824"/>
                  </a:lnTo>
                  <a:lnTo>
                    <a:pt x="104" y="254968"/>
                  </a:lnTo>
                  <a:lnTo>
                    <a:pt x="163" y="256078"/>
                  </a:lnTo>
                  <a:lnTo>
                    <a:pt x="237" y="257188"/>
                  </a:lnTo>
                  <a:lnTo>
                    <a:pt x="318" y="258265"/>
                  </a:lnTo>
                  <a:lnTo>
                    <a:pt x="414" y="259341"/>
                  </a:lnTo>
                  <a:lnTo>
                    <a:pt x="525" y="260384"/>
                  </a:lnTo>
                  <a:lnTo>
                    <a:pt x="643" y="261360"/>
                  </a:lnTo>
                  <a:lnTo>
                    <a:pt x="769" y="262336"/>
                  </a:lnTo>
                  <a:lnTo>
                    <a:pt x="909" y="263311"/>
                  </a:lnTo>
                  <a:lnTo>
                    <a:pt x="1057" y="264220"/>
                  </a:lnTo>
                  <a:lnTo>
                    <a:pt x="1220" y="265094"/>
                  </a:lnTo>
                  <a:lnTo>
                    <a:pt x="1382" y="265935"/>
                  </a:lnTo>
                  <a:lnTo>
                    <a:pt x="1560" y="266743"/>
                  </a:lnTo>
                  <a:lnTo>
                    <a:pt x="1752" y="267516"/>
                  </a:lnTo>
                  <a:lnTo>
                    <a:pt x="1944" y="268256"/>
                  </a:lnTo>
                  <a:lnTo>
                    <a:pt x="2151" y="268963"/>
                  </a:lnTo>
                  <a:lnTo>
                    <a:pt x="2358" y="269602"/>
                  </a:lnTo>
                  <a:lnTo>
                    <a:pt x="2580" y="270208"/>
                  </a:lnTo>
                  <a:lnTo>
                    <a:pt x="2801" y="270780"/>
                  </a:lnTo>
                  <a:lnTo>
                    <a:pt x="3038" y="271318"/>
                  </a:lnTo>
                  <a:lnTo>
                    <a:pt x="3274" y="271789"/>
                  </a:lnTo>
                  <a:lnTo>
                    <a:pt x="3526" y="272193"/>
                  </a:lnTo>
                  <a:lnTo>
                    <a:pt x="3777" y="272563"/>
                  </a:lnTo>
                  <a:lnTo>
                    <a:pt x="4035" y="272865"/>
                  </a:lnTo>
                  <a:lnTo>
                    <a:pt x="4294" y="273134"/>
                  </a:lnTo>
                  <a:lnTo>
                    <a:pt x="4568" y="273336"/>
                  </a:lnTo>
                  <a:lnTo>
                    <a:pt x="4841" y="273505"/>
                  </a:lnTo>
                  <a:lnTo>
                    <a:pt x="5114" y="273572"/>
                  </a:lnTo>
                  <a:lnTo>
                    <a:pt x="5395"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0" y="270780"/>
                  </a:lnTo>
                  <a:lnTo>
                    <a:pt x="8189" y="270208"/>
                  </a:lnTo>
                  <a:lnTo>
                    <a:pt x="8411" y="269602"/>
                  </a:lnTo>
                  <a:lnTo>
                    <a:pt x="8618" y="268963"/>
                  </a:lnTo>
                  <a:lnTo>
                    <a:pt x="8824" y="268256"/>
                  </a:lnTo>
                  <a:lnTo>
                    <a:pt x="9017" y="267516"/>
                  </a:lnTo>
                  <a:lnTo>
                    <a:pt x="9209" y="266743"/>
                  </a:lnTo>
                  <a:lnTo>
                    <a:pt x="9386" y="265935"/>
                  </a:lnTo>
                  <a:lnTo>
                    <a:pt x="9556" y="265094"/>
                  </a:lnTo>
                  <a:lnTo>
                    <a:pt x="9719" y="264220"/>
                  </a:lnTo>
                  <a:lnTo>
                    <a:pt x="9867" y="263311"/>
                  </a:lnTo>
                  <a:lnTo>
                    <a:pt x="10007" y="262336"/>
                  </a:lnTo>
                  <a:lnTo>
                    <a:pt x="10140" y="261360"/>
                  </a:lnTo>
                  <a:lnTo>
                    <a:pt x="10258" y="260384"/>
                  </a:lnTo>
                  <a:lnTo>
                    <a:pt x="10369" y="259341"/>
                  </a:lnTo>
                  <a:lnTo>
                    <a:pt x="10465" y="258265"/>
                  </a:lnTo>
                  <a:lnTo>
                    <a:pt x="10546" y="257188"/>
                  </a:lnTo>
                  <a:lnTo>
                    <a:pt x="10620" y="256078"/>
                  </a:lnTo>
                  <a:lnTo>
                    <a:pt x="10687" y="254968"/>
                  </a:lnTo>
                  <a:lnTo>
                    <a:pt x="10731" y="253824"/>
                  </a:lnTo>
                  <a:lnTo>
                    <a:pt x="10768" y="252647"/>
                  </a:lnTo>
                  <a:lnTo>
                    <a:pt x="10790" y="251469"/>
                  </a:lnTo>
                  <a:lnTo>
                    <a:pt x="10790" y="250258"/>
                  </a:lnTo>
                  <a:lnTo>
                    <a:pt x="10790" y="249081"/>
                  </a:lnTo>
                  <a:lnTo>
                    <a:pt x="10768" y="247903"/>
                  </a:lnTo>
                  <a:lnTo>
                    <a:pt x="10731" y="246726"/>
                  </a:lnTo>
                  <a:lnTo>
                    <a:pt x="10687" y="245582"/>
                  </a:lnTo>
                  <a:lnTo>
                    <a:pt x="10620" y="244438"/>
                  </a:lnTo>
                  <a:lnTo>
                    <a:pt x="10546" y="243328"/>
                  </a:lnTo>
                  <a:lnTo>
                    <a:pt x="10465" y="242252"/>
                  </a:lnTo>
                  <a:lnTo>
                    <a:pt x="10369" y="241209"/>
                  </a:lnTo>
                  <a:lnTo>
                    <a:pt x="10258" y="240166"/>
                  </a:lnTo>
                  <a:lnTo>
                    <a:pt x="10140" y="239157"/>
                  </a:lnTo>
                  <a:lnTo>
                    <a:pt x="10007" y="238181"/>
                  </a:lnTo>
                  <a:lnTo>
                    <a:pt x="9867" y="237239"/>
                  </a:lnTo>
                  <a:lnTo>
                    <a:pt x="9719" y="236331"/>
                  </a:lnTo>
                  <a:lnTo>
                    <a:pt x="9556" y="235422"/>
                  </a:lnTo>
                  <a:lnTo>
                    <a:pt x="9386" y="234581"/>
                  </a:lnTo>
                  <a:lnTo>
                    <a:pt x="9209" y="233774"/>
                  </a:lnTo>
                  <a:lnTo>
                    <a:pt x="9017" y="233000"/>
                  </a:lnTo>
                  <a:lnTo>
                    <a:pt x="8824" y="232260"/>
                  </a:lnTo>
                  <a:lnTo>
                    <a:pt x="8618" y="231587"/>
                  </a:lnTo>
                  <a:lnTo>
                    <a:pt x="8411" y="230915"/>
                  </a:lnTo>
                  <a:lnTo>
                    <a:pt x="8189" y="230309"/>
                  </a:lnTo>
                  <a:lnTo>
                    <a:pt x="7960"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14" y="340384"/>
                  </a:moveTo>
                  <a:lnTo>
                    <a:pt x="4841" y="340485"/>
                  </a:lnTo>
                  <a:lnTo>
                    <a:pt x="4568" y="340653"/>
                  </a:lnTo>
                  <a:lnTo>
                    <a:pt x="4294" y="340855"/>
                  </a:lnTo>
                  <a:lnTo>
                    <a:pt x="4035" y="341124"/>
                  </a:lnTo>
                  <a:lnTo>
                    <a:pt x="3777" y="341426"/>
                  </a:lnTo>
                  <a:lnTo>
                    <a:pt x="3526" y="341797"/>
                  </a:lnTo>
                  <a:lnTo>
                    <a:pt x="3274" y="342200"/>
                  </a:lnTo>
                  <a:lnTo>
                    <a:pt x="3038" y="342671"/>
                  </a:lnTo>
                  <a:lnTo>
                    <a:pt x="2801" y="343209"/>
                  </a:lnTo>
                  <a:lnTo>
                    <a:pt x="2580" y="343748"/>
                  </a:lnTo>
                  <a:lnTo>
                    <a:pt x="2358" y="344387"/>
                  </a:lnTo>
                  <a:lnTo>
                    <a:pt x="2151" y="345026"/>
                  </a:lnTo>
                  <a:lnTo>
                    <a:pt x="1944" y="345733"/>
                  </a:lnTo>
                  <a:lnTo>
                    <a:pt x="1752" y="346439"/>
                  </a:lnTo>
                  <a:lnTo>
                    <a:pt x="1560" y="347213"/>
                  </a:lnTo>
                  <a:lnTo>
                    <a:pt x="1382" y="348054"/>
                  </a:lnTo>
                  <a:lnTo>
                    <a:pt x="1220" y="348895"/>
                  </a:lnTo>
                  <a:lnTo>
                    <a:pt x="1057" y="349770"/>
                  </a:lnTo>
                  <a:lnTo>
                    <a:pt x="909" y="350678"/>
                  </a:lnTo>
                  <a:lnTo>
                    <a:pt x="769" y="351620"/>
                  </a:lnTo>
                  <a:lnTo>
                    <a:pt x="643" y="352595"/>
                  </a:lnTo>
                  <a:lnTo>
                    <a:pt x="525" y="353605"/>
                  </a:lnTo>
                  <a:lnTo>
                    <a:pt x="414" y="354648"/>
                  </a:lnTo>
                  <a:lnTo>
                    <a:pt x="318" y="355724"/>
                  </a:lnTo>
                  <a:lnTo>
                    <a:pt x="237" y="356801"/>
                  </a:lnTo>
                  <a:lnTo>
                    <a:pt x="163" y="357911"/>
                  </a:lnTo>
                  <a:lnTo>
                    <a:pt x="104" y="359021"/>
                  </a:lnTo>
                  <a:lnTo>
                    <a:pt x="59" y="360165"/>
                  </a:lnTo>
                  <a:lnTo>
                    <a:pt x="30" y="361342"/>
                  </a:lnTo>
                  <a:lnTo>
                    <a:pt x="8" y="362520"/>
                  </a:lnTo>
                  <a:lnTo>
                    <a:pt x="0" y="363697"/>
                  </a:lnTo>
                  <a:lnTo>
                    <a:pt x="8" y="364908"/>
                  </a:lnTo>
                  <a:lnTo>
                    <a:pt x="30" y="366086"/>
                  </a:lnTo>
                  <a:lnTo>
                    <a:pt x="59" y="367263"/>
                  </a:lnTo>
                  <a:lnTo>
                    <a:pt x="104" y="368407"/>
                  </a:lnTo>
                  <a:lnTo>
                    <a:pt x="163" y="369517"/>
                  </a:lnTo>
                  <a:lnTo>
                    <a:pt x="237" y="370627"/>
                  </a:lnTo>
                  <a:lnTo>
                    <a:pt x="318" y="371704"/>
                  </a:lnTo>
                  <a:lnTo>
                    <a:pt x="414" y="372780"/>
                  </a:lnTo>
                  <a:lnTo>
                    <a:pt x="525" y="373823"/>
                  </a:lnTo>
                  <a:lnTo>
                    <a:pt x="643" y="374799"/>
                  </a:lnTo>
                  <a:lnTo>
                    <a:pt x="769" y="375808"/>
                  </a:lnTo>
                  <a:lnTo>
                    <a:pt x="909" y="376750"/>
                  </a:lnTo>
                  <a:lnTo>
                    <a:pt x="1057" y="377658"/>
                  </a:lnTo>
                  <a:lnTo>
                    <a:pt x="1220" y="378533"/>
                  </a:lnTo>
                  <a:lnTo>
                    <a:pt x="1382" y="379374"/>
                  </a:lnTo>
                  <a:lnTo>
                    <a:pt x="1560" y="380215"/>
                  </a:lnTo>
                  <a:lnTo>
                    <a:pt x="1752" y="380989"/>
                  </a:lnTo>
                  <a:lnTo>
                    <a:pt x="1944" y="381695"/>
                  </a:lnTo>
                  <a:lnTo>
                    <a:pt x="2151" y="382402"/>
                  </a:lnTo>
                  <a:lnTo>
                    <a:pt x="2358" y="383041"/>
                  </a:lnTo>
                  <a:lnTo>
                    <a:pt x="2580" y="383680"/>
                  </a:lnTo>
                  <a:lnTo>
                    <a:pt x="2801" y="384218"/>
                  </a:lnTo>
                  <a:lnTo>
                    <a:pt x="3038" y="384757"/>
                  </a:lnTo>
                  <a:lnTo>
                    <a:pt x="3274" y="385228"/>
                  </a:lnTo>
                  <a:lnTo>
                    <a:pt x="3526" y="385631"/>
                  </a:lnTo>
                  <a:lnTo>
                    <a:pt x="3777" y="386001"/>
                  </a:lnTo>
                  <a:lnTo>
                    <a:pt x="4035" y="386304"/>
                  </a:lnTo>
                  <a:lnTo>
                    <a:pt x="4294" y="386573"/>
                  </a:lnTo>
                  <a:lnTo>
                    <a:pt x="4568" y="386775"/>
                  </a:lnTo>
                  <a:lnTo>
                    <a:pt x="4841" y="386943"/>
                  </a:lnTo>
                  <a:lnTo>
                    <a:pt x="5114"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0" y="384218"/>
                  </a:lnTo>
                  <a:lnTo>
                    <a:pt x="8189" y="383680"/>
                  </a:lnTo>
                  <a:lnTo>
                    <a:pt x="8411" y="383041"/>
                  </a:lnTo>
                  <a:lnTo>
                    <a:pt x="8618" y="382402"/>
                  </a:lnTo>
                  <a:lnTo>
                    <a:pt x="8824" y="381695"/>
                  </a:lnTo>
                  <a:lnTo>
                    <a:pt x="9017" y="380989"/>
                  </a:lnTo>
                  <a:lnTo>
                    <a:pt x="9209" y="380215"/>
                  </a:lnTo>
                  <a:lnTo>
                    <a:pt x="9386" y="379374"/>
                  </a:lnTo>
                  <a:lnTo>
                    <a:pt x="9556" y="378533"/>
                  </a:lnTo>
                  <a:lnTo>
                    <a:pt x="9719" y="377658"/>
                  </a:lnTo>
                  <a:lnTo>
                    <a:pt x="9867" y="376750"/>
                  </a:lnTo>
                  <a:lnTo>
                    <a:pt x="10007" y="375808"/>
                  </a:lnTo>
                  <a:lnTo>
                    <a:pt x="10140" y="374799"/>
                  </a:lnTo>
                  <a:lnTo>
                    <a:pt x="10258" y="373823"/>
                  </a:lnTo>
                  <a:lnTo>
                    <a:pt x="10369" y="372780"/>
                  </a:lnTo>
                  <a:lnTo>
                    <a:pt x="10465" y="371704"/>
                  </a:lnTo>
                  <a:lnTo>
                    <a:pt x="10546" y="370627"/>
                  </a:lnTo>
                  <a:lnTo>
                    <a:pt x="10620" y="369517"/>
                  </a:lnTo>
                  <a:lnTo>
                    <a:pt x="10687" y="368407"/>
                  </a:lnTo>
                  <a:lnTo>
                    <a:pt x="10731" y="367263"/>
                  </a:lnTo>
                  <a:lnTo>
                    <a:pt x="10768" y="366086"/>
                  </a:lnTo>
                  <a:lnTo>
                    <a:pt x="10790" y="364908"/>
                  </a:lnTo>
                  <a:lnTo>
                    <a:pt x="10790" y="363697"/>
                  </a:lnTo>
                  <a:lnTo>
                    <a:pt x="10790" y="362520"/>
                  </a:lnTo>
                  <a:lnTo>
                    <a:pt x="10768" y="361342"/>
                  </a:lnTo>
                  <a:lnTo>
                    <a:pt x="10731" y="360165"/>
                  </a:lnTo>
                  <a:lnTo>
                    <a:pt x="10687" y="359021"/>
                  </a:lnTo>
                  <a:lnTo>
                    <a:pt x="10620" y="357911"/>
                  </a:lnTo>
                  <a:lnTo>
                    <a:pt x="10546" y="356801"/>
                  </a:lnTo>
                  <a:lnTo>
                    <a:pt x="10465" y="355724"/>
                  </a:lnTo>
                  <a:lnTo>
                    <a:pt x="10369" y="354648"/>
                  </a:lnTo>
                  <a:lnTo>
                    <a:pt x="10258" y="353605"/>
                  </a:lnTo>
                  <a:lnTo>
                    <a:pt x="10140" y="352595"/>
                  </a:lnTo>
                  <a:lnTo>
                    <a:pt x="10007" y="351620"/>
                  </a:lnTo>
                  <a:lnTo>
                    <a:pt x="9867" y="350678"/>
                  </a:lnTo>
                  <a:lnTo>
                    <a:pt x="9719" y="349770"/>
                  </a:lnTo>
                  <a:lnTo>
                    <a:pt x="9556" y="348895"/>
                  </a:lnTo>
                  <a:lnTo>
                    <a:pt x="9386" y="348054"/>
                  </a:lnTo>
                  <a:lnTo>
                    <a:pt x="9209" y="347213"/>
                  </a:lnTo>
                  <a:lnTo>
                    <a:pt x="9017" y="346439"/>
                  </a:lnTo>
                  <a:lnTo>
                    <a:pt x="8824" y="345733"/>
                  </a:lnTo>
                  <a:lnTo>
                    <a:pt x="8618" y="345026"/>
                  </a:lnTo>
                  <a:lnTo>
                    <a:pt x="8411" y="344387"/>
                  </a:lnTo>
                  <a:lnTo>
                    <a:pt x="8189" y="343748"/>
                  </a:lnTo>
                  <a:lnTo>
                    <a:pt x="7960"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395" y="453822"/>
                  </a:moveTo>
                  <a:lnTo>
                    <a:pt x="5114" y="453856"/>
                  </a:lnTo>
                  <a:lnTo>
                    <a:pt x="4841" y="453957"/>
                  </a:lnTo>
                  <a:lnTo>
                    <a:pt x="4568" y="454092"/>
                  </a:lnTo>
                  <a:lnTo>
                    <a:pt x="4294" y="454293"/>
                  </a:lnTo>
                  <a:lnTo>
                    <a:pt x="4035" y="454562"/>
                  </a:lnTo>
                  <a:lnTo>
                    <a:pt x="3777" y="454865"/>
                  </a:lnTo>
                  <a:lnTo>
                    <a:pt x="3526" y="455235"/>
                  </a:lnTo>
                  <a:lnTo>
                    <a:pt x="3274" y="455639"/>
                  </a:lnTo>
                  <a:lnTo>
                    <a:pt x="3038" y="456110"/>
                  </a:lnTo>
                  <a:lnTo>
                    <a:pt x="2801" y="456615"/>
                  </a:lnTo>
                  <a:lnTo>
                    <a:pt x="2580" y="457153"/>
                  </a:lnTo>
                  <a:lnTo>
                    <a:pt x="2358" y="457758"/>
                  </a:lnTo>
                  <a:lnTo>
                    <a:pt x="2151" y="458398"/>
                  </a:lnTo>
                  <a:lnTo>
                    <a:pt x="1944" y="459070"/>
                  </a:lnTo>
                  <a:lnTo>
                    <a:pt x="1752" y="459811"/>
                  </a:lnTo>
                  <a:lnTo>
                    <a:pt x="1560" y="460551"/>
                  </a:lnTo>
                  <a:lnTo>
                    <a:pt x="1382" y="461358"/>
                  </a:lnTo>
                  <a:lnTo>
                    <a:pt x="1220" y="462199"/>
                  </a:lnTo>
                  <a:lnTo>
                    <a:pt x="1057" y="463074"/>
                  </a:lnTo>
                  <a:lnTo>
                    <a:pt x="909" y="463982"/>
                  </a:lnTo>
                  <a:lnTo>
                    <a:pt x="769" y="464924"/>
                  </a:lnTo>
                  <a:lnTo>
                    <a:pt x="643" y="465900"/>
                  </a:lnTo>
                  <a:lnTo>
                    <a:pt x="525" y="466875"/>
                  </a:lnTo>
                  <a:lnTo>
                    <a:pt x="414" y="467918"/>
                  </a:lnTo>
                  <a:lnTo>
                    <a:pt x="318" y="468961"/>
                  </a:lnTo>
                  <a:lnTo>
                    <a:pt x="237" y="470038"/>
                  </a:lnTo>
                  <a:lnTo>
                    <a:pt x="163" y="471148"/>
                  </a:lnTo>
                  <a:lnTo>
                    <a:pt x="104" y="472258"/>
                  </a:lnTo>
                  <a:lnTo>
                    <a:pt x="59" y="473402"/>
                  </a:lnTo>
                  <a:lnTo>
                    <a:pt x="30" y="474579"/>
                  </a:lnTo>
                  <a:lnTo>
                    <a:pt x="8" y="475757"/>
                  </a:lnTo>
                  <a:lnTo>
                    <a:pt x="0" y="476934"/>
                  </a:lnTo>
                  <a:lnTo>
                    <a:pt x="8" y="478179"/>
                  </a:lnTo>
                  <a:lnTo>
                    <a:pt x="30" y="479356"/>
                  </a:lnTo>
                  <a:lnTo>
                    <a:pt x="59" y="480534"/>
                  </a:lnTo>
                  <a:lnTo>
                    <a:pt x="104" y="481711"/>
                  </a:lnTo>
                  <a:lnTo>
                    <a:pt x="163" y="482855"/>
                  </a:lnTo>
                  <a:lnTo>
                    <a:pt x="237" y="483965"/>
                  </a:lnTo>
                  <a:lnTo>
                    <a:pt x="318" y="485075"/>
                  </a:lnTo>
                  <a:lnTo>
                    <a:pt x="414" y="486152"/>
                  </a:lnTo>
                  <a:lnTo>
                    <a:pt x="525" y="487195"/>
                  </a:lnTo>
                  <a:lnTo>
                    <a:pt x="643" y="488204"/>
                  </a:lnTo>
                  <a:lnTo>
                    <a:pt x="769" y="489179"/>
                  </a:lnTo>
                  <a:lnTo>
                    <a:pt x="909" y="490155"/>
                  </a:lnTo>
                  <a:lnTo>
                    <a:pt x="1057" y="491063"/>
                  </a:lnTo>
                  <a:lnTo>
                    <a:pt x="1220" y="491972"/>
                  </a:lnTo>
                  <a:lnTo>
                    <a:pt x="1382" y="492813"/>
                  </a:lnTo>
                  <a:lnTo>
                    <a:pt x="1560" y="493620"/>
                  </a:lnTo>
                  <a:lnTo>
                    <a:pt x="1752" y="494394"/>
                  </a:lnTo>
                  <a:lnTo>
                    <a:pt x="1944" y="495134"/>
                  </a:lnTo>
                  <a:lnTo>
                    <a:pt x="2151" y="495840"/>
                  </a:lnTo>
                  <a:lnTo>
                    <a:pt x="2358" y="496513"/>
                  </a:lnTo>
                  <a:lnTo>
                    <a:pt x="2580" y="497119"/>
                  </a:lnTo>
                  <a:lnTo>
                    <a:pt x="2801" y="497691"/>
                  </a:lnTo>
                  <a:lnTo>
                    <a:pt x="3038" y="498195"/>
                  </a:lnTo>
                  <a:lnTo>
                    <a:pt x="3274" y="498666"/>
                  </a:lnTo>
                  <a:lnTo>
                    <a:pt x="3526" y="499104"/>
                  </a:lnTo>
                  <a:lnTo>
                    <a:pt x="3777" y="499474"/>
                  </a:lnTo>
                  <a:lnTo>
                    <a:pt x="4035" y="499777"/>
                  </a:lnTo>
                  <a:lnTo>
                    <a:pt x="4294" y="500046"/>
                  </a:lnTo>
                  <a:lnTo>
                    <a:pt x="4568" y="500248"/>
                  </a:lnTo>
                  <a:lnTo>
                    <a:pt x="4841" y="500382"/>
                  </a:lnTo>
                  <a:lnTo>
                    <a:pt x="5114" y="500483"/>
                  </a:lnTo>
                  <a:lnTo>
                    <a:pt x="5395"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0" y="497691"/>
                  </a:lnTo>
                  <a:lnTo>
                    <a:pt x="8189" y="497119"/>
                  </a:lnTo>
                  <a:lnTo>
                    <a:pt x="8411" y="496513"/>
                  </a:lnTo>
                  <a:lnTo>
                    <a:pt x="8618" y="495840"/>
                  </a:lnTo>
                  <a:lnTo>
                    <a:pt x="8824" y="495134"/>
                  </a:lnTo>
                  <a:lnTo>
                    <a:pt x="9017" y="494394"/>
                  </a:lnTo>
                  <a:lnTo>
                    <a:pt x="9209" y="493620"/>
                  </a:lnTo>
                  <a:lnTo>
                    <a:pt x="9386" y="492813"/>
                  </a:lnTo>
                  <a:lnTo>
                    <a:pt x="9556" y="491972"/>
                  </a:lnTo>
                  <a:lnTo>
                    <a:pt x="9719" y="491063"/>
                  </a:lnTo>
                  <a:lnTo>
                    <a:pt x="9867" y="490155"/>
                  </a:lnTo>
                  <a:lnTo>
                    <a:pt x="10007" y="489179"/>
                  </a:lnTo>
                  <a:lnTo>
                    <a:pt x="10140" y="488204"/>
                  </a:lnTo>
                  <a:lnTo>
                    <a:pt x="10258" y="487195"/>
                  </a:lnTo>
                  <a:lnTo>
                    <a:pt x="10369" y="486152"/>
                  </a:lnTo>
                  <a:lnTo>
                    <a:pt x="10465" y="485075"/>
                  </a:lnTo>
                  <a:lnTo>
                    <a:pt x="10546" y="483965"/>
                  </a:lnTo>
                  <a:lnTo>
                    <a:pt x="10620" y="482855"/>
                  </a:lnTo>
                  <a:lnTo>
                    <a:pt x="10687" y="481711"/>
                  </a:lnTo>
                  <a:lnTo>
                    <a:pt x="10731" y="480534"/>
                  </a:lnTo>
                  <a:lnTo>
                    <a:pt x="10768" y="479356"/>
                  </a:lnTo>
                  <a:lnTo>
                    <a:pt x="10790" y="478179"/>
                  </a:lnTo>
                  <a:lnTo>
                    <a:pt x="10790" y="476934"/>
                  </a:lnTo>
                  <a:lnTo>
                    <a:pt x="10790" y="475757"/>
                  </a:lnTo>
                  <a:lnTo>
                    <a:pt x="10768" y="474579"/>
                  </a:lnTo>
                  <a:lnTo>
                    <a:pt x="10731" y="473402"/>
                  </a:lnTo>
                  <a:lnTo>
                    <a:pt x="10687" y="472258"/>
                  </a:lnTo>
                  <a:lnTo>
                    <a:pt x="10620" y="471148"/>
                  </a:lnTo>
                  <a:lnTo>
                    <a:pt x="10546" y="470038"/>
                  </a:lnTo>
                  <a:lnTo>
                    <a:pt x="10465" y="468961"/>
                  </a:lnTo>
                  <a:lnTo>
                    <a:pt x="10369" y="467918"/>
                  </a:lnTo>
                  <a:lnTo>
                    <a:pt x="10258" y="466875"/>
                  </a:lnTo>
                  <a:lnTo>
                    <a:pt x="10140" y="465900"/>
                  </a:lnTo>
                  <a:lnTo>
                    <a:pt x="10007" y="464924"/>
                  </a:lnTo>
                  <a:lnTo>
                    <a:pt x="9867" y="463982"/>
                  </a:lnTo>
                  <a:lnTo>
                    <a:pt x="9719" y="463074"/>
                  </a:lnTo>
                  <a:lnTo>
                    <a:pt x="9556" y="462199"/>
                  </a:lnTo>
                  <a:lnTo>
                    <a:pt x="9386" y="461358"/>
                  </a:lnTo>
                  <a:lnTo>
                    <a:pt x="9209" y="460551"/>
                  </a:lnTo>
                  <a:lnTo>
                    <a:pt x="9017" y="459811"/>
                  </a:lnTo>
                  <a:lnTo>
                    <a:pt x="8824" y="459070"/>
                  </a:lnTo>
                  <a:lnTo>
                    <a:pt x="8618" y="458398"/>
                  </a:lnTo>
                  <a:lnTo>
                    <a:pt x="8411" y="457758"/>
                  </a:lnTo>
                  <a:lnTo>
                    <a:pt x="8189" y="457153"/>
                  </a:lnTo>
                  <a:lnTo>
                    <a:pt x="7960"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395" y="453822"/>
                  </a:lnTo>
                  <a:close/>
                  <a:moveTo>
                    <a:pt x="5114" y="567059"/>
                  </a:moveTo>
                  <a:lnTo>
                    <a:pt x="4841" y="567160"/>
                  </a:lnTo>
                  <a:lnTo>
                    <a:pt x="4568" y="567328"/>
                  </a:lnTo>
                  <a:lnTo>
                    <a:pt x="4294" y="567530"/>
                  </a:lnTo>
                  <a:lnTo>
                    <a:pt x="4035" y="567766"/>
                  </a:lnTo>
                  <a:lnTo>
                    <a:pt x="3777" y="568102"/>
                  </a:lnTo>
                  <a:lnTo>
                    <a:pt x="3526" y="568472"/>
                  </a:lnTo>
                  <a:lnTo>
                    <a:pt x="3274" y="568876"/>
                  </a:lnTo>
                  <a:lnTo>
                    <a:pt x="3038" y="569347"/>
                  </a:lnTo>
                  <a:lnTo>
                    <a:pt x="2801" y="569885"/>
                  </a:lnTo>
                  <a:lnTo>
                    <a:pt x="2580" y="570423"/>
                  </a:lnTo>
                  <a:lnTo>
                    <a:pt x="2358" y="571029"/>
                  </a:lnTo>
                  <a:lnTo>
                    <a:pt x="2151" y="571702"/>
                  </a:lnTo>
                  <a:lnTo>
                    <a:pt x="1944" y="572408"/>
                  </a:lnTo>
                  <a:lnTo>
                    <a:pt x="1752" y="573115"/>
                  </a:lnTo>
                  <a:lnTo>
                    <a:pt x="1560" y="573889"/>
                  </a:lnTo>
                  <a:lnTo>
                    <a:pt x="1382" y="574730"/>
                  </a:lnTo>
                  <a:lnTo>
                    <a:pt x="1220" y="575571"/>
                  </a:lnTo>
                  <a:lnTo>
                    <a:pt x="1057" y="576445"/>
                  </a:lnTo>
                  <a:lnTo>
                    <a:pt x="909" y="577354"/>
                  </a:lnTo>
                  <a:lnTo>
                    <a:pt x="769" y="578296"/>
                  </a:lnTo>
                  <a:lnTo>
                    <a:pt x="643" y="579271"/>
                  </a:lnTo>
                  <a:lnTo>
                    <a:pt x="525" y="580280"/>
                  </a:lnTo>
                  <a:lnTo>
                    <a:pt x="414" y="581323"/>
                  </a:lnTo>
                  <a:lnTo>
                    <a:pt x="318" y="582400"/>
                  </a:lnTo>
                  <a:lnTo>
                    <a:pt x="237" y="583476"/>
                  </a:lnTo>
                  <a:lnTo>
                    <a:pt x="163" y="584586"/>
                  </a:lnTo>
                  <a:lnTo>
                    <a:pt x="104" y="585697"/>
                  </a:lnTo>
                  <a:lnTo>
                    <a:pt x="59" y="586840"/>
                  </a:lnTo>
                  <a:lnTo>
                    <a:pt x="30" y="588018"/>
                  </a:lnTo>
                  <a:lnTo>
                    <a:pt x="8" y="589195"/>
                  </a:lnTo>
                  <a:lnTo>
                    <a:pt x="0" y="590373"/>
                  </a:lnTo>
                  <a:lnTo>
                    <a:pt x="8" y="591618"/>
                  </a:lnTo>
                  <a:lnTo>
                    <a:pt x="30" y="592795"/>
                  </a:lnTo>
                  <a:lnTo>
                    <a:pt x="59" y="593972"/>
                  </a:lnTo>
                  <a:lnTo>
                    <a:pt x="104" y="595150"/>
                  </a:lnTo>
                  <a:lnTo>
                    <a:pt x="163" y="596294"/>
                  </a:lnTo>
                  <a:lnTo>
                    <a:pt x="237" y="597404"/>
                  </a:lnTo>
                  <a:lnTo>
                    <a:pt x="318" y="598480"/>
                  </a:lnTo>
                  <a:lnTo>
                    <a:pt x="414" y="599557"/>
                  </a:lnTo>
                  <a:lnTo>
                    <a:pt x="525" y="600600"/>
                  </a:lnTo>
                  <a:lnTo>
                    <a:pt x="643" y="601609"/>
                  </a:lnTo>
                  <a:lnTo>
                    <a:pt x="769" y="602585"/>
                  </a:lnTo>
                  <a:lnTo>
                    <a:pt x="909" y="603527"/>
                  </a:lnTo>
                  <a:lnTo>
                    <a:pt x="1057" y="604435"/>
                  </a:lnTo>
                  <a:lnTo>
                    <a:pt x="1220" y="605310"/>
                  </a:lnTo>
                  <a:lnTo>
                    <a:pt x="1382" y="606151"/>
                  </a:lnTo>
                  <a:lnTo>
                    <a:pt x="1560" y="606958"/>
                  </a:lnTo>
                  <a:lnTo>
                    <a:pt x="1752" y="607732"/>
                  </a:lnTo>
                  <a:lnTo>
                    <a:pt x="1944" y="608472"/>
                  </a:lnTo>
                  <a:lnTo>
                    <a:pt x="2151" y="609145"/>
                  </a:lnTo>
                  <a:lnTo>
                    <a:pt x="2358" y="609784"/>
                  </a:lnTo>
                  <a:lnTo>
                    <a:pt x="2580" y="610389"/>
                  </a:lnTo>
                  <a:lnTo>
                    <a:pt x="2801" y="610961"/>
                  </a:lnTo>
                  <a:lnTo>
                    <a:pt x="3038" y="611466"/>
                  </a:lnTo>
                  <a:lnTo>
                    <a:pt x="3274" y="611937"/>
                  </a:lnTo>
                  <a:lnTo>
                    <a:pt x="3526" y="612341"/>
                  </a:lnTo>
                  <a:lnTo>
                    <a:pt x="3777" y="612711"/>
                  </a:lnTo>
                  <a:lnTo>
                    <a:pt x="4035" y="613013"/>
                  </a:lnTo>
                  <a:lnTo>
                    <a:pt x="4294" y="613249"/>
                  </a:lnTo>
                  <a:lnTo>
                    <a:pt x="4568" y="613451"/>
                  </a:lnTo>
                  <a:lnTo>
                    <a:pt x="4841" y="613619"/>
                  </a:lnTo>
                  <a:lnTo>
                    <a:pt x="5114" y="613686"/>
                  </a:lnTo>
                  <a:lnTo>
                    <a:pt x="5395"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0" y="610961"/>
                  </a:lnTo>
                  <a:lnTo>
                    <a:pt x="8189" y="610389"/>
                  </a:lnTo>
                  <a:lnTo>
                    <a:pt x="8411" y="609784"/>
                  </a:lnTo>
                  <a:lnTo>
                    <a:pt x="8618" y="609145"/>
                  </a:lnTo>
                  <a:lnTo>
                    <a:pt x="8824" y="608472"/>
                  </a:lnTo>
                  <a:lnTo>
                    <a:pt x="9017" y="607732"/>
                  </a:lnTo>
                  <a:lnTo>
                    <a:pt x="9209" y="606958"/>
                  </a:lnTo>
                  <a:lnTo>
                    <a:pt x="9386" y="606151"/>
                  </a:lnTo>
                  <a:lnTo>
                    <a:pt x="9556" y="605310"/>
                  </a:lnTo>
                  <a:lnTo>
                    <a:pt x="9719" y="604435"/>
                  </a:lnTo>
                  <a:lnTo>
                    <a:pt x="9867" y="603527"/>
                  </a:lnTo>
                  <a:lnTo>
                    <a:pt x="10007" y="602585"/>
                  </a:lnTo>
                  <a:lnTo>
                    <a:pt x="10140" y="601609"/>
                  </a:lnTo>
                  <a:lnTo>
                    <a:pt x="10258" y="600600"/>
                  </a:lnTo>
                  <a:lnTo>
                    <a:pt x="10369" y="599557"/>
                  </a:lnTo>
                  <a:lnTo>
                    <a:pt x="10465" y="598480"/>
                  </a:lnTo>
                  <a:lnTo>
                    <a:pt x="10546" y="597404"/>
                  </a:lnTo>
                  <a:lnTo>
                    <a:pt x="10620" y="596294"/>
                  </a:lnTo>
                  <a:lnTo>
                    <a:pt x="10687" y="595150"/>
                  </a:lnTo>
                  <a:lnTo>
                    <a:pt x="10731" y="593972"/>
                  </a:lnTo>
                  <a:lnTo>
                    <a:pt x="10768" y="592795"/>
                  </a:lnTo>
                  <a:lnTo>
                    <a:pt x="10790" y="591618"/>
                  </a:lnTo>
                  <a:lnTo>
                    <a:pt x="10790" y="590373"/>
                  </a:lnTo>
                  <a:lnTo>
                    <a:pt x="10790" y="589195"/>
                  </a:lnTo>
                  <a:lnTo>
                    <a:pt x="10768" y="588018"/>
                  </a:lnTo>
                  <a:lnTo>
                    <a:pt x="10731" y="586840"/>
                  </a:lnTo>
                  <a:lnTo>
                    <a:pt x="10687" y="585697"/>
                  </a:lnTo>
                  <a:lnTo>
                    <a:pt x="10620" y="584586"/>
                  </a:lnTo>
                  <a:lnTo>
                    <a:pt x="10546" y="583476"/>
                  </a:lnTo>
                  <a:lnTo>
                    <a:pt x="10465" y="582400"/>
                  </a:lnTo>
                  <a:lnTo>
                    <a:pt x="10369" y="581323"/>
                  </a:lnTo>
                  <a:lnTo>
                    <a:pt x="10258" y="580280"/>
                  </a:lnTo>
                  <a:lnTo>
                    <a:pt x="10140" y="579271"/>
                  </a:lnTo>
                  <a:lnTo>
                    <a:pt x="10007" y="578296"/>
                  </a:lnTo>
                  <a:lnTo>
                    <a:pt x="9867" y="577354"/>
                  </a:lnTo>
                  <a:lnTo>
                    <a:pt x="9719" y="576445"/>
                  </a:lnTo>
                  <a:lnTo>
                    <a:pt x="9556" y="575571"/>
                  </a:lnTo>
                  <a:lnTo>
                    <a:pt x="9386" y="574730"/>
                  </a:lnTo>
                  <a:lnTo>
                    <a:pt x="9209" y="573889"/>
                  </a:lnTo>
                  <a:lnTo>
                    <a:pt x="9017" y="573115"/>
                  </a:lnTo>
                  <a:lnTo>
                    <a:pt x="8824" y="572408"/>
                  </a:lnTo>
                  <a:lnTo>
                    <a:pt x="8618" y="571702"/>
                  </a:lnTo>
                  <a:lnTo>
                    <a:pt x="8411" y="571029"/>
                  </a:lnTo>
                  <a:lnTo>
                    <a:pt x="8189" y="570423"/>
                  </a:lnTo>
                  <a:lnTo>
                    <a:pt x="7960"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79266256"/>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5">
  <p:cSld name="Section header 5">
    <p:spTree>
      <p:nvGrpSpPr>
        <p:cNvPr id="1" name="Shape 216"/>
        <p:cNvGrpSpPr/>
        <p:nvPr/>
      </p:nvGrpSpPr>
      <p:grpSpPr>
        <a:xfrm>
          <a:off x="0" y="0"/>
          <a:ext cx="0" cy="0"/>
          <a:chOff x="0" y="0"/>
          <a:chExt cx="0" cy="0"/>
        </a:xfrm>
      </p:grpSpPr>
      <p:sp>
        <p:nvSpPr>
          <p:cNvPr id="217" name="Google Shape;217;p17"/>
          <p:cNvSpPr txBox="1">
            <a:spLocks noGrp="1"/>
          </p:cNvSpPr>
          <p:nvPr>
            <p:ph type="title"/>
          </p:nvPr>
        </p:nvSpPr>
        <p:spPr>
          <a:xfrm>
            <a:off x="4920300" y="2150850"/>
            <a:ext cx="3155400" cy="215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rPr lang="en-US"/>
              <a:t>Click to edit Master title style</a:t>
            </a:r>
            <a:endParaRPr/>
          </a:p>
        </p:txBody>
      </p:sp>
      <p:sp>
        <p:nvSpPr>
          <p:cNvPr id="218" name="Google Shape;218;p17"/>
          <p:cNvSpPr txBox="1">
            <a:spLocks noGrp="1"/>
          </p:cNvSpPr>
          <p:nvPr>
            <p:ph type="title" idx="2" hasCustomPrompt="1"/>
          </p:nvPr>
        </p:nvSpPr>
        <p:spPr>
          <a:xfrm>
            <a:off x="4572000" y="1433075"/>
            <a:ext cx="3852000" cy="841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19" name="Google Shape;219;p17"/>
          <p:cNvSpPr/>
          <p:nvPr/>
        </p:nvSpPr>
        <p:spPr>
          <a:xfrm flipH="1">
            <a:off x="341000" y="0"/>
            <a:ext cx="3745200" cy="4439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7"/>
          <p:cNvSpPr/>
          <p:nvPr/>
        </p:nvSpPr>
        <p:spPr>
          <a:xfrm flipH="1">
            <a:off x="8423997" y="1896900"/>
            <a:ext cx="720000" cy="1349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7"/>
          <p:cNvSpPr/>
          <p:nvPr/>
        </p:nvSpPr>
        <p:spPr>
          <a:xfrm flipH="1">
            <a:off x="6454997" y="495150"/>
            <a:ext cx="2264100" cy="89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2" name="Google Shape;222;p17"/>
          <p:cNvGrpSpPr/>
          <p:nvPr/>
        </p:nvGrpSpPr>
        <p:grpSpPr>
          <a:xfrm flipH="1">
            <a:off x="554575" y="4305461"/>
            <a:ext cx="178442" cy="405535"/>
            <a:chOff x="10402525" y="1504158"/>
            <a:chExt cx="326757" cy="742601"/>
          </a:xfrm>
        </p:grpSpPr>
        <p:sp>
          <p:nvSpPr>
            <p:cNvPr id="223" name="Google Shape;223;p17"/>
            <p:cNvSpPr/>
            <p:nvPr/>
          </p:nvSpPr>
          <p:spPr>
            <a:xfrm>
              <a:off x="10402525" y="1504158"/>
              <a:ext cx="55595" cy="742601"/>
            </a:xfrm>
            <a:custGeom>
              <a:avLst/>
              <a:gdLst/>
              <a:ahLst/>
              <a:cxnLst/>
              <a:rect l="l" t="t" r="r" b="b"/>
              <a:pathLst>
                <a:path w="10790" h="613720" extrusionOk="0">
                  <a:moveTo>
                    <a:pt x="5395" y="0"/>
                  </a:moveTo>
                  <a:lnTo>
                    <a:pt x="5114" y="34"/>
                  </a:lnTo>
                  <a:lnTo>
                    <a:pt x="4833" y="135"/>
                  </a:lnTo>
                  <a:lnTo>
                    <a:pt x="4560" y="269"/>
                  </a:lnTo>
                  <a:lnTo>
                    <a:pt x="4294" y="471"/>
                  </a:lnTo>
                  <a:lnTo>
                    <a:pt x="4028" y="740"/>
                  </a:lnTo>
                  <a:lnTo>
                    <a:pt x="3769" y="1043"/>
                  </a:lnTo>
                  <a:lnTo>
                    <a:pt x="3518" y="1413"/>
                  </a:lnTo>
                  <a:lnTo>
                    <a:pt x="3274" y="1850"/>
                  </a:lnTo>
                  <a:lnTo>
                    <a:pt x="3037" y="2321"/>
                  </a:lnTo>
                  <a:lnTo>
                    <a:pt x="2801" y="2826"/>
                  </a:lnTo>
                  <a:lnTo>
                    <a:pt x="2572" y="3398"/>
                  </a:lnTo>
                  <a:lnTo>
                    <a:pt x="2358" y="4003"/>
                  </a:lnTo>
                  <a:lnTo>
                    <a:pt x="2143" y="4643"/>
                  </a:lnTo>
                  <a:lnTo>
                    <a:pt x="1944" y="5349"/>
                  </a:lnTo>
                  <a:lnTo>
                    <a:pt x="1744" y="6089"/>
                  </a:lnTo>
                  <a:lnTo>
                    <a:pt x="1559" y="6863"/>
                  </a:lnTo>
                  <a:lnTo>
                    <a:pt x="1382" y="7670"/>
                  </a:lnTo>
                  <a:lnTo>
                    <a:pt x="1212" y="8511"/>
                  </a:lnTo>
                  <a:lnTo>
                    <a:pt x="1057" y="9420"/>
                  </a:lnTo>
                  <a:lnTo>
                    <a:pt x="909" y="10328"/>
                  </a:lnTo>
                  <a:lnTo>
                    <a:pt x="769" y="11270"/>
                  </a:lnTo>
                  <a:lnTo>
                    <a:pt x="636" y="12245"/>
                  </a:lnTo>
                  <a:lnTo>
                    <a:pt x="525" y="13255"/>
                  </a:lnTo>
                  <a:lnTo>
                    <a:pt x="414" y="14298"/>
                  </a:lnTo>
                  <a:lnTo>
                    <a:pt x="318" y="15340"/>
                  </a:lnTo>
                  <a:lnTo>
                    <a:pt x="237" y="16417"/>
                  </a:lnTo>
                  <a:lnTo>
                    <a:pt x="163" y="17527"/>
                  </a:lnTo>
                  <a:lnTo>
                    <a:pt x="103" y="18671"/>
                  </a:lnTo>
                  <a:lnTo>
                    <a:pt x="59" y="19815"/>
                  </a:lnTo>
                  <a:lnTo>
                    <a:pt x="22" y="20959"/>
                  </a:lnTo>
                  <a:lnTo>
                    <a:pt x="0" y="22136"/>
                  </a:lnTo>
                  <a:lnTo>
                    <a:pt x="0" y="23347"/>
                  </a:lnTo>
                  <a:lnTo>
                    <a:pt x="0" y="24558"/>
                  </a:lnTo>
                  <a:lnTo>
                    <a:pt x="22" y="25736"/>
                  </a:lnTo>
                  <a:lnTo>
                    <a:pt x="59" y="26879"/>
                  </a:lnTo>
                  <a:lnTo>
                    <a:pt x="103" y="28023"/>
                  </a:lnTo>
                  <a:lnTo>
                    <a:pt x="163" y="29167"/>
                  </a:lnTo>
                  <a:lnTo>
                    <a:pt x="237" y="30277"/>
                  </a:lnTo>
                  <a:lnTo>
                    <a:pt x="318" y="31354"/>
                  </a:lnTo>
                  <a:lnTo>
                    <a:pt x="414" y="32397"/>
                  </a:lnTo>
                  <a:lnTo>
                    <a:pt x="525" y="33440"/>
                  </a:lnTo>
                  <a:lnTo>
                    <a:pt x="636" y="34449"/>
                  </a:lnTo>
                  <a:lnTo>
                    <a:pt x="769" y="35424"/>
                  </a:lnTo>
                  <a:lnTo>
                    <a:pt x="909" y="36366"/>
                  </a:lnTo>
                  <a:lnTo>
                    <a:pt x="1057" y="37275"/>
                  </a:lnTo>
                  <a:lnTo>
                    <a:pt x="1212" y="38183"/>
                  </a:lnTo>
                  <a:lnTo>
                    <a:pt x="1382" y="39024"/>
                  </a:lnTo>
                  <a:lnTo>
                    <a:pt x="1559" y="39831"/>
                  </a:lnTo>
                  <a:lnTo>
                    <a:pt x="1744" y="40605"/>
                  </a:lnTo>
                  <a:lnTo>
                    <a:pt x="1944" y="41345"/>
                  </a:lnTo>
                  <a:lnTo>
                    <a:pt x="2143" y="42052"/>
                  </a:lnTo>
                  <a:lnTo>
                    <a:pt x="2358" y="42691"/>
                  </a:lnTo>
                  <a:lnTo>
                    <a:pt x="2572" y="43296"/>
                  </a:lnTo>
                  <a:lnTo>
                    <a:pt x="2801" y="43868"/>
                  </a:lnTo>
                  <a:lnTo>
                    <a:pt x="3037" y="44373"/>
                  </a:lnTo>
                  <a:lnTo>
                    <a:pt x="3274" y="44844"/>
                  </a:lnTo>
                  <a:lnTo>
                    <a:pt x="3518" y="45281"/>
                  </a:lnTo>
                  <a:lnTo>
                    <a:pt x="3769" y="45651"/>
                  </a:lnTo>
                  <a:lnTo>
                    <a:pt x="4028" y="45954"/>
                  </a:lnTo>
                  <a:lnTo>
                    <a:pt x="4294" y="46223"/>
                  </a:lnTo>
                  <a:lnTo>
                    <a:pt x="4560" y="46425"/>
                  </a:lnTo>
                  <a:lnTo>
                    <a:pt x="4833" y="46560"/>
                  </a:lnTo>
                  <a:lnTo>
                    <a:pt x="5114" y="46661"/>
                  </a:lnTo>
                  <a:lnTo>
                    <a:pt x="5395" y="46694"/>
                  </a:lnTo>
                  <a:lnTo>
                    <a:pt x="5668" y="46661"/>
                  </a:lnTo>
                  <a:lnTo>
                    <a:pt x="5942" y="46560"/>
                  </a:lnTo>
                  <a:lnTo>
                    <a:pt x="6215" y="46425"/>
                  </a:lnTo>
                  <a:lnTo>
                    <a:pt x="6474" y="46223"/>
                  </a:lnTo>
                  <a:lnTo>
                    <a:pt x="6740" y="45954"/>
                  </a:lnTo>
                  <a:lnTo>
                    <a:pt x="6991" y="45651"/>
                  </a:lnTo>
                  <a:lnTo>
                    <a:pt x="7243" y="45281"/>
                  </a:lnTo>
                  <a:lnTo>
                    <a:pt x="7486" y="44844"/>
                  </a:lnTo>
                  <a:lnTo>
                    <a:pt x="7730" y="44373"/>
                  </a:lnTo>
                  <a:lnTo>
                    <a:pt x="7959" y="43868"/>
                  </a:lnTo>
                  <a:lnTo>
                    <a:pt x="8189" y="43296"/>
                  </a:lnTo>
                  <a:lnTo>
                    <a:pt x="8403" y="42691"/>
                  </a:lnTo>
                  <a:lnTo>
                    <a:pt x="8617" y="42052"/>
                  </a:lnTo>
                  <a:lnTo>
                    <a:pt x="8824" y="41345"/>
                  </a:lnTo>
                  <a:lnTo>
                    <a:pt x="9016" y="40605"/>
                  </a:lnTo>
                  <a:lnTo>
                    <a:pt x="9208" y="39831"/>
                  </a:lnTo>
                  <a:lnTo>
                    <a:pt x="9386" y="39024"/>
                  </a:lnTo>
                  <a:lnTo>
                    <a:pt x="9556" y="38183"/>
                  </a:lnTo>
                  <a:lnTo>
                    <a:pt x="9711" y="37275"/>
                  </a:lnTo>
                  <a:lnTo>
                    <a:pt x="9866" y="36366"/>
                  </a:lnTo>
                  <a:lnTo>
                    <a:pt x="10007" y="35424"/>
                  </a:lnTo>
                  <a:lnTo>
                    <a:pt x="10140" y="34449"/>
                  </a:lnTo>
                  <a:lnTo>
                    <a:pt x="10258" y="33440"/>
                  </a:lnTo>
                  <a:lnTo>
                    <a:pt x="10361" y="32397"/>
                  </a:lnTo>
                  <a:lnTo>
                    <a:pt x="10465" y="31354"/>
                  </a:lnTo>
                  <a:lnTo>
                    <a:pt x="10546" y="30277"/>
                  </a:lnTo>
                  <a:lnTo>
                    <a:pt x="10620" y="29167"/>
                  </a:lnTo>
                  <a:lnTo>
                    <a:pt x="10679" y="28023"/>
                  </a:lnTo>
                  <a:lnTo>
                    <a:pt x="10731" y="26879"/>
                  </a:lnTo>
                  <a:lnTo>
                    <a:pt x="10760" y="25736"/>
                  </a:lnTo>
                  <a:lnTo>
                    <a:pt x="10783" y="24558"/>
                  </a:lnTo>
                  <a:lnTo>
                    <a:pt x="10790" y="23347"/>
                  </a:lnTo>
                  <a:lnTo>
                    <a:pt x="10783" y="22136"/>
                  </a:lnTo>
                  <a:lnTo>
                    <a:pt x="10760" y="20959"/>
                  </a:lnTo>
                  <a:lnTo>
                    <a:pt x="10731" y="19815"/>
                  </a:lnTo>
                  <a:lnTo>
                    <a:pt x="10679" y="18671"/>
                  </a:lnTo>
                  <a:lnTo>
                    <a:pt x="10620" y="17527"/>
                  </a:lnTo>
                  <a:lnTo>
                    <a:pt x="10546" y="16417"/>
                  </a:lnTo>
                  <a:lnTo>
                    <a:pt x="10465" y="15340"/>
                  </a:lnTo>
                  <a:lnTo>
                    <a:pt x="10361" y="14298"/>
                  </a:lnTo>
                  <a:lnTo>
                    <a:pt x="10258" y="13255"/>
                  </a:lnTo>
                  <a:lnTo>
                    <a:pt x="10140" y="12245"/>
                  </a:lnTo>
                  <a:lnTo>
                    <a:pt x="10007" y="11270"/>
                  </a:lnTo>
                  <a:lnTo>
                    <a:pt x="9866" y="10328"/>
                  </a:lnTo>
                  <a:lnTo>
                    <a:pt x="9711" y="9420"/>
                  </a:lnTo>
                  <a:lnTo>
                    <a:pt x="9556" y="8511"/>
                  </a:lnTo>
                  <a:lnTo>
                    <a:pt x="9386" y="7670"/>
                  </a:lnTo>
                  <a:lnTo>
                    <a:pt x="9208" y="6863"/>
                  </a:lnTo>
                  <a:lnTo>
                    <a:pt x="9016" y="6089"/>
                  </a:lnTo>
                  <a:lnTo>
                    <a:pt x="8824" y="5349"/>
                  </a:lnTo>
                  <a:lnTo>
                    <a:pt x="8617" y="4643"/>
                  </a:lnTo>
                  <a:lnTo>
                    <a:pt x="8403" y="4003"/>
                  </a:lnTo>
                  <a:lnTo>
                    <a:pt x="8189" y="3398"/>
                  </a:lnTo>
                  <a:lnTo>
                    <a:pt x="7959" y="2826"/>
                  </a:lnTo>
                  <a:lnTo>
                    <a:pt x="7730" y="2321"/>
                  </a:lnTo>
                  <a:lnTo>
                    <a:pt x="7486" y="1850"/>
                  </a:lnTo>
                  <a:lnTo>
                    <a:pt x="7243" y="1413"/>
                  </a:lnTo>
                  <a:lnTo>
                    <a:pt x="6991" y="1043"/>
                  </a:lnTo>
                  <a:lnTo>
                    <a:pt x="6740" y="740"/>
                  </a:lnTo>
                  <a:lnTo>
                    <a:pt x="6474" y="471"/>
                  </a:lnTo>
                  <a:lnTo>
                    <a:pt x="6215" y="269"/>
                  </a:lnTo>
                  <a:lnTo>
                    <a:pt x="5942" y="135"/>
                  </a:lnTo>
                  <a:lnTo>
                    <a:pt x="5668" y="34"/>
                  </a:lnTo>
                  <a:lnTo>
                    <a:pt x="5395" y="0"/>
                  </a:lnTo>
                  <a:close/>
                  <a:moveTo>
                    <a:pt x="5395" y="113472"/>
                  </a:moveTo>
                  <a:lnTo>
                    <a:pt x="5114" y="113506"/>
                  </a:lnTo>
                  <a:lnTo>
                    <a:pt x="4833" y="113573"/>
                  </a:lnTo>
                  <a:lnTo>
                    <a:pt x="4560" y="113742"/>
                  </a:lnTo>
                  <a:lnTo>
                    <a:pt x="4294" y="113943"/>
                  </a:lnTo>
                  <a:lnTo>
                    <a:pt x="4028" y="114213"/>
                  </a:lnTo>
                  <a:lnTo>
                    <a:pt x="3769" y="114515"/>
                  </a:lnTo>
                  <a:lnTo>
                    <a:pt x="3518" y="114885"/>
                  </a:lnTo>
                  <a:lnTo>
                    <a:pt x="3274" y="115323"/>
                  </a:lnTo>
                  <a:lnTo>
                    <a:pt x="3037" y="115794"/>
                  </a:lnTo>
                  <a:lnTo>
                    <a:pt x="2801" y="116298"/>
                  </a:lnTo>
                  <a:lnTo>
                    <a:pt x="2572" y="116870"/>
                  </a:lnTo>
                  <a:lnTo>
                    <a:pt x="2358" y="117476"/>
                  </a:lnTo>
                  <a:lnTo>
                    <a:pt x="2143" y="118115"/>
                  </a:lnTo>
                  <a:lnTo>
                    <a:pt x="1944" y="118821"/>
                  </a:lnTo>
                  <a:lnTo>
                    <a:pt x="1744" y="119562"/>
                  </a:lnTo>
                  <a:lnTo>
                    <a:pt x="1559" y="120335"/>
                  </a:lnTo>
                  <a:lnTo>
                    <a:pt x="1382" y="121143"/>
                  </a:lnTo>
                  <a:lnTo>
                    <a:pt x="1212" y="121984"/>
                  </a:lnTo>
                  <a:lnTo>
                    <a:pt x="1057" y="122858"/>
                  </a:lnTo>
                  <a:lnTo>
                    <a:pt x="909" y="123800"/>
                  </a:lnTo>
                  <a:lnTo>
                    <a:pt x="769" y="124742"/>
                  </a:lnTo>
                  <a:lnTo>
                    <a:pt x="636" y="125718"/>
                  </a:lnTo>
                  <a:lnTo>
                    <a:pt x="525" y="126727"/>
                  </a:lnTo>
                  <a:lnTo>
                    <a:pt x="414" y="127736"/>
                  </a:lnTo>
                  <a:lnTo>
                    <a:pt x="318" y="128813"/>
                  </a:lnTo>
                  <a:lnTo>
                    <a:pt x="237" y="129889"/>
                  </a:lnTo>
                  <a:lnTo>
                    <a:pt x="163" y="131000"/>
                  </a:lnTo>
                  <a:lnTo>
                    <a:pt x="103" y="132110"/>
                  </a:lnTo>
                  <a:lnTo>
                    <a:pt x="59" y="133254"/>
                  </a:lnTo>
                  <a:lnTo>
                    <a:pt x="22" y="134431"/>
                  </a:lnTo>
                  <a:lnTo>
                    <a:pt x="0" y="135608"/>
                  </a:lnTo>
                  <a:lnTo>
                    <a:pt x="0" y="136820"/>
                  </a:lnTo>
                  <a:lnTo>
                    <a:pt x="0" y="137997"/>
                  </a:lnTo>
                  <a:lnTo>
                    <a:pt x="22" y="139174"/>
                  </a:lnTo>
                  <a:lnTo>
                    <a:pt x="59" y="140352"/>
                  </a:lnTo>
                  <a:lnTo>
                    <a:pt x="103" y="141496"/>
                  </a:lnTo>
                  <a:lnTo>
                    <a:pt x="163" y="142640"/>
                  </a:lnTo>
                  <a:lnTo>
                    <a:pt x="237" y="143716"/>
                  </a:lnTo>
                  <a:lnTo>
                    <a:pt x="318" y="144826"/>
                  </a:lnTo>
                  <a:lnTo>
                    <a:pt x="414" y="145869"/>
                  </a:lnTo>
                  <a:lnTo>
                    <a:pt x="525" y="146912"/>
                  </a:lnTo>
                  <a:lnTo>
                    <a:pt x="636" y="147921"/>
                  </a:lnTo>
                  <a:lnTo>
                    <a:pt x="769" y="148897"/>
                  </a:lnTo>
                  <a:lnTo>
                    <a:pt x="909" y="149839"/>
                  </a:lnTo>
                  <a:lnTo>
                    <a:pt x="1057" y="150747"/>
                  </a:lnTo>
                  <a:lnTo>
                    <a:pt x="1212" y="151622"/>
                  </a:lnTo>
                  <a:lnTo>
                    <a:pt x="1382" y="152496"/>
                  </a:lnTo>
                  <a:lnTo>
                    <a:pt x="1559" y="153304"/>
                  </a:lnTo>
                  <a:lnTo>
                    <a:pt x="1744" y="154078"/>
                  </a:lnTo>
                  <a:lnTo>
                    <a:pt x="1944" y="154818"/>
                  </a:lnTo>
                  <a:lnTo>
                    <a:pt x="2143" y="155491"/>
                  </a:lnTo>
                  <a:lnTo>
                    <a:pt x="2358" y="156163"/>
                  </a:lnTo>
                  <a:lnTo>
                    <a:pt x="2572" y="156769"/>
                  </a:lnTo>
                  <a:lnTo>
                    <a:pt x="2801" y="157341"/>
                  </a:lnTo>
                  <a:lnTo>
                    <a:pt x="3037" y="157845"/>
                  </a:lnTo>
                  <a:lnTo>
                    <a:pt x="3274" y="158316"/>
                  </a:lnTo>
                  <a:lnTo>
                    <a:pt x="3518" y="158720"/>
                  </a:lnTo>
                  <a:lnTo>
                    <a:pt x="3769" y="159090"/>
                  </a:lnTo>
                  <a:lnTo>
                    <a:pt x="4028" y="159427"/>
                  </a:lnTo>
                  <a:lnTo>
                    <a:pt x="4294" y="159696"/>
                  </a:lnTo>
                  <a:lnTo>
                    <a:pt x="4560" y="159898"/>
                  </a:lnTo>
                  <a:lnTo>
                    <a:pt x="4833" y="160032"/>
                  </a:lnTo>
                  <a:lnTo>
                    <a:pt x="5114" y="160133"/>
                  </a:lnTo>
                  <a:lnTo>
                    <a:pt x="5395" y="160167"/>
                  </a:lnTo>
                  <a:lnTo>
                    <a:pt x="5668" y="160133"/>
                  </a:lnTo>
                  <a:lnTo>
                    <a:pt x="5942" y="160032"/>
                  </a:lnTo>
                  <a:lnTo>
                    <a:pt x="6215" y="159898"/>
                  </a:lnTo>
                  <a:lnTo>
                    <a:pt x="6474" y="159696"/>
                  </a:lnTo>
                  <a:lnTo>
                    <a:pt x="6740" y="159427"/>
                  </a:lnTo>
                  <a:lnTo>
                    <a:pt x="6991" y="159090"/>
                  </a:lnTo>
                  <a:lnTo>
                    <a:pt x="7243" y="158720"/>
                  </a:lnTo>
                  <a:lnTo>
                    <a:pt x="7486" y="158316"/>
                  </a:lnTo>
                  <a:lnTo>
                    <a:pt x="7730" y="157845"/>
                  </a:lnTo>
                  <a:lnTo>
                    <a:pt x="7959" y="157341"/>
                  </a:lnTo>
                  <a:lnTo>
                    <a:pt x="8189" y="156769"/>
                  </a:lnTo>
                  <a:lnTo>
                    <a:pt x="8403" y="156163"/>
                  </a:lnTo>
                  <a:lnTo>
                    <a:pt x="8617" y="155491"/>
                  </a:lnTo>
                  <a:lnTo>
                    <a:pt x="8824" y="154818"/>
                  </a:lnTo>
                  <a:lnTo>
                    <a:pt x="9016" y="154078"/>
                  </a:lnTo>
                  <a:lnTo>
                    <a:pt x="9208" y="153304"/>
                  </a:lnTo>
                  <a:lnTo>
                    <a:pt x="9386" y="152496"/>
                  </a:lnTo>
                  <a:lnTo>
                    <a:pt x="9556" y="151622"/>
                  </a:lnTo>
                  <a:lnTo>
                    <a:pt x="9711" y="150747"/>
                  </a:lnTo>
                  <a:lnTo>
                    <a:pt x="9866" y="149839"/>
                  </a:lnTo>
                  <a:lnTo>
                    <a:pt x="10007" y="148897"/>
                  </a:lnTo>
                  <a:lnTo>
                    <a:pt x="10140" y="147921"/>
                  </a:lnTo>
                  <a:lnTo>
                    <a:pt x="10258" y="146912"/>
                  </a:lnTo>
                  <a:lnTo>
                    <a:pt x="10361" y="145869"/>
                  </a:lnTo>
                  <a:lnTo>
                    <a:pt x="10465" y="144826"/>
                  </a:lnTo>
                  <a:lnTo>
                    <a:pt x="10546" y="143716"/>
                  </a:lnTo>
                  <a:lnTo>
                    <a:pt x="10620" y="142640"/>
                  </a:lnTo>
                  <a:lnTo>
                    <a:pt x="10679" y="141496"/>
                  </a:lnTo>
                  <a:lnTo>
                    <a:pt x="10731" y="140352"/>
                  </a:lnTo>
                  <a:lnTo>
                    <a:pt x="10760" y="139174"/>
                  </a:lnTo>
                  <a:lnTo>
                    <a:pt x="10783" y="137997"/>
                  </a:lnTo>
                  <a:lnTo>
                    <a:pt x="10790" y="136820"/>
                  </a:lnTo>
                  <a:lnTo>
                    <a:pt x="10783" y="135608"/>
                  </a:lnTo>
                  <a:lnTo>
                    <a:pt x="10760" y="134431"/>
                  </a:lnTo>
                  <a:lnTo>
                    <a:pt x="10731" y="133254"/>
                  </a:lnTo>
                  <a:lnTo>
                    <a:pt x="10679" y="132110"/>
                  </a:lnTo>
                  <a:lnTo>
                    <a:pt x="10620" y="131000"/>
                  </a:lnTo>
                  <a:lnTo>
                    <a:pt x="10546" y="129889"/>
                  </a:lnTo>
                  <a:lnTo>
                    <a:pt x="10465" y="128813"/>
                  </a:lnTo>
                  <a:lnTo>
                    <a:pt x="10361" y="127736"/>
                  </a:lnTo>
                  <a:lnTo>
                    <a:pt x="10258" y="126727"/>
                  </a:lnTo>
                  <a:lnTo>
                    <a:pt x="10140" y="125718"/>
                  </a:lnTo>
                  <a:lnTo>
                    <a:pt x="10007" y="124742"/>
                  </a:lnTo>
                  <a:lnTo>
                    <a:pt x="9866" y="123800"/>
                  </a:lnTo>
                  <a:lnTo>
                    <a:pt x="9711" y="122858"/>
                  </a:lnTo>
                  <a:lnTo>
                    <a:pt x="9556" y="121984"/>
                  </a:lnTo>
                  <a:lnTo>
                    <a:pt x="9386" y="121143"/>
                  </a:lnTo>
                  <a:lnTo>
                    <a:pt x="9208" y="120335"/>
                  </a:lnTo>
                  <a:lnTo>
                    <a:pt x="9016" y="119562"/>
                  </a:lnTo>
                  <a:lnTo>
                    <a:pt x="8824" y="118821"/>
                  </a:lnTo>
                  <a:lnTo>
                    <a:pt x="8617" y="118115"/>
                  </a:lnTo>
                  <a:lnTo>
                    <a:pt x="8403" y="117476"/>
                  </a:lnTo>
                  <a:lnTo>
                    <a:pt x="8189" y="116870"/>
                  </a:lnTo>
                  <a:lnTo>
                    <a:pt x="7959" y="116298"/>
                  </a:lnTo>
                  <a:lnTo>
                    <a:pt x="7730" y="115794"/>
                  </a:lnTo>
                  <a:lnTo>
                    <a:pt x="7486" y="115323"/>
                  </a:lnTo>
                  <a:lnTo>
                    <a:pt x="7243" y="114885"/>
                  </a:lnTo>
                  <a:lnTo>
                    <a:pt x="6991" y="114515"/>
                  </a:lnTo>
                  <a:lnTo>
                    <a:pt x="6740" y="114213"/>
                  </a:lnTo>
                  <a:lnTo>
                    <a:pt x="6474" y="113943"/>
                  </a:lnTo>
                  <a:lnTo>
                    <a:pt x="6215" y="113742"/>
                  </a:lnTo>
                  <a:lnTo>
                    <a:pt x="5942" y="113573"/>
                  </a:lnTo>
                  <a:lnTo>
                    <a:pt x="5668" y="113506"/>
                  </a:lnTo>
                  <a:lnTo>
                    <a:pt x="5395" y="113472"/>
                  </a:lnTo>
                  <a:close/>
                  <a:moveTo>
                    <a:pt x="5114" y="226945"/>
                  </a:moveTo>
                  <a:lnTo>
                    <a:pt x="4833" y="227046"/>
                  </a:lnTo>
                  <a:lnTo>
                    <a:pt x="4560" y="227214"/>
                  </a:lnTo>
                  <a:lnTo>
                    <a:pt x="4294" y="227416"/>
                  </a:lnTo>
                  <a:lnTo>
                    <a:pt x="4028" y="227651"/>
                  </a:lnTo>
                  <a:lnTo>
                    <a:pt x="3769" y="227988"/>
                  </a:lnTo>
                  <a:lnTo>
                    <a:pt x="3518" y="228358"/>
                  </a:lnTo>
                  <a:lnTo>
                    <a:pt x="3274" y="228761"/>
                  </a:lnTo>
                  <a:lnTo>
                    <a:pt x="3037" y="229232"/>
                  </a:lnTo>
                  <a:lnTo>
                    <a:pt x="2801" y="229771"/>
                  </a:lnTo>
                  <a:lnTo>
                    <a:pt x="2572" y="230309"/>
                  </a:lnTo>
                  <a:lnTo>
                    <a:pt x="2358" y="230915"/>
                  </a:lnTo>
                  <a:lnTo>
                    <a:pt x="2143" y="231587"/>
                  </a:lnTo>
                  <a:lnTo>
                    <a:pt x="1944" y="232260"/>
                  </a:lnTo>
                  <a:lnTo>
                    <a:pt x="1744" y="233000"/>
                  </a:lnTo>
                  <a:lnTo>
                    <a:pt x="1559" y="233774"/>
                  </a:lnTo>
                  <a:lnTo>
                    <a:pt x="1382" y="234581"/>
                  </a:lnTo>
                  <a:lnTo>
                    <a:pt x="1212" y="235422"/>
                  </a:lnTo>
                  <a:lnTo>
                    <a:pt x="1057" y="236331"/>
                  </a:lnTo>
                  <a:lnTo>
                    <a:pt x="909" y="237239"/>
                  </a:lnTo>
                  <a:lnTo>
                    <a:pt x="769" y="238181"/>
                  </a:lnTo>
                  <a:lnTo>
                    <a:pt x="636" y="239157"/>
                  </a:lnTo>
                  <a:lnTo>
                    <a:pt x="525" y="240166"/>
                  </a:lnTo>
                  <a:lnTo>
                    <a:pt x="414" y="241209"/>
                  </a:lnTo>
                  <a:lnTo>
                    <a:pt x="318" y="242252"/>
                  </a:lnTo>
                  <a:lnTo>
                    <a:pt x="237" y="243328"/>
                  </a:lnTo>
                  <a:lnTo>
                    <a:pt x="163" y="244438"/>
                  </a:lnTo>
                  <a:lnTo>
                    <a:pt x="103" y="245582"/>
                  </a:lnTo>
                  <a:lnTo>
                    <a:pt x="59" y="246726"/>
                  </a:lnTo>
                  <a:lnTo>
                    <a:pt x="22" y="247903"/>
                  </a:lnTo>
                  <a:lnTo>
                    <a:pt x="0" y="249081"/>
                  </a:lnTo>
                  <a:lnTo>
                    <a:pt x="0" y="250258"/>
                  </a:lnTo>
                  <a:lnTo>
                    <a:pt x="0" y="251469"/>
                  </a:lnTo>
                  <a:lnTo>
                    <a:pt x="22" y="252647"/>
                  </a:lnTo>
                  <a:lnTo>
                    <a:pt x="59" y="253824"/>
                  </a:lnTo>
                  <a:lnTo>
                    <a:pt x="103" y="254968"/>
                  </a:lnTo>
                  <a:lnTo>
                    <a:pt x="163" y="256078"/>
                  </a:lnTo>
                  <a:lnTo>
                    <a:pt x="237" y="257188"/>
                  </a:lnTo>
                  <a:lnTo>
                    <a:pt x="318" y="258265"/>
                  </a:lnTo>
                  <a:lnTo>
                    <a:pt x="414" y="259341"/>
                  </a:lnTo>
                  <a:lnTo>
                    <a:pt x="525" y="260384"/>
                  </a:lnTo>
                  <a:lnTo>
                    <a:pt x="636" y="261360"/>
                  </a:lnTo>
                  <a:lnTo>
                    <a:pt x="769" y="262336"/>
                  </a:lnTo>
                  <a:lnTo>
                    <a:pt x="909" y="263311"/>
                  </a:lnTo>
                  <a:lnTo>
                    <a:pt x="1057" y="264220"/>
                  </a:lnTo>
                  <a:lnTo>
                    <a:pt x="1212" y="265094"/>
                  </a:lnTo>
                  <a:lnTo>
                    <a:pt x="1382" y="265935"/>
                  </a:lnTo>
                  <a:lnTo>
                    <a:pt x="1559" y="266743"/>
                  </a:lnTo>
                  <a:lnTo>
                    <a:pt x="1744" y="267516"/>
                  </a:lnTo>
                  <a:lnTo>
                    <a:pt x="1944" y="268256"/>
                  </a:lnTo>
                  <a:lnTo>
                    <a:pt x="2143" y="268963"/>
                  </a:lnTo>
                  <a:lnTo>
                    <a:pt x="2358" y="269602"/>
                  </a:lnTo>
                  <a:lnTo>
                    <a:pt x="2572" y="270208"/>
                  </a:lnTo>
                  <a:lnTo>
                    <a:pt x="2801" y="270780"/>
                  </a:lnTo>
                  <a:lnTo>
                    <a:pt x="3037" y="271318"/>
                  </a:lnTo>
                  <a:lnTo>
                    <a:pt x="3274" y="271789"/>
                  </a:lnTo>
                  <a:lnTo>
                    <a:pt x="3518" y="272193"/>
                  </a:lnTo>
                  <a:lnTo>
                    <a:pt x="3769" y="272563"/>
                  </a:lnTo>
                  <a:lnTo>
                    <a:pt x="4028" y="272865"/>
                  </a:lnTo>
                  <a:lnTo>
                    <a:pt x="4294" y="273134"/>
                  </a:lnTo>
                  <a:lnTo>
                    <a:pt x="4560" y="273336"/>
                  </a:lnTo>
                  <a:lnTo>
                    <a:pt x="4833" y="273505"/>
                  </a:lnTo>
                  <a:lnTo>
                    <a:pt x="5114" y="273572"/>
                  </a:lnTo>
                  <a:lnTo>
                    <a:pt x="5395" y="273605"/>
                  </a:lnTo>
                  <a:lnTo>
                    <a:pt x="5668" y="273572"/>
                  </a:lnTo>
                  <a:lnTo>
                    <a:pt x="5942" y="273505"/>
                  </a:lnTo>
                  <a:lnTo>
                    <a:pt x="6215" y="273336"/>
                  </a:lnTo>
                  <a:lnTo>
                    <a:pt x="6474" y="273134"/>
                  </a:lnTo>
                  <a:lnTo>
                    <a:pt x="6740" y="272865"/>
                  </a:lnTo>
                  <a:lnTo>
                    <a:pt x="6991" y="272563"/>
                  </a:lnTo>
                  <a:lnTo>
                    <a:pt x="7243" y="272193"/>
                  </a:lnTo>
                  <a:lnTo>
                    <a:pt x="7486" y="271789"/>
                  </a:lnTo>
                  <a:lnTo>
                    <a:pt x="7730" y="271318"/>
                  </a:lnTo>
                  <a:lnTo>
                    <a:pt x="7959" y="270780"/>
                  </a:lnTo>
                  <a:lnTo>
                    <a:pt x="8189" y="270208"/>
                  </a:lnTo>
                  <a:lnTo>
                    <a:pt x="8403" y="269602"/>
                  </a:lnTo>
                  <a:lnTo>
                    <a:pt x="8617" y="268963"/>
                  </a:lnTo>
                  <a:lnTo>
                    <a:pt x="8824" y="268256"/>
                  </a:lnTo>
                  <a:lnTo>
                    <a:pt x="9016" y="267516"/>
                  </a:lnTo>
                  <a:lnTo>
                    <a:pt x="9208" y="266743"/>
                  </a:lnTo>
                  <a:lnTo>
                    <a:pt x="9386" y="265935"/>
                  </a:lnTo>
                  <a:lnTo>
                    <a:pt x="9556" y="265094"/>
                  </a:lnTo>
                  <a:lnTo>
                    <a:pt x="9711" y="264220"/>
                  </a:lnTo>
                  <a:lnTo>
                    <a:pt x="9866" y="263311"/>
                  </a:lnTo>
                  <a:lnTo>
                    <a:pt x="10007" y="262336"/>
                  </a:lnTo>
                  <a:lnTo>
                    <a:pt x="10140" y="261360"/>
                  </a:lnTo>
                  <a:lnTo>
                    <a:pt x="10258" y="260384"/>
                  </a:lnTo>
                  <a:lnTo>
                    <a:pt x="10361" y="259341"/>
                  </a:lnTo>
                  <a:lnTo>
                    <a:pt x="10465" y="258265"/>
                  </a:lnTo>
                  <a:lnTo>
                    <a:pt x="10546" y="257188"/>
                  </a:lnTo>
                  <a:lnTo>
                    <a:pt x="10620" y="256078"/>
                  </a:lnTo>
                  <a:lnTo>
                    <a:pt x="10679" y="254968"/>
                  </a:lnTo>
                  <a:lnTo>
                    <a:pt x="10731" y="253824"/>
                  </a:lnTo>
                  <a:lnTo>
                    <a:pt x="10760" y="252647"/>
                  </a:lnTo>
                  <a:lnTo>
                    <a:pt x="10783" y="251469"/>
                  </a:lnTo>
                  <a:lnTo>
                    <a:pt x="10790" y="250258"/>
                  </a:lnTo>
                  <a:lnTo>
                    <a:pt x="10783" y="249081"/>
                  </a:lnTo>
                  <a:lnTo>
                    <a:pt x="10760" y="247903"/>
                  </a:lnTo>
                  <a:lnTo>
                    <a:pt x="10731" y="246726"/>
                  </a:lnTo>
                  <a:lnTo>
                    <a:pt x="10679" y="245582"/>
                  </a:lnTo>
                  <a:lnTo>
                    <a:pt x="10620" y="244438"/>
                  </a:lnTo>
                  <a:lnTo>
                    <a:pt x="10546" y="243328"/>
                  </a:lnTo>
                  <a:lnTo>
                    <a:pt x="10465" y="242252"/>
                  </a:lnTo>
                  <a:lnTo>
                    <a:pt x="10361" y="241209"/>
                  </a:lnTo>
                  <a:lnTo>
                    <a:pt x="10258" y="240166"/>
                  </a:lnTo>
                  <a:lnTo>
                    <a:pt x="10140" y="239157"/>
                  </a:lnTo>
                  <a:lnTo>
                    <a:pt x="10007" y="238181"/>
                  </a:lnTo>
                  <a:lnTo>
                    <a:pt x="9866" y="237239"/>
                  </a:lnTo>
                  <a:lnTo>
                    <a:pt x="9711" y="236331"/>
                  </a:lnTo>
                  <a:lnTo>
                    <a:pt x="9556" y="235422"/>
                  </a:lnTo>
                  <a:lnTo>
                    <a:pt x="9386" y="234581"/>
                  </a:lnTo>
                  <a:lnTo>
                    <a:pt x="9208" y="233774"/>
                  </a:lnTo>
                  <a:lnTo>
                    <a:pt x="9016" y="233000"/>
                  </a:lnTo>
                  <a:lnTo>
                    <a:pt x="8824" y="232260"/>
                  </a:lnTo>
                  <a:lnTo>
                    <a:pt x="8617" y="231587"/>
                  </a:lnTo>
                  <a:lnTo>
                    <a:pt x="8403" y="230915"/>
                  </a:lnTo>
                  <a:lnTo>
                    <a:pt x="8189" y="230309"/>
                  </a:lnTo>
                  <a:lnTo>
                    <a:pt x="7959" y="229771"/>
                  </a:lnTo>
                  <a:lnTo>
                    <a:pt x="7730" y="229232"/>
                  </a:lnTo>
                  <a:lnTo>
                    <a:pt x="7486" y="228761"/>
                  </a:lnTo>
                  <a:lnTo>
                    <a:pt x="7243" y="228358"/>
                  </a:lnTo>
                  <a:lnTo>
                    <a:pt x="6991" y="227988"/>
                  </a:lnTo>
                  <a:lnTo>
                    <a:pt x="6740" y="227651"/>
                  </a:lnTo>
                  <a:lnTo>
                    <a:pt x="6474" y="227416"/>
                  </a:lnTo>
                  <a:lnTo>
                    <a:pt x="6215" y="227214"/>
                  </a:lnTo>
                  <a:lnTo>
                    <a:pt x="5942" y="227046"/>
                  </a:lnTo>
                  <a:lnTo>
                    <a:pt x="5668" y="226945"/>
                  </a:lnTo>
                  <a:close/>
                  <a:moveTo>
                    <a:pt x="5114" y="340384"/>
                  </a:moveTo>
                  <a:lnTo>
                    <a:pt x="4833" y="340485"/>
                  </a:lnTo>
                  <a:lnTo>
                    <a:pt x="4560" y="340653"/>
                  </a:lnTo>
                  <a:lnTo>
                    <a:pt x="4294" y="340855"/>
                  </a:lnTo>
                  <a:lnTo>
                    <a:pt x="4028" y="341124"/>
                  </a:lnTo>
                  <a:lnTo>
                    <a:pt x="3769" y="341426"/>
                  </a:lnTo>
                  <a:lnTo>
                    <a:pt x="3518" y="341797"/>
                  </a:lnTo>
                  <a:lnTo>
                    <a:pt x="3274" y="342200"/>
                  </a:lnTo>
                  <a:lnTo>
                    <a:pt x="3037" y="342671"/>
                  </a:lnTo>
                  <a:lnTo>
                    <a:pt x="2801" y="343209"/>
                  </a:lnTo>
                  <a:lnTo>
                    <a:pt x="2572" y="343748"/>
                  </a:lnTo>
                  <a:lnTo>
                    <a:pt x="2358" y="344387"/>
                  </a:lnTo>
                  <a:lnTo>
                    <a:pt x="2143" y="345026"/>
                  </a:lnTo>
                  <a:lnTo>
                    <a:pt x="1944" y="345733"/>
                  </a:lnTo>
                  <a:lnTo>
                    <a:pt x="1744" y="346439"/>
                  </a:lnTo>
                  <a:lnTo>
                    <a:pt x="1559" y="347213"/>
                  </a:lnTo>
                  <a:lnTo>
                    <a:pt x="1382" y="348054"/>
                  </a:lnTo>
                  <a:lnTo>
                    <a:pt x="1212" y="348895"/>
                  </a:lnTo>
                  <a:lnTo>
                    <a:pt x="1057" y="349770"/>
                  </a:lnTo>
                  <a:lnTo>
                    <a:pt x="909" y="350678"/>
                  </a:lnTo>
                  <a:lnTo>
                    <a:pt x="769" y="351620"/>
                  </a:lnTo>
                  <a:lnTo>
                    <a:pt x="636" y="352595"/>
                  </a:lnTo>
                  <a:lnTo>
                    <a:pt x="525" y="353605"/>
                  </a:lnTo>
                  <a:lnTo>
                    <a:pt x="414" y="354648"/>
                  </a:lnTo>
                  <a:lnTo>
                    <a:pt x="318" y="355724"/>
                  </a:lnTo>
                  <a:lnTo>
                    <a:pt x="237" y="356801"/>
                  </a:lnTo>
                  <a:lnTo>
                    <a:pt x="163" y="357911"/>
                  </a:lnTo>
                  <a:lnTo>
                    <a:pt x="103" y="359021"/>
                  </a:lnTo>
                  <a:lnTo>
                    <a:pt x="59" y="360165"/>
                  </a:lnTo>
                  <a:lnTo>
                    <a:pt x="22" y="361342"/>
                  </a:lnTo>
                  <a:lnTo>
                    <a:pt x="0" y="362520"/>
                  </a:lnTo>
                  <a:lnTo>
                    <a:pt x="0" y="363697"/>
                  </a:lnTo>
                  <a:lnTo>
                    <a:pt x="0" y="364908"/>
                  </a:lnTo>
                  <a:lnTo>
                    <a:pt x="22" y="366086"/>
                  </a:lnTo>
                  <a:lnTo>
                    <a:pt x="59" y="367263"/>
                  </a:lnTo>
                  <a:lnTo>
                    <a:pt x="103" y="368407"/>
                  </a:lnTo>
                  <a:lnTo>
                    <a:pt x="163" y="369517"/>
                  </a:lnTo>
                  <a:lnTo>
                    <a:pt x="237" y="370627"/>
                  </a:lnTo>
                  <a:lnTo>
                    <a:pt x="318" y="371704"/>
                  </a:lnTo>
                  <a:lnTo>
                    <a:pt x="414" y="372780"/>
                  </a:lnTo>
                  <a:lnTo>
                    <a:pt x="525" y="373823"/>
                  </a:lnTo>
                  <a:lnTo>
                    <a:pt x="636" y="374799"/>
                  </a:lnTo>
                  <a:lnTo>
                    <a:pt x="769" y="375808"/>
                  </a:lnTo>
                  <a:lnTo>
                    <a:pt x="909" y="376750"/>
                  </a:lnTo>
                  <a:lnTo>
                    <a:pt x="1057" y="377658"/>
                  </a:lnTo>
                  <a:lnTo>
                    <a:pt x="1212" y="378533"/>
                  </a:lnTo>
                  <a:lnTo>
                    <a:pt x="1382" y="379374"/>
                  </a:lnTo>
                  <a:lnTo>
                    <a:pt x="1559" y="380215"/>
                  </a:lnTo>
                  <a:lnTo>
                    <a:pt x="1744" y="380989"/>
                  </a:lnTo>
                  <a:lnTo>
                    <a:pt x="1944" y="381695"/>
                  </a:lnTo>
                  <a:lnTo>
                    <a:pt x="2143" y="382402"/>
                  </a:lnTo>
                  <a:lnTo>
                    <a:pt x="2358" y="383041"/>
                  </a:lnTo>
                  <a:lnTo>
                    <a:pt x="2572" y="383680"/>
                  </a:lnTo>
                  <a:lnTo>
                    <a:pt x="2801" y="384218"/>
                  </a:lnTo>
                  <a:lnTo>
                    <a:pt x="3037" y="384757"/>
                  </a:lnTo>
                  <a:lnTo>
                    <a:pt x="3274" y="385228"/>
                  </a:lnTo>
                  <a:lnTo>
                    <a:pt x="3518" y="385631"/>
                  </a:lnTo>
                  <a:lnTo>
                    <a:pt x="3769" y="386001"/>
                  </a:lnTo>
                  <a:lnTo>
                    <a:pt x="4028" y="386304"/>
                  </a:lnTo>
                  <a:lnTo>
                    <a:pt x="4294" y="386573"/>
                  </a:lnTo>
                  <a:lnTo>
                    <a:pt x="4560" y="386775"/>
                  </a:lnTo>
                  <a:lnTo>
                    <a:pt x="4833" y="386943"/>
                  </a:lnTo>
                  <a:lnTo>
                    <a:pt x="5114" y="387044"/>
                  </a:lnTo>
                  <a:lnTo>
                    <a:pt x="5668" y="387044"/>
                  </a:lnTo>
                  <a:lnTo>
                    <a:pt x="5942" y="386943"/>
                  </a:lnTo>
                  <a:lnTo>
                    <a:pt x="6215" y="386775"/>
                  </a:lnTo>
                  <a:lnTo>
                    <a:pt x="6474" y="386573"/>
                  </a:lnTo>
                  <a:lnTo>
                    <a:pt x="6740" y="386304"/>
                  </a:lnTo>
                  <a:lnTo>
                    <a:pt x="6991" y="386001"/>
                  </a:lnTo>
                  <a:lnTo>
                    <a:pt x="7243" y="385631"/>
                  </a:lnTo>
                  <a:lnTo>
                    <a:pt x="7486" y="385228"/>
                  </a:lnTo>
                  <a:lnTo>
                    <a:pt x="7730" y="384757"/>
                  </a:lnTo>
                  <a:lnTo>
                    <a:pt x="7959" y="384218"/>
                  </a:lnTo>
                  <a:lnTo>
                    <a:pt x="8189" y="383680"/>
                  </a:lnTo>
                  <a:lnTo>
                    <a:pt x="8403" y="383041"/>
                  </a:lnTo>
                  <a:lnTo>
                    <a:pt x="8617" y="382402"/>
                  </a:lnTo>
                  <a:lnTo>
                    <a:pt x="8824" y="381695"/>
                  </a:lnTo>
                  <a:lnTo>
                    <a:pt x="9016" y="380989"/>
                  </a:lnTo>
                  <a:lnTo>
                    <a:pt x="9208" y="380215"/>
                  </a:lnTo>
                  <a:lnTo>
                    <a:pt x="9386" y="379374"/>
                  </a:lnTo>
                  <a:lnTo>
                    <a:pt x="9556" y="378533"/>
                  </a:lnTo>
                  <a:lnTo>
                    <a:pt x="9711" y="377658"/>
                  </a:lnTo>
                  <a:lnTo>
                    <a:pt x="9866" y="376750"/>
                  </a:lnTo>
                  <a:lnTo>
                    <a:pt x="10007" y="375808"/>
                  </a:lnTo>
                  <a:lnTo>
                    <a:pt x="10140" y="374799"/>
                  </a:lnTo>
                  <a:lnTo>
                    <a:pt x="10258" y="373823"/>
                  </a:lnTo>
                  <a:lnTo>
                    <a:pt x="10361" y="372780"/>
                  </a:lnTo>
                  <a:lnTo>
                    <a:pt x="10465" y="371704"/>
                  </a:lnTo>
                  <a:lnTo>
                    <a:pt x="10546" y="370627"/>
                  </a:lnTo>
                  <a:lnTo>
                    <a:pt x="10620" y="369517"/>
                  </a:lnTo>
                  <a:lnTo>
                    <a:pt x="10679" y="368407"/>
                  </a:lnTo>
                  <a:lnTo>
                    <a:pt x="10731" y="367263"/>
                  </a:lnTo>
                  <a:lnTo>
                    <a:pt x="10760" y="366086"/>
                  </a:lnTo>
                  <a:lnTo>
                    <a:pt x="10783" y="364908"/>
                  </a:lnTo>
                  <a:lnTo>
                    <a:pt x="10790" y="363697"/>
                  </a:lnTo>
                  <a:lnTo>
                    <a:pt x="10783" y="362520"/>
                  </a:lnTo>
                  <a:lnTo>
                    <a:pt x="10760" y="361342"/>
                  </a:lnTo>
                  <a:lnTo>
                    <a:pt x="10731" y="360165"/>
                  </a:lnTo>
                  <a:lnTo>
                    <a:pt x="10679" y="359021"/>
                  </a:lnTo>
                  <a:lnTo>
                    <a:pt x="10620" y="357911"/>
                  </a:lnTo>
                  <a:lnTo>
                    <a:pt x="10546" y="356801"/>
                  </a:lnTo>
                  <a:lnTo>
                    <a:pt x="10465" y="355724"/>
                  </a:lnTo>
                  <a:lnTo>
                    <a:pt x="10361" y="354648"/>
                  </a:lnTo>
                  <a:lnTo>
                    <a:pt x="10258" y="353605"/>
                  </a:lnTo>
                  <a:lnTo>
                    <a:pt x="10140" y="352595"/>
                  </a:lnTo>
                  <a:lnTo>
                    <a:pt x="10007" y="351620"/>
                  </a:lnTo>
                  <a:lnTo>
                    <a:pt x="9866" y="350678"/>
                  </a:lnTo>
                  <a:lnTo>
                    <a:pt x="9711" y="349770"/>
                  </a:lnTo>
                  <a:lnTo>
                    <a:pt x="9556" y="348895"/>
                  </a:lnTo>
                  <a:lnTo>
                    <a:pt x="9386" y="348054"/>
                  </a:lnTo>
                  <a:lnTo>
                    <a:pt x="9208" y="347213"/>
                  </a:lnTo>
                  <a:lnTo>
                    <a:pt x="9016" y="346439"/>
                  </a:lnTo>
                  <a:lnTo>
                    <a:pt x="8824" y="345733"/>
                  </a:lnTo>
                  <a:lnTo>
                    <a:pt x="8617" y="345026"/>
                  </a:lnTo>
                  <a:lnTo>
                    <a:pt x="8403" y="344387"/>
                  </a:lnTo>
                  <a:lnTo>
                    <a:pt x="8189" y="343748"/>
                  </a:lnTo>
                  <a:lnTo>
                    <a:pt x="7959" y="343209"/>
                  </a:lnTo>
                  <a:lnTo>
                    <a:pt x="7730" y="342671"/>
                  </a:lnTo>
                  <a:lnTo>
                    <a:pt x="7486" y="342200"/>
                  </a:lnTo>
                  <a:lnTo>
                    <a:pt x="7243" y="341797"/>
                  </a:lnTo>
                  <a:lnTo>
                    <a:pt x="6991" y="341426"/>
                  </a:lnTo>
                  <a:lnTo>
                    <a:pt x="6740" y="341124"/>
                  </a:lnTo>
                  <a:lnTo>
                    <a:pt x="6474" y="340855"/>
                  </a:lnTo>
                  <a:lnTo>
                    <a:pt x="6215" y="340653"/>
                  </a:lnTo>
                  <a:lnTo>
                    <a:pt x="5942" y="340485"/>
                  </a:lnTo>
                  <a:lnTo>
                    <a:pt x="5668" y="340384"/>
                  </a:lnTo>
                  <a:close/>
                  <a:moveTo>
                    <a:pt x="5395" y="453822"/>
                  </a:moveTo>
                  <a:lnTo>
                    <a:pt x="5114" y="453856"/>
                  </a:lnTo>
                  <a:lnTo>
                    <a:pt x="4833" y="453957"/>
                  </a:lnTo>
                  <a:lnTo>
                    <a:pt x="4560" y="454092"/>
                  </a:lnTo>
                  <a:lnTo>
                    <a:pt x="4294" y="454293"/>
                  </a:lnTo>
                  <a:lnTo>
                    <a:pt x="4028" y="454562"/>
                  </a:lnTo>
                  <a:lnTo>
                    <a:pt x="3769" y="454865"/>
                  </a:lnTo>
                  <a:lnTo>
                    <a:pt x="3518" y="455235"/>
                  </a:lnTo>
                  <a:lnTo>
                    <a:pt x="3274" y="455639"/>
                  </a:lnTo>
                  <a:lnTo>
                    <a:pt x="3037" y="456110"/>
                  </a:lnTo>
                  <a:lnTo>
                    <a:pt x="2801" y="456615"/>
                  </a:lnTo>
                  <a:lnTo>
                    <a:pt x="2572" y="457153"/>
                  </a:lnTo>
                  <a:lnTo>
                    <a:pt x="2358" y="457758"/>
                  </a:lnTo>
                  <a:lnTo>
                    <a:pt x="2143" y="458398"/>
                  </a:lnTo>
                  <a:lnTo>
                    <a:pt x="1944" y="459104"/>
                  </a:lnTo>
                  <a:lnTo>
                    <a:pt x="1744" y="459811"/>
                  </a:lnTo>
                  <a:lnTo>
                    <a:pt x="1559" y="460584"/>
                  </a:lnTo>
                  <a:lnTo>
                    <a:pt x="1382" y="461392"/>
                  </a:lnTo>
                  <a:lnTo>
                    <a:pt x="1212" y="462233"/>
                  </a:lnTo>
                  <a:lnTo>
                    <a:pt x="1057" y="463141"/>
                  </a:lnTo>
                  <a:lnTo>
                    <a:pt x="909" y="464049"/>
                  </a:lnTo>
                  <a:lnTo>
                    <a:pt x="769" y="464991"/>
                  </a:lnTo>
                  <a:lnTo>
                    <a:pt x="636" y="465967"/>
                  </a:lnTo>
                  <a:lnTo>
                    <a:pt x="525" y="466976"/>
                  </a:lnTo>
                  <a:lnTo>
                    <a:pt x="414" y="468019"/>
                  </a:lnTo>
                  <a:lnTo>
                    <a:pt x="318" y="469062"/>
                  </a:lnTo>
                  <a:lnTo>
                    <a:pt x="237" y="470172"/>
                  </a:lnTo>
                  <a:lnTo>
                    <a:pt x="163" y="471282"/>
                  </a:lnTo>
                  <a:lnTo>
                    <a:pt x="103" y="472426"/>
                  </a:lnTo>
                  <a:lnTo>
                    <a:pt x="59" y="473570"/>
                  </a:lnTo>
                  <a:lnTo>
                    <a:pt x="22" y="474747"/>
                  </a:lnTo>
                  <a:lnTo>
                    <a:pt x="0" y="475958"/>
                  </a:lnTo>
                  <a:lnTo>
                    <a:pt x="0" y="477170"/>
                  </a:lnTo>
                  <a:lnTo>
                    <a:pt x="0" y="478381"/>
                  </a:lnTo>
                  <a:lnTo>
                    <a:pt x="22" y="479558"/>
                  </a:lnTo>
                  <a:lnTo>
                    <a:pt x="59" y="480702"/>
                  </a:lnTo>
                  <a:lnTo>
                    <a:pt x="103" y="481879"/>
                  </a:lnTo>
                  <a:lnTo>
                    <a:pt x="163" y="482989"/>
                  </a:lnTo>
                  <a:lnTo>
                    <a:pt x="237" y="484100"/>
                  </a:lnTo>
                  <a:lnTo>
                    <a:pt x="318" y="485176"/>
                  </a:lnTo>
                  <a:lnTo>
                    <a:pt x="414" y="486253"/>
                  </a:lnTo>
                  <a:lnTo>
                    <a:pt x="525" y="487262"/>
                  </a:lnTo>
                  <a:lnTo>
                    <a:pt x="636" y="488271"/>
                  </a:lnTo>
                  <a:lnTo>
                    <a:pt x="769" y="489247"/>
                  </a:lnTo>
                  <a:lnTo>
                    <a:pt x="909" y="490189"/>
                  </a:lnTo>
                  <a:lnTo>
                    <a:pt x="1057" y="491131"/>
                  </a:lnTo>
                  <a:lnTo>
                    <a:pt x="1212" y="492005"/>
                  </a:lnTo>
                  <a:lnTo>
                    <a:pt x="1382" y="492846"/>
                  </a:lnTo>
                  <a:lnTo>
                    <a:pt x="1559" y="493654"/>
                  </a:lnTo>
                  <a:lnTo>
                    <a:pt x="1744" y="494428"/>
                  </a:lnTo>
                  <a:lnTo>
                    <a:pt x="1944" y="495168"/>
                  </a:lnTo>
                  <a:lnTo>
                    <a:pt x="2143" y="495874"/>
                  </a:lnTo>
                  <a:lnTo>
                    <a:pt x="2358" y="496513"/>
                  </a:lnTo>
                  <a:lnTo>
                    <a:pt x="2572" y="497119"/>
                  </a:lnTo>
                  <a:lnTo>
                    <a:pt x="2801" y="497691"/>
                  </a:lnTo>
                  <a:lnTo>
                    <a:pt x="3037" y="498195"/>
                  </a:lnTo>
                  <a:lnTo>
                    <a:pt x="3274" y="498666"/>
                  </a:lnTo>
                  <a:lnTo>
                    <a:pt x="3518" y="499104"/>
                  </a:lnTo>
                  <a:lnTo>
                    <a:pt x="3769" y="499474"/>
                  </a:lnTo>
                  <a:lnTo>
                    <a:pt x="4028" y="499777"/>
                  </a:lnTo>
                  <a:lnTo>
                    <a:pt x="4294" y="500046"/>
                  </a:lnTo>
                  <a:lnTo>
                    <a:pt x="4560" y="500248"/>
                  </a:lnTo>
                  <a:lnTo>
                    <a:pt x="4833" y="500382"/>
                  </a:lnTo>
                  <a:lnTo>
                    <a:pt x="5114" y="500483"/>
                  </a:lnTo>
                  <a:lnTo>
                    <a:pt x="5395" y="500517"/>
                  </a:lnTo>
                  <a:lnTo>
                    <a:pt x="5668" y="500483"/>
                  </a:lnTo>
                  <a:lnTo>
                    <a:pt x="5942" y="500382"/>
                  </a:lnTo>
                  <a:lnTo>
                    <a:pt x="6215" y="500248"/>
                  </a:lnTo>
                  <a:lnTo>
                    <a:pt x="6474" y="500046"/>
                  </a:lnTo>
                  <a:lnTo>
                    <a:pt x="6740" y="499777"/>
                  </a:lnTo>
                  <a:lnTo>
                    <a:pt x="6991" y="499474"/>
                  </a:lnTo>
                  <a:lnTo>
                    <a:pt x="7243" y="499104"/>
                  </a:lnTo>
                  <a:lnTo>
                    <a:pt x="7486" y="498666"/>
                  </a:lnTo>
                  <a:lnTo>
                    <a:pt x="7730" y="498195"/>
                  </a:lnTo>
                  <a:lnTo>
                    <a:pt x="7959" y="497691"/>
                  </a:lnTo>
                  <a:lnTo>
                    <a:pt x="8189" y="497119"/>
                  </a:lnTo>
                  <a:lnTo>
                    <a:pt x="8403" y="496513"/>
                  </a:lnTo>
                  <a:lnTo>
                    <a:pt x="8617" y="495874"/>
                  </a:lnTo>
                  <a:lnTo>
                    <a:pt x="8824" y="495168"/>
                  </a:lnTo>
                  <a:lnTo>
                    <a:pt x="9016" y="494428"/>
                  </a:lnTo>
                  <a:lnTo>
                    <a:pt x="9208" y="493654"/>
                  </a:lnTo>
                  <a:lnTo>
                    <a:pt x="9386" y="492846"/>
                  </a:lnTo>
                  <a:lnTo>
                    <a:pt x="9556" y="492005"/>
                  </a:lnTo>
                  <a:lnTo>
                    <a:pt x="9711" y="491131"/>
                  </a:lnTo>
                  <a:lnTo>
                    <a:pt x="9866" y="490189"/>
                  </a:lnTo>
                  <a:lnTo>
                    <a:pt x="10007" y="489247"/>
                  </a:lnTo>
                  <a:lnTo>
                    <a:pt x="10140" y="488271"/>
                  </a:lnTo>
                  <a:lnTo>
                    <a:pt x="10258" y="487262"/>
                  </a:lnTo>
                  <a:lnTo>
                    <a:pt x="10361" y="486253"/>
                  </a:lnTo>
                  <a:lnTo>
                    <a:pt x="10465" y="485176"/>
                  </a:lnTo>
                  <a:lnTo>
                    <a:pt x="10546" y="484100"/>
                  </a:lnTo>
                  <a:lnTo>
                    <a:pt x="10620" y="482989"/>
                  </a:lnTo>
                  <a:lnTo>
                    <a:pt x="10679" y="481879"/>
                  </a:lnTo>
                  <a:lnTo>
                    <a:pt x="10731" y="480702"/>
                  </a:lnTo>
                  <a:lnTo>
                    <a:pt x="10760" y="479558"/>
                  </a:lnTo>
                  <a:lnTo>
                    <a:pt x="10783" y="478381"/>
                  </a:lnTo>
                  <a:lnTo>
                    <a:pt x="10790" y="477170"/>
                  </a:lnTo>
                  <a:lnTo>
                    <a:pt x="10783" y="475958"/>
                  </a:lnTo>
                  <a:lnTo>
                    <a:pt x="10760" y="474747"/>
                  </a:lnTo>
                  <a:lnTo>
                    <a:pt x="10731" y="473570"/>
                  </a:lnTo>
                  <a:lnTo>
                    <a:pt x="10679" y="472426"/>
                  </a:lnTo>
                  <a:lnTo>
                    <a:pt x="10620" y="471282"/>
                  </a:lnTo>
                  <a:lnTo>
                    <a:pt x="10546" y="470172"/>
                  </a:lnTo>
                  <a:lnTo>
                    <a:pt x="10465" y="469062"/>
                  </a:lnTo>
                  <a:lnTo>
                    <a:pt x="10361" y="468019"/>
                  </a:lnTo>
                  <a:lnTo>
                    <a:pt x="10258" y="466976"/>
                  </a:lnTo>
                  <a:lnTo>
                    <a:pt x="10140" y="465967"/>
                  </a:lnTo>
                  <a:lnTo>
                    <a:pt x="10007" y="464991"/>
                  </a:lnTo>
                  <a:lnTo>
                    <a:pt x="9866" y="464049"/>
                  </a:lnTo>
                  <a:lnTo>
                    <a:pt x="9711" y="463141"/>
                  </a:lnTo>
                  <a:lnTo>
                    <a:pt x="9556" y="462233"/>
                  </a:lnTo>
                  <a:lnTo>
                    <a:pt x="9386" y="461392"/>
                  </a:lnTo>
                  <a:lnTo>
                    <a:pt x="9208" y="460584"/>
                  </a:lnTo>
                  <a:lnTo>
                    <a:pt x="9016" y="459811"/>
                  </a:lnTo>
                  <a:lnTo>
                    <a:pt x="8824" y="459104"/>
                  </a:lnTo>
                  <a:lnTo>
                    <a:pt x="8617" y="458398"/>
                  </a:lnTo>
                  <a:lnTo>
                    <a:pt x="8403" y="457758"/>
                  </a:lnTo>
                  <a:lnTo>
                    <a:pt x="8189" y="457153"/>
                  </a:lnTo>
                  <a:lnTo>
                    <a:pt x="7959" y="456615"/>
                  </a:lnTo>
                  <a:lnTo>
                    <a:pt x="7730" y="456110"/>
                  </a:lnTo>
                  <a:lnTo>
                    <a:pt x="7486" y="455639"/>
                  </a:lnTo>
                  <a:lnTo>
                    <a:pt x="7243" y="455235"/>
                  </a:lnTo>
                  <a:lnTo>
                    <a:pt x="6991" y="454865"/>
                  </a:lnTo>
                  <a:lnTo>
                    <a:pt x="6740" y="454562"/>
                  </a:lnTo>
                  <a:lnTo>
                    <a:pt x="6474" y="454293"/>
                  </a:lnTo>
                  <a:lnTo>
                    <a:pt x="6215" y="454092"/>
                  </a:lnTo>
                  <a:lnTo>
                    <a:pt x="5942" y="453957"/>
                  </a:lnTo>
                  <a:lnTo>
                    <a:pt x="5668" y="453856"/>
                  </a:lnTo>
                  <a:lnTo>
                    <a:pt x="5395" y="453822"/>
                  </a:lnTo>
                  <a:close/>
                  <a:moveTo>
                    <a:pt x="5114" y="567059"/>
                  </a:moveTo>
                  <a:lnTo>
                    <a:pt x="4833" y="567160"/>
                  </a:lnTo>
                  <a:lnTo>
                    <a:pt x="4560" y="567328"/>
                  </a:lnTo>
                  <a:lnTo>
                    <a:pt x="4294" y="567530"/>
                  </a:lnTo>
                  <a:lnTo>
                    <a:pt x="4028" y="567766"/>
                  </a:lnTo>
                  <a:lnTo>
                    <a:pt x="3769" y="568102"/>
                  </a:lnTo>
                  <a:lnTo>
                    <a:pt x="3518" y="568472"/>
                  </a:lnTo>
                  <a:lnTo>
                    <a:pt x="3274" y="568876"/>
                  </a:lnTo>
                  <a:lnTo>
                    <a:pt x="3037" y="569347"/>
                  </a:lnTo>
                  <a:lnTo>
                    <a:pt x="2801" y="569885"/>
                  </a:lnTo>
                  <a:lnTo>
                    <a:pt x="2572" y="570423"/>
                  </a:lnTo>
                  <a:lnTo>
                    <a:pt x="2358" y="571029"/>
                  </a:lnTo>
                  <a:lnTo>
                    <a:pt x="2143" y="571702"/>
                  </a:lnTo>
                  <a:lnTo>
                    <a:pt x="1944" y="572408"/>
                  </a:lnTo>
                  <a:lnTo>
                    <a:pt x="1744" y="573115"/>
                  </a:lnTo>
                  <a:lnTo>
                    <a:pt x="1559" y="573889"/>
                  </a:lnTo>
                  <a:lnTo>
                    <a:pt x="1382" y="574730"/>
                  </a:lnTo>
                  <a:lnTo>
                    <a:pt x="1212" y="575571"/>
                  </a:lnTo>
                  <a:lnTo>
                    <a:pt x="1057" y="576445"/>
                  </a:lnTo>
                  <a:lnTo>
                    <a:pt x="909" y="577354"/>
                  </a:lnTo>
                  <a:lnTo>
                    <a:pt x="769" y="578296"/>
                  </a:lnTo>
                  <a:lnTo>
                    <a:pt x="636" y="579271"/>
                  </a:lnTo>
                  <a:lnTo>
                    <a:pt x="525" y="580280"/>
                  </a:lnTo>
                  <a:lnTo>
                    <a:pt x="414" y="581323"/>
                  </a:lnTo>
                  <a:lnTo>
                    <a:pt x="318" y="582400"/>
                  </a:lnTo>
                  <a:lnTo>
                    <a:pt x="237" y="583476"/>
                  </a:lnTo>
                  <a:lnTo>
                    <a:pt x="163" y="584586"/>
                  </a:lnTo>
                  <a:lnTo>
                    <a:pt x="103" y="585697"/>
                  </a:lnTo>
                  <a:lnTo>
                    <a:pt x="59" y="586840"/>
                  </a:lnTo>
                  <a:lnTo>
                    <a:pt x="22" y="588018"/>
                  </a:lnTo>
                  <a:lnTo>
                    <a:pt x="0" y="589195"/>
                  </a:lnTo>
                  <a:lnTo>
                    <a:pt x="0" y="590373"/>
                  </a:lnTo>
                  <a:lnTo>
                    <a:pt x="0" y="591618"/>
                  </a:lnTo>
                  <a:lnTo>
                    <a:pt x="22" y="592795"/>
                  </a:lnTo>
                  <a:lnTo>
                    <a:pt x="59" y="593972"/>
                  </a:lnTo>
                  <a:lnTo>
                    <a:pt x="103" y="595150"/>
                  </a:lnTo>
                  <a:lnTo>
                    <a:pt x="163" y="596294"/>
                  </a:lnTo>
                  <a:lnTo>
                    <a:pt x="237" y="597404"/>
                  </a:lnTo>
                  <a:lnTo>
                    <a:pt x="318" y="598480"/>
                  </a:lnTo>
                  <a:lnTo>
                    <a:pt x="414" y="599557"/>
                  </a:lnTo>
                  <a:lnTo>
                    <a:pt x="525" y="600600"/>
                  </a:lnTo>
                  <a:lnTo>
                    <a:pt x="636" y="601609"/>
                  </a:lnTo>
                  <a:lnTo>
                    <a:pt x="769" y="602585"/>
                  </a:lnTo>
                  <a:lnTo>
                    <a:pt x="909" y="603527"/>
                  </a:lnTo>
                  <a:lnTo>
                    <a:pt x="1057" y="604435"/>
                  </a:lnTo>
                  <a:lnTo>
                    <a:pt x="1212" y="605310"/>
                  </a:lnTo>
                  <a:lnTo>
                    <a:pt x="1382" y="606151"/>
                  </a:lnTo>
                  <a:lnTo>
                    <a:pt x="1559" y="606958"/>
                  </a:lnTo>
                  <a:lnTo>
                    <a:pt x="1744" y="607732"/>
                  </a:lnTo>
                  <a:lnTo>
                    <a:pt x="1944" y="608472"/>
                  </a:lnTo>
                  <a:lnTo>
                    <a:pt x="2143" y="609145"/>
                  </a:lnTo>
                  <a:lnTo>
                    <a:pt x="2358" y="609784"/>
                  </a:lnTo>
                  <a:lnTo>
                    <a:pt x="2572" y="610389"/>
                  </a:lnTo>
                  <a:lnTo>
                    <a:pt x="2801" y="610961"/>
                  </a:lnTo>
                  <a:lnTo>
                    <a:pt x="3037" y="611466"/>
                  </a:lnTo>
                  <a:lnTo>
                    <a:pt x="3274" y="611937"/>
                  </a:lnTo>
                  <a:lnTo>
                    <a:pt x="3518" y="612341"/>
                  </a:lnTo>
                  <a:lnTo>
                    <a:pt x="3769" y="612711"/>
                  </a:lnTo>
                  <a:lnTo>
                    <a:pt x="4028" y="613013"/>
                  </a:lnTo>
                  <a:lnTo>
                    <a:pt x="4294" y="613249"/>
                  </a:lnTo>
                  <a:lnTo>
                    <a:pt x="4560" y="613451"/>
                  </a:lnTo>
                  <a:lnTo>
                    <a:pt x="4833" y="613619"/>
                  </a:lnTo>
                  <a:lnTo>
                    <a:pt x="5114" y="613686"/>
                  </a:lnTo>
                  <a:lnTo>
                    <a:pt x="5395" y="613720"/>
                  </a:lnTo>
                  <a:lnTo>
                    <a:pt x="5668" y="613686"/>
                  </a:lnTo>
                  <a:lnTo>
                    <a:pt x="5942" y="613619"/>
                  </a:lnTo>
                  <a:lnTo>
                    <a:pt x="6215" y="613451"/>
                  </a:lnTo>
                  <a:lnTo>
                    <a:pt x="6474" y="613249"/>
                  </a:lnTo>
                  <a:lnTo>
                    <a:pt x="6740" y="613013"/>
                  </a:lnTo>
                  <a:lnTo>
                    <a:pt x="6991" y="612711"/>
                  </a:lnTo>
                  <a:lnTo>
                    <a:pt x="7243" y="612341"/>
                  </a:lnTo>
                  <a:lnTo>
                    <a:pt x="7486" y="611937"/>
                  </a:lnTo>
                  <a:lnTo>
                    <a:pt x="7730" y="611466"/>
                  </a:lnTo>
                  <a:lnTo>
                    <a:pt x="7959" y="610961"/>
                  </a:lnTo>
                  <a:lnTo>
                    <a:pt x="8189" y="610389"/>
                  </a:lnTo>
                  <a:lnTo>
                    <a:pt x="8403" y="609784"/>
                  </a:lnTo>
                  <a:lnTo>
                    <a:pt x="8617" y="609145"/>
                  </a:lnTo>
                  <a:lnTo>
                    <a:pt x="8824" y="608472"/>
                  </a:lnTo>
                  <a:lnTo>
                    <a:pt x="9016" y="607732"/>
                  </a:lnTo>
                  <a:lnTo>
                    <a:pt x="9208" y="606958"/>
                  </a:lnTo>
                  <a:lnTo>
                    <a:pt x="9386" y="606151"/>
                  </a:lnTo>
                  <a:lnTo>
                    <a:pt x="9556" y="605310"/>
                  </a:lnTo>
                  <a:lnTo>
                    <a:pt x="9711" y="604435"/>
                  </a:lnTo>
                  <a:lnTo>
                    <a:pt x="9866" y="603527"/>
                  </a:lnTo>
                  <a:lnTo>
                    <a:pt x="10007" y="602585"/>
                  </a:lnTo>
                  <a:lnTo>
                    <a:pt x="10140" y="601609"/>
                  </a:lnTo>
                  <a:lnTo>
                    <a:pt x="10258" y="600600"/>
                  </a:lnTo>
                  <a:lnTo>
                    <a:pt x="10361" y="599557"/>
                  </a:lnTo>
                  <a:lnTo>
                    <a:pt x="10465" y="598480"/>
                  </a:lnTo>
                  <a:lnTo>
                    <a:pt x="10546" y="597404"/>
                  </a:lnTo>
                  <a:lnTo>
                    <a:pt x="10620" y="596294"/>
                  </a:lnTo>
                  <a:lnTo>
                    <a:pt x="10679" y="595150"/>
                  </a:lnTo>
                  <a:lnTo>
                    <a:pt x="10731" y="593972"/>
                  </a:lnTo>
                  <a:lnTo>
                    <a:pt x="10760" y="592795"/>
                  </a:lnTo>
                  <a:lnTo>
                    <a:pt x="10783" y="591618"/>
                  </a:lnTo>
                  <a:lnTo>
                    <a:pt x="10790" y="590373"/>
                  </a:lnTo>
                  <a:lnTo>
                    <a:pt x="10783" y="589195"/>
                  </a:lnTo>
                  <a:lnTo>
                    <a:pt x="10760" y="588018"/>
                  </a:lnTo>
                  <a:lnTo>
                    <a:pt x="10731" y="586840"/>
                  </a:lnTo>
                  <a:lnTo>
                    <a:pt x="10679" y="585697"/>
                  </a:lnTo>
                  <a:lnTo>
                    <a:pt x="10620" y="584586"/>
                  </a:lnTo>
                  <a:lnTo>
                    <a:pt x="10546" y="583476"/>
                  </a:lnTo>
                  <a:lnTo>
                    <a:pt x="10465" y="582400"/>
                  </a:lnTo>
                  <a:lnTo>
                    <a:pt x="10361" y="581323"/>
                  </a:lnTo>
                  <a:lnTo>
                    <a:pt x="10258" y="580280"/>
                  </a:lnTo>
                  <a:lnTo>
                    <a:pt x="10140" y="579271"/>
                  </a:lnTo>
                  <a:lnTo>
                    <a:pt x="10007" y="578296"/>
                  </a:lnTo>
                  <a:lnTo>
                    <a:pt x="9866" y="577354"/>
                  </a:lnTo>
                  <a:lnTo>
                    <a:pt x="9711" y="576445"/>
                  </a:lnTo>
                  <a:lnTo>
                    <a:pt x="9556" y="575571"/>
                  </a:lnTo>
                  <a:lnTo>
                    <a:pt x="9386" y="574730"/>
                  </a:lnTo>
                  <a:lnTo>
                    <a:pt x="9208" y="573889"/>
                  </a:lnTo>
                  <a:lnTo>
                    <a:pt x="9016" y="573115"/>
                  </a:lnTo>
                  <a:lnTo>
                    <a:pt x="8824" y="572408"/>
                  </a:lnTo>
                  <a:lnTo>
                    <a:pt x="8617" y="571702"/>
                  </a:lnTo>
                  <a:lnTo>
                    <a:pt x="8403" y="571029"/>
                  </a:lnTo>
                  <a:lnTo>
                    <a:pt x="8189" y="570423"/>
                  </a:lnTo>
                  <a:lnTo>
                    <a:pt x="7959" y="569885"/>
                  </a:lnTo>
                  <a:lnTo>
                    <a:pt x="7730" y="569347"/>
                  </a:lnTo>
                  <a:lnTo>
                    <a:pt x="7486" y="568876"/>
                  </a:lnTo>
                  <a:lnTo>
                    <a:pt x="7243" y="568472"/>
                  </a:lnTo>
                  <a:lnTo>
                    <a:pt x="6991" y="568102"/>
                  </a:lnTo>
                  <a:lnTo>
                    <a:pt x="6740" y="567766"/>
                  </a:lnTo>
                  <a:lnTo>
                    <a:pt x="6474" y="567530"/>
                  </a:lnTo>
                  <a:lnTo>
                    <a:pt x="6215" y="567328"/>
                  </a:lnTo>
                  <a:lnTo>
                    <a:pt x="5942" y="567160"/>
                  </a:lnTo>
                  <a:lnTo>
                    <a:pt x="5668"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7"/>
            <p:cNvSpPr/>
            <p:nvPr/>
          </p:nvSpPr>
          <p:spPr>
            <a:xfrm>
              <a:off x="10537933" y="1504158"/>
              <a:ext cx="55637" cy="742601"/>
            </a:xfrm>
            <a:custGeom>
              <a:avLst/>
              <a:gdLst/>
              <a:ahLst/>
              <a:cxnLst/>
              <a:rect l="l" t="t" r="r" b="b"/>
              <a:pathLst>
                <a:path w="10798" h="613720" extrusionOk="0">
                  <a:moveTo>
                    <a:pt x="5403" y="0"/>
                  </a:moveTo>
                  <a:lnTo>
                    <a:pt x="5122" y="34"/>
                  </a:lnTo>
                  <a:lnTo>
                    <a:pt x="4848" y="135"/>
                  </a:lnTo>
                  <a:lnTo>
                    <a:pt x="4582" y="269"/>
                  </a:lnTo>
                  <a:lnTo>
                    <a:pt x="4316" y="471"/>
                  </a:lnTo>
                  <a:lnTo>
                    <a:pt x="4050" y="740"/>
                  </a:lnTo>
                  <a:lnTo>
                    <a:pt x="3799" y="1043"/>
                  </a:lnTo>
                  <a:lnTo>
                    <a:pt x="3548" y="1413"/>
                  </a:lnTo>
                  <a:lnTo>
                    <a:pt x="3304" y="1850"/>
                  </a:lnTo>
                  <a:lnTo>
                    <a:pt x="3060" y="2321"/>
                  </a:lnTo>
                  <a:lnTo>
                    <a:pt x="2831" y="2826"/>
                  </a:lnTo>
                  <a:lnTo>
                    <a:pt x="2602" y="3398"/>
                  </a:lnTo>
                  <a:lnTo>
                    <a:pt x="2387" y="4003"/>
                  </a:lnTo>
                  <a:lnTo>
                    <a:pt x="2173" y="4643"/>
                  </a:lnTo>
                  <a:lnTo>
                    <a:pt x="1966" y="5349"/>
                  </a:lnTo>
                  <a:lnTo>
                    <a:pt x="1774" y="6089"/>
                  </a:lnTo>
                  <a:lnTo>
                    <a:pt x="1589" y="6863"/>
                  </a:lnTo>
                  <a:lnTo>
                    <a:pt x="1404" y="7670"/>
                  </a:lnTo>
                  <a:lnTo>
                    <a:pt x="1234" y="8511"/>
                  </a:lnTo>
                  <a:lnTo>
                    <a:pt x="1079" y="9420"/>
                  </a:lnTo>
                  <a:lnTo>
                    <a:pt x="924" y="10328"/>
                  </a:lnTo>
                  <a:lnTo>
                    <a:pt x="784" y="11270"/>
                  </a:lnTo>
                  <a:lnTo>
                    <a:pt x="658" y="12245"/>
                  </a:lnTo>
                  <a:lnTo>
                    <a:pt x="532" y="13255"/>
                  </a:lnTo>
                  <a:lnTo>
                    <a:pt x="429" y="14298"/>
                  </a:lnTo>
                  <a:lnTo>
                    <a:pt x="333" y="15340"/>
                  </a:lnTo>
                  <a:lnTo>
                    <a:pt x="244" y="16417"/>
                  </a:lnTo>
                  <a:lnTo>
                    <a:pt x="170" y="17527"/>
                  </a:lnTo>
                  <a:lnTo>
                    <a:pt x="111" y="18671"/>
                  </a:lnTo>
                  <a:lnTo>
                    <a:pt x="67" y="19815"/>
                  </a:lnTo>
                  <a:lnTo>
                    <a:pt x="30" y="20959"/>
                  </a:lnTo>
                  <a:lnTo>
                    <a:pt x="8" y="22136"/>
                  </a:lnTo>
                  <a:lnTo>
                    <a:pt x="0" y="23347"/>
                  </a:lnTo>
                  <a:lnTo>
                    <a:pt x="8" y="24558"/>
                  </a:lnTo>
                  <a:lnTo>
                    <a:pt x="30" y="25769"/>
                  </a:lnTo>
                  <a:lnTo>
                    <a:pt x="67" y="26947"/>
                  </a:lnTo>
                  <a:lnTo>
                    <a:pt x="111" y="28091"/>
                  </a:lnTo>
                  <a:lnTo>
                    <a:pt x="170" y="29234"/>
                  </a:lnTo>
                  <a:lnTo>
                    <a:pt x="244" y="30345"/>
                  </a:lnTo>
                  <a:lnTo>
                    <a:pt x="333" y="31455"/>
                  </a:lnTo>
                  <a:lnTo>
                    <a:pt x="429" y="32531"/>
                  </a:lnTo>
                  <a:lnTo>
                    <a:pt x="532" y="33540"/>
                  </a:lnTo>
                  <a:lnTo>
                    <a:pt x="658" y="34550"/>
                  </a:lnTo>
                  <a:lnTo>
                    <a:pt x="784" y="35525"/>
                  </a:lnTo>
                  <a:lnTo>
                    <a:pt x="924" y="36501"/>
                  </a:lnTo>
                  <a:lnTo>
                    <a:pt x="1079" y="37409"/>
                  </a:lnTo>
                  <a:lnTo>
                    <a:pt x="1234" y="38284"/>
                  </a:lnTo>
                  <a:lnTo>
                    <a:pt x="1404" y="39125"/>
                  </a:lnTo>
                  <a:lnTo>
                    <a:pt x="1589" y="39932"/>
                  </a:lnTo>
                  <a:lnTo>
                    <a:pt x="1774" y="40706"/>
                  </a:lnTo>
                  <a:lnTo>
                    <a:pt x="1966" y="41413"/>
                  </a:lnTo>
                  <a:lnTo>
                    <a:pt x="2173" y="42119"/>
                  </a:lnTo>
                  <a:lnTo>
                    <a:pt x="2387" y="42758"/>
                  </a:lnTo>
                  <a:lnTo>
                    <a:pt x="2602" y="43364"/>
                  </a:lnTo>
                  <a:lnTo>
                    <a:pt x="2831" y="43902"/>
                  </a:lnTo>
                  <a:lnTo>
                    <a:pt x="3060" y="44407"/>
                  </a:lnTo>
                  <a:lnTo>
                    <a:pt x="3304" y="44878"/>
                  </a:lnTo>
                  <a:lnTo>
                    <a:pt x="3548" y="45281"/>
                  </a:lnTo>
                  <a:lnTo>
                    <a:pt x="3799" y="45651"/>
                  </a:lnTo>
                  <a:lnTo>
                    <a:pt x="4050" y="45954"/>
                  </a:lnTo>
                  <a:lnTo>
                    <a:pt x="4316" y="46223"/>
                  </a:lnTo>
                  <a:lnTo>
                    <a:pt x="4582" y="46425"/>
                  </a:lnTo>
                  <a:lnTo>
                    <a:pt x="4848" y="46560"/>
                  </a:lnTo>
                  <a:lnTo>
                    <a:pt x="5122" y="46661"/>
                  </a:lnTo>
                  <a:lnTo>
                    <a:pt x="5403" y="46694"/>
                  </a:lnTo>
                  <a:lnTo>
                    <a:pt x="5676" y="46661"/>
                  </a:lnTo>
                  <a:lnTo>
                    <a:pt x="5950" y="46560"/>
                  </a:lnTo>
                  <a:lnTo>
                    <a:pt x="6216" y="46425"/>
                  </a:lnTo>
                  <a:lnTo>
                    <a:pt x="6482" y="46223"/>
                  </a:lnTo>
                  <a:lnTo>
                    <a:pt x="6740" y="45954"/>
                  </a:lnTo>
                  <a:lnTo>
                    <a:pt x="6999" y="45651"/>
                  </a:lnTo>
                  <a:lnTo>
                    <a:pt x="7250" y="45281"/>
                  </a:lnTo>
                  <a:lnTo>
                    <a:pt x="7494" y="44878"/>
                  </a:lnTo>
                  <a:lnTo>
                    <a:pt x="7731" y="44407"/>
                  </a:lnTo>
                  <a:lnTo>
                    <a:pt x="7967" y="43902"/>
                  </a:lnTo>
                  <a:lnTo>
                    <a:pt x="8189" y="43364"/>
                  </a:lnTo>
                  <a:lnTo>
                    <a:pt x="8411" y="42758"/>
                  </a:lnTo>
                  <a:lnTo>
                    <a:pt x="8625" y="42119"/>
                  </a:lnTo>
                  <a:lnTo>
                    <a:pt x="8824" y="41413"/>
                  </a:lnTo>
                  <a:lnTo>
                    <a:pt x="9024" y="40706"/>
                  </a:lnTo>
                  <a:lnTo>
                    <a:pt x="9209" y="39932"/>
                  </a:lnTo>
                  <a:lnTo>
                    <a:pt x="9386" y="39125"/>
                  </a:lnTo>
                  <a:lnTo>
                    <a:pt x="9556" y="38284"/>
                  </a:lnTo>
                  <a:lnTo>
                    <a:pt x="9719" y="37409"/>
                  </a:lnTo>
                  <a:lnTo>
                    <a:pt x="9874" y="36501"/>
                  </a:lnTo>
                  <a:lnTo>
                    <a:pt x="10014" y="35525"/>
                  </a:lnTo>
                  <a:lnTo>
                    <a:pt x="10140" y="34550"/>
                  </a:lnTo>
                  <a:lnTo>
                    <a:pt x="10266" y="33540"/>
                  </a:lnTo>
                  <a:lnTo>
                    <a:pt x="10369" y="32531"/>
                  </a:lnTo>
                  <a:lnTo>
                    <a:pt x="10465" y="31455"/>
                  </a:lnTo>
                  <a:lnTo>
                    <a:pt x="10554" y="30345"/>
                  </a:lnTo>
                  <a:lnTo>
                    <a:pt x="10628" y="29234"/>
                  </a:lnTo>
                  <a:lnTo>
                    <a:pt x="10687" y="28091"/>
                  </a:lnTo>
                  <a:lnTo>
                    <a:pt x="10731" y="26947"/>
                  </a:lnTo>
                  <a:lnTo>
                    <a:pt x="10768" y="25769"/>
                  </a:lnTo>
                  <a:lnTo>
                    <a:pt x="10790" y="24558"/>
                  </a:lnTo>
                  <a:lnTo>
                    <a:pt x="10798" y="23347"/>
                  </a:lnTo>
                  <a:lnTo>
                    <a:pt x="10790" y="22136"/>
                  </a:lnTo>
                  <a:lnTo>
                    <a:pt x="10768" y="20959"/>
                  </a:lnTo>
                  <a:lnTo>
                    <a:pt x="10731" y="19815"/>
                  </a:lnTo>
                  <a:lnTo>
                    <a:pt x="10687" y="18671"/>
                  </a:lnTo>
                  <a:lnTo>
                    <a:pt x="10628" y="17527"/>
                  </a:lnTo>
                  <a:lnTo>
                    <a:pt x="10554" y="16417"/>
                  </a:lnTo>
                  <a:lnTo>
                    <a:pt x="10465" y="15340"/>
                  </a:lnTo>
                  <a:lnTo>
                    <a:pt x="10369" y="14298"/>
                  </a:lnTo>
                  <a:lnTo>
                    <a:pt x="10266" y="13255"/>
                  </a:lnTo>
                  <a:lnTo>
                    <a:pt x="10140" y="12245"/>
                  </a:lnTo>
                  <a:lnTo>
                    <a:pt x="10014" y="11270"/>
                  </a:lnTo>
                  <a:lnTo>
                    <a:pt x="9874" y="10328"/>
                  </a:lnTo>
                  <a:lnTo>
                    <a:pt x="9719" y="9420"/>
                  </a:lnTo>
                  <a:lnTo>
                    <a:pt x="9556" y="8511"/>
                  </a:lnTo>
                  <a:lnTo>
                    <a:pt x="9386" y="7670"/>
                  </a:lnTo>
                  <a:lnTo>
                    <a:pt x="9209" y="6863"/>
                  </a:lnTo>
                  <a:lnTo>
                    <a:pt x="9024" y="6089"/>
                  </a:lnTo>
                  <a:lnTo>
                    <a:pt x="8824" y="5349"/>
                  </a:lnTo>
                  <a:lnTo>
                    <a:pt x="8625" y="4643"/>
                  </a:lnTo>
                  <a:lnTo>
                    <a:pt x="8411" y="4003"/>
                  </a:lnTo>
                  <a:lnTo>
                    <a:pt x="8189" y="3398"/>
                  </a:lnTo>
                  <a:lnTo>
                    <a:pt x="7967" y="2826"/>
                  </a:lnTo>
                  <a:lnTo>
                    <a:pt x="7731" y="2321"/>
                  </a:lnTo>
                  <a:lnTo>
                    <a:pt x="7494" y="1850"/>
                  </a:lnTo>
                  <a:lnTo>
                    <a:pt x="7250" y="1413"/>
                  </a:lnTo>
                  <a:lnTo>
                    <a:pt x="6999" y="1043"/>
                  </a:lnTo>
                  <a:lnTo>
                    <a:pt x="6740" y="740"/>
                  </a:lnTo>
                  <a:lnTo>
                    <a:pt x="6482" y="471"/>
                  </a:lnTo>
                  <a:lnTo>
                    <a:pt x="6216" y="269"/>
                  </a:lnTo>
                  <a:lnTo>
                    <a:pt x="5950" y="135"/>
                  </a:lnTo>
                  <a:lnTo>
                    <a:pt x="5676" y="34"/>
                  </a:lnTo>
                  <a:lnTo>
                    <a:pt x="5403" y="0"/>
                  </a:lnTo>
                  <a:close/>
                  <a:moveTo>
                    <a:pt x="5403" y="113472"/>
                  </a:moveTo>
                  <a:lnTo>
                    <a:pt x="5122" y="113506"/>
                  </a:lnTo>
                  <a:lnTo>
                    <a:pt x="4848" y="113573"/>
                  </a:lnTo>
                  <a:lnTo>
                    <a:pt x="4582" y="113742"/>
                  </a:lnTo>
                  <a:lnTo>
                    <a:pt x="4316" y="113943"/>
                  </a:lnTo>
                  <a:lnTo>
                    <a:pt x="4050" y="114213"/>
                  </a:lnTo>
                  <a:lnTo>
                    <a:pt x="3799" y="114515"/>
                  </a:lnTo>
                  <a:lnTo>
                    <a:pt x="3548" y="114885"/>
                  </a:lnTo>
                  <a:lnTo>
                    <a:pt x="3304" y="115323"/>
                  </a:lnTo>
                  <a:lnTo>
                    <a:pt x="3060" y="115794"/>
                  </a:lnTo>
                  <a:lnTo>
                    <a:pt x="2831" y="116298"/>
                  </a:lnTo>
                  <a:lnTo>
                    <a:pt x="2602" y="116870"/>
                  </a:lnTo>
                  <a:lnTo>
                    <a:pt x="2387" y="117476"/>
                  </a:lnTo>
                  <a:lnTo>
                    <a:pt x="2173" y="118115"/>
                  </a:lnTo>
                  <a:lnTo>
                    <a:pt x="1966" y="118821"/>
                  </a:lnTo>
                  <a:lnTo>
                    <a:pt x="1774" y="119562"/>
                  </a:lnTo>
                  <a:lnTo>
                    <a:pt x="1589" y="120335"/>
                  </a:lnTo>
                  <a:lnTo>
                    <a:pt x="1404" y="121143"/>
                  </a:lnTo>
                  <a:lnTo>
                    <a:pt x="1234" y="121984"/>
                  </a:lnTo>
                  <a:lnTo>
                    <a:pt x="1079" y="122858"/>
                  </a:lnTo>
                  <a:lnTo>
                    <a:pt x="924" y="123800"/>
                  </a:lnTo>
                  <a:lnTo>
                    <a:pt x="784" y="124742"/>
                  </a:lnTo>
                  <a:lnTo>
                    <a:pt x="658" y="125718"/>
                  </a:lnTo>
                  <a:lnTo>
                    <a:pt x="532" y="126727"/>
                  </a:lnTo>
                  <a:lnTo>
                    <a:pt x="429" y="127736"/>
                  </a:lnTo>
                  <a:lnTo>
                    <a:pt x="333" y="128813"/>
                  </a:lnTo>
                  <a:lnTo>
                    <a:pt x="244" y="129889"/>
                  </a:lnTo>
                  <a:lnTo>
                    <a:pt x="170" y="131000"/>
                  </a:lnTo>
                  <a:lnTo>
                    <a:pt x="111" y="132110"/>
                  </a:lnTo>
                  <a:lnTo>
                    <a:pt x="67" y="133254"/>
                  </a:lnTo>
                  <a:lnTo>
                    <a:pt x="30" y="134431"/>
                  </a:lnTo>
                  <a:lnTo>
                    <a:pt x="8" y="135608"/>
                  </a:lnTo>
                  <a:lnTo>
                    <a:pt x="0" y="136820"/>
                  </a:lnTo>
                  <a:lnTo>
                    <a:pt x="8" y="137997"/>
                  </a:lnTo>
                  <a:lnTo>
                    <a:pt x="30" y="139174"/>
                  </a:lnTo>
                  <a:lnTo>
                    <a:pt x="67" y="140352"/>
                  </a:lnTo>
                  <a:lnTo>
                    <a:pt x="111" y="141496"/>
                  </a:lnTo>
                  <a:lnTo>
                    <a:pt x="170" y="142640"/>
                  </a:lnTo>
                  <a:lnTo>
                    <a:pt x="244" y="143716"/>
                  </a:lnTo>
                  <a:lnTo>
                    <a:pt x="333" y="144826"/>
                  </a:lnTo>
                  <a:lnTo>
                    <a:pt x="429" y="145869"/>
                  </a:lnTo>
                  <a:lnTo>
                    <a:pt x="532" y="146912"/>
                  </a:lnTo>
                  <a:lnTo>
                    <a:pt x="658" y="147921"/>
                  </a:lnTo>
                  <a:lnTo>
                    <a:pt x="784" y="148897"/>
                  </a:lnTo>
                  <a:lnTo>
                    <a:pt x="924" y="149839"/>
                  </a:lnTo>
                  <a:lnTo>
                    <a:pt x="1079" y="150747"/>
                  </a:lnTo>
                  <a:lnTo>
                    <a:pt x="1234" y="151622"/>
                  </a:lnTo>
                  <a:lnTo>
                    <a:pt x="1404" y="152496"/>
                  </a:lnTo>
                  <a:lnTo>
                    <a:pt x="1589" y="153304"/>
                  </a:lnTo>
                  <a:lnTo>
                    <a:pt x="1774" y="154078"/>
                  </a:lnTo>
                  <a:lnTo>
                    <a:pt x="1966" y="154818"/>
                  </a:lnTo>
                  <a:lnTo>
                    <a:pt x="2173" y="155491"/>
                  </a:lnTo>
                  <a:lnTo>
                    <a:pt x="2387" y="156163"/>
                  </a:lnTo>
                  <a:lnTo>
                    <a:pt x="2602" y="156769"/>
                  </a:lnTo>
                  <a:lnTo>
                    <a:pt x="2831" y="157341"/>
                  </a:lnTo>
                  <a:lnTo>
                    <a:pt x="3060" y="157845"/>
                  </a:lnTo>
                  <a:lnTo>
                    <a:pt x="3304" y="158316"/>
                  </a:lnTo>
                  <a:lnTo>
                    <a:pt x="3548" y="158720"/>
                  </a:lnTo>
                  <a:lnTo>
                    <a:pt x="3799" y="159090"/>
                  </a:lnTo>
                  <a:lnTo>
                    <a:pt x="4050" y="159427"/>
                  </a:lnTo>
                  <a:lnTo>
                    <a:pt x="4316" y="159696"/>
                  </a:lnTo>
                  <a:lnTo>
                    <a:pt x="4582" y="159898"/>
                  </a:lnTo>
                  <a:lnTo>
                    <a:pt x="4848" y="160032"/>
                  </a:lnTo>
                  <a:lnTo>
                    <a:pt x="5122" y="160133"/>
                  </a:lnTo>
                  <a:lnTo>
                    <a:pt x="5403"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7" y="157341"/>
                  </a:lnTo>
                  <a:lnTo>
                    <a:pt x="8189" y="156769"/>
                  </a:lnTo>
                  <a:lnTo>
                    <a:pt x="8411" y="156163"/>
                  </a:lnTo>
                  <a:lnTo>
                    <a:pt x="8625" y="155491"/>
                  </a:lnTo>
                  <a:lnTo>
                    <a:pt x="8824" y="154818"/>
                  </a:lnTo>
                  <a:lnTo>
                    <a:pt x="9024" y="154078"/>
                  </a:lnTo>
                  <a:lnTo>
                    <a:pt x="9209" y="153304"/>
                  </a:lnTo>
                  <a:lnTo>
                    <a:pt x="9386" y="152496"/>
                  </a:lnTo>
                  <a:lnTo>
                    <a:pt x="9556" y="151622"/>
                  </a:lnTo>
                  <a:lnTo>
                    <a:pt x="9719" y="150747"/>
                  </a:lnTo>
                  <a:lnTo>
                    <a:pt x="9874" y="149839"/>
                  </a:lnTo>
                  <a:lnTo>
                    <a:pt x="10014" y="148897"/>
                  </a:lnTo>
                  <a:lnTo>
                    <a:pt x="10140" y="147921"/>
                  </a:lnTo>
                  <a:lnTo>
                    <a:pt x="10266" y="146912"/>
                  </a:lnTo>
                  <a:lnTo>
                    <a:pt x="10369" y="145869"/>
                  </a:lnTo>
                  <a:lnTo>
                    <a:pt x="10465" y="144826"/>
                  </a:lnTo>
                  <a:lnTo>
                    <a:pt x="10554" y="143716"/>
                  </a:lnTo>
                  <a:lnTo>
                    <a:pt x="10628" y="142640"/>
                  </a:lnTo>
                  <a:lnTo>
                    <a:pt x="10687" y="141496"/>
                  </a:lnTo>
                  <a:lnTo>
                    <a:pt x="10731" y="140352"/>
                  </a:lnTo>
                  <a:lnTo>
                    <a:pt x="10768" y="139174"/>
                  </a:lnTo>
                  <a:lnTo>
                    <a:pt x="10790" y="137997"/>
                  </a:lnTo>
                  <a:lnTo>
                    <a:pt x="10798" y="136820"/>
                  </a:lnTo>
                  <a:lnTo>
                    <a:pt x="10790" y="135608"/>
                  </a:lnTo>
                  <a:lnTo>
                    <a:pt x="10768" y="134431"/>
                  </a:lnTo>
                  <a:lnTo>
                    <a:pt x="10731" y="133254"/>
                  </a:lnTo>
                  <a:lnTo>
                    <a:pt x="10687" y="132110"/>
                  </a:lnTo>
                  <a:lnTo>
                    <a:pt x="10628" y="131000"/>
                  </a:lnTo>
                  <a:lnTo>
                    <a:pt x="10554" y="129889"/>
                  </a:lnTo>
                  <a:lnTo>
                    <a:pt x="10465" y="128813"/>
                  </a:lnTo>
                  <a:lnTo>
                    <a:pt x="10369" y="127736"/>
                  </a:lnTo>
                  <a:lnTo>
                    <a:pt x="10266" y="126727"/>
                  </a:lnTo>
                  <a:lnTo>
                    <a:pt x="10140" y="125718"/>
                  </a:lnTo>
                  <a:lnTo>
                    <a:pt x="10014" y="124742"/>
                  </a:lnTo>
                  <a:lnTo>
                    <a:pt x="9874" y="123800"/>
                  </a:lnTo>
                  <a:lnTo>
                    <a:pt x="9719" y="122858"/>
                  </a:lnTo>
                  <a:lnTo>
                    <a:pt x="9556" y="121984"/>
                  </a:lnTo>
                  <a:lnTo>
                    <a:pt x="9386" y="121143"/>
                  </a:lnTo>
                  <a:lnTo>
                    <a:pt x="9209" y="120335"/>
                  </a:lnTo>
                  <a:lnTo>
                    <a:pt x="9024" y="119562"/>
                  </a:lnTo>
                  <a:lnTo>
                    <a:pt x="8824" y="118821"/>
                  </a:lnTo>
                  <a:lnTo>
                    <a:pt x="8625" y="118115"/>
                  </a:lnTo>
                  <a:lnTo>
                    <a:pt x="8411" y="117476"/>
                  </a:lnTo>
                  <a:lnTo>
                    <a:pt x="8189" y="116870"/>
                  </a:lnTo>
                  <a:lnTo>
                    <a:pt x="7967"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403" y="113472"/>
                  </a:lnTo>
                  <a:close/>
                  <a:moveTo>
                    <a:pt x="5122" y="226945"/>
                  </a:moveTo>
                  <a:lnTo>
                    <a:pt x="4848" y="227046"/>
                  </a:lnTo>
                  <a:lnTo>
                    <a:pt x="4582" y="227214"/>
                  </a:lnTo>
                  <a:lnTo>
                    <a:pt x="4316" y="227416"/>
                  </a:lnTo>
                  <a:lnTo>
                    <a:pt x="4050" y="227651"/>
                  </a:lnTo>
                  <a:lnTo>
                    <a:pt x="3799" y="227988"/>
                  </a:lnTo>
                  <a:lnTo>
                    <a:pt x="3548" y="228358"/>
                  </a:lnTo>
                  <a:lnTo>
                    <a:pt x="3304" y="228761"/>
                  </a:lnTo>
                  <a:lnTo>
                    <a:pt x="3060" y="229232"/>
                  </a:lnTo>
                  <a:lnTo>
                    <a:pt x="2831" y="229771"/>
                  </a:lnTo>
                  <a:lnTo>
                    <a:pt x="2602" y="230309"/>
                  </a:lnTo>
                  <a:lnTo>
                    <a:pt x="2387" y="230915"/>
                  </a:lnTo>
                  <a:lnTo>
                    <a:pt x="2173" y="231587"/>
                  </a:lnTo>
                  <a:lnTo>
                    <a:pt x="1966" y="232260"/>
                  </a:lnTo>
                  <a:lnTo>
                    <a:pt x="1774" y="233000"/>
                  </a:lnTo>
                  <a:lnTo>
                    <a:pt x="1589" y="233774"/>
                  </a:lnTo>
                  <a:lnTo>
                    <a:pt x="1404" y="234581"/>
                  </a:lnTo>
                  <a:lnTo>
                    <a:pt x="1234" y="235422"/>
                  </a:lnTo>
                  <a:lnTo>
                    <a:pt x="1079" y="236331"/>
                  </a:lnTo>
                  <a:lnTo>
                    <a:pt x="924" y="237239"/>
                  </a:lnTo>
                  <a:lnTo>
                    <a:pt x="784" y="238181"/>
                  </a:lnTo>
                  <a:lnTo>
                    <a:pt x="658" y="239157"/>
                  </a:lnTo>
                  <a:lnTo>
                    <a:pt x="532" y="240166"/>
                  </a:lnTo>
                  <a:lnTo>
                    <a:pt x="429" y="241209"/>
                  </a:lnTo>
                  <a:lnTo>
                    <a:pt x="333" y="242252"/>
                  </a:lnTo>
                  <a:lnTo>
                    <a:pt x="244" y="243328"/>
                  </a:lnTo>
                  <a:lnTo>
                    <a:pt x="170" y="244438"/>
                  </a:lnTo>
                  <a:lnTo>
                    <a:pt x="111" y="245582"/>
                  </a:lnTo>
                  <a:lnTo>
                    <a:pt x="67" y="246726"/>
                  </a:lnTo>
                  <a:lnTo>
                    <a:pt x="30" y="247903"/>
                  </a:lnTo>
                  <a:lnTo>
                    <a:pt x="8" y="249081"/>
                  </a:lnTo>
                  <a:lnTo>
                    <a:pt x="0" y="250258"/>
                  </a:lnTo>
                  <a:lnTo>
                    <a:pt x="8" y="251469"/>
                  </a:lnTo>
                  <a:lnTo>
                    <a:pt x="30" y="252647"/>
                  </a:lnTo>
                  <a:lnTo>
                    <a:pt x="67" y="253824"/>
                  </a:lnTo>
                  <a:lnTo>
                    <a:pt x="111" y="254968"/>
                  </a:lnTo>
                  <a:lnTo>
                    <a:pt x="170" y="256078"/>
                  </a:lnTo>
                  <a:lnTo>
                    <a:pt x="244" y="257188"/>
                  </a:lnTo>
                  <a:lnTo>
                    <a:pt x="333" y="258265"/>
                  </a:lnTo>
                  <a:lnTo>
                    <a:pt x="429" y="259341"/>
                  </a:lnTo>
                  <a:lnTo>
                    <a:pt x="532" y="260384"/>
                  </a:lnTo>
                  <a:lnTo>
                    <a:pt x="658" y="261360"/>
                  </a:lnTo>
                  <a:lnTo>
                    <a:pt x="784" y="262336"/>
                  </a:lnTo>
                  <a:lnTo>
                    <a:pt x="924" y="263311"/>
                  </a:lnTo>
                  <a:lnTo>
                    <a:pt x="1079" y="264220"/>
                  </a:lnTo>
                  <a:lnTo>
                    <a:pt x="1234" y="265094"/>
                  </a:lnTo>
                  <a:lnTo>
                    <a:pt x="1404" y="265935"/>
                  </a:lnTo>
                  <a:lnTo>
                    <a:pt x="1589" y="266743"/>
                  </a:lnTo>
                  <a:lnTo>
                    <a:pt x="1774" y="267516"/>
                  </a:lnTo>
                  <a:lnTo>
                    <a:pt x="1966" y="268256"/>
                  </a:lnTo>
                  <a:lnTo>
                    <a:pt x="2173" y="268963"/>
                  </a:lnTo>
                  <a:lnTo>
                    <a:pt x="2387" y="269602"/>
                  </a:lnTo>
                  <a:lnTo>
                    <a:pt x="2602" y="270208"/>
                  </a:lnTo>
                  <a:lnTo>
                    <a:pt x="2831" y="270780"/>
                  </a:lnTo>
                  <a:lnTo>
                    <a:pt x="3060" y="271318"/>
                  </a:lnTo>
                  <a:lnTo>
                    <a:pt x="3304" y="271789"/>
                  </a:lnTo>
                  <a:lnTo>
                    <a:pt x="3548" y="272193"/>
                  </a:lnTo>
                  <a:lnTo>
                    <a:pt x="3799" y="272563"/>
                  </a:lnTo>
                  <a:lnTo>
                    <a:pt x="4050" y="272865"/>
                  </a:lnTo>
                  <a:lnTo>
                    <a:pt x="4316" y="273134"/>
                  </a:lnTo>
                  <a:lnTo>
                    <a:pt x="4582" y="273336"/>
                  </a:lnTo>
                  <a:lnTo>
                    <a:pt x="4848" y="273505"/>
                  </a:lnTo>
                  <a:lnTo>
                    <a:pt x="5122" y="273572"/>
                  </a:lnTo>
                  <a:lnTo>
                    <a:pt x="5403"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7" y="270780"/>
                  </a:lnTo>
                  <a:lnTo>
                    <a:pt x="8189" y="270208"/>
                  </a:lnTo>
                  <a:lnTo>
                    <a:pt x="8411" y="269602"/>
                  </a:lnTo>
                  <a:lnTo>
                    <a:pt x="8625" y="268963"/>
                  </a:lnTo>
                  <a:lnTo>
                    <a:pt x="8824" y="268256"/>
                  </a:lnTo>
                  <a:lnTo>
                    <a:pt x="9024" y="267516"/>
                  </a:lnTo>
                  <a:lnTo>
                    <a:pt x="9209" y="266743"/>
                  </a:lnTo>
                  <a:lnTo>
                    <a:pt x="9386" y="265935"/>
                  </a:lnTo>
                  <a:lnTo>
                    <a:pt x="9556" y="265094"/>
                  </a:lnTo>
                  <a:lnTo>
                    <a:pt x="9719" y="264220"/>
                  </a:lnTo>
                  <a:lnTo>
                    <a:pt x="9874" y="263311"/>
                  </a:lnTo>
                  <a:lnTo>
                    <a:pt x="10014" y="262336"/>
                  </a:lnTo>
                  <a:lnTo>
                    <a:pt x="10140" y="261360"/>
                  </a:lnTo>
                  <a:lnTo>
                    <a:pt x="10266" y="260384"/>
                  </a:lnTo>
                  <a:lnTo>
                    <a:pt x="10369" y="259341"/>
                  </a:lnTo>
                  <a:lnTo>
                    <a:pt x="10465" y="258265"/>
                  </a:lnTo>
                  <a:lnTo>
                    <a:pt x="10554" y="257188"/>
                  </a:lnTo>
                  <a:lnTo>
                    <a:pt x="10628" y="256078"/>
                  </a:lnTo>
                  <a:lnTo>
                    <a:pt x="10687" y="254968"/>
                  </a:lnTo>
                  <a:lnTo>
                    <a:pt x="10731" y="253824"/>
                  </a:lnTo>
                  <a:lnTo>
                    <a:pt x="10768" y="252647"/>
                  </a:lnTo>
                  <a:lnTo>
                    <a:pt x="10790" y="251469"/>
                  </a:lnTo>
                  <a:lnTo>
                    <a:pt x="10798" y="250258"/>
                  </a:lnTo>
                  <a:lnTo>
                    <a:pt x="10790" y="249081"/>
                  </a:lnTo>
                  <a:lnTo>
                    <a:pt x="10768" y="247903"/>
                  </a:lnTo>
                  <a:lnTo>
                    <a:pt x="10731" y="246726"/>
                  </a:lnTo>
                  <a:lnTo>
                    <a:pt x="10687" y="245582"/>
                  </a:lnTo>
                  <a:lnTo>
                    <a:pt x="10628" y="244438"/>
                  </a:lnTo>
                  <a:lnTo>
                    <a:pt x="10554" y="243328"/>
                  </a:lnTo>
                  <a:lnTo>
                    <a:pt x="10465" y="242252"/>
                  </a:lnTo>
                  <a:lnTo>
                    <a:pt x="10369" y="241209"/>
                  </a:lnTo>
                  <a:lnTo>
                    <a:pt x="10266" y="240166"/>
                  </a:lnTo>
                  <a:lnTo>
                    <a:pt x="10140" y="239157"/>
                  </a:lnTo>
                  <a:lnTo>
                    <a:pt x="10014" y="238181"/>
                  </a:lnTo>
                  <a:lnTo>
                    <a:pt x="9874" y="237239"/>
                  </a:lnTo>
                  <a:lnTo>
                    <a:pt x="9719" y="236331"/>
                  </a:lnTo>
                  <a:lnTo>
                    <a:pt x="9556" y="235422"/>
                  </a:lnTo>
                  <a:lnTo>
                    <a:pt x="9386" y="234581"/>
                  </a:lnTo>
                  <a:lnTo>
                    <a:pt x="9209" y="233774"/>
                  </a:lnTo>
                  <a:lnTo>
                    <a:pt x="9024" y="233000"/>
                  </a:lnTo>
                  <a:lnTo>
                    <a:pt x="8824" y="232260"/>
                  </a:lnTo>
                  <a:lnTo>
                    <a:pt x="8625" y="231587"/>
                  </a:lnTo>
                  <a:lnTo>
                    <a:pt x="8411" y="230915"/>
                  </a:lnTo>
                  <a:lnTo>
                    <a:pt x="8189" y="230309"/>
                  </a:lnTo>
                  <a:lnTo>
                    <a:pt x="7967"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22" y="340384"/>
                  </a:moveTo>
                  <a:lnTo>
                    <a:pt x="4848" y="340485"/>
                  </a:lnTo>
                  <a:lnTo>
                    <a:pt x="4582" y="340653"/>
                  </a:lnTo>
                  <a:lnTo>
                    <a:pt x="4316" y="340855"/>
                  </a:lnTo>
                  <a:lnTo>
                    <a:pt x="4050" y="341124"/>
                  </a:lnTo>
                  <a:lnTo>
                    <a:pt x="3799" y="341426"/>
                  </a:lnTo>
                  <a:lnTo>
                    <a:pt x="3548" y="341797"/>
                  </a:lnTo>
                  <a:lnTo>
                    <a:pt x="3304" y="342200"/>
                  </a:lnTo>
                  <a:lnTo>
                    <a:pt x="3060" y="342671"/>
                  </a:lnTo>
                  <a:lnTo>
                    <a:pt x="2831" y="343209"/>
                  </a:lnTo>
                  <a:lnTo>
                    <a:pt x="2602" y="343748"/>
                  </a:lnTo>
                  <a:lnTo>
                    <a:pt x="2387" y="344387"/>
                  </a:lnTo>
                  <a:lnTo>
                    <a:pt x="2173" y="345026"/>
                  </a:lnTo>
                  <a:lnTo>
                    <a:pt x="1966" y="345733"/>
                  </a:lnTo>
                  <a:lnTo>
                    <a:pt x="1774" y="346439"/>
                  </a:lnTo>
                  <a:lnTo>
                    <a:pt x="1589" y="347213"/>
                  </a:lnTo>
                  <a:lnTo>
                    <a:pt x="1404" y="348054"/>
                  </a:lnTo>
                  <a:lnTo>
                    <a:pt x="1234" y="348895"/>
                  </a:lnTo>
                  <a:lnTo>
                    <a:pt x="1079" y="349770"/>
                  </a:lnTo>
                  <a:lnTo>
                    <a:pt x="924" y="350678"/>
                  </a:lnTo>
                  <a:lnTo>
                    <a:pt x="784" y="351620"/>
                  </a:lnTo>
                  <a:lnTo>
                    <a:pt x="658" y="352595"/>
                  </a:lnTo>
                  <a:lnTo>
                    <a:pt x="532" y="353605"/>
                  </a:lnTo>
                  <a:lnTo>
                    <a:pt x="429" y="354648"/>
                  </a:lnTo>
                  <a:lnTo>
                    <a:pt x="333" y="355724"/>
                  </a:lnTo>
                  <a:lnTo>
                    <a:pt x="244" y="356801"/>
                  </a:lnTo>
                  <a:lnTo>
                    <a:pt x="170" y="357911"/>
                  </a:lnTo>
                  <a:lnTo>
                    <a:pt x="111" y="359021"/>
                  </a:lnTo>
                  <a:lnTo>
                    <a:pt x="67" y="360165"/>
                  </a:lnTo>
                  <a:lnTo>
                    <a:pt x="30" y="361342"/>
                  </a:lnTo>
                  <a:lnTo>
                    <a:pt x="8" y="362520"/>
                  </a:lnTo>
                  <a:lnTo>
                    <a:pt x="0" y="363697"/>
                  </a:lnTo>
                  <a:lnTo>
                    <a:pt x="8" y="364908"/>
                  </a:lnTo>
                  <a:lnTo>
                    <a:pt x="30" y="366086"/>
                  </a:lnTo>
                  <a:lnTo>
                    <a:pt x="67" y="367263"/>
                  </a:lnTo>
                  <a:lnTo>
                    <a:pt x="111" y="368407"/>
                  </a:lnTo>
                  <a:lnTo>
                    <a:pt x="170" y="369517"/>
                  </a:lnTo>
                  <a:lnTo>
                    <a:pt x="244" y="370627"/>
                  </a:lnTo>
                  <a:lnTo>
                    <a:pt x="333" y="371704"/>
                  </a:lnTo>
                  <a:lnTo>
                    <a:pt x="429" y="372780"/>
                  </a:lnTo>
                  <a:lnTo>
                    <a:pt x="532" y="373823"/>
                  </a:lnTo>
                  <a:lnTo>
                    <a:pt x="658" y="374799"/>
                  </a:lnTo>
                  <a:lnTo>
                    <a:pt x="784" y="375808"/>
                  </a:lnTo>
                  <a:lnTo>
                    <a:pt x="924" y="376750"/>
                  </a:lnTo>
                  <a:lnTo>
                    <a:pt x="1079" y="377658"/>
                  </a:lnTo>
                  <a:lnTo>
                    <a:pt x="1234" y="378533"/>
                  </a:lnTo>
                  <a:lnTo>
                    <a:pt x="1404" y="379374"/>
                  </a:lnTo>
                  <a:lnTo>
                    <a:pt x="1589" y="380215"/>
                  </a:lnTo>
                  <a:lnTo>
                    <a:pt x="1774" y="380989"/>
                  </a:lnTo>
                  <a:lnTo>
                    <a:pt x="1966" y="381695"/>
                  </a:lnTo>
                  <a:lnTo>
                    <a:pt x="2173" y="382402"/>
                  </a:lnTo>
                  <a:lnTo>
                    <a:pt x="2387" y="383041"/>
                  </a:lnTo>
                  <a:lnTo>
                    <a:pt x="2602" y="383680"/>
                  </a:lnTo>
                  <a:lnTo>
                    <a:pt x="2831" y="384218"/>
                  </a:lnTo>
                  <a:lnTo>
                    <a:pt x="3060" y="384757"/>
                  </a:lnTo>
                  <a:lnTo>
                    <a:pt x="3304" y="385228"/>
                  </a:lnTo>
                  <a:lnTo>
                    <a:pt x="3548" y="385631"/>
                  </a:lnTo>
                  <a:lnTo>
                    <a:pt x="3799" y="386001"/>
                  </a:lnTo>
                  <a:lnTo>
                    <a:pt x="4050" y="386304"/>
                  </a:lnTo>
                  <a:lnTo>
                    <a:pt x="4316" y="386573"/>
                  </a:lnTo>
                  <a:lnTo>
                    <a:pt x="4582" y="386775"/>
                  </a:lnTo>
                  <a:lnTo>
                    <a:pt x="4848" y="386943"/>
                  </a:lnTo>
                  <a:lnTo>
                    <a:pt x="5122"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7" y="384218"/>
                  </a:lnTo>
                  <a:lnTo>
                    <a:pt x="8189" y="383680"/>
                  </a:lnTo>
                  <a:lnTo>
                    <a:pt x="8411" y="383041"/>
                  </a:lnTo>
                  <a:lnTo>
                    <a:pt x="8625" y="382402"/>
                  </a:lnTo>
                  <a:lnTo>
                    <a:pt x="8824" y="381695"/>
                  </a:lnTo>
                  <a:lnTo>
                    <a:pt x="9024" y="380989"/>
                  </a:lnTo>
                  <a:lnTo>
                    <a:pt x="9209" y="380215"/>
                  </a:lnTo>
                  <a:lnTo>
                    <a:pt x="9386" y="379374"/>
                  </a:lnTo>
                  <a:lnTo>
                    <a:pt x="9556" y="378533"/>
                  </a:lnTo>
                  <a:lnTo>
                    <a:pt x="9719" y="377658"/>
                  </a:lnTo>
                  <a:lnTo>
                    <a:pt x="9874" y="376750"/>
                  </a:lnTo>
                  <a:lnTo>
                    <a:pt x="10014" y="375808"/>
                  </a:lnTo>
                  <a:lnTo>
                    <a:pt x="10140" y="374799"/>
                  </a:lnTo>
                  <a:lnTo>
                    <a:pt x="10266" y="373823"/>
                  </a:lnTo>
                  <a:lnTo>
                    <a:pt x="10369" y="372780"/>
                  </a:lnTo>
                  <a:lnTo>
                    <a:pt x="10465" y="371704"/>
                  </a:lnTo>
                  <a:lnTo>
                    <a:pt x="10554" y="370627"/>
                  </a:lnTo>
                  <a:lnTo>
                    <a:pt x="10628" y="369517"/>
                  </a:lnTo>
                  <a:lnTo>
                    <a:pt x="10687" y="368407"/>
                  </a:lnTo>
                  <a:lnTo>
                    <a:pt x="10731" y="367263"/>
                  </a:lnTo>
                  <a:lnTo>
                    <a:pt x="10768" y="366086"/>
                  </a:lnTo>
                  <a:lnTo>
                    <a:pt x="10790" y="364908"/>
                  </a:lnTo>
                  <a:lnTo>
                    <a:pt x="10798" y="363697"/>
                  </a:lnTo>
                  <a:lnTo>
                    <a:pt x="10790" y="362520"/>
                  </a:lnTo>
                  <a:lnTo>
                    <a:pt x="10768" y="361342"/>
                  </a:lnTo>
                  <a:lnTo>
                    <a:pt x="10731" y="360165"/>
                  </a:lnTo>
                  <a:lnTo>
                    <a:pt x="10687" y="359021"/>
                  </a:lnTo>
                  <a:lnTo>
                    <a:pt x="10628" y="357911"/>
                  </a:lnTo>
                  <a:lnTo>
                    <a:pt x="10554" y="356801"/>
                  </a:lnTo>
                  <a:lnTo>
                    <a:pt x="10465" y="355724"/>
                  </a:lnTo>
                  <a:lnTo>
                    <a:pt x="10369" y="354648"/>
                  </a:lnTo>
                  <a:lnTo>
                    <a:pt x="10266" y="353605"/>
                  </a:lnTo>
                  <a:lnTo>
                    <a:pt x="10140" y="352595"/>
                  </a:lnTo>
                  <a:lnTo>
                    <a:pt x="10014" y="351620"/>
                  </a:lnTo>
                  <a:lnTo>
                    <a:pt x="9874" y="350678"/>
                  </a:lnTo>
                  <a:lnTo>
                    <a:pt x="9719" y="349770"/>
                  </a:lnTo>
                  <a:lnTo>
                    <a:pt x="9556" y="348895"/>
                  </a:lnTo>
                  <a:lnTo>
                    <a:pt x="9386" y="348054"/>
                  </a:lnTo>
                  <a:lnTo>
                    <a:pt x="9209" y="347213"/>
                  </a:lnTo>
                  <a:lnTo>
                    <a:pt x="9024" y="346439"/>
                  </a:lnTo>
                  <a:lnTo>
                    <a:pt x="8824" y="345733"/>
                  </a:lnTo>
                  <a:lnTo>
                    <a:pt x="8625" y="345026"/>
                  </a:lnTo>
                  <a:lnTo>
                    <a:pt x="8411" y="344387"/>
                  </a:lnTo>
                  <a:lnTo>
                    <a:pt x="8189" y="343748"/>
                  </a:lnTo>
                  <a:lnTo>
                    <a:pt x="7967"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403" y="453822"/>
                  </a:moveTo>
                  <a:lnTo>
                    <a:pt x="5122" y="453856"/>
                  </a:lnTo>
                  <a:lnTo>
                    <a:pt x="4848" y="453957"/>
                  </a:lnTo>
                  <a:lnTo>
                    <a:pt x="4582" y="454092"/>
                  </a:lnTo>
                  <a:lnTo>
                    <a:pt x="4316" y="454293"/>
                  </a:lnTo>
                  <a:lnTo>
                    <a:pt x="4050" y="454562"/>
                  </a:lnTo>
                  <a:lnTo>
                    <a:pt x="3799" y="454865"/>
                  </a:lnTo>
                  <a:lnTo>
                    <a:pt x="3548" y="455235"/>
                  </a:lnTo>
                  <a:lnTo>
                    <a:pt x="3304" y="455639"/>
                  </a:lnTo>
                  <a:lnTo>
                    <a:pt x="3060" y="456110"/>
                  </a:lnTo>
                  <a:lnTo>
                    <a:pt x="2831" y="456615"/>
                  </a:lnTo>
                  <a:lnTo>
                    <a:pt x="2602" y="457153"/>
                  </a:lnTo>
                  <a:lnTo>
                    <a:pt x="2387" y="457758"/>
                  </a:lnTo>
                  <a:lnTo>
                    <a:pt x="2173" y="458398"/>
                  </a:lnTo>
                  <a:lnTo>
                    <a:pt x="1966" y="459104"/>
                  </a:lnTo>
                  <a:lnTo>
                    <a:pt x="1774" y="459811"/>
                  </a:lnTo>
                  <a:lnTo>
                    <a:pt x="1589" y="460584"/>
                  </a:lnTo>
                  <a:lnTo>
                    <a:pt x="1404" y="461392"/>
                  </a:lnTo>
                  <a:lnTo>
                    <a:pt x="1234" y="462233"/>
                  </a:lnTo>
                  <a:lnTo>
                    <a:pt x="1079" y="463141"/>
                  </a:lnTo>
                  <a:lnTo>
                    <a:pt x="924" y="464049"/>
                  </a:lnTo>
                  <a:lnTo>
                    <a:pt x="784" y="464991"/>
                  </a:lnTo>
                  <a:lnTo>
                    <a:pt x="658" y="465967"/>
                  </a:lnTo>
                  <a:lnTo>
                    <a:pt x="532" y="466976"/>
                  </a:lnTo>
                  <a:lnTo>
                    <a:pt x="429" y="468019"/>
                  </a:lnTo>
                  <a:lnTo>
                    <a:pt x="333" y="469062"/>
                  </a:lnTo>
                  <a:lnTo>
                    <a:pt x="244" y="470172"/>
                  </a:lnTo>
                  <a:lnTo>
                    <a:pt x="170" y="471282"/>
                  </a:lnTo>
                  <a:lnTo>
                    <a:pt x="111" y="472426"/>
                  </a:lnTo>
                  <a:lnTo>
                    <a:pt x="67" y="473570"/>
                  </a:lnTo>
                  <a:lnTo>
                    <a:pt x="30" y="474747"/>
                  </a:lnTo>
                  <a:lnTo>
                    <a:pt x="8" y="475958"/>
                  </a:lnTo>
                  <a:lnTo>
                    <a:pt x="0" y="477170"/>
                  </a:lnTo>
                  <a:lnTo>
                    <a:pt x="8" y="478381"/>
                  </a:lnTo>
                  <a:lnTo>
                    <a:pt x="30" y="479558"/>
                  </a:lnTo>
                  <a:lnTo>
                    <a:pt x="67" y="480702"/>
                  </a:lnTo>
                  <a:lnTo>
                    <a:pt x="111" y="481879"/>
                  </a:lnTo>
                  <a:lnTo>
                    <a:pt x="170" y="482989"/>
                  </a:lnTo>
                  <a:lnTo>
                    <a:pt x="244" y="484100"/>
                  </a:lnTo>
                  <a:lnTo>
                    <a:pt x="333" y="485176"/>
                  </a:lnTo>
                  <a:lnTo>
                    <a:pt x="429" y="486253"/>
                  </a:lnTo>
                  <a:lnTo>
                    <a:pt x="532" y="487262"/>
                  </a:lnTo>
                  <a:lnTo>
                    <a:pt x="658" y="488271"/>
                  </a:lnTo>
                  <a:lnTo>
                    <a:pt x="784" y="489247"/>
                  </a:lnTo>
                  <a:lnTo>
                    <a:pt x="924" y="490189"/>
                  </a:lnTo>
                  <a:lnTo>
                    <a:pt x="1079" y="491131"/>
                  </a:lnTo>
                  <a:lnTo>
                    <a:pt x="1234" y="492005"/>
                  </a:lnTo>
                  <a:lnTo>
                    <a:pt x="1404" y="492846"/>
                  </a:lnTo>
                  <a:lnTo>
                    <a:pt x="1589" y="493654"/>
                  </a:lnTo>
                  <a:lnTo>
                    <a:pt x="1774" y="494428"/>
                  </a:lnTo>
                  <a:lnTo>
                    <a:pt x="1966" y="495168"/>
                  </a:lnTo>
                  <a:lnTo>
                    <a:pt x="2173" y="495874"/>
                  </a:lnTo>
                  <a:lnTo>
                    <a:pt x="2387" y="496513"/>
                  </a:lnTo>
                  <a:lnTo>
                    <a:pt x="2602" y="497119"/>
                  </a:lnTo>
                  <a:lnTo>
                    <a:pt x="2831" y="497691"/>
                  </a:lnTo>
                  <a:lnTo>
                    <a:pt x="3060" y="498195"/>
                  </a:lnTo>
                  <a:lnTo>
                    <a:pt x="3304" y="498666"/>
                  </a:lnTo>
                  <a:lnTo>
                    <a:pt x="3548" y="499104"/>
                  </a:lnTo>
                  <a:lnTo>
                    <a:pt x="3799" y="499474"/>
                  </a:lnTo>
                  <a:lnTo>
                    <a:pt x="4050" y="499777"/>
                  </a:lnTo>
                  <a:lnTo>
                    <a:pt x="4316" y="500046"/>
                  </a:lnTo>
                  <a:lnTo>
                    <a:pt x="4582" y="500248"/>
                  </a:lnTo>
                  <a:lnTo>
                    <a:pt x="4848" y="500382"/>
                  </a:lnTo>
                  <a:lnTo>
                    <a:pt x="5122" y="500483"/>
                  </a:lnTo>
                  <a:lnTo>
                    <a:pt x="5403"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7" y="497691"/>
                  </a:lnTo>
                  <a:lnTo>
                    <a:pt x="8189" y="497119"/>
                  </a:lnTo>
                  <a:lnTo>
                    <a:pt x="8411" y="496513"/>
                  </a:lnTo>
                  <a:lnTo>
                    <a:pt x="8625" y="495874"/>
                  </a:lnTo>
                  <a:lnTo>
                    <a:pt x="8824" y="495168"/>
                  </a:lnTo>
                  <a:lnTo>
                    <a:pt x="9024" y="494428"/>
                  </a:lnTo>
                  <a:lnTo>
                    <a:pt x="9209" y="493654"/>
                  </a:lnTo>
                  <a:lnTo>
                    <a:pt x="9386" y="492846"/>
                  </a:lnTo>
                  <a:lnTo>
                    <a:pt x="9556" y="492005"/>
                  </a:lnTo>
                  <a:lnTo>
                    <a:pt x="9719" y="491131"/>
                  </a:lnTo>
                  <a:lnTo>
                    <a:pt x="9874" y="490189"/>
                  </a:lnTo>
                  <a:lnTo>
                    <a:pt x="10014" y="489247"/>
                  </a:lnTo>
                  <a:lnTo>
                    <a:pt x="10140" y="488271"/>
                  </a:lnTo>
                  <a:lnTo>
                    <a:pt x="10266" y="487262"/>
                  </a:lnTo>
                  <a:lnTo>
                    <a:pt x="10369" y="486253"/>
                  </a:lnTo>
                  <a:lnTo>
                    <a:pt x="10465" y="485176"/>
                  </a:lnTo>
                  <a:lnTo>
                    <a:pt x="10554" y="484100"/>
                  </a:lnTo>
                  <a:lnTo>
                    <a:pt x="10628" y="482989"/>
                  </a:lnTo>
                  <a:lnTo>
                    <a:pt x="10687" y="481879"/>
                  </a:lnTo>
                  <a:lnTo>
                    <a:pt x="10731" y="480702"/>
                  </a:lnTo>
                  <a:lnTo>
                    <a:pt x="10768" y="479558"/>
                  </a:lnTo>
                  <a:lnTo>
                    <a:pt x="10790" y="478381"/>
                  </a:lnTo>
                  <a:lnTo>
                    <a:pt x="10798" y="477170"/>
                  </a:lnTo>
                  <a:lnTo>
                    <a:pt x="10790" y="475958"/>
                  </a:lnTo>
                  <a:lnTo>
                    <a:pt x="10768" y="474747"/>
                  </a:lnTo>
                  <a:lnTo>
                    <a:pt x="10731" y="473570"/>
                  </a:lnTo>
                  <a:lnTo>
                    <a:pt x="10687" y="472426"/>
                  </a:lnTo>
                  <a:lnTo>
                    <a:pt x="10628" y="471282"/>
                  </a:lnTo>
                  <a:lnTo>
                    <a:pt x="10554" y="470172"/>
                  </a:lnTo>
                  <a:lnTo>
                    <a:pt x="10465" y="469062"/>
                  </a:lnTo>
                  <a:lnTo>
                    <a:pt x="10369" y="468019"/>
                  </a:lnTo>
                  <a:lnTo>
                    <a:pt x="10266" y="466976"/>
                  </a:lnTo>
                  <a:lnTo>
                    <a:pt x="10140" y="465967"/>
                  </a:lnTo>
                  <a:lnTo>
                    <a:pt x="10014" y="464991"/>
                  </a:lnTo>
                  <a:lnTo>
                    <a:pt x="9874" y="464049"/>
                  </a:lnTo>
                  <a:lnTo>
                    <a:pt x="9719" y="463141"/>
                  </a:lnTo>
                  <a:lnTo>
                    <a:pt x="9556" y="462233"/>
                  </a:lnTo>
                  <a:lnTo>
                    <a:pt x="9386" y="461392"/>
                  </a:lnTo>
                  <a:lnTo>
                    <a:pt x="9209" y="460584"/>
                  </a:lnTo>
                  <a:lnTo>
                    <a:pt x="9024" y="459811"/>
                  </a:lnTo>
                  <a:lnTo>
                    <a:pt x="8824" y="459104"/>
                  </a:lnTo>
                  <a:lnTo>
                    <a:pt x="8625" y="458398"/>
                  </a:lnTo>
                  <a:lnTo>
                    <a:pt x="8411" y="457758"/>
                  </a:lnTo>
                  <a:lnTo>
                    <a:pt x="8189" y="457153"/>
                  </a:lnTo>
                  <a:lnTo>
                    <a:pt x="7967"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403" y="453822"/>
                  </a:lnTo>
                  <a:close/>
                  <a:moveTo>
                    <a:pt x="5122" y="567059"/>
                  </a:moveTo>
                  <a:lnTo>
                    <a:pt x="4848" y="567160"/>
                  </a:lnTo>
                  <a:lnTo>
                    <a:pt x="4582" y="567328"/>
                  </a:lnTo>
                  <a:lnTo>
                    <a:pt x="4316" y="567530"/>
                  </a:lnTo>
                  <a:lnTo>
                    <a:pt x="4050" y="567766"/>
                  </a:lnTo>
                  <a:lnTo>
                    <a:pt x="3799" y="568102"/>
                  </a:lnTo>
                  <a:lnTo>
                    <a:pt x="3548" y="568472"/>
                  </a:lnTo>
                  <a:lnTo>
                    <a:pt x="3304" y="568876"/>
                  </a:lnTo>
                  <a:lnTo>
                    <a:pt x="3060" y="569347"/>
                  </a:lnTo>
                  <a:lnTo>
                    <a:pt x="2831" y="569885"/>
                  </a:lnTo>
                  <a:lnTo>
                    <a:pt x="2602" y="570423"/>
                  </a:lnTo>
                  <a:lnTo>
                    <a:pt x="2387" y="571029"/>
                  </a:lnTo>
                  <a:lnTo>
                    <a:pt x="2173" y="571702"/>
                  </a:lnTo>
                  <a:lnTo>
                    <a:pt x="1966" y="572408"/>
                  </a:lnTo>
                  <a:lnTo>
                    <a:pt x="1774" y="573115"/>
                  </a:lnTo>
                  <a:lnTo>
                    <a:pt x="1589" y="573889"/>
                  </a:lnTo>
                  <a:lnTo>
                    <a:pt x="1404" y="574730"/>
                  </a:lnTo>
                  <a:lnTo>
                    <a:pt x="1234" y="575571"/>
                  </a:lnTo>
                  <a:lnTo>
                    <a:pt x="1079" y="576445"/>
                  </a:lnTo>
                  <a:lnTo>
                    <a:pt x="924" y="577354"/>
                  </a:lnTo>
                  <a:lnTo>
                    <a:pt x="784" y="578296"/>
                  </a:lnTo>
                  <a:lnTo>
                    <a:pt x="658" y="579271"/>
                  </a:lnTo>
                  <a:lnTo>
                    <a:pt x="532" y="580280"/>
                  </a:lnTo>
                  <a:lnTo>
                    <a:pt x="429" y="581323"/>
                  </a:lnTo>
                  <a:lnTo>
                    <a:pt x="333" y="582400"/>
                  </a:lnTo>
                  <a:lnTo>
                    <a:pt x="244" y="583476"/>
                  </a:lnTo>
                  <a:lnTo>
                    <a:pt x="170" y="584586"/>
                  </a:lnTo>
                  <a:lnTo>
                    <a:pt x="111" y="585697"/>
                  </a:lnTo>
                  <a:lnTo>
                    <a:pt x="67" y="586840"/>
                  </a:lnTo>
                  <a:lnTo>
                    <a:pt x="30" y="588018"/>
                  </a:lnTo>
                  <a:lnTo>
                    <a:pt x="8" y="589195"/>
                  </a:lnTo>
                  <a:lnTo>
                    <a:pt x="0" y="590373"/>
                  </a:lnTo>
                  <a:lnTo>
                    <a:pt x="8" y="591618"/>
                  </a:lnTo>
                  <a:lnTo>
                    <a:pt x="30" y="592795"/>
                  </a:lnTo>
                  <a:lnTo>
                    <a:pt x="67" y="593972"/>
                  </a:lnTo>
                  <a:lnTo>
                    <a:pt x="111" y="595150"/>
                  </a:lnTo>
                  <a:lnTo>
                    <a:pt x="170" y="596294"/>
                  </a:lnTo>
                  <a:lnTo>
                    <a:pt x="244" y="597404"/>
                  </a:lnTo>
                  <a:lnTo>
                    <a:pt x="333" y="598480"/>
                  </a:lnTo>
                  <a:lnTo>
                    <a:pt x="429" y="599557"/>
                  </a:lnTo>
                  <a:lnTo>
                    <a:pt x="532" y="600600"/>
                  </a:lnTo>
                  <a:lnTo>
                    <a:pt x="658" y="601609"/>
                  </a:lnTo>
                  <a:lnTo>
                    <a:pt x="784" y="602585"/>
                  </a:lnTo>
                  <a:lnTo>
                    <a:pt x="924" y="603527"/>
                  </a:lnTo>
                  <a:lnTo>
                    <a:pt x="1079" y="604435"/>
                  </a:lnTo>
                  <a:lnTo>
                    <a:pt x="1234" y="605310"/>
                  </a:lnTo>
                  <a:lnTo>
                    <a:pt x="1404" y="606151"/>
                  </a:lnTo>
                  <a:lnTo>
                    <a:pt x="1589" y="606958"/>
                  </a:lnTo>
                  <a:lnTo>
                    <a:pt x="1774" y="607732"/>
                  </a:lnTo>
                  <a:lnTo>
                    <a:pt x="1966" y="608472"/>
                  </a:lnTo>
                  <a:lnTo>
                    <a:pt x="2173" y="609145"/>
                  </a:lnTo>
                  <a:lnTo>
                    <a:pt x="2387" y="609784"/>
                  </a:lnTo>
                  <a:lnTo>
                    <a:pt x="2602" y="610389"/>
                  </a:lnTo>
                  <a:lnTo>
                    <a:pt x="2831" y="610961"/>
                  </a:lnTo>
                  <a:lnTo>
                    <a:pt x="3060" y="611466"/>
                  </a:lnTo>
                  <a:lnTo>
                    <a:pt x="3304" y="611937"/>
                  </a:lnTo>
                  <a:lnTo>
                    <a:pt x="3548" y="612341"/>
                  </a:lnTo>
                  <a:lnTo>
                    <a:pt x="3799" y="612711"/>
                  </a:lnTo>
                  <a:lnTo>
                    <a:pt x="4050" y="613013"/>
                  </a:lnTo>
                  <a:lnTo>
                    <a:pt x="4316" y="613249"/>
                  </a:lnTo>
                  <a:lnTo>
                    <a:pt x="4582" y="613451"/>
                  </a:lnTo>
                  <a:lnTo>
                    <a:pt x="4848" y="613619"/>
                  </a:lnTo>
                  <a:lnTo>
                    <a:pt x="5122" y="613686"/>
                  </a:lnTo>
                  <a:lnTo>
                    <a:pt x="5403"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7" y="610961"/>
                  </a:lnTo>
                  <a:lnTo>
                    <a:pt x="8189" y="610389"/>
                  </a:lnTo>
                  <a:lnTo>
                    <a:pt x="8411" y="609784"/>
                  </a:lnTo>
                  <a:lnTo>
                    <a:pt x="8625" y="609145"/>
                  </a:lnTo>
                  <a:lnTo>
                    <a:pt x="8824" y="608472"/>
                  </a:lnTo>
                  <a:lnTo>
                    <a:pt x="9024" y="607732"/>
                  </a:lnTo>
                  <a:lnTo>
                    <a:pt x="9209" y="606958"/>
                  </a:lnTo>
                  <a:lnTo>
                    <a:pt x="9386" y="606151"/>
                  </a:lnTo>
                  <a:lnTo>
                    <a:pt x="9556" y="605310"/>
                  </a:lnTo>
                  <a:lnTo>
                    <a:pt x="9719" y="604435"/>
                  </a:lnTo>
                  <a:lnTo>
                    <a:pt x="9874" y="603527"/>
                  </a:lnTo>
                  <a:lnTo>
                    <a:pt x="10014" y="602585"/>
                  </a:lnTo>
                  <a:lnTo>
                    <a:pt x="10140" y="601609"/>
                  </a:lnTo>
                  <a:lnTo>
                    <a:pt x="10266" y="600600"/>
                  </a:lnTo>
                  <a:lnTo>
                    <a:pt x="10369" y="599557"/>
                  </a:lnTo>
                  <a:lnTo>
                    <a:pt x="10465" y="598480"/>
                  </a:lnTo>
                  <a:lnTo>
                    <a:pt x="10554" y="597404"/>
                  </a:lnTo>
                  <a:lnTo>
                    <a:pt x="10628" y="596294"/>
                  </a:lnTo>
                  <a:lnTo>
                    <a:pt x="10687" y="595150"/>
                  </a:lnTo>
                  <a:lnTo>
                    <a:pt x="10731" y="593972"/>
                  </a:lnTo>
                  <a:lnTo>
                    <a:pt x="10768" y="592795"/>
                  </a:lnTo>
                  <a:lnTo>
                    <a:pt x="10790" y="591618"/>
                  </a:lnTo>
                  <a:lnTo>
                    <a:pt x="10798" y="590373"/>
                  </a:lnTo>
                  <a:lnTo>
                    <a:pt x="10790" y="589195"/>
                  </a:lnTo>
                  <a:lnTo>
                    <a:pt x="10768" y="588018"/>
                  </a:lnTo>
                  <a:lnTo>
                    <a:pt x="10731" y="586840"/>
                  </a:lnTo>
                  <a:lnTo>
                    <a:pt x="10687" y="585697"/>
                  </a:lnTo>
                  <a:lnTo>
                    <a:pt x="10628" y="584586"/>
                  </a:lnTo>
                  <a:lnTo>
                    <a:pt x="10554" y="583476"/>
                  </a:lnTo>
                  <a:lnTo>
                    <a:pt x="10465" y="582400"/>
                  </a:lnTo>
                  <a:lnTo>
                    <a:pt x="10369" y="581323"/>
                  </a:lnTo>
                  <a:lnTo>
                    <a:pt x="10266" y="580280"/>
                  </a:lnTo>
                  <a:lnTo>
                    <a:pt x="10140" y="579271"/>
                  </a:lnTo>
                  <a:lnTo>
                    <a:pt x="10014" y="578296"/>
                  </a:lnTo>
                  <a:lnTo>
                    <a:pt x="9874" y="577354"/>
                  </a:lnTo>
                  <a:lnTo>
                    <a:pt x="9719" y="576445"/>
                  </a:lnTo>
                  <a:lnTo>
                    <a:pt x="9556" y="575571"/>
                  </a:lnTo>
                  <a:lnTo>
                    <a:pt x="9386" y="574730"/>
                  </a:lnTo>
                  <a:lnTo>
                    <a:pt x="9209" y="573889"/>
                  </a:lnTo>
                  <a:lnTo>
                    <a:pt x="9024" y="573115"/>
                  </a:lnTo>
                  <a:lnTo>
                    <a:pt x="8824" y="572408"/>
                  </a:lnTo>
                  <a:lnTo>
                    <a:pt x="8625" y="571702"/>
                  </a:lnTo>
                  <a:lnTo>
                    <a:pt x="8411" y="571029"/>
                  </a:lnTo>
                  <a:lnTo>
                    <a:pt x="8189" y="570423"/>
                  </a:lnTo>
                  <a:lnTo>
                    <a:pt x="7967"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7"/>
            <p:cNvSpPr/>
            <p:nvPr/>
          </p:nvSpPr>
          <p:spPr>
            <a:xfrm>
              <a:off x="10673645" y="1504158"/>
              <a:ext cx="55637" cy="742601"/>
            </a:xfrm>
            <a:custGeom>
              <a:avLst/>
              <a:gdLst/>
              <a:ahLst/>
              <a:cxnLst/>
              <a:rect l="l" t="t" r="r" b="b"/>
              <a:pathLst>
                <a:path w="10798" h="613720" extrusionOk="0">
                  <a:moveTo>
                    <a:pt x="5396" y="0"/>
                  </a:moveTo>
                  <a:lnTo>
                    <a:pt x="5115" y="34"/>
                  </a:lnTo>
                  <a:lnTo>
                    <a:pt x="4841" y="135"/>
                  </a:lnTo>
                  <a:lnTo>
                    <a:pt x="4568" y="269"/>
                  </a:lnTo>
                  <a:lnTo>
                    <a:pt x="4302" y="471"/>
                  </a:lnTo>
                  <a:lnTo>
                    <a:pt x="4036" y="740"/>
                  </a:lnTo>
                  <a:lnTo>
                    <a:pt x="3777" y="1043"/>
                  </a:lnTo>
                  <a:lnTo>
                    <a:pt x="3526" y="1413"/>
                  </a:lnTo>
                  <a:lnTo>
                    <a:pt x="3282" y="1850"/>
                  </a:lnTo>
                  <a:lnTo>
                    <a:pt x="3038" y="2321"/>
                  </a:lnTo>
                  <a:lnTo>
                    <a:pt x="2809" y="2826"/>
                  </a:lnTo>
                  <a:lnTo>
                    <a:pt x="2580" y="3398"/>
                  </a:lnTo>
                  <a:lnTo>
                    <a:pt x="2358" y="4003"/>
                  </a:lnTo>
                  <a:lnTo>
                    <a:pt x="2151" y="4643"/>
                  </a:lnTo>
                  <a:lnTo>
                    <a:pt x="1944" y="5349"/>
                  </a:lnTo>
                  <a:lnTo>
                    <a:pt x="1752" y="6089"/>
                  </a:lnTo>
                  <a:lnTo>
                    <a:pt x="1567" y="6863"/>
                  </a:lnTo>
                  <a:lnTo>
                    <a:pt x="1390" y="7670"/>
                  </a:lnTo>
                  <a:lnTo>
                    <a:pt x="1220" y="8511"/>
                  </a:lnTo>
                  <a:lnTo>
                    <a:pt x="1057" y="9420"/>
                  </a:lnTo>
                  <a:lnTo>
                    <a:pt x="910" y="10328"/>
                  </a:lnTo>
                  <a:lnTo>
                    <a:pt x="769" y="11270"/>
                  </a:lnTo>
                  <a:lnTo>
                    <a:pt x="644" y="12245"/>
                  </a:lnTo>
                  <a:lnTo>
                    <a:pt x="525" y="13255"/>
                  </a:lnTo>
                  <a:lnTo>
                    <a:pt x="422" y="14298"/>
                  </a:lnTo>
                  <a:lnTo>
                    <a:pt x="326" y="15340"/>
                  </a:lnTo>
                  <a:lnTo>
                    <a:pt x="237" y="16417"/>
                  </a:lnTo>
                  <a:lnTo>
                    <a:pt x="171" y="17527"/>
                  </a:lnTo>
                  <a:lnTo>
                    <a:pt x="111" y="18671"/>
                  </a:lnTo>
                  <a:lnTo>
                    <a:pt x="60" y="19815"/>
                  </a:lnTo>
                  <a:lnTo>
                    <a:pt x="30" y="20959"/>
                  </a:lnTo>
                  <a:lnTo>
                    <a:pt x="8" y="22136"/>
                  </a:lnTo>
                  <a:lnTo>
                    <a:pt x="1" y="23347"/>
                  </a:lnTo>
                  <a:lnTo>
                    <a:pt x="8" y="24558"/>
                  </a:lnTo>
                  <a:lnTo>
                    <a:pt x="30" y="25736"/>
                  </a:lnTo>
                  <a:lnTo>
                    <a:pt x="60" y="26879"/>
                  </a:lnTo>
                  <a:lnTo>
                    <a:pt x="111" y="28023"/>
                  </a:lnTo>
                  <a:lnTo>
                    <a:pt x="171" y="29167"/>
                  </a:lnTo>
                  <a:lnTo>
                    <a:pt x="237" y="30277"/>
                  </a:lnTo>
                  <a:lnTo>
                    <a:pt x="326" y="31354"/>
                  </a:lnTo>
                  <a:lnTo>
                    <a:pt x="422" y="32397"/>
                  </a:lnTo>
                  <a:lnTo>
                    <a:pt x="525" y="33440"/>
                  </a:lnTo>
                  <a:lnTo>
                    <a:pt x="644" y="34449"/>
                  </a:lnTo>
                  <a:lnTo>
                    <a:pt x="769" y="35424"/>
                  </a:lnTo>
                  <a:lnTo>
                    <a:pt x="910" y="36366"/>
                  </a:lnTo>
                  <a:lnTo>
                    <a:pt x="1057" y="37275"/>
                  </a:lnTo>
                  <a:lnTo>
                    <a:pt x="1220" y="38183"/>
                  </a:lnTo>
                  <a:lnTo>
                    <a:pt x="1390" y="39024"/>
                  </a:lnTo>
                  <a:lnTo>
                    <a:pt x="1567" y="39831"/>
                  </a:lnTo>
                  <a:lnTo>
                    <a:pt x="1752" y="40605"/>
                  </a:lnTo>
                  <a:lnTo>
                    <a:pt x="1944" y="41345"/>
                  </a:lnTo>
                  <a:lnTo>
                    <a:pt x="2151" y="42052"/>
                  </a:lnTo>
                  <a:lnTo>
                    <a:pt x="2358" y="42691"/>
                  </a:lnTo>
                  <a:lnTo>
                    <a:pt x="2580" y="43296"/>
                  </a:lnTo>
                  <a:lnTo>
                    <a:pt x="2809" y="43868"/>
                  </a:lnTo>
                  <a:lnTo>
                    <a:pt x="3038" y="44373"/>
                  </a:lnTo>
                  <a:lnTo>
                    <a:pt x="3282" y="44844"/>
                  </a:lnTo>
                  <a:lnTo>
                    <a:pt x="3526" y="45281"/>
                  </a:lnTo>
                  <a:lnTo>
                    <a:pt x="3777" y="45651"/>
                  </a:lnTo>
                  <a:lnTo>
                    <a:pt x="4036" y="45954"/>
                  </a:lnTo>
                  <a:lnTo>
                    <a:pt x="4302" y="46223"/>
                  </a:lnTo>
                  <a:lnTo>
                    <a:pt x="4568" y="46425"/>
                  </a:lnTo>
                  <a:lnTo>
                    <a:pt x="4841" y="46560"/>
                  </a:lnTo>
                  <a:lnTo>
                    <a:pt x="5115" y="46661"/>
                  </a:lnTo>
                  <a:lnTo>
                    <a:pt x="5396" y="46694"/>
                  </a:lnTo>
                  <a:lnTo>
                    <a:pt x="5676" y="46661"/>
                  </a:lnTo>
                  <a:lnTo>
                    <a:pt x="5950" y="46560"/>
                  </a:lnTo>
                  <a:lnTo>
                    <a:pt x="6216" y="46425"/>
                  </a:lnTo>
                  <a:lnTo>
                    <a:pt x="6482" y="46223"/>
                  </a:lnTo>
                  <a:lnTo>
                    <a:pt x="6741" y="45954"/>
                  </a:lnTo>
                  <a:lnTo>
                    <a:pt x="6999" y="45651"/>
                  </a:lnTo>
                  <a:lnTo>
                    <a:pt x="7251" y="45281"/>
                  </a:lnTo>
                  <a:lnTo>
                    <a:pt x="7494" y="44844"/>
                  </a:lnTo>
                  <a:lnTo>
                    <a:pt x="7731" y="44373"/>
                  </a:lnTo>
                  <a:lnTo>
                    <a:pt x="7967" y="43868"/>
                  </a:lnTo>
                  <a:lnTo>
                    <a:pt x="8189" y="43296"/>
                  </a:lnTo>
                  <a:lnTo>
                    <a:pt x="8411" y="42691"/>
                  </a:lnTo>
                  <a:lnTo>
                    <a:pt x="8625" y="42052"/>
                  </a:lnTo>
                  <a:lnTo>
                    <a:pt x="8825" y="41345"/>
                  </a:lnTo>
                  <a:lnTo>
                    <a:pt x="9024" y="40605"/>
                  </a:lnTo>
                  <a:lnTo>
                    <a:pt x="9209" y="39831"/>
                  </a:lnTo>
                  <a:lnTo>
                    <a:pt x="9386" y="39024"/>
                  </a:lnTo>
                  <a:lnTo>
                    <a:pt x="9556" y="38183"/>
                  </a:lnTo>
                  <a:lnTo>
                    <a:pt x="9719" y="37275"/>
                  </a:lnTo>
                  <a:lnTo>
                    <a:pt x="9874" y="36366"/>
                  </a:lnTo>
                  <a:lnTo>
                    <a:pt x="10015" y="35424"/>
                  </a:lnTo>
                  <a:lnTo>
                    <a:pt x="10140" y="34449"/>
                  </a:lnTo>
                  <a:lnTo>
                    <a:pt x="10258" y="33440"/>
                  </a:lnTo>
                  <a:lnTo>
                    <a:pt x="10369" y="32397"/>
                  </a:lnTo>
                  <a:lnTo>
                    <a:pt x="10465" y="31354"/>
                  </a:lnTo>
                  <a:lnTo>
                    <a:pt x="10554" y="30277"/>
                  </a:lnTo>
                  <a:lnTo>
                    <a:pt x="10628" y="29167"/>
                  </a:lnTo>
                  <a:lnTo>
                    <a:pt x="10687" y="28023"/>
                  </a:lnTo>
                  <a:lnTo>
                    <a:pt x="10731" y="26879"/>
                  </a:lnTo>
                  <a:lnTo>
                    <a:pt x="10768" y="25736"/>
                  </a:lnTo>
                  <a:lnTo>
                    <a:pt x="10791" y="24558"/>
                  </a:lnTo>
                  <a:lnTo>
                    <a:pt x="10798" y="23347"/>
                  </a:lnTo>
                  <a:lnTo>
                    <a:pt x="10791" y="22136"/>
                  </a:lnTo>
                  <a:lnTo>
                    <a:pt x="10768" y="20959"/>
                  </a:lnTo>
                  <a:lnTo>
                    <a:pt x="10731" y="19815"/>
                  </a:lnTo>
                  <a:lnTo>
                    <a:pt x="10687" y="18671"/>
                  </a:lnTo>
                  <a:lnTo>
                    <a:pt x="10628" y="17527"/>
                  </a:lnTo>
                  <a:lnTo>
                    <a:pt x="10554" y="16417"/>
                  </a:lnTo>
                  <a:lnTo>
                    <a:pt x="10465" y="15340"/>
                  </a:lnTo>
                  <a:lnTo>
                    <a:pt x="10369" y="14298"/>
                  </a:lnTo>
                  <a:lnTo>
                    <a:pt x="10258" y="13255"/>
                  </a:lnTo>
                  <a:lnTo>
                    <a:pt x="10140" y="12245"/>
                  </a:lnTo>
                  <a:lnTo>
                    <a:pt x="10015" y="11270"/>
                  </a:lnTo>
                  <a:lnTo>
                    <a:pt x="9874" y="10328"/>
                  </a:lnTo>
                  <a:lnTo>
                    <a:pt x="9719" y="9420"/>
                  </a:lnTo>
                  <a:lnTo>
                    <a:pt x="9556" y="8511"/>
                  </a:lnTo>
                  <a:lnTo>
                    <a:pt x="9386" y="7670"/>
                  </a:lnTo>
                  <a:lnTo>
                    <a:pt x="9209" y="6863"/>
                  </a:lnTo>
                  <a:lnTo>
                    <a:pt x="9024" y="6089"/>
                  </a:lnTo>
                  <a:lnTo>
                    <a:pt x="8825" y="5349"/>
                  </a:lnTo>
                  <a:lnTo>
                    <a:pt x="8625" y="4643"/>
                  </a:lnTo>
                  <a:lnTo>
                    <a:pt x="8411" y="4003"/>
                  </a:lnTo>
                  <a:lnTo>
                    <a:pt x="8189" y="3398"/>
                  </a:lnTo>
                  <a:lnTo>
                    <a:pt x="7967" y="2826"/>
                  </a:lnTo>
                  <a:lnTo>
                    <a:pt x="7731" y="2321"/>
                  </a:lnTo>
                  <a:lnTo>
                    <a:pt x="7494" y="1850"/>
                  </a:lnTo>
                  <a:lnTo>
                    <a:pt x="7251" y="1413"/>
                  </a:lnTo>
                  <a:lnTo>
                    <a:pt x="6999" y="1043"/>
                  </a:lnTo>
                  <a:lnTo>
                    <a:pt x="6741" y="740"/>
                  </a:lnTo>
                  <a:lnTo>
                    <a:pt x="6482" y="471"/>
                  </a:lnTo>
                  <a:lnTo>
                    <a:pt x="6216" y="269"/>
                  </a:lnTo>
                  <a:lnTo>
                    <a:pt x="5950" y="135"/>
                  </a:lnTo>
                  <a:lnTo>
                    <a:pt x="5676" y="34"/>
                  </a:lnTo>
                  <a:lnTo>
                    <a:pt x="5396" y="0"/>
                  </a:lnTo>
                  <a:close/>
                  <a:moveTo>
                    <a:pt x="5396" y="113472"/>
                  </a:moveTo>
                  <a:lnTo>
                    <a:pt x="5115" y="113506"/>
                  </a:lnTo>
                  <a:lnTo>
                    <a:pt x="4841" y="113573"/>
                  </a:lnTo>
                  <a:lnTo>
                    <a:pt x="4568" y="113742"/>
                  </a:lnTo>
                  <a:lnTo>
                    <a:pt x="4302" y="113943"/>
                  </a:lnTo>
                  <a:lnTo>
                    <a:pt x="4036" y="114213"/>
                  </a:lnTo>
                  <a:lnTo>
                    <a:pt x="3777" y="114515"/>
                  </a:lnTo>
                  <a:lnTo>
                    <a:pt x="3526" y="114885"/>
                  </a:lnTo>
                  <a:lnTo>
                    <a:pt x="3282" y="115323"/>
                  </a:lnTo>
                  <a:lnTo>
                    <a:pt x="3038" y="115794"/>
                  </a:lnTo>
                  <a:lnTo>
                    <a:pt x="2809" y="116298"/>
                  </a:lnTo>
                  <a:lnTo>
                    <a:pt x="2580" y="116870"/>
                  </a:lnTo>
                  <a:lnTo>
                    <a:pt x="2358" y="117476"/>
                  </a:lnTo>
                  <a:lnTo>
                    <a:pt x="2151" y="118115"/>
                  </a:lnTo>
                  <a:lnTo>
                    <a:pt x="1944" y="118821"/>
                  </a:lnTo>
                  <a:lnTo>
                    <a:pt x="1752" y="119562"/>
                  </a:lnTo>
                  <a:lnTo>
                    <a:pt x="1567" y="120335"/>
                  </a:lnTo>
                  <a:lnTo>
                    <a:pt x="1390" y="121143"/>
                  </a:lnTo>
                  <a:lnTo>
                    <a:pt x="1220" y="121984"/>
                  </a:lnTo>
                  <a:lnTo>
                    <a:pt x="1057" y="122858"/>
                  </a:lnTo>
                  <a:lnTo>
                    <a:pt x="910" y="123800"/>
                  </a:lnTo>
                  <a:lnTo>
                    <a:pt x="769" y="124742"/>
                  </a:lnTo>
                  <a:lnTo>
                    <a:pt x="644" y="125718"/>
                  </a:lnTo>
                  <a:lnTo>
                    <a:pt x="525" y="126727"/>
                  </a:lnTo>
                  <a:lnTo>
                    <a:pt x="422" y="127736"/>
                  </a:lnTo>
                  <a:lnTo>
                    <a:pt x="326" y="128813"/>
                  </a:lnTo>
                  <a:lnTo>
                    <a:pt x="237" y="129889"/>
                  </a:lnTo>
                  <a:lnTo>
                    <a:pt x="171" y="131000"/>
                  </a:lnTo>
                  <a:lnTo>
                    <a:pt x="111" y="132110"/>
                  </a:lnTo>
                  <a:lnTo>
                    <a:pt x="60" y="133254"/>
                  </a:lnTo>
                  <a:lnTo>
                    <a:pt x="30" y="134431"/>
                  </a:lnTo>
                  <a:lnTo>
                    <a:pt x="8" y="135608"/>
                  </a:lnTo>
                  <a:lnTo>
                    <a:pt x="1" y="136820"/>
                  </a:lnTo>
                  <a:lnTo>
                    <a:pt x="8" y="137997"/>
                  </a:lnTo>
                  <a:lnTo>
                    <a:pt x="30" y="139174"/>
                  </a:lnTo>
                  <a:lnTo>
                    <a:pt x="60" y="140352"/>
                  </a:lnTo>
                  <a:lnTo>
                    <a:pt x="111" y="141496"/>
                  </a:lnTo>
                  <a:lnTo>
                    <a:pt x="171" y="142640"/>
                  </a:lnTo>
                  <a:lnTo>
                    <a:pt x="237" y="143716"/>
                  </a:lnTo>
                  <a:lnTo>
                    <a:pt x="326" y="144826"/>
                  </a:lnTo>
                  <a:lnTo>
                    <a:pt x="422" y="145869"/>
                  </a:lnTo>
                  <a:lnTo>
                    <a:pt x="525" y="146912"/>
                  </a:lnTo>
                  <a:lnTo>
                    <a:pt x="644" y="147921"/>
                  </a:lnTo>
                  <a:lnTo>
                    <a:pt x="769" y="148897"/>
                  </a:lnTo>
                  <a:lnTo>
                    <a:pt x="910" y="149839"/>
                  </a:lnTo>
                  <a:lnTo>
                    <a:pt x="1057" y="150747"/>
                  </a:lnTo>
                  <a:lnTo>
                    <a:pt x="1220" y="151622"/>
                  </a:lnTo>
                  <a:lnTo>
                    <a:pt x="1390" y="152496"/>
                  </a:lnTo>
                  <a:lnTo>
                    <a:pt x="1567" y="153304"/>
                  </a:lnTo>
                  <a:lnTo>
                    <a:pt x="1752" y="154078"/>
                  </a:lnTo>
                  <a:lnTo>
                    <a:pt x="1944" y="154818"/>
                  </a:lnTo>
                  <a:lnTo>
                    <a:pt x="2151" y="155491"/>
                  </a:lnTo>
                  <a:lnTo>
                    <a:pt x="2358" y="156163"/>
                  </a:lnTo>
                  <a:lnTo>
                    <a:pt x="2580" y="156769"/>
                  </a:lnTo>
                  <a:lnTo>
                    <a:pt x="2809" y="157341"/>
                  </a:lnTo>
                  <a:lnTo>
                    <a:pt x="3038" y="157845"/>
                  </a:lnTo>
                  <a:lnTo>
                    <a:pt x="3282" y="158316"/>
                  </a:lnTo>
                  <a:lnTo>
                    <a:pt x="3526" y="158720"/>
                  </a:lnTo>
                  <a:lnTo>
                    <a:pt x="3777" y="159090"/>
                  </a:lnTo>
                  <a:lnTo>
                    <a:pt x="4036" y="159427"/>
                  </a:lnTo>
                  <a:lnTo>
                    <a:pt x="4302" y="159696"/>
                  </a:lnTo>
                  <a:lnTo>
                    <a:pt x="4568" y="159898"/>
                  </a:lnTo>
                  <a:lnTo>
                    <a:pt x="4841" y="160032"/>
                  </a:lnTo>
                  <a:lnTo>
                    <a:pt x="5115" y="160133"/>
                  </a:lnTo>
                  <a:lnTo>
                    <a:pt x="5396" y="160167"/>
                  </a:lnTo>
                  <a:lnTo>
                    <a:pt x="5676" y="160133"/>
                  </a:lnTo>
                  <a:lnTo>
                    <a:pt x="5950" y="160032"/>
                  </a:lnTo>
                  <a:lnTo>
                    <a:pt x="6216" y="159898"/>
                  </a:lnTo>
                  <a:lnTo>
                    <a:pt x="6482" y="159696"/>
                  </a:lnTo>
                  <a:lnTo>
                    <a:pt x="6741" y="159427"/>
                  </a:lnTo>
                  <a:lnTo>
                    <a:pt x="6999" y="159090"/>
                  </a:lnTo>
                  <a:lnTo>
                    <a:pt x="7251" y="158720"/>
                  </a:lnTo>
                  <a:lnTo>
                    <a:pt x="7494" y="158316"/>
                  </a:lnTo>
                  <a:lnTo>
                    <a:pt x="7731" y="157845"/>
                  </a:lnTo>
                  <a:lnTo>
                    <a:pt x="7967" y="157341"/>
                  </a:lnTo>
                  <a:lnTo>
                    <a:pt x="8189" y="156769"/>
                  </a:lnTo>
                  <a:lnTo>
                    <a:pt x="8411" y="156163"/>
                  </a:lnTo>
                  <a:lnTo>
                    <a:pt x="8625" y="155491"/>
                  </a:lnTo>
                  <a:lnTo>
                    <a:pt x="8825" y="154818"/>
                  </a:lnTo>
                  <a:lnTo>
                    <a:pt x="9024" y="154078"/>
                  </a:lnTo>
                  <a:lnTo>
                    <a:pt x="9209" y="153304"/>
                  </a:lnTo>
                  <a:lnTo>
                    <a:pt x="9386" y="152496"/>
                  </a:lnTo>
                  <a:lnTo>
                    <a:pt x="9556" y="151622"/>
                  </a:lnTo>
                  <a:lnTo>
                    <a:pt x="9719" y="150747"/>
                  </a:lnTo>
                  <a:lnTo>
                    <a:pt x="9874" y="149839"/>
                  </a:lnTo>
                  <a:lnTo>
                    <a:pt x="10015" y="148897"/>
                  </a:lnTo>
                  <a:lnTo>
                    <a:pt x="10140" y="147921"/>
                  </a:lnTo>
                  <a:lnTo>
                    <a:pt x="10258" y="146912"/>
                  </a:lnTo>
                  <a:lnTo>
                    <a:pt x="10369" y="145869"/>
                  </a:lnTo>
                  <a:lnTo>
                    <a:pt x="10465" y="144826"/>
                  </a:lnTo>
                  <a:lnTo>
                    <a:pt x="10554" y="143716"/>
                  </a:lnTo>
                  <a:lnTo>
                    <a:pt x="10628" y="142640"/>
                  </a:lnTo>
                  <a:lnTo>
                    <a:pt x="10687" y="141496"/>
                  </a:lnTo>
                  <a:lnTo>
                    <a:pt x="10731" y="140352"/>
                  </a:lnTo>
                  <a:lnTo>
                    <a:pt x="10768" y="139174"/>
                  </a:lnTo>
                  <a:lnTo>
                    <a:pt x="10791" y="137997"/>
                  </a:lnTo>
                  <a:lnTo>
                    <a:pt x="10798" y="136820"/>
                  </a:lnTo>
                  <a:lnTo>
                    <a:pt x="10791" y="135608"/>
                  </a:lnTo>
                  <a:lnTo>
                    <a:pt x="10768" y="134431"/>
                  </a:lnTo>
                  <a:lnTo>
                    <a:pt x="10731" y="133254"/>
                  </a:lnTo>
                  <a:lnTo>
                    <a:pt x="10687" y="132110"/>
                  </a:lnTo>
                  <a:lnTo>
                    <a:pt x="10628" y="131000"/>
                  </a:lnTo>
                  <a:lnTo>
                    <a:pt x="10554" y="129889"/>
                  </a:lnTo>
                  <a:lnTo>
                    <a:pt x="10465" y="128813"/>
                  </a:lnTo>
                  <a:lnTo>
                    <a:pt x="10369" y="127736"/>
                  </a:lnTo>
                  <a:lnTo>
                    <a:pt x="10258" y="126727"/>
                  </a:lnTo>
                  <a:lnTo>
                    <a:pt x="10140" y="125718"/>
                  </a:lnTo>
                  <a:lnTo>
                    <a:pt x="10015" y="124742"/>
                  </a:lnTo>
                  <a:lnTo>
                    <a:pt x="9874" y="123800"/>
                  </a:lnTo>
                  <a:lnTo>
                    <a:pt x="9719" y="122858"/>
                  </a:lnTo>
                  <a:lnTo>
                    <a:pt x="9556" y="121984"/>
                  </a:lnTo>
                  <a:lnTo>
                    <a:pt x="9386" y="121143"/>
                  </a:lnTo>
                  <a:lnTo>
                    <a:pt x="9209" y="120335"/>
                  </a:lnTo>
                  <a:lnTo>
                    <a:pt x="9024" y="119562"/>
                  </a:lnTo>
                  <a:lnTo>
                    <a:pt x="8825" y="118821"/>
                  </a:lnTo>
                  <a:lnTo>
                    <a:pt x="8625" y="118115"/>
                  </a:lnTo>
                  <a:lnTo>
                    <a:pt x="8411" y="117476"/>
                  </a:lnTo>
                  <a:lnTo>
                    <a:pt x="8189" y="116870"/>
                  </a:lnTo>
                  <a:lnTo>
                    <a:pt x="7967" y="116298"/>
                  </a:lnTo>
                  <a:lnTo>
                    <a:pt x="7731" y="115794"/>
                  </a:lnTo>
                  <a:lnTo>
                    <a:pt x="7494" y="115323"/>
                  </a:lnTo>
                  <a:lnTo>
                    <a:pt x="7251" y="114885"/>
                  </a:lnTo>
                  <a:lnTo>
                    <a:pt x="6999" y="114515"/>
                  </a:lnTo>
                  <a:lnTo>
                    <a:pt x="6741" y="114213"/>
                  </a:lnTo>
                  <a:lnTo>
                    <a:pt x="6482" y="113943"/>
                  </a:lnTo>
                  <a:lnTo>
                    <a:pt x="6216" y="113742"/>
                  </a:lnTo>
                  <a:lnTo>
                    <a:pt x="5950" y="113573"/>
                  </a:lnTo>
                  <a:lnTo>
                    <a:pt x="5676" y="113506"/>
                  </a:lnTo>
                  <a:lnTo>
                    <a:pt x="5396" y="113472"/>
                  </a:lnTo>
                  <a:close/>
                  <a:moveTo>
                    <a:pt x="5115" y="226945"/>
                  </a:moveTo>
                  <a:lnTo>
                    <a:pt x="4841" y="227046"/>
                  </a:lnTo>
                  <a:lnTo>
                    <a:pt x="4568" y="227214"/>
                  </a:lnTo>
                  <a:lnTo>
                    <a:pt x="4302" y="227416"/>
                  </a:lnTo>
                  <a:lnTo>
                    <a:pt x="4036" y="227651"/>
                  </a:lnTo>
                  <a:lnTo>
                    <a:pt x="3777" y="227988"/>
                  </a:lnTo>
                  <a:lnTo>
                    <a:pt x="3526" y="228358"/>
                  </a:lnTo>
                  <a:lnTo>
                    <a:pt x="3282" y="228761"/>
                  </a:lnTo>
                  <a:lnTo>
                    <a:pt x="3038" y="229232"/>
                  </a:lnTo>
                  <a:lnTo>
                    <a:pt x="2809" y="229771"/>
                  </a:lnTo>
                  <a:lnTo>
                    <a:pt x="2580" y="230309"/>
                  </a:lnTo>
                  <a:lnTo>
                    <a:pt x="2358" y="230915"/>
                  </a:lnTo>
                  <a:lnTo>
                    <a:pt x="2151" y="231587"/>
                  </a:lnTo>
                  <a:lnTo>
                    <a:pt x="1944" y="232260"/>
                  </a:lnTo>
                  <a:lnTo>
                    <a:pt x="1752" y="233000"/>
                  </a:lnTo>
                  <a:lnTo>
                    <a:pt x="1567" y="233774"/>
                  </a:lnTo>
                  <a:lnTo>
                    <a:pt x="1390" y="234581"/>
                  </a:lnTo>
                  <a:lnTo>
                    <a:pt x="1220" y="235422"/>
                  </a:lnTo>
                  <a:lnTo>
                    <a:pt x="1057" y="236331"/>
                  </a:lnTo>
                  <a:lnTo>
                    <a:pt x="910" y="237239"/>
                  </a:lnTo>
                  <a:lnTo>
                    <a:pt x="769" y="238181"/>
                  </a:lnTo>
                  <a:lnTo>
                    <a:pt x="644" y="239157"/>
                  </a:lnTo>
                  <a:lnTo>
                    <a:pt x="525" y="240166"/>
                  </a:lnTo>
                  <a:lnTo>
                    <a:pt x="422" y="241209"/>
                  </a:lnTo>
                  <a:lnTo>
                    <a:pt x="326" y="242252"/>
                  </a:lnTo>
                  <a:lnTo>
                    <a:pt x="237" y="243328"/>
                  </a:lnTo>
                  <a:lnTo>
                    <a:pt x="171" y="244438"/>
                  </a:lnTo>
                  <a:lnTo>
                    <a:pt x="111" y="245582"/>
                  </a:lnTo>
                  <a:lnTo>
                    <a:pt x="60" y="246726"/>
                  </a:lnTo>
                  <a:lnTo>
                    <a:pt x="30" y="247903"/>
                  </a:lnTo>
                  <a:lnTo>
                    <a:pt x="8" y="249081"/>
                  </a:lnTo>
                  <a:lnTo>
                    <a:pt x="1" y="250258"/>
                  </a:lnTo>
                  <a:lnTo>
                    <a:pt x="8" y="251469"/>
                  </a:lnTo>
                  <a:lnTo>
                    <a:pt x="30" y="252647"/>
                  </a:lnTo>
                  <a:lnTo>
                    <a:pt x="60" y="253824"/>
                  </a:lnTo>
                  <a:lnTo>
                    <a:pt x="111" y="254968"/>
                  </a:lnTo>
                  <a:lnTo>
                    <a:pt x="171" y="256078"/>
                  </a:lnTo>
                  <a:lnTo>
                    <a:pt x="237" y="257188"/>
                  </a:lnTo>
                  <a:lnTo>
                    <a:pt x="326" y="258265"/>
                  </a:lnTo>
                  <a:lnTo>
                    <a:pt x="422" y="259341"/>
                  </a:lnTo>
                  <a:lnTo>
                    <a:pt x="525" y="260384"/>
                  </a:lnTo>
                  <a:lnTo>
                    <a:pt x="644" y="261360"/>
                  </a:lnTo>
                  <a:lnTo>
                    <a:pt x="769" y="262336"/>
                  </a:lnTo>
                  <a:lnTo>
                    <a:pt x="910" y="263311"/>
                  </a:lnTo>
                  <a:lnTo>
                    <a:pt x="1057" y="264220"/>
                  </a:lnTo>
                  <a:lnTo>
                    <a:pt x="1220" y="265094"/>
                  </a:lnTo>
                  <a:lnTo>
                    <a:pt x="1390" y="265935"/>
                  </a:lnTo>
                  <a:lnTo>
                    <a:pt x="1567" y="266743"/>
                  </a:lnTo>
                  <a:lnTo>
                    <a:pt x="1752" y="267516"/>
                  </a:lnTo>
                  <a:lnTo>
                    <a:pt x="1944" y="268256"/>
                  </a:lnTo>
                  <a:lnTo>
                    <a:pt x="2151" y="268963"/>
                  </a:lnTo>
                  <a:lnTo>
                    <a:pt x="2358" y="269602"/>
                  </a:lnTo>
                  <a:lnTo>
                    <a:pt x="2580" y="270208"/>
                  </a:lnTo>
                  <a:lnTo>
                    <a:pt x="2809" y="270780"/>
                  </a:lnTo>
                  <a:lnTo>
                    <a:pt x="3038" y="271318"/>
                  </a:lnTo>
                  <a:lnTo>
                    <a:pt x="3282" y="271789"/>
                  </a:lnTo>
                  <a:lnTo>
                    <a:pt x="3526" y="272193"/>
                  </a:lnTo>
                  <a:lnTo>
                    <a:pt x="3777" y="272563"/>
                  </a:lnTo>
                  <a:lnTo>
                    <a:pt x="4036" y="272865"/>
                  </a:lnTo>
                  <a:lnTo>
                    <a:pt x="4302" y="273134"/>
                  </a:lnTo>
                  <a:lnTo>
                    <a:pt x="4568" y="273336"/>
                  </a:lnTo>
                  <a:lnTo>
                    <a:pt x="4841" y="273505"/>
                  </a:lnTo>
                  <a:lnTo>
                    <a:pt x="5115" y="273572"/>
                  </a:lnTo>
                  <a:lnTo>
                    <a:pt x="5396" y="273605"/>
                  </a:lnTo>
                  <a:lnTo>
                    <a:pt x="5676" y="273572"/>
                  </a:lnTo>
                  <a:lnTo>
                    <a:pt x="5950" y="273505"/>
                  </a:lnTo>
                  <a:lnTo>
                    <a:pt x="6216" y="273336"/>
                  </a:lnTo>
                  <a:lnTo>
                    <a:pt x="6482" y="273134"/>
                  </a:lnTo>
                  <a:lnTo>
                    <a:pt x="6741" y="272865"/>
                  </a:lnTo>
                  <a:lnTo>
                    <a:pt x="6999" y="272563"/>
                  </a:lnTo>
                  <a:lnTo>
                    <a:pt x="7251" y="272193"/>
                  </a:lnTo>
                  <a:lnTo>
                    <a:pt x="7494" y="271789"/>
                  </a:lnTo>
                  <a:lnTo>
                    <a:pt x="7731" y="271318"/>
                  </a:lnTo>
                  <a:lnTo>
                    <a:pt x="7967" y="270780"/>
                  </a:lnTo>
                  <a:lnTo>
                    <a:pt x="8189" y="270208"/>
                  </a:lnTo>
                  <a:lnTo>
                    <a:pt x="8411" y="269602"/>
                  </a:lnTo>
                  <a:lnTo>
                    <a:pt x="8625" y="268963"/>
                  </a:lnTo>
                  <a:lnTo>
                    <a:pt x="8825" y="268256"/>
                  </a:lnTo>
                  <a:lnTo>
                    <a:pt x="9024" y="267516"/>
                  </a:lnTo>
                  <a:lnTo>
                    <a:pt x="9209" y="266743"/>
                  </a:lnTo>
                  <a:lnTo>
                    <a:pt x="9386" y="265935"/>
                  </a:lnTo>
                  <a:lnTo>
                    <a:pt x="9556" y="265094"/>
                  </a:lnTo>
                  <a:lnTo>
                    <a:pt x="9719" y="264220"/>
                  </a:lnTo>
                  <a:lnTo>
                    <a:pt x="9874" y="263311"/>
                  </a:lnTo>
                  <a:lnTo>
                    <a:pt x="10015" y="262336"/>
                  </a:lnTo>
                  <a:lnTo>
                    <a:pt x="10140" y="261360"/>
                  </a:lnTo>
                  <a:lnTo>
                    <a:pt x="10258" y="260384"/>
                  </a:lnTo>
                  <a:lnTo>
                    <a:pt x="10369" y="259341"/>
                  </a:lnTo>
                  <a:lnTo>
                    <a:pt x="10465" y="258265"/>
                  </a:lnTo>
                  <a:lnTo>
                    <a:pt x="10554" y="257188"/>
                  </a:lnTo>
                  <a:lnTo>
                    <a:pt x="10628" y="256078"/>
                  </a:lnTo>
                  <a:lnTo>
                    <a:pt x="10687" y="254968"/>
                  </a:lnTo>
                  <a:lnTo>
                    <a:pt x="10731" y="253824"/>
                  </a:lnTo>
                  <a:lnTo>
                    <a:pt x="10768" y="252647"/>
                  </a:lnTo>
                  <a:lnTo>
                    <a:pt x="10791" y="251469"/>
                  </a:lnTo>
                  <a:lnTo>
                    <a:pt x="10798" y="250258"/>
                  </a:lnTo>
                  <a:lnTo>
                    <a:pt x="10791" y="249081"/>
                  </a:lnTo>
                  <a:lnTo>
                    <a:pt x="10768" y="247903"/>
                  </a:lnTo>
                  <a:lnTo>
                    <a:pt x="10731" y="246726"/>
                  </a:lnTo>
                  <a:lnTo>
                    <a:pt x="10687" y="245582"/>
                  </a:lnTo>
                  <a:lnTo>
                    <a:pt x="10628" y="244438"/>
                  </a:lnTo>
                  <a:lnTo>
                    <a:pt x="10554" y="243328"/>
                  </a:lnTo>
                  <a:lnTo>
                    <a:pt x="10465" y="242252"/>
                  </a:lnTo>
                  <a:lnTo>
                    <a:pt x="10369" y="241209"/>
                  </a:lnTo>
                  <a:lnTo>
                    <a:pt x="10258" y="240166"/>
                  </a:lnTo>
                  <a:lnTo>
                    <a:pt x="10140" y="239157"/>
                  </a:lnTo>
                  <a:lnTo>
                    <a:pt x="10015" y="238181"/>
                  </a:lnTo>
                  <a:lnTo>
                    <a:pt x="9874" y="237239"/>
                  </a:lnTo>
                  <a:lnTo>
                    <a:pt x="9719" y="236331"/>
                  </a:lnTo>
                  <a:lnTo>
                    <a:pt x="9556" y="235422"/>
                  </a:lnTo>
                  <a:lnTo>
                    <a:pt x="9386" y="234581"/>
                  </a:lnTo>
                  <a:lnTo>
                    <a:pt x="9209" y="233774"/>
                  </a:lnTo>
                  <a:lnTo>
                    <a:pt x="9024" y="233000"/>
                  </a:lnTo>
                  <a:lnTo>
                    <a:pt x="8825" y="232260"/>
                  </a:lnTo>
                  <a:lnTo>
                    <a:pt x="8625" y="231587"/>
                  </a:lnTo>
                  <a:lnTo>
                    <a:pt x="8411" y="230915"/>
                  </a:lnTo>
                  <a:lnTo>
                    <a:pt x="8189" y="230309"/>
                  </a:lnTo>
                  <a:lnTo>
                    <a:pt x="7967" y="229771"/>
                  </a:lnTo>
                  <a:lnTo>
                    <a:pt x="7731" y="229232"/>
                  </a:lnTo>
                  <a:lnTo>
                    <a:pt x="7494" y="228761"/>
                  </a:lnTo>
                  <a:lnTo>
                    <a:pt x="7251" y="228358"/>
                  </a:lnTo>
                  <a:lnTo>
                    <a:pt x="6999" y="227988"/>
                  </a:lnTo>
                  <a:lnTo>
                    <a:pt x="6741" y="227651"/>
                  </a:lnTo>
                  <a:lnTo>
                    <a:pt x="6482" y="227416"/>
                  </a:lnTo>
                  <a:lnTo>
                    <a:pt x="6216" y="227214"/>
                  </a:lnTo>
                  <a:lnTo>
                    <a:pt x="5950" y="227046"/>
                  </a:lnTo>
                  <a:lnTo>
                    <a:pt x="5676" y="226945"/>
                  </a:lnTo>
                  <a:close/>
                  <a:moveTo>
                    <a:pt x="5115" y="340384"/>
                  </a:moveTo>
                  <a:lnTo>
                    <a:pt x="4841" y="340485"/>
                  </a:lnTo>
                  <a:lnTo>
                    <a:pt x="4568" y="340653"/>
                  </a:lnTo>
                  <a:lnTo>
                    <a:pt x="4302" y="340855"/>
                  </a:lnTo>
                  <a:lnTo>
                    <a:pt x="4036" y="341124"/>
                  </a:lnTo>
                  <a:lnTo>
                    <a:pt x="3777" y="341426"/>
                  </a:lnTo>
                  <a:lnTo>
                    <a:pt x="3526" y="341797"/>
                  </a:lnTo>
                  <a:lnTo>
                    <a:pt x="3282" y="342200"/>
                  </a:lnTo>
                  <a:lnTo>
                    <a:pt x="3038" y="342671"/>
                  </a:lnTo>
                  <a:lnTo>
                    <a:pt x="2809" y="343209"/>
                  </a:lnTo>
                  <a:lnTo>
                    <a:pt x="2580" y="343748"/>
                  </a:lnTo>
                  <a:lnTo>
                    <a:pt x="2358" y="344387"/>
                  </a:lnTo>
                  <a:lnTo>
                    <a:pt x="2151" y="345026"/>
                  </a:lnTo>
                  <a:lnTo>
                    <a:pt x="1944" y="345733"/>
                  </a:lnTo>
                  <a:lnTo>
                    <a:pt x="1752" y="346439"/>
                  </a:lnTo>
                  <a:lnTo>
                    <a:pt x="1567" y="347213"/>
                  </a:lnTo>
                  <a:lnTo>
                    <a:pt x="1390" y="348054"/>
                  </a:lnTo>
                  <a:lnTo>
                    <a:pt x="1220" y="348895"/>
                  </a:lnTo>
                  <a:lnTo>
                    <a:pt x="1057" y="349770"/>
                  </a:lnTo>
                  <a:lnTo>
                    <a:pt x="910" y="350678"/>
                  </a:lnTo>
                  <a:lnTo>
                    <a:pt x="769" y="351620"/>
                  </a:lnTo>
                  <a:lnTo>
                    <a:pt x="644" y="352595"/>
                  </a:lnTo>
                  <a:lnTo>
                    <a:pt x="525" y="353605"/>
                  </a:lnTo>
                  <a:lnTo>
                    <a:pt x="422" y="354648"/>
                  </a:lnTo>
                  <a:lnTo>
                    <a:pt x="326" y="355724"/>
                  </a:lnTo>
                  <a:lnTo>
                    <a:pt x="237" y="356801"/>
                  </a:lnTo>
                  <a:lnTo>
                    <a:pt x="171" y="357911"/>
                  </a:lnTo>
                  <a:lnTo>
                    <a:pt x="111" y="359021"/>
                  </a:lnTo>
                  <a:lnTo>
                    <a:pt x="60" y="360165"/>
                  </a:lnTo>
                  <a:lnTo>
                    <a:pt x="30" y="361342"/>
                  </a:lnTo>
                  <a:lnTo>
                    <a:pt x="8" y="362520"/>
                  </a:lnTo>
                  <a:lnTo>
                    <a:pt x="1" y="363697"/>
                  </a:lnTo>
                  <a:lnTo>
                    <a:pt x="8" y="364908"/>
                  </a:lnTo>
                  <a:lnTo>
                    <a:pt x="30" y="366086"/>
                  </a:lnTo>
                  <a:lnTo>
                    <a:pt x="60" y="367263"/>
                  </a:lnTo>
                  <a:lnTo>
                    <a:pt x="111" y="368407"/>
                  </a:lnTo>
                  <a:lnTo>
                    <a:pt x="171" y="369517"/>
                  </a:lnTo>
                  <a:lnTo>
                    <a:pt x="237" y="370627"/>
                  </a:lnTo>
                  <a:lnTo>
                    <a:pt x="326" y="371704"/>
                  </a:lnTo>
                  <a:lnTo>
                    <a:pt x="422" y="372780"/>
                  </a:lnTo>
                  <a:lnTo>
                    <a:pt x="525" y="373823"/>
                  </a:lnTo>
                  <a:lnTo>
                    <a:pt x="644" y="374799"/>
                  </a:lnTo>
                  <a:lnTo>
                    <a:pt x="769" y="375808"/>
                  </a:lnTo>
                  <a:lnTo>
                    <a:pt x="910" y="376750"/>
                  </a:lnTo>
                  <a:lnTo>
                    <a:pt x="1057" y="377658"/>
                  </a:lnTo>
                  <a:lnTo>
                    <a:pt x="1220" y="378533"/>
                  </a:lnTo>
                  <a:lnTo>
                    <a:pt x="1390" y="379374"/>
                  </a:lnTo>
                  <a:lnTo>
                    <a:pt x="1567" y="380215"/>
                  </a:lnTo>
                  <a:lnTo>
                    <a:pt x="1752" y="380989"/>
                  </a:lnTo>
                  <a:lnTo>
                    <a:pt x="1944" y="381695"/>
                  </a:lnTo>
                  <a:lnTo>
                    <a:pt x="2151" y="382402"/>
                  </a:lnTo>
                  <a:lnTo>
                    <a:pt x="2358" y="383041"/>
                  </a:lnTo>
                  <a:lnTo>
                    <a:pt x="2580" y="383680"/>
                  </a:lnTo>
                  <a:lnTo>
                    <a:pt x="2809" y="384218"/>
                  </a:lnTo>
                  <a:lnTo>
                    <a:pt x="3038" y="384757"/>
                  </a:lnTo>
                  <a:lnTo>
                    <a:pt x="3282" y="385228"/>
                  </a:lnTo>
                  <a:lnTo>
                    <a:pt x="3526" y="385631"/>
                  </a:lnTo>
                  <a:lnTo>
                    <a:pt x="3777" y="386001"/>
                  </a:lnTo>
                  <a:lnTo>
                    <a:pt x="4036" y="386304"/>
                  </a:lnTo>
                  <a:lnTo>
                    <a:pt x="4302" y="386573"/>
                  </a:lnTo>
                  <a:lnTo>
                    <a:pt x="4568" y="386775"/>
                  </a:lnTo>
                  <a:lnTo>
                    <a:pt x="4841" y="386943"/>
                  </a:lnTo>
                  <a:lnTo>
                    <a:pt x="5115" y="387044"/>
                  </a:lnTo>
                  <a:lnTo>
                    <a:pt x="5676" y="387044"/>
                  </a:lnTo>
                  <a:lnTo>
                    <a:pt x="5950" y="386943"/>
                  </a:lnTo>
                  <a:lnTo>
                    <a:pt x="6216" y="386775"/>
                  </a:lnTo>
                  <a:lnTo>
                    <a:pt x="6482" y="386573"/>
                  </a:lnTo>
                  <a:lnTo>
                    <a:pt x="6741" y="386304"/>
                  </a:lnTo>
                  <a:lnTo>
                    <a:pt x="6999" y="386001"/>
                  </a:lnTo>
                  <a:lnTo>
                    <a:pt x="7251" y="385631"/>
                  </a:lnTo>
                  <a:lnTo>
                    <a:pt x="7494" y="385228"/>
                  </a:lnTo>
                  <a:lnTo>
                    <a:pt x="7731" y="384757"/>
                  </a:lnTo>
                  <a:lnTo>
                    <a:pt x="7967" y="384218"/>
                  </a:lnTo>
                  <a:lnTo>
                    <a:pt x="8189" y="383680"/>
                  </a:lnTo>
                  <a:lnTo>
                    <a:pt x="8411" y="383041"/>
                  </a:lnTo>
                  <a:lnTo>
                    <a:pt x="8625" y="382402"/>
                  </a:lnTo>
                  <a:lnTo>
                    <a:pt x="8825" y="381695"/>
                  </a:lnTo>
                  <a:lnTo>
                    <a:pt x="9024" y="380989"/>
                  </a:lnTo>
                  <a:lnTo>
                    <a:pt x="9209" y="380215"/>
                  </a:lnTo>
                  <a:lnTo>
                    <a:pt x="9386" y="379374"/>
                  </a:lnTo>
                  <a:lnTo>
                    <a:pt x="9556" y="378533"/>
                  </a:lnTo>
                  <a:lnTo>
                    <a:pt x="9719" y="377658"/>
                  </a:lnTo>
                  <a:lnTo>
                    <a:pt x="9874" y="376750"/>
                  </a:lnTo>
                  <a:lnTo>
                    <a:pt x="10015" y="375808"/>
                  </a:lnTo>
                  <a:lnTo>
                    <a:pt x="10140" y="374799"/>
                  </a:lnTo>
                  <a:lnTo>
                    <a:pt x="10258" y="373823"/>
                  </a:lnTo>
                  <a:lnTo>
                    <a:pt x="10369" y="372780"/>
                  </a:lnTo>
                  <a:lnTo>
                    <a:pt x="10465" y="371704"/>
                  </a:lnTo>
                  <a:lnTo>
                    <a:pt x="10554" y="370627"/>
                  </a:lnTo>
                  <a:lnTo>
                    <a:pt x="10628" y="369517"/>
                  </a:lnTo>
                  <a:lnTo>
                    <a:pt x="10687" y="368407"/>
                  </a:lnTo>
                  <a:lnTo>
                    <a:pt x="10731" y="367263"/>
                  </a:lnTo>
                  <a:lnTo>
                    <a:pt x="10768" y="366086"/>
                  </a:lnTo>
                  <a:lnTo>
                    <a:pt x="10791" y="364908"/>
                  </a:lnTo>
                  <a:lnTo>
                    <a:pt x="10798" y="363697"/>
                  </a:lnTo>
                  <a:lnTo>
                    <a:pt x="10791" y="362520"/>
                  </a:lnTo>
                  <a:lnTo>
                    <a:pt x="10768" y="361342"/>
                  </a:lnTo>
                  <a:lnTo>
                    <a:pt x="10731" y="360165"/>
                  </a:lnTo>
                  <a:lnTo>
                    <a:pt x="10687" y="359021"/>
                  </a:lnTo>
                  <a:lnTo>
                    <a:pt x="10628" y="357911"/>
                  </a:lnTo>
                  <a:lnTo>
                    <a:pt x="10554" y="356801"/>
                  </a:lnTo>
                  <a:lnTo>
                    <a:pt x="10465" y="355724"/>
                  </a:lnTo>
                  <a:lnTo>
                    <a:pt x="10369" y="354648"/>
                  </a:lnTo>
                  <a:lnTo>
                    <a:pt x="10258" y="353605"/>
                  </a:lnTo>
                  <a:lnTo>
                    <a:pt x="10140" y="352595"/>
                  </a:lnTo>
                  <a:lnTo>
                    <a:pt x="10015" y="351620"/>
                  </a:lnTo>
                  <a:lnTo>
                    <a:pt x="9874" y="350678"/>
                  </a:lnTo>
                  <a:lnTo>
                    <a:pt x="9719" y="349770"/>
                  </a:lnTo>
                  <a:lnTo>
                    <a:pt x="9556" y="348895"/>
                  </a:lnTo>
                  <a:lnTo>
                    <a:pt x="9386" y="348054"/>
                  </a:lnTo>
                  <a:lnTo>
                    <a:pt x="9209" y="347213"/>
                  </a:lnTo>
                  <a:lnTo>
                    <a:pt x="9024" y="346439"/>
                  </a:lnTo>
                  <a:lnTo>
                    <a:pt x="8825" y="345733"/>
                  </a:lnTo>
                  <a:lnTo>
                    <a:pt x="8625" y="345026"/>
                  </a:lnTo>
                  <a:lnTo>
                    <a:pt x="8411" y="344387"/>
                  </a:lnTo>
                  <a:lnTo>
                    <a:pt x="8189" y="343748"/>
                  </a:lnTo>
                  <a:lnTo>
                    <a:pt x="7967" y="343209"/>
                  </a:lnTo>
                  <a:lnTo>
                    <a:pt x="7731" y="342671"/>
                  </a:lnTo>
                  <a:lnTo>
                    <a:pt x="7494" y="342200"/>
                  </a:lnTo>
                  <a:lnTo>
                    <a:pt x="7251" y="341797"/>
                  </a:lnTo>
                  <a:lnTo>
                    <a:pt x="6999" y="341426"/>
                  </a:lnTo>
                  <a:lnTo>
                    <a:pt x="6741" y="341124"/>
                  </a:lnTo>
                  <a:lnTo>
                    <a:pt x="6482" y="340855"/>
                  </a:lnTo>
                  <a:lnTo>
                    <a:pt x="6216" y="340653"/>
                  </a:lnTo>
                  <a:lnTo>
                    <a:pt x="5950" y="340485"/>
                  </a:lnTo>
                  <a:lnTo>
                    <a:pt x="5676" y="340384"/>
                  </a:lnTo>
                  <a:close/>
                  <a:moveTo>
                    <a:pt x="5396" y="453822"/>
                  </a:moveTo>
                  <a:lnTo>
                    <a:pt x="5115" y="453856"/>
                  </a:lnTo>
                  <a:lnTo>
                    <a:pt x="4841" y="453957"/>
                  </a:lnTo>
                  <a:lnTo>
                    <a:pt x="4568" y="454092"/>
                  </a:lnTo>
                  <a:lnTo>
                    <a:pt x="4302" y="454293"/>
                  </a:lnTo>
                  <a:lnTo>
                    <a:pt x="4036" y="454562"/>
                  </a:lnTo>
                  <a:lnTo>
                    <a:pt x="3777" y="454865"/>
                  </a:lnTo>
                  <a:lnTo>
                    <a:pt x="3526" y="455235"/>
                  </a:lnTo>
                  <a:lnTo>
                    <a:pt x="3282" y="455639"/>
                  </a:lnTo>
                  <a:lnTo>
                    <a:pt x="3038" y="456110"/>
                  </a:lnTo>
                  <a:lnTo>
                    <a:pt x="2809" y="456615"/>
                  </a:lnTo>
                  <a:lnTo>
                    <a:pt x="2580" y="457153"/>
                  </a:lnTo>
                  <a:lnTo>
                    <a:pt x="2358" y="457758"/>
                  </a:lnTo>
                  <a:lnTo>
                    <a:pt x="2151" y="458398"/>
                  </a:lnTo>
                  <a:lnTo>
                    <a:pt x="1944" y="459070"/>
                  </a:lnTo>
                  <a:lnTo>
                    <a:pt x="1752" y="459811"/>
                  </a:lnTo>
                  <a:lnTo>
                    <a:pt x="1567" y="460551"/>
                  </a:lnTo>
                  <a:lnTo>
                    <a:pt x="1390" y="461358"/>
                  </a:lnTo>
                  <a:lnTo>
                    <a:pt x="1220" y="462199"/>
                  </a:lnTo>
                  <a:lnTo>
                    <a:pt x="1057" y="463074"/>
                  </a:lnTo>
                  <a:lnTo>
                    <a:pt x="910" y="463982"/>
                  </a:lnTo>
                  <a:lnTo>
                    <a:pt x="769" y="464924"/>
                  </a:lnTo>
                  <a:lnTo>
                    <a:pt x="644" y="465900"/>
                  </a:lnTo>
                  <a:lnTo>
                    <a:pt x="525" y="466875"/>
                  </a:lnTo>
                  <a:lnTo>
                    <a:pt x="422" y="467918"/>
                  </a:lnTo>
                  <a:lnTo>
                    <a:pt x="326" y="468961"/>
                  </a:lnTo>
                  <a:lnTo>
                    <a:pt x="237" y="470038"/>
                  </a:lnTo>
                  <a:lnTo>
                    <a:pt x="171" y="471148"/>
                  </a:lnTo>
                  <a:lnTo>
                    <a:pt x="111" y="472258"/>
                  </a:lnTo>
                  <a:lnTo>
                    <a:pt x="60" y="473402"/>
                  </a:lnTo>
                  <a:lnTo>
                    <a:pt x="30" y="474579"/>
                  </a:lnTo>
                  <a:lnTo>
                    <a:pt x="8" y="475757"/>
                  </a:lnTo>
                  <a:lnTo>
                    <a:pt x="1" y="476934"/>
                  </a:lnTo>
                  <a:lnTo>
                    <a:pt x="8" y="478179"/>
                  </a:lnTo>
                  <a:lnTo>
                    <a:pt x="30" y="479356"/>
                  </a:lnTo>
                  <a:lnTo>
                    <a:pt x="60" y="480534"/>
                  </a:lnTo>
                  <a:lnTo>
                    <a:pt x="111" y="481711"/>
                  </a:lnTo>
                  <a:lnTo>
                    <a:pt x="171" y="482855"/>
                  </a:lnTo>
                  <a:lnTo>
                    <a:pt x="237" y="483965"/>
                  </a:lnTo>
                  <a:lnTo>
                    <a:pt x="326" y="485075"/>
                  </a:lnTo>
                  <a:lnTo>
                    <a:pt x="422" y="486152"/>
                  </a:lnTo>
                  <a:lnTo>
                    <a:pt x="525" y="487195"/>
                  </a:lnTo>
                  <a:lnTo>
                    <a:pt x="644" y="488204"/>
                  </a:lnTo>
                  <a:lnTo>
                    <a:pt x="769" y="489179"/>
                  </a:lnTo>
                  <a:lnTo>
                    <a:pt x="910" y="490155"/>
                  </a:lnTo>
                  <a:lnTo>
                    <a:pt x="1057" y="491063"/>
                  </a:lnTo>
                  <a:lnTo>
                    <a:pt x="1220" y="491972"/>
                  </a:lnTo>
                  <a:lnTo>
                    <a:pt x="1390" y="492813"/>
                  </a:lnTo>
                  <a:lnTo>
                    <a:pt x="1567" y="493620"/>
                  </a:lnTo>
                  <a:lnTo>
                    <a:pt x="1752" y="494394"/>
                  </a:lnTo>
                  <a:lnTo>
                    <a:pt x="1944" y="495134"/>
                  </a:lnTo>
                  <a:lnTo>
                    <a:pt x="2151" y="495840"/>
                  </a:lnTo>
                  <a:lnTo>
                    <a:pt x="2358" y="496513"/>
                  </a:lnTo>
                  <a:lnTo>
                    <a:pt x="2580" y="497119"/>
                  </a:lnTo>
                  <a:lnTo>
                    <a:pt x="2809" y="497691"/>
                  </a:lnTo>
                  <a:lnTo>
                    <a:pt x="3038" y="498195"/>
                  </a:lnTo>
                  <a:lnTo>
                    <a:pt x="3282" y="498666"/>
                  </a:lnTo>
                  <a:lnTo>
                    <a:pt x="3526" y="499104"/>
                  </a:lnTo>
                  <a:lnTo>
                    <a:pt x="3777" y="499474"/>
                  </a:lnTo>
                  <a:lnTo>
                    <a:pt x="4036" y="499777"/>
                  </a:lnTo>
                  <a:lnTo>
                    <a:pt x="4302" y="500046"/>
                  </a:lnTo>
                  <a:lnTo>
                    <a:pt x="4568" y="500248"/>
                  </a:lnTo>
                  <a:lnTo>
                    <a:pt x="4841" y="500382"/>
                  </a:lnTo>
                  <a:lnTo>
                    <a:pt x="5115" y="500483"/>
                  </a:lnTo>
                  <a:lnTo>
                    <a:pt x="5396" y="500517"/>
                  </a:lnTo>
                  <a:lnTo>
                    <a:pt x="5676" y="500483"/>
                  </a:lnTo>
                  <a:lnTo>
                    <a:pt x="5950" y="500382"/>
                  </a:lnTo>
                  <a:lnTo>
                    <a:pt x="6216" y="500248"/>
                  </a:lnTo>
                  <a:lnTo>
                    <a:pt x="6482" y="500046"/>
                  </a:lnTo>
                  <a:lnTo>
                    <a:pt x="6741" y="499777"/>
                  </a:lnTo>
                  <a:lnTo>
                    <a:pt x="6999" y="499474"/>
                  </a:lnTo>
                  <a:lnTo>
                    <a:pt x="7251" y="499104"/>
                  </a:lnTo>
                  <a:lnTo>
                    <a:pt x="7494" y="498666"/>
                  </a:lnTo>
                  <a:lnTo>
                    <a:pt x="7731" y="498195"/>
                  </a:lnTo>
                  <a:lnTo>
                    <a:pt x="7967" y="497691"/>
                  </a:lnTo>
                  <a:lnTo>
                    <a:pt x="8189" y="497119"/>
                  </a:lnTo>
                  <a:lnTo>
                    <a:pt x="8411" y="496513"/>
                  </a:lnTo>
                  <a:lnTo>
                    <a:pt x="8625" y="495840"/>
                  </a:lnTo>
                  <a:lnTo>
                    <a:pt x="8825" y="495134"/>
                  </a:lnTo>
                  <a:lnTo>
                    <a:pt x="9024" y="494394"/>
                  </a:lnTo>
                  <a:lnTo>
                    <a:pt x="9209" y="493620"/>
                  </a:lnTo>
                  <a:lnTo>
                    <a:pt x="9386" y="492813"/>
                  </a:lnTo>
                  <a:lnTo>
                    <a:pt x="9556" y="491972"/>
                  </a:lnTo>
                  <a:lnTo>
                    <a:pt x="9719" y="491063"/>
                  </a:lnTo>
                  <a:lnTo>
                    <a:pt x="9874" y="490155"/>
                  </a:lnTo>
                  <a:lnTo>
                    <a:pt x="10015" y="489179"/>
                  </a:lnTo>
                  <a:lnTo>
                    <a:pt x="10140" y="488204"/>
                  </a:lnTo>
                  <a:lnTo>
                    <a:pt x="10258" y="487195"/>
                  </a:lnTo>
                  <a:lnTo>
                    <a:pt x="10369" y="486152"/>
                  </a:lnTo>
                  <a:lnTo>
                    <a:pt x="10465" y="485075"/>
                  </a:lnTo>
                  <a:lnTo>
                    <a:pt x="10554" y="483965"/>
                  </a:lnTo>
                  <a:lnTo>
                    <a:pt x="10628" y="482855"/>
                  </a:lnTo>
                  <a:lnTo>
                    <a:pt x="10687" y="481711"/>
                  </a:lnTo>
                  <a:lnTo>
                    <a:pt x="10731" y="480534"/>
                  </a:lnTo>
                  <a:lnTo>
                    <a:pt x="10768" y="479356"/>
                  </a:lnTo>
                  <a:lnTo>
                    <a:pt x="10791" y="478179"/>
                  </a:lnTo>
                  <a:lnTo>
                    <a:pt x="10798" y="476934"/>
                  </a:lnTo>
                  <a:lnTo>
                    <a:pt x="10791" y="475757"/>
                  </a:lnTo>
                  <a:lnTo>
                    <a:pt x="10768" y="474579"/>
                  </a:lnTo>
                  <a:lnTo>
                    <a:pt x="10731" y="473402"/>
                  </a:lnTo>
                  <a:lnTo>
                    <a:pt x="10687" y="472258"/>
                  </a:lnTo>
                  <a:lnTo>
                    <a:pt x="10628" y="471148"/>
                  </a:lnTo>
                  <a:lnTo>
                    <a:pt x="10554" y="470038"/>
                  </a:lnTo>
                  <a:lnTo>
                    <a:pt x="10465" y="468961"/>
                  </a:lnTo>
                  <a:lnTo>
                    <a:pt x="10369" y="467918"/>
                  </a:lnTo>
                  <a:lnTo>
                    <a:pt x="10258" y="466875"/>
                  </a:lnTo>
                  <a:lnTo>
                    <a:pt x="10140" y="465900"/>
                  </a:lnTo>
                  <a:lnTo>
                    <a:pt x="10015" y="464924"/>
                  </a:lnTo>
                  <a:lnTo>
                    <a:pt x="9874" y="463982"/>
                  </a:lnTo>
                  <a:lnTo>
                    <a:pt x="9719" y="463074"/>
                  </a:lnTo>
                  <a:lnTo>
                    <a:pt x="9556" y="462199"/>
                  </a:lnTo>
                  <a:lnTo>
                    <a:pt x="9386" y="461358"/>
                  </a:lnTo>
                  <a:lnTo>
                    <a:pt x="9209" y="460551"/>
                  </a:lnTo>
                  <a:lnTo>
                    <a:pt x="9024" y="459811"/>
                  </a:lnTo>
                  <a:lnTo>
                    <a:pt x="8825" y="459070"/>
                  </a:lnTo>
                  <a:lnTo>
                    <a:pt x="8625" y="458398"/>
                  </a:lnTo>
                  <a:lnTo>
                    <a:pt x="8411" y="457758"/>
                  </a:lnTo>
                  <a:lnTo>
                    <a:pt x="8189" y="457153"/>
                  </a:lnTo>
                  <a:lnTo>
                    <a:pt x="7967" y="456615"/>
                  </a:lnTo>
                  <a:lnTo>
                    <a:pt x="7731" y="456110"/>
                  </a:lnTo>
                  <a:lnTo>
                    <a:pt x="7494" y="455639"/>
                  </a:lnTo>
                  <a:lnTo>
                    <a:pt x="7251" y="455235"/>
                  </a:lnTo>
                  <a:lnTo>
                    <a:pt x="6999" y="454865"/>
                  </a:lnTo>
                  <a:lnTo>
                    <a:pt x="6741" y="454562"/>
                  </a:lnTo>
                  <a:lnTo>
                    <a:pt x="6482" y="454293"/>
                  </a:lnTo>
                  <a:lnTo>
                    <a:pt x="6216" y="454092"/>
                  </a:lnTo>
                  <a:lnTo>
                    <a:pt x="5950" y="453957"/>
                  </a:lnTo>
                  <a:lnTo>
                    <a:pt x="5676" y="453856"/>
                  </a:lnTo>
                  <a:lnTo>
                    <a:pt x="5396" y="453822"/>
                  </a:lnTo>
                  <a:close/>
                  <a:moveTo>
                    <a:pt x="5115" y="567059"/>
                  </a:moveTo>
                  <a:lnTo>
                    <a:pt x="4841" y="567160"/>
                  </a:lnTo>
                  <a:lnTo>
                    <a:pt x="4568" y="567328"/>
                  </a:lnTo>
                  <a:lnTo>
                    <a:pt x="4302" y="567530"/>
                  </a:lnTo>
                  <a:lnTo>
                    <a:pt x="4036" y="567766"/>
                  </a:lnTo>
                  <a:lnTo>
                    <a:pt x="3777" y="568102"/>
                  </a:lnTo>
                  <a:lnTo>
                    <a:pt x="3526" y="568472"/>
                  </a:lnTo>
                  <a:lnTo>
                    <a:pt x="3282" y="568876"/>
                  </a:lnTo>
                  <a:lnTo>
                    <a:pt x="3038" y="569347"/>
                  </a:lnTo>
                  <a:lnTo>
                    <a:pt x="2809" y="569885"/>
                  </a:lnTo>
                  <a:lnTo>
                    <a:pt x="2580" y="570423"/>
                  </a:lnTo>
                  <a:lnTo>
                    <a:pt x="2358" y="571029"/>
                  </a:lnTo>
                  <a:lnTo>
                    <a:pt x="2151" y="571702"/>
                  </a:lnTo>
                  <a:lnTo>
                    <a:pt x="1944" y="572408"/>
                  </a:lnTo>
                  <a:lnTo>
                    <a:pt x="1752" y="573115"/>
                  </a:lnTo>
                  <a:lnTo>
                    <a:pt x="1567" y="573889"/>
                  </a:lnTo>
                  <a:lnTo>
                    <a:pt x="1390" y="574730"/>
                  </a:lnTo>
                  <a:lnTo>
                    <a:pt x="1220" y="575571"/>
                  </a:lnTo>
                  <a:lnTo>
                    <a:pt x="1057" y="576445"/>
                  </a:lnTo>
                  <a:lnTo>
                    <a:pt x="910" y="577354"/>
                  </a:lnTo>
                  <a:lnTo>
                    <a:pt x="769" y="578296"/>
                  </a:lnTo>
                  <a:lnTo>
                    <a:pt x="644" y="579271"/>
                  </a:lnTo>
                  <a:lnTo>
                    <a:pt x="525" y="580280"/>
                  </a:lnTo>
                  <a:lnTo>
                    <a:pt x="422" y="581323"/>
                  </a:lnTo>
                  <a:lnTo>
                    <a:pt x="326" y="582400"/>
                  </a:lnTo>
                  <a:lnTo>
                    <a:pt x="237" y="583476"/>
                  </a:lnTo>
                  <a:lnTo>
                    <a:pt x="171" y="584586"/>
                  </a:lnTo>
                  <a:lnTo>
                    <a:pt x="111" y="585697"/>
                  </a:lnTo>
                  <a:lnTo>
                    <a:pt x="60" y="586840"/>
                  </a:lnTo>
                  <a:lnTo>
                    <a:pt x="30" y="588018"/>
                  </a:lnTo>
                  <a:lnTo>
                    <a:pt x="8" y="589195"/>
                  </a:lnTo>
                  <a:lnTo>
                    <a:pt x="1" y="590373"/>
                  </a:lnTo>
                  <a:lnTo>
                    <a:pt x="8" y="591618"/>
                  </a:lnTo>
                  <a:lnTo>
                    <a:pt x="30" y="592795"/>
                  </a:lnTo>
                  <a:lnTo>
                    <a:pt x="60" y="593972"/>
                  </a:lnTo>
                  <a:lnTo>
                    <a:pt x="111" y="595150"/>
                  </a:lnTo>
                  <a:lnTo>
                    <a:pt x="171" y="596294"/>
                  </a:lnTo>
                  <a:lnTo>
                    <a:pt x="237" y="597404"/>
                  </a:lnTo>
                  <a:lnTo>
                    <a:pt x="326" y="598480"/>
                  </a:lnTo>
                  <a:lnTo>
                    <a:pt x="422" y="599557"/>
                  </a:lnTo>
                  <a:lnTo>
                    <a:pt x="525" y="600600"/>
                  </a:lnTo>
                  <a:lnTo>
                    <a:pt x="644" y="601609"/>
                  </a:lnTo>
                  <a:lnTo>
                    <a:pt x="769" y="602585"/>
                  </a:lnTo>
                  <a:lnTo>
                    <a:pt x="910" y="603527"/>
                  </a:lnTo>
                  <a:lnTo>
                    <a:pt x="1057" y="604435"/>
                  </a:lnTo>
                  <a:lnTo>
                    <a:pt x="1220" y="605310"/>
                  </a:lnTo>
                  <a:lnTo>
                    <a:pt x="1390" y="606151"/>
                  </a:lnTo>
                  <a:lnTo>
                    <a:pt x="1567" y="606958"/>
                  </a:lnTo>
                  <a:lnTo>
                    <a:pt x="1752" y="607732"/>
                  </a:lnTo>
                  <a:lnTo>
                    <a:pt x="1944" y="608472"/>
                  </a:lnTo>
                  <a:lnTo>
                    <a:pt x="2151" y="609145"/>
                  </a:lnTo>
                  <a:lnTo>
                    <a:pt x="2358" y="609784"/>
                  </a:lnTo>
                  <a:lnTo>
                    <a:pt x="2580" y="610389"/>
                  </a:lnTo>
                  <a:lnTo>
                    <a:pt x="2809" y="610961"/>
                  </a:lnTo>
                  <a:lnTo>
                    <a:pt x="3038" y="611466"/>
                  </a:lnTo>
                  <a:lnTo>
                    <a:pt x="3282" y="611937"/>
                  </a:lnTo>
                  <a:lnTo>
                    <a:pt x="3526" y="612341"/>
                  </a:lnTo>
                  <a:lnTo>
                    <a:pt x="3777" y="612711"/>
                  </a:lnTo>
                  <a:lnTo>
                    <a:pt x="4036" y="613013"/>
                  </a:lnTo>
                  <a:lnTo>
                    <a:pt x="4302" y="613249"/>
                  </a:lnTo>
                  <a:lnTo>
                    <a:pt x="4568" y="613451"/>
                  </a:lnTo>
                  <a:lnTo>
                    <a:pt x="4841" y="613619"/>
                  </a:lnTo>
                  <a:lnTo>
                    <a:pt x="5115" y="613686"/>
                  </a:lnTo>
                  <a:lnTo>
                    <a:pt x="5396" y="613720"/>
                  </a:lnTo>
                  <a:lnTo>
                    <a:pt x="5676" y="613686"/>
                  </a:lnTo>
                  <a:lnTo>
                    <a:pt x="5950" y="613619"/>
                  </a:lnTo>
                  <a:lnTo>
                    <a:pt x="6216" y="613451"/>
                  </a:lnTo>
                  <a:lnTo>
                    <a:pt x="6482" y="613249"/>
                  </a:lnTo>
                  <a:lnTo>
                    <a:pt x="6741" y="613013"/>
                  </a:lnTo>
                  <a:lnTo>
                    <a:pt x="6999" y="612711"/>
                  </a:lnTo>
                  <a:lnTo>
                    <a:pt x="7251" y="612341"/>
                  </a:lnTo>
                  <a:lnTo>
                    <a:pt x="7494" y="611937"/>
                  </a:lnTo>
                  <a:lnTo>
                    <a:pt x="7731" y="611466"/>
                  </a:lnTo>
                  <a:lnTo>
                    <a:pt x="7967" y="610961"/>
                  </a:lnTo>
                  <a:lnTo>
                    <a:pt x="8189" y="610389"/>
                  </a:lnTo>
                  <a:lnTo>
                    <a:pt x="8411" y="609784"/>
                  </a:lnTo>
                  <a:lnTo>
                    <a:pt x="8625" y="609145"/>
                  </a:lnTo>
                  <a:lnTo>
                    <a:pt x="8825" y="608472"/>
                  </a:lnTo>
                  <a:lnTo>
                    <a:pt x="9024" y="607732"/>
                  </a:lnTo>
                  <a:lnTo>
                    <a:pt x="9209" y="606958"/>
                  </a:lnTo>
                  <a:lnTo>
                    <a:pt x="9386" y="606151"/>
                  </a:lnTo>
                  <a:lnTo>
                    <a:pt x="9556" y="605310"/>
                  </a:lnTo>
                  <a:lnTo>
                    <a:pt x="9719" y="604435"/>
                  </a:lnTo>
                  <a:lnTo>
                    <a:pt x="9874" y="603527"/>
                  </a:lnTo>
                  <a:lnTo>
                    <a:pt x="10015" y="602585"/>
                  </a:lnTo>
                  <a:lnTo>
                    <a:pt x="10140" y="601609"/>
                  </a:lnTo>
                  <a:lnTo>
                    <a:pt x="10258" y="600600"/>
                  </a:lnTo>
                  <a:lnTo>
                    <a:pt x="10369" y="599557"/>
                  </a:lnTo>
                  <a:lnTo>
                    <a:pt x="10465" y="598480"/>
                  </a:lnTo>
                  <a:lnTo>
                    <a:pt x="10554" y="597404"/>
                  </a:lnTo>
                  <a:lnTo>
                    <a:pt x="10628" y="596294"/>
                  </a:lnTo>
                  <a:lnTo>
                    <a:pt x="10687" y="595150"/>
                  </a:lnTo>
                  <a:lnTo>
                    <a:pt x="10731" y="593972"/>
                  </a:lnTo>
                  <a:lnTo>
                    <a:pt x="10768" y="592795"/>
                  </a:lnTo>
                  <a:lnTo>
                    <a:pt x="10791" y="591618"/>
                  </a:lnTo>
                  <a:lnTo>
                    <a:pt x="10798" y="590373"/>
                  </a:lnTo>
                  <a:lnTo>
                    <a:pt x="10791" y="589195"/>
                  </a:lnTo>
                  <a:lnTo>
                    <a:pt x="10768" y="588018"/>
                  </a:lnTo>
                  <a:lnTo>
                    <a:pt x="10731" y="586840"/>
                  </a:lnTo>
                  <a:lnTo>
                    <a:pt x="10687" y="585697"/>
                  </a:lnTo>
                  <a:lnTo>
                    <a:pt x="10628" y="584586"/>
                  </a:lnTo>
                  <a:lnTo>
                    <a:pt x="10554" y="583476"/>
                  </a:lnTo>
                  <a:lnTo>
                    <a:pt x="10465" y="582400"/>
                  </a:lnTo>
                  <a:lnTo>
                    <a:pt x="10369" y="581323"/>
                  </a:lnTo>
                  <a:lnTo>
                    <a:pt x="10258" y="580280"/>
                  </a:lnTo>
                  <a:lnTo>
                    <a:pt x="10140" y="579271"/>
                  </a:lnTo>
                  <a:lnTo>
                    <a:pt x="10015" y="578296"/>
                  </a:lnTo>
                  <a:lnTo>
                    <a:pt x="9874" y="577354"/>
                  </a:lnTo>
                  <a:lnTo>
                    <a:pt x="9719" y="576445"/>
                  </a:lnTo>
                  <a:lnTo>
                    <a:pt x="9556" y="575571"/>
                  </a:lnTo>
                  <a:lnTo>
                    <a:pt x="9386" y="574730"/>
                  </a:lnTo>
                  <a:lnTo>
                    <a:pt x="9209" y="573889"/>
                  </a:lnTo>
                  <a:lnTo>
                    <a:pt x="9024" y="573115"/>
                  </a:lnTo>
                  <a:lnTo>
                    <a:pt x="8825" y="572408"/>
                  </a:lnTo>
                  <a:lnTo>
                    <a:pt x="8625" y="571702"/>
                  </a:lnTo>
                  <a:lnTo>
                    <a:pt x="8411" y="571029"/>
                  </a:lnTo>
                  <a:lnTo>
                    <a:pt x="8189" y="570423"/>
                  </a:lnTo>
                  <a:lnTo>
                    <a:pt x="7967" y="569885"/>
                  </a:lnTo>
                  <a:lnTo>
                    <a:pt x="7731" y="569347"/>
                  </a:lnTo>
                  <a:lnTo>
                    <a:pt x="7494" y="568876"/>
                  </a:lnTo>
                  <a:lnTo>
                    <a:pt x="7251" y="568472"/>
                  </a:lnTo>
                  <a:lnTo>
                    <a:pt x="6999" y="568102"/>
                  </a:lnTo>
                  <a:lnTo>
                    <a:pt x="6741"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226" name="Google Shape;226;p17"/>
          <p:cNvCxnSpPr/>
          <p:nvPr/>
        </p:nvCxnSpPr>
        <p:spPr>
          <a:xfrm rot="10800000">
            <a:off x="3502922" y="2274875"/>
            <a:ext cx="2544000" cy="0"/>
          </a:xfrm>
          <a:prstGeom prst="straightConnector1">
            <a:avLst/>
          </a:prstGeom>
          <a:noFill/>
          <a:ln w="9525" cap="flat" cmpd="sng">
            <a:solidFill>
              <a:schemeClr val="dk1"/>
            </a:solidFill>
            <a:prstDash val="solid"/>
            <a:round/>
            <a:headEnd type="none" w="med" len="med"/>
            <a:tailEnd type="none" w="med" len="med"/>
          </a:ln>
        </p:spPr>
      </p:cxnSp>
      <p:sp>
        <p:nvSpPr>
          <p:cNvPr id="227" name="Google Shape;227;p17"/>
          <p:cNvSpPr/>
          <p:nvPr/>
        </p:nvSpPr>
        <p:spPr>
          <a:xfrm flipH="1">
            <a:off x="5126400" y="4439000"/>
            <a:ext cx="2743200" cy="704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8" name="Google Shape;228;p17"/>
          <p:cNvGrpSpPr/>
          <p:nvPr/>
        </p:nvGrpSpPr>
        <p:grpSpPr>
          <a:xfrm flipH="1">
            <a:off x="8260612" y="1651203"/>
            <a:ext cx="326769" cy="405540"/>
            <a:chOff x="11293225" y="1047749"/>
            <a:chExt cx="598150" cy="876085"/>
          </a:xfrm>
        </p:grpSpPr>
        <p:sp>
          <p:nvSpPr>
            <p:cNvPr id="229" name="Google Shape;229;p17"/>
            <p:cNvSpPr/>
            <p:nvPr/>
          </p:nvSpPr>
          <p:spPr>
            <a:xfrm>
              <a:off x="11293225" y="1047749"/>
              <a:ext cx="55595" cy="876085"/>
            </a:xfrm>
            <a:custGeom>
              <a:avLst/>
              <a:gdLst/>
              <a:ahLst/>
              <a:cxnLst/>
              <a:rect l="l" t="t" r="r" b="b"/>
              <a:pathLst>
                <a:path w="10790" h="613720" extrusionOk="0">
                  <a:moveTo>
                    <a:pt x="5395" y="0"/>
                  </a:moveTo>
                  <a:lnTo>
                    <a:pt x="5114" y="34"/>
                  </a:lnTo>
                  <a:lnTo>
                    <a:pt x="4833" y="135"/>
                  </a:lnTo>
                  <a:lnTo>
                    <a:pt x="4560" y="269"/>
                  </a:lnTo>
                  <a:lnTo>
                    <a:pt x="4294" y="471"/>
                  </a:lnTo>
                  <a:lnTo>
                    <a:pt x="4028" y="740"/>
                  </a:lnTo>
                  <a:lnTo>
                    <a:pt x="3769" y="1043"/>
                  </a:lnTo>
                  <a:lnTo>
                    <a:pt x="3518" y="1413"/>
                  </a:lnTo>
                  <a:lnTo>
                    <a:pt x="3274" y="1850"/>
                  </a:lnTo>
                  <a:lnTo>
                    <a:pt x="3037" y="2321"/>
                  </a:lnTo>
                  <a:lnTo>
                    <a:pt x="2801" y="2826"/>
                  </a:lnTo>
                  <a:lnTo>
                    <a:pt x="2572" y="3398"/>
                  </a:lnTo>
                  <a:lnTo>
                    <a:pt x="2358" y="4003"/>
                  </a:lnTo>
                  <a:lnTo>
                    <a:pt x="2143" y="4643"/>
                  </a:lnTo>
                  <a:lnTo>
                    <a:pt x="1944" y="5349"/>
                  </a:lnTo>
                  <a:lnTo>
                    <a:pt x="1744" y="6089"/>
                  </a:lnTo>
                  <a:lnTo>
                    <a:pt x="1559" y="6863"/>
                  </a:lnTo>
                  <a:lnTo>
                    <a:pt x="1382" y="7670"/>
                  </a:lnTo>
                  <a:lnTo>
                    <a:pt x="1212" y="8511"/>
                  </a:lnTo>
                  <a:lnTo>
                    <a:pt x="1057" y="9420"/>
                  </a:lnTo>
                  <a:lnTo>
                    <a:pt x="909" y="10328"/>
                  </a:lnTo>
                  <a:lnTo>
                    <a:pt x="769" y="11270"/>
                  </a:lnTo>
                  <a:lnTo>
                    <a:pt x="636" y="12245"/>
                  </a:lnTo>
                  <a:lnTo>
                    <a:pt x="525" y="13255"/>
                  </a:lnTo>
                  <a:lnTo>
                    <a:pt x="414" y="14298"/>
                  </a:lnTo>
                  <a:lnTo>
                    <a:pt x="318" y="15340"/>
                  </a:lnTo>
                  <a:lnTo>
                    <a:pt x="237" y="16417"/>
                  </a:lnTo>
                  <a:lnTo>
                    <a:pt x="163" y="17527"/>
                  </a:lnTo>
                  <a:lnTo>
                    <a:pt x="103" y="18671"/>
                  </a:lnTo>
                  <a:lnTo>
                    <a:pt x="59" y="19815"/>
                  </a:lnTo>
                  <a:lnTo>
                    <a:pt x="22" y="20959"/>
                  </a:lnTo>
                  <a:lnTo>
                    <a:pt x="0" y="22136"/>
                  </a:lnTo>
                  <a:lnTo>
                    <a:pt x="0" y="23347"/>
                  </a:lnTo>
                  <a:lnTo>
                    <a:pt x="0" y="24558"/>
                  </a:lnTo>
                  <a:lnTo>
                    <a:pt x="22" y="25736"/>
                  </a:lnTo>
                  <a:lnTo>
                    <a:pt x="59" y="26879"/>
                  </a:lnTo>
                  <a:lnTo>
                    <a:pt x="103" y="28023"/>
                  </a:lnTo>
                  <a:lnTo>
                    <a:pt x="163" y="29167"/>
                  </a:lnTo>
                  <a:lnTo>
                    <a:pt x="237" y="30277"/>
                  </a:lnTo>
                  <a:lnTo>
                    <a:pt x="318" y="31354"/>
                  </a:lnTo>
                  <a:lnTo>
                    <a:pt x="414" y="32397"/>
                  </a:lnTo>
                  <a:lnTo>
                    <a:pt x="525" y="33440"/>
                  </a:lnTo>
                  <a:lnTo>
                    <a:pt x="636" y="34449"/>
                  </a:lnTo>
                  <a:lnTo>
                    <a:pt x="769" y="35424"/>
                  </a:lnTo>
                  <a:lnTo>
                    <a:pt x="909" y="36366"/>
                  </a:lnTo>
                  <a:lnTo>
                    <a:pt x="1057" y="37275"/>
                  </a:lnTo>
                  <a:lnTo>
                    <a:pt x="1212" y="38183"/>
                  </a:lnTo>
                  <a:lnTo>
                    <a:pt x="1382" y="39024"/>
                  </a:lnTo>
                  <a:lnTo>
                    <a:pt x="1559" y="39831"/>
                  </a:lnTo>
                  <a:lnTo>
                    <a:pt x="1744" y="40605"/>
                  </a:lnTo>
                  <a:lnTo>
                    <a:pt x="1944" y="41345"/>
                  </a:lnTo>
                  <a:lnTo>
                    <a:pt x="2143" y="42052"/>
                  </a:lnTo>
                  <a:lnTo>
                    <a:pt x="2358" y="42691"/>
                  </a:lnTo>
                  <a:lnTo>
                    <a:pt x="2572" y="43296"/>
                  </a:lnTo>
                  <a:lnTo>
                    <a:pt x="2801" y="43868"/>
                  </a:lnTo>
                  <a:lnTo>
                    <a:pt x="3037" y="44373"/>
                  </a:lnTo>
                  <a:lnTo>
                    <a:pt x="3274" y="44844"/>
                  </a:lnTo>
                  <a:lnTo>
                    <a:pt x="3518" y="45281"/>
                  </a:lnTo>
                  <a:lnTo>
                    <a:pt x="3769" y="45651"/>
                  </a:lnTo>
                  <a:lnTo>
                    <a:pt x="4028" y="45954"/>
                  </a:lnTo>
                  <a:lnTo>
                    <a:pt x="4294" y="46223"/>
                  </a:lnTo>
                  <a:lnTo>
                    <a:pt x="4560" y="46425"/>
                  </a:lnTo>
                  <a:lnTo>
                    <a:pt x="4833" y="46560"/>
                  </a:lnTo>
                  <a:lnTo>
                    <a:pt x="5114" y="46661"/>
                  </a:lnTo>
                  <a:lnTo>
                    <a:pt x="5395" y="46694"/>
                  </a:lnTo>
                  <a:lnTo>
                    <a:pt x="5668" y="46661"/>
                  </a:lnTo>
                  <a:lnTo>
                    <a:pt x="5942" y="46560"/>
                  </a:lnTo>
                  <a:lnTo>
                    <a:pt x="6215" y="46425"/>
                  </a:lnTo>
                  <a:lnTo>
                    <a:pt x="6474" y="46223"/>
                  </a:lnTo>
                  <a:lnTo>
                    <a:pt x="6740" y="45954"/>
                  </a:lnTo>
                  <a:lnTo>
                    <a:pt x="6991" y="45651"/>
                  </a:lnTo>
                  <a:lnTo>
                    <a:pt x="7243" y="45281"/>
                  </a:lnTo>
                  <a:lnTo>
                    <a:pt x="7486" y="44844"/>
                  </a:lnTo>
                  <a:lnTo>
                    <a:pt x="7730" y="44373"/>
                  </a:lnTo>
                  <a:lnTo>
                    <a:pt x="7959" y="43868"/>
                  </a:lnTo>
                  <a:lnTo>
                    <a:pt x="8189" y="43296"/>
                  </a:lnTo>
                  <a:lnTo>
                    <a:pt x="8403" y="42691"/>
                  </a:lnTo>
                  <a:lnTo>
                    <a:pt x="8617" y="42052"/>
                  </a:lnTo>
                  <a:lnTo>
                    <a:pt x="8824" y="41345"/>
                  </a:lnTo>
                  <a:lnTo>
                    <a:pt x="9016" y="40605"/>
                  </a:lnTo>
                  <a:lnTo>
                    <a:pt x="9208" y="39831"/>
                  </a:lnTo>
                  <a:lnTo>
                    <a:pt x="9386" y="39024"/>
                  </a:lnTo>
                  <a:lnTo>
                    <a:pt x="9556" y="38183"/>
                  </a:lnTo>
                  <a:lnTo>
                    <a:pt x="9711" y="37275"/>
                  </a:lnTo>
                  <a:lnTo>
                    <a:pt x="9866" y="36366"/>
                  </a:lnTo>
                  <a:lnTo>
                    <a:pt x="10007" y="35424"/>
                  </a:lnTo>
                  <a:lnTo>
                    <a:pt x="10140" y="34449"/>
                  </a:lnTo>
                  <a:lnTo>
                    <a:pt x="10258" y="33440"/>
                  </a:lnTo>
                  <a:lnTo>
                    <a:pt x="10361" y="32397"/>
                  </a:lnTo>
                  <a:lnTo>
                    <a:pt x="10465" y="31354"/>
                  </a:lnTo>
                  <a:lnTo>
                    <a:pt x="10546" y="30277"/>
                  </a:lnTo>
                  <a:lnTo>
                    <a:pt x="10620" y="29167"/>
                  </a:lnTo>
                  <a:lnTo>
                    <a:pt x="10679" y="28023"/>
                  </a:lnTo>
                  <a:lnTo>
                    <a:pt x="10731" y="26879"/>
                  </a:lnTo>
                  <a:lnTo>
                    <a:pt x="10760" y="25736"/>
                  </a:lnTo>
                  <a:lnTo>
                    <a:pt x="10783" y="24558"/>
                  </a:lnTo>
                  <a:lnTo>
                    <a:pt x="10790" y="23347"/>
                  </a:lnTo>
                  <a:lnTo>
                    <a:pt x="10783" y="22136"/>
                  </a:lnTo>
                  <a:lnTo>
                    <a:pt x="10760" y="20959"/>
                  </a:lnTo>
                  <a:lnTo>
                    <a:pt x="10731" y="19815"/>
                  </a:lnTo>
                  <a:lnTo>
                    <a:pt x="10679" y="18671"/>
                  </a:lnTo>
                  <a:lnTo>
                    <a:pt x="10620" y="17527"/>
                  </a:lnTo>
                  <a:lnTo>
                    <a:pt x="10546" y="16417"/>
                  </a:lnTo>
                  <a:lnTo>
                    <a:pt x="10465" y="15340"/>
                  </a:lnTo>
                  <a:lnTo>
                    <a:pt x="10361" y="14298"/>
                  </a:lnTo>
                  <a:lnTo>
                    <a:pt x="10258" y="13255"/>
                  </a:lnTo>
                  <a:lnTo>
                    <a:pt x="10140" y="12245"/>
                  </a:lnTo>
                  <a:lnTo>
                    <a:pt x="10007" y="11270"/>
                  </a:lnTo>
                  <a:lnTo>
                    <a:pt x="9866" y="10328"/>
                  </a:lnTo>
                  <a:lnTo>
                    <a:pt x="9711" y="9420"/>
                  </a:lnTo>
                  <a:lnTo>
                    <a:pt x="9556" y="8511"/>
                  </a:lnTo>
                  <a:lnTo>
                    <a:pt x="9386" y="7670"/>
                  </a:lnTo>
                  <a:lnTo>
                    <a:pt x="9208" y="6863"/>
                  </a:lnTo>
                  <a:lnTo>
                    <a:pt x="9016" y="6089"/>
                  </a:lnTo>
                  <a:lnTo>
                    <a:pt x="8824" y="5349"/>
                  </a:lnTo>
                  <a:lnTo>
                    <a:pt x="8617" y="4643"/>
                  </a:lnTo>
                  <a:lnTo>
                    <a:pt x="8403" y="4003"/>
                  </a:lnTo>
                  <a:lnTo>
                    <a:pt x="8189" y="3398"/>
                  </a:lnTo>
                  <a:lnTo>
                    <a:pt x="7959" y="2826"/>
                  </a:lnTo>
                  <a:lnTo>
                    <a:pt x="7730" y="2321"/>
                  </a:lnTo>
                  <a:lnTo>
                    <a:pt x="7486" y="1850"/>
                  </a:lnTo>
                  <a:lnTo>
                    <a:pt x="7243" y="1413"/>
                  </a:lnTo>
                  <a:lnTo>
                    <a:pt x="6991" y="1043"/>
                  </a:lnTo>
                  <a:lnTo>
                    <a:pt x="6740" y="740"/>
                  </a:lnTo>
                  <a:lnTo>
                    <a:pt x="6474" y="471"/>
                  </a:lnTo>
                  <a:lnTo>
                    <a:pt x="6215" y="269"/>
                  </a:lnTo>
                  <a:lnTo>
                    <a:pt x="5942" y="135"/>
                  </a:lnTo>
                  <a:lnTo>
                    <a:pt x="5668" y="34"/>
                  </a:lnTo>
                  <a:lnTo>
                    <a:pt x="5395" y="0"/>
                  </a:lnTo>
                  <a:close/>
                  <a:moveTo>
                    <a:pt x="5395" y="113472"/>
                  </a:moveTo>
                  <a:lnTo>
                    <a:pt x="5114" y="113506"/>
                  </a:lnTo>
                  <a:lnTo>
                    <a:pt x="4833" y="113573"/>
                  </a:lnTo>
                  <a:lnTo>
                    <a:pt x="4560" y="113742"/>
                  </a:lnTo>
                  <a:lnTo>
                    <a:pt x="4294" y="113943"/>
                  </a:lnTo>
                  <a:lnTo>
                    <a:pt x="4028" y="114213"/>
                  </a:lnTo>
                  <a:lnTo>
                    <a:pt x="3769" y="114515"/>
                  </a:lnTo>
                  <a:lnTo>
                    <a:pt x="3518" y="114885"/>
                  </a:lnTo>
                  <a:lnTo>
                    <a:pt x="3274" y="115323"/>
                  </a:lnTo>
                  <a:lnTo>
                    <a:pt x="3037" y="115794"/>
                  </a:lnTo>
                  <a:lnTo>
                    <a:pt x="2801" y="116298"/>
                  </a:lnTo>
                  <a:lnTo>
                    <a:pt x="2572" y="116870"/>
                  </a:lnTo>
                  <a:lnTo>
                    <a:pt x="2358" y="117476"/>
                  </a:lnTo>
                  <a:lnTo>
                    <a:pt x="2143" y="118115"/>
                  </a:lnTo>
                  <a:lnTo>
                    <a:pt x="1944" y="118821"/>
                  </a:lnTo>
                  <a:lnTo>
                    <a:pt x="1744" y="119562"/>
                  </a:lnTo>
                  <a:lnTo>
                    <a:pt x="1559" y="120335"/>
                  </a:lnTo>
                  <a:lnTo>
                    <a:pt x="1382" y="121143"/>
                  </a:lnTo>
                  <a:lnTo>
                    <a:pt x="1212" y="121984"/>
                  </a:lnTo>
                  <a:lnTo>
                    <a:pt x="1057" y="122858"/>
                  </a:lnTo>
                  <a:lnTo>
                    <a:pt x="909" y="123800"/>
                  </a:lnTo>
                  <a:lnTo>
                    <a:pt x="769" y="124742"/>
                  </a:lnTo>
                  <a:lnTo>
                    <a:pt x="636" y="125718"/>
                  </a:lnTo>
                  <a:lnTo>
                    <a:pt x="525" y="126727"/>
                  </a:lnTo>
                  <a:lnTo>
                    <a:pt x="414" y="127736"/>
                  </a:lnTo>
                  <a:lnTo>
                    <a:pt x="318" y="128813"/>
                  </a:lnTo>
                  <a:lnTo>
                    <a:pt x="237" y="129889"/>
                  </a:lnTo>
                  <a:lnTo>
                    <a:pt x="163" y="131000"/>
                  </a:lnTo>
                  <a:lnTo>
                    <a:pt x="103" y="132110"/>
                  </a:lnTo>
                  <a:lnTo>
                    <a:pt x="59" y="133254"/>
                  </a:lnTo>
                  <a:lnTo>
                    <a:pt x="22" y="134431"/>
                  </a:lnTo>
                  <a:lnTo>
                    <a:pt x="0" y="135608"/>
                  </a:lnTo>
                  <a:lnTo>
                    <a:pt x="0" y="136820"/>
                  </a:lnTo>
                  <a:lnTo>
                    <a:pt x="0" y="137997"/>
                  </a:lnTo>
                  <a:lnTo>
                    <a:pt x="22" y="139174"/>
                  </a:lnTo>
                  <a:lnTo>
                    <a:pt x="59" y="140352"/>
                  </a:lnTo>
                  <a:lnTo>
                    <a:pt x="103" y="141496"/>
                  </a:lnTo>
                  <a:lnTo>
                    <a:pt x="163" y="142640"/>
                  </a:lnTo>
                  <a:lnTo>
                    <a:pt x="237" y="143716"/>
                  </a:lnTo>
                  <a:lnTo>
                    <a:pt x="318" y="144826"/>
                  </a:lnTo>
                  <a:lnTo>
                    <a:pt x="414" y="145869"/>
                  </a:lnTo>
                  <a:lnTo>
                    <a:pt x="525" y="146912"/>
                  </a:lnTo>
                  <a:lnTo>
                    <a:pt x="636" y="147921"/>
                  </a:lnTo>
                  <a:lnTo>
                    <a:pt x="769" y="148897"/>
                  </a:lnTo>
                  <a:lnTo>
                    <a:pt x="909" y="149839"/>
                  </a:lnTo>
                  <a:lnTo>
                    <a:pt x="1057" y="150747"/>
                  </a:lnTo>
                  <a:lnTo>
                    <a:pt x="1212" y="151622"/>
                  </a:lnTo>
                  <a:lnTo>
                    <a:pt x="1382" y="152496"/>
                  </a:lnTo>
                  <a:lnTo>
                    <a:pt x="1559" y="153304"/>
                  </a:lnTo>
                  <a:lnTo>
                    <a:pt x="1744" y="154078"/>
                  </a:lnTo>
                  <a:lnTo>
                    <a:pt x="1944" y="154818"/>
                  </a:lnTo>
                  <a:lnTo>
                    <a:pt x="2143" y="155491"/>
                  </a:lnTo>
                  <a:lnTo>
                    <a:pt x="2358" y="156163"/>
                  </a:lnTo>
                  <a:lnTo>
                    <a:pt x="2572" y="156769"/>
                  </a:lnTo>
                  <a:lnTo>
                    <a:pt x="2801" y="157341"/>
                  </a:lnTo>
                  <a:lnTo>
                    <a:pt x="3037" y="157845"/>
                  </a:lnTo>
                  <a:lnTo>
                    <a:pt x="3274" y="158316"/>
                  </a:lnTo>
                  <a:lnTo>
                    <a:pt x="3518" y="158720"/>
                  </a:lnTo>
                  <a:lnTo>
                    <a:pt x="3769" y="159090"/>
                  </a:lnTo>
                  <a:lnTo>
                    <a:pt x="4028" y="159427"/>
                  </a:lnTo>
                  <a:lnTo>
                    <a:pt x="4294" y="159696"/>
                  </a:lnTo>
                  <a:lnTo>
                    <a:pt x="4560" y="159898"/>
                  </a:lnTo>
                  <a:lnTo>
                    <a:pt x="4833" y="160032"/>
                  </a:lnTo>
                  <a:lnTo>
                    <a:pt x="5114" y="160133"/>
                  </a:lnTo>
                  <a:lnTo>
                    <a:pt x="5395" y="160167"/>
                  </a:lnTo>
                  <a:lnTo>
                    <a:pt x="5668" y="160133"/>
                  </a:lnTo>
                  <a:lnTo>
                    <a:pt x="5942" y="160032"/>
                  </a:lnTo>
                  <a:lnTo>
                    <a:pt x="6215" y="159898"/>
                  </a:lnTo>
                  <a:lnTo>
                    <a:pt x="6474" y="159696"/>
                  </a:lnTo>
                  <a:lnTo>
                    <a:pt x="6740" y="159427"/>
                  </a:lnTo>
                  <a:lnTo>
                    <a:pt x="6991" y="159090"/>
                  </a:lnTo>
                  <a:lnTo>
                    <a:pt x="7243" y="158720"/>
                  </a:lnTo>
                  <a:lnTo>
                    <a:pt x="7486" y="158316"/>
                  </a:lnTo>
                  <a:lnTo>
                    <a:pt x="7730" y="157845"/>
                  </a:lnTo>
                  <a:lnTo>
                    <a:pt x="7959" y="157341"/>
                  </a:lnTo>
                  <a:lnTo>
                    <a:pt x="8189" y="156769"/>
                  </a:lnTo>
                  <a:lnTo>
                    <a:pt x="8403" y="156163"/>
                  </a:lnTo>
                  <a:lnTo>
                    <a:pt x="8617" y="155491"/>
                  </a:lnTo>
                  <a:lnTo>
                    <a:pt x="8824" y="154818"/>
                  </a:lnTo>
                  <a:lnTo>
                    <a:pt x="9016" y="154078"/>
                  </a:lnTo>
                  <a:lnTo>
                    <a:pt x="9208" y="153304"/>
                  </a:lnTo>
                  <a:lnTo>
                    <a:pt x="9386" y="152496"/>
                  </a:lnTo>
                  <a:lnTo>
                    <a:pt x="9556" y="151622"/>
                  </a:lnTo>
                  <a:lnTo>
                    <a:pt x="9711" y="150747"/>
                  </a:lnTo>
                  <a:lnTo>
                    <a:pt x="9866" y="149839"/>
                  </a:lnTo>
                  <a:lnTo>
                    <a:pt x="10007" y="148897"/>
                  </a:lnTo>
                  <a:lnTo>
                    <a:pt x="10140" y="147921"/>
                  </a:lnTo>
                  <a:lnTo>
                    <a:pt x="10258" y="146912"/>
                  </a:lnTo>
                  <a:lnTo>
                    <a:pt x="10361" y="145869"/>
                  </a:lnTo>
                  <a:lnTo>
                    <a:pt x="10465" y="144826"/>
                  </a:lnTo>
                  <a:lnTo>
                    <a:pt x="10546" y="143716"/>
                  </a:lnTo>
                  <a:lnTo>
                    <a:pt x="10620" y="142640"/>
                  </a:lnTo>
                  <a:lnTo>
                    <a:pt x="10679" y="141496"/>
                  </a:lnTo>
                  <a:lnTo>
                    <a:pt x="10731" y="140352"/>
                  </a:lnTo>
                  <a:lnTo>
                    <a:pt x="10760" y="139174"/>
                  </a:lnTo>
                  <a:lnTo>
                    <a:pt x="10783" y="137997"/>
                  </a:lnTo>
                  <a:lnTo>
                    <a:pt x="10790" y="136820"/>
                  </a:lnTo>
                  <a:lnTo>
                    <a:pt x="10783" y="135608"/>
                  </a:lnTo>
                  <a:lnTo>
                    <a:pt x="10760" y="134431"/>
                  </a:lnTo>
                  <a:lnTo>
                    <a:pt x="10731" y="133254"/>
                  </a:lnTo>
                  <a:lnTo>
                    <a:pt x="10679" y="132110"/>
                  </a:lnTo>
                  <a:lnTo>
                    <a:pt x="10620" y="131000"/>
                  </a:lnTo>
                  <a:lnTo>
                    <a:pt x="10546" y="129889"/>
                  </a:lnTo>
                  <a:lnTo>
                    <a:pt x="10465" y="128813"/>
                  </a:lnTo>
                  <a:lnTo>
                    <a:pt x="10361" y="127736"/>
                  </a:lnTo>
                  <a:lnTo>
                    <a:pt x="10258" y="126727"/>
                  </a:lnTo>
                  <a:lnTo>
                    <a:pt x="10140" y="125718"/>
                  </a:lnTo>
                  <a:lnTo>
                    <a:pt x="10007" y="124742"/>
                  </a:lnTo>
                  <a:lnTo>
                    <a:pt x="9866" y="123800"/>
                  </a:lnTo>
                  <a:lnTo>
                    <a:pt x="9711" y="122858"/>
                  </a:lnTo>
                  <a:lnTo>
                    <a:pt x="9556" y="121984"/>
                  </a:lnTo>
                  <a:lnTo>
                    <a:pt x="9386" y="121143"/>
                  </a:lnTo>
                  <a:lnTo>
                    <a:pt x="9208" y="120335"/>
                  </a:lnTo>
                  <a:lnTo>
                    <a:pt x="9016" y="119562"/>
                  </a:lnTo>
                  <a:lnTo>
                    <a:pt x="8824" y="118821"/>
                  </a:lnTo>
                  <a:lnTo>
                    <a:pt x="8617" y="118115"/>
                  </a:lnTo>
                  <a:lnTo>
                    <a:pt x="8403" y="117476"/>
                  </a:lnTo>
                  <a:lnTo>
                    <a:pt x="8189" y="116870"/>
                  </a:lnTo>
                  <a:lnTo>
                    <a:pt x="7959" y="116298"/>
                  </a:lnTo>
                  <a:lnTo>
                    <a:pt x="7730" y="115794"/>
                  </a:lnTo>
                  <a:lnTo>
                    <a:pt x="7486" y="115323"/>
                  </a:lnTo>
                  <a:lnTo>
                    <a:pt x="7243" y="114885"/>
                  </a:lnTo>
                  <a:lnTo>
                    <a:pt x="6991" y="114515"/>
                  </a:lnTo>
                  <a:lnTo>
                    <a:pt x="6740" y="114213"/>
                  </a:lnTo>
                  <a:lnTo>
                    <a:pt x="6474" y="113943"/>
                  </a:lnTo>
                  <a:lnTo>
                    <a:pt x="6215" y="113742"/>
                  </a:lnTo>
                  <a:lnTo>
                    <a:pt x="5942" y="113573"/>
                  </a:lnTo>
                  <a:lnTo>
                    <a:pt x="5668" y="113506"/>
                  </a:lnTo>
                  <a:lnTo>
                    <a:pt x="5395" y="113472"/>
                  </a:lnTo>
                  <a:close/>
                  <a:moveTo>
                    <a:pt x="5114" y="226945"/>
                  </a:moveTo>
                  <a:lnTo>
                    <a:pt x="4833" y="227046"/>
                  </a:lnTo>
                  <a:lnTo>
                    <a:pt x="4560" y="227214"/>
                  </a:lnTo>
                  <a:lnTo>
                    <a:pt x="4294" y="227416"/>
                  </a:lnTo>
                  <a:lnTo>
                    <a:pt x="4028" y="227651"/>
                  </a:lnTo>
                  <a:lnTo>
                    <a:pt x="3769" y="227988"/>
                  </a:lnTo>
                  <a:lnTo>
                    <a:pt x="3518" y="228358"/>
                  </a:lnTo>
                  <a:lnTo>
                    <a:pt x="3274" y="228761"/>
                  </a:lnTo>
                  <a:lnTo>
                    <a:pt x="3037" y="229232"/>
                  </a:lnTo>
                  <a:lnTo>
                    <a:pt x="2801" y="229771"/>
                  </a:lnTo>
                  <a:lnTo>
                    <a:pt x="2572" y="230309"/>
                  </a:lnTo>
                  <a:lnTo>
                    <a:pt x="2358" y="230915"/>
                  </a:lnTo>
                  <a:lnTo>
                    <a:pt x="2143" y="231587"/>
                  </a:lnTo>
                  <a:lnTo>
                    <a:pt x="1944" y="232260"/>
                  </a:lnTo>
                  <a:lnTo>
                    <a:pt x="1744" y="233000"/>
                  </a:lnTo>
                  <a:lnTo>
                    <a:pt x="1559" y="233774"/>
                  </a:lnTo>
                  <a:lnTo>
                    <a:pt x="1382" y="234581"/>
                  </a:lnTo>
                  <a:lnTo>
                    <a:pt x="1212" y="235422"/>
                  </a:lnTo>
                  <a:lnTo>
                    <a:pt x="1057" y="236331"/>
                  </a:lnTo>
                  <a:lnTo>
                    <a:pt x="909" y="237239"/>
                  </a:lnTo>
                  <a:lnTo>
                    <a:pt x="769" y="238181"/>
                  </a:lnTo>
                  <a:lnTo>
                    <a:pt x="636" y="239157"/>
                  </a:lnTo>
                  <a:lnTo>
                    <a:pt x="525" y="240166"/>
                  </a:lnTo>
                  <a:lnTo>
                    <a:pt x="414" y="241209"/>
                  </a:lnTo>
                  <a:lnTo>
                    <a:pt x="318" y="242252"/>
                  </a:lnTo>
                  <a:lnTo>
                    <a:pt x="237" y="243328"/>
                  </a:lnTo>
                  <a:lnTo>
                    <a:pt x="163" y="244438"/>
                  </a:lnTo>
                  <a:lnTo>
                    <a:pt x="103" y="245582"/>
                  </a:lnTo>
                  <a:lnTo>
                    <a:pt x="59" y="246726"/>
                  </a:lnTo>
                  <a:lnTo>
                    <a:pt x="22" y="247903"/>
                  </a:lnTo>
                  <a:lnTo>
                    <a:pt x="0" y="249081"/>
                  </a:lnTo>
                  <a:lnTo>
                    <a:pt x="0" y="250258"/>
                  </a:lnTo>
                  <a:lnTo>
                    <a:pt x="0" y="251469"/>
                  </a:lnTo>
                  <a:lnTo>
                    <a:pt x="22" y="252647"/>
                  </a:lnTo>
                  <a:lnTo>
                    <a:pt x="59" y="253824"/>
                  </a:lnTo>
                  <a:lnTo>
                    <a:pt x="103" y="254968"/>
                  </a:lnTo>
                  <a:lnTo>
                    <a:pt x="163" y="256078"/>
                  </a:lnTo>
                  <a:lnTo>
                    <a:pt x="237" y="257188"/>
                  </a:lnTo>
                  <a:lnTo>
                    <a:pt x="318" y="258265"/>
                  </a:lnTo>
                  <a:lnTo>
                    <a:pt x="414" y="259341"/>
                  </a:lnTo>
                  <a:lnTo>
                    <a:pt x="525" y="260384"/>
                  </a:lnTo>
                  <a:lnTo>
                    <a:pt x="636" y="261360"/>
                  </a:lnTo>
                  <a:lnTo>
                    <a:pt x="769" y="262336"/>
                  </a:lnTo>
                  <a:lnTo>
                    <a:pt x="909" y="263311"/>
                  </a:lnTo>
                  <a:lnTo>
                    <a:pt x="1057" y="264220"/>
                  </a:lnTo>
                  <a:lnTo>
                    <a:pt x="1212" y="265094"/>
                  </a:lnTo>
                  <a:lnTo>
                    <a:pt x="1382" y="265935"/>
                  </a:lnTo>
                  <a:lnTo>
                    <a:pt x="1559" y="266743"/>
                  </a:lnTo>
                  <a:lnTo>
                    <a:pt x="1744" y="267516"/>
                  </a:lnTo>
                  <a:lnTo>
                    <a:pt x="1944" y="268256"/>
                  </a:lnTo>
                  <a:lnTo>
                    <a:pt x="2143" y="268963"/>
                  </a:lnTo>
                  <a:lnTo>
                    <a:pt x="2358" y="269602"/>
                  </a:lnTo>
                  <a:lnTo>
                    <a:pt x="2572" y="270208"/>
                  </a:lnTo>
                  <a:lnTo>
                    <a:pt x="2801" y="270780"/>
                  </a:lnTo>
                  <a:lnTo>
                    <a:pt x="3037" y="271318"/>
                  </a:lnTo>
                  <a:lnTo>
                    <a:pt x="3274" y="271789"/>
                  </a:lnTo>
                  <a:lnTo>
                    <a:pt x="3518" y="272193"/>
                  </a:lnTo>
                  <a:lnTo>
                    <a:pt x="3769" y="272563"/>
                  </a:lnTo>
                  <a:lnTo>
                    <a:pt x="4028" y="272865"/>
                  </a:lnTo>
                  <a:lnTo>
                    <a:pt x="4294" y="273134"/>
                  </a:lnTo>
                  <a:lnTo>
                    <a:pt x="4560" y="273336"/>
                  </a:lnTo>
                  <a:lnTo>
                    <a:pt x="4833" y="273505"/>
                  </a:lnTo>
                  <a:lnTo>
                    <a:pt x="5114" y="273572"/>
                  </a:lnTo>
                  <a:lnTo>
                    <a:pt x="5395" y="273605"/>
                  </a:lnTo>
                  <a:lnTo>
                    <a:pt x="5668" y="273572"/>
                  </a:lnTo>
                  <a:lnTo>
                    <a:pt x="5942" y="273505"/>
                  </a:lnTo>
                  <a:lnTo>
                    <a:pt x="6215" y="273336"/>
                  </a:lnTo>
                  <a:lnTo>
                    <a:pt x="6474" y="273134"/>
                  </a:lnTo>
                  <a:lnTo>
                    <a:pt x="6740" y="272865"/>
                  </a:lnTo>
                  <a:lnTo>
                    <a:pt x="6991" y="272563"/>
                  </a:lnTo>
                  <a:lnTo>
                    <a:pt x="7243" y="272193"/>
                  </a:lnTo>
                  <a:lnTo>
                    <a:pt x="7486" y="271789"/>
                  </a:lnTo>
                  <a:lnTo>
                    <a:pt x="7730" y="271318"/>
                  </a:lnTo>
                  <a:lnTo>
                    <a:pt x="7959" y="270780"/>
                  </a:lnTo>
                  <a:lnTo>
                    <a:pt x="8189" y="270208"/>
                  </a:lnTo>
                  <a:lnTo>
                    <a:pt x="8403" y="269602"/>
                  </a:lnTo>
                  <a:lnTo>
                    <a:pt x="8617" y="268963"/>
                  </a:lnTo>
                  <a:lnTo>
                    <a:pt x="8824" y="268256"/>
                  </a:lnTo>
                  <a:lnTo>
                    <a:pt x="9016" y="267516"/>
                  </a:lnTo>
                  <a:lnTo>
                    <a:pt x="9208" y="266743"/>
                  </a:lnTo>
                  <a:lnTo>
                    <a:pt x="9386" y="265935"/>
                  </a:lnTo>
                  <a:lnTo>
                    <a:pt x="9556" y="265094"/>
                  </a:lnTo>
                  <a:lnTo>
                    <a:pt x="9711" y="264220"/>
                  </a:lnTo>
                  <a:lnTo>
                    <a:pt x="9866" y="263311"/>
                  </a:lnTo>
                  <a:lnTo>
                    <a:pt x="10007" y="262336"/>
                  </a:lnTo>
                  <a:lnTo>
                    <a:pt x="10140" y="261360"/>
                  </a:lnTo>
                  <a:lnTo>
                    <a:pt x="10258" y="260384"/>
                  </a:lnTo>
                  <a:lnTo>
                    <a:pt x="10361" y="259341"/>
                  </a:lnTo>
                  <a:lnTo>
                    <a:pt x="10465" y="258265"/>
                  </a:lnTo>
                  <a:lnTo>
                    <a:pt x="10546" y="257188"/>
                  </a:lnTo>
                  <a:lnTo>
                    <a:pt x="10620" y="256078"/>
                  </a:lnTo>
                  <a:lnTo>
                    <a:pt x="10679" y="254968"/>
                  </a:lnTo>
                  <a:lnTo>
                    <a:pt x="10731" y="253824"/>
                  </a:lnTo>
                  <a:lnTo>
                    <a:pt x="10760" y="252647"/>
                  </a:lnTo>
                  <a:lnTo>
                    <a:pt x="10783" y="251469"/>
                  </a:lnTo>
                  <a:lnTo>
                    <a:pt x="10790" y="250258"/>
                  </a:lnTo>
                  <a:lnTo>
                    <a:pt x="10783" y="249081"/>
                  </a:lnTo>
                  <a:lnTo>
                    <a:pt x="10760" y="247903"/>
                  </a:lnTo>
                  <a:lnTo>
                    <a:pt x="10731" y="246726"/>
                  </a:lnTo>
                  <a:lnTo>
                    <a:pt x="10679" y="245582"/>
                  </a:lnTo>
                  <a:lnTo>
                    <a:pt x="10620" y="244438"/>
                  </a:lnTo>
                  <a:lnTo>
                    <a:pt x="10546" y="243328"/>
                  </a:lnTo>
                  <a:lnTo>
                    <a:pt x="10465" y="242252"/>
                  </a:lnTo>
                  <a:lnTo>
                    <a:pt x="10361" y="241209"/>
                  </a:lnTo>
                  <a:lnTo>
                    <a:pt x="10258" y="240166"/>
                  </a:lnTo>
                  <a:lnTo>
                    <a:pt x="10140" y="239157"/>
                  </a:lnTo>
                  <a:lnTo>
                    <a:pt x="10007" y="238181"/>
                  </a:lnTo>
                  <a:lnTo>
                    <a:pt x="9866" y="237239"/>
                  </a:lnTo>
                  <a:lnTo>
                    <a:pt x="9711" y="236331"/>
                  </a:lnTo>
                  <a:lnTo>
                    <a:pt x="9556" y="235422"/>
                  </a:lnTo>
                  <a:lnTo>
                    <a:pt x="9386" y="234581"/>
                  </a:lnTo>
                  <a:lnTo>
                    <a:pt x="9208" y="233774"/>
                  </a:lnTo>
                  <a:lnTo>
                    <a:pt x="9016" y="233000"/>
                  </a:lnTo>
                  <a:lnTo>
                    <a:pt x="8824" y="232260"/>
                  </a:lnTo>
                  <a:lnTo>
                    <a:pt x="8617" y="231587"/>
                  </a:lnTo>
                  <a:lnTo>
                    <a:pt x="8403" y="230915"/>
                  </a:lnTo>
                  <a:lnTo>
                    <a:pt x="8189" y="230309"/>
                  </a:lnTo>
                  <a:lnTo>
                    <a:pt x="7959" y="229771"/>
                  </a:lnTo>
                  <a:lnTo>
                    <a:pt x="7730" y="229232"/>
                  </a:lnTo>
                  <a:lnTo>
                    <a:pt x="7486" y="228761"/>
                  </a:lnTo>
                  <a:lnTo>
                    <a:pt x="7243" y="228358"/>
                  </a:lnTo>
                  <a:lnTo>
                    <a:pt x="6991" y="227988"/>
                  </a:lnTo>
                  <a:lnTo>
                    <a:pt x="6740" y="227651"/>
                  </a:lnTo>
                  <a:lnTo>
                    <a:pt x="6474" y="227416"/>
                  </a:lnTo>
                  <a:lnTo>
                    <a:pt x="6215" y="227214"/>
                  </a:lnTo>
                  <a:lnTo>
                    <a:pt x="5942" y="227046"/>
                  </a:lnTo>
                  <a:lnTo>
                    <a:pt x="5668" y="226945"/>
                  </a:lnTo>
                  <a:close/>
                  <a:moveTo>
                    <a:pt x="5114" y="340384"/>
                  </a:moveTo>
                  <a:lnTo>
                    <a:pt x="4833" y="340485"/>
                  </a:lnTo>
                  <a:lnTo>
                    <a:pt x="4560" y="340653"/>
                  </a:lnTo>
                  <a:lnTo>
                    <a:pt x="4294" y="340855"/>
                  </a:lnTo>
                  <a:lnTo>
                    <a:pt x="4028" y="341124"/>
                  </a:lnTo>
                  <a:lnTo>
                    <a:pt x="3769" y="341426"/>
                  </a:lnTo>
                  <a:lnTo>
                    <a:pt x="3518" y="341797"/>
                  </a:lnTo>
                  <a:lnTo>
                    <a:pt x="3274" y="342200"/>
                  </a:lnTo>
                  <a:lnTo>
                    <a:pt x="3037" y="342671"/>
                  </a:lnTo>
                  <a:lnTo>
                    <a:pt x="2801" y="343209"/>
                  </a:lnTo>
                  <a:lnTo>
                    <a:pt x="2572" y="343748"/>
                  </a:lnTo>
                  <a:lnTo>
                    <a:pt x="2358" y="344387"/>
                  </a:lnTo>
                  <a:lnTo>
                    <a:pt x="2143" y="345026"/>
                  </a:lnTo>
                  <a:lnTo>
                    <a:pt x="1944" y="345733"/>
                  </a:lnTo>
                  <a:lnTo>
                    <a:pt x="1744" y="346439"/>
                  </a:lnTo>
                  <a:lnTo>
                    <a:pt x="1559" y="347213"/>
                  </a:lnTo>
                  <a:lnTo>
                    <a:pt x="1382" y="348054"/>
                  </a:lnTo>
                  <a:lnTo>
                    <a:pt x="1212" y="348895"/>
                  </a:lnTo>
                  <a:lnTo>
                    <a:pt x="1057" y="349770"/>
                  </a:lnTo>
                  <a:lnTo>
                    <a:pt x="909" y="350678"/>
                  </a:lnTo>
                  <a:lnTo>
                    <a:pt x="769" y="351620"/>
                  </a:lnTo>
                  <a:lnTo>
                    <a:pt x="636" y="352595"/>
                  </a:lnTo>
                  <a:lnTo>
                    <a:pt x="525" y="353605"/>
                  </a:lnTo>
                  <a:lnTo>
                    <a:pt x="414" y="354648"/>
                  </a:lnTo>
                  <a:lnTo>
                    <a:pt x="318" y="355724"/>
                  </a:lnTo>
                  <a:lnTo>
                    <a:pt x="237" y="356801"/>
                  </a:lnTo>
                  <a:lnTo>
                    <a:pt x="163" y="357911"/>
                  </a:lnTo>
                  <a:lnTo>
                    <a:pt x="103" y="359021"/>
                  </a:lnTo>
                  <a:lnTo>
                    <a:pt x="59" y="360165"/>
                  </a:lnTo>
                  <a:lnTo>
                    <a:pt x="22" y="361342"/>
                  </a:lnTo>
                  <a:lnTo>
                    <a:pt x="0" y="362520"/>
                  </a:lnTo>
                  <a:lnTo>
                    <a:pt x="0" y="363697"/>
                  </a:lnTo>
                  <a:lnTo>
                    <a:pt x="0" y="364908"/>
                  </a:lnTo>
                  <a:lnTo>
                    <a:pt x="22" y="366086"/>
                  </a:lnTo>
                  <a:lnTo>
                    <a:pt x="59" y="367263"/>
                  </a:lnTo>
                  <a:lnTo>
                    <a:pt x="103" y="368407"/>
                  </a:lnTo>
                  <a:lnTo>
                    <a:pt x="163" y="369517"/>
                  </a:lnTo>
                  <a:lnTo>
                    <a:pt x="237" y="370627"/>
                  </a:lnTo>
                  <a:lnTo>
                    <a:pt x="318" y="371704"/>
                  </a:lnTo>
                  <a:lnTo>
                    <a:pt x="414" y="372780"/>
                  </a:lnTo>
                  <a:lnTo>
                    <a:pt x="525" y="373823"/>
                  </a:lnTo>
                  <a:lnTo>
                    <a:pt x="636" y="374799"/>
                  </a:lnTo>
                  <a:lnTo>
                    <a:pt x="769" y="375808"/>
                  </a:lnTo>
                  <a:lnTo>
                    <a:pt x="909" y="376750"/>
                  </a:lnTo>
                  <a:lnTo>
                    <a:pt x="1057" y="377658"/>
                  </a:lnTo>
                  <a:lnTo>
                    <a:pt x="1212" y="378533"/>
                  </a:lnTo>
                  <a:lnTo>
                    <a:pt x="1382" y="379374"/>
                  </a:lnTo>
                  <a:lnTo>
                    <a:pt x="1559" y="380215"/>
                  </a:lnTo>
                  <a:lnTo>
                    <a:pt x="1744" y="380989"/>
                  </a:lnTo>
                  <a:lnTo>
                    <a:pt x="1944" y="381695"/>
                  </a:lnTo>
                  <a:lnTo>
                    <a:pt x="2143" y="382402"/>
                  </a:lnTo>
                  <a:lnTo>
                    <a:pt x="2358" y="383041"/>
                  </a:lnTo>
                  <a:lnTo>
                    <a:pt x="2572" y="383680"/>
                  </a:lnTo>
                  <a:lnTo>
                    <a:pt x="2801" y="384218"/>
                  </a:lnTo>
                  <a:lnTo>
                    <a:pt x="3037" y="384757"/>
                  </a:lnTo>
                  <a:lnTo>
                    <a:pt x="3274" y="385228"/>
                  </a:lnTo>
                  <a:lnTo>
                    <a:pt x="3518" y="385631"/>
                  </a:lnTo>
                  <a:lnTo>
                    <a:pt x="3769" y="386001"/>
                  </a:lnTo>
                  <a:lnTo>
                    <a:pt x="4028" y="386304"/>
                  </a:lnTo>
                  <a:lnTo>
                    <a:pt x="4294" y="386573"/>
                  </a:lnTo>
                  <a:lnTo>
                    <a:pt x="4560" y="386775"/>
                  </a:lnTo>
                  <a:lnTo>
                    <a:pt x="4833" y="386943"/>
                  </a:lnTo>
                  <a:lnTo>
                    <a:pt x="5114" y="387044"/>
                  </a:lnTo>
                  <a:lnTo>
                    <a:pt x="5668" y="387044"/>
                  </a:lnTo>
                  <a:lnTo>
                    <a:pt x="5942" y="386943"/>
                  </a:lnTo>
                  <a:lnTo>
                    <a:pt x="6215" y="386775"/>
                  </a:lnTo>
                  <a:lnTo>
                    <a:pt x="6474" y="386573"/>
                  </a:lnTo>
                  <a:lnTo>
                    <a:pt x="6740" y="386304"/>
                  </a:lnTo>
                  <a:lnTo>
                    <a:pt x="6991" y="386001"/>
                  </a:lnTo>
                  <a:lnTo>
                    <a:pt x="7243" y="385631"/>
                  </a:lnTo>
                  <a:lnTo>
                    <a:pt x="7486" y="385228"/>
                  </a:lnTo>
                  <a:lnTo>
                    <a:pt x="7730" y="384757"/>
                  </a:lnTo>
                  <a:lnTo>
                    <a:pt x="7959" y="384218"/>
                  </a:lnTo>
                  <a:lnTo>
                    <a:pt x="8189" y="383680"/>
                  </a:lnTo>
                  <a:lnTo>
                    <a:pt x="8403" y="383041"/>
                  </a:lnTo>
                  <a:lnTo>
                    <a:pt x="8617" y="382402"/>
                  </a:lnTo>
                  <a:lnTo>
                    <a:pt x="8824" y="381695"/>
                  </a:lnTo>
                  <a:lnTo>
                    <a:pt x="9016" y="380989"/>
                  </a:lnTo>
                  <a:lnTo>
                    <a:pt x="9208" y="380215"/>
                  </a:lnTo>
                  <a:lnTo>
                    <a:pt x="9386" y="379374"/>
                  </a:lnTo>
                  <a:lnTo>
                    <a:pt x="9556" y="378533"/>
                  </a:lnTo>
                  <a:lnTo>
                    <a:pt x="9711" y="377658"/>
                  </a:lnTo>
                  <a:lnTo>
                    <a:pt x="9866" y="376750"/>
                  </a:lnTo>
                  <a:lnTo>
                    <a:pt x="10007" y="375808"/>
                  </a:lnTo>
                  <a:lnTo>
                    <a:pt x="10140" y="374799"/>
                  </a:lnTo>
                  <a:lnTo>
                    <a:pt x="10258" y="373823"/>
                  </a:lnTo>
                  <a:lnTo>
                    <a:pt x="10361" y="372780"/>
                  </a:lnTo>
                  <a:lnTo>
                    <a:pt x="10465" y="371704"/>
                  </a:lnTo>
                  <a:lnTo>
                    <a:pt x="10546" y="370627"/>
                  </a:lnTo>
                  <a:lnTo>
                    <a:pt x="10620" y="369517"/>
                  </a:lnTo>
                  <a:lnTo>
                    <a:pt x="10679" y="368407"/>
                  </a:lnTo>
                  <a:lnTo>
                    <a:pt x="10731" y="367263"/>
                  </a:lnTo>
                  <a:lnTo>
                    <a:pt x="10760" y="366086"/>
                  </a:lnTo>
                  <a:lnTo>
                    <a:pt x="10783" y="364908"/>
                  </a:lnTo>
                  <a:lnTo>
                    <a:pt x="10790" y="363697"/>
                  </a:lnTo>
                  <a:lnTo>
                    <a:pt x="10783" y="362520"/>
                  </a:lnTo>
                  <a:lnTo>
                    <a:pt x="10760" y="361342"/>
                  </a:lnTo>
                  <a:lnTo>
                    <a:pt x="10731" y="360165"/>
                  </a:lnTo>
                  <a:lnTo>
                    <a:pt x="10679" y="359021"/>
                  </a:lnTo>
                  <a:lnTo>
                    <a:pt x="10620" y="357911"/>
                  </a:lnTo>
                  <a:lnTo>
                    <a:pt x="10546" y="356801"/>
                  </a:lnTo>
                  <a:lnTo>
                    <a:pt x="10465" y="355724"/>
                  </a:lnTo>
                  <a:lnTo>
                    <a:pt x="10361" y="354648"/>
                  </a:lnTo>
                  <a:lnTo>
                    <a:pt x="10258" y="353605"/>
                  </a:lnTo>
                  <a:lnTo>
                    <a:pt x="10140" y="352595"/>
                  </a:lnTo>
                  <a:lnTo>
                    <a:pt x="10007" y="351620"/>
                  </a:lnTo>
                  <a:lnTo>
                    <a:pt x="9866" y="350678"/>
                  </a:lnTo>
                  <a:lnTo>
                    <a:pt x="9711" y="349770"/>
                  </a:lnTo>
                  <a:lnTo>
                    <a:pt x="9556" y="348895"/>
                  </a:lnTo>
                  <a:lnTo>
                    <a:pt x="9386" y="348054"/>
                  </a:lnTo>
                  <a:lnTo>
                    <a:pt x="9208" y="347213"/>
                  </a:lnTo>
                  <a:lnTo>
                    <a:pt x="9016" y="346439"/>
                  </a:lnTo>
                  <a:lnTo>
                    <a:pt x="8824" y="345733"/>
                  </a:lnTo>
                  <a:lnTo>
                    <a:pt x="8617" y="345026"/>
                  </a:lnTo>
                  <a:lnTo>
                    <a:pt x="8403" y="344387"/>
                  </a:lnTo>
                  <a:lnTo>
                    <a:pt x="8189" y="343748"/>
                  </a:lnTo>
                  <a:lnTo>
                    <a:pt x="7959" y="343209"/>
                  </a:lnTo>
                  <a:lnTo>
                    <a:pt x="7730" y="342671"/>
                  </a:lnTo>
                  <a:lnTo>
                    <a:pt x="7486" y="342200"/>
                  </a:lnTo>
                  <a:lnTo>
                    <a:pt x="7243" y="341797"/>
                  </a:lnTo>
                  <a:lnTo>
                    <a:pt x="6991" y="341426"/>
                  </a:lnTo>
                  <a:lnTo>
                    <a:pt x="6740" y="341124"/>
                  </a:lnTo>
                  <a:lnTo>
                    <a:pt x="6474" y="340855"/>
                  </a:lnTo>
                  <a:lnTo>
                    <a:pt x="6215" y="340653"/>
                  </a:lnTo>
                  <a:lnTo>
                    <a:pt x="5942" y="340485"/>
                  </a:lnTo>
                  <a:lnTo>
                    <a:pt x="5668" y="340384"/>
                  </a:lnTo>
                  <a:close/>
                  <a:moveTo>
                    <a:pt x="5395" y="453822"/>
                  </a:moveTo>
                  <a:lnTo>
                    <a:pt x="5114" y="453856"/>
                  </a:lnTo>
                  <a:lnTo>
                    <a:pt x="4833" y="453957"/>
                  </a:lnTo>
                  <a:lnTo>
                    <a:pt x="4560" y="454092"/>
                  </a:lnTo>
                  <a:lnTo>
                    <a:pt x="4294" y="454293"/>
                  </a:lnTo>
                  <a:lnTo>
                    <a:pt x="4028" y="454562"/>
                  </a:lnTo>
                  <a:lnTo>
                    <a:pt x="3769" y="454865"/>
                  </a:lnTo>
                  <a:lnTo>
                    <a:pt x="3518" y="455235"/>
                  </a:lnTo>
                  <a:lnTo>
                    <a:pt x="3274" y="455639"/>
                  </a:lnTo>
                  <a:lnTo>
                    <a:pt x="3037" y="456110"/>
                  </a:lnTo>
                  <a:lnTo>
                    <a:pt x="2801" y="456615"/>
                  </a:lnTo>
                  <a:lnTo>
                    <a:pt x="2572" y="457153"/>
                  </a:lnTo>
                  <a:lnTo>
                    <a:pt x="2358" y="457758"/>
                  </a:lnTo>
                  <a:lnTo>
                    <a:pt x="2143" y="458398"/>
                  </a:lnTo>
                  <a:lnTo>
                    <a:pt x="1944" y="459104"/>
                  </a:lnTo>
                  <a:lnTo>
                    <a:pt x="1744" y="459811"/>
                  </a:lnTo>
                  <a:lnTo>
                    <a:pt x="1559" y="460584"/>
                  </a:lnTo>
                  <a:lnTo>
                    <a:pt x="1382" y="461392"/>
                  </a:lnTo>
                  <a:lnTo>
                    <a:pt x="1212" y="462233"/>
                  </a:lnTo>
                  <a:lnTo>
                    <a:pt x="1057" y="463141"/>
                  </a:lnTo>
                  <a:lnTo>
                    <a:pt x="909" y="464049"/>
                  </a:lnTo>
                  <a:lnTo>
                    <a:pt x="769" y="464991"/>
                  </a:lnTo>
                  <a:lnTo>
                    <a:pt x="636" y="465967"/>
                  </a:lnTo>
                  <a:lnTo>
                    <a:pt x="525" y="466976"/>
                  </a:lnTo>
                  <a:lnTo>
                    <a:pt x="414" y="468019"/>
                  </a:lnTo>
                  <a:lnTo>
                    <a:pt x="318" y="469062"/>
                  </a:lnTo>
                  <a:lnTo>
                    <a:pt x="237" y="470172"/>
                  </a:lnTo>
                  <a:lnTo>
                    <a:pt x="163" y="471282"/>
                  </a:lnTo>
                  <a:lnTo>
                    <a:pt x="103" y="472426"/>
                  </a:lnTo>
                  <a:lnTo>
                    <a:pt x="59" y="473570"/>
                  </a:lnTo>
                  <a:lnTo>
                    <a:pt x="22" y="474747"/>
                  </a:lnTo>
                  <a:lnTo>
                    <a:pt x="0" y="475958"/>
                  </a:lnTo>
                  <a:lnTo>
                    <a:pt x="0" y="477170"/>
                  </a:lnTo>
                  <a:lnTo>
                    <a:pt x="0" y="478381"/>
                  </a:lnTo>
                  <a:lnTo>
                    <a:pt x="22" y="479558"/>
                  </a:lnTo>
                  <a:lnTo>
                    <a:pt x="59" y="480702"/>
                  </a:lnTo>
                  <a:lnTo>
                    <a:pt x="103" y="481879"/>
                  </a:lnTo>
                  <a:lnTo>
                    <a:pt x="163" y="482989"/>
                  </a:lnTo>
                  <a:lnTo>
                    <a:pt x="237" y="484100"/>
                  </a:lnTo>
                  <a:lnTo>
                    <a:pt x="318" y="485176"/>
                  </a:lnTo>
                  <a:lnTo>
                    <a:pt x="414" y="486253"/>
                  </a:lnTo>
                  <a:lnTo>
                    <a:pt x="525" y="487262"/>
                  </a:lnTo>
                  <a:lnTo>
                    <a:pt x="636" y="488271"/>
                  </a:lnTo>
                  <a:lnTo>
                    <a:pt x="769" y="489247"/>
                  </a:lnTo>
                  <a:lnTo>
                    <a:pt x="909" y="490189"/>
                  </a:lnTo>
                  <a:lnTo>
                    <a:pt x="1057" y="491131"/>
                  </a:lnTo>
                  <a:lnTo>
                    <a:pt x="1212" y="492005"/>
                  </a:lnTo>
                  <a:lnTo>
                    <a:pt x="1382" y="492846"/>
                  </a:lnTo>
                  <a:lnTo>
                    <a:pt x="1559" y="493654"/>
                  </a:lnTo>
                  <a:lnTo>
                    <a:pt x="1744" y="494428"/>
                  </a:lnTo>
                  <a:lnTo>
                    <a:pt x="1944" y="495168"/>
                  </a:lnTo>
                  <a:lnTo>
                    <a:pt x="2143" y="495874"/>
                  </a:lnTo>
                  <a:lnTo>
                    <a:pt x="2358" y="496513"/>
                  </a:lnTo>
                  <a:lnTo>
                    <a:pt x="2572" y="497119"/>
                  </a:lnTo>
                  <a:lnTo>
                    <a:pt x="2801" y="497691"/>
                  </a:lnTo>
                  <a:lnTo>
                    <a:pt x="3037" y="498195"/>
                  </a:lnTo>
                  <a:lnTo>
                    <a:pt x="3274" y="498666"/>
                  </a:lnTo>
                  <a:lnTo>
                    <a:pt x="3518" y="499104"/>
                  </a:lnTo>
                  <a:lnTo>
                    <a:pt x="3769" y="499474"/>
                  </a:lnTo>
                  <a:lnTo>
                    <a:pt x="4028" y="499777"/>
                  </a:lnTo>
                  <a:lnTo>
                    <a:pt x="4294" y="500046"/>
                  </a:lnTo>
                  <a:lnTo>
                    <a:pt x="4560" y="500248"/>
                  </a:lnTo>
                  <a:lnTo>
                    <a:pt x="4833" y="500382"/>
                  </a:lnTo>
                  <a:lnTo>
                    <a:pt x="5114" y="500483"/>
                  </a:lnTo>
                  <a:lnTo>
                    <a:pt x="5395" y="500517"/>
                  </a:lnTo>
                  <a:lnTo>
                    <a:pt x="5668" y="500483"/>
                  </a:lnTo>
                  <a:lnTo>
                    <a:pt x="5942" y="500382"/>
                  </a:lnTo>
                  <a:lnTo>
                    <a:pt x="6215" y="500248"/>
                  </a:lnTo>
                  <a:lnTo>
                    <a:pt x="6474" y="500046"/>
                  </a:lnTo>
                  <a:lnTo>
                    <a:pt x="6740" y="499777"/>
                  </a:lnTo>
                  <a:lnTo>
                    <a:pt x="6991" y="499474"/>
                  </a:lnTo>
                  <a:lnTo>
                    <a:pt x="7243" y="499104"/>
                  </a:lnTo>
                  <a:lnTo>
                    <a:pt x="7486" y="498666"/>
                  </a:lnTo>
                  <a:lnTo>
                    <a:pt x="7730" y="498195"/>
                  </a:lnTo>
                  <a:lnTo>
                    <a:pt x="7959" y="497691"/>
                  </a:lnTo>
                  <a:lnTo>
                    <a:pt x="8189" y="497119"/>
                  </a:lnTo>
                  <a:lnTo>
                    <a:pt x="8403" y="496513"/>
                  </a:lnTo>
                  <a:lnTo>
                    <a:pt x="8617" y="495874"/>
                  </a:lnTo>
                  <a:lnTo>
                    <a:pt x="8824" y="495168"/>
                  </a:lnTo>
                  <a:lnTo>
                    <a:pt x="9016" y="494428"/>
                  </a:lnTo>
                  <a:lnTo>
                    <a:pt x="9208" y="493654"/>
                  </a:lnTo>
                  <a:lnTo>
                    <a:pt x="9386" y="492846"/>
                  </a:lnTo>
                  <a:lnTo>
                    <a:pt x="9556" y="492005"/>
                  </a:lnTo>
                  <a:lnTo>
                    <a:pt x="9711" y="491131"/>
                  </a:lnTo>
                  <a:lnTo>
                    <a:pt x="9866" y="490189"/>
                  </a:lnTo>
                  <a:lnTo>
                    <a:pt x="10007" y="489247"/>
                  </a:lnTo>
                  <a:lnTo>
                    <a:pt x="10140" y="488271"/>
                  </a:lnTo>
                  <a:lnTo>
                    <a:pt x="10258" y="487262"/>
                  </a:lnTo>
                  <a:lnTo>
                    <a:pt x="10361" y="486253"/>
                  </a:lnTo>
                  <a:lnTo>
                    <a:pt x="10465" y="485176"/>
                  </a:lnTo>
                  <a:lnTo>
                    <a:pt x="10546" y="484100"/>
                  </a:lnTo>
                  <a:lnTo>
                    <a:pt x="10620" y="482989"/>
                  </a:lnTo>
                  <a:lnTo>
                    <a:pt x="10679" y="481879"/>
                  </a:lnTo>
                  <a:lnTo>
                    <a:pt x="10731" y="480702"/>
                  </a:lnTo>
                  <a:lnTo>
                    <a:pt x="10760" y="479558"/>
                  </a:lnTo>
                  <a:lnTo>
                    <a:pt x="10783" y="478381"/>
                  </a:lnTo>
                  <a:lnTo>
                    <a:pt x="10790" y="477170"/>
                  </a:lnTo>
                  <a:lnTo>
                    <a:pt x="10783" y="475958"/>
                  </a:lnTo>
                  <a:lnTo>
                    <a:pt x="10760" y="474747"/>
                  </a:lnTo>
                  <a:lnTo>
                    <a:pt x="10731" y="473570"/>
                  </a:lnTo>
                  <a:lnTo>
                    <a:pt x="10679" y="472426"/>
                  </a:lnTo>
                  <a:lnTo>
                    <a:pt x="10620" y="471282"/>
                  </a:lnTo>
                  <a:lnTo>
                    <a:pt x="10546" y="470172"/>
                  </a:lnTo>
                  <a:lnTo>
                    <a:pt x="10465" y="469062"/>
                  </a:lnTo>
                  <a:lnTo>
                    <a:pt x="10361" y="468019"/>
                  </a:lnTo>
                  <a:lnTo>
                    <a:pt x="10258" y="466976"/>
                  </a:lnTo>
                  <a:lnTo>
                    <a:pt x="10140" y="465967"/>
                  </a:lnTo>
                  <a:lnTo>
                    <a:pt x="10007" y="464991"/>
                  </a:lnTo>
                  <a:lnTo>
                    <a:pt x="9866" y="464049"/>
                  </a:lnTo>
                  <a:lnTo>
                    <a:pt x="9711" y="463141"/>
                  </a:lnTo>
                  <a:lnTo>
                    <a:pt x="9556" y="462233"/>
                  </a:lnTo>
                  <a:lnTo>
                    <a:pt x="9386" y="461392"/>
                  </a:lnTo>
                  <a:lnTo>
                    <a:pt x="9208" y="460584"/>
                  </a:lnTo>
                  <a:lnTo>
                    <a:pt x="9016" y="459811"/>
                  </a:lnTo>
                  <a:lnTo>
                    <a:pt x="8824" y="459104"/>
                  </a:lnTo>
                  <a:lnTo>
                    <a:pt x="8617" y="458398"/>
                  </a:lnTo>
                  <a:lnTo>
                    <a:pt x="8403" y="457758"/>
                  </a:lnTo>
                  <a:lnTo>
                    <a:pt x="8189" y="457153"/>
                  </a:lnTo>
                  <a:lnTo>
                    <a:pt x="7959" y="456615"/>
                  </a:lnTo>
                  <a:lnTo>
                    <a:pt x="7730" y="456110"/>
                  </a:lnTo>
                  <a:lnTo>
                    <a:pt x="7486" y="455639"/>
                  </a:lnTo>
                  <a:lnTo>
                    <a:pt x="7243" y="455235"/>
                  </a:lnTo>
                  <a:lnTo>
                    <a:pt x="6991" y="454865"/>
                  </a:lnTo>
                  <a:lnTo>
                    <a:pt x="6740" y="454562"/>
                  </a:lnTo>
                  <a:lnTo>
                    <a:pt x="6474" y="454293"/>
                  </a:lnTo>
                  <a:lnTo>
                    <a:pt x="6215" y="454092"/>
                  </a:lnTo>
                  <a:lnTo>
                    <a:pt x="5942" y="453957"/>
                  </a:lnTo>
                  <a:lnTo>
                    <a:pt x="5668" y="453856"/>
                  </a:lnTo>
                  <a:lnTo>
                    <a:pt x="5395" y="453822"/>
                  </a:lnTo>
                  <a:close/>
                  <a:moveTo>
                    <a:pt x="5114" y="567059"/>
                  </a:moveTo>
                  <a:lnTo>
                    <a:pt x="4833" y="567160"/>
                  </a:lnTo>
                  <a:lnTo>
                    <a:pt x="4560" y="567328"/>
                  </a:lnTo>
                  <a:lnTo>
                    <a:pt x="4294" y="567530"/>
                  </a:lnTo>
                  <a:lnTo>
                    <a:pt x="4028" y="567766"/>
                  </a:lnTo>
                  <a:lnTo>
                    <a:pt x="3769" y="568102"/>
                  </a:lnTo>
                  <a:lnTo>
                    <a:pt x="3518" y="568472"/>
                  </a:lnTo>
                  <a:lnTo>
                    <a:pt x="3274" y="568876"/>
                  </a:lnTo>
                  <a:lnTo>
                    <a:pt x="3037" y="569347"/>
                  </a:lnTo>
                  <a:lnTo>
                    <a:pt x="2801" y="569885"/>
                  </a:lnTo>
                  <a:lnTo>
                    <a:pt x="2572" y="570423"/>
                  </a:lnTo>
                  <a:lnTo>
                    <a:pt x="2358" y="571029"/>
                  </a:lnTo>
                  <a:lnTo>
                    <a:pt x="2143" y="571702"/>
                  </a:lnTo>
                  <a:lnTo>
                    <a:pt x="1944" y="572408"/>
                  </a:lnTo>
                  <a:lnTo>
                    <a:pt x="1744" y="573115"/>
                  </a:lnTo>
                  <a:lnTo>
                    <a:pt x="1559" y="573889"/>
                  </a:lnTo>
                  <a:lnTo>
                    <a:pt x="1382" y="574730"/>
                  </a:lnTo>
                  <a:lnTo>
                    <a:pt x="1212" y="575571"/>
                  </a:lnTo>
                  <a:lnTo>
                    <a:pt x="1057" y="576445"/>
                  </a:lnTo>
                  <a:lnTo>
                    <a:pt x="909" y="577354"/>
                  </a:lnTo>
                  <a:lnTo>
                    <a:pt x="769" y="578296"/>
                  </a:lnTo>
                  <a:lnTo>
                    <a:pt x="636" y="579271"/>
                  </a:lnTo>
                  <a:lnTo>
                    <a:pt x="525" y="580280"/>
                  </a:lnTo>
                  <a:lnTo>
                    <a:pt x="414" y="581323"/>
                  </a:lnTo>
                  <a:lnTo>
                    <a:pt x="318" y="582400"/>
                  </a:lnTo>
                  <a:lnTo>
                    <a:pt x="237" y="583476"/>
                  </a:lnTo>
                  <a:lnTo>
                    <a:pt x="163" y="584586"/>
                  </a:lnTo>
                  <a:lnTo>
                    <a:pt x="103" y="585697"/>
                  </a:lnTo>
                  <a:lnTo>
                    <a:pt x="59" y="586840"/>
                  </a:lnTo>
                  <a:lnTo>
                    <a:pt x="22" y="588018"/>
                  </a:lnTo>
                  <a:lnTo>
                    <a:pt x="0" y="589195"/>
                  </a:lnTo>
                  <a:lnTo>
                    <a:pt x="0" y="590373"/>
                  </a:lnTo>
                  <a:lnTo>
                    <a:pt x="0" y="591618"/>
                  </a:lnTo>
                  <a:lnTo>
                    <a:pt x="22" y="592795"/>
                  </a:lnTo>
                  <a:lnTo>
                    <a:pt x="59" y="593972"/>
                  </a:lnTo>
                  <a:lnTo>
                    <a:pt x="103" y="595150"/>
                  </a:lnTo>
                  <a:lnTo>
                    <a:pt x="163" y="596294"/>
                  </a:lnTo>
                  <a:lnTo>
                    <a:pt x="237" y="597404"/>
                  </a:lnTo>
                  <a:lnTo>
                    <a:pt x="318" y="598480"/>
                  </a:lnTo>
                  <a:lnTo>
                    <a:pt x="414" y="599557"/>
                  </a:lnTo>
                  <a:lnTo>
                    <a:pt x="525" y="600600"/>
                  </a:lnTo>
                  <a:lnTo>
                    <a:pt x="636" y="601609"/>
                  </a:lnTo>
                  <a:lnTo>
                    <a:pt x="769" y="602585"/>
                  </a:lnTo>
                  <a:lnTo>
                    <a:pt x="909" y="603527"/>
                  </a:lnTo>
                  <a:lnTo>
                    <a:pt x="1057" y="604435"/>
                  </a:lnTo>
                  <a:lnTo>
                    <a:pt x="1212" y="605310"/>
                  </a:lnTo>
                  <a:lnTo>
                    <a:pt x="1382" y="606151"/>
                  </a:lnTo>
                  <a:lnTo>
                    <a:pt x="1559" y="606958"/>
                  </a:lnTo>
                  <a:lnTo>
                    <a:pt x="1744" y="607732"/>
                  </a:lnTo>
                  <a:lnTo>
                    <a:pt x="1944" y="608472"/>
                  </a:lnTo>
                  <a:lnTo>
                    <a:pt x="2143" y="609145"/>
                  </a:lnTo>
                  <a:lnTo>
                    <a:pt x="2358" y="609784"/>
                  </a:lnTo>
                  <a:lnTo>
                    <a:pt x="2572" y="610389"/>
                  </a:lnTo>
                  <a:lnTo>
                    <a:pt x="2801" y="610961"/>
                  </a:lnTo>
                  <a:lnTo>
                    <a:pt x="3037" y="611466"/>
                  </a:lnTo>
                  <a:lnTo>
                    <a:pt x="3274" y="611937"/>
                  </a:lnTo>
                  <a:lnTo>
                    <a:pt x="3518" y="612341"/>
                  </a:lnTo>
                  <a:lnTo>
                    <a:pt x="3769" y="612711"/>
                  </a:lnTo>
                  <a:lnTo>
                    <a:pt x="4028" y="613013"/>
                  </a:lnTo>
                  <a:lnTo>
                    <a:pt x="4294" y="613249"/>
                  </a:lnTo>
                  <a:lnTo>
                    <a:pt x="4560" y="613451"/>
                  </a:lnTo>
                  <a:lnTo>
                    <a:pt x="4833" y="613619"/>
                  </a:lnTo>
                  <a:lnTo>
                    <a:pt x="5114" y="613686"/>
                  </a:lnTo>
                  <a:lnTo>
                    <a:pt x="5395" y="613720"/>
                  </a:lnTo>
                  <a:lnTo>
                    <a:pt x="5668" y="613686"/>
                  </a:lnTo>
                  <a:lnTo>
                    <a:pt x="5942" y="613619"/>
                  </a:lnTo>
                  <a:lnTo>
                    <a:pt x="6215" y="613451"/>
                  </a:lnTo>
                  <a:lnTo>
                    <a:pt x="6474" y="613249"/>
                  </a:lnTo>
                  <a:lnTo>
                    <a:pt x="6740" y="613013"/>
                  </a:lnTo>
                  <a:lnTo>
                    <a:pt x="6991" y="612711"/>
                  </a:lnTo>
                  <a:lnTo>
                    <a:pt x="7243" y="612341"/>
                  </a:lnTo>
                  <a:lnTo>
                    <a:pt x="7486" y="611937"/>
                  </a:lnTo>
                  <a:lnTo>
                    <a:pt x="7730" y="611466"/>
                  </a:lnTo>
                  <a:lnTo>
                    <a:pt x="7959" y="610961"/>
                  </a:lnTo>
                  <a:lnTo>
                    <a:pt x="8189" y="610389"/>
                  </a:lnTo>
                  <a:lnTo>
                    <a:pt x="8403" y="609784"/>
                  </a:lnTo>
                  <a:lnTo>
                    <a:pt x="8617" y="609145"/>
                  </a:lnTo>
                  <a:lnTo>
                    <a:pt x="8824" y="608472"/>
                  </a:lnTo>
                  <a:lnTo>
                    <a:pt x="9016" y="607732"/>
                  </a:lnTo>
                  <a:lnTo>
                    <a:pt x="9208" y="606958"/>
                  </a:lnTo>
                  <a:lnTo>
                    <a:pt x="9386" y="606151"/>
                  </a:lnTo>
                  <a:lnTo>
                    <a:pt x="9556" y="605310"/>
                  </a:lnTo>
                  <a:lnTo>
                    <a:pt x="9711" y="604435"/>
                  </a:lnTo>
                  <a:lnTo>
                    <a:pt x="9866" y="603527"/>
                  </a:lnTo>
                  <a:lnTo>
                    <a:pt x="10007" y="602585"/>
                  </a:lnTo>
                  <a:lnTo>
                    <a:pt x="10140" y="601609"/>
                  </a:lnTo>
                  <a:lnTo>
                    <a:pt x="10258" y="600600"/>
                  </a:lnTo>
                  <a:lnTo>
                    <a:pt x="10361" y="599557"/>
                  </a:lnTo>
                  <a:lnTo>
                    <a:pt x="10465" y="598480"/>
                  </a:lnTo>
                  <a:lnTo>
                    <a:pt x="10546" y="597404"/>
                  </a:lnTo>
                  <a:lnTo>
                    <a:pt x="10620" y="596294"/>
                  </a:lnTo>
                  <a:lnTo>
                    <a:pt x="10679" y="595150"/>
                  </a:lnTo>
                  <a:lnTo>
                    <a:pt x="10731" y="593972"/>
                  </a:lnTo>
                  <a:lnTo>
                    <a:pt x="10760" y="592795"/>
                  </a:lnTo>
                  <a:lnTo>
                    <a:pt x="10783" y="591618"/>
                  </a:lnTo>
                  <a:lnTo>
                    <a:pt x="10790" y="590373"/>
                  </a:lnTo>
                  <a:lnTo>
                    <a:pt x="10783" y="589195"/>
                  </a:lnTo>
                  <a:lnTo>
                    <a:pt x="10760" y="588018"/>
                  </a:lnTo>
                  <a:lnTo>
                    <a:pt x="10731" y="586840"/>
                  </a:lnTo>
                  <a:lnTo>
                    <a:pt x="10679" y="585697"/>
                  </a:lnTo>
                  <a:lnTo>
                    <a:pt x="10620" y="584586"/>
                  </a:lnTo>
                  <a:lnTo>
                    <a:pt x="10546" y="583476"/>
                  </a:lnTo>
                  <a:lnTo>
                    <a:pt x="10465" y="582400"/>
                  </a:lnTo>
                  <a:lnTo>
                    <a:pt x="10361" y="581323"/>
                  </a:lnTo>
                  <a:lnTo>
                    <a:pt x="10258" y="580280"/>
                  </a:lnTo>
                  <a:lnTo>
                    <a:pt x="10140" y="579271"/>
                  </a:lnTo>
                  <a:lnTo>
                    <a:pt x="10007" y="578296"/>
                  </a:lnTo>
                  <a:lnTo>
                    <a:pt x="9866" y="577354"/>
                  </a:lnTo>
                  <a:lnTo>
                    <a:pt x="9711" y="576445"/>
                  </a:lnTo>
                  <a:lnTo>
                    <a:pt x="9556" y="575571"/>
                  </a:lnTo>
                  <a:lnTo>
                    <a:pt x="9386" y="574730"/>
                  </a:lnTo>
                  <a:lnTo>
                    <a:pt x="9208" y="573889"/>
                  </a:lnTo>
                  <a:lnTo>
                    <a:pt x="9016" y="573115"/>
                  </a:lnTo>
                  <a:lnTo>
                    <a:pt x="8824" y="572408"/>
                  </a:lnTo>
                  <a:lnTo>
                    <a:pt x="8617" y="571702"/>
                  </a:lnTo>
                  <a:lnTo>
                    <a:pt x="8403" y="571029"/>
                  </a:lnTo>
                  <a:lnTo>
                    <a:pt x="8189" y="570423"/>
                  </a:lnTo>
                  <a:lnTo>
                    <a:pt x="7959" y="569885"/>
                  </a:lnTo>
                  <a:lnTo>
                    <a:pt x="7730" y="569347"/>
                  </a:lnTo>
                  <a:lnTo>
                    <a:pt x="7486" y="568876"/>
                  </a:lnTo>
                  <a:lnTo>
                    <a:pt x="7243" y="568472"/>
                  </a:lnTo>
                  <a:lnTo>
                    <a:pt x="6991" y="568102"/>
                  </a:lnTo>
                  <a:lnTo>
                    <a:pt x="6740" y="567766"/>
                  </a:lnTo>
                  <a:lnTo>
                    <a:pt x="6474" y="567530"/>
                  </a:lnTo>
                  <a:lnTo>
                    <a:pt x="6215" y="567328"/>
                  </a:lnTo>
                  <a:lnTo>
                    <a:pt x="5942" y="567160"/>
                  </a:lnTo>
                  <a:lnTo>
                    <a:pt x="5668"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7"/>
            <p:cNvSpPr/>
            <p:nvPr/>
          </p:nvSpPr>
          <p:spPr>
            <a:xfrm>
              <a:off x="11428633" y="1047749"/>
              <a:ext cx="55637" cy="876085"/>
            </a:xfrm>
            <a:custGeom>
              <a:avLst/>
              <a:gdLst/>
              <a:ahLst/>
              <a:cxnLst/>
              <a:rect l="l" t="t" r="r" b="b"/>
              <a:pathLst>
                <a:path w="10798" h="613720" extrusionOk="0">
                  <a:moveTo>
                    <a:pt x="5403" y="0"/>
                  </a:moveTo>
                  <a:lnTo>
                    <a:pt x="5122" y="34"/>
                  </a:lnTo>
                  <a:lnTo>
                    <a:pt x="4848" y="135"/>
                  </a:lnTo>
                  <a:lnTo>
                    <a:pt x="4582" y="269"/>
                  </a:lnTo>
                  <a:lnTo>
                    <a:pt x="4316" y="471"/>
                  </a:lnTo>
                  <a:lnTo>
                    <a:pt x="4050" y="740"/>
                  </a:lnTo>
                  <a:lnTo>
                    <a:pt x="3799" y="1043"/>
                  </a:lnTo>
                  <a:lnTo>
                    <a:pt x="3548" y="1413"/>
                  </a:lnTo>
                  <a:lnTo>
                    <a:pt x="3304" y="1850"/>
                  </a:lnTo>
                  <a:lnTo>
                    <a:pt x="3060" y="2321"/>
                  </a:lnTo>
                  <a:lnTo>
                    <a:pt x="2831" y="2826"/>
                  </a:lnTo>
                  <a:lnTo>
                    <a:pt x="2602" y="3398"/>
                  </a:lnTo>
                  <a:lnTo>
                    <a:pt x="2387" y="4003"/>
                  </a:lnTo>
                  <a:lnTo>
                    <a:pt x="2173" y="4643"/>
                  </a:lnTo>
                  <a:lnTo>
                    <a:pt x="1966" y="5349"/>
                  </a:lnTo>
                  <a:lnTo>
                    <a:pt x="1774" y="6089"/>
                  </a:lnTo>
                  <a:lnTo>
                    <a:pt x="1589" y="6863"/>
                  </a:lnTo>
                  <a:lnTo>
                    <a:pt x="1404" y="7670"/>
                  </a:lnTo>
                  <a:lnTo>
                    <a:pt x="1234" y="8511"/>
                  </a:lnTo>
                  <a:lnTo>
                    <a:pt x="1079" y="9420"/>
                  </a:lnTo>
                  <a:lnTo>
                    <a:pt x="924" y="10328"/>
                  </a:lnTo>
                  <a:lnTo>
                    <a:pt x="784" y="11270"/>
                  </a:lnTo>
                  <a:lnTo>
                    <a:pt x="658" y="12245"/>
                  </a:lnTo>
                  <a:lnTo>
                    <a:pt x="532" y="13255"/>
                  </a:lnTo>
                  <a:lnTo>
                    <a:pt x="429" y="14298"/>
                  </a:lnTo>
                  <a:lnTo>
                    <a:pt x="333" y="15340"/>
                  </a:lnTo>
                  <a:lnTo>
                    <a:pt x="244" y="16417"/>
                  </a:lnTo>
                  <a:lnTo>
                    <a:pt x="170" y="17527"/>
                  </a:lnTo>
                  <a:lnTo>
                    <a:pt x="111" y="18671"/>
                  </a:lnTo>
                  <a:lnTo>
                    <a:pt x="67" y="19815"/>
                  </a:lnTo>
                  <a:lnTo>
                    <a:pt x="30" y="20959"/>
                  </a:lnTo>
                  <a:lnTo>
                    <a:pt x="8" y="22136"/>
                  </a:lnTo>
                  <a:lnTo>
                    <a:pt x="0" y="23347"/>
                  </a:lnTo>
                  <a:lnTo>
                    <a:pt x="8" y="24558"/>
                  </a:lnTo>
                  <a:lnTo>
                    <a:pt x="30" y="25769"/>
                  </a:lnTo>
                  <a:lnTo>
                    <a:pt x="67" y="26947"/>
                  </a:lnTo>
                  <a:lnTo>
                    <a:pt x="111" y="28091"/>
                  </a:lnTo>
                  <a:lnTo>
                    <a:pt x="170" y="29234"/>
                  </a:lnTo>
                  <a:lnTo>
                    <a:pt x="244" y="30345"/>
                  </a:lnTo>
                  <a:lnTo>
                    <a:pt x="333" y="31455"/>
                  </a:lnTo>
                  <a:lnTo>
                    <a:pt x="429" y="32531"/>
                  </a:lnTo>
                  <a:lnTo>
                    <a:pt x="532" y="33540"/>
                  </a:lnTo>
                  <a:lnTo>
                    <a:pt x="658" y="34550"/>
                  </a:lnTo>
                  <a:lnTo>
                    <a:pt x="784" y="35525"/>
                  </a:lnTo>
                  <a:lnTo>
                    <a:pt x="924" y="36501"/>
                  </a:lnTo>
                  <a:lnTo>
                    <a:pt x="1079" y="37409"/>
                  </a:lnTo>
                  <a:lnTo>
                    <a:pt x="1234" y="38284"/>
                  </a:lnTo>
                  <a:lnTo>
                    <a:pt x="1404" y="39125"/>
                  </a:lnTo>
                  <a:lnTo>
                    <a:pt x="1589" y="39932"/>
                  </a:lnTo>
                  <a:lnTo>
                    <a:pt x="1774" y="40706"/>
                  </a:lnTo>
                  <a:lnTo>
                    <a:pt x="1966" y="41413"/>
                  </a:lnTo>
                  <a:lnTo>
                    <a:pt x="2173" y="42119"/>
                  </a:lnTo>
                  <a:lnTo>
                    <a:pt x="2387" y="42758"/>
                  </a:lnTo>
                  <a:lnTo>
                    <a:pt x="2602" y="43364"/>
                  </a:lnTo>
                  <a:lnTo>
                    <a:pt x="2831" y="43902"/>
                  </a:lnTo>
                  <a:lnTo>
                    <a:pt x="3060" y="44407"/>
                  </a:lnTo>
                  <a:lnTo>
                    <a:pt x="3304" y="44878"/>
                  </a:lnTo>
                  <a:lnTo>
                    <a:pt x="3548" y="45281"/>
                  </a:lnTo>
                  <a:lnTo>
                    <a:pt x="3799" y="45651"/>
                  </a:lnTo>
                  <a:lnTo>
                    <a:pt x="4050" y="45954"/>
                  </a:lnTo>
                  <a:lnTo>
                    <a:pt x="4316" y="46223"/>
                  </a:lnTo>
                  <a:lnTo>
                    <a:pt x="4582" y="46425"/>
                  </a:lnTo>
                  <a:lnTo>
                    <a:pt x="4848" y="46560"/>
                  </a:lnTo>
                  <a:lnTo>
                    <a:pt x="5122" y="46661"/>
                  </a:lnTo>
                  <a:lnTo>
                    <a:pt x="5403" y="46694"/>
                  </a:lnTo>
                  <a:lnTo>
                    <a:pt x="5676" y="46661"/>
                  </a:lnTo>
                  <a:lnTo>
                    <a:pt x="5950" y="46560"/>
                  </a:lnTo>
                  <a:lnTo>
                    <a:pt x="6216" y="46425"/>
                  </a:lnTo>
                  <a:lnTo>
                    <a:pt x="6482" y="46223"/>
                  </a:lnTo>
                  <a:lnTo>
                    <a:pt x="6740" y="45954"/>
                  </a:lnTo>
                  <a:lnTo>
                    <a:pt x="6999" y="45651"/>
                  </a:lnTo>
                  <a:lnTo>
                    <a:pt x="7250" y="45281"/>
                  </a:lnTo>
                  <a:lnTo>
                    <a:pt x="7494" y="44878"/>
                  </a:lnTo>
                  <a:lnTo>
                    <a:pt x="7731" y="44407"/>
                  </a:lnTo>
                  <a:lnTo>
                    <a:pt x="7967" y="43902"/>
                  </a:lnTo>
                  <a:lnTo>
                    <a:pt x="8189" y="43364"/>
                  </a:lnTo>
                  <a:lnTo>
                    <a:pt x="8411" y="42758"/>
                  </a:lnTo>
                  <a:lnTo>
                    <a:pt x="8625" y="42119"/>
                  </a:lnTo>
                  <a:lnTo>
                    <a:pt x="8824" y="41413"/>
                  </a:lnTo>
                  <a:lnTo>
                    <a:pt x="9024" y="40706"/>
                  </a:lnTo>
                  <a:lnTo>
                    <a:pt x="9209" y="39932"/>
                  </a:lnTo>
                  <a:lnTo>
                    <a:pt x="9386" y="39125"/>
                  </a:lnTo>
                  <a:lnTo>
                    <a:pt x="9556" y="38284"/>
                  </a:lnTo>
                  <a:lnTo>
                    <a:pt x="9719" y="37409"/>
                  </a:lnTo>
                  <a:lnTo>
                    <a:pt x="9874" y="36501"/>
                  </a:lnTo>
                  <a:lnTo>
                    <a:pt x="10014" y="35525"/>
                  </a:lnTo>
                  <a:lnTo>
                    <a:pt x="10140" y="34550"/>
                  </a:lnTo>
                  <a:lnTo>
                    <a:pt x="10266" y="33540"/>
                  </a:lnTo>
                  <a:lnTo>
                    <a:pt x="10369" y="32531"/>
                  </a:lnTo>
                  <a:lnTo>
                    <a:pt x="10465" y="31455"/>
                  </a:lnTo>
                  <a:lnTo>
                    <a:pt x="10554" y="30345"/>
                  </a:lnTo>
                  <a:lnTo>
                    <a:pt x="10628" y="29234"/>
                  </a:lnTo>
                  <a:lnTo>
                    <a:pt x="10687" y="28091"/>
                  </a:lnTo>
                  <a:lnTo>
                    <a:pt x="10731" y="26947"/>
                  </a:lnTo>
                  <a:lnTo>
                    <a:pt x="10768" y="25769"/>
                  </a:lnTo>
                  <a:lnTo>
                    <a:pt x="10790" y="24558"/>
                  </a:lnTo>
                  <a:lnTo>
                    <a:pt x="10798" y="23347"/>
                  </a:lnTo>
                  <a:lnTo>
                    <a:pt x="10790" y="22136"/>
                  </a:lnTo>
                  <a:lnTo>
                    <a:pt x="10768" y="20959"/>
                  </a:lnTo>
                  <a:lnTo>
                    <a:pt x="10731" y="19815"/>
                  </a:lnTo>
                  <a:lnTo>
                    <a:pt x="10687" y="18671"/>
                  </a:lnTo>
                  <a:lnTo>
                    <a:pt x="10628" y="17527"/>
                  </a:lnTo>
                  <a:lnTo>
                    <a:pt x="10554" y="16417"/>
                  </a:lnTo>
                  <a:lnTo>
                    <a:pt x="10465" y="15340"/>
                  </a:lnTo>
                  <a:lnTo>
                    <a:pt x="10369" y="14298"/>
                  </a:lnTo>
                  <a:lnTo>
                    <a:pt x="10266" y="13255"/>
                  </a:lnTo>
                  <a:lnTo>
                    <a:pt x="10140" y="12245"/>
                  </a:lnTo>
                  <a:lnTo>
                    <a:pt x="10014" y="11270"/>
                  </a:lnTo>
                  <a:lnTo>
                    <a:pt x="9874" y="10328"/>
                  </a:lnTo>
                  <a:lnTo>
                    <a:pt x="9719" y="9420"/>
                  </a:lnTo>
                  <a:lnTo>
                    <a:pt x="9556" y="8511"/>
                  </a:lnTo>
                  <a:lnTo>
                    <a:pt x="9386" y="7670"/>
                  </a:lnTo>
                  <a:lnTo>
                    <a:pt x="9209" y="6863"/>
                  </a:lnTo>
                  <a:lnTo>
                    <a:pt x="9024" y="6089"/>
                  </a:lnTo>
                  <a:lnTo>
                    <a:pt x="8824" y="5349"/>
                  </a:lnTo>
                  <a:lnTo>
                    <a:pt x="8625" y="4643"/>
                  </a:lnTo>
                  <a:lnTo>
                    <a:pt x="8411" y="4003"/>
                  </a:lnTo>
                  <a:lnTo>
                    <a:pt x="8189" y="3398"/>
                  </a:lnTo>
                  <a:lnTo>
                    <a:pt x="7967" y="2826"/>
                  </a:lnTo>
                  <a:lnTo>
                    <a:pt x="7731" y="2321"/>
                  </a:lnTo>
                  <a:lnTo>
                    <a:pt x="7494" y="1850"/>
                  </a:lnTo>
                  <a:lnTo>
                    <a:pt x="7250" y="1413"/>
                  </a:lnTo>
                  <a:lnTo>
                    <a:pt x="6999" y="1043"/>
                  </a:lnTo>
                  <a:lnTo>
                    <a:pt x="6740" y="740"/>
                  </a:lnTo>
                  <a:lnTo>
                    <a:pt x="6482" y="471"/>
                  </a:lnTo>
                  <a:lnTo>
                    <a:pt x="6216" y="269"/>
                  </a:lnTo>
                  <a:lnTo>
                    <a:pt x="5950" y="135"/>
                  </a:lnTo>
                  <a:lnTo>
                    <a:pt x="5676" y="34"/>
                  </a:lnTo>
                  <a:lnTo>
                    <a:pt x="5403" y="0"/>
                  </a:lnTo>
                  <a:close/>
                  <a:moveTo>
                    <a:pt x="5403" y="113472"/>
                  </a:moveTo>
                  <a:lnTo>
                    <a:pt x="5122" y="113506"/>
                  </a:lnTo>
                  <a:lnTo>
                    <a:pt x="4848" y="113573"/>
                  </a:lnTo>
                  <a:lnTo>
                    <a:pt x="4582" y="113742"/>
                  </a:lnTo>
                  <a:lnTo>
                    <a:pt x="4316" y="113943"/>
                  </a:lnTo>
                  <a:lnTo>
                    <a:pt x="4050" y="114213"/>
                  </a:lnTo>
                  <a:lnTo>
                    <a:pt x="3799" y="114515"/>
                  </a:lnTo>
                  <a:lnTo>
                    <a:pt x="3548" y="114885"/>
                  </a:lnTo>
                  <a:lnTo>
                    <a:pt x="3304" y="115323"/>
                  </a:lnTo>
                  <a:lnTo>
                    <a:pt x="3060" y="115794"/>
                  </a:lnTo>
                  <a:lnTo>
                    <a:pt x="2831" y="116298"/>
                  </a:lnTo>
                  <a:lnTo>
                    <a:pt x="2602" y="116870"/>
                  </a:lnTo>
                  <a:lnTo>
                    <a:pt x="2387" y="117476"/>
                  </a:lnTo>
                  <a:lnTo>
                    <a:pt x="2173" y="118115"/>
                  </a:lnTo>
                  <a:lnTo>
                    <a:pt x="1966" y="118821"/>
                  </a:lnTo>
                  <a:lnTo>
                    <a:pt x="1774" y="119562"/>
                  </a:lnTo>
                  <a:lnTo>
                    <a:pt x="1589" y="120335"/>
                  </a:lnTo>
                  <a:lnTo>
                    <a:pt x="1404" y="121143"/>
                  </a:lnTo>
                  <a:lnTo>
                    <a:pt x="1234" y="121984"/>
                  </a:lnTo>
                  <a:lnTo>
                    <a:pt x="1079" y="122858"/>
                  </a:lnTo>
                  <a:lnTo>
                    <a:pt x="924" y="123800"/>
                  </a:lnTo>
                  <a:lnTo>
                    <a:pt x="784" y="124742"/>
                  </a:lnTo>
                  <a:lnTo>
                    <a:pt x="658" y="125718"/>
                  </a:lnTo>
                  <a:lnTo>
                    <a:pt x="532" y="126727"/>
                  </a:lnTo>
                  <a:lnTo>
                    <a:pt x="429" y="127736"/>
                  </a:lnTo>
                  <a:lnTo>
                    <a:pt x="333" y="128813"/>
                  </a:lnTo>
                  <a:lnTo>
                    <a:pt x="244" y="129889"/>
                  </a:lnTo>
                  <a:lnTo>
                    <a:pt x="170" y="131000"/>
                  </a:lnTo>
                  <a:lnTo>
                    <a:pt x="111" y="132110"/>
                  </a:lnTo>
                  <a:lnTo>
                    <a:pt x="67" y="133254"/>
                  </a:lnTo>
                  <a:lnTo>
                    <a:pt x="30" y="134431"/>
                  </a:lnTo>
                  <a:lnTo>
                    <a:pt x="8" y="135608"/>
                  </a:lnTo>
                  <a:lnTo>
                    <a:pt x="0" y="136820"/>
                  </a:lnTo>
                  <a:lnTo>
                    <a:pt x="8" y="137997"/>
                  </a:lnTo>
                  <a:lnTo>
                    <a:pt x="30" y="139174"/>
                  </a:lnTo>
                  <a:lnTo>
                    <a:pt x="67" y="140352"/>
                  </a:lnTo>
                  <a:lnTo>
                    <a:pt x="111" y="141496"/>
                  </a:lnTo>
                  <a:lnTo>
                    <a:pt x="170" y="142640"/>
                  </a:lnTo>
                  <a:lnTo>
                    <a:pt x="244" y="143716"/>
                  </a:lnTo>
                  <a:lnTo>
                    <a:pt x="333" y="144826"/>
                  </a:lnTo>
                  <a:lnTo>
                    <a:pt x="429" y="145869"/>
                  </a:lnTo>
                  <a:lnTo>
                    <a:pt x="532" y="146912"/>
                  </a:lnTo>
                  <a:lnTo>
                    <a:pt x="658" y="147921"/>
                  </a:lnTo>
                  <a:lnTo>
                    <a:pt x="784" y="148897"/>
                  </a:lnTo>
                  <a:lnTo>
                    <a:pt x="924" y="149839"/>
                  </a:lnTo>
                  <a:lnTo>
                    <a:pt x="1079" y="150747"/>
                  </a:lnTo>
                  <a:lnTo>
                    <a:pt x="1234" y="151622"/>
                  </a:lnTo>
                  <a:lnTo>
                    <a:pt x="1404" y="152496"/>
                  </a:lnTo>
                  <a:lnTo>
                    <a:pt x="1589" y="153304"/>
                  </a:lnTo>
                  <a:lnTo>
                    <a:pt x="1774" y="154078"/>
                  </a:lnTo>
                  <a:lnTo>
                    <a:pt x="1966" y="154818"/>
                  </a:lnTo>
                  <a:lnTo>
                    <a:pt x="2173" y="155491"/>
                  </a:lnTo>
                  <a:lnTo>
                    <a:pt x="2387" y="156163"/>
                  </a:lnTo>
                  <a:lnTo>
                    <a:pt x="2602" y="156769"/>
                  </a:lnTo>
                  <a:lnTo>
                    <a:pt x="2831" y="157341"/>
                  </a:lnTo>
                  <a:lnTo>
                    <a:pt x="3060" y="157845"/>
                  </a:lnTo>
                  <a:lnTo>
                    <a:pt x="3304" y="158316"/>
                  </a:lnTo>
                  <a:lnTo>
                    <a:pt x="3548" y="158720"/>
                  </a:lnTo>
                  <a:lnTo>
                    <a:pt x="3799" y="159090"/>
                  </a:lnTo>
                  <a:lnTo>
                    <a:pt x="4050" y="159427"/>
                  </a:lnTo>
                  <a:lnTo>
                    <a:pt x="4316" y="159696"/>
                  </a:lnTo>
                  <a:lnTo>
                    <a:pt x="4582" y="159898"/>
                  </a:lnTo>
                  <a:lnTo>
                    <a:pt x="4848" y="160032"/>
                  </a:lnTo>
                  <a:lnTo>
                    <a:pt x="5122" y="160133"/>
                  </a:lnTo>
                  <a:lnTo>
                    <a:pt x="5403"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7" y="157341"/>
                  </a:lnTo>
                  <a:lnTo>
                    <a:pt x="8189" y="156769"/>
                  </a:lnTo>
                  <a:lnTo>
                    <a:pt x="8411" y="156163"/>
                  </a:lnTo>
                  <a:lnTo>
                    <a:pt x="8625" y="155491"/>
                  </a:lnTo>
                  <a:lnTo>
                    <a:pt x="8824" y="154818"/>
                  </a:lnTo>
                  <a:lnTo>
                    <a:pt x="9024" y="154078"/>
                  </a:lnTo>
                  <a:lnTo>
                    <a:pt x="9209" y="153304"/>
                  </a:lnTo>
                  <a:lnTo>
                    <a:pt x="9386" y="152496"/>
                  </a:lnTo>
                  <a:lnTo>
                    <a:pt x="9556" y="151622"/>
                  </a:lnTo>
                  <a:lnTo>
                    <a:pt x="9719" y="150747"/>
                  </a:lnTo>
                  <a:lnTo>
                    <a:pt x="9874" y="149839"/>
                  </a:lnTo>
                  <a:lnTo>
                    <a:pt x="10014" y="148897"/>
                  </a:lnTo>
                  <a:lnTo>
                    <a:pt x="10140" y="147921"/>
                  </a:lnTo>
                  <a:lnTo>
                    <a:pt x="10266" y="146912"/>
                  </a:lnTo>
                  <a:lnTo>
                    <a:pt x="10369" y="145869"/>
                  </a:lnTo>
                  <a:lnTo>
                    <a:pt x="10465" y="144826"/>
                  </a:lnTo>
                  <a:lnTo>
                    <a:pt x="10554" y="143716"/>
                  </a:lnTo>
                  <a:lnTo>
                    <a:pt x="10628" y="142640"/>
                  </a:lnTo>
                  <a:lnTo>
                    <a:pt x="10687" y="141496"/>
                  </a:lnTo>
                  <a:lnTo>
                    <a:pt x="10731" y="140352"/>
                  </a:lnTo>
                  <a:lnTo>
                    <a:pt x="10768" y="139174"/>
                  </a:lnTo>
                  <a:lnTo>
                    <a:pt x="10790" y="137997"/>
                  </a:lnTo>
                  <a:lnTo>
                    <a:pt x="10798" y="136820"/>
                  </a:lnTo>
                  <a:lnTo>
                    <a:pt x="10790" y="135608"/>
                  </a:lnTo>
                  <a:lnTo>
                    <a:pt x="10768" y="134431"/>
                  </a:lnTo>
                  <a:lnTo>
                    <a:pt x="10731" y="133254"/>
                  </a:lnTo>
                  <a:lnTo>
                    <a:pt x="10687" y="132110"/>
                  </a:lnTo>
                  <a:lnTo>
                    <a:pt x="10628" y="131000"/>
                  </a:lnTo>
                  <a:lnTo>
                    <a:pt x="10554" y="129889"/>
                  </a:lnTo>
                  <a:lnTo>
                    <a:pt x="10465" y="128813"/>
                  </a:lnTo>
                  <a:lnTo>
                    <a:pt x="10369" y="127736"/>
                  </a:lnTo>
                  <a:lnTo>
                    <a:pt x="10266" y="126727"/>
                  </a:lnTo>
                  <a:lnTo>
                    <a:pt x="10140" y="125718"/>
                  </a:lnTo>
                  <a:lnTo>
                    <a:pt x="10014" y="124742"/>
                  </a:lnTo>
                  <a:lnTo>
                    <a:pt x="9874" y="123800"/>
                  </a:lnTo>
                  <a:lnTo>
                    <a:pt x="9719" y="122858"/>
                  </a:lnTo>
                  <a:lnTo>
                    <a:pt x="9556" y="121984"/>
                  </a:lnTo>
                  <a:lnTo>
                    <a:pt x="9386" y="121143"/>
                  </a:lnTo>
                  <a:lnTo>
                    <a:pt x="9209" y="120335"/>
                  </a:lnTo>
                  <a:lnTo>
                    <a:pt x="9024" y="119562"/>
                  </a:lnTo>
                  <a:lnTo>
                    <a:pt x="8824" y="118821"/>
                  </a:lnTo>
                  <a:lnTo>
                    <a:pt x="8625" y="118115"/>
                  </a:lnTo>
                  <a:lnTo>
                    <a:pt x="8411" y="117476"/>
                  </a:lnTo>
                  <a:lnTo>
                    <a:pt x="8189" y="116870"/>
                  </a:lnTo>
                  <a:lnTo>
                    <a:pt x="7967"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403" y="113472"/>
                  </a:lnTo>
                  <a:close/>
                  <a:moveTo>
                    <a:pt x="5122" y="226945"/>
                  </a:moveTo>
                  <a:lnTo>
                    <a:pt x="4848" y="227046"/>
                  </a:lnTo>
                  <a:lnTo>
                    <a:pt x="4582" y="227214"/>
                  </a:lnTo>
                  <a:lnTo>
                    <a:pt x="4316" y="227416"/>
                  </a:lnTo>
                  <a:lnTo>
                    <a:pt x="4050" y="227651"/>
                  </a:lnTo>
                  <a:lnTo>
                    <a:pt x="3799" y="227988"/>
                  </a:lnTo>
                  <a:lnTo>
                    <a:pt x="3548" y="228358"/>
                  </a:lnTo>
                  <a:lnTo>
                    <a:pt x="3304" y="228761"/>
                  </a:lnTo>
                  <a:lnTo>
                    <a:pt x="3060" y="229232"/>
                  </a:lnTo>
                  <a:lnTo>
                    <a:pt x="2831" y="229771"/>
                  </a:lnTo>
                  <a:lnTo>
                    <a:pt x="2602" y="230309"/>
                  </a:lnTo>
                  <a:lnTo>
                    <a:pt x="2387" y="230915"/>
                  </a:lnTo>
                  <a:lnTo>
                    <a:pt x="2173" y="231587"/>
                  </a:lnTo>
                  <a:lnTo>
                    <a:pt x="1966" y="232260"/>
                  </a:lnTo>
                  <a:lnTo>
                    <a:pt x="1774" y="233000"/>
                  </a:lnTo>
                  <a:lnTo>
                    <a:pt x="1589" y="233774"/>
                  </a:lnTo>
                  <a:lnTo>
                    <a:pt x="1404" y="234581"/>
                  </a:lnTo>
                  <a:lnTo>
                    <a:pt x="1234" y="235422"/>
                  </a:lnTo>
                  <a:lnTo>
                    <a:pt x="1079" y="236331"/>
                  </a:lnTo>
                  <a:lnTo>
                    <a:pt x="924" y="237239"/>
                  </a:lnTo>
                  <a:lnTo>
                    <a:pt x="784" y="238181"/>
                  </a:lnTo>
                  <a:lnTo>
                    <a:pt x="658" y="239157"/>
                  </a:lnTo>
                  <a:lnTo>
                    <a:pt x="532" y="240166"/>
                  </a:lnTo>
                  <a:lnTo>
                    <a:pt x="429" y="241209"/>
                  </a:lnTo>
                  <a:lnTo>
                    <a:pt x="333" y="242252"/>
                  </a:lnTo>
                  <a:lnTo>
                    <a:pt x="244" y="243328"/>
                  </a:lnTo>
                  <a:lnTo>
                    <a:pt x="170" y="244438"/>
                  </a:lnTo>
                  <a:lnTo>
                    <a:pt x="111" y="245582"/>
                  </a:lnTo>
                  <a:lnTo>
                    <a:pt x="67" y="246726"/>
                  </a:lnTo>
                  <a:lnTo>
                    <a:pt x="30" y="247903"/>
                  </a:lnTo>
                  <a:lnTo>
                    <a:pt x="8" y="249081"/>
                  </a:lnTo>
                  <a:lnTo>
                    <a:pt x="0" y="250258"/>
                  </a:lnTo>
                  <a:lnTo>
                    <a:pt x="8" y="251469"/>
                  </a:lnTo>
                  <a:lnTo>
                    <a:pt x="30" y="252647"/>
                  </a:lnTo>
                  <a:lnTo>
                    <a:pt x="67" y="253824"/>
                  </a:lnTo>
                  <a:lnTo>
                    <a:pt x="111" y="254968"/>
                  </a:lnTo>
                  <a:lnTo>
                    <a:pt x="170" y="256078"/>
                  </a:lnTo>
                  <a:lnTo>
                    <a:pt x="244" y="257188"/>
                  </a:lnTo>
                  <a:lnTo>
                    <a:pt x="333" y="258265"/>
                  </a:lnTo>
                  <a:lnTo>
                    <a:pt x="429" y="259341"/>
                  </a:lnTo>
                  <a:lnTo>
                    <a:pt x="532" y="260384"/>
                  </a:lnTo>
                  <a:lnTo>
                    <a:pt x="658" y="261360"/>
                  </a:lnTo>
                  <a:lnTo>
                    <a:pt x="784" y="262336"/>
                  </a:lnTo>
                  <a:lnTo>
                    <a:pt x="924" y="263311"/>
                  </a:lnTo>
                  <a:lnTo>
                    <a:pt x="1079" y="264220"/>
                  </a:lnTo>
                  <a:lnTo>
                    <a:pt x="1234" y="265094"/>
                  </a:lnTo>
                  <a:lnTo>
                    <a:pt x="1404" y="265935"/>
                  </a:lnTo>
                  <a:lnTo>
                    <a:pt x="1589" y="266743"/>
                  </a:lnTo>
                  <a:lnTo>
                    <a:pt x="1774" y="267516"/>
                  </a:lnTo>
                  <a:lnTo>
                    <a:pt x="1966" y="268256"/>
                  </a:lnTo>
                  <a:lnTo>
                    <a:pt x="2173" y="268963"/>
                  </a:lnTo>
                  <a:lnTo>
                    <a:pt x="2387" y="269602"/>
                  </a:lnTo>
                  <a:lnTo>
                    <a:pt x="2602" y="270208"/>
                  </a:lnTo>
                  <a:lnTo>
                    <a:pt x="2831" y="270780"/>
                  </a:lnTo>
                  <a:lnTo>
                    <a:pt x="3060" y="271318"/>
                  </a:lnTo>
                  <a:lnTo>
                    <a:pt x="3304" y="271789"/>
                  </a:lnTo>
                  <a:lnTo>
                    <a:pt x="3548" y="272193"/>
                  </a:lnTo>
                  <a:lnTo>
                    <a:pt x="3799" y="272563"/>
                  </a:lnTo>
                  <a:lnTo>
                    <a:pt x="4050" y="272865"/>
                  </a:lnTo>
                  <a:lnTo>
                    <a:pt x="4316" y="273134"/>
                  </a:lnTo>
                  <a:lnTo>
                    <a:pt x="4582" y="273336"/>
                  </a:lnTo>
                  <a:lnTo>
                    <a:pt x="4848" y="273505"/>
                  </a:lnTo>
                  <a:lnTo>
                    <a:pt x="5122" y="273572"/>
                  </a:lnTo>
                  <a:lnTo>
                    <a:pt x="5403"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7" y="270780"/>
                  </a:lnTo>
                  <a:lnTo>
                    <a:pt x="8189" y="270208"/>
                  </a:lnTo>
                  <a:lnTo>
                    <a:pt x="8411" y="269602"/>
                  </a:lnTo>
                  <a:lnTo>
                    <a:pt x="8625" y="268963"/>
                  </a:lnTo>
                  <a:lnTo>
                    <a:pt x="8824" y="268256"/>
                  </a:lnTo>
                  <a:lnTo>
                    <a:pt x="9024" y="267516"/>
                  </a:lnTo>
                  <a:lnTo>
                    <a:pt x="9209" y="266743"/>
                  </a:lnTo>
                  <a:lnTo>
                    <a:pt x="9386" y="265935"/>
                  </a:lnTo>
                  <a:lnTo>
                    <a:pt x="9556" y="265094"/>
                  </a:lnTo>
                  <a:lnTo>
                    <a:pt x="9719" y="264220"/>
                  </a:lnTo>
                  <a:lnTo>
                    <a:pt x="9874" y="263311"/>
                  </a:lnTo>
                  <a:lnTo>
                    <a:pt x="10014" y="262336"/>
                  </a:lnTo>
                  <a:lnTo>
                    <a:pt x="10140" y="261360"/>
                  </a:lnTo>
                  <a:lnTo>
                    <a:pt x="10266" y="260384"/>
                  </a:lnTo>
                  <a:lnTo>
                    <a:pt x="10369" y="259341"/>
                  </a:lnTo>
                  <a:lnTo>
                    <a:pt x="10465" y="258265"/>
                  </a:lnTo>
                  <a:lnTo>
                    <a:pt x="10554" y="257188"/>
                  </a:lnTo>
                  <a:lnTo>
                    <a:pt x="10628" y="256078"/>
                  </a:lnTo>
                  <a:lnTo>
                    <a:pt x="10687" y="254968"/>
                  </a:lnTo>
                  <a:lnTo>
                    <a:pt x="10731" y="253824"/>
                  </a:lnTo>
                  <a:lnTo>
                    <a:pt x="10768" y="252647"/>
                  </a:lnTo>
                  <a:lnTo>
                    <a:pt x="10790" y="251469"/>
                  </a:lnTo>
                  <a:lnTo>
                    <a:pt x="10798" y="250258"/>
                  </a:lnTo>
                  <a:lnTo>
                    <a:pt x="10790" y="249081"/>
                  </a:lnTo>
                  <a:lnTo>
                    <a:pt x="10768" y="247903"/>
                  </a:lnTo>
                  <a:lnTo>
                    <a:pt x="10731" y="246726"/>
                  </a:lnTo>
                  <a:lnTo>
                    <a:pt x="10687" y="245582"/>
                  </a:lnTo>
                  <a:lnTo>
                    <a:pt x="10628" y="244438"/>
                  </a:lnTo>
                  <a:lnTo>
                    <a:pt x="10554" y="243328"/>
                  </a:lnTo>
                  <a:lnTo>
                    <a:pt x="10465" y="242252"/>
                  </a:lnTo>
                  <a:lnTo>
                    <a:pt x="10369" y="241209"/>
                  </a:lnTo>
                  <a:lnTo>
                    <a:pt x="10266" y="240166"/>
                  </a:lnTo>
                  <a:lnTo>
                    <a:pt x="10140" y="239157"/>
                  </a:lnTo>
                  <a:lnTo>
                    <a:pt x="10014" y="238181"/>
                  </a:lnTo>
                  <a:lnTo>
                    <a:pt x="9874" y="237239"/>
                  </a:lnTo>
                  <a:lnTo>
                    <a:pt x="9719" y="236331"/>
                  </a:lnTo>
                  <a:lnTo>
                    <a:pt x="9556" y="235422"/>
                  </a:lnTo>
                  <a:lnTo>
                    <a:pt x="9386" y="234581"/>
                  </a:lnTo>
                  <a:lnTo>
                    <a:pt x="9209" y="233774"/>
                  </a:lnTo>
                  <a:lnTo>
                    <a:pt x="9024" y="233000"/>
                  </a:lnTo>
                  <a:lnTo>
                    <a:pt x="8824" y="232260"/>
                  </a:lnTo>
                  <a:lnTo>
                    <a:pt x="8625" y="231587"/>
                  </a:lnTo>
                  <a:lnTo>
                    <a:pt x="8411" y="230915"/>
                  </a:lnTo>
                  <a:lnTo>
                    <a:pt x="8189" y="230309"/>
                  </a:lnTo>
                  <a:lnTo>
                    <a:pt x="7967"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22" y="340384"/>
                  </a:moveTo>
                  <a:lnTo>
                    <a:pt x="4848" y="340485"/>
                  </a:lnTo>
                  <a:lnTo>
                    <a:pt x="4582" y="340653"/>
                  </a:lnTo>
                  <a:lnTo>
                    <a:pt x="4316" y="340855"/>
                  </a:lnTo>
                  <a:lnTo>
                    <a:pt x="4050" y="341124"/>
                  </a:lnTo>
                  <a:lnTo>
                    <a:pt x="3799" y="341426"/>
                  </a:lnTo>
                  <a:lnTo>
                    <a:pt x="3548" y="341797"/>
                  </a:lnTo>
                  <a:lnTo>
                    <a:pt x="3304" y="342200"/>
                  </a:lnTo>
                  <a:lnTo>
                    <a:pt x="3060" y="342671"/>
                  </a:lnTo>
                  <a:lnTo>
                    <a:pt x="2831" y="343209"/>
                  </a:lnTo>
                  <a:lnTo>
                    <a:pt x="2602" y="343748"/>
                  </a:lnTo>
                  <a:lnTo>
                    <a:pt x="2387" y="344387"/>
                  </a:lnTo>
                  <a:lnTo>
                    <a:pt x="2173" y="345026"/>
                  </a:lnTo>
                  <a:lnTo>
                    <a:pt x="1966" y="345733"/>
                  </a:lnTo>
                  <a:lnTo>
                    <a:pt x="1774" y="346439"/>
                  </a:lnTo>
                  <a:lnTo>
                    <a:pt x="1589" y="347213"/>
                  </a:lnTo>
                  <a:lnTo>
                    <a:pt x="1404" y="348054"/>
                  </a:lnTo>
                  <a:lnTo>
                    <a:pt x="1234" y="348895"/>
                  </a:lnTo>
                  <a:lnTo>
                    <a:pt x="1079" y="349770"/>
                  </a:lnTo>
                  <a:lnTo>
                    <a:pt x="924" y="350678"/>
                  </a:lnTo>
                  <a:lnTo>
                    <a:pt x="784" y="351620"/>
                  </a:lnTo>
                  <a:lnTo>
                    <a:pt x="658" y="352595"/>
                  </a:lnTo>
                  <a:lnTo>
                    <a:pt x="532" y="353605"/>
                  </a:lnTo>
                  <a:lnTo>
                    <a:pt x="429" y="354648"/>
                  </a:lnTo>
                  <a:lnTo>
                    <a:pt x="333" y="355724"/>
                  </a:lnTo>
                  <a:lnTo>
                    <a:pt x="244" y="356801"/>
                  </a:lnTo>
                  <a:lnTo>
                    <a:pt x="170" y="357911"/>
                  </a:lnTo>
                  <a:lnTo>
                    <a:pt x="111" y="359021"/>
                  </a:lnTo>
                  <a:lnTo>
                    <a:pt x="67" y="360165"/>
                  </a:lnTo>
                  <a:lnTo>
                    <a:pt x="30" y="361342"/>
                  </a:lnTo>
                  <a:lnTo>
                    <a:pt x="8" y="362520"/>
                  </a:lnTo>
                  <a:lnTo>
                    <a:pt x="0" y="363697"/>
                  </a:lnTo>
                  <a:lnTo>
                    <a:pt x="8" y="364908"/>
                  </a:lnTo>
                  <a:lnTo>
                    <a:pt x="30" y="366086"/>
                  </a:lnTo>
                  <a:lnTo>
                    <a:pt x="67" y="367263"/>
                  </a:lnTo>
                  <a:lnTo>
                    <a:pt x="111" y="368407"/>
                  </a:lnTo>
                  <a:lnTo>
                    <a:pt x="170" y="369517"/>
                  </a:lnTo>
                  <a:lnTo>
                    <a:pt x="244" y="370627"/>
                  </a:lnTo>
                  <a:lnTo>
                    <a:pt x="333" y="371704"/>
                  </a:lnTo>
                  <a:lnTo>
                    <a:pt x="429" y="372780"/>
                  </a:lnTo>
                  <a:lnTo>
                    <a:pt x="532" y="373823"/>
                  </a:lnTo>
                  <a:lnTo>
                    <a:pt x="658" y="374799"/>
                  </a:lnTo>
                  <a:lnTo>
                    <a:pt x="784" y="375808"/>
                  </a:lnTo>
                  <a:lnTo>
                    <a:pt x="924" y="376750"/>
                  </a:lnTo>
                  <a:lnTo>
                    <a:pt x="1079" y="377658"/>
                  </a:lnTo>
                  <a:lnTo>
                    <a:pt x="1234" y="378533"/>
                  </a:lnTo>
                  <a:lnTo>
                    <a:pt x="1404" y="379374"/>
                  </a:lnTo>
                  <a:lnTo>
                    <a:pt x="1589" y="380215"/>
                  </a:lnTo>
                  <a:lnTo>
                    <a:pt x="1774" y="380989"/>
                  </a:lnTo>
                  <a:lnTo>
                    <a:pt x="1966" y="381695"/>
                  </a:lnTo>
                  <a:lnTo>
                    <a:pt x="2173" y="382402"/>
                  </a:lnTo>
                  <a:lnTo>
                    <a:pt x="2387" y="383041"/>
                  </a:lnTo>
                  <a:lnTo>
                    <a:pt x="2602" y="383680"/>
                  </a:lnTo>
                  <a:lnTo>
                    <a:pt x="2831" y="384218"/>
                  </a:lnTo>
                  <a:lnTo>
                    <a:pt x="3060" y="384757"/>
                  </a:lnTo>
                  <a:lnTo>
                    <a:pt x="3304" y="385228"/>
                  </a:lnTo>
                  <a:lnTo>
                    <a:pt x="3548" y="385631"/>
                  </a:lnTo>
                  <a:lnTo>
                    <a:pt x="3799" y="386001"/>
                  </a:lnTo>
                  <a:lnTo>
                    <a:pt x="4050" y="386304"/>
                  </a:lnTo>
                  <a:lnTo>
                    <a:pt x="4316" y="386573"/>
                  </a:lnTo>
                  <a:lnTo>
                    <a:pt x="4582" y="386775"/>
                  </a:lnTo>
                  <a:lnTo>
                    <a:pt x="4848" y="386943"/>
                  </a:lnTo>
                  <a:lnTo>
                    <a:pt x="5122"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7" y="384218"/>
                  </a:lnTo>
                  <a:lnTo>
                    <a:pt x="8189" y="383680"/>
                  </a:lnTo>
                  <a:lnTo>
                    <a:pt x="8411" y="383041"/>
                  </a:lnTo>
                  <a:lnTo>
                    <a:pt x="8625" y="382402"/>
                  </a:lnTo>
                  <a:lnTo>
                    <a:pt x="8824" y="381695"/>
                  </a:lnTo>
                  <a:lnTo>
                    <a:pt x="9024" y="380989"/>
                  </a:lnTo>
                  <a:lnTo>
                    <a:pt x="9209" y="380215"/>
                  </a:lnTo>
                  <a:lnTo>
                    <a:pt x="9386" y="379374"/>
                  </a:lnTo>
                  <a:lnTo>
                    <a:pt x="9556" y="378533"/>
                  </a:lnTo>
                  <a:lnTo>
                    <a:pt x="9719" y="377658"/>
                  </a:lnTo>
                  <a:lnTo>
                    <a:pt x="9874" y="376750"/>
                  </a:lnTo>
                  <a:lnTo>
                    <a:pt x="10014" y="375808"/>
                  </a:lnTo>
                  <a:lnTo>
                    <a:pt x="10140" y="374799"/>
                  </a:lnTo>
                  <a:lnTo>
                    <a:pt x="10266" y="373823"/>
                  </a:lnTo>
                  <a:lnTo>
                    <a:pt x="10369" y="372780"/>
                  </a:lnTo>
                  <a:lnTo>
                    <a:pt x="10465" y="371704"/>
                  </a:lnTo>
                  <a:lnTo>
                    <a:pt x="10554" y="370627"/>
                  </a:lnTo>
                  <a:lnTo>
                    <a:pt x="10628" y="369517"/>
                  </a:lnTo>
                  <a:lnTo>
                    <a:pt x="10687" y="368407"/>
                  </a:lnTo>
                  <a:lnTo>
                    <a:pt x="10731" y="367263"/>
                  </a:lnTo>
                  <a:lnTo>
                    <a:pt x="10768" y="366086"/>
                  </a:lnTo>
                  <a:lnTo>
                    <a:pt x="10790" y="364908"/>
                  </a:lnTo>
                  <a:lnTo>
                    <a:pt x="10798" y="363697"/>
                  </a:lnTo>
                  <a:lnTo>
                    <a:pt x="10790" y="362520"/>
                  </a:lnTo>
                  <a:lnTo>
                    <a:pt x="10768" y="361342"/>
                  </a:lnTo>
                  <a:lnTo>
                    <a:pt x="10731" y="360165"/>
                  </a:lnTo>
                  <a:lnTo>
                    <a:pt x="10687" y="359021"/>
                  </a:lnTo>
                  <a:lnTo>
                    <a:pt x="10628" y="357911"/>
                  </a:lnTo>
                  <a:lnTo>
                    <a:pt x="10554" y="356801"/>
                  </a:lnTo>
                  <a:lnTo>
                    <a:pt x="10465" y="355724"/>
                  </a:lnTo>
                  <a:lnTo>
                    <a:pt x="10369" y="354648"/>
                  </a:lnTo>
                  <a:lnTo>
                    <a:pt x="10266" y="353605"/>
                  </a:lnTo>
                  <a:lnTo>
                    <a:pt x="10140" y="352595"/>
                  </a:lnTo>
                  <a:lnTo>
                    <a:pt x="10014" y="351620"/>
                  </a:lnTo>
                  <a:lnTo>
                    <a:pt x="9874" y="350678"/>
                  </a:lnTo>
                  <a:lnTo>
                    <a:pt x="9719" y="349770"/>
                  </a:lnTo>
                  <a:lnTo>
                    <a:pt x="9556" y="348895"/>
                  </a:lnTo>
                  <a:lnTo>
                    <a:pt x="9386" y="348054"/>
                  </a:lnTo>
                  <a:lnTo>
                    <a:pt x="9209" y="347213"/>
                  </a:lnTo>
                  <a:lnTo>
                    <a:pt x="9024" y="346439"/>
                  </a:lnTo>
                  <a:lnTo>
                    <a:pt x="8824" y="345733"/>
                  </a:lnTo>
                  <a:lnTo>
                    <a:pt x="8625" y="345026"/>
                  </a:lnTo>
                  <a:lnTo>
                    <a:pt x="8411" y="344387"/>
                  </a:lnTo>
                  <a:lnTo>
                    <a:pt x="8189" y="343748"/>
                  </a:lnTo>
                  <a:lnTo>
                    <a:pt x="7967"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403" y="453822"/>
                  </a:moveTo>
                  <a:lnTo>
                    <a:pt x="5122" y="453856"/>
                  </a:lnTo>
                  <a:lnTo>
                    <a:pt x="4848" y="453957"/>
                  </a:lnTo>
                  <a:lnTo>
                    <a:pt x="4582" y="454092"/>
                  </a:lnTo>
                  <a:lnTo>
                    <a:pt x="4316" y="454293"/>
                  </a:lnTo>
                  <a:lnTo>
                    <a:pt x="4050" y="454562"/>
                  </a:lnTo>
                  <a:lnTo>
                    <a:pt x="3799" y="454865"/>
                  </a:lnTo>
                  <a:lnTo>
                    <a:pt x="3548" y="455235"/>
                  </a:lnTo>
                  <a:lnTo>
                    <a:pt x="3304" y="455639"/>
                  </a:lnTo>
                  <a:lnTo>
                    <a:pt x="3060" y="456110"/>
                  </a:lnTo>
                  <a:lnTo>
                    <a:pt x="2831" y="456615"/>
                  </a:lnTo>
                  <a:lnTo>
                    <a:pt x="2602" y="457153"/>
                  </a:lnTo>
                  <a:lnTo>
                    <a:pt x="2387" y="457758"/>
                  </a:lnTo>
                  <a:lnTo>
                    <a:pt x="2173" y="458398"/>
                  </a:lnTo>
                  <a:lnTo>
                    <a:pt x="1966" y="459104"/>
                  </a:lnTo>
                  <a:lnTo>
                    <a:pt x="1774" y="459811"/>
                  </a:lnTo>
                  <a:lnTo>
                    <a:pt x="1589" y="460584"/>
                  </a:lnTo>
                  <a:lnTo>
                    <a:pt x="1404" y="461392"/>
                  </a:lnTo>
                  <a:lnTo>
                    <a:pt x="1234" y="462233"/>
                  </a:lnTo>
                  <a:lnTo>
                    <a:pt x="1079" y="463141"/>
                  </a:lnTo>
                  <a:lnTo>
                    <a:pt x="924" y="464049"/>
                  </a:lnTo>
                  <a:lnTo>
                    <a:pt x="784" y="464991"/>
                  </a:lnTo>
                  <a:lnTo>
                    <a:pt x="658" y="465967"/>
                  </a:lnTo>
                  <a:lnTo>
                    <a:pt x="532" y="466976"/>
                  </a:lnTo>
                  <a:lnTo>
                    <a:pt x="429" y="468019"/>
                  </a:lnTo>
                  <a:lnTo>
                    <a:pt x="333" y="469062"/>
                  </a:lnTo>
                  <a:lnTo>
                    <a:pt x="244" y="470172"/>
                  </a:lnTo>
                  <a:lnTo>
                    <a:pt x="170" y="471282"/>
                  </a:lnTo>
                  <a:lnTo>
                    <a:pt x="111" y="472426"/>
                  </a:lnTo>
                  <a:lnTo>
                    <a:pt x="67" y="473570"/>
                  </a:lnTo>
                  <a:lnTo>
                    <a:pt x="30" y="474747"/>
                  </a:lnTo>
                  <a:lnTo>
                    <a:pt x="8" y="475958"/>
                  </a:lnTo>
                  <a:lnTo>
                    <a:pt x="0" y="477170"/>
                  </a:lnTo>
                  <a:lnTo>
                    <a:pt x="8" y="478381"/>
                  </a:lnTo>
                  <a:lnTo>
                    <a:pt x="30" y="479558"/>
                  </a:lnTo>
                  <a:lnTo>
                    <a:pt x="67" y="480702"/>
                  </a:lnTo>
                  <a:lnTo>
                    <a:pt x="111" y="481879"/>
                  </a:lnTo>
                  <a:lnTo>
                    <a:pt x="170" y="482989"/>
                  </a:lnTo>
                  <a:lnTo>
                    <a:pt x="244" y="484100"/>
                  </a:lnTo>
                  <a:lnTo>
                    <a:pt x="333" y="485176"/>
                  </a:lnTo>
                  <a:lnTo>
                    <a:pt x="429" y="486253"/>
                  </a:lnTo>
                  <a:lnTo>
                    <a:pt x="532" y="487262"/>
                  </a:lnTo>
                  <a:lnTo>
                    <a:pt x="658" y="488271"/>
                  </a:lnTo>
                  <a:lnTo>
                    <a:pt x="784" y="489247"/>
                  </a:lnTo>
                  <a:lnTo>
                    <a:pt x="924" y="490189"/>
                  </a:lnTo>
                  <a:lnTo>
                    <a:pt x="1079" y="491131"/>
                  </a:lnTo>
                  <a:lnTo>
                    <a:pt x="1234" y="492005"/>
                  </a:lnTo>
                  <a:lnTo>
                    <a:pt x="1404" y="492846"/>
                  </a:lnTo>
                  <a:lnTo>
                    <a:pt x="1589" y="493654"/>
                  </a:lnTo>
                  <a:lnTo>
                    <a:pt x="1774" y="494428"/>
                  </a:lnTo>
                  <a:lnTo>
                    <a:pt x="1966" y="495168"/>
                  </a:lnTo>
                  <a:lnTo>
                    <a:pt x="2173" y="495874"/>
                  </a:lnTo>
                  <a:lnTo>
                    <a:pt x="2387" y="496513"/>
                  </a:lnTo>
                  <a:lnTo>
                    <a:pt x="2602" y="497119"/>
                  </a:lnTo>
                  <a:lnTo>
                    <a:pt x="2831" y="497691"/>
                  </a:lnTo>
                  <a:lnTo>
                    <a:pt x="3060" y="498195"/>
                  </a:lnTo>
                  <a:lnTo>
                    <a:pt x="3304" y="498666"/>
                  </a:lnTo>
                  <a:lnTo>
                    <a:pt x="3548" y="499104"/>
                  </a:lnTo>
                  <a:lnTo>
                    <a:pt x="3799" y="499474"/>
                  </a:lnTo>
                  <a:lnTo>
                    <a:pt x="4050" y="499777"/>
                  </a:lnTo>
                  <a:lnTo>
                    <a:pt x="4316" y="500046"/>
                  </a:lnTo>
                  <a:lnTo>
                    <a:pt x="4582" y="500248"/>
                  </a:lnTo>
                  <a:lnTo>
                    <a:pt x="4848" y="500382"/>
                  </a:lnTo>
                  <a:lnTo>
                    <a:pt x="5122" y="500483"/>
                  </a:lnTo>
                  <a:lnTo>
                    <a:pt x="5403"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7" y="497691"/>
                  </a:lnTo>
                  <a:lnTo>
                    <a:pt x="8189" y="497119"/>
                  </a:lnTo>
                  <a:lnTo>
                    <a:pt x="8411" y="496513"/>
                  </a:lnTo>
                  <a:lnTo>
                    <a:pt x="8625" y="495874"/>
                  </a:lnTo>
                  <a:lnTo>
                    <a:pt x="8824" y="495168"/>
                  </a:lnTo>
                  <a:lnTo>
                    <a:pt x="9024" y="494428"/>
                  </a:lnTo>
                  <a:lnTo>
                    <a:pt x="9209" y="493654"/>
                  </a:lnTo>
                  <a:lnTo>
                    <a:pt x="9386" y="492846"/>
                  </a:lnTo>
                  <a:lnTo>
                    <a:pt x="9556" y="492005"/>
                  </a:lnTo>
                  <a:lnTo>
                    <a:pt x="9719" y="491131"/>
                  </a:lnTo>
                  <a:lnTo>
                    <a:pt x="9874" y="490189"/>
                  </a:lnTo>
                  <a:lnTo>
                    <a:pt x="10014" y="489247"/>
                  </a:lnTo>
                  <a:lnTo>
                    <a:pt x="10140" y="488271"/>
                  </a:lnTo>
                  <a:lnTo>
                    <a:pt x="10266" y="487262"/>
                  </a:lnTo>
                  <a:lnTo>
                    <a:pt x="10369" y="486253"/>
                  </a:lnTo>
                  <a:lnTo>
                    <a:pt x="10465" y="485176"/>
                  </a:lnTo>
                  <a:lnTo>
                    <a:pt x="10554" y="484100"/>
                  </a:lnTo>
                  <a:lnTo>
                    <a:pt x="10628" y="482989"/>
                  </a:lnTo>
                  <a:lnTo>
                    <a:pt x="10687" y="481879"/>
                  </a:lnTo>
                  <a:lnTo>
                    <a:pt x="10731" y="480702"/>
                  </a:lnTo>
                  <a:lnTo>
                    <a:pt x="10768" y="479558"/>
                  </a:lnTo>
                  <a:lnTo>
                    <a:pt x="10790" y="478381"/>
                  </a:lnTo>
                  <a:lnTo>
                    <a:pt x="10798" y="477170"/>
                  </a:lnTo>
                  <a:lnTo>
                    <a:pt x="10790" y="475958"/>
                  </a:lnTo>
                  <a:lnTo>
                    <a:pt x="10768" y="474747"/>
                  </a:lnTo>
                  <a:lnTo>
                    <a:pt x="10731" y="473570"/>
                  </a:lnTo>
                  <a:lnTo>
                    <a:pt x="10687" y="472426"/>
                  </a:lnTo>
                  <a:lnTo>
                    <a:pt x="10628" y="471282"/>
                  </a:lnTo>
                  <a:lnTo>
                    <a:pt x="10554" y="470172"/>
                  </a:lnTo>
                  <a:lnTo>
                    <a:pt x="10465" y="469062"/>
                  </a:lnTo>
                  <a:lnTo>
                    <a:pt x="10369" y="468019"/>
                  </a:lnTo>
                  <a:lnTo>
                    <a:pt x="10266" y="466976"/>
                  </a:lnTo>
                  <a:lnTo>
                    <a:pt x="10140" y="465967"/>
                  </a:lnTo>
                  <a:lnTo>
                    <a:pt x="10014" y="464991"/>
                  </a:lnTo>
                  <a:lnTo>
                    <a:pt x="9874" y="464049"/>
                  </a:lnTo>
                  <a:lnTo>
                    <a:pt x="9719" y="463141"/>
                  </a:lnTo>
                  <a:lnTo>
                    <a:pt x="9556" y="462233"/>
                  </a:lnTo>
                  <a:lnTo>
                    <a:pt x="9386" y="461392"/>
                  </a:lnTo>
                  <a:lnTo>
                    <a:pt x="9209" y="460584"/>
                  </a:lnTo>
                  <a:lnTo>
                    <a:pt x="9024" y="459811"/>
                  </a:lnTo>
                  <a:lnTo>
                    <a:pt x="8824" y="459104"/>
                  </a:lnTo>
                  <a:lnTo>
                    <a:pt x="8625" y="458398"/>
                  </a:lnTo>
                  <a:lnTo>
                    <a:pt x="8411" y="457758"/>
                  </a:lnTo>
                  <a:lnTo>
                    <a:pt x="8189" y="457153"/>
                  </a:lnTo>
                  <a:lnTo>
                    <a:pt x="7967"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403" y="453822"/>
                  </a:lnTo>
                  <a:close/>
                  <a:moveTo>
                    <a:pt x="5122" y="567059"/>
                  </a:moveTo>
                  <a:lnTo>
                    <a:pt x="4848" y="567160"/>
                  </a:lnTo>
                  <a:lnTo>
                    <a:pt x="4582" y="567328"/>
                  </a:lnTo>
                  <a:lnTo>
                    <a:pt x="4316" y="567530"/>
                  </a:lnTo>
                  <a:lnTo>
                    <a:pt x="4050" y="567766"/>
                  </a:lnTo>
                  <a:lnTo>
                    <a:pt x="3799" y="568102"/>
                  </a:lnTo>
                  <a:lnTo>
                    <a:pt x="3548" y="568472"/>
                  </a:lnTo>
                  <a:lnTo>
                    <a:pt x="3304" y="568876"/>
                  </a:lnTo>
                  <a:lnTo>
                    <a:pt x="3060" y="569347"/>
                  </a:lnTo>
                  <a:lnTo>
                    <a:pt x="2831" y="569885"/>
                  </a:lnTo>
                  <a:lnTo>
                    <a:pt x="2602" y="570423"/>
                  </a:lnTo>
                  <a:lnTo>
                    <a:pt x="2387" y="571029"/>
                  </a:lnTo>
                  <a:lnTo>
                    <a:pt x="2173" y="571702"/>
                  </a:lnTo>
                  <a:lnTo>
                    <a:pt x="1966" y="572408"/>
                  </a:lnTo>
                  <a:lnTo>
                    <a:pt x="1774" y="573115"/>
                  </a:lnTo>
                  <a:lnTo>
                    <a:pt x="1589" y="573889"/>
                  </a:lnTo>
                  <a:lnTo>
                    <a:pt x="1404" y="574730"/>
                  </a:lnTo>
                  <a:lnTo>
                    <a:pt x="1234" y="575571"/>
                  </a:lnTo>
                  <a:lnTo>
                    <a:pt x="1079" y="576445"/>
                  </a:lnTo>
                  <a:lnTo>
                    <a:pt x="924" y="577354"/>
                  </a:lnTo>
                  <a:lnTo>
                    <a:pt x="784" y="578296"/>
                  </a:lnTo>
                  <a:lnTo>
                    <a:pt x="658" y="579271"/>
                  </a:lnTo>
                  <a:lnTo>
                    <a:pt x="532" y="580280"/>
                  </a:lnTo>
                  <a:lnTo>
                    <a:pt x="429" y="581323"/>
                  </a:lnTo>
                  <a:lnTo>
                    <a:pt x="333" y="582400"/>
                  </a:lnTo>
                  <a:lnTo>
                    <a:pt x="244" y="583476"/>
                  </a:lnTo>
                  <a:lnTo>
                    <a:pt x="170" y="584586"/>
                  </a:lnTo>
                  <a:lnTo>
                    <a:pt x="111" y="585697"/>
                  </a:lnTo>
                  <a:lnTo>
                    <a:pt x="67" y="586840"/>
                  </a:lnTo>
                  <a:lnTo>
                    <a:pt x="30" y="588018"/>
                  </a:lnTo>
                  <a:lnTo>
                    <a:pt x="8" y="589195"/>
                  </a:lnTo>
                  <a:lnTo>
                    <a:pt x="0" y="590373"/>
                  </a:lnTo>
                  <a:lnTo>
                    <a:pt x="8" y="591618"/>
                  </a:lnTo>
                  <a:lnTo>
                    <a:pt x="30" y="592795"/>
                  </a:lnTo>
                  <a:lnTo>
                    <a:pt x="67" y="593972"/>
                  </a:lnTo>
                  <a:lnTo>
                    <a:pt x="111" y="595150"/>
                  </a:lnTo>
                  <a:lnTo>
                    <a:pt x="170" y="596294"/>
                  </a:lnTo>
                  <a:lnTo>
                    <a:pt x="244" y="597404"/>
                  </a:lnTo>
                  <a:lnTo>
                    <a:pt x="333" y="598480"/>
                  </a:lnTo>
                  <a:lnTo>
                    <a:pt x="429" y="599557"/>
                  </a:lnTo>
                  <a:lnTo>
                    <a:pt x="532" y="600600"/>
                  </a:lnTo>
                  <a:lnTo>
                    <a:pt x="658" y="601609"/>
                  </a:lnTo>
                  <a:lnTo>
                    <a:pt x="784" y="602585"/>
                  </a:lnTo>
                  <a:lnTo>
                    <a:pt x="924" y="603527"/>
                  </a:lnTo>
                  <a:lnTo>
                    <a:pt x="1079" y="604435"/>
                  </a:lnTo>
                  <a:lnTo>
                    <a:pt x="1234" y="605310"/>
                  </a:lnTo>
                  <a:lnTo>
                    <a:pt x="1404" y="606151"/>
                  </a:lnTo>
                  <a:lnTo>
                    <a:pt x="1589" y="606958"/>
                  </a:lnTo>
                  <a:lnTo>
                    <a:pt x="1774" y="607732"/>
                  </a:lnTo>
                  <a:lnTo>
                    <a:pt x="1966" y="608472"/>
                  </a:lnTo>
                  <a:lnTo>
                    <a:pt x="2173" y="609145"/>
                  </a:lnTo>
                  <a:lnTo>
                    <a:pt x="2387" y="609784"/>
                  </a:lnTo>
                  <a:lnTo>
                    <a:pt x="2602" y="610389"/>
                  </a:lnTo>
                  <a:lnTo>
                    <a:pt x="2831" y="610961"/>
                  </a:lnTo>
                  <a:lnTo>
                    <a:pt x="3060" y="611466"/>
                  </a:lnTo>
                  <a:lnTo>
                    <a:pt x="3304" y="611937"/>
                  </a:lnTo>
                  <a:lnTo>
                    <a:pt x="3548" y="612341"/>
                  </a:lnTo>
                  <a:lnTo>
                    <a:pt x="3799" y="612711"/>
                  </a:lnTo>
                  <a:lnTo>
                    <a:pt x="4050" y="613013"/>
                  </a:lnTo>
                  <a:lnTo>
                    <a:pt x="4316" y="613249"/>
                  </a:lnTo>
                  <a:lnTo>
                    <a:pt x="4582" y="613451"/>
                  </a:lnTo>
                  <a:lnTo>
                    <a:pt x="4848" y="613619"/>
                  </a:lnTo>
                  <a:lnTo>
                    <a:pt x="5122" y="613686"/>
                  </a:lnTo>
                  <a:lnTo>
                    <a:pt x="5403"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7" y="610961"/>
                  </a:lnTo>
                  <a:lnTo>
                    <a:pt x="8189" y="610389"/>
                  </a:lnTo>
                  <a:lnTo>
                    <a:pt x="8411" y="609784"/>
                  </a:lnTo>
                  <a:lnTo>
                    <a:pt x="8625" y="609145"/>
                  </a:lnTo>
                  <a:lnTo>
                    <a:pt x="8824" y="608472"/>
                  </a:lnTo>
                  <a:lnTo>
                    <a:pt x="9024" y="607732"/>
                  </a:lnTo>
                  <a:lnTo>
                    <a:pt x="9209" y="606958"/>
                  </a:lnTo>
                  <a:lnTo>
                    <a:pt x="9386" y="606151"/>
                  </a:lnTo>
                  <a:lnTo>
                    <a:pt x="9556" y="605310"/>
                  </a:lnTo>
                  <a:lnTo>
                    <a:pt x="9719" y="604435"/>
                  </a:lnTo>
                  <a:lnTo>
                    <a:pt x="9874" y="603527"/>
                  </a:lnTo>
                  <a:lnTo>
                    <a:pt x="10014" y="602585"/>
                  </a:lnTo>
                  <a:lnTo>
                    <a:pt x="10140" y="601609"/>
                  </a:lnTo>
                  <a:lnTo>
                    <a:pt x="10266" y="600600"/>
                  </a:lnTo>
                  <a:lnTo>
                    <a:pt x="10369" y="599557"/>
                  </a:lnTo>
                  <a:lnTo>
                    <a:pt x="10465" y="598480"/>
                  </a:lnTo>
                  <a:lnTo>
                    <a:pt x="10554" y="597404"/>
                  </a:lnTo>
                  <a:lnTo>
                    <a:pt x="10628" y="596294"/>
                  </a:lnTo>
                  <a:lnTo>
                    <a:pt x="10687" y="595150"/>
                  </a:lnTo>
                  <a:lnTo>
                    <a:pt x="10731" y="593972"/>
                  </a:lnTo>
                  <a:lnTo>
                    <a:pt x="10768" y="592795"/>
                  </a:lnTo>
                  <a:lnTo>
                    <a:pt x="10790" y="591618"/>
                  </a:lnTo>
                  <a:lnTo>
                    <a:pt x="10798" y="590373"/>
                  </a:lnTo>
                  <a:lnTo>
                    <a:pt x="10790" y="589195"/>
                  </a:lnTo>
                  <a:lnTo>
                    <a:pt x="10768" y="588018"/>
                  </a:lnTo>
                  <a:lnTo>
                    <a:pt x="10731" y="586840"/>
                  </a:lnTo>
                  <a:lnTo>
                    <a:pt x="10687" y="585697"/>
                  </a:lnTo>
                  <a:lnTo>
                    <a:pt x="10628" y="584586"/>
                  </a:lnTo>
                  <a:lnTo>
                    <a:pt x="10554" y="583476"/>
                  </a:lnTo>
                  <a:lnTo>
                    <a:pt x="10465" y="582400"/>
                  </a:lnTo>
                  <a:lnTo>
                    <a:pt x="10369" y="581323"/>
                  </a:lnTo>
                  <a:lnTo>
                    <a:pt x="10266" y="580280"/>
                  </a:lnTo>
                  <a:lnTo>
                    <a:pt x="10140" y="579271"/>
                  </a:lnTo>
                  <a:lnTo>
                    <a:pt x="10014" y="578296"/>
                  </a:lnTo>
                  <a:lnTo>
                    <a:pt x="9874" y="577354"/>
                  </a:lnTo>
                  <a:lnTo>
                    <a:pt x="9719" y="576445"/>
                  </a:lnTo>
                  <a:lnTo>
                    <a:pt x="9556" y="575571"/>
                  </a:lnTo>
                  <a:lnTo>
                    <a:pt x="9386" y="574730"/>
                  </a:lnTo>
                  <a:lnTo>
                    <a:pt x="9209" y="573889"/>
                  </a:lnTo>
                  <a:lnTo>
                    <a:pt x="9024" y="573115"/>
                  </a:lnTo>
                  <a:lnTo>
                    <a:pt x="8824" y="572408"/>
                  </a:lnTo>
                  <a:lnTo>
                    <a:pt x="8625" y="571702"/>
                  </a:lnTo>
                  <a:lnTo>
                    <a:pt x="8411" y="571029"/>
                  </a:lnTo>
                  <a:lnTo>
                    <a:pt x="8189" y="570423"/>
                  </a:lnTo>
                  <a:lnTo>
                    <a:pt x="7967"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7"/>
            <p:cNvSpPr/>
            <p:nvPr/>
          </p:nvSpPr>
          <p:spPr>
            <a:xfrm>
              <a:off x="11564345" y="1047749"/>
              <a:ext cx="55637" cy="876085"/>
            </a:xfrm>
            <a:custGeom>
              <a:avLst/>
              <a:gdLst/>
              <a:ahLst/>
              <a:cxnLst/>
              <a:rect l="l" t="t" r="r" b="b"/>
              <a:pathLst>
                <a:path w="10798" h="613720" extrusionOk="0">
                  <a:moveTo>
                    <a:pt x="5396" y="0"/>
                  </a:moveTo>
                  <a:lnTo>
                    <a:pt x="5115" y="34"/>
                  </a:lnTo>
                  <a:lnTo>
                    <a:pt x="4841" y="135"/>
                  </a:lnTo>
                  <a:lnTo>
                    <a:pt x="4568" y="269"/>
                  </a:lnTo>
                  <a:lnTo>
                    <a:pt x="4302" y="471"/>
                  </a:lnTo>
                  <a:lnTo>
                    <a:pt x="4036" y="740"/>
                  </a:lnTo>
                  <a:lnTo>
                    <a:pt x="3777" y="1043"/>
                  </a:lnTo>
                  <a:lnTo>
                    <a:pt x="3526" y="1413"/>
                  </a:lnTo>
                  <a:lnTo>
                    <a:pt x="3282" y="1850"/>
                  </a:lnTo>
                  <a:lnTo>
                    <a:pt x="3038" y="2321"/>
                  </a:lnTo>
                  <a:lnTo>
                    <a:pt x="2809" y="2826"/>
                  </a:lnTo>
                  <a:lnTo>
                    <a:pt x="2580" y="3398"/>
                  </a:lnTo>
                  <a:lnTo>
                    <a:pt x="2358" y="4003"/>
                  </a:lnTo>
                  <a:lnTo>
                    <a:pt x="2151" y="4643"/>
                  </a:lnTo>
                  <a:lnTo>
                    <a:pt x="1944" y="5349"/>
                  </a:lnTo>
                  <a:lnTo>
                    <a:pt x="1752" y="6089"/>
                  </a:lnTo>
                  <a:lnTo>
                    <a:pt x="1567" y="6863"/>
                  </a:lnTo>
                  <a:lnTo>
                    <a:pt x="1390" y="7670"/>
                  </a:lnTo>
                  <a:lnTo>
                    <a:pt x="1220" y="8511"/>
                  </a:lnTo>
                  <a:lnTo>
                    <a:pt x="1057" y="9420"/>
                  </a:lnTo>
                  <a:lnTo>
                    <a:pt x="910" y="10328"/>
                  </a:lnTo>
                  <a:lnTo>
                    <a:pt x="769" y="11270"/>
                  </a:lnTo>
                  <a:lnTo>
                    <a:pt x="644" y="12245"/>
                  </a:lnTo>
                  <a:lnTo>
                    <a:pt x="525" y="13255"/>
                  </a:lnTo>
                  <a:lnTo>
                    <a:pt x="422" y="14298"/>
                  </a:lnTo>
                  <a:lnTo>
                    <a:pt x="326" y="15340"/>
                  </a:lnTo>
                  <a:lnTo>
                    <a:pt x="237" y="16417"/>
                  </a:lnTo>
                  <a:lnTo>
                    <a:pt x="171" y="17527"/>
                  </a:lnTo>
                  <a:lnTo>
                    <a:pt x="111" y="18671"/>
                  </a:lnTo>
                  <a:lnTo>
                    <a:pt x="60" y="19815"/>
                  </a:lnTo>
                  <a:lnTo>
                    <a:pt x="30" y="20959"/>
                  </a:lnTo>
                  <a:lnTo>
                    <a:pt x="8" y="22136"/>
                  </a:lnTo>
                  <a:lnTo>
                    <a:pt x="1" y="23347"/>
                  </a:lnTo>
                  <a:lnTo>
                    <a:pt x="8" y="24558"/>
                  </a:lnTo>
                  <a:lnTo>
                    <a:pt x="30" y="25736"/>
                  </a:lnTo>
                  <a:lnTo>
                    <a:pt x="60" y="26879"/>
                  </a:lnTo>
                  <a:lnTo>
                    <a:pt x="111" y="28023"/>
                  </a:lnTo>
                  <a:lnTo>
                    <a:pt x="171" y="29167"/>
                  </a:lnTo>
                  <a:lnTo>
                    <a:pt x="237" y="30277"/>
                  </a:lnTo>
                  <a:lnTo>
                    <a:pt x="326" y="31354"/>
                  </a:lnTo>
                  <a:lnTo>
                    <a:pt x="422" y="32397"/>
                  </a:lnTo>
                  <a:lnTo>
                    <a:pt x="525" y="33440"/>
                  </a:lnTo>
                  <a:lnTo>
                    <a:pt x="644" y="34449"/>
                  </a:lnTo>
                  <a:lnTo>
                    <a:pt x="769" y="35424"/>
                  </a:lnTo>
                  <a:lnTo>
                    <a:pt x="910" y="36366"/>
                  </a:lnTo>
                  <a:lnTo>
                    <a:pt x="1057" y="37275"/>
                  </a:lnTo>
                  <a:lnTo>
                    <a:pt x="1220" y="38183"/>
                  </a:lnTo>
                  <a:lnTo>
                    <a:pt x="1390" y="39024"/>
                  </a:lnTo>
                  <a:lnTo>
                    <a:pt x="1567" y="39831"/>
                  </a:lnTo>
                  <a:lnTo>
                    <a:pt x="1752" y="40605"/>
                  </a:lnTo>
                  <a:lnTo>
                    <a:pt x="1944" y="41345"/>
                  </a:lnTo>
                  <a:lnTo>
                    <a:pt x="2151" y="42052"/>
                  </a:lnTo>
                  <a:lnTo>
                    <a:pt x="2358" y="42691"/>
                  </a:lnTo>
                  <a:lnTo>
                    <a:pt x="2580" y="43296"/>
                  </a:lnTo>
                  <a:lnTo>
                    <a:pt x="2809" y="43868"/>
                  </a:lnTo>
                  <a:lnTo>
                    <a:pt x="3038" y="44373"/>
                  </a:lnTo>
                  <a:lnTo>
                    <a:pt x="3282" y="44844"/>
                  </a:lnTo>
                  <a:lnTo>
                    <a:pt x="3526" y="45281"/>
                  </a:lnTo>
                  <a:lnTo>
                    <a:pt x="3777" y="45651"/>
                  </a:lnTo>
                  <a:lnTo>
                    <a:pt x="4036" y="45954"/>
                  </a:lnTo>
                  <a:lnTo>
                    <a:pt x="4302" y="46223"/>
                  </a:lnTo>
                  <a:lnTo>
                    <a:pt x="4568" y="46425"/>
                  </a:lnTo>
                  <a:lnTo>
                    <a:pt x="4841" y="46560"/>
                  </a:lnTo>
                  <a:lnTo>
                    <a:pt x="5115" y="46661"/>
                  </a:lnTo>
                  <a:lnTo>
                    <a:pt x="5396" y="46694"/>
                  </a:lnTo>
                  <a:lnTo>
                    <a:pt x="5676" y="46661"/>
                  </a:lnTo>
                  <a:lnTo>
                    <a:pt x="5950" y="46560"/>
                  </a:lnTo>
                  <a:lnTo>
                    <a:pt x="6216" y="46425"/>
                  </a:lnTo>
                  <a:lnTo>
                    <a:pt x="6482" y="46223"/>
                  </a:lnTo>
                  <a:lnTo>
                    <a:pt x="6741" y="45954"/>
                  </a:lnTo>
                  <a:lnTo>
                    <a:pt x="6999" y="45651"/>
                  </a:lnTo>
                  <a:lnTo>
                    <a:pt x="7251" y="45281"/>
                  </a:lnTo>
                  <a:lnTo>
                    <a:pt x="7494" y="44844"/>
                  </a:lnTo>
                  <a:lnTo>
                    <a:pt x="7731" y="44373"/>
                  </a:lnTo>
                  <a:lnTo>
                    <a:pt x="7967" y="43868"/>
                  </a:lnTo>
                  <a:lnTo>
                    <a:pt x="8189" y="43296"/>
                  </a:lnTo>
                  <a:lnTo>
                    <a:pt x="8411" y="42691"/>
                  </a:lnTo>
                  <a:lnTo>
                    <a:pt x="8625" y="42052"/>
                  </a:lnTo>
                  <a:lnTo>
                    <a:pt x="8825" y="41345"/>
                  </a:lnTo>
                  <a:lnTo>
                    <a:pt x="9024" y="40605"/>
                  </a:lnTo>
                  <a:lnTo>
                    <a:pt x="9209" y="39831"/>
                  </a:lnTo>
                  <a:lnTo>
                    <a:pt x="9386" y="39024"/>
                  </a:lnTo>
                  <a:lnTo>
                    <a:pt x="9556" y="38183"/>
                  </a:lnTo>
                  <a:lnTo>
                    <a:pt x="9719" y="37275"/>
                  </a:lnTo>
                  <a:lnTo>
                    <a:pt x="9874" y="36366"/>
                  </a:lnTo>
                  <a:lnTo>
                    <a:pt x="10015" y="35424"/>
                  </a:lnTo>
                  <a:lnTo>
                    <a:pt x="10140" y="34449"/>
                  </a:lnTo>
                  <a:lnTo>
                    <a:pt x="10258" y="33440"/>
                  </a:lnTo>
                  <a:lnTo>
                    <a:pt x="10369" y="32397"/>
                  </a:lnTo>
                  <a:lnTo>
                    <a:pt x="10465" y="31354"/>
                  </a:lnTo>
                  <a:lnTo>
                    <a:pt x="10554" y="30277"/>
                  </a:lnTo>
                  <a:lnTo>
                    <a:pt x="10628" y="29167"/>
                  </a:lnTo>
                  <a:lnTo>
                    <a:pt x="10687" y="28023"/>
                  </a:lnTo>
                  <a:lnTo>
                    <a:pt x="10731" y="26879"/>
                  </a:lnTo>
                  <a:lnTo>
                    <a:pt x="10768" y="25736"/>
                  </a:lnTo>
                  <a:lnTo>
                    <a:pt x="10791" y="24558"/>
                  </a:lnTo>
                  <a:lnTo>
                    <a:pt x="10798" y="23347"/>
                  </a:lnTo>
                  <a:lnTo>
                    <a:pt x="10791" y="22136"/>
                  </a:lnTo>
                  <a:lnTo>
                    <a:pt x="10768" y="20959"/>
                  </a:lnTo>
                  <a:lnTo>
                    <a:pt x="10731" y="19815"/>
                  </a:lnTo>
                  <a:lnTo>
                    <a:pt x="10687" y="18671"/>
                  </a:lnTo>
                  <a:lnTo>
                    <a:pt x="10628" y="17527"/>
                  </a:lnTo>
                  <a:lnTo>
                    <a:pt x="10554" y="16417"/>
                  </a:lnTo>
                  <a:lnTo>
                    <a:pt x="10465" y="15340"/>
                  </a:lnTo>
                  <a:lnTo>
                    <a:pt x="10369" y="14298"/>
                  </a:lnTo>
                  <a:lnTo>
                    <a:pt x="10258" y="13255"/>
                  </a:lnTo>
                  <a:lnTo>
                    <a:pt x="10140" y="12245"/>
                  </a:lnTo>
                  <a:lnTo>
                    <a:pt x="10015" y="11270"/>
                  </a:lnTo>
                  <a:lnTo>
                    <a:pt x="9874" y="10328"/>
                  </a:lnTo>
                  <a:lnTo>
                    <a:pt x="9719" y="9420"/>
                  </a:lnTo>
                  <a:lnTo>
                    <a:pt x="9556" y="8511"/>
                  </a:lnTo>
                  <a:lnTo>
                    <a:pt x="9386" y="7670"/>
                  </a:lnTo>
                  <a:lnTo>
                    <a:pt x="9209" y="6863"/>
                  </a:lnTo>
                  <a:lnTo>
                    <a:pt x="9024" y="6089"/>
                  </a:lnTo>
                  <a:lnTo>
                    <a:pt x="8825" y="5349"/>
                  </a:lnTo>
                  <a:lnTo>
                    <a:pt x="8625" y="4643"/>
                  </a:lnTo>
                  <a:lnTo>
                    <a:pt x="8411" y="4003"/>
                  </a:lnTo>
                  <a:lnTo>
                    <a:pt x="8189" y="3398"/>
                  </a:lnTo>
                  <a:lnTo>
                    <a:pt x="7967" y="2826"/>
                  </a:lnTo>
                  <a:lnTo>
                    <a:pt x="7731" y="2321"/>
                  </a:lnTo>
                  <a:lnTo>
                    <a:pt x="7494" y="1850"/>
                  </a:lnTo>
                  <a:lnTo>
                    <a:pt x="7251" y="1413"/>
                  </a:lnTo>
                  <a:lnTo>
                    <a:pt x="6999" y="1043"/>
                  </a:lnTo>
                  <a:lnTo>
                    <a:pt x="6741" y="740"/>
                  </a:lnTo>
                  <a:lnTo>
                    <a:pt x="6482" y="471"/>
                  </a:lnTo>
                  <a:lnTo>
                    <a:pt x="6216" y="269"/>
                  </a:lnTo>
                  <a:lnTo>
                    <a:pt x="5950" y="135"/>
                  </a:lnTo>
                  <a:lnTo>
                    <a:pt x="5676" y="34"/>
                  </a:lnTo>
                  <a:lnTo>
                    <a:pt x="5396" y="0"/>
                  </a:lnTo>
                  <a:close/>
                  <a:moveTo>
                    <a:pt x="5396" y="113472"/>
                  </a:moveTo>
                  <a:lnTo>
                    <a:pt x="5115" y="113506"/>
                  </a:lnTo>
                  <a:lnTo>
                    <a:pt x="4841" y="113573"/>
                  </a:lnTo>
                  <a:lnTo>
                    <a:pt x="4568" y="113742"/>
                  </a:lnTo>
                  <a:lnTo>
                    <a:pt x="4302" y="113943"/>
                  </a:lnTo>
                  <a:lnTo>
                    <a:pt x="4036" y="114213"/>
                  </a:lnTo>
                  <a:lnTo>
                    <a:pt x="3777" y="114515"/>
                  </a:lnTo>
                  <a:lnTo>
                    <a:pt x="3526" y="114885"/>
                  </a:lnTo>
                  <a:lnTo>
                    <a:pt x="3282" y="115323"/>
                  </a:lnTo>
                  <a:lnTo>
                    <a:pt x="3038" y="115794"/>
                  </a:lnTo>
                  <a:lnTo>
                    <a:pt x="2809" y="116298"/>
                  </a:lnTo>
                  <a:lnTo>
                    <a:pt x="2580" y="116870"/>
                  </a:lnTo>
                  <a:lnTo>
                    <a:pt x="2358" y="117476"/>
                  </a:lnTo>
                  <a:lnTo>
                    <a:pt x="2151" y="118115"/>
                  </a:lnTo>
                  <a:lnTo>
                    <a:pt x="1944" y="118821"/>
                  </a:lnTo>
                  <a:lnTo>
                    <a:pt x="1752" y="119562"/>
                  </a:lnTo>
                  <a:lnTo>
                    <a:pt x="1567" y="120335"/>
                  </a:lnTo>
                  <a:lnTo>
                    <a:pt x="1390" y="121143"/>
                  </a:lnTo>
                  <a:lnTo>
                    <a:pt x="1220" y="121984"/>
                  </a:lnTo>
                  <a:lnTo>
                    <a:pt x="1057" y="122858"/>
                  </a:lnTo>
                  <a:lnTo>
                    <a:pt x="910" y="123800"/>
                  </a:lnTo>
                  <a:lnTo>
                    <a:pt x="769" y="124742"/>
                  </a:lnTo>
                  <a:lnTo>
                    <a:pt x="644" y="125718"/>
                  </a:lnTo>
                  <a:lnTo>
                    <a:pt x="525" y="126727"/>
                  </a:lnTo>
                  <a:lnTo>
                    <a:pt x="422" y="127736"/>
                  </a:lnTo>
                  <a:lnTo>
                    <a:pt x="326" y="128813"/>
                  </a:lnTo>
                  <a:lnTo>
                    <a:pt x="237" y="129889"/>
                  </a:lnTo>
                  <a:lnTo>
                    <a:pt x="171" y="131000"/>
                  </a:lnTo>
                  <a:lnTo>
                    <a:pt x="111" y="132110"/>
                  </a:lnTo>
                  <a:lnTo>
                    <a:pt x="60" y="133254"/>
                  </a:lnTo>
                  <a:lnTo>
                    <a:pt x="30" y="134431"/>
                  </a:lnTo>
                  <a:lnTo>
                    <a:pt x="8" y="135608"/>
                  </a:lnTo>
                  <a:lnTo>
                    <a:pt x="1" y="136820"/>
                  </a:lnTo>
                  <a:lnTo>
                    <a:pt x="8" y="137997"/>
                  </a:lnTo>
                  <a:lnTo>
                    <a:pt x="30" y="139174"/>
                  </a:lnTo>
                  <a:lnTo>
                    <a:pt x="60" y="140352"/>
                  </a:lnTo>
                  <a:lnTo>
                    <a:pt x="111" y="141496"/>
                  </a:lnTo>
                  <a:lnTo>
                    <a:pt x="171" y="142640"/>
                  </a:lnTo>
                  <a:lnTo>
                    <a:pt x="237" y="143716"/>
                  </a:lnTo>
                  <a:lnTo>
                    <a:pt x="326" y="144826"/>
                  </a:lnTo>
                  <a:lnTo>
                    <a:pt x="422" y="145869"/>
                  </a:lnTo>
                  <a:lnTo>
                    <a:pt x="525" y="146912"/>
                  </a:lnTo>
                  <a:lnTo>
                    <a:pt x="644" y="147921"/>
                  </a:lnTo>
                  <a:lnTo>
                    <a:pt x="769" y="148897"/>
                  </a:lnTo>
                  <a:lnTo>
                    <a:pt x="910" y="149839"/>
                  </a:lnTo>
                  <a:lnTo>
                    <a:pt x="1057" y="150747"/>
                  </a:lnTo>
                  <a:lnTo>
                    <a:pt x="1220" y="151622"/>
                  </a:lnTo>
                  <a:lnTo>
                    <a:pt x="1390" y="152496"/>
                  </a:lnTo>
                  <a:lnTo>
                    <a:pt x="1567" y="153304"/>
                  </a:lnTo>
                  <a:lnTo>
                    <a:pt x="1752" y="154078"/>
                  </a:lnTo>
                  <a:lnTo>
                    <a:pt x="1944" y="154818"/>
                  </a:lnTo>
                  <a:lnTo>
                    <a:pt x="2151" y="155491"/>
                  </a:lnTo>
                  <a:lnTo>
                    <a:pt x="2358" y="156163"/>
                  </a:lnTo>
                  <a:lnTo>
                    <a:pt x="2580" y="156769"/>
                  </a:lnTo>
                  <a:lnTo>
                    <a:pt x="2809" y="157341"/>
                  </a:lnTo>
                  <a:lnTo>
                    <a:pt x="3038" y="157845"/>
                  </a:lnTo>
                  <a:lnTo>
                    <a:pt x="3282" y="158316"/>
                  </a:lnTo>
                  <a:lnTo>
                    <a:pt x="3526" y="158720"/>
                  </a:lnTo>
                  <a:lnTo>
                    <a:pt x="3777" y="159090"/>
                  </a:lnTo>
                  <a:lnTo>
                    <a:pt x="4036" y="159427"/>
                  </a:lnTo>
                  <a:lnTo>
                    <a:pt x="4302" y="159696"/>
                  </a:lnTo>
                  <a:lnTo>
                    <a:pt x="4568" y="159898"/>
                  </a:lnTo>
                  <a:lnTo>
                    <a:pt x="4841" y="160032"/>
                  </a:lnTo>
                  <a:lnTo>
                    <a:pt x="5115" y="160133"/>
                  </a:lnTo>
                  <a:lnTo>
                    <a:pt x="5396" y="160167"/>
                  </a:lnTo>
                  <a:lnTo>
                    <a:pt x="5676" y="160133"/>
                  </a:lnTo>
                  <a:lnTo>
                    <a:pt x="5950" y="160032"/>
                  </a:lnTo>
                  <a:lnTo>
                    <a:pt x="6216" y="159898"/>
                  </a:lnTo>
                  <a:lnTo>
                    <a:pt x="6482" y="159696"/>
                  </a:lnTo>
                  <a:lnTo>
                    <a:pt x="6741" y="159427"/>
                  </a:lnTo>
                  <a:lnTo>
                    <a:pt x="6999" y="159090"/>
                  </a:lnTo>
                  <a:lnTo>
                    <a:pt x="7251" y="158720"/>
                  </a:lnTo>
                  <a:lnTo>
                    <a:pt x="7494" y="158316"/>
                  </a:lnTo>
                  <a:lnTo>
                    <a:pt x="7731" y="157845"/>
                  </a:lnTo>
                  <a:lnTo>
                    <a:pt x="7967" y="157341"/>
                  </a:lnTo>
                  <a:lnTo>
                    <a:pt x="8189" y="156769"/>
                  </a:lnTo>
                  <a:lnTo>
                    <a:pt x="8411" y="156163"/>
                  </a:lnTo>
                  <a:lnTo>
                    <a:pt x="8625" y="155491"/>
                  </a:lnTo>
                  <a:lnTo>
                    <a:pt x="8825" y="154818"/>
                  </a:lnTo>
                  <a:lnTo>
                    <a:pt x="9024" y="154078"/>
                  </a:lnTo>
                  <a:lnTo>
                    <a:pt x="9209" y="153304"/>
                  </a:lnTo>
                  <a:lnTo>
                    <a:pt x="9386" y="152496"/>
                  </a:lnTo>
                  <a:lnTo>
                    <a:pt x="9556" y="151622"/>
                  </a:lnTo>
                  <a:lnTo>
                    <a:pt x="9719" y="150747"/>
                  </a:lnTo>
                  <a:lnTo>
                    <a:pt x="9874" y="149839"/>
                  </a:lnTo>
                  <a:lnTo>
                    <a:pt x="10015" y="148897"/>
                  </a:lnTo>
                  <a:lnTo>
                    <a:pt x="10140" y="147921"/>
                  </a:lnTo>
                  <a:lnTo>
                    <a:pt x="10258" y="146912"/>
                  </a:lnTo>
                  <a:lnTo>
                    <a:pt x="10369" y="145869"/>
                  </a:lnTo>
                  <a:lnTo>
                    <a:pt x="10465" y="144826"/>
                  </a:lnTo>
                  <a:lnTo>
                    <a:pt x="10554" y="143716"/>
                  </a:lnTo>
                  <a:lnTo>
                    <a:pt x="10628" y="142640"/>
                  </a:lnTo>
                  <a:lnTo>
                    <a:pt x="10687" y="141496"/>
                  </a:lnTo>
                  <a:lnTo>
                    <a:pt x="10731" y="140352"/>
                  </a:lnTo>
                  <a:lnTo>
                    <a:pt x="10768" y="139174"/>
                  </a:lnTo>
                  <a:lnTo>
                    <a:pt x="10791" y="137997"/>
                  </a:lnTo>
                  <a:lnTo>
                    <a:pt x="10798" y="136820"/>
                  </a:lnTo>
                  <a:lnTo>
                    <a:pt x="10791" y="135608"/>
                  </a:lnTo>
                  <a:lnTo>
                    <a:pt x="10768" y="134431"/>
                  </a:lnTo>
                  <a:lnTo>
                    <a:pt x="10731" y="133254"/>
                  </a:lnTo>
                  <a:lnTo>
                    <a:pt x="10687" y="132110"/>
                  </a:lnTo>
                  <a:lnTo>
                    <a:pt x="10628" y="131000"/>
                  </a:lnTo>
                  <a:lnTo>
                    <a:pt x="10554" y="129889"/>
                  </a:lnTo>
                  <a:lnTo>
                    <a:pt x="10465" y="128813"/>
                  </a:lnTo>
                  <a:lnTo>
                    <a:pt x="10369" y="127736"/>
                  </a:lnTo>
                  <a:lnTo>
                    <a:pt x="10258" y="126727"/>
                  </a:lnTo>
                  <a:lnTo>
                    <a:pt x="10140" y="125718"/>
                  </a:lnTo>
                  <a:lnTo>
                    <a:pt x="10015" y="124742"/>
                  </a:lnTo>
                  <a:lnTo>
                    <a:pt x="9874" y="123800"/>
                  </a:lnTo>
                  <a:lnTo>
                    <a:pt x="9719" y="122858"/>
                  </a:lnTo>
                  <a:lnTo>
                    <a:pt x="9556" y="121984"/>
                  </a:lnTo>
                  <a:lnTo>
                    <a:pt x="9386" y="121143"/>
                  </a:lnTo>
                  <a:lnTo>
                    <a:pt x="9209" y="120335"/>
                  </a:lnTo>
                  <a:lnTo>
                    <a:pt x="9024" y="119562"/>
                  </a:lnTo>
                  <a:lnTo>
                    <a:pt x="8825" y="118821"/>
                  </a:lnTo>
                  <a:lnTo>
                    <a:pt x="8625" y="118115"/>
                  </a:lnTo>
                  <a:lnTo>
                    <a:pt x="8411" y="117476"/>
                  </a:lnTo>
                  <a:lnTo>
                    <a:pt x="8189" y="116870"/>
                  </a:lnTo>
                  <a:lnTo>
                    <a:pt x="7967" y="116298"/>
                  </a:lnTo>
                  <a:lnTo>
                    <a:pt x="7731" y="115794"/>
                  </a:lnTo>
                  <a:lnTo>
                    <a:pt x="7494" y="115323"/>
                  </a:lnTo>
                  <a:lnTo>
                    <a:pt x="7251" y="114885"/>
                  </a:lnTo>
                  <a:lnTo>
                    <a:pt x="6999" y="114515"/>
                  </a:lnTo>
                  <a:lnTo>
                    <a:pt x="6741" y="114213"/>
                  </a:lnTo>
                  <a:lnTo>
                    <a:pt x="6482" y="113943"/>
                  </a:lnTo>
                  <a:lnTo>
                    <a:pt x="6216" y="113742"/>
                  </a:lnTo>
                  <a:lnTo>
                    <a:pt x="5950" y="113573"/>
                  </a:lnTo>
                  <a:lnTo>
                    <a:pt x="5676" y="113506"/>
                  </a:lnTo>
                  <a:lnTo>
                    <a:pt x="5396" y="113472"/>
                  </a:lnTo>
                  <a:close/>
                  <a:moveTo>
                    <a:pt x="5115" y="226945"/>
                  </a:moveTo>
                  <a:lnTo>
                    <a:pt x="4841" y="227046"/>
                  </a:lnTo>
                  <a:lnTo>
                    <a:pt x="4568" y="227214"/>
                  </a:lnTo>
                  <a:lnTo>
                    <a:pt x="4302" y="227416"/>
                  </a:lnTo>
                  <a:lnTo>
                    <a:pt x="4036" y="227651"/>
                  </a:lnTo>
                  <a:lnTo>
                    <a:pt x="3777" y="227988"/>
                  </a:lnTo>
                  <a:lnTo>
                    <a:pt x="3526" y="228358"/>
                  </a:lnTo>
                  <a:lnTo>
                    <a:pt x="3282" y="228761"/>
                  </a:lnTo>
                  <a:lnTo>
                    <a:pt x="3038" y="229232"/>
                  </a:lnTo>
                  <a:lnTo>
                    <a:pt x="2809" y="229771"/>
                  </a:lnTo>
                  <a:lnTo>
                    <a:pt x="2580" y="230309"/>
                  </a:lnTo>
                  <a:lnTo>
                    <a:pt x="2358" y="230915"/>
                  </a:lnTo>
                  <a:lnTo>
                    <a:pt x="2151" y="231587"/>
                  </a:lnTo>
                  <a:lnTo>
                    <a:pt x="1944" y="232260"/>
                  </a:lnTo>
                  <a:lnTo>
                    <a:pt x="1752" y="233000"/>
                  </a:lnTo>
                  <a:lnTo>
                    <a:pt x="1567" y="233774"/>
                  </a:lnTo>
                  <a:lnTo>
                    <a:pt x="1390" y="234581"/>
                  </a:lnTo>
                  <a:lnTo>
                    <a:pt x="1220" y="235422"/>
                  </a:lnTo>
                  <a:lnTo>
                    <a:pt x="1057" y="236331"/>
                  </a:lnTo>
                  <a:lnTo>
                    <a:pt x="910" y="237239"/>
                  </a:lnTo>
                  <a:lnTo>
                    <a:pt x="769" y="238181"/>
                  </a:lnTo>
                  <a:lnTo>
                    <a:pt x="644" y="239157"/>
                  </a:lnTo>
                  <a:lnTo>
                    <a:pt x="525" y="240166"/>
                  </a:lnTo>
                  <a:lnTo>
                    <a:pt x="422" y="241209"/>
                  </a:lnTo>
                  <a:lnTo>
                    <a:pt x="326" y="242252"/>
                  </a:lnTo>
                  <a:lnTo>
                    <a:pt x="237" y="243328"/>
                  </a:lnTo>
                  <a:lnTo>
                    <a:pt x="171" y="244438"/>
                  </a:lnTo>
                  <a:lnTo>
                    <a:pt x="111" y="245582"/>
                  </a:lnTo>
                  <a:lnTo>
                    <a:pt x="60" y="246726"/>
                  </a:lnTo>
                  <a:lnTo>
                    <a:pt x="30" y="247903"/>
                  </a:lnTo>
                  <a:lnTo>
                    <a:pt x="8" y="249081"/>
                  </a:lnTo>
                  <a:lnTo>
                    <a:pt x="1" y="250258"/>
                  </a:lnTo>
                  <a:lnTo>
                    <a:pt x="8" y="251469"/>
                  </a:lnTo>
                  <a:lnTo>
                    <a:pt x="30" y="252647"/>
                  </a:lnTo>
                  <a:lnTo>
                    <a:pt x="60" y="253824"/>
                  </a:lnTo>
                  <a:lnTo>
                    <a:pt x="111" y="254968"/>
                  </a:lnTo>
                  <a:lnTo>
                    <a:pt x="171" y="256078"/>
                  </a:lnTo>
                  <a:lnTo>
                    <a:pt x="237" y="257188"/>
                  </a:lnTo>
                  <a:lnTo>
                    <a:pt x="326" y="258265"/>
                  </a:lnTo>
                  <a:lnTo>
                    <a:pt x="422" y="259341"/>
                  </a:lnTo>
                  <a:lnTo>
                    <a:pt x="525" y="260384"/>
                  </a:lnTo>
                  <a:lnTo>
                    <a:pt x="644" y="261360"/>
                  </a:lnTo>
                  <a:lnTo>
                    <a:pt x="769" y="262336"/>
                  </a:lnTo>
                  <a:lnTo>
                    <a:pt x="910" y="263311"/>
                  </a:lnTo>
                  <a:lnTo>
                    <a:pt x="1057" y="264220"/>
                  </a:lnTo>
                  <a:lnTo>
                    <a:pt x="1220" y="265094"/>
                  </a:lnTo>
                  <a:lnTo>
                    <a:pt x="1390" y="265935"/>
                  </a:lnTo>
                  <a:lnTo>
                    <a:pt x="1567" y="266743"/>
                  </a:lnTo>
                  <a:lnTo>
                    <a:pt x="1752" y="267516"/>
                  </a:lnTo>
                  <a:lnTo>
                    <a:pt x="1944" y="268256"/>
                  </a:lnTo>
                  <a:lnTo>
                    <a:pt x="2151" y="268963"/>
                  </a:lnTo>
                  <a:lnTo>
                    <a:pt x="2358" y="269602"/>
                  </a:lnTo>
                  <a:lnTo>
                    <a:pt x="2580" y="270208"/>
                  </a:lnTo>
                  <a:lnTo>
                    <a:pt x="2809" y="270780"/>
                  </a:lnTo>
                  <a:lnTo>
                    <a:pt x="3038" y="271318"/>
                  </a:lnTo>
                  <a:lnTo>
                    <a:pt x="3282" y="271789"/>
                  </a:lnTo>
                  <a:lnTo>
                    <a:pt x="3526" y="272193"/>
                  </a:lnTo>
                  <a:lnTo>
                    <a:pt x="3777" y="272563"/>
                  </a:lnTo>
                  <a:lnTo>
                    <a:pt x="4036" y="272865"/>
                  </a:lnTo>
                  <a:lnTo>
                    <a:pt x="4302" y="273134"/>
                  </a:lnTo>
                  <a:lnTo>
                    <a:pt x="4568" y="273336"/>
                  </a:lnTo>
                  <a:lnTo>
                    <a:pt x="4841" y="273505"/>
                  </a:lnTo>
                  <a:lnTo>
                    <a:pt x="5115" y="273572"/>
                  </a:lnTo>
                  <a:lnTo>
                    <a:pt x="5396" y="273605"/>
                  </a:lnTo>
                  <a:lnTo>
                    <a:pt x="5676" y="273572"/>
                  </a:lnTo>
                  <a:lnTo>
                    <a:pt x="5950" y="273505"/>
                  </a:lnTo>
                  <a:lnTo>
                    <a:pt x="6216" y="273336"/>
                  </a:lnTo>
                  <a:lnTo>
                    <a:pt x="6482" y="273134"/>
                  </a:lnTo>
                  <a:lnTo>
                    <a:pt x="6741" y="272865"/>
                  </a:lnTo>
                  <a:lnTo>
                    <a:pt x="6999" y="272563"/>
                  </a:lnTo>
                  <a:lnTo>
                    <a:pt x="7251" y="272193"/>
                  </a:lnTo>
                  <a:lnTo>
                    <a:pt x="7494" y="271789"/>
                  </a:lnTo>
                  <a:lnTo>
                    <a:pt x="7731" y="271318"/>
                  </a:lnTo>
                  <a:lnTo>
                    <a:pt x="7967" y="270780"/>
                  </a:lnTo>
                  <a:lnTo>
                    <a:pt x="8189" y="270208"/>
                  </a:lnTo>
                  <a:lnTo>
                    <a:pt x="8411" y="269602"/>
                  </a:lnTo>
                  <a:lnTo>
                    <a:pt x="8625" y="268963"/>
                  </a:lnTo>
                  <a:lnTo>
                    <a:pt x="8825" y="268256"/>
                  </a:lnTo>
                  <a:lnTo>
                    <a:pt x="9024" y="267516"/>
                  </a:lnTo>
                  <a:lnTo>
                    <a:pt x="9209" y="266743"/>
                  </a:lnTo>
                  <a:lnTo>
                    <a:pt x="9386" y="265935"/>
                  </a:lnTo>
                  <a:lnTo>
                    <a:pt x="9556" y="265094"/>
                  </a:lnTo>
                  <a:lnTo>
                    <a:pt x="9719" y="264220"/>
                  </a:lnTo>
                  <a:lnTo>
                    <a:pt x="9874" y="263311"/>
                  </a:lnTo>
                  <a:lnTo>
                    <a:pt x="10015" y="262336"/>
                  </a:lnTo>
                  <a:lnTo>
                    <a:pt x="10140" y="261360"/>
                  </a:lnTo>
                  <a:lnTo>
                    <a:pt x="10258" y="260384"/>
                  </a:lnTo>
                  <a:lnTo>
                    <a:pt x="10369" y="259341"/>
                  </a:lnTo>
                  <a:lnTo>
                    <a:pt x="10465" y="258265"/>
                  </a:lnTo>
                  <a:lnTo>
                    <a:pt x="10554" y="257188"/>
                  </a:lnTo>
                  <a:lnTo>
                    <a:pt x="10628" y="256078"/>
                  </a:lnTo>
                  <a:lnTo>
                    <a:pt x="10687" y="254968"/>
                  </a:lnTo>
                  <a:lnTo>
                    <a:pt x="10731" y="253824"/>
                  </a:lnTo>
                  <a:lnTo>
                    <a:pt x="10768" y="252647"/>
                  </a:lnTo>
                  <a:lnTo>
                    <a:pt x="10791" y="251469"/>
                  </a:lnTo>
                  <a:lnTo>
                    <a:pt x="10798" y="250258"/>
                  </a:lnTo>
                  <a:lnTo>
                    <a:pt x="10791" y="249081"/>
                  </a:lnTo>
                  <a:lnTo>
                    <a:pt x="10768" y="247903"/>
                  </a:lnTo>
                  <a:lnTo>
                    <a:pt x="10731" y="246726"/>
                  </a:lnTo>
                  <a:lnTo>
                    <a:pt x="10687" y="245582"/>
                  </a:lnTo>
                  <a:lnTo>
                    <a:pt x="10628" y="244438"/>
                  </a:lnTo>
                  <a:lnTo>
                    <a:pt x="10554" y="243328"/>
                  </a:lnTo>
                  <a:lnTo>
                    <a:pt x="10465" y="242252"/>
                  </a:lnTo>
                  <a:lnTo>
                    <a:pt x="10369" y="241209"/>
                  </a:lnTo>
                  <a:lnTo>
                    <a:pt x="10258" y="240166"/>
                  </a:lnTo>
                  <a:lnTo>
                    <a:pt x="10140" y="239157"/>
                  </a:lnTo>
                  <a:lnTo>
                    <a:pt x="10015" y="238181"/>
                  </a:lnTo>
                  <a:lnTo>
                    <a:pt x="9874" y="237239"/>
                  </a:lnTo>
                  <a:lnTo>
                    <a:pt x="9719" y="236331"/>
                  </a:lnTo>
                  <a:lnTo>
                    <a:pt x="9556" y="235422"/>
                  </a:lnTo>
                  <a:lnTo>
                    <a:pt x="9386" y="234581"/>
                  </a:lnTo>
                  <a:lnTo>
                    <a:pt x="9209" y="233774"/>
                  </a:lnTo>
                  <a:lnTo>
                    <a:pt x="9024" y="233000"/>
                  </a:lnTo>
                  <a:lnTo>
                    <a:pt x="8825" y="232260"/>
                  </a:lnTo>
                  <a:lnTo>
                    <a:pt x="8625" y="231587"/>
                  </a:lnTo>
                  <a:lnTo>
                    <a:pt x="8411" y="230915"/>
                  </a:lnTo>
                  <a:lnTo>
                    <a:pt x="8189" y="230309"/>
                  </a:lnTo>
                  <a:lnTo>
                    <a:pt x="7967" y="229771"/>
                  </a:lnTo>
                  <a:lnTo>
                    <a:pt x="7731" y="229232"/>
                  </a:lnTo>
                  <a:lnTo>
                    <a:pt x="7494" y="228761"/>
                  </a:lnTo>
                  <a:lnTo>
                    <a:pt x="7251" y="228358"/>
                  </a:lnTo>
                  <a:lnTo>
                    <a:pt x="6999" y="227988"/>
                  </a:lnTo>
                  <a:lnTo>
                    <a:pt x="6741" y="227651"/>
                  </a:lnTo>
                  <a:lnTo>
                    <a:pt x="6482" y="227416"/>
                  </a:lnTo>
                  <a:lnTo>
                    <a:pt x="6216" y="227214"/>
                  </a:lnTo>
                  <a:lnTo>
                    <a:pt x="5950" y="227046"/>
                  </a:lnTo>
                  <a:lnTo>
                    <a:pt x="5676" y="226945"/>
                  </a:lnTo>
                  <a:close/>
                  <a:moveTo>
                    <a:pt x="5115" y="340384"/>
                  </a:moveTo>
                  <a:lnTo>
                    <a:pt x="4841" y="340485"/>
                  </a:lnTo>
                  <a:lnTo>
                    <a:pt x="4568" y="340653"/>
                  </a:lnTo>
                  <a:lnTo>
                    <a:pt x="4302" y="340855"/>
                  </a:lnTo>
                  <a:lnTo>
                    <a:pt x="4036" y="341124"/>
                  </a:lnTo>
                  <a:lnTo>
                    <a:pt x="3777" y="341426"/>
                  </a:lnTo>
                  <a:lnTo>
                    <a:pt x="3526" y="341797"/>
                  </a:lnTo>
                  <a:lnTo>
                    <a:pt x="3282" y="342200"/>
                  </a:lnTo>
                  <a:lnTo>
                    <a:pt x="3038" y="342671"/>
                  </a:lnTo>
                  <a:lnTo>
                    <a:pt x="2809" y="343209"/>
                  </a:lnTo>
                  <a:lnTo>
                    <a:pt x="2580" y="343748"/>
                  </a:lnTo>
                  <a:lnTo>
                    <a:pt x="2358" y="344387"/>
                  </a:lnTo>
                  <a:lnTo>
                    <a:pt x="2151" y="345026"/>
                  </a:lnTo>
                  <a:lnTo>
                    <a:pt x="1944" y="345733"/>
                  </a:lnTo>
                  <a:lnTo>
                    <a:pt x="1752" y="346439"/>
                  </a:lnTo>
                  <a:lnTo>
                    <a:pt x="1567" y="347213"/>
                  </a:lnTo>
                  <a:lnTo>
                    <a:pt x="1390" y="348054"/>
                  </a:lnTo>
                  <a:lnTo>
                    <a:pt x="1220" y="348895"/>
                  </a:lnTo>
                  <a:lnTo>
                    <a:pt x="1057" y="349770"/>
                  </a:lnTo>
                  <a:lnTo>
                    <a:pt x="910" y="350678"/>
                  </a:lnTo>
                  <a:lnTo>
                    <a:pt x="769" y="351620"/>
                  </a:lnTo>
                  <a:lnTo>
                    <a:pt x="644" y="352595"/>
                  </a:lnTo>
                  <a:lnTo>
                    <a:pt x="525" y="353605"/>
                  </a:lnTo>
                  <a:lnTo>
                    <a:pt x="422" y="354648"/>
                  </a:lnTo>
                  <a:lnTo>
                    <a:pt x="326" y="355724"/>
                  </a:lnTo>
                  <a:lnTo>
                    <a:pt x="237" y="356801"/>
                  </a:lnTo>
                  <a:lnTo>
                    <a:pt x="171" y="357911"/>
                  </a:lnTo>
                  <a:lnTo>
                    <a:pt x="111" y="359021"/>
                  </a:lnTo>
                  <a:lnTo>
                    <a:pt x="60" y="360165"/>
                  </a:lnTo>
                  <a:lnTo>
                    <a:pt x="30" y="361342"/>
                  </a:lnTo>
                  <a:lnTo>
                    <a:pt x="8" y="362520"/>
                  </a:lnTo>
                  <a:lnTo>
                    <a:pt x="1" y="363697"/>
                  </a:lnTo>
                  <a:lnTo>
                    <a:pt x="8" y="364908"/>
                  </a:lnTo>
                  <a:lnTo>
                    <a:pt x="30" y="366086"/>
                  </a:lnTo>
                  <a:lnTo>
                    <a:pt x="60" y="367263"/>
                  </a:lnTo>
                  <a:lnTo>
                    <a:pt x="111" y="368407"/>
                  </a:lnTo>
                  <a:lnTo>
                    <a:pt x="171" y="369517"/>
                  </a:lnTo>
                  <a:lnTo>
                    <a:pt x="237" y="370627"/>
                  </a:lnTo>
                  <a:lnTo>
                    <a:pt x="326" y="371704"/>
                  </a:lnTo>
                  <a:lnTo>
                    <a:pt x="422" y="372780"/>
                  </a:lnTo>
                  <a:lnTo>
                    <a:pt x="525" y="373823"/>
                  </a:lnTo>
                  <a:lnTo>
                    <a:pt x="644" y="374799"/>
                  </a:lnTo>
                  <a:lnTo>
                    <a:pt x="769" y="375808"/>
                  </a:lnTo>
                  <a:lnTo>
                    <a:pt x="910" y="376750"/>
                  </a:lnTo>
                  <a:lnTo>
                    <a:pt x="1057" y="377658"/>
                  </a:lnTo>
                  <a:lnTo>
                    <a:pt x="1220" y="378533"/>
                  </a:lnTo>
                  <a:lnTo>
                    <a:pt x="1390" y="379374"/>
                  </a:lnTo>
                  <a:lnTo>
                    <a:pt x="1567" y="380215"/>
                  </a:lnTo>
                  <a:lnTo>
                    <a:pt x="1752" y="380989"/>
                  </a:lnTo>
                  <a:lnTo>
                    <a:pt x="1944" y="381695"/>
                  </a:lnTo>
                  <a:lnTo>
                    <a:pt x="2151" y="382402"/>
                  </a:lnTo>
                  <a:lnTo>
                    <a:pt x="2358" y="383041"/>
                  </a:lnTo>
                  <a:lnTo>
                    <a:pt x="2580" y="383680"/>
                  </a:lnTo>
                  <a:lnTo>
                    <a:pt x="2809" y="384218"/>
                  </a:lnTo>
                  <a:lnTo>
                    <a:pt x="3038" y="384757"/>
                  </a:lnTo>
                  <a:lnTo>
                    <a:pt x="3282" y="385228"/>
                  </a:lnTo>
                  <a:lnTo>
                    <a:pt x="3526" y="385631"/>
                  </a:lnTo>
                  <a:lnTo>
                    <a:pt x="3777" y="386001"/>
                  </a:lnTo>
                  <a:lnTo>
                    <a:pt x="4036" y="386304"/>
                  </a:lnTo>
                  <a:lnTo>
                    <a:pt x="4302" y="386573"/>
                  </a:lnTo>
                  <a:lnTo>
                    <a:pt x="4568" y="386775"/>
                  </a:lnTo>
                  <a:lnTo>
                    <a:pt x="4841" y="386943"/>
                  </a:lnTo>
                  <a:lnTo>
                    <a:pt x="5115" y="387044"/>
                  </a:lnTo>
                  <a:lnTo>
                    <a:pt x="5676" y="387044"/>
                  </a:lnTo>
                  <a:lnTo>
                    <a:pt x="5950" y="386943"/>
                  </a:lnTo>
                  <a:lnTo>
                    <a:pt x="6216" y="386775"/>
                  </a:lnTo>
                  <a:lnTo>
                    <a:pt x="6482" y="386573"/>
                  </a:lnTo>
                  <a:lnTo>
                    <a:pt x="6741" y="386304"/>
                  </a:lnTo>
                  <a:lnTo>
                    <a:pt x="6999" y="386001"/>
                  </a:lnTo>
                  <a:lnTo>
                    <a:pt x="7251" y="385631"/>
                  </a:lnTo>
                  <a:lnTo>
                    <a:pt x="7494" y="385228"/>
                  </a:lnTo>
                  <a:lnTo>
                    <a:pt x="7731" y="384757"/>
                  </a:lnTo>
                  <a:lnTo>
                    <a:pt x="7967" y="384218"/>
                  </a:lnTo>
                  <a:lnTo>
                    <a:pt x="8189" y="383680"/>
                  </a:lnTo>
                  <a:lnTo>
                    <a:pt x="8411" y="383041"/>
                  </a:lnTo>
                  <a:lnTo>
                    <a:pt x="8625" y="382402"/>
                  </a:lnTo>
                  <a:lnTo>
                    <a:pt x="8825" y="381695"/>
                  </a:lnTo>
                  <a:lnTo>
                    <a:pt x="9024" y="380989"/>
                  </a:lnTo>
                  <a:lnTo>
                    <a:pt x="9209" y="380215"/>
                  </a:lnTo>
                  <a:lnTo>
                    <a:pt x="9386" y="379374"/>
                  </a:lnTo>
                  <a:lnTo>
                    <a:pt x="9556" y="378533"/>
                  </a:lnTo>
                  <a:lnTo>
                    <a:pt x="9719" y="377658"/>
                  </a:lnTo>
                  <a:lnTo>
                    <a:pt x="9874" y="376750"/>
                  </a:lnTo>
                  <a:lnTo>
                    <a:pt x="10015" y="375808"/>
                  </a:lnTo>
                  <a:lnTo>
                    <a:pt x="10140" y="374799"/>
                  </a:lnTo>
                  <a:lnTo>
                    <a:pt x="10258" y="373823"/>
                  </a:lnTo>
                  <a:lnTo>
                    <a:pt x="10369" y="372780"/>
                  </a:lnTo>
                  <a:lnTo>
                    <a:pt x="10465" y="371704"/>
                  </a:lnTo>
                  <a:lnTo>
                    <a:pt x="10554" y="370627"/>
                  </a:lnTo>
                  <a:lnTo>
                    <a:pt x="10628" y="369517"/>
                  </a:lnTo>
                  <a:lnTo>
                    <a:pt x="10687" y="368407"/>
                  </a:lnTo>
                  <a:lnTo>
                    <a:pt x="10731" y="367263"/>
                  </a:lnTo>
                  <a:lnTo>
                    <a:pt x="10768" y="366086"/>
                  </a:lnTo>
                  <a:lnTo>
                    <a:pt x="10791" y="364908"/>
                  </a:lnTo>
                  <a:lnTo>
                    <a:pt x="10798" y="363697"/>
                  </a:lnTo>
                  <a:lnTo>
                    <a:pt x="10791" y="362520"/>
                  </a:lnTo>
                  <a:lnTo>
                    <a:pt x="10768" y="361342"/>
                  </a:lnTo>
                  <a:lnTo>
                    <a:pt x="10731" y="360165"/>
                  </a:lnTo>
                  <a:lnTo>
                    <a:pt x="10687" y="359021"/>
                  </a:lnTo>
                  <a:lnTo>
                    <a:pt x="10628" y="357911"/>
                  </a:lnTo>
                  <a:lnTo>
                    <a:pt x="10554" y="356801"/>
                  </a:lnTo>
                  <a:lnTo>
                    <a:pt x="10465" y="355724"/>
                  </a:lnTo>
                  <a:lnTo>
                    <a:pt x="10369" y="354648"/>
                  </a:lnTo>
                  <a:lnTo>
                    <a:pt x="10258" y="353605"/>
                  </a:lnTo>
                  <a:lnTo>
                    <a:pt x="10140" y="352595"/>
                  </a:lnTo>
                  <a:lnTo>
                    <a:pt x="10015" y="351620"/>
                  </a:lnTo>
                  <a:lnTo>
                    <a:pt x="9874" y="350678"/>
                  </a:lnTo>
                  <a:lnTo>
                    <a:pt x="9719" y="349770"/>
                  </a:lnTo>
                  <a:lnTo>
                    <a:pt x="9556" y="348895"/>
                  </a:lnTo>
                  <a:lnTo>
                    <a:pt x="9386" y="348054"/>
                  </a:lnTo>
                  <a:lnTo>
                    <a:pt x="9209" y="347213"/>
                  </a:lnTo>
                  <a:lnTo>
                    <a:pt x="9024" y="346439"/>
                  </a:lnTo>
                  <a:lnTo>
                    <a:pt x="8825" y="345733"/>
                  </a:lnTo>
                  <a:lnTo>
                    <a:pt x="8625" y="345026"/>
                  </a:lnTo>
                  <a:lnTo>
                    <a:pt x="8411" y="344387"/>
                  </a:lnTo>
                  <a:lnTo>
                    <a:pt x="8189" y="343748"/>
                  </a:lnTo>
                  <a:lnTo>
                    <a:pt x="7967" y="343209"/>
                  </a:lnTo>
                  <a:lnTo>
                    <a:pt x="7731" y="342671"/>
                  </a:lnTo>
                  <a:lnTo>
                    <a:pt x="7494" y="342200"/>
                  </a:lnTo>
                  <a:lnTo>
                    <a:pt x="7251" y="341797"/>
                  </a:lnTo>
                  <a:lnTo>
                    <a:pt x="6999" y="341426"/>
                  </a:lnTo>
                  <a:lnTo>
                    <a:pt x="6741" y="341124"/>
                  </a:lnTo>
                  <a:lnTo>
                    <a:pt x="6482" y="340855"/>
                  </a:lnTo>
                  <a:lnTo>
                    <a:pt x="6216" y="340653"/>
                  </a:lnTo>
                  <a:lnTo>
                    <a:pt x="5950" y="340485"/>
                  </a:lnTo>
                  <a:lnTo>
                    <a:pt x="5676" y="340384"/>
                  </a:lnTo>
                  <a:close/>
                  <a:moveTo>
                    <a:pt x="5396" y="453822"/>
                  </a:moveTo>
                  <a:lnTo>
                    <a:pt x="5115" y="453856"/>
                  </a:lnTo>
                  <a:lnTo>
                    <a:pt x="4841" y="453957"/>
                  </a:lnTo>
                  <a:lnTo>
                    <a:pt x="4568" y="454092"/>
                  </a:lnTo>
                  <a:lnTo>
                    <a:pt x="4302" y="454293"/>
                  </a:lnTo>
                  <a:lnTo>
                    <a:pt x="4036" y="454562"/>
                  </a:lnTo>
                  <a:lnTo>
                    <a:pt x="3777" y="454865"/>
                  </a:lnTo>
                  <a:lnTo>
                    <a:pt x="3526" y="455235"/>
                  </a:lnTo>
                  <a:lnTo>
                    <a:pt x="3282" y="455639"/>
                  </a:lnTo>
                  <a:lnTo>
                    <a:pt x="3038" y="456110"/>
                  </a:lnTo>
                  <a:lnTo>
                    <a:pt x="2809" y="456615"/>
                  </a:lnTo>
                  <a:lnTo>
                    <a:pt x="2580" y="457153"/>
                  </a:lnTo>
                  <a:lnTo>
                    <a:pt x="2358" y="457758"/>
                  </a:lnTo>
                  <a:lnTo>
                    <a:pt x="2151" y="458398"/>
                  </a:lnTo>
                  <a:lnTo>
                    <a:pt x="1944" y="459070"/>
                  </a:lnTo>
                  <a:lnTo>
                    <a:pt x="1752" y="459811"/>
                  </a:lnTo>
                  <a:lnTo>
                    <a:pt x="1567" y="460551"/>
                  </a:lnTo>
                  <a:lnTo>
                    <a:pt x="1390" y="461358"/>
                  </a:lnTo>
                  <a:lnTo>
                    <a:pt x="1220" y="462199"/>
                  </a:lnTo>
                  <a:lnTo>
                    <a:pt x="1057" y="463074"/>
                  </a:lnTo>
                  <a:lnTo>
                    <a:pt x="910" y="463982"/>
                  </a:lnTo>
                  <a:lnTo>
                    <a:pt x="769" y="464924"/>
                  </a:lnTo>
                  <a:lnTo>
                    <a:pt x="644" y="465900"/>
                  </a:lnTo>
                  <a:lnTo>
                    <a:pt x="525" y="466875"/>
                  </a:lnTo>
                  <a:lnTo>
                    <a:pt x="422" y="467918"/>
                  </a:lnTo>
                  <a:lnTo>
                    <a:pt x="326" y="468961"/>
                  </a:lnTo>
                  <a:lnTo>
                    <a:pt x="237" y="470038"/>
                  </a:lnTo>
                  <a:lnTo>
                    <a:pt x="171" y="471148"/>
                  </a:lnTo>
                  <a:lnTo>
                    <a:pt x="111" y="472258"/>
                  </a:lnTo>
                  <a:lnTo>
                    <a:pt x="60" y="473402"/>
                  </a:lnTo>
                  <a:lnTo>
                    <a:pt x="30" y="474579"/>
                  </a:lnTo>
                  <a:lnTo>
                    <a:pt x="8" y="475757"/>
                  </a:lnTo>
                  <a:lnTo>
                    <a:pt x="1" y="476934"/>
                  </a:lnTo>
                  <a:lnTo>
                    <a:pt x="8" y="478179"/>
                  </a:lnTo>
                  <a:lnTo>
                    <a:pt x="30" y="479356"/>
                  </a:lnTo>
                  <a:lnTo>
                    <a:pt x="60" y="480534"/>
                  </a:lnTo>
                  <a:lnTo>
                    <a:pt x="111" y="481711"/>
                  </a:lnTo>
                  <a:lnTo>
                    <a:pt x="171" y="482855"/>
                  </a:lnTo>
                  <a:lnTo>
                    <a:pt x="237" y="483965"/>
                  </a:lnTo>
                  <a:lnTo>
                    <a:pt x="326" y="485075"/>
                  </a:lnTo>
                  <a:lnTo>
                    <a:pt x="422" y="486152"/>
                  </a:lnTo>
                  <a:lnTo>
                    <a:pt x="525" y="487195"/>
                  </a:lnTo>
                  <a:lnTo>
                    <a:pt x="644" y="488204"/>
                  </a:lnTo>
                  <a:lnTo>
                    <a:pt x="769" y="489179"/>
                  </a:lnTo>
                  <a:lnTo>
                    <a:pt x="910" y="490155"/>
                  </a:lnTo>
                  <a:lnTo>
                    <a:pt x="1057" y="491063"/>
                  </a:lnTo>
                  <a:lnTo>
                    <a:pt x="1220" y="491972"/>
                  </a:lnTo>
                  <a:lnTo>
                    <a:pt x="1390" y="492813"/>
                  </a:lnTo>
                  <a:lnTo>
                    <a:pt x="1567" y="493620"/>
                  </a:lnTo>
                  <a:lnTo>
                    <a:pt x="1752" y="494394"/>
                  </a:lnTo>
                  <a:lnTo>
                    <a:pt x="1944" y="495134"/>
                  </a:lnTo>
                  <a:lnTo>
                    <a:pt x="2151" y="495840"/>
                  </a:lnTo>
                  <a:lnTo>
                    <a:pt x="2358" y="496513"/>
                  </a:lnTo>
                  <a:lnTo>
                    <a:pt x="2580" y="497119"/>
                  </a:lnTo>
                  <a:lnTo>
                    <a:pt x="2809" y="497691"/>
                  </a:lnTo>
                  <a:lnTo>
                    <a:pt x="3038" y="498195"/>
                  </a:lnTo>
                  <a:lnTo>
                    <a:pt x="3282" y="498666"/>
                  </a:lnTo>
                  <a:lnTo>
                    <a:pt x="3526" y="499104"/>
                  </a:lnTo>
                  <a:lnTo>
                    <a:pt x="3777" y="499474"/>
                  </a:lnTo>
                  <a:lnTo>
                    <a:pt x="4036" y="499777"/>
                  </a:lnTo>
                  <a:lnTo>
                    <a:pt x="4302" y="500046"/>
                  </a:lnTo>
                  <a:lnTo>
                    <a:pt x="4568" y="500248"/>
                  </a:lnTo>
                  <a:lnTo>
                    <a:pt x="4841" y="500382"/>
                  </a:lnTo>
                  <a:lnTo>
                    <a:pt x="5115" y="500483"/>
                  </a:lnTo>
                  <a:lnTo>
                    <a:pt x="5396" y="500517"/>
                  </a:lnTo>
                  <a:lnTo>
                    <a:pt x="5676" y="500483"/>
                  </a:lnTo>
                  <a:lnTo>
                    <a:pt x="5950" y="500382"/>
                  </a:lnTo>
                  <a:lnTo>
                    <a:pt x="6216" y="500248"/>
                  </a:lnTo>
                  <a:lnTo>
                    <a:pt x="6482" y="500046"/>
                  </a:lnTo>
                  <a:lnTo>
                    <a:pt x="6741" y="499777"/>
                  </a:lnTo>
                  <a:lnTo>
                    <a:pt x="6999" y="499474"/>
                  </a:lnTo>
                  <a:lnTo>
                    <a:pt x="7251" y="499104"/>
                  </a:lnTo>
                  <a:lnTo>
                    <a:pt x="7494" y="498666"/>
                  </a:lnTo>
                  <a:lnTo>
                    <a:pt x="7731" y="498195"/>
                  </a:lnTo>
                  <a:lnTo>
                    <a:pt x="7967" y="497691"/>
                  </a:lnTo>
                  <a:lnTo>
                    <a:pt x="8189" y="497119"/>
                  </a:lnTo>
                  <a:lnTo>
                    <a:pt x="8411" y="496513"/>
                  </a:lnTo>
                  <a:lnTo>
                    <a:pt x="8625" y="495840"/>
                  </a:lnTo>
                  <a:lnTo>
                    <a:pt x="8825" y="495134"/>
                  </a:lnTo>
                  <a:lnTo>
                    <a:pt x="9024" y="494394"/>
                  </a:lnTo>
                  <a:lnTo>
                    <a:pt x="9209" y="493620"/>
                  </a:lnTo>
                  <a:lnTo>
                    <a:pt x="9386" y="492813"/>
                  </a:lnTo>
                  <a:lnTo>
                    <a:pt x="9556" y="491972"/>
                  </a:lnTo>
                  <a:lnTo>
                    <a:pt x="9719" y="491063"/>
                  </a:lnTo>
                  <a:lnTo>
                    <a:pt x="9874" y="490155"/>
                  </a:lnTo>
                  <a:lnTo>
                    <a:pt x="10015" y="489179"/>
                  </a:lnTo>
                  <a:lnTo>
                    <a:pt x="10140" y="488204"/>
                  </a:lnTo>
                  <a:lnTo>
                    <a:pt x="10258" y="487195"/>
                  </a:lnTo>
                  <a:lnTo>
                    <a:pt x="10369" y="486152"/>
                  </a:lnTo>
                  <a:lnTo>
                    <a:pt x="10465" y="485075"/>
                  </a:lnTo>
                  <a:lnTo>
                    <a:pt x="10554" y="483965"/>
                  </a:lnTo>
                  <a:lnTo>
                    <a:pt x="10628" y="482855"/>
                  </a:lnTo>
                  <a:lnTo>
                    <a:pt x="10687" y="481711"/>
                  </a:lnTo>
                  <a:lnTo>
                    <a:pt x="10731" y="480534"/>
                  </a:lnTo>
                  <a:lnTo>
                    <a:pt x="10768" y="479356"/>
                  </a:lnTo>
                  <a:lnTo>
                    <a:pt x="10791" y="478179"/>
                  </a:lnTo>
                  <a:lnTo>
                    <a:pt x="10798" y="476934"/>
                  </a:lnTo>
                  <a:lnTo>
                    <a:pt x="10791" y="475757"/>
                  </a:lnTo>
                  <a:lnTo>
                    <a:pt x="10768" y="474579"/>
                  </a:lnTo>
                  <a:lnTo>
                    <a:pt x="10731" y="473402"/>
                  </a:lnTo>
                  <a:lnTo>
                    <a:pt x="10687" y="472258"/>
                  </a:lnTo>
                  <a:lnTo>
                    <a:pt x="10628" y="471148"/>
                  </a:lnTo>
                  <a:lnTo>
                    <a:pt x="10554" y="470038"/>
                  </a:lnTo>
                  <a:lnTo>
                    <a:pt x="10465" y="468961"/>
                  </a:lnTo>
                  <a:lnTo>
                    <a:pt x="10369" y="467918"/>
                  </a:lnTo>
                  <a:lnTo>
                    <a:pt x="10258" y="466875"/>
                  </a:lnTo>
                  <a:lnTo>
                    <a:pt x="10140" y="465900"/>
                  </a:lnTo>
                  <a:lnTo>
                    <a:pt x="10015" y="464924"/>
                  </a:lnTo>
                  <a:lnTo>
                    <a:pt x="9874" y="463982"/>
                  </a:lnTo>
                  <a:lnTo>
                    <a:pt x="9719" y="463074"/>
                  </a:lnTo>
                  <a:lnTo>
                    <a:pt x="9556" y="462199"/>
                  </a:lnTo>
                  <a:lnTo>
                    <a:pt x="9386" y="461358"/>
                  </a:lnTo>
                  <a:lnTo>
                    <a:pt x="9209" y="460551"/>
                  </a:lnTo>
                  <a:lnTo>
                    <a:pt x="9024" y="459811"/>
                  </a:lnTo>
                  <a:lnTo>
                    <a:pt x="8825" y="459070"/>
                  </a:lnTo>
                  <a:lnTo>
                    <a:pt x="8625" y="458398"/>
                  </a:lnTo>
                  <a:lnTo>
                    <a:pt x="8411" y="457758"/>
                  </a:lnTo>
                  <a:lnTo>
                    <a:pt x="8189" y="457153"/>
                  </a:lnTo>
                  <a:lnTo>
                    <a:pt x="7967" y="456615"/>
                  </a:lnTo>
                  <a:lnTo>
                    <a:pt x="7731" y="456110"/>
                  </a:lnTo>
                  <a:lnTo>
                    <a:pt x="7494" y="455639"/>
                  </a:lnTo>
                  <a:lnTo>
                    <a:pt x="7251" y="455235"/>
                  </a:lnTo>
                  <a:lnTo>
                    <a:pt x="6999" y="454865"/>
                  </a:lnTo>
                  <a:lnTo>
                    <a:pt x="6741" y="454562"/>
                  </a:lnTo>
                  <a:lnTo>
                    <a:pt x="6482" y="454293"/>
                  </a:lnTo>
                  <a:lnTo>
                    <a:pt x="6216" y="454092"/>
                  </a:lnTo>
                  <a:lnTo>
                    <a:pt x="5950" y="453957"/>
                  </a:lnTo>
                  <a:lnTo>
                    <a:pt x="5676" y="453856"/>
                  </a:lnTo>
                  <a:lnTo>
                    <a:pt x="5396" y="453822"/>
                  </a:lnTo>
                  <a:close/>
                  <a:moveTo>
                    <a:pt x="5115" y="567059"/>
                  </a:moveTo>
                  <a:lnTo>
                    <a:pt x="4841" y="567160"/>
                  </a:lnTo>
                  <a:lnTo>
                    <a:pt x="4568" y="567328"/>
                  </a:lnTo>
                  <a:lnTo>
                    <a:pt x="4302" y="567530"/>
                  </a:lnTo>
                  <a:lnTo>
                    <a:pt x="4036" y="567766"/>
                  </a:lnTo>
                  <a:lnTo>
                    <a:pt x="3777" y="568102"/>
                  </a:lnTo>
                  <a:lnTo>
                    <a:pt x="3526" y="568472"/>
                  </a:lnTo>
                  <a:lnTo>
                    <a:pt x="3282" y="568876"/>
                  </a:lnTo>
                  <a:lnTo>
                    <a:pt x="3038" y="569347"/>
                  </a:lnTo>
                  <a:lnTo>
                    <a:pt x="2809" y="569885"/>
                  </a:lnTo>
                  <a:lnTo>
                    <a:pt x="2580" y="570423"/>
                  </a:lnTo>
                  <a:lnTo>
                    <a:pt x="2358" y="571029"/>
                  </a:lnTo>
                  <a:lnTo>
                    <a:pt x="2151" y="571702"/>
                  </a:lnTo>
                  <a:lnTo>
                    <a:pt x="1944" y="572408"/>
                  </a:lnTo>
                  <a:lnTo>
                    <a:pt x="1752" y="573115"/>
                  </a:lnTo>
                  <a:lnTo>
                    <a:pt x="1567" y="573889"/>
                  </a:lnTo>
                  <a:lnTo>
                    <a:pt x="1390" y="574730"/>
                  </a:lnTo>
                  <a:lnTo>
                    <a:pt x="1220" y="575571"/>
                  </a:lnTo>
                  <a:lnTo>
                    <a:pt x="1057" y="576445"/>
                  </a:lnTo>
                  <a:lnTo>
                    <a:pt x="910" y="577354"/>
                  </a:lnTo>
                  <a:lnTo>
                    <a:pt x="769" y="578296"/>
                  </a:lnTo>
                  <a:lnTo>
                    <a:pt x="644" y="579271"/>
                  </a:lnTo>
                  <a:lnTo>
                    <a:pt x="525" y="580280"/>
                  </a:lnTo>
                  <a:lnTo>
                    <a:pt x="422" y="581323"/>
                  </a:lnTo>
                  <a:lnTo>
                    <a:pt x="326" y="582400"/>
                  </a:lnTo>
                  <a:lnTo>
                    <a:pt x="237" y="583476"/>
                  </a:lnTo>
                  <a:lnTo>
                    <a:pt x="171" y="584586"/>
                  </a:lnTo>
                  <a:lnTo>
                    <a:pt x="111" y="585697"/>
                  </a:lnTo>
                  <a:lnTo>
                    <a:pt x="60" y="586840"/>
                  </a:lnTo>
                  <a:lnTo>
                    <a:pt x="30" y="588018"/>
                  </a:lnTo>
                  <a:lnTo>
                    <a:pt x="8" y="589195"/>
                  </a:lnTo>
                  <a:lnTo>
                    <a:pt x="1" y="590373"/>
                  </a:lnTo>
                  <a:lnTo>
                    <a:pt x="8" y="591618"/>
                  </a:lnTo>
                  <a:lnTo>
                    <a:pt x="30" y="592795"/>
                  </a:lnTo>
                  <a:lnTo>
                    <a:pt x="60" y="593972"/>
                  </a:lnTo>
                  <a:lnTo>
                    <a:pt x="111" y="595150"/>
                  </a:lnTo>
                  <a:lnTo>
                    <a:pt x="171" y="596294"/>
                  </a:lnTo>
                  <a:lnTo>
                    <a:pt x="237" y="597404"/>
                  </a:lnTo>
                  <a:lnTo>
                    <a:pt x="326" y="598480"/>
                  </a:lnTo>
                  <a:lnTo>
                    <a:pt x="422" y="599557"/>
                  </a:lnTo>
                  <a:lnTo>
                    <a:pt x="525" y="600600"/>
                  </a:lnTo>
                  <a:lnTo>
                    <a:pt x="644" y="601609"/>
                  </a:lnTo>
                  <a:lnTo>
                    <a:pt x="769" y="602585"/>
                  </a:lnTo>
                  <a:lnTo>
                    <a:pt x="910" y="603527"/>
                  </a:lnTo>
                  <a:lnTo>
                    <a:pt x="1057" y="604435"/>
                  </a:lnTo>
                  <a:lnTo>
                    <a:pt x="1220" y="605310"/>
                  </a:lnTo>
                  <a:lnTo>
                    <a:pt x="1390" y="606151"/>
                  </a:lnTo>
                  <a:lnTo>
                    <a:pt x="1567" y="606958"/>
                  </a:lnTo>
                  <a:lnTo>
                    <a:pt x="1752" y="607732"/>
                  </a:lnTo>
                  <a:lnTo>
                    <a:pt x="1944" y="608472"/>
                  </a:lnTo>
                  <a:lnTo>
                    <a:pt x="2151" y="609145"/>
                  </a:lnTo>
                  <a:lnTo>
                    <a:pt x="2358" y="609784"/>
                  </a:lnTo>
                  <a:lnTo>
                    <a:pt x="2580" y="610389"/>
                  </a:lnTo>
                  <a:lnTo>
                    <a:pt x="2809" y="610961"/>
                  </a:lnTo>
                  <a:lnTo>
                    <a:pt x="3038" y="611466"/>
                  </a:lnTo>
                  <a:lnTo>
                    <a:pt x="3282" y="611937"/>
                  </a:lnTo>
                  <a:lnTo>
                    <a:pt x="3526" y="612341"/>
                  </a:lnTo>
                  <a:lnTo>
                    <a:pt x="3777" y="612711"/>
                  </a:lnTo>
                  <a:lnTo>
                    <a:pt x="4036" y="613013"/>
                  </a:lnTo>
                  <a:lnTo>
                    <a:pt x="4302" y="613249"/>
                  </a:lnTo>
                  <a:lnTo>
                    <a:pt x="4568" y="613451"/>
                  </a:lnTo>
                  <a:lnTo>
                    <a:pt x="4841" y="613619"/>
                  </a:lnTo>
                  <a:lnTo>
                    <a:pt x="5115" y="613686"/>
                  </a:lnTo>
                  <a:lnTo>
                    <a:pt x="5396" y="613720"/>
                  </a:lnTo>
                  <a:lnTo>
                    <a:pt x="5676" y="613686"/>
                  </a:lnTo>
                  <a:lnTo>
                    <a:pt x="5950" y="613619"/>
                  </a:lnTo>
                  <a:lnTo>
                    <a:pt x="6216" y="613451"/>
                  </a:lnTo>
                  <a:lnTo>
                    <a:pt x="6482" y="613249"/>
                  </a:lnTo>
                  <a:lnTo>
                    <a:pt x="6741" y="613013"/>
                  </a:lnTo>
                  <a:lnTo>
                    <a:pt x="6999" y="612711"/>
                  </a:lnTo>
                  <a:lnTo>
                    <a:pt x="7251" y="612341"/>
                  </a:lnTo>
                  <a:lnTo>
                    <a:pt x="7494" y="611937"/>
                  </a:lnTo>
                  <a:lnTo>
                    <a:pt x="7731" y="611466"/>
                  </a:lnTo>
                  <a:lnTo>
                    <a:pt x="7967" y="610961"/>
                  </a:lnTo>
                  <a:lnTo>
                    <a:pt x="8189" y="610389"/>
                  </a:lnTo>
                  <a:lnTo>
                    <a:pt x="8411" y="609784"/>
                  </a:lnTo>
                  <a:lnTo>
                    <a:pt x="8625" y="609145"/>
                  </a:lnTo>
                  <a:lnTo>
                    <a:pt x="8825" y="608472"/>
                  </a:lnTo>
                  <a:lnTo>
                    <a:pt x="9024" y="607732"/>
                  </a:lnTo>
                  <a:lnTo>
                    <a:pt x="9209" y="606958"/>
                  </a:lnTo>
                  <a:lnTo>
                    <a:pt x="9386" y="606151"/>
                  </a:lnTo>
                  <a:lnTo>
                    <a:pt x="9556" y="605310"/>
                  </a:lnTo>
                  <a:lnTo>
                    <a:pt x="9719" y="604435"/>
                  </a:lnTo>
                  <a:lnTo>
                    <a:pt x="9874" y="603527"/>
                  </a:lnTo>
                  <a:lnTo>
                    <a:pt x="10015" y="602585"/>
                  </a:lnTo>
                  <a:lnTo>
                    <a:pt x="10140" y="601609"/>
                  </a:lnTo>
                  <a:lnTo>
                    <a:pt x="10258" y="600600"/>
                  </a:lnTo>
                  <a:lnTo>
                    <a:pt x="10369" y="599557"/>
                  </a:lnTo>
                  <a:lnTo>
                    <a:pt x="10465" y="598480"/>
                  </a:lnTo>
                  <a:lnTo>
                    <a:pt x="10554" y="597404"/>
                  </a:lnTo>
                  <a:lnTo>
                    <a:pt x="10628" y="596294"/>
                  </a:lnTo>
                  <a:lnTo>
                    <a:pt x="10687" y="595150"/>
                  </a:lnTo>
                  <a:lnTo>
                    <a:pt x="10731" y="593972"/>
                  </a:lnTo>
                  <a:lnTo>
                    <a:pt x="10768" y="592795"/>
                  </a:lnTo>
                  <a:lnTo>
                    <a:pt x="10791" y="591618"/>
                  </a:lnTo>
                  <a:lnTo>
                    <a:pt x="10798" y="590373"/>
                  </a:lnTo>
                  <a:lnTo>
                    <a:pt x="10791" y="589195"/>
                  </a:lnTo>
                  <a:lnTo>
                    <a:pt x="10768" y="588018"/>
                  </a:lnTo>
                  <a:lnTo>
                    <a:pt x="10731" y="586840"/>
                  </a:lnTo>
                  <a:lnTo>
                    <a:pt x="10687" y="585697"/>
                  </a:lnTo>
                  <a:lnTo>
                    <a:pt x="10628" y="584586"/>
                  </a:lnTo>
                  <a:lnTo>
                    <a:pt x="10554" y="583476"/>
                  </a:lnTo>
                  <a:lnTo>
                    <a:pt x="10465" y="582400"/>
                  </a:lnTo>
                  <a:lnTo>
                    <a:pt x="10369" y="581323"/>
                  </a:lnTo>
                  <a:lnTo>
                    <a:pt x="10258" y="580280"/>
                  </a:lnTo>
                  <a:lnTo>
                    <a:pt x="10140" y="579271"/>
                  </a:lnTo>
                  <a:lnTo>
                    <a:pt x="10015" y="578296"/>
                  </a:lnTo>
                  <a:lnTo>
                    <a:pt x="9874" y="577354"/>
                  </a:lnTo>
                  <a:lnTo>
                    <a:pt x="9719" y="576445"/>
                  </a:lnTo>
                  <a:lnTo>
                    <a:pt x="9556" y="575571"/>
                  </a:lnTo>
                  <a:lnTo>
                    <a:pt x="9386" y="574730"/>
                  </a:lnTo>
                  <a:lnTo>
                    <a:pt x="9209" y="573889"/>
                  </a:lnTo>
                  <a:lnTo>
                    <a:pt x="9024" y="573115"/>
                  </a:lnTo>
                  <a:lnTo>
                    <a:pt x="8825" y="572408"/>
                  </a:lnTo>
                  <a:lnTo>
                    <a:pt x="8625" y="571702"/>
                  </a:lnTo>
                  <a:lnTo>
                    <a:pt x="8411" y="571029"/>
                  </a:lnTo>
                  <a:lnTo>
                    <a:pt x="8189" y="570423"/>
                  </a:lnTo>
                  <a:lnTo>
                    <a:pt x="7967" y="569885"/>
                  </a:lnTo>
                  <a:lnTo>
                    <a:pt x="7731" y="569347"/>
                  </a:lnTo>
                  <a:lnTo>
                    <a:pt x="7494" y="568876"/>
                  </a:lnTo>
                  <a:lnTo>
                    <a:pt x="7251" y="568472"/>
                  </a:lnTo>
                  <a:lnTo>
                    <a:pt x="6999" y="568102"/>
                  </a:lnTo>
                  <a:lnTo>
                    <a:pt x="6741"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7"/>
            <p:cNvSpPr/>
            <p:nvPr/>
          </p:nvSpPr>
          <p:spPr>
            <a:xfrm>
              <a:off x="11700057" y="1047749"/>
              <a:ext cx="55642" cy="876085"/>
            </a:xfrm>
            <a:custGeom>
              <a:avLst/>
              <a:gdLst/>
              <a:ahLst/>
              <a:cxnLst/>
              <a:rect l="l" t="t" r="r" b="b"/>
              <a:pathLst>
                <a:path w="10799" h="613720" extrusionOk="0">
                  <a:moveTo>
                    <a:pt x="5396" y="0"/>
                  </a:moveTo>
                  <a:lnTo>
                    <a:pt x="5115" y="34"/>
                  </a:lnTo>
                  <a:lnTo>
                    <a:pt x="4842" y="135"/>
                  </a:lnTo>
                  <a:lnTo>
                    <a:pt x="4568" y="269"/>
                  </a:lnTo>
                  <a:lnTo>
                    <a:pt x="4295" y="471"/>
                  </a:lnTo>
                  <a:lnTo>
                    <a:pt x="4036" y="740"/>
                  </a:lnTo>
                  <a:lnTo>
                    <a:pt x="3777" y="1043"/>
                  </a:lnTo>
                  <a:lnTo>
                    <a:pt x="3526" y="1413"/>
                  </a:lnTo>
                  <a:lnTo>
                    <a:pt x="3275" y="1850"/>
                  </a:lnTo>
                  <a:lnTo>
                    <a:pt x="3038" y="2321"/>
                  </a:lnTo>
                  <a:lnTo>
                    <a:pt x="2802" y="2826"/>
                  </a:lnTo>
                  <a:lnTo>
                    <a:pt x="2580" y="3398"/>
                  </a:lnTo>
                  <a:lnTo>
                    <a:pt x="2359" y="4003"/>
                  </a:lnTo>
                  <a:lnTo>
                    <a:pt x="2152" y="4643"/>
                  </a:lnTo>
                  <a:lnTo>
                    <a:pt x="1945" y="5349"/>
                  </a:lnTo>
                  <a:lnTo>
                    <a:pt x="1752" y="6089"/>
                  </a:lnTo>
                  <a:lnTo>
                    <a:pt x="1568" y="6863"/>
                  </a:lnTo>
                  <a:lnTo>
                    <a:pt x="1390" y="7670"/>
                  </a:lnTo>
                  <a:lnTo>
                    <a:pt x="1220" y="8511"/>
                  </a:lnTo>
                  <a:lnTo>
                    <a:pt x="1058" y="9420"/>
                  </a:lnTo>
                  <a:lnTo>
                    <a:pt x="910" y="10328"/>
                  </a:lnTo>
                  <a:lnTo>
                    <a:pt x="770" y="11270"/>
                  </a:lnTo>
                  <a:lnTo>
                    <a:pt x="644" y="12245"/>
                  </a:lnTo>
                  <a:lnTo>
                    <a:pt x="526" y="13255"/>
                  </a:lnTo>
                  <a:lnTo>
                    <a:pt x="415" y="14298"/>
                  </a:lnTo>
                  <a:lnTo>
                    <a:pt x="326" y="15340"/>
                  </a:lnTo>
                  <a:lnTo>
                    <a:pt x="237" y="16417"/>
                  </a:lnTo>
                  <a:lnTo>
                    <a:pt x="171" y="17527"/>
                  </a:lnTo>
                  <a:lnTo>
                    <a:pt x="112" y="18671"/>
                  </a:lnTo>
                  <a:lnTo>
                    <a:pt x="60" y="19815"/>
                  </a:lnTo>
                  <a:lnTo>
                    <a:pt x="31" y="20959"/>
                  </a:lnTo>
                  <a:lnTo>
                    <a:pt x="8" y="22136"/>
                  </a:lnTo>
                  <a:lnTo>
                    <a:pt x="1" y="23347"/>
                  </a:lnTo>
                  <a:lnTo>
                    <a:pt x="8" y="24558"/>
                  </a:lnTo>
                  <a:lnTo>
                    <a:pt x="31" y="25736"/>
                  </a:lnTo>
                  <a:lnTo>
                    <a:pt x="60" y="26879"/>
                  </a:lnTo>
                  <a:lnTo>
                    <a:pt x="112" y="28023"/>
                  </a:lnTo>
                  <a:lnTo>
                    <a:pt x="171" y="29167"/>
                  </a:lnTo>
                  <a:lnTo>
                    <a:pt x="237" y="30277"/>
                  </a:lnTo>
                  <a:lnTo>
                    <a:pt x="326" y="31354"/>
                  </a:lnTo>
                  <a:lnTo>
                    <a:pt x="415" y="32397"/>
                  </a:lnTo>
                  <a:lnTo>
                    <a:pt x="526" y="33440"/>
                  </a:lnTo>
                  <a:lnTo>
                    <a:pt x="644" y="34449"/>
                  </a:lnTo>
                  <a:lnTo>
                    <a:pt x="770" y="35424"/>
                  </a:lnTo>
                  <a:lnTo>
                    <a:pt x="910" y="36366"/>
                  </a:lnTo>
                  <a:lnTo>
                    <a:pt x="1058" y="37275"/>
                  </a:lnTo>
                  <a:lnTo>
                    <a:pt x="1220" y="38183"/>
                  </a:lnTo>
                  <a:lnTo>
                    <a:pt x="1390" y="39024"/>
                  </a:lnTo>
                  <a:lnTo>
                    <a:pt x="1568" y="39831"/>
                  </a:lnTo>
                  <a:lnTo>
                    <a:pt x="1752" y="40605"/>
                  </a:lnTo>
                  <a:lnTo>
                    <a:pt x="1945" y="41345"/>
                  </a:lnTo>
                  <a:lnTo>
                    <a:pt x="2152" y="42052"/>
                  </a:lnTo>
                  <a:lnTo>
                    <a:pt x="2359" y="42691"/>
                  </a:lnTo>
                  <a:lnTo>
                    <a:pt x="2580" y="43296"/>
                  </a:lnTo>
                  <a:lnTo>
                    <a:pt x="2802" y="43868"/>
                  </a:lnTo>
                  <a:lnTo>
                    <a:pt x="3038" y="44373"/>
                  </a:lnTo>
                  <a:lnTo>
                    <a:pt x="3275" y="44844"/>
                  </a:lnTo>
                  <a:lnTo>
                    <a:pt x="3526" y="45281"/>
                  </a:lnTo>
                  <a:lnTo>
                    <a:pt x="3777" y="45651"/>
                  </a:lnTo>
                  <a:lnTo>
                    <a:pt x="4036" y="45954"/>
                  </a:lnTo>
                  <a:lnTo>
                    <a:pt x="4295" y="46223"/>
                  </a:lnTo>
                  <a:lnTo>
                    <a:pt x="4568" y="46425"/>
                  </a:lnTo>
                  <a:lnTo>
                    <a:pt x="4842" y="46560"/>
                  </a:lnTo>
                  <a:lnTo>
                    <a:pt x="5115" y="46661"/>
                  </a:lnTo>
                  <a:lnTo>
                    <a:pt x="5396" y="46694"/>
                  </a:lnTo>
                  <a:lnTo>
                    <a:pt x="5677" y="46661"/>
                  </a:lnTo>
                  <a:lnTo>
                    <a:pt x="5950" y="46560"/>
                  </a:lnTo>
                  <a:lnTo>
                    <a:pt x="6216" y="46425"/>
                  </a:lnTo>
                  <a:lnTo>
                    <a:pt x="6482" y="46223"/>
                  </a:lnTo>
                  <a:lnTo>
                    <a:pt x="6741" y="45954"/>
                  </a:lnTo>
                  <a:lnTo>
                    <a:pt x="7000" y="45651"/>
                  </a:lnTo>
                  <a:lnTo>
                    <a:pt x="7251" y="45281"/>
                  </a:lnTo>
                  <a:lnTo>
                    <a:pt x="7495" y="44844"/>
                  </a:lnTo>
                  <a:lnTo>
                    <a:pt x="7731" y="44373"/>
                  </a:lnTo>
                  <a:lnTo>
                    <a:pt x="7968" y="43868"/>
                  </a:lnTo>
                  <a:lnTo>
                    <a:pt x="8190" y="43296"/>
                  </a:lnTo>
                  <a:lnTo>
                    <a:pt x="8411" y="42691"/>
                  </a:lnTo>
                  <a:lnTo>
                    <a:pt x="8618" y="42052"/>
                  </a:lnTo>
                  <a:lnTo>
                    <a:pt x="8825" y="41345"/>
                  </a:lnTo>
                  <a:lnTo>
                    <a:pt x="9025" y="40605"/>
                  </a:lnTo>
                  <a:lnTo>
                    <a:pt x="9209" y="39831"/>
                  </a:lnTo>
                  <a:lnTo>
                    <a:pt x="9387" y="39024"/>
                  </a:lnTo>
                  <a:lnTo>
                    <a:pt x="9557" y="38183"/>
                  </a:lnTo>
                  <a:lnTo>
                    <a:pt x="9719" y="37275"/>
                  </a:lnTo>
                  <a:lnTo>
                    <a:pt x="9867" y="36366"/>
                  </a:lnTo>
                  <a:lnTo>
                    <a:pt x="10008" y="35424"/>
                  </a:lnTo>
                  <a:lnTo>
                    <a:pt x="10141" y="34449"/>
                  </a:lnTo>
                  <a:lnTo>
                    <a:pt x="10259" y="33440"/>
                  </a:lnTo>
                  <a:lnTo>
                    <a:pt x="10370" y="32397"/>
                  </a:lnTo>
                  <a:lnTo>
                    <a:pt x="10466" y="31354"/>
                  </a:lnTo>
                  <a:lnTo>
                    <a:pt x="10554" y="30277"/>
                  </a:lnTo>
                  <a:lnTo>
                    <a:pt x="10621" y="29167"/>
                  </a:lnTo>
                  <a:lnTo>
                    <a:pt x="10687" y="28023"/>
                  </a:lnTo>
                  <a:lnTo>
                    <a:pt x="10732" y="26879"/>
                  </a:lnTo>
                  <a:lnTo>
                    <a:pt x="10769" y="25736"/>
                  </a:lnTo>
                  <a:lnTo>
                    <a:pt x="10791" y="24558"/>
                  </a:lnTo>
                  <a:lnTo>
                    <a:pt x="10798" y="23347"/>
                  </a:lnTo>
                  <a:lnTo>
                    <a:pt x="10791" y="22136"/>
                  </a:lnTo>
                  <a:lnTo>
                    <a:pt x="10769" y="20959"/>
                  </a:lnTo>
                  <a:lnTo>
                    <a:pt x="10732" y="19815"/>
                  </a:lnTo>
                  <a:lnTo>
                    <a:pt x="10687" y="18671"/>
                  </a:lnTo>
                  <a:lnTo>
                    <a:pt x="10621" y="17527"/>
                  </a:lnTo>
                  <a:lnTo>
                    <a:pt x="10554" y="16417"/>
                  </a:lnTo>
                  <a:lnTo>
                    <a:pt x="10466" y="15340"/>
                  </a:lnTo>
                  <a:lnTo>
                    <a:pt x="10370" y="14298"/>
                  </a:lnTo>
                  <a:lnTo>
                    <a:pt x="10259" y="13255"/>
                  </a:lnTo>
                  <a:lnTo>
                    <a:pt x="10141" y="12245"/>
                  </a:lnTo>
                  <a:lnTo>
                    <a:pt x="10008" y="11270"/>
                  </a:lnTo>
                  <a:lnTo>
                    <a:pt x="9867" y="10328"/>
                  </a:lnTo>
                  <a:lnTo>
                    <a:pt x="9719" y="9420"/>
                  </a:lnTo>
                  <a:lnTo>
                    <a:pt x="9557" y="8511"/>
                  </a:lnTo>
                  <a:lnTo>
                    <a:pt x="9387" y="7670"/>
                  </a:lnTo>
                  <a:lnTo>
                    <a:pt x="9209" y="6863"/>
                  </a:lnTo>
                  <a:lnTo>
                    <a:pt x="9025" y="6089"/>
                  </a:lnTo>
                  <a:lnTo>
                    <a:pt x="8825" y="5349"/>
                  </a:lnTo>
                  <a:lnTo>
                    <a:pt x="8618" y="4643"/>
                  </a:lnTo>
                  <a:lnTo>
                    <a:pt x="8411" y="4003"/>
                  </a:lnTo>
                  <a:lnTo>
                    <a:pt x="8190" y="3398"/>
                  </a:lnTo>
                  <a:lnTo>
                    <a:pt x="7968" y="2826"/>
                  </a:lnTo>
                  <a:lnTo>
                    <a:pt x="7731" y="2321"/>
                  </a:lnTo>
                  <a:lnTo>
                    <a:pt x="7495" y="1850"/>
                  </a:lnTo>
                  <a:lnTo>
                    <a:pt x="7251" y="1413"/>
                  </a:lnTo>
                  <a:lnTo>
                    <a:pt x="7000" y="1043"/>
                  </a:lnTo>
                  <a:lnTo>
                    <a:pt x="6741" y="740"/>
                  </a:lnTo>
                  <a:lnTo>
                    <a:pt x="6482" y="471"/>
                  </a:lnTo>
                  <a:lnTo>
                    <a:pt x="6216" y="269"/>
                  </a:lnTo>
                  <a:lnTo>
                    <a:pt x="5950" y="135"/>
                  </a:lnTo>
                  <a:lnTo>
                    <a:pt x="5677" y="34"/>
                  </a:lnTo>
                  <a:lnTo>
                    <a:pt x="5396" y="0"/>
                  </a:lnTo>
                  <a:close/>
                  <a:moveTo>
                    <a:pt x="5396" y="113472"/>
                  </a:moveTo>
                  <a:lnTo>
                    <a:pt x="5115" y="113506"/>
                  </a:lnTo>
                  <a:lnTo>
                    <a:pt x="4842" y="113573"/>
                  </a:lnTo>
                  <a:lnTo>
                    <a:pt x="4568" y="113742"/>
                  </a:lnTo>
                  <a:lnTo>
                    <a:pt x="4295" y="113943"/>
                  </a:lnTo>
                  <a:lnTo>
                    <a:pt x="4036" y="114213"/>
                  </a:lnTo>
                  <a:lnTo>
                    <a:pt x="3777" y="114515"/>
                  </a:lnTo>
                  <a:lnTo>
                    <a:pt x="3526" y="114885"/>
                  </a:lnTo>
                  <a:lnTo>
                    <a:pt x="3275" y="115323"/>
                  </a:lnTo>
                  <a:lnTo>
                    <a:pt x="3038" y="115794"/>
                  </a:lnTo>
                  <a:lnTo>
                    <a:pt x="2802" y="116298"/>
                  </a:lnTo>
                  <a:lnTo>
                    <a:pt x="2580" y="116870"/>
                  </a:lnTo>
                  <a:lnTo>
                    <a:pt x="2359" y="117476"/>
                  </a:lnTo>
                  <a:lnTo>
                    <a:pt x="2152" y="118115"/>
                  </a:lnTo>
                  <a:lnTo>
                    <a:pt x="1945" y="118821"/>
                  </a:lnTo>
                  <a:lnTo>
                    <a:pt x="1752" y="119562"/>
                  </a:lnTo>
                  <a:lnTo>
                    <a:pt x="1568" y="120335"/>
                  </a:lnTo>
                  <a:lnTo>
                    <a:pt x="1390" y="121143"/>
                  </a:lnTo>
                  <a:lnTo>
                    <a:pt x="1220" y="121984"/>
                  </a:lnTo>
                  <a:lnTo>
                    <a:pt x="1058" y="122858"/>
                  </a:lnTo>
                  <a:lnTo>
                    <a:pt x="910" y="123800"/>
                  </a:lnTo>
                  <a:lnTo>
                    <a:pt x="770" y="124742"/>
                  </a:lnTo>
                  <a:lnTo>
                    <a:pt x="644" y="125718"/>
                  </a:lnTo>
                  <a:lnTo>
                    <a:pt x="526" y="126727"/>
                  </a:lnTo>
                  <a:lnTo>
                    <a:pt x="415" y="127736"/>
                  </a:lnTo>
                  <a:lnTo>
                    <a:pt x="326" y="128813"/>
                  </a:lnTo>
                  <a:lnTo>
                    <a:pt x="237" y="129889"/>
                  </a:lnTo>
                  <a:lnTo>
                    <a:pt x="171" y="131000"/>
                  </a:lnTo>
                  <a:lnTo>
                    <a:pt x="112" y="132110"/>
                  </a:lnTo>
                  <a:lnTo>
                    <a:pt x="60" y="133254"/>
                  </a:lnTo>
                  <a:lnTo>
                    <a:pt x="31" y="134431"/>
                  </a:lnTo>
                  <a:lnTo>
                    <a:pt x="8" y="135608"/>
                  </a:lnTo>
                  <a:lnTo>
                    <a:pt x="1" y="136820"/>
                  </a:lnTo>
                  <a:lnTo>
                    <a:pt x="8" y="137997"/>
                  </a:lnTo>
                  <a:lnTo>
                    <a:pt x="31" y="139174"/>
                  </a:lnTo>
                  <a:lnTo>
                    <a:pt x="60" y="140352"/>
                  </a:lnTo>
                  <a:lnTo>
                    <a:pt x="112" y="141496"/>
                  </a:lnTo>
                  <a:lnTo>
                    <a:pt x="171" y="142640"/>
                  </a:lnTo>
                  <a:lnTo>
                    <a:pt x="237" y="143716"/>
                  </a:lnTo>
                  <a:lnTo>
                    <a:pt x="326" y="144826"/>
                  </a:lnTo>
                  <a:lnTo>
                    <a:pt x="415" y="145869"/>
                  </a:lnTo>
                  <a:lnTo>
                    <a:pt x="526" y="146912"/>
                  </a:lnTo>
                  <a:lnTo>
                    <a:pt x="644" y="147921"/>
                  </a:lnTo>
                  <a:lnTo>
                    <a:pt x="770" y="148897"/>
                  </a:lnTo>
                  <a:lnTo>
                    <a:pt x="910" y="149839"/>
                  </a:lnTo>
                  <a:lnTo>
                    <a:pt x="1058" y="150747"/>
                  </a:lnTo>
                  <a:lnTo>
                    <a:pt x="1220" y="151622"/>
                  </a:lnTo>
                  <a:lnTo>
                    <a:pt x="1390" y="152496"/>
                  </a:lnTo>
                  <a:lnTo>
                    <a:pt x="1568" y="153304"/>
                  </a:lnTo>
                  <a:lnTo>
                    <a:pt x="1752" y="154078"/>
                  </a:lnTo>
                  <a:lnTo>
                    <a:pt x="1945" y="154818"/>
                  </a:lnTo>
                  <a:lnTo>
                    <a:pt x="2152" y="155491"/>
                  </a:lnTo>
                  <a:lnTo>
                    <a:pt x="2359" y="156163"/>
                  </a:lnTo>
                  <a:lnTo>
                    <a:pt x="2580" y="156769"/>
                  </a:lnTo>
                  <a:lnTo>
                    <a:pt x="2802" y="157341"/>
                  </a:lnTo>
                  <a:lnTo>
                    <a:pt x="3038" y="157845"/>
                  </a:lnTo>
                  <a:lnTo>
                    <a:pt x="3275" y="158316"/>
                  </a:lnTo>
                  <a:lnTo>
                    <a:pt x="3526" y="158720"/>
                  </a:lnTo>
                  <a:lnTo>
                    <a:pt x="3777" y="159090"/>
                  </a:lnTo>
                  <a:lnTo>
                    <a:pt x="4036" y="159427"/>
                  </a:lnTo>
                  <a:lnTo>
                    <a:pt x="4295" y="159696"/>
                  </a:lnTo>
                  <a:lnTo>
                    <a:pt x="4568" y="159898"/>
                  </a:lnTo>
                  <a:lnTo>
                    <a:pt x="4842" y="160032"/>
                  </a:lnTo>
                  <a:lnTo>
                    <a:pt x="5115" y="160133"/>
                  </a:lnTo>
                  <a:lnTo>
                    <a:pt x="5396" y="160167"/>
                  </a:lnTo>
                  <a:lnTo>
                    <a:pt x="5677" y="160133"/>
                  </a:lnTo>
                  <a:lnTo>
                    <a:pt x="5950" y="160032"/>
                  </a:lnTo>
                  <a:lnTo>
                    <a:pt x="6216" y="159898"/>
                  </a:lnTo>
                  <a:lnTo>
                    <a:pt x="6482" y="159696"/>
                  </a:lnTo>
                  <a:lnTo>
                    <a:pt x="6741" y="159427"/>
                  </a:lnTo>
                  <a:lnTo>
                    <a:pt x="7000" y="159090"/>
                  </a:lnTo>
                  <a:lnTo>
                    <a:pt x="7251" y="158720"/>
                  </a:lnTo>
                  <a:lnTo>
                    <a:pt x="7495" y="158316"/>
                  </a:lnTo>
                  <a:lnTo>
                    <a:pt x="7731" y="157845"/>
                  </a:lnTo>
                  <a:lnTo>
                    <a:pt x="7968" y="157341"/>
                  </a:lnTo>
                  <a:lnTo>
                    <a:pt x="8190" y="156769"/>
                  </a:lnTo>
                  <a:lnTo>
                    <a:pt x="8411" y="156163"/>
                  </a:lnTo>
                  <a:lnTo>
                    <a:pt x="8618" y="155491"/>
                  </a:lnTo>
                  <a:lnTo>
                    <a:pt x="8825" y="154818"/>
                  </a:lnTo>
                  <a:lnTo>
                    <a:pt x="9025" y="154078"/>
                  </a:lnTo>
                  <a:lnTo>
                    <a:pt x="9209" y="153304"/>
                  </a:lnTo>
                  <a:lnTo>
                    <a:pt x="9387" y="152496"/>
                  </a:lnTo>
                  <a:lnTo>
                    <a:pt x="9557" y="151622"/>
                  </a:lnTo>
                  <a:lnTo>
                    <a:pt x="9719" y="150747"/>
                  </a:lnTo>
                  <a:lnTo>
                    <a:pt x="9867" y="149839"/>
                  </a:lnTo>
                  <a:lnTo>
                    <a:pt x="10008" y="148897"/>
                  </a:lnTo>
                  <a:lnTo>
                    <a:pt x="10141" y="147921"/>
                  </a:lnTo>
                  <a:lnTo>
                    <a:pt x="10259" y="146912"/>
                  </a:lnTo>
                  <a:lnTo>
                    <a:pt x="10370" y="145869"/>
                  </a:lnTo>
                  <a:lnTo>
                    <a:pt x="10466" y="144826"/>
                  </a:lnTo>
                  <a:lnTo>
                    <a:pt x="10554" y="143716"/>
                  </a:lnTo>
                  <a:lnTo>
                    <a:pt x="10621" y="142640"/>
                  </a:lnTo>
                  <a:lnTo>
                    <a:pt x="10687" y="141496"/>
                  </a:lnTo>
                  <a:lnTo>
                    <a:pt x="10732" y="140352"/>
                  </a:lnTo>
                  <a:lnTo>
                    <a:pt x="10769" y="139174"/>
                  </a:lnTo>
                  <a:lnTo>
                    <a:pt x="10791" y="137997"/>
                  </a:lnTo>
                  <a:lnTo>
                    <a:pt x="10798" y="136820"/>
                  </a:lnTo>
                  <a:lnTo>
                    <a:pt x="10791" y="135608"/>
                  </a:lnTo>
                  <a:lnTo>
                    <a:pt x="10769" y="134431"/>
                  </a:lnTo>
                  <a:lnTo>
                    <a:pt x="10732" y="133254"/>
                  </a:lnTo>
                  <a:lnTo>
                    <a:pt x="10687" y="132110"/>
                  </a:lnTo>
                  <a:lnTo>
                    <a:pt x="10621" y="131000"/>
                  </a:lnTo>
                  <a:lnTo>
                    <a:pt x="10554" y="129889"/>
                  </a:lnTo>
                  <a:lnTo>
                    <a:pt x="10466" y="128813"/>
                  </a:lnTo>
                  <a:lnTo>
                    <a:pt x="10370" y="127736"/>
                  </a:lnTo>
                  <a:lnTo>
                    <a:pt x="10259" y="126727"/>
                  </a:lnTo>
                  <a:lnTo>
                    <a:pt x="10141" y="125718"/>
                  </a:lnTo>
                  <a:lnTo>
                    <a:pt x="10008" y="124742"/>
                  </a:lnTo>
                  <a:lnTo>
                    <a:pt x="9867" y="123800"/>
                  </a:lnTo>
                  <a:lnTo>
                    <a:pt x="9719" y="122858"/>
                  </a:lnTo>
                  <a:lnTo>
                    <a:pt x="9557" y="121984"/>
                  </a:lnTo>
                  <a:lnTo>
                    <a:pt x="9387" y="121143"/>
                  </a:lnTo>
                  <a:lnTo>
                    <a:pt x="9209" y="120335"/>
                  </a:lnTo>
                  <a:lnTo>
                    <a:pt x="9025" y="119562"/>
                  </a:lnTo>
                  <a:lnTo>
                    <a:pt x="8825" y="118821"/>
                  </a:lnTo>
                  <a:lnTo>
                    <a:pt x="8618" y="118115"/>
                  </a:lnTo>
                  <a:lnTo>
                    <a:pt x="8411" y="117476"/>
                  </a:lnTo>
                  <a:lnTo>
                    <a:pt x="8190" y="116870"/>
                  </a:lnTo>
                  <a:lnTo>
                    <a:pt x="7968" y="116298"/>
                  </a:lnTo>
                  <a:lnTo>
                    <a:pt x="7731" y="115794"/>
                  </a:lnTo>
                  <a:lnTo>
                    <a:pt x="7495" y="115323"/>
                  </a:lnTo>
                  <a:lnTo>
                    <a:pt x="7251" y="114885"/>
                  </a:lnTo>
                  <a:lnTo>
                    <a:pt x="7000" y="114515"/>
                  </a:lnTo>
                  <a:lnTo>
                    <a:pt x="6741" y="114213"/>
                  </a:lnTo>
                  <a:lnTo>
                    <a:pt x="6482" y="113943"/>
                  </a:lnTo>
                  <a:lnTo>
                    <a:pt x="6216" y="113742"/>
                  </a:lnTo>
                  <a:lnTo>
                    <a:pt x="5950" y="113573"/>
                  </a:lnTo>
                  <a:lnTo>
                    <a:pt x="5677" y="113506"/>
                  </a:lnTo>
                  <a:lnTo>
                    <a:pt x="5396" y="113472"/>
                  </a:lnTo>
                  <a:close/>
                  <a:moveTo>
                    <a:pt x="5115" y="226945"/>
                  </a:moveTo>
                  <a:lnTo>
                    <a:pt x="4842" y="227046"/>
                  </a:lnTo>
                  <a:lnTo>
                    <a:pt x="4568" y="227214"/>
                  </a:lnTo>
                  <a:lnTo>
                    <a:pt x="4295" y="227416"/>
                  </a:lnTo>
                  <a:lnTo>
                    <a:pt x="4036" y="227651"/>
                  </a:lnTo>
                  <a:lnTo>
                    <a:pt x="3777" y="227988"/>
                  </a:lnTo>
                  <a:lnTo>
                    <a:pt x="3526" y="228358"/>
                  </a:lnTo>
                  <a:lnTo>
                    <a:pt x="3275" y="228761"/>
                  </a:lnTo>
                  <a:lnTo>
                    <a:pt x="3038" y="229232"/>
                  </a:lnTo>
                  <a:lnTo>
                    <a:pt x="2802" y="229771"/>
                  </a:lnTo>
                  <a:lnTo>
                    <a:pt x="2580" y="230309"/>
                  </a:lnTo>
                  <a:lnTo>
                    <a:pt x="2359" y="230915"/>
                  </a:lnTo>
                  <a:lnTo>
                    <a:pt x="2152" y="231587"/>
                  </a:lnTo>
                  <a:lnTo>
                    <a:pt x="1945" y="232260"/>
                  </a:lnTo>
                  <a:lnTo>
                    <a:pt x="1752" y="233000"/>
                  </a:lnTo>
                  <a:lnTo>
                    <a:pt x="1568" y="233774"/>
                  </a:lnTo>
                  <a:lnTo>
                    <a:pt x="1390" y="234581"/>
                  </a:lnTo>
                  <a:lnTo>
                    <a:pt x="1220" y="235422"/>
                  </a:lnTo>
                  <a:lnTo>
                    <a:pt x="1058" y="236331"/>
                  </a:lnTo>
                  <a:lnTo>
                    <a:pt x="910" y="237239"/>
                  </a:lnTo>
                  <a:lnTo>
                    <a:pt x="770" y="238181"/>
                  </a:lnTo>
                  <a:lnTo>
                    <a:pt x="644" y="239157"/>
                  </a:lnTo>
                  <a:lnTo>
                    <a:pt x="526" y="240166"/>
                  </a:lnTo>
                  <a:lnTo>
                    <a:pt x="415" y="241209"/>
                  </a:lnTo>
                  <a:lnTo>
                    <a:pt x="326" y="242252"/>
                  </a:lnTo>
                  <a:lnTo>
                    <a:pt x="237" y="243328"/>
                  </a:lnTo>
                  <a:lnTo>
                    <a:pt x="171" y="244438"/>
                  </a:lnTo>
                  <a:lnTo>
                    <a:pt x="112" y="245582"/>
                  </a:lnTo>
                  <a:lnTo>
                    <a:pt x="60" y="246726"/>
                  </a:lnTo>
                  <a:lnTo>
                    <a:pt x="31" y="247903"/>
                  </a:lnTo>
                  <a:lnTo>
                    <a:pt x="8" y="249081"/>
                  </a:lnTo>
                  <a:lnTo>
                    <a:pt x="1" y="250258"/>
                  </a:lnTo>
                  <a:lnTo>
                    <a:pt x="8" y="251469"/>
                  </a:lnTo>
                  <a:lnTo>
                    <a:pt x="31" y="252647"/>
                  </a:lnTo>
                  <a:lnTo>
                    <a:pt x="60" y="253824"/>
                  </a:lnTo>
                  <a:lnTo>
                    <a:pt x="112" y="254968"/>
                  </a:lnTo>
                  <a:lnTo>
                    <a:pt x="171" y="256078"/>
                  </a:lnTo>
                  <a:lnTo>
                    <a:pt x="237" y="257188"/>
                  </a:lnTo>
                  <a:lnTo>
                    <a:pt x="326" y="258265"/>
                  </a:lnTo>
                  <a:lnTo>
                    <a:pt x="415" y="259341"/>
                  </a:lnTo>
                  <a:lnTo>
                    <a:pt x="526" y="260384"/>
                  </a:lnTo>
                  <a:lnTo>
                    <a:pt x="644" y="261360"/>
                  </a:lnTo>
                  <a:lnTo>
                    <a:pt x="770" y="262336"/>
                  </a:lnTo>
                  <a:lnTo>
                    <a:pt x="910" y="263311"/>
                  </a:lnTo>
                  <a:lnTo>
                    <a:pt x="1058" y="264220"/>
                  </a:lnTo>
                  <a:lnTo>
                    <a:pt x="1220" y="265094"/>
                  </a:lnTo>
                  <a:lnTo>
                    <a:pt x="1390" y="265935"/>
                  </a:lnTo>
                  <a:lnTo>
                    <a:pt x="1568" y="266743"/>
                  </a:lnTo>
                  <a:lnTo>
                    <a:pt x="1752" y="267516"/>
                  </a:lnTo>
                  <a:lnTo>
                    <a:pt x="1945" y="268256"/>
                  </a:lnTo>
                  <a:lnTo>
                    <a:pt x="2152" y="268963"/>
                  </a:lnTo>
                  <a:lnTo>
                    <a:pt x="2359" y="269602"/>
                  </a:lnTo>
                  <a:lnTo>
                    <a:pt x="2580" y="270208"/>
                  </a:lnTo>
                  <a:lnTo>
                    <a:pt x="2802" y="270780"/>
                  </a:lnTo>
                  <a:lnTo>
                    <a:pt x="3038" y="271318"/>
                  </a:lnTo>
                  <a:lnTo>
                    <a:pt x="3275" y="271789"/>
                  </a:lnTo>
                  <a:lnTo>
                    <a:pt x="3526" y="272193"/>
                  </a:lnTo>
                  <a:lnTo>
                    <a:pt x="3777" y="272563"/>
                  </a:lnTo>
                  <a:lnTo>
                    <a:pt x="4036" y="272865"/>
                  </a:lnTo>
                  <a:lnTo>
                    <a:pt x="4295" y="273134"/>
                  </a:lnTo>
                  <a:lnTo>
                    <a:pt x="4568" y="273336"/>
                  </a:lnTo>
                  <a:lnTo>
                    <a:pt x="4842" y="273505"/>
                  </a:lnTo>
                  <a:lnTo>
                    <a:pt x="5115" y="273572"/>
                  </a:lnTo>
                  <a:lnTo>
                    <a:pt x="5396" y="273605"/>
                  </a:lnTo>
                  <a:lnTo>
                    <a:pt x="5677" y="273572"/>
                  </a:lnTo>
                  <a:lnTo>
                    <a:pt x="5950" y="273505"/>
                  </a:lnTo>
                  <a:lnTo>
                    <a:pt x="6216" y="273336"/>
                  </a:lnTo>
                  <a:lnTo>
                    <a:pt x="6482" y="273134"/>
                  </a:lnTo>
                  <a:lnTo>
                    <a:pt x="6741" y="272865"/>
                  </a:lnTo>
                  <a:lnTo>
                    <a:pt x="7000" y="272563"/>
                  </a:lnTo>
                  <a:lnTo>
                    <a:pt x="7251" y="272193"/>
                  </a:lnTo>
                  <a:lnTo>
                    <a:pt x="7495" y="271789"/>
                  </a:lnTo>
                  <a:lnTo>
                    <a:pt x="7731" y="271318"/>
                  </a:lnTo>
                  <a:lnTo>
                    <a:pt x="7968" y="270780"/>
                  </a:lnTo>
                  <a:lnTo>
                    <a:pt x="8190" y="270208"/>
                  </a:lnTo>
                  <a:lnTo>
                    <a:pt x="8411" y="269602"/>
                  </a:lnTo>
                  <a:lnTo>
                    <a:pt x="8618" y="268963"/>
                  </a:lnTo>
                  <a:lnTo>
                    <a:pt x="8825" y="268256"/>
                  </a:lnTo>
                  <a:lnTo>
                    <a:pt x="9025" y="267516"/>
                  </a:lnTo>
                  <a:lnTo>
                    <a:pt x="9209" y="266743"/>
                  </a:lnTo>
                  <a:lnTo>
                    <a:pt x="9387" y="265935"/>
                  </a:lnTo>
                  <a:lnTo>
                    <a:pt x="9557" y="265094"/>
                  </a:lnTo>
                  <a:lnTo>
                    <a:pt x="9719" y="264220"/>
                  </a:lnTo>
                  <a:lnTo>
                    <a:pt x="9867" y="263311"/>
                  </a:lnTo>
                  <a:lnTo>
                    <a:pt x="10008" y="262336"/>
                  </a:lnTo>
                  <a:lnTo>
                    <a:pt x="10141" y="261360"/>
                  </a:lnTo>
                  <a:lnTo>
                    <a:pt x="10259" y="260384"/>
                  </a:lnTo>
                  <a:lnTo>
                    <a:pt x="10370" y="259341"/>
                  </a:lnTo>
                  <a:lnTo>
                    <a:pt x="10466" y="258265"/>
                  </a:lnTo>
                  <a:lnTo>
                    <a:pt x="10554" y="257188"/>
                  </a:lnTo>
                  <a:lnTo>
                    <a:pt x="10621" y="256078"/>
                  </a:lnTo>
                  <a:lnTo>
                    <a:pt x="10687" y="254968"/>
                  </a:lnTo>
                  <a:lnTo>
                    <a:pt x="10732" y="253824"/>
                  </a:lnTo>
                  <a:lnTo>
                    <a:pt x="10769" y="252647"/>
                  </a:lnTo>
                  <a:lnTo>
                    <a:pt x="10791" y="251469"/>
                  </a:lnTo>
                  <a:lnTo>
                    <a:pt x="10798" y="250258"/>
                  </a:lnTo>
                  <a:lnTo>
                    <a:pt x="10791" y="249081"/>
                  </a:lnTo>
                  <a:lnTo>
                    <a:pt x="10769" y="247903"/>
                  </a:lnTo>
                  <a:lnTo>
                    <a:pt x="10732" y="246726"/>
                  </a:lnTo>
                  <a:lnTo>
                    <a:pt x="10687" y="245582"/>
                  </a:lnTo>
                  <a:lnTo>
                    <a:pt x="10621" y="244438"/>
                  </a:lnTo>
                  <a:lnTo>
                    <a:pt x="10554" y="243328"/>
                  </a:lnTo>
                  <a:lnTo>
                    <a:pt x="10466" y="242252"/>
                  </a:lnTo>
                  <a:lnTo>
                    <a:pt x="10370" y="241209"/>
                  </a:lnTo>
                  <a:lnTo>
                    <a:pt x="10259" y="240166"/>
                  </a:lnTo>
                  <a:lnTo>
                    <a:pt x="10141" y="239157"/>
                  </a:lnTo>
                  <a:lnTo>
                    <a:pt x="10008" y="238181"/>
                  </a:lnTo>
                  <a:lnTo>
                    <a:pt x="9867" y="237239"/>
                  </a:lnTo>
                  <a:lnTo>
                    <a:pt x="9719" y="236331"/>
                  </a:lnTo>
                  <a:lnTo>
                    <a:pt x="9557" y="235422"/>
                  </a:lnTo>
                  <a:lnTo>
                    <a:pt x="9387" y="234581"/>
                  </a:lnTo>
                  <a:lnTo>
                    <a:pt x="9209" y="233774"/>
                  </a:lnTo>
                  <a:lnTo>
                    <a:pt x="9025" y="233000"/>
                  </a:lnTo>
                  <a:lnTo>
                    <a:pt x="8825" y="232260"/>
                  </a:lnTo>
                  <a:lnTo>
                    <a:pt x="8618" y="231587"/>
                  </a:lnTo>
                  <a:lnTo>
                    <a:pt x="8411" y="230915"/>
                  </a:lnTo>
                  <a:lnTo>
                    <a:pt x="8190" y="230309"/>
                  </a:lnTo>
                  <a:lnTo>
                    <a:pt x="7968" y="229771"/>
                  </a:lnTo>
                  <a:lnTo>
                    <a:pt x="7731" y="229232"/>
                  </a:lnTo>
                  <a:lnTo>
                    <a:pt x="7495" y="228761"/>
                  </a:lnTo>
                  <a:lnTo>
                    <a:pt x="7251" y="228358"/>
                  </a:lnTo>
                  <a:lnTo>
                    <a:pt x="7000" y="227988"/>
                  </a:lnTo>
                  <a:lnTo>
                    <a:pt x="6741" y="227651"/>
                  </a:lnTo>
                  <a:lnTo>
                    <a:pt x="6482" y="227416"/>
                  </a:lnTo>
                  <a:lnTo>
                    <a:pt x="6216" y="227214"/>
                  </a:lnTo>
                  <a:lnTo>
                    <a:pt x="5950" y="227046"/>
                  </a:lnTo>
                  <a:lnTo>
                    <a:pt x="5677" y="226945"/>
                  </a:lnTo>
                  <a:close/>
                  <a:moveTo>
                    <a:pt x="5115" y="340384"/>
                  </a:moveTo>
                  <a:lnTo>
                    <a:pt x="4842" y="340485"/>
                  </a:lnTo>
                  <a:lnTo>
                    <a:pt x="4568" y="340653"/>
                  </a:lnTo>
                  <a:lnTo>
                    <a:pt x="4295" y="340855"/>
                  </a:lnTo>
                  <a:lnTo>
                    <a:pt x="4036" y="341124"/>
                  </a:lnTo>
                  <a:lnTo>
                    <a:pt x="3777" y="341426"/>
                  </a:lnTo>
                  <a:lnTo>
                    <a:pt x="3526" y="341797"/>
                  </a:lnTo>
                  <a:lnTo>
                    <a:pt x="3275" y="342200"/>
                  </a:lnTo>
                  <a:lnTo>
                    <a:pt x="3038" y="342671"/>
                  </a:lnTo>
                  <a:lnTo>
                    <a:pt x="2802" y="343209"/>
                  </a:lnTo>
                  <a:lnTo>
                    <a:pt x="2580" y="343748"/>
                  </a:lnTo>
                  <a:lnTo>
                    <a:pt x="2359" y="344387"/>
                  </a:lnTo>
                  <a:lnTo>
                    <a:pt x="2152" y="345026"/>
                  </a:lnTo>
                  <a:lnTo>
                    <a:pt x="1945" y="345733"/>
                  </a:lnTo>
                  <a:lnTo>
                    <a:pt x="1752" y="346439"/>
                  </a:lnTo>
                  <a:lnTo>
                    <a:pt x="1568" y="347213"/>
                  </a:lnTo>
                  <a:lnTo>
                    <a:pt x="1390" y="348054"/>
                  </a:lnTo>
                  <a:lnTo>
                    <a:pt x="1220" y="348895"/>
                  </a:lnTo>
                  <a:lnTo>
                    <a:pt x="1058" y="349770"/>
                  </a:lnTo>
                  <a:lnTo>
                    <a:pt x="910" y="350678"/>
                  </a:lnTo>
                  <a:lnTo>
                    <a:pt x="770" y="351620"/>
                  </a:lnTo>
                  <a:lnTo>
                    <a:pt x="644" y="352595"/>
                  </a:lnTo>
                  <a:lnTo>
                    <a:pt x="526" y="353605"/>
                  </a:lnTo>
                  <a:lnTo>
                    <a:pt x="415" y="354648"/>
                  </a:lnTo>
                  <a:lnTo>
                    <a:pt x="326" y="355724"/>
                  </a:lnTo>
                  <a:lnTo>
                    <a:pt x="237" y="356801"/>
                  </a:lnTo>
                  <a:lnTo>
                    <a:pt x="171" y="357911"/>
                  </a:lnTo>
                  <a:lnTo>
                    <a:pt x="112" y="359021"/>
                  </a:lnTo>
                  <a:lnTo>
                    <a:pt x="60" y="360165"/>
                  </a:lnTo>
                  <a:lnTo>
                    <a:pt x="31" y="361342"/>
                  </a:lnTo>
                  <a:lnTo>
                    <a:pt x="8" y="362520"/>
                  </a:lnTo>
                  <a:lnTo>
                    <a:pt x="1" y="363697"/>
                  </a:lnTo>
                  <a:lnTo>
                    <a:pt x="8" y="364908"/>
                  </a:lnTo>
                  <a:lnTo>
                    <a:pt x="31" y="366086"/>
                  </a:lnTo>
                  <a:lnTo>
                    <a:pt x="60" y="367263"/>
                  </a:lnTo>
                  <a:lnTo>
                    <a:pt x="112" y="368407"/>
                  </a:lnTo>
                  <a:lnTo>
                    <a:pt x="171" y="369517"/>
                  </a:lnTo>
                  <a:lnTo>
                    <a:pt x="237" y="370627"/>
                  </a:lnTo>
                  <a:lnTo>
                    <a:pt x="326" y="371704"/>
                  </a:lnTo>
                  <a:lnTo>
                    <a:pt x="415" y="372780"/>
                  </a:lnTo>
                  <a:lnTo>
                    <a:pt x="526" y="373823"/>
                  </a:lnTo>
                  <a:lnTo>
                    <a:pt x="644" y="374799"/>
                  </a:lnTo>
                  <a:lnTo>
                    <a:pt x="770" y="375808"/>
                  </a:lnTo>
                  <a:lnTo>
                    <a:pt x="910" y="376750"/>
                  </a:lnTo>
                  <a:lnTo>
                    <a:pt x="1058" y="377658"/>
                  </a:lnTo>
                  <a:lnTo>
                    <a:pt x="1220" y="378533"/>
                  </a:lnTo>
                  <a:lnTo>
                    <a:pt x="1390" y="379374"/>
                  </a:lnTo>
                  <a:lnTo>
                    <a:pt x="1568" y="380215"/>
                  </a:lnTo>
                  <a:lnTo>
                    <a:pt x="1752" y="380989"/>
                  </a:lnTo>
                  <a:lnTo>
                    <a:pt x="1945" y="381695"/>
                  </a:lnTo>
                  <a:lnTo>
                    <a:pt x="2152" y="382402"/>
                  </a:lnTo>
                  <a:lnTo>
                    <a:pt x="2359" y="383041"/>
                  </a:lnTo>
                  <a:lnTo>
                    <a:pt x="2580" y="383680"/>
                  </a:lnTo>
                  <a:lnTo>
                    <a:pt x="2802" y="384218"/>
                  </a:lnTo>
                  <a:lnTo>
                    <a:pt x="3038" y="384757"/>
                  </a:lnTo>
                  <a:lnTo>
                    <a:pt x="3275" y="385228"/>
                  </a:lnTo>
                  <a:lnTo>
                    <a:pt x="3526" y="385631"/>
                  </a:lnTo>
                  <a:lnTo>
                    <a:pt x="3777" y="386001"/>
                  </a:lnTo>
                  <a:lnTo>
                    <a:pt x="4036" y="386304"/>
                  </a:lnTo>
                  <a:lnTo>
                    <a:pt x="4295" y="386573"/>
                  </a:lnTo>
                  <a:lnTo>
                    <a:pt x="4568" y="386775"/>
                  </a:lnTo>
                  <a:lnTo>
                    <a:pt x="4842" y="386943"/>
                  </a:lnTo>
                  <a:lnTo>
                    <a:pt x="5115" y="387044"/>
                  </a:lnTo>
                  <a:lnTo>
                    <a:pt x="5677" y="387044"/>
                  </a:lnTo>
                  <a:lnTo>
                    <a:pt x="5950" y="386943"/>
                  </a:lnTo>
                  <a:lnTo>
                    <a:pt x="6216" y="386775"/>
                  </a:lnTo>
                  <a:lnTo>
                    <a:pt x="6482" y="386573"/>
                  </a:lnTo>
                  <a:lnTo>
                    <a:pt x="6741" y="386304"/>
                  </a:lnTo>
                  <a:lnTo>
                    <a:pt x="7000" y="386001"/>
                  </a:lnTo>
                  <a:lnTo>
                    <a:pt x="7251" y="385631"/>
                  </a:lnTo>
                  <a:lnTo>
                    <a:pt x="7495" y="385228"/>
                  </a:lnTo>
                  <a:lnTo>
                    <a:pt x="7731" y="384757"/>
                  </a:lnTo>
                  <a:lnTo>
                    <a:pt x="7968" y="384218"/>
                  </a:lnTo>
                  <a:lnTo>
                    <a:pt x="8190" y="383680"/>
                  </a:lnTo>
                  <a:lnTo>
                    <a:pt x="8411" y="383041"/>
                  </a:lnTo>
                  <a:lnTo>
                    <a:pt x="8618" y="382402"/>
                  </a:lnTo>
                  <a:lnTo>
                    <a:pt x="8825" y="381695"/>
                  </a:lnTo>
                  <a:lnTo>
                    <a:pt x="9025" y="380989"/>
                  </a:lnTo>
                  <a:lnTo>
                    <a:pt x="9209" y="380215"/>
                  </a:lnTo>
                  <a:lnTo>
                    <a:pt x="9387" y="379374"/>
                  </a:lnTo>
                  <a:lnTo>
                    <a:pt x="9557" y="378533"/>
                  </a:lnTo>
                  <a:lnTo>
                    <a:pt x="9719" y="377658"/>
                  </a:lnTo>
                  <a:lnTo>
                    <a:pt x="9867" y="376750"/>
                  </a:lnTo>
                  <a:lnTo>
                    <a:pt x="10008" y="375808"/>
                  </a:lnTo>
                  <a:lnTo>
                    <a:pt x="10141" y="374799"/>
                  </a:lnTo>
                  <a:lnTo>
                    <a:pt x="10259" y="373823"/>
                  </a:lnTo>
                  <a:lnTo>
                    <a:pt x="10370" y="372780"/>
                  </a:lnTo>
                  <a:lnTo>
                    <a:pt x="10466" y="371704"/>
                  </a:lnTo>
                  <a:lnTo>
                    <a:pt x="10554" y="370627"/>
                  </a:lnTo>
                  <a:lnTo>
                    <a:pt x="10621" y="369517"/>
                  </a:lnTo>
                  <a:lnTo>
                    <a:pt x="10687" y="368407"/>
                  </a:lnTo>
                  <a:lnTo>
                    <a:pt x="10732" y="367263"/>
                  </a:lnTo>
                  <a:lnTo>
                    <a:pt x="10769" y="366086"/>
                  </a:lnTo>
                  <a:lnTo>
                    <a:pt x="10791" y="364908"/>
                  </a:lnTo>
                  <a:lnTo>
                    <a:pt x="10798" y="363697"/>
                  </a:lnTo>
                  <a:lnTo>
                    <a:pt x="10791" y="362520"/>
                  </a:lnTo>
                  <a:lnTo>
                    <a:pt x="10769" y="361342"/>
                  </a:lnTo>
                  <a:lnTo>
                    <a:pt x="10732" y="360165"/>
                  </a:lnTo>
                  <a:lnTo>
                    <a:pt x="10687" y="359021"/>
                  </a:lnTo>
                  <a:lnTo>
                    <a:pt x="10621" y="357911"/>
                  </a:lnTo>
                  <a:lnTo>
                    <a:pt x="10554" y="356801"/>
                  </a:lnTo>
                  <a:lnTo>
                    <a:pt x="10466" y="355724"/>
                  </a:lnTo>
                  <a:lnTo>
                    <a:pt x="10370" y="354648"/>
                  </a:lnTo>
                  <a:lnTo>
                    <a:pt x="10259" y="353605"/>
                  </a:lnTo>
                  <a:lnTo>
                    <a:pt x="10141" y="352595"/>
                  </a:lnTo>
                  <a:lnTo>
                    <a:pt x="10008" y="351620"/>
                  </a:lnTo>
                  <a:lnTo>
                    <a:pt x="9867" y="350678"/>
                  </a:lnTo>
                  <a:lnTo>
                    <a:pt x="9719" y="349770"/>
                  </a:lnTo>
                  <a:lnTo>
                    <a:pt x="9557" y="348895"/>
                  </a:lnTo>
                  <a:lnTo>
                    <a:pt x="9387" y="348054"/>
                  </a:lnTo>
                  <a:lnTo>
                    <a:pt x="9209" y="347213"/>
                  </a:lnTo>
                  <a:lnTo>
                    <a:pt x="9025" y="346439"/>
                  </a:lnTo>
                  <a:lnTo>
                    <a:pt x="8825" y="345733"/>
                  </a:lnTo>
                  <a:lnTo>
                    <a:pt x="8618" y="345026"/>
                  </a:lnTo>
                  <a:lnTo>
                    <a:pt x="8411" y="344387"/>
                  </a:lnTo>
                  <a:lnTo>
                    <a:pt x="8190" y="343748"/>
                  </a:lnTo>
                  <a:lnTo>
                    <a:pt x="7968" y="343209"/>
                  </a:lnTo>
                  <a:lnTo>
                    <a:pt x="7731" y="342671"/>
                  </a:lnTo>
                  <a:lnTo>
                    <a:pt x="7495" y="342200"/>
                  </a:lnTo>
                  <a:lnTo>
                    <a:pt x="7251" y="341797"/>
                  </a:lnTo>
                  <a:lnTo>
                    <a:pt x="7000" y="341426"/>
                  </a:lnTo>
                  <a:lnTo>
                    <a:pt x="6741" y="341124"/>
                  </a:lnTo>
                  <a:lnTo>
                    <a:pt x="6482" y="340855"/>
                  </a:lnTo>
                  <a:lnTo>
                    <a:pt x="6216" y="340653"/>
                  </a:lnTo>
                  <a:lnTo>
                    <a:pt x="5950" y="340485"/>
                  </a:lnTo>
                  <a:lnTo>
                    <a:pt x="5677" y="340384"/>
                  </a:lnTo>
                  <a:close/>
                  <a:moveTo>
                    <a:pt x="5396" y="453822"/>
                  </a:moveTo>
                  <a:lnTo>
                    <a:pt x="5115" y="453856"/>
                  </a:lnTo>
                  <a:lnTo>
                    <a:pt x="4842" y="453957"/>
                  </a:lnTo>
                  <a:lnTo>
                    <a:pt x="4568" y="454092"/>
                  </a:lnTo>
                  <a:lnTo>
                    <a:pt x="4295" y="454293"/>
                  </a:lnTo>
                  <a:lnTo>
                    <a:pt x="4036" y="454562"/>
                  </a:lnTo>
                  <a:lnTo>
                    <a:pt x="3777" y="454865"/>
                  </a:lnTo>
                  <a:lnTo>
                    <a:pt x="3526" y="455235"/>
                  </a:lnTo>
                  <a:lnTo>
                    <a:pt x="3275" y="455639"/>
                  </a:lnTo>
                  <a:lnTo>
                    <a:pt x="3038" y="456110"/>
                  </a:lnTo>
                  <a:lnTo>
                    <a:pt x="2802" y="456615"/>
                  </a:lnTo>
                  <a:lnTo>
                    <a:pt x="2580" y="457153"/>
                  </a:lnTo>
                  <a:lnTo>
                    <a:pt x="2359" y="457758"/>
                  </a:lnTo>
                  <a:lnTo>
                    <a:pt x="2152" y="458398"/>
                  </a:lnTo>
                  <a:lnTo>
                    <a:pt x="1945" y="459070"/>
                  </a:lnTo>
                  <a:lnTo>
                    <a:pt x="1752" y="459811"/>
                  </a:lnTo>
                  <a:lnTo>
                    <a:pt x="1568" y="460551"/>
                  </a:lnTo>
                  <a:lnTo>
                    <a:pt x="1390" y="461358"/>
                  </a:lnTo>
                  <a:lnTo>
                    <a:pt x="1220" y="462199"/>
                  </a:lnTo>
                  <a:lnTo>
                    <a:pt x="1058" y="463074"/>
                  </a:lnTo>
                  <a:lnTo>
                    <a:pt x="910" y="463982"/>
                  </a:lnTo>
                  <a:lnTo>
                    <a:pt x="770" y="464924"/>
                  </a:lnTo>
                  <a:lnTo>
                    <a:pt x="644" y="465900"/>
                  </a:lnTo>
                  <a:lnTo>
                    <a:pt x="526" y="466875"/>
                  </a:lnTo>
                  <a:lnTo>
                    <a:pt x="415" y="467918"/>
                  </a:lnTo>
                  <a:lnTo>
                    <a:pt x="326" y="468961"/>
                  </a:lnTo>
                  <a:lnTo>
                    <a:pt x="237" y="470038"/>
                  </a:lnTo>
                  <a:lnTo>
                    <a:pt x="171" y="471148"/>
                  </a:lnTo>
                  <a:lnTo>
                    <a:pt x="112" y="472258"/>
                  </a:lnTo>
                  <a:lnTo>
                    <a:pt x="60" y="473402"/>
                  </a:lnTo>
                  <a:lnTo>
                    <a:pt x="31" y="474579"/>
                  </a:lnTo>
                  <a:lnTo>
                    <a:pt x="8" y="475757"/>
                  </a:lnTo>
                  <a:lnTo>
                    <a:pt x="1" y="476934"/>
                  </a:lnTo>
                  <a:lnTo>
                    <a:pt x="8" y="478179"/>
                  </a:lnTo>
                  <a:lnTo>
                    <a:pt x="31" y="479356"/>
                  </a:lnTo>
                  <a:lnTo>
                    <a:pt x="60" y="480534"/>
                  </a:lnTo>
                  <a:lnTo>
                    <a:pt x="112" y="481711"/>
                  </a:lnTo>
                  <a:lnTo>
                    <a:pt x="171" y="482855"/>
                  </a:lnTo>
                  <a:lnTo>
                    <a:pt x="237" y="483965"/>
                  </a:lnTo>
                  <a:lnTo>
                    <a:pt x="326" y="485075"/>
                  </a:lnTo>
                  <a:lnTo>
                    <a:pt x="415" y="486152"/>
                  </a:lnTo>
                  <a:lnTo>
                    <a:pt x="526" y="487195"/>
                  </a:lnTo>
                  <a:lnTo>
                    <a:pt x="644" y="488204"/>
                  </a:lnTo>
                  <a:lnTo>
                    <a:pt x="770" y="489179"/>
                  </a:lnTo>
                  <a:lnTo>
                    <a:pt x="910" y="490155"/>
                  </a:lnTo>
                  <a:lnTo>
                    <a:pt x="1058" y="491063"/>
                  </a:lnTo>
                  <a:lnTo>
                    <a:pt x="1220" y="491972"/>
                  </a:lnTo>
                  <a:lnTo>
                    <a:pt x="1390" y="492813"/>
                  </a:lnTo>
                  <a:lnTo>
                    <a:pt x="1568" y="493620"/>
                  </a:lnTo>
                  <a:lnTo>
                    <a:pt x="1752" y="494394"/>
                  </a:lnTo>
                  <a:lnTo>
                    <a:pt x="1945" y="495134"/>
                  </a:lnTo>
                  <a:lnTo>
                    <a:pt x="2152" y="495840"/>
                  </a:lnTo>
                  <a:lnTo>
                    <a:pt x="2359" y="496513"/>
                  </a:lnTo>
                  <a:lnTo>
                    <a:pt x="2580" y="497119"/>
                  </a:lnTo>
                  <a:lnTo>
                    <a:pt x="2802" y="497691"/>
                  </a:lnTo>
                  <a:lnTo>
                    <a:pt x="3038" y="498195"/>
                  </a:lnTo>
                  <a:lnTo>
                    <a:pt x="3275" y="498666"/>
                  </a:lnTo>
                  <a:lnTo>
                    <a:pt x="3526" y="499104"/>
                  </a:lnTo>
                  <a:lnTo>
                    <a:pt x="3777" y="499474"/>
                  </a:lnTo>
                  <a:lnTo>
                    <a:pt x="4036" y="499777"/>
                  </a:lnTo>
                  <a:lnTo>
                    <a:pt x="4295" y="500046"/>
                  </a:lnTo>
                  <a:lnTo>
                    <a:pt x="4568" y="500248"/>
                  </a:lnTo>
                  <a:lnTo>
                    <a:pt x="4842" y="500382"/>
                  </a:lnTo>
                  <a:lnTo>
                    <a:pt x="5115" y="500483"/>
                  </a:lnTo>
                  <a:lnTo>
                    <a:pt x="5396" y="500517"/>
                  </a:lnTo>
                  <a:lnTo>
                    <a:pt x="5677" y="500483"/>
                  </a:lnTo>
                  <a:lnTo>
                    <a:pt x="5950" y="500382"/>
                  </a:lnTo>
                  <a:lnTo>
                    <a:pt x="6216" y="500248"/>
                  </a:lnTo>
                  <a:lnTo>
                    <a:pt x="6482" y="500046"/>
                  </a:lnTo>
                  <a:lnTo>
                    <a:pt x="6741" y="499777"/>
                  </a:lnTo>
                  <a:lnTo>
                    <a:pt x="7000" y="499474"/>
                  </a:lnTo>
                  <a:lnTo>
                    <a:pt x="7251" y="499104"/>
                  </a:lnTo>
                  <a:lnTo>
                    <a:pt x="7495" y="498666"/>
                  </a:lnTo>
                  <a:lnTo>
                    <a:pt x="7731" y="498195"/>
                  </a:lnTo>
                  <a:lnTo>
                    <a:pt x="7968" y="497691"/>
                  </a:lnTo>
                  <a:lnTo>
                    <a:pt x="8190" y="497119"/>
                  </a:lnTo>
                  <a:lnTo>
                    <a:pt x="8411" y="496513"/>
                  </a:lnTo>
                  <a:lnTo>
                    <a:pt x="8618" y="495840"/>
                  </a:lnTo>
                  <a:lnTo>
                    <a:pt x="8825" y="495134"/>
                  </a:lnTo>
                  <a:lnTo>
                    <a:pt x="9025" y="494394"/>
                  </a:lnTo>
                  <a:lnTo>
                    <a:pt x="9209" y="493620"/>
                  </a:lnTo>
                  <a:lnTo>
                    <a:pt x="9387" y="492813"/>
                  </a:lnTo>
                  <a:lnTo>
                    <a:pt x="9557" y="491972"/>
                  </a:lnTo>
                  <a:lnTo>
                    <a:pt x="9719" y="491063"/>
                  </a:lnTo>
                  <a:lnTo>
                    <a:pt x="9867" y="490155"/>
                  </a:lnTo>
                  <a:lnTo>
                    <a:pt x="10008" y="489179"/>
                  </a:lnTo>
                  <a:lnTo>
                    <a:pt x="10141" y="488204"/>
                  </a:lnTo>
                  <a:lnTo>
                    <a:pt x="10259" y="487195"/>
                  </a:lnTo>
                  <a:lnTo>
                    <a:pt x="10370" y="486152"/>
                  </a:lnTo>
                  <a:lnTo>
                    <a:pt x="10466" y="485075"/>
                  </a:lnTo>
                  <a:lnTo>
                    <a:pt x="10554" y="483965"/>
                  </a:lnTo>
                  <a:lnTo>
                    <a:pt x="10621" y="482855"/>
                  </a:lnTo>
                  <a:lnTo>
                    <a:pt x="10687" y="481711"/>
                  </a:lnTo>
                  <a:lnTo>
                    <a:pt x="10732" y="480534"/>
                  </a:lnTo>
                  <a:lnTo>
                    <a:pt x="10769" y="479356"/>
                  </a:lnTo>
                  <a:lnTo>
                    <a:pt x="10791" y="478179"/>
                  </a:lnTo>
                  <a:lnTo>
                    <a:pt x="10798" y="476934"/>
                  </a:lnTo>
                  <a:lnTo>
                    <a:pt x="10791" y="475757"/>
                  </a:lnTo>
                  <a:lnTo>
                    <a:pt x="10769" y="474579"/>
                  </a:lnTo>
                  <a:lnTo>
                    <a:pt x="10732" y="473402"/>
                  </a:lnTo>
                  <a:lnTo>
                    <a:pt x="10687" y="472258"/>
                  </a:lnTo>
                  <a:lnTo>
                    <a:pt x="10621" y="471148"/>
                  </a:lnTo>
                  <a:lnTo>
                    <a:pt x="10554" y="470038"/>
                  </a:lnTo>
                  <a:lnTo>
                    <a:pt x="10466" y="468961"/>
                  </a:lnTo>
                  <a:lnTo>
                    <a:pt x="10370" y="467918"/>
                  </a:lnTo>
                  <a:lnTo>
                    <a:pt x="10259" y="466875"/>
                  </a:lnTo>
                  <a:lnTo>
                    <a:pt x="10141" y="465900"/>
                  </a:lnTo>
                  <a:lnTo>
                    <a:pt x="10008" y="464924"/>
                  </a:lnTo>
                  <a:lnTo>
                    <a:pt x="9867" y="463982"/>
                  </a:lnTo>
                  <a:lnTo>
                    <a:pt x="9719" y="463074"/>
                  </a:lnTo>
                  <a:lnTo>
                    <a:pt x="9557" y="462199"/>
                  </a:lnTo>
                  <a:lnTo>
                    <a:pt x="9387" y="461358"/>
                  </a:lnTo>
                  <a:lnTo>
                    <a:pt x="9209" y="460551"/>
                  </a:lnTo>
                  <a:lnTo>
                    <a:pt x="9025" y="459811"/>
                  </a:lnTo>
                  <a:lnTo>
                    <a:pt x="8825" y="459070"/>
                  </a:lnTo>
                  <a:lnTo>
                    <a:pt x="8618" y="458398"/>
                  </a:lnTo>
                  <a:lnTo>
                    <a:pt x="8411" y="457758"/>
                  </a:lnTo>
                  <a:lnTo>
                    <a:pt x="8190" y="457153"/>
                  </a:lnTo>
                  <a:lnTo>
                    <a:pt x="7968" y="456615"/>
                  </a:lnTo>
                  <a:lnTo>
                    <a:pt x="7731" y="456110"/>
                  </a:lnTo>
                  <a:lnTo>
                    <a:pt x="7495" y="455639"/>
                  </a:lnTo>
                  <a:lnTo>
                    <a:pt x="7251" y="455235"/>
                  </a:lnTo>
                  <a:lnTo>
                    <a:pt x="7000" y="454865"/>
                  </a:lnTo>
                  <a:lnTo>
                    <a:pt x="6741" y="454562"/>
                  </a:lnTo>
                  <a:lnTo>
                    <a:pt x="6482" y="454293"/>
                  </a:lnTo>
                  <a:lnTo>
                    <a:pt x="6216" y="454092"/>
                  </a:lnTo>
                  <a:lnTo>
                    <a:pt x="5950" y="453957"/>
                  </a:lnTo>
                  <a:lnTo>
                    <a:pt x="5677" y="453856"/>
                  </a:lnTo>
                  <a:lnTo>
                    <a:pt x="5396" y="453822"/>
                  </a:lnTo>
                  <a:close/>
                  <a:moveTo>
                    <a:pt x="5115" y="567059"/>
                  </a:moveTo>
                  <a:lnTo>
                    <a:pt x="4842" y="567160"/>
                  </a:lnTo>
                  <a:lnTo>
                    <a:pt x="4568" y="567328"/>
                  </a:lnTo>
                  <a:lnTo>
                    <a:pt x="4295" y="567530"/>
                  </a:lnTo>
                  <a:lnTo>
                    <a:pt x="4036" y="567766"/>
                  </a:lnTo>
                  <a:lnTo>
                    <a:pt x="3777" y="568102"/>
                  </a:lnTo>
                  <a:lnTo>
                    <a:pt x="3526" y="568472"/>
                  </a:lnTo>
                  <a:lnTo>
                    <a:pt x="3275" y="568876"/>
                  </a:lnTo>
                  <a:lnTo>
                    <a:pt x="3038" y="569347"/>
                  </a:lnTo>
                  <a:lnTo>
                    <a:pt x="2802" y="569885"/>
                  </a:lnTo>
                  <a:lnTo>
                    <a:pt x="2580" y="570423"/>
                  </a:lnTo>
                  <a:lnTo>
                    <a:pt x="2359" y="571029"/>
                  </a:lnTo>
                  <a:lnTo>
                    <a:pt x="2152" y="571702"/>
                  </a:lnTo>
                  <a:lnTo>
                    <a:pt x="1945" y="572408"/>
                  </a:lnTo>
                  <a:lnTo>
                    <a:pt x="1752" y="573115"/>
                  </a:lnTo>
                  <a:lnTo>
                    <a:pt x="1568" y="573889"/>
                  </a:lnTo>
                  <a:lnTo>
                    <a:pt x="1390" y="574730"/>
                  </a:lnTo>
                  <a:lnTo>
                    <a:pt x="1220" y="575571"/>
                  </a:lnTo>
                  <a:lnTo>
                    <a:pt x="1058" y="576445"/>
                  </a:lnTo>
                  <a:lnTo>
                    <a:pt x="910" y="577354"/>
                  </a:lnTo>
                  <a:lnTo>
                    <a:pt x="770" y="578296"/>
                  </a:lnTo>
                  <a:lnTo>
                    <a:pt x="644" y="579271"/>
                  </a:lnTo>
                  <a:lnTo>
                    <a:pt x="526" y="580280"/>
                  </a:lnTo>
                  <a:lnTo>
                    <a:pt x="415" y="581323"/>
                  </a:lnTo>
                  <a:lnTo>
                    <a:pt x="326" y="582400"/>
                  </a:lnTo>
                  <a:lnTo>
                    <a:pt x="237" y="583476"/>
                  </a:lnTo>
                  <a:lnTo>
                    <a:pt x="171" y="584586"/>
                  </a:lnTo>
                  <a:lnTo>
                    <a:pt x="112" y="585697"/>
                  </a:lnTo>
                  <a:lnTo>
                    <a:pt x="60" y="586840"/>
                  </a:lnTo>
                  <a:lnTo>
                    <a:pt x="31" y="588018"/>
                  </a:lnTo>
                  <a:lnTo>
                    <a:pt x="8" y="589195"/>
                  </a:lnTo>
                  <a:lnTo>
                    <a:pt x="1" y="590373"/>
                  </a:lnTo>
                  <a:lnTo>
                    <a:pt x="8" y="591618"/>
                  </a:lnTo>
                  <a:lnTo>
                    <a:pt x="31" y="592795"/>
                  </a:lnTo>
                  <a:lnTo>
                    <a:pt x="60" y="593972"/>
                  </a:lnTo>
                  <a:lnTo>
                    <a:pt x="112" y="595150"/>
                  </a:lnTo>
                  <a:lnTo>
                    <a:pt x="171" y="596294"/>
                  </a:lnTo>
                  <a:lnTo>
                    <a:pt x="237" y="597404"/>
                  </a:lnTo>
                  <a:lnTo>
                    <a:pt x="326" y="598480"/>
                  </a:lnTo>
                  <a:lnTo>
                    <a:pt x="415" y="599557"/>
                  </a:lnTo>
                  <a:lnTo>
                    <a:pt x="526" y="600600"/>
                  </a:lnTo>
                  <a:lnTo>
                    <a:pt x="644" y="601609"/>
                  </a:lnTo>
                  <a:lnTo>
                    <a:pt x="770" y="602585"/>
                  </a:lnTo>
                  <a:lnTo>
                    <a:pt x="910" y="603527"/>
                  </a:lnTo>
                  <a:lnTo>
                    <a:pt x="1058" y="604435"/>
                  </a:lnTo>
                  <a:lnTo>
                    <a:pt x="1220" y="605310"/>
                  </a:lnTo>
                  <a:lnTo>
                    <a:pt x="1390" y="606151"/>
                  </a:lnTo>
                  <a:lnTo>
                    <a:pt x="1568" y="606958"/>
                  </a:lnTo>
                  <a:lnTo>
                    <a:pt x="1752" y="607732"/>
                  </a:lnTo>
                  <a:lnTo>
                    <a:pt x="1945" y="608472"/>
                  </a:lnTo>
                  <a:lnTo>
                    <a:pt x="2152" y="609145"/>
                  </a:lnTo>
                  <a:lnTo>
                    <a:pt x="2359" y="609784"/>
                  </a:lnTo>
                  <a:lnTo>
                    <a:pt x="2580" y="610389"/>
                  </a:lnTo>
                  <a:lnTo>
                    <a:pt x="2802" y="610961"/>
                  </a:lnTo>
                  <a:lnTo>
                    <a:pt x="3038" y="611466"/>
                  </a:lnTo>
                  <a:lnTo>
                    <a:pt x="3275" y="611937"/>
                  </a:lnTo>
                  <a:lnTo>
                    <a:pt x="3526" y="612341"/>
                  </a:lnTo>
                  <a:lnTo>
                    <a:pt x="3777" y="612711"/>
                  </a:lnTo>
                  <a:lnTo>
                    <a:pt x="4036" y="613013"/>
                  </a:lnTo>
                  <a:lnTo>
                    <a:pt x="4295" y="613249"/>
                  </a:lnTo>
                  <a:lnTo>
                    <a:pt x="4568" y="613451"/>
                  </a:lnTo>
                  <a:lnTo>
                    <a:pt x="4842" y="613619"/>
                  </a:lnTo>
                  <a:lnTo>
                    <a:pt x="5115" y="613686"/>
                  </a:lnTo>
                  <a:lnTo>
                    <a:pt x="5396" y="613720"/>
                  </a:lnTo>
                  <a:lnTo>
                    <a:pt x="5677" y="613686"/>
                  </a:lnTo>
                  <a:lnTo>
                    <a:pt x="5950" y="613619"/>
                  </a:lnTo>
                  <a:lnTo>
                    <a:pt x="6216" y="613451"/>
                  </a:lnTo>
                  <a:lnTo>
                    <a:pt x="6482" y="613249"/>
                  </a:lnTo>
                  <a:lnTo>
                    <a:pt x="6741" y="613013"/>
                  </a:lnTo>
                  <a:lnTo>
                    <a:pt x="7000" y="612711"/>
                  </a:lnTo>
                  <a:lnTo>
                    <a:pt x="7251" y="612341"/>
                  </a:lnTo>
                  <a:lnTo>
                    <a:pt x="7495" y="611937"/>
                  </a:lnTo>
                  <a:lnTo>
                    <a:pt x="7731" y="611466"/>
                  </a:lnTo>
                  <a:lnTo>
                    <a:pt x="7968" y="610961"/>
                  </a:lnTo>
                  <a:lnTo>
                    <a:pt x="8190" y="610389"/>
                  </a:lnTo>
                  <a:lnTo>
                    <a:pt x="8411" y="609784"/>
                  </a:lnTo>
                  <a:lnTo>
                    <a:pt x="8618" y="609145"/>
                  </a:lnTo>
                  <a:lnTo>
                    <a:pt x="8825" y="608472"/>
                  </a:lnTo>
                  <a:lnTo>
                    <a:pt x="9025" y="607732"/>
                  </a:lnTo>
                  <a:lnTo>
                    <a:pt x="9209" y="606958"/>
                  </a:lnTo>
                  <a:lnTo>
                    <a:pt x="9387" y="606151"/>
                  </a:lnTo>
                  <a:lnTo>
                    <a:pt x="9557" y="605310"/>
                  </a:lnTo>
                  <a:lnTo>
                    <a:pt x="9719" y="604435"/>
                  </a:lnTo>
                  <a:lnTo>
                    <a:pt x="9867" y="603527"/>
                  </a:lnTo>
                  <a:lnTo>
                    <a:pt x="10008" y="602585"/>
                  </a:lnTo>
                  <a:lnTo>
                    <a:pt x="10141" y="601609"/>
                  </a:lnTo>
                  <a:lnTo>
                    <a:pt x="10259" y="600600"/>
                  </a:lnTo>
                  <a:lnTo>
                    <a:pt x="10370" y="599557"/>
                  </a:lnTo>
                  <a:lnTo>
                    <a:pt x="10466" y="598480"/>
                  </a:lnTo>
                  <a:lnTo>
                    <a:pt x="10554" y="597404"/>
                  </a:lnTo>
                  <a:lnTo>
                    <a:pt x="10621" y="596294"/>
                  </a:lnTo>
                  <a:lnTo>
                    <a:pt x="10687" y="595150"/>
                  </a:lnTo>
                  <a:lnTo>
                    <a:pt x="10732" y="593972"/>
                  </a:lnTo>
                  <a:lnTo>
                    <a:pt x="10769" y="592795"/>
                  </a:lnTo>
                  <a:lnTo>
                    <a:pt x="10791" y="591618"/>
                  </a:lnTo>
                  <a:lnTo>
                    <a:pt x="10798" y="590373"/>
                  </a:lnTo>
                  <a:lnTo>
                    <a:pt x="10791" y="589195"/>
                  </a:lnTo>
                  <a:lnTo>
                    <a:pt x="10769" y="588018"/>
                  </a:lnTo>
                  <a:lnTo>
                    <a:pt x="10732" y="586840"/>
                  </a:lnTo>
                  <a:lnTo>
                    <a:pt x="10687" y="585697"/>
                  </a:lnTo>
                  <a:lnTo>
                    <a:pt x="10621" y="584586"/>
                  </a:lnTo>
                  <a:lnTo>
                    <a:pt x="10554" y="583476"/>
                  </a:lnTo>
                  <a:lnTo>
                    <a:pt x="10466" y="582400"/>
                  </a:lnTo>
                  <a:lnTo>
                    <a:pt x="10370" y="581323"/>
                  </a:lnTo>
                  <a:lnTo>
                    <a:pt x="10259" y="580280"/>
                  </a:lnTo>
                  <a:lnTo>
                    <a:pt x="10141" y="579271"/>
                  </a:lnTo>
                  <a:lnTo>
                    <a:pt x="10008" y="578296"/>
                  </a:lnTo>
                  <a:lnTo>
                    <a:pt x="9867" y="577354"/>
                  </a:lnTo>
                  <a:lnTo>
                    <a:pt x="9719" y="576445"/>
                  </a:lnTo>
                  <a:lnTo>
                    <a:pt x="9557" y="575571"/>
                  </a:lnTo>
                  <a:lnTo>
                    <a:pt x="9387" y="574730"/>
                  </a:lnTo>
                  <a:lnTo>
                    <a:pt x="9209" y="573889"/>
                  </a:lnTo>
                  <a:lnTo>
                    <a:pt x="9025" y="573115"/>
                  </a:lnTo>
                  <a:lnTo>
                    <a:pt x="8825" y="572408"/>
                  </a:lnTo>
                  <a:lnTo>
                    <a:pt x="8618" y="571702"/>
                  </a:lnTo>
                  <a:lnTo>
                    <a:pt x="8411" y="571029"/>
                  </a:lnTo>
                  <a:lnTo>
                    <a:pt x="8190" y="570423"/>
                  </a:lnTo>
                  <a:lnTo>
                    <a:pt x="7968" y="569885"/>
                  </a:lnTo>
                  <a:lnTo>
                    <a:pt x="7731" y="569347"/>
                  </a:lnTo>
                  <a:lnTo>
                    <a:pt x="7495" y="568876"/>
                  </a:lnTo>
                  <a:lnTo>
                    <a:pt x="7251" y="568472"/>
                  </a:lnTo>
                  <a:lnTo>
                    <a:pt x="7000" y="568102"/>
                  </a:lnTo>
                  <a:lnTo>
                    <a:pt x="6741" y="567766"/>
                  </a:lnTo>
                  <a:lnTo>
                    <a:pt x="6482" y="567530"/>
                  </a:lnTo>
                  <a:lnTo>
                    <a:pt x="6216" y="567328"/>
                  </a:lnTo>
                  <a:lnTo>
                    <a:pt x="5950" y="567160"/>
                  </a:lnTo>
                  <a:lnTo>
                    <a:pt x="5677"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7"/>
            <p:cNvSpPr/>
            <p:nvPr/>
          </p:nvSpPr>
          <p:spPr>
            <a:xfrm>
              <a:off x="11835774" y="1047749"/>
              <a:ext cx="55601" cy="876085"/>
            </a:xfrm>
            <a:custGeom>
              <a:avLst/>
              <a:gdLst/>
              <a:ahLst/>
              <a:cxnLst/>
              <a:rect l="l" t="t" r="r" b="b"/>
              <a:pathLst>
                <a:path w="10791" h="613720" extrusionOk="0">
                  <a:moveTo>
                    <a:pt x="5395" y="0"/>
                  </a:moveTo>
                  <a:lnTo>
                    <a:pt x="5114" y="34"/>
                  </a:lnTo>
                  <a:lnTo>
                    <a:pt x="4841" y="135"/>
                  </a:lnTo>
                  <a:lnTo>
                    <a:pt x="4568" y="269"/>
                  </a:lnTo>
                  <a:lnTo>
                    <a:pt x="4294" y="471"/>
                  </a:lnTo>
                  <a:lnTo>
                    <a:pt x="4035" y="740"/>
                  </a:lnTo>
                  <a:lnTo>
                    <a:pt x="3777" y="1043"/>
                  </a:lnTo>
                  <a:lnTo>
                    <a:pt x="3526" y="1413"/>
                  </a:lnTo>
                  <a:lnTo>
                    <a:pt x="3274" y="1850"/>
                  </a:lnTo>
                  <a:lnTo>
                    <a:pt x="3038" y="2321"/>
                  </a:lnTo>
                  <a:lnTo>
                    <a:pt x="2801" y="2826"/>
                  </a:lnTo>
                  <a:lnTo>
                    <a:pt x="2580" y="3398"/>
                  </a:lnTo>
                  <a:lnTo>
                    <a:pt x="2358" y="4003"/>
                  </a:lnTo>
                  <a:lnTo>
                    <a:pt x="2151" y="4643"/>
                  </a:lnTo>
                  <a:lnTo>
                    <a:pt x="1944" y="5349"/>
                  </a:lnTo>
                  <a:lnTo>
                    <a:pt x="1752" y="6089"/>
                  </a:lnTo>
                  <a:lnTo>
                    <a:pt x="1560" y="6863"/>
                  </a:lnTo>
                  <a:lnTo>
                    <a:pt x="1382" y="7670"/>
                  </a:lnTo>
                  <a:lnTo>
                    <a:pt x="1220" y="8511"/>
                  </a:lnTo>
                  <a:lnTo>
                    <a:pt x="1057" y="9420"/>
                  </a:lnTo>
                  <a:lnTo>
                    <a:pt x="909" y="10328"/>
                  </a:lnTo>
                  <a:lnTo>
                    <a:pt x="769" y="11270"/>
                  </a:lnTo>
                  <a:lnTo>
                    <a:pt x="643" y="12245"/>
                  </a:lnTo>
                  <a:lnTo>
                    <a:pt x="525" y="13255"/>
                  </a:lnTo>
                  <a:lnTo>
                    <a:pt x="414" y="14298"/>
                  </a:lnTo>
                  <a:lnTo>
                    <a:pt x="318" y="15340"/>
                  </a:lnTo>
                  <a:lnTo>
                    <a:pt x="237" y="16417"/>
                  </a:lnTo>
                  <a:lnTo>
                    <a:pt x="163" y="17527"/>
                  </a:lnTo>
                  <a:lnTo>
                    <a:pt x="104" y="18671"/>
                  </a:lnTo>
                  <a:lnTo>
                    <a:pt x="59" y="19815"/>
                  </a:lnTo>
                  <a:lnTo>
                    <a:pt x="30" y="20959"/>
                  </a:lnTo>
                  <a:lnTo>
                    <a:pt x="8" y="22136"/>
                  </a:lnTo>
                  <a:lnTo>
                    <a:pt x="0" y="23347"/>
                  </a:lnTo>
                  <a:lnTo>
                    <a:pt x="8" y="24558"/>
                  </a:lnTo>
                  <a:lnTo>
                    <a:pt x="30" y="25736"/>
                  </a:lnTo>
                  <a:lnTo>
                    <a:pt x="59" y="26879"/>
                  </a:lnTo>
                  <a:lnTo>
                    <a:pt x="104" y="28023"/>
                  </a:lnTo>
                  <a:lnTo>
                    <a:pt x="163" y="29167"/>
                  </a:lnTo>
                  <a:lnTo>
                    <a:pt x="237" y="30277"/>
                  </a:lnTo>
                  <a:lnTo>
                    <a:pt x="318" y="31354"/>
                  </a:lnTo>
                  <a:lnTo>
                    <a:pt x="414" y="32397"/>
                  </a:lnTo>
                  <a:lnTo>
                    <a:pt x="525" y="33440"/>
                  </a:lnTo>
                  <a:lnTo>
                    <a:pt x="643" y="34449"/>
                  </a:lnTo>
                  <a:lnTo>
                    <a:pt x="769" y="35424"/>
                  </a:lnTo>
                  <a:lnTo>
                    <a:pt x="909" y="36366"/>
                  </a:lnTo>
                  <a:lnTo>
                    <a:pt x="1057" y="37275"/>
                  </a:lnTo>
                  <a:lnTo>
                    <a:pt x="1220" y="38183"/>
                  </a:lnTo>
                  <a:lnTo>
                    <a:pt x="1382" y="39024"/>
                  </a:lnTo>
                  <a:lnTo>
                    <a:pt x="1560" y="39831"/>
                  </a:lnTo>
                  <a:lnTo>
                    <a:pt x="1752" y="40605"/>
                  </a:lnTo>
                  <a:lnTo>
                    <a:pt x="1944" y="41345"/>
                  </a:lnTo>
                  <a:lnTo>
                    <a:pt x="2151" y="42052"/>
                  </a:lnTo>
                  <a:lnTo>
                    <a:pt x="2358" y="42691"/>
                  </a:lnTo>
                  <a:lnTo>
                    <a:pt x="2580" y="43296"/>
                  </a:lnTo>
                  <a:lnTo>
                    <a:pt x="2801" y="43868"/>
                  </a:lnTo>
                  <a:lnTo>
                    <a:pt x="3038" y="44373"/>
                  </a:lnTo>
                  <a:lnTo>
                    <a:pt x="3274" y="44844"/>
                  </a:lnTo>
                  <a:lnTo>
                    <a:pt x="3526" y="45281"/>
                  </a:lnTo>
                  <a:lnTo>
                    <a:pt x="3777" y="45651"/>
                  </a:lnTo>
                  <a:lnTo>
                    <a:pt x="4035" y="45954"/>
                  </a:lnTo>
                  <a:lnTo>
                    <a:pt x="4294" y="46223"/>
                  </a:lnTo>
                  <a:lnTo>
                    <a:pt x="4568" y="46425"/>
                  </a:lnTo>
                  <a:lnTo>
                    <a:pt x="4841" y="46560"/>
                  </a:lnTo>
                  <a:lnTo>
                    <a:pt x="5114" y="46661"/>
                  </a:lnTo>
                  <a:lnTo>
                    <a:pt x="5395" y="46694"/>
                  </a:lnTo>
                  <a:lnTo>
                    <a:pt x="5676" y="46661"/>
                  </a:lnTo>
                  <a:lnTo>
                    <a:pt x="5950" y="46560"/>
                  </a:lnTo>
                  <a:lnTo>
                    <a:pt x="6216" y="46425"/>
                  </a:lnTo>
                  <a:lnTo>
                    <a:pt x="6482" y="46223"/>
                  </a:lnTo>
                  <a:lnTo>
                    <a:pt x="6740" y="45954"/>
                  </a:lnTo>
                  <a:lnTo>
                    <a:pt x="6999" y="45651"/>
                  </a:lnTo>
                  <a:lnTo>
                    <a:pt x="7250" y="45281"/>
                  </a:lnTo>
                  <a:lnTo>
                    <a:pt x="7494" y="44844"/>
                  </a:lnTo>
                  <a:lnTo>
                    <a:pt x="7731" y="44373"/>
                  </a:lnTo>
                  <a:lnTo>
                    <a:pt x="7960" y="43868"/>
                  </a:lnTo>
                  <a:lnTo>
                    <a:pt x="8189" y="43296"/>
                  </a:lnTo>
                  <a:lnTo>
                    <a:pt x="8411" y="42691"/>
                  </a:lnTo>
                  <a:lnTo>
                    <a:pt x="8618" y="42052"/>
                  </a:lnTo>
                  <a:lnTo>
                    <a:pt x="8824" y="41345"/>
                  </a:lnTo>
                  <a:lnTo>
                    <a:pt x="9017" y="40605"/>
                  </a:lnTo>
                  <a:lnTo>
                    <a:pt x="9209" y="39831"/>
                  </a:lnTo>
                  <a:lnTo>
                    <a:pt x="9386" y="39024"/>
                  </a:lnTo>
                  <a:lnTo>
                    <a:pt x="9556" y="38183"/>
                  </a:lnTo>
                  <a:lnTo>
                    <a:pt x="9719" y="37275"/>
                  </a:lnTo>
                  <a:lnTo>
                    <a:pt x="9867" y="36366"/>
                  </a:lnTo>
                  <a:lnTo>
                    <a:pt x="10007" y="35424"/>
                  </a:lnTo>
                  <a:lnTo>
                    <a:pt x="10140" y="34449"/>
                  </a:lnTo>
                  <a:lnTo>
                    <a:pt x="10258" y="33440"/>
                  </a:lnTo>
                  <a:lnTo>
                    <a:pt x="10369" y="32397"/>
                  </a:lnTo>
                  <a:lnTo>
                    <a:pt x="10465" y="31354"/>
                  </a:lnTo>
                  <a:lnTo>
                    <a:pt x="10546" y="30277"/>
                  </a:lnTo>
                  <a:lnTo>
                    <a:pt x="10620" y="29167"/>
                  </a:lnTo>
                  <a:lnTo>
                    <a:pt x="10687" y="28023"/>
                  </a:lnTo>
                  <a:lnTo>
                    <a:pt x="10731" y="26879"/>
                  </a:lnTo>
                  <a:lnTo>
                    <a:pt x="10768" y="25736"/>
                  </a:lnTo>
                  <a:lnTo>
                    <a:pt x="10790" y="24558"/>
                  </a:lnTo>
                  <a:lnTo>
                    <a:pt x="10790" y="23347"/>
                  </a:lnTo>
                  <a:lnTo>
                    <a:pt x="10790" y="22136"/>
                  </a:lnTo>
                  <a:lnTo>
                    <a:pt x="10768" y="20959"/>
                  </a:lnTo>
                  <a:lnTo>
                    <a:pt x="10731" y="19815"/>
                  </a:lnTo>
                  <a:lnTo>
                    <a:pt x="10687" y="18671"/>
                  </a:lnTo>
                  <a:lnTo>
                    <a:pt x="10620" y="17527"/>
                  </a:lnTo>
                  <a:lnTo>
                    <a:pt x="10546" y="16417"/>
                  </a:lnTo>
                  <a:lnTo>
                    <a:pt x="10465" y="15340"/>
                  </a:lnTo>
                  <a:lnTo>
                    <a:pt x="10369" y="14298"/>
                  </a:lnTo>
                  <a:lnTo>
                    <a:pt x="10258" y="13255"/>
                  </a:lnTo>
                  <a:lnTo>
                    <a:pt x="10140" y="12245"/>
                  </a:lnTo>
                  <a:lnTo>
                    <a:pt x="10007" y="11270"/>
                  </a:lnTo>
                  <a:lnTo>
                    <a:pt x="9867" y="10328"/>
                  </a:lnTo>
                  <a:lnTo>
                    <a:pt x="9719" y="9420"/>
                  </a:lnTo>
                  <a:lnTo>
                    <a:pt x="9556" y="8511"/>
                  </a:lnTo>
                  <a:lnTo>
                    <a:pt x="9386" y="7670"/>
                  </a:lnTo>
                  <a:lnTo>
                    <a:pt x="9209" y="6863"/>
                  </a:lnTo>
                  <a:lnTo>
                    <a:pt x="9017" y="6089"/>
                  </a:lnTo>
                  <a:lnTo>
                    <a:pt x="8824" y="5349"/>
                  </a:lnTo>
                  <a:lnTo>
                    <a:pt x="8618" y="4643"/>
                  </a:lnTo>
                  <a:lnTo>
                    <a:pt x="8411" y="4003"/>
                  </a:lnTo>
                  <a:lnTo>
                    <a:pt x="8189" y="3398"/>
                  </a:lnTo>
                  <a:lnTo>
                    <a:pt x="7960" y="2826"/>
                  </a:lnTo>
                  <a:lnTo>
                    <a:pt x="7731" y="2321"/>
                  </a:lnTo>
                  <a:lnTo>
                    <a:pt x="7494" y="1850"/>
                  </a:lnTo>
                  <a:lnTo>
                    <a:pt x="7250" y="1413"/>
                  </a:lnTo>
                  <a:lnTo>
                    <a:pt x="6999" y="1043"/>
                  </a:lnTo>
                  <a:lnTo>
                    <a:pt x="6740" y="740"/>
                  </a:lnTo>
                  <a:lnTo>
                    <a:pt x="6482" y="471"/>
                  </a:lnTo>
                  <a:lnTo>
                    <a:pt x="6216" y="269"/>
                  </a:lnTo>
                  <a:lnTo>
                    <a:pt x="5950" y="135"/>
                  </a:lnTo>
                  <a:lnTo>
                    <a:pt x="5676" y="34"/>
                  </a:lnTo>
                  <a:lnTo>
                    <a:pt x="5395" y="0"/>
                  </a:lnTo>
                  <a:close/>
                  <a:moveTo>
                    <a:pt x="5395" y="113472"/>
                  </a:moveTo>
                  <a:lnTo>
                    <a:pt x="5114" y="113506"/>
                  </a:lnTo>
                  <a:lnTo>
                    <a:pt x="4841" y="113573"/>
                  </a:lnTo>
                  <a:lnTo>
                    <a:pt x="4568" y="113742"/>
                  </a:lnTo>
                  <a:lnTo>
                    <a:pt x="4294" y="113943"/>
                  </a:lnTo>
                  <a:lnTo>
                    <a:pt x="4035" y="114213"/>
                  </a:lnTo>
                  <a:lnTo>
                    <a:pt x="3777" y="114515"/>
                  </a:lnTo>
                  <a:lnTo>
                    <a:pt x="3526" y="114885"/>
                  </a:lnTo>
                  <a:lnTo>
                    <a:pt x="3274" y="115323"/>
                  </a:lnTo>
                  <a:lnTo>
                    <a:pt x="3038" y="115794"/>
                  </a:lnTo>
                  <a:lnTo>
                    <a:pt x="2801" y="116298"/>
                  </a:lnTo>
                  <a:lnTo>
                    <a:pt x="2580" y="116870"/>
                  </a:lnTo>
                  <a:lnTo>
                    <a:pt x="2358" y="117476"/>
                  </a:lnTo>
                  <a:lnTo>
                    <a:pt x="2151" y="118115"/>
                  </a:lnTo>
                  <a:lnTo>
                    <a:pt x="1944" y="118821"/>
                  </a:lnTo>
                  <a:lnTo>
                    <a:pt x="1752" y="119562"/>
                  </a:lnTo>
                  <a:lnTo>
                    <a:pt x="1560" y="120335"/>
                  </a:lnTo>
                  <a:lnTo>
                    <a:pt x="1382" y="121143"/>
                  </a:lnTo>
                  <a:lnTo>
                    <a:pt x="1220" y="121984"/>
                  </a:lnTo>
                  <a:lnTo>
                    <a:pt x="1057" y="122858"/>
                  </a:lnTo>
                  <a:lnTo>
                    <a:pt x="909" y="123800"/>
                  </a:lnTo>
                  <a:lnTo>
                    <a:pt x="769" y="124742"/>
                  </a:lnTo>
                  <a:lnTo>
                    <a:pt x="643" y="125718"/>
                  </a:lnTo>
                  <a:lnTo>
                    <a:pt x="525" y="126727"/>
                  </a:lnTo>
                  <a:lnTo>
                    <a:pt x="414" y="127736"/>
                  </a:lnTo>
                  <a:lnTo>
                    <a:pt x="318" y="128813"/>
                  </a:lnTo>
                  <a:lnTo>
                    <a:pt x="237" y="129889"/>
                  </a:lnTo>
                  <a:lnTo>
                    <a:pt x="163" y="131000"/>
                  </a:lnTo>
                  <a:lnTo>
                    <a:pt x="104" y="132110"/>
                  </a:lnTo>
                  <a:lnTo>
                    <a:pt x="59" y="133254"/>
                  </a:lnTo>
                  <a:lnTo>
                    <a:pt x="30" y="134431"/>
                  </a:lnTo>
                  <a:lnTo>
                    <a:pt x="8" y="135608"/>
                  </a:lnTo>
                  <a:lnTo>
                    <a:pt x="0" y="136820"/>
                  </a:lnTo>
                  <a:lnTo>
                    <a:pt x="8" y="137997"/>
                  </a:lnTo>
                  <a:lnTo>
                    <a:pt x="30" y="139174"/>
                  </a:lnTo>
                  <a:lnTo>
                    <a:pt x="59" y="140352"/>
                  </a:lnTo>
                  <a:lnTo>
                    <a:pt x="104" y="141496"/>
                  </a:lnTo>
                  <a:lnTo>
                    <a:pt x="163" y="142640"/>
                  </a:lnTo>
                  <a:lnTo>
                    <a:pt x="237" y="143716"/>
                  </a:lnTo>
                  <a:lnTo>
                    <a:pt x="318" y="144826"/>
                  </a:lnTo>
                  <a:lnTo>
                    <a:pt x="414" y="145869"/>
                  </a:lnTo>
                  <a:lnTo>
                    <a:pt x="525" y="146912"/>
                  </a:lnTo>
                  <a:lnTo>
                    <a:pt x="643" y="147921"/>
                  </a:lnTo>
                  <a:lnTo>
                    <a:pt x="769" y="148897"/>
                  </a:lnTo>
                  <a:lnTo>
                    <a:pt x="909" y="149839"/>
                  </a:lnTo>
                  <a:lnTo>
                    <a:pt x="1057" y="150747"/>
                  </a:lnTo>
                  <a:lnTo>
                    <a:pt x="1220" y="151622"/>
                  </a:lnTo>
                  <a:lnTo>
                    <a:pt x="1382" y="152496"/>
                  </a:lnTo>
                  <a:lnTo>
                    <a:pt x="1560" y="153304"/>
                  </a:lnTo>
                  <a:lnTo>
                    <a:pt x="1752" y="154078"/>
                  </a:lnTo>
                  <a:lnTo>
                    <a:pt x="1944" y="154818"/>
                  </a:lnTo>
                  <a:lnTo>
                    <a:pt x="2151" y="155491"/>
                  </a:lnTo>
                  <a:lnTo>
                    <a:pt x="2358" y="156163"/>
                  </a:lnTo>
                  <a:lnTo>
                    <a:pt x="2580" y="156769"/>
                  </a:lnTo>
                  <a:lnTo>
                    <a:pt x="2801" y="157341"/>
                  </a:lnTo>
                  <a:lnTo>
                    <a:pt x="3038" y="157845"/>
                  </a:lnTo>
                  <a:lnTo>
                    <a:pt x="3274" y="158316"/>
                  </a:lnTo>
                  <a:lnTo>
                    <a:pt x="3526" y="158720"/>
                  </a:lnTo>
                  <a:lnTo>
                    <a:pt x="3777" y="159090"/>
                  </a:lnTo>
                  <a:lnTo>
                    <a:pt x="4035" y="159427"/>
                  </a:lnTo>
                  <a:lnTo>
                    <a:pt x="4294" y="159696"/>
                  </a:lnTo>
                  <a:lnTo>
                    <a:pt x="4568" y="159898"/>
                  </a:lnTo>
                  <a:lnTo>
                    <a:pt x="4841" y="160032"/>
                  </a:lnTo>
                  <a:lnTo>
                    <a:pt x="5114" y="160133"/>
                  </a:lnTo>
                  <a:lnTo>
                    <a:pt x="5395"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0" y="157341"/>
                  </a:lnTo>
                  <a:lnTo>
                    <a:pt x="8189" y="156769"/>
                  </a:lnTo>
                  <a:lnTo>
                    <a:pt x="8411" y="156163"/>
                  </a:lnTo>
                  <a:lnTo>
                    <a:pt x="8618" y="155491"/>
                  </a:lnTo>
                  <a:lnTo>
                    <a:pt x="8824" y="154818"/>
                  </a:lnTo>
                  <a:lnTo>
                    <a:pt x="9017" y="154078"/>
                  </a:lnTo>
                  <a:lnTo>
                    <a:pt x="9209" y="153304"/>
                  </a:lnTo>
                  <a:lnTo>
                    <a:pt x="9386" y="152496"/>
                  </a:lnTo>
                  <a:lnTo>
                    <a:pt x="9556" y="151622"/>
                  </a:lnTo>
                  <a:lnTo>
                    <a:pt x="9719" y="150747"/>
                  </a:lnTo>
                  <a:lnTo>
                    <a:pt x="9867" y="149839"/>
                  </a:lnTo>
                  <a:lnTo>
                    <a:pt x="10007" y="148897"/>
                  </a:lnTo>
                  <a:lnTo>
                    <a:pt x="10140" y="147921"/>
                  </a:lnTo>
                  <a:lnTo>
                    <a:pt x="10258" y="146912"/>
                  </a:lnTo>
                  <a:lnTo>
                    <a:pt x="10369" y="145869"/>
                  </a:lnTo>
                  <a:lnTo>
                    <a:pt x="10465" y="144826"/>
                  </a:lnTo>
                  <a:lnTo>
                    <a:pt x="10546" y="143716"/>
                  </a:lnTo>
                  <a:lnTo>
                    <a:pt x="10620" y="142640"/>
                  </a:lnTo>
                  <a:lnTo>
                    <a:pt x="10687" y="141496"/>
                  </a:lnTo>
                  <a:lnTo>
                    <a:pt x="10731" y="140352"/>
                  </a:lnTo>
                  <a:lnTo>
                    <a:pt x="10768" y="139174"/>
                  </a:lnTo>
                  <a:lnTo>
                    <a:pt x="10790" y="137997"/>
                  </a:lnTo>
                  <a:lnTo>
                    <a:pt x="10790" y="136820"/>
                  </a:lnTo>
                  <a:lnTo>
                    <a:pt x="10790" y="135608"/>
                  </a:lnTo>
                  <a:lnTo>
                    <a:pt x="10768" y="134431"/>
                  </a:lnTo>
                  <a:lnTo>
                    <a:pt x="10731" y="133254"/>
                  </a:lnTo>
                  <a:lnTo>
                    <a:pt x="10687" y="132110"/>
                  </a:lnTo>
                  <a:lnTo>
                    <a:pt x="10620" y="131000"/>
                  </a:lnTo>
                  <a:lnTo>
                    <a:pt x="10546" y="129889"/>
                  </a:lnTo>
                  <a:lnTo>
                    <a:pt x="10465" y="128813"/>
                  </a:lnTo>
                  <a:lnTo>
                    <a:pt x="10369" y="127736"/>
                  </a:lnTo>
                  <a:lnTo>
                    <a:pt x="10258" y="126727"/>
                  </a:lnTo>
                  <a:lnTo>
                    <a:pt x="10140" y="125718"/>
                  </a:lnTo>
                  <a:lnTo>
                    <a:pt x="10007" y="124742"/>
                  </a:lnTo>
                  <a:lnTo>
                    <a:pt x="9867" y="123800"/>
                  </a:lnTo>
                  <a:lnTo>
                    <a:pt x="9719" y="122858"/>
                  </a:lnTo>
                  <a:lnTo>
                    <a:pt x="9556" y="121984"/>
                  </a:lnTo>
                  <a:lnTo>
                    <a:pt x="9386" y="121143"/>
                  </a:lnTo>
                  <a:lnTo>
                    <a:pt x="9209" y="120335"/>
                  </a:lnTo>
                  <a:lnTo>
                    <a:pt x="9017" y="119562"/>
                  </a:lnTo>
                  <a:lnTo>
                    <a:pt x="8824" y="118821"/>
                  </a:lnTo>
                  <a:lnTo>
                    <a:pt x="8618" y="118115"/>
                  </a:lnTo>
                  <a:lnTo>
                    <a:pt x="8411" y="117476"/>
                  </a:lnTo>
                  <a:lnTo>
                    <a:pt x="8189" y="116870"/>
                  </a:lnTo>
                  <a:lnTo>
                    <a:pt x="7960"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395" y="113472"/>
                  </a:lnTo>
                  <a:close/>
                  <a:moveTo>
                    <a:pt x="5114" y="226945"/>
                  </a:moveTo>
                  <a:lnTo>
                    <a:pt x="4841" y="227046"/>
                  </a:lnTo>
                  <a:lnTo>
                    <a:pt x="4568" y="227214"/>
                  </a:lnTo>
                  <a:lnTo>
                    <a:pt x="4294" y="227416"/>
                  </a:lnTo>
                  <a:lnTo>
                    <a:pt x="4035" y="227651"/>
                  </a:lnTo>
                  <a:lnTo>
                    <a:pt x="3777" y="227988"/>
                  </a:lnTo>
                  <a:lnTo>
                    <a:pt x="3526" y="228358"/>
                  </a:lnTo>
                  <a:lnTo>
                    <a:pt x="3274" y="228761"/>
                  </a:lnTo>
                  <a:lnTo>
                    <a:pt x="3038" y="229232"/>
                  </a:lnTo>
                  <a:lnTo>
                    <a:pt x="2801" y="229771"/>
                  </a:lnTo>
                  <a:lnTo>
                    <a:pt x="2580" y="230309"/>
                  </a:lnTo>
                  <a:lnTo>
                    <a:pt x="2358" y="230915"/>
                  </a:lnTo>
                  <a:lnTo>
                    <a:pt x="2151" y="231587"/>
                  </a:lnTo>
                  <a:lnTo>
                    <a:pt x="1944" y="232260"/>
                  </a:lnTo>
                  <a:lnTo>
                    <a:pt x="1752" y="233000"/>
                  </a:lnTo>
                  <a:lnTo>
                    <a:pt x="1560" y="233774"/>
                  </a:lnTo>
                  <a:lnTo>
                    <a:pt x="1382" y="234581"/>
                  </a:lnTo>
                  <a:lnTo>
                    <a:pt x="1220" y="235422"/>
                  </a:lnTo>
                  <a:lnTo>
                    <a:pt x="1057" y="236331"/>
                  </a:lnTo>
                  <a:lnTo>
                    <a:pt x="909" y="237239"/>
                  </a:lnTo>
                  <a:lnTo>
                    <a:pt x="769" y="238181"/>
                  </a:lnTo>
                  <a:lnTo>
                    <a:pt x="643" y="239157"/>
                  </a:lnTo>
                  <a:lnTo>
                    <a:pt x="525" y="240166"/>
                  </a:lnTo>
                  <a:lnTo>
                    <a:pt x="414" y="241209"/>
                  </a:lnTo>
                  <a:lnTo>
                    <a:pt x="318" y="242252"/>
                  </a:lnTo>
                  <a:lnTo>
                    <a:pt x="237" y="243328"/>
                  </a:lnTo>
                  <a:lnTo>
                    <a:pt x="163" y="244438"/>
                  </a:lnTo>
                  <a:lnTo>
                    <a:pt x="104" y="245582"/>
                  </a:lnTo>
                  <a:lnTo>
                    <a:pt x="59" y="246726"/>
                  </a:lnTo>
                  <a:lnTo>
                    <a:pt x="30" y="247903"/>
                  </a:lnTo>
                  <a:lnTo>
                    <a:pt x="8" y="249081"/>
                  </a:lnTo>
                  <a:lnTo>
                    <a:pt x="0" y="250258"/>
                  </a:lnTo>
                  <a:lnTo>
                    <a:pt x="8" y="251469"/>
                  </a:lnTo>
                  <a:lnTo>
                    <a:pt x="30" y="252647"/>
                  </a:lnTo>
                  <a:lnTo>
                    <a:pt x="59" y="253824"/>
                  </a:lnTo>
                  <a:lnTo>
                    <a:pt x="104" y="254968"/>
                  </a:lnTo>
                  <a:lnTo>
                    <a:pt x="163" y="256078"/>
                  </a:lnTo>
                  <a:lnTo>
                    <a:pt x="237" y="257188"/>
                  </a:lnTo>
                  <a:lnTo>
                    <a:pt x="318" y="258265"/>
                  </a:lnTo>
                  <a:lnTo>
                    <a:pt x="414" y="259341"/>
                  </a:lnTo>
                  <a:lnTo>
                    <a:pt x="525" y="260384"/>
                  </a:lnTo>
                  <a:lnTo>
                    <a:pt x="643" y="261360"/>
                  </a:lnTo>
                  <a:lnTo>
                    <a:pt x="769" y="262336"/>
                  </a:lnTo>
                  <a:lnTo>
                    <a:pt x="909" y="263311"/>
                  </a:lnTo>
                  <a:lnTo>
                    <a:pt x="1057" y="264220"/>
                  </a:lnTo>
                  <a:lnTo>
                    <a:pt x="1220" y="265094"/>
                  </a:lnTo>
                  <a:lnTo>
                    <a:pt x="1382" y="265935"/>
                  </a:lnTo>
                  <a:lnTo>
                    <a:pt x="1560" y="266743"/>
                  </a:lnTo>
                  <a:lnTo>
                    <a:pt x="1752" y="267516"/>
                  </a:lnTo>
                  <a:lnTo>
                    <a:pt x="1944" y="268256"/>
                  </a:lnTo>
                  <a:lnTo>
                    <a:pt x="2151" y="268963"/>
                  </a:lnTo>
                  <a:lnTo>
                    <a:pt x="2358" y="269602"/>
                  </a:lnTo>
                  <a:lnTo>
                    <a:pt x="2580" y="270208"/>
                  </a:lnTo>
                  <a:lnTo>
                    <a:pt x="2801" y="270780"/>
                  </a:lnTo>
                  <a:lnTo>
                    <a:pt x="3038" y="271318"/>
                  </a:lnTo>
                  <a:lnTo>
                    <a:pt x="3274" y="271789"/>
                  </a:lnTo>
                  <a:lnTo>
                    <a:pt x="3526" y="272193"/>
                  </a:lnTo>
                  <a:lnTo>
                    <a:pt x="3777" y="272563"/>
                  </a:lnTo>
                  <a:lnTo>
                    <a:pt x="4035" y="272865"/>
                  </a:lnTo>
                  <a:lnTo>
                    <a:pt x="4294" y="273134"/>
                  </a:lnTo>
                  <a:lnTo>
                    <a:pt x="4568" y="273336"/>
                  </a:lnTo>
                  <a:lnTo>
                    <a:pt x="4841" y="273505"/>
                  </a:lnTo>
                  <a:lnTo>
                    <a:pt x="5114" y="273572"/>
                  </a:lnTo>
                  <a:lnTo>
                    <a:pt x="5395"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0" y="270780"/>
                  </a:lnTo>
                  <a:lnTo>
                    <a:pt x="8189" y="270208"/>
                  </a:lnTo>
                  <a:lnTo>
                    <a:pt x="8411" y="269602"/>
                  </a:lnTo>
                  <a:lnTo>
                    <a:pt x="8618" y="268963"/>
                  </a:lnTo>
                  <a:lnTo>
                    <a:pt x="8824" y="268256"/>
                  </a:lnTo>
                  <a:lnTo>
                    <a:pt x="9017" y="267516"/>
                  </a:lnTo>
                  <a:lnTo>
                    <a:pt x="9209" y="266743"/>
                  </a:lnTo>
                  <a:lnTo>
                    <a:pt x="9386" y="265935"/>
                  </a:lnTo>
                  <a:lnTo>
                    <a:pt x="9556" y="265094"/>
                  </a:lnTo>
                  <a:lnTo>
                    <a:pt x="9719" y="264220"/>
                  </a:lnTo>
                  <a:lnTo>
                    <a:pt x="9867" y="263311"/>
                  </a:lnTo>
                  <a:lnTo>
                    <a:pt x="10007" y="262336"/>
                  </a:lnTo>
                  <a:lnTo>
                    <a:pt x="10140" y="261360"/>
                  </a:lnTo>
                  <a:lnTo>
                    <a:pt x="10258" y="260384"/>
                  </a:lnTo>
                  <a:lnTo>
                    <a:pt x="10369" y="259341"/>
                  </a:lnTo>
                  <a:lnTo>
                    <a:pt x="10465" y="258265"/>
                  </a:lnTo>
                  <a:lnTo>
                    <a:pt x="10546" y="257188"/>
                  </a:lnTo>
                  <a:lnTo>
                    <a:pt x="10620" y="256078"/>
                  </a:lnTo>
                  <a:lnTo>
                    <a:pt x="10687" y="254968"/>
                  </a:lnTo>
                  <a:lnTo>
                    <a:pt x="10731" y="253824"/>
                  </a:lnTo>
                  <a:lnTo>
                    <a:pt x="10768" y="252647"/>
                  </a:lnTo>
                  <a:lnTo>
                    <a:pt x="10790" y="251469"/>
                  </a:lnTo>
                  <a:lnTo>
                    <a:pt x="10790" y="250258"/>
                  </a:lnTo>
                  <a:lnTo>
                    <a:pt x="10790" y="249081"/>
                  </a:lnTo>
                  <a:lnTo>
                    <a:pt x="10768" y="247903"/>
                  </a:lnTo>
                  <a:lnTo>
                    <a:pt x="10731" y="246726"/>
                  </a:lnTo>
                  <a:lnTo>
                    <a:pt x="10687" y="245582"/>
                  </a:lnTo>
                  <a:lnTo>
                    <a:pt x="10620" y="244438"/>
                  </a:lnTo>
                  <a:lnTo>
                    <a:pt x="10546" y="243328"/>
                  </a:lnTo>
                  <a:lnTo>
                    <a:pt x="10465" y="242252"/>
                  </a:lnTo>
                  <a:lnTo>
                    <a:pt x="10369" y="241209"/>
                  </a:lnTo>
                  <a:lnTo>
                    <a:pt x="10258" y="240166"/>
                  </a:lnTo>
                  <a:lnTo>
                    <a:pt x="10140" y="239157"/>
                  </a:lnTo>
                  <a:lnTo>
                    <a:pt x="10007" y="238181"/>
                  </a:lnTo>
                  <a:lnTo>
                    <a:pt x="9867" y="237239"/>
                  </a:lnTo>
                  <a:lnTo>
                    <a:pt x="9719" y="236331"/>
                  </a:lnTo>
                  <a:lnTo>
                    <a:pt x="9556" y="235422"/>
                  </a:lnTo>
                  <a:lnTo>
                    <a:pt x="9386" y="234581"/>
                  </a:lnTo>
                  <a:lnTo>
                    <a:pt x="9209" y="233774"/>
                  </a:lnTo>
                  <a:lnTo>
                    <a:pt x="9017" y="233000"/>
                  </a:lnTo>
                  <a:lnTo>
                    <a:pt x="8824" y="232260"/>
                  </a:lnTo>
                  <a:lnTo>
                    <a:pt x="8618" y="231587"/>
                  </a:lnTo>
                  <a:lnTo>
                    <a:pt x="8411" y="230915"/>
                  </a:lnTo>
                  <a:lnTo>
                    <a:pt x="8189" y="230309"/>
                  </a:lnTo>
                  <a:lnTo>
                    <a:pt x="7960"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14" y="340384"/>
                  </a:moveTo>
                  <a:lnTo>
                    <a:pt x="4841" y="340485"/>
                  </a:lnTo>
                  <a:lnTo>
                    <a:pt x="4568" y="340653"/>
                  </a:lnTo>
                  <a:lnTo>
                    <a:pt x="4294" y="340855"/>
                  </a:lnTo>
                  <a:lnTo>
                    <a:pt x="4035" y="341124"/>
                  </a:lnTo>
                  <a:lnTo>
                    <a:pt x="3777" y="341426"/>
                  </a:lnTo>
                  <a:lnTo>
                    <a:pt x="3526" y="341797"/>
                  </a:lnTo>
                  <a:lnTo>
                    <a:pt x="3274" y="342200"/>
                  </a:lnTo>
                  <a:lnTo>
                    <a:pt x="3038" y="342671"/>
                  </a:lnTo>
                  <a:lnTo>
                    <a:pt x="2801" y="343209"/>
                  </a:lnTo>
                  <a:lnTo>
                    <a:pt x="2580" y="343748"/>
                  </a:lnTo>
                  <a:lnTo>
                    <a:pt x="2358" y="344387"/>
                  </a:lnTo>
                  <a:lnTo>
                    <a:pt x="2151" y="345026"/>
                  </a:lnTo>
                  <a:lnTo>
                    <a:pt x="1944" y="345733"/>
                  </a:lnTo>
                  <a:lnTo>
                    <a:pt x="1752" y="346439"/>
                  </a:lnTo>
                  <a:lnTo>
                    <a:pt x="1560" y="347213"/>
                  </a:lnTo>
                  <a:lnTo>
                    <a:pt x="1382" y="348054"/>
                  </a:lnTo>
                  <a:lnTo>
                    <a:pt x="1220" y="348895"/>
                  </a:lnTo>
                  <a:lnTo>
                    <a:pt x="1057" y="349770"/>
                  </a:lnTo>
                  <a:lnTo>
                    <a:pt x="909" y="350678"/>
                  </a:lnTo>
                  <a:lnTo>
                    <a:pt x="769" y="351620"/>
                  </a:lnTo>
                  <a:lnTo>
                    <a:pt x="643" y="352595"/>
                  </a:lnTo>
                  <a:lnTo>
                    <a:pt x="525" y="353605"/>
                  </a:lnTo>
                  <a:lnTo>
                    <a:pt x="414" y="354648"/>
                  </a:lnTo>
                  <a:lnTo>
                    <a:pt x="318" y="355724"/>
                  </a:lnTo>
                  <a:lnTo>
                    <a:pt x="237" y="356801"/>
                  </a:lnTo>
                  <a:lnTo>
                    <a:pt x="163" y="357911"/>
                  </a:lnTo>
                  <a:lnTo>
                    <a:pt x="104" y="359021"/>
                  </a:lnTo>
                  <a:lnTo>
                    <a:pt x="59" y="360165"/>
                  </a:lnTo>
                  <a:lnTo>
                    <a:pt x="30" y="361342"/>
                  </a:lnTo>
                  <a:lnTo>
                    <a:pt x="8" y="362520"/>
                  </a:lnTo>
                  <a:lnTo>
                    <a:pt x="0" y="363697"/>
                  </a:lnTo>
                  <a:lnTo>
                    <a:pt x="8" y="364908"/>
                  </a:lnTo>
                  <a:lnTo>
                    <a:pt x="30" y="366086"/>
                  </a:lnTo>
                  <a:lnTo>
                    <a:pt x="59" y="367263"/>
                  </a:lnTo>
                  <a:lnTo>
                    <a:pt x="104" y="368407"/>
                  </a:lnTo>
                  <a:lnTo>
                    <a:pt x="163" y="369517"/>
                  </a:lnTo>
                  <a:lnTo>
                    <a:pt x="237" y="370627"/>
                  </a:lnTo>
                  <a:lnTo>
                    <a:pt x="318" y="371704"/>
                  </a:lnTo>
                  <a:lnTo>
                    <a:pt x="414" y="372780"/>
                  </a:lnTo>
                  <a:lnTo>
                    <a:pt x="525" y="373823"/>
                  </a:lnTo>
                  <a:lnTo>
                    <a:pt x="643" y="374799"/>
                  </a:lnTo>
                  <a:lnTo>
                    <a:pt x="769" y="375808"/>
                  </a:lnTo>
                  <a:lnTo>
                    <a:pt x="909" y="376750"/>
                  </a:lnTo>
                  <a:lnTo>
                    <a:pt x="1057" y="377658"/>
                  </a:lnTo>
                  <a:lnTo>
                    <a:pt x="1220" y="378533"/>
                  </a:lnTo>
                  <a:lnTo>
                    <a:pt x="1382" y="379374"/>
                  </a:lnTo>
                  <a:lnTo>
                    <a:pt x="1560" y="380215"/>
                  </a:lnTo>
                  <a:lnTo>
                    <a:pt x="1752" y="380989"/>
                  </a:lnTo>
                  <a:lnTo>
                    <a:pt x="1944" y="381695"/>
                  </a:lnTo>
                  <a:lnTo>
                    <a:pt x="2151" y="382402"/>
                  </a:lnTo>
                  <a:lnTo>
                    <a:pt x="2358" y="383041"/>
                  </a:lnTo>
                  <a:lnTo>
                    <a:pt x="2580" y="383680"/>
                  </a:lnTo>
                  <a:lnTo>
                    <a:pt x="2801" y="384218"/>
                  </a:lnTo>
                  <a:lnTo>
                    <a:pt x="3038" y="384757"/>
                  </a:lnTo>
                  <a:lnTo>
                    <a:pt x="3274" y="385228"/>
                  </a:lnTo>
                  <a:lnTo>
                    <a:pt x="3526" y="385631"/>
                  </a:lnTo>
                  <a:lnTo>
                    <a:pt x="3777" y="386001"/>
                  </a:lnTo>
                  <a:lnTo>
                    <a:pt x="4035" y="386304"/>
                  </a:lnTo>
                  <a:lnTo>
                    <a:pt x="4294" y="386573"/>
                  </a:lnTo>
                  <a:lnTo>
                    <a:pt x="4568" y="386775"/>
                  </a:lnTo>
                  <a:lnTo>
                    <a:pt x="4841" y="386943"/>
                  </a:lnTo>
                  <a:lnTo>
                    <a:pt x="5114"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0" y="384218"/>
                  </a:lnTo>
                  <a:lnTo>
                    <a:pt x="8189" y="383680"/>
                  </a:lnTo>
                  <a:lnTo>
                    <a:pt x="8411" y="383041"/>
                  </a:lnTo>
                  <a:lnTo>
                    <a:pt x="8618" y="382402"/>
                  </a:lnTo>
                  <a:lnTo>
                    <a:pt x="8824" y="381695"/>
                  </a:lnTo>
                  <a:lnTo>
                    <a:pt x="9017" y="380989"/>
                  </a:lnTo>
                  <a:lnTo>
                    <a:pt x="9209" y="380215"/>
                  </a:lnTo>
                  <a:lnTo>
                    <a:pt x="9386" y="379374"/>
                  </a:lnTo>
                  <a:lnTo>
                    <a:pt x="9556" y="378533"/>
                  </a:lnTo>
                  <a:lnTo>
                    <a:pt x="9719" y="377658"/>
                  </a:lnTo>
                  <a:lnTo>
                    <a:pt x="9867" y="376750"/>
                  </a:lnTo>
                  <a:lnTo>
                    <a:pt x="10007" y="375808"/>
                  </a:lnTo>
                  <a:lnTo>
                    <a:pt x="10140" y="374799"/>
                  </a:lnTo>
                  <a:lnTo>
                    <a:pt x="10258" y="373823"/>
                  </a:lnTo>
                  <a:lnTo>
                    <a:pt x="10369" y="372780"/>
                  </a:lnTo>
                  <a:lnTo>
                    <a:pt x="10465" y="371704"/>
                  </a:lnTo>
                  <a:lnTo>
                    <a:pt x="10546" y="370627"/>
                  </a:lnTo>
                  <a:lnTo>
                    <a:pt x="10620" y="369517"/>
                  </a:lnTo>
                  <a:lnTo>
                    <a:pt x="10687" y="368407"/>
                  </a:lnTo>
                  <a:lnTo>
                    <a:pt x="10731" y="367263"/>
                  </a:lnTo>
                  <a:lnTo>
                    <a:pt x="10768" y="366086"/>
                  </a:lnTo>
                  <a:lnTo>
                    <a:pt x="10790" y="364908"/>
                  </a:lnTo>
                  <a:lnTo>
                    <a:pt x="10790" y="363697"/>
                  </a:lnTo>
                  <a:lnTo>
                    <a:pt x="10790" y="362520"/>
                  </a:lnTo>
                  <a:lnTo>
                    <a:pt x="10768" y="361342"/>
                  </a:lnTo>
                  <a:lnTo>
                    <a:pt x="10731" y="360165"/>
                  </a:lnTo>
                  <a:lnTo>
                    <a:pt x="10687" y="359021"/>
                  </a:lnTo>
                  <a:lnTo>
                    <a:pt x="10620" y="357911"/>
                  </a:lnTo>
                  <a:lnTo>
                    <a:pt x="10546" y="356801"/>
                  </a:lnTo>
                  <a:lnTo>
                    <a:pt x="10465" y="355724"/>
                  </a:lnTo>
                  <a:lnTo>
                    <a:pt x="10369" y="354648"/>
                  </a:lnTo>
                  <a:lnTo>
                    <a:pt x="10258" y="353605"/>
                  </a:lnTo>
                  <a:lnTo>
                    <a:pt x="10140" y="352595"/>
                  </a:lnTo>
                  <a:lnTo>
                    <a:pt x="10007" y="351620"/>
                  </a:lnTo>
                  <a:lnTo>
                    <a:pt x="9867" y="350678"/>
                  </a:lnTo>
                  <a:lnTo>
                    <a:pt x="9719" y="349770"/>
                  </a:lnTo>
                  <a:lnTo>
                    <a:pt x="9556" y="348895"/>
                  </a:lnTo>
                  <a:lnTo>
                    <a:pt x="9386" y="348054"/>
                  </a:lnTo>
                  <a:lnTo>
                    <a:pt x="9209" y="347213"/>
                  </a:lnTo>
                  <a:lnTo>
                    <a:pt x="9017" y="346439"/>
                  </a:lnTo>
                  <a:lnTo>
                    <a:pt x="8824" y="345733"/>
                  </a:lnTo>
                  <a:lnTo>
                    <a:pt x="8618" y="345026"/>
                  </a:lnTo>
                  <a:lnTo>
                    <a:pt x="8411" y="344387"/>
                  </a:lnTo>
                  <a:lnTo>
                    <a:pt x="8189" y="343748"/>
                  </a:lnTo>
                  <a:lnTo>
                    <a:pt x="7960"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395" y="453822"/>
                  </a:moveTo>
                  <a:lnTo>
                    <a:pt x="5114" y="453856"/>
                  </a:lnTo>
                  <a:lnTo>
                    <a:pt x="4841" y="453957"/>
                  </a:lnTo>
                  <a:lnTo>
                    <a:pt x="4568" y="454092"/>
                  </a:lnTo>
                  <a:lnTo>
                    <a:pt x="4294" y="454293"/>
                  </a:lnTo>
                  <a:lnTo>
                    <a:pt x="4035" y="454562"/>
                  </a:lnTo>
                  <a:lnTo>
                    <a:pt x="3777" y="454865"/>
                  </a:lnTo>
                  <a:lnTo>
                    <a:pt x="3526" y="455235"/>
                  </a:lnTo>
                  <a:lnTo>
                    <a:pt x="3274" y="455639"/>
                  </a:lnTo>
                  <a:lnTo>
                    <a:pt x="3038" y="456110"/>
                  </a:lnTo>
                  <a:lnTo>
                    <a:pt x="2801" y="456615"/>
                  </a:lnTo>
                  <a:lnTo>
                    <a:pt x="2580" y="457153"/>
                  </a:lnTo>
                  <a:lnTo>
                    <a:pt x="2358" y="457758"/>
                  </a:lnTo>
                  <a:lnTo>
                    <a:pt x="2151" y="458398"/>
                  </a:lnTo>
                  <a:lnTo>
                    <a:pt x="1944" y="459070"/>
                  </a:lnTo>
                  <a:lnTo>
                    <a:pt x="1752" y="459811"/>
                  </a:lnTo>
                  <a:lnTo>
                    <a:pt x="1560" y="460551"/>
                  </a:lnTo>
                  <a:lnTo>
                    <a:pt x="1382" y="461358"/>
                  </a:lnTo>
                  <a:lnTo>
                    <a:pt x="1220" y="462199"/>
                  </a:lnTo>
                  <a:lnTo>
                    <a:pt x="1057" y="463074"/>
                  </a:lnTo>
                  <a:lnTo>
                    <a:pt x="909" y="463982"/>
                  </a:lnTo>
                  <a:lnTo>
                    <a:pt x="769" y="464924"/>
                  </a:lnTo>
                  <a:lnTo>
                    <a:pt x="643" y="465900"/>
                  </a:lnTo>
                  <a:lnTo>
                    <a:pt x="525" y="466875"/>
                  </a:lnTo>
                  <a:lnTo>
                    <a:pt x="414" y="467918"/>
                  </a:lnTo>
                  <a:lnTo>
                    <a:pt x="318" y="468961"/>
                  </a:lnTo>
                  <a:lnTo>
                    <a:pt x="237" y="470038"/>
                  </a:lnTo>
                  <a:lnTo>
                    <a:pt x="163" y="471148"/>
                  </a:lnTo>
                  <a:lnTo>
                    <a:pt x="104" y="472258"/>
                  </a:lnTo>
                  <a:lnTo>
                    <a:pt x="59" y="473402"/>
                  </a:lnTo>
                  <a:lnTo>
                    <a:pt x="30" y="474579"/>
                  </a:lnTo>
                  <a:lnTo>
                    <a:pt x="8" y="475757"/>
                  </a:lnTo>
                  <a:lnTo>
                    <a:pt x="0" y="476934"/>
                  </a:lnTo>
                  <a:lnTo>
                    <a:pt x="8" y="478179"/>
                  </a:lnTo>
                  <a:lnTo>
                    <a:pt x="30" y="479356"/>
                  </a:lnTo>
                  <a:lnTo>
                    <a:pt x="59" y="480534"/>
                  </a:lnTo>
                  <a:lnTo>
                    <a:pt x="104" y="481711"/>
                  </a:lnTo>
                  <a:lnTo>
                    <a:pt x="163" y="482855"/>
                  </a:lnTo>
                  <a:lnTo>
                    <a:pt x="237" y="483965"/>
                  </a:lnTo>
                  <a:lnTo>
                    <a:pt x="318" y="485075"/>
                  </a:lnTo>
                  <a:lnTo>
                    <a:pt x="414" y="486152"/>
                  </a:lnTo>
                  <a:lnTo>
                    <a:pt x="525" y="487195"/>
                  </a:lnTo>
                  <a:lnTo>
                    <a:pt x="643" y="488204"/>
                  </a:lnTo>
                  <a:lnTo>
                    <a:pt x="769" y="489179"/>
                  </a:lnTo>
                  <a:lnTo>
                    <a:pt x="909" y="490155"/>
                  </a:lnTo>
                  <a:lnTo>
                    <a:pt x="1057" y="491063"/>
                  </a:lnTo>
                  <a:lnTo>
                    <a:pt x="1220" y="491972"/>
                  </a:lnTo>
                  <a:lnTo>
                    <a:pt x="1382" y="492813"/>
                  </a:lnTo>
                  <a:lnTo>
                    <a:pt x="1560" y="493620"/>
                  </a:lnTo>
                  <a:lnTo>
                    <a:pt x="1752" y="494394"/>
                  </a:lnTo>
                  <a:lnTo>
                    <a:pt x="1944" y="495134"/>
                  </a:lnTo>
                  <a:lnTo>
                    <a:pt x="2151" y="495840"/>
                  </a:lnTo>
                  <a:lnTo>
                    <a:pt x="2358" y="496513"/>
                  </a:lnTo>
                  <a:lnTo>
                    <a:pt x="2580" y="497119"/>
                  </a:lnTo>
                  <a:lnTo>
                    <a:pt x="2801" y="497691"/>
                  </a:lnTo>
                  <a:lnTo>
                    <a:pt x="3038" y="498195"/>
                  </a:lnTo>
                  <a:lnTo>
                    <a:pt x="3274" y="498666"/>
                  </a:lnTo>
                  <a:lnTo>
                    <a:pt x="3526" y="499104"/>
                  </a:lnTo>
                  <a:lnTo>
                    <a:pt x="3777" y="499474"/>
                  </a:lnTo>
                  <a:lnTo>
                    <a:pt x="4035" y="499777"/>
                  </a:lnTo>
                  <a:lnTo>
                    <a:pt x="4294" y="500046"/>
                  </a:lnTo>
                  <a:lnTo>
                    <a:pt x="4568" y="500248"/>
                  </a:lnTo>
                  <a:lnTo>
                    <a:pt x="4841" y="500382"/>
                  </a:lnTo>
                  <a:lnTo>
                    <a:pt x="5114" y="500483"/>
                  </a:lnTo>
                  <a:lnTo>
                    <a:pt x="5395"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0" y="497691"/>
                  </a:lnTo>
                  <a:lnTo>
                    <a:pt x="8189" y="497119"/>
                  </a:lnTo>
                  <a:lnTo>
                    <a:pt x="8411" y="496513"/>
                  </a:lnTo>
                  <a:lnTo>
                    <a:pt x="8618" y="495840"/>
                  </a:lnTo>
                  <a:lnTo>
                    <a:pt x="8824" y="495134"/>
                  </a:lnTo>
                  <a:lnTo>
                    <a:pt x="9017" y="494394"/>
                  </a:lnTo>
                  <a:lnTo>
                    <a:pt x="9209" y="493620"/>
                  </a:lnTo>
                  <a:lnTo>
                    <a:pt x="9386" y="492813"/>
                  </a:lnTo>
                  <a:lnTo>
                    <a:pt x="9556" y="491972"/>
                  </a:lnTo>
                  <a:lnTo>
                    <a:pt x="9719" y="491063"/>
                  </a:lnTo>
                  <a:lnTo>
                    <a:pt x="9867" y="490155"/>
                  </a:lnTo>
                  <a:lnTo>
                    <a:pt x="10007" y="489179"/>
                  </a:lnTo>
                  <a:lnTo>
                    <a:pt x="10140" y="488204"/>
                  </a:lnTo>
                  <a:lnTo>
                    <a:pt x="10258" y="487195"/>
                  </a:lnTo>
                  <a:lnTo>
                    <a:pt x="10369" y="486152"/>
                  </a:lnTo>
                  <a:lnTo>
                    <a:pt x="10465" y="485075"/>
                  </a:lnTo>
                  <a:lnTo>
                    <a:pt x="10546" y="483965"/>
                  </a:lnTo>
                  <a:lnTo>
                    <a:pt x="10620" y="482855"/>
                  </a:lnTo>
                  <a:lnTo>
                    <a:pt x="10687" y="481711"/>
                  </a:lnTo>
                  <a:lnTo>
                    <a:pt x="10731" y="480534"/>
                  </a:lnTo>
                  <a:lnTo>
                    <a:pt x="10768" y="479356"/>
                  </a:lnTo>
                  <a:lnTo>
                    <a:pt x="10790" y="478179"/>
                  </a:lnTo>
                  <a:lnTo>
                    <a:pt x="10790" y="476934"/>
                  </a:lnTo>
                  <a:lnTo>
                    <a:pt x="10790" y="475757"/>
                  </a:lnTo>
                  <a:lnTo>
                    <a:pt x="10768" y="474579"/>
                  </a:lnTo>
                  <a:lnTo>
                    <a:pt x="10731" y="473402"/>
                  </a:lnTo>
                  <a:lnTo>
                    <a:pt x="10687" y="472258"/>
                  </a:lnTo>
                  <a:lnTo>
                    <a:pt x="10620" y="471148"/>
                  </a:lnTo>
                  <a:lnTo>
                    <a:pt x="10546" y="470038"/>
                  </a:lnTo>
                  <a:lnTo>
                    <a:pt x="10465" y="468961"/>
                  </a:lnTo>
                  <a:lnTo>
                    <a:pt x="10369" y="467918"/>
                  </a:lnTo>
                  <a:lnTo>
                    <a:pt x="10258" y="466875"/>
                  </a:lnTo>
                  <a:lnTo>
                    <a:pt x="10140" y="465900"/>
                  </a:lnTo>
                  <a:lnTo>
                    <a:pt x="10007" y="464924"/>
                  </a:lnTo>
                  <a:lnTo>
                    <a:pt x="9867" y="463982"/>
                  </a:lnTo>
                  <a:lnTo>
                    <a:pt x="9719" y="463074"/>
                  </a:lnTo>
                  <a:lnTo>
                    <a:pt x="9556" y="462199"/>
                  </a:lnTo>
                  <a:lnTo>
                    <a:pt x="9386" y="461358"/>
                  </a:lnTo>
                  <a:lnTo>
                    <a:pt x="9209" y="460551"/>
                  </a:lnTo>
                  <a:lnTo>
                    <a:pt x="9017" y="459811"/>
                  </a:lnTo>
                  <a:lnTo>
                    <a:pt x="8824" y="459070"/>
                  </a:lnTo>
                  <a:lnTo>
                    <a:pt x="8618" y="458398"/>
                  </a:lnTo>
                  <a:lnTo>
                    <a:pt x="8411" y="457758"/>
                  </a:lnTo>
                  <a:lnTo>
                    <a:pt x="8189" y="457153"/>
                  </a:lnTo>
                  <a:lnTo>
                    <a:pt x="7960"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395" y="453822"/>
                  </a:lnTo>
                  <a:close/>
                  <a:moveTo>
                    <a:pt x="5114" y="567059"/>
                  </a:moveTo>
                  <a:lnTo>
                    <a:pt x="4841" y="567160"/>
                  </a:lnTo>
                  <a:lnTo>
                    <a:pt x="4568" y="567328"/>
                  </a:lnTo>
                  <a:lnTo>
                    <a:pt x="4294" y="567530"/>
                  </a:lnTo>
                  <a:lnTo>
                    <a:pt x="4035" y="567766"/>
                  </a:lnTo>
                  <a:lnTo>
                    <a:pt x="3777" y="568102"/>
                  </a:lnTo>
                  <a:lnTo>
                    <a:pt x="3526" y="568472"/>
                  </a:lnTo>
                  <a:lnTo>
                    <a:pt x="3274" y="568876"/>
                  </a:lnTo>
                  <a:lnTo>
                    <a:pt x="3038" y="569347"/>
                  </a:lnTo>
                  <a:lnTo>
                    <a:pt x="2801" y="569885"/>
                  </a:lnTo>
                  <a:lnTo>
                    <a:pt x="2580" y="570423"/>
                  </a:lnTo>
                  <a:lnTo>
                    <a:pt x="2358" y="571029"/>
                  </a:lnTo>
                  <a:lnTo>
                    <a:pt x="2151" y="571702"/>
                  </a:lnTo>
                  <a:lnTo>
                    <a:pt x="1944" y="572408"/>
                  </a:lnTo>
                  <a:lnTo>
                    <a:pt x="1752" y="573115"/>
                  </a:lnTo>
                  <a:lnTo>
                    <a:pt x="1560" y="573889"/>
                  </a:lnTo>
                  <a:lnTo>
                    <a:pt x="1382" y="574730"/>
                  </a:lnTo>
                  <a:lnTo>
                    <a:pt x="1220" y="575571"/>
                  </a:lnTo>
                  <a:lnTo>
                    <a:pt x="1057" y="576445"/>
                  </a:lnTo>
                  <a:lnTo>
                    <a:pt x="909" y="577354"/>
                  </a:lnTo>
                  <a:lnTo>
                    <a:pt x="769" y="578296"/>
                  </a:lnTo>
                  <a:lnTo>
                    <a:pt x="643" y="579271"/>
                  </a:lnTo>
                  <a:lnTo>
                    <a:pt x="525" y="580280"/>
                  </a:lnTo>
                  <a:lnTo>
                    <a:pt x="414" y="581323"/>
                  </a:lnTo>
                  <a:lnTo>
                    <a:pt x="318" y="582400"/>
                  </a:lnTo>
                  <a:lnTo>
                    <a:pt x="237" y="583476"/>
                  </a:lnTo>
                  <a:lnTo>
                    <a:pt x="163" y="584586"/>
                  </a:lnTo>
                  <a:lnTo>
                    <a:pt x="104" y="585697"/>
                  </a:lnTo>
                  <a:lnTo>
                    <a:pt x="59" y="586840"/>
                  </a:lnTo>
                  <a:lnTo>
                    <a:pt x="30" y="588018"/>
                  </a:lnTo>
                  <a:lnTo>
                    <a:pt x="8" y="589195"/>
                  </a:lnTo>
                  <a:lnTo>
                    <a:pt x="0" y="590373"/>
                  </a:lnTo>
                  <a:lnTo>
                    <a:pt x="8" y="591618"/>
                  </a:lnTo>
                  <a:lnTo>
                    <a:pt x="30" y="592795"/>
                  </a:lnTo>
                  <a:lnTo>
                    <a:pt x="59" y="593972"/>
                  </a:lnTo>
                  <a:lnTo>
                    <a:pt x="104" y="595150"/>
                  </a:lnTo>
                  <a:lnTo>
                    <a:pt x="163" y="596294"/>
                  </a:lnTo>
                  <a:lnTo>
                    <a:pt x="237" y="597404"/>
                  </a:lnTo>
                  <a:lnTo>
                    <a:pt x="318" y="598480"/>
                  </a:lnTo>
                  <a:lnTo>
                    <a:pt x="414" y="599557"/>
                  </a:lnTo>
                  <a:lnTo>
                    <a:pt x="525" y="600600"/>
                  </a:lnTo>
                  <a:lnTo>
                    <a:pt x="643" y="601609"/>
                  </a:lnTo>
                  <a:lnTo>
                    <a:pt x="769" y="602585"/>
                  </a:lnTo>
                  <a:lnTo>
                    <a:pt x="909" y="603527"/>
                  </a:lnTo>
                  <a:lnTo>
                    <a:pt x="1057" y="604435"/>
                  </a:lnTo>
                  <a:lnTo>
                    <a:pt x="1220" y="605310"/>
                  </a:lnTo>
                  <a:lnTo>
                    <a:pt x="1382" y="606151"/>
                  </a:lnTo>
                  <a:lnTo>
                    <a:pt x="1560" y="606958"/>
                  </a:lnTo>
                  <a:lnTo>
                    <a:pt x="1752" y="607732"/>
                  </a:lnTo>
                  <a:lnTo>
                    <a:pt x="1944" y="608472"/>
                  </a:lnTo>
                  <a:lnTo>
                    <a:pt x="2151" y="609145"/>
                  </a:lnTo>
                  <a:lnTo>
                    <a:pt x="2358" y="609784"/>
                  </a:lnTo>
                  <a:lnTo>
                    <a:pt x="2580" y="610389"/>
                  </a:lnTo>
                  <a:lnTo>
                    <a:pt x="2801" y="610961"/>
                  </a:lnTo>
                  <a:lnTo>
                    <a:pt x="3038" y="611466"/>
                  </a:lnTo>
                  <a:lnTo>
                    <a:pt x="3274" y="611937"/>
                  </a:lnTo>
                  <a:lnTo>
                    <a:pt x="3526" y="612341"/>
                  </a:lnTo>
                  <a:lnTo>
                    <a:pt x="3777" y="612711"/>
                  </a:lnTo>
                  <a:lnTo>
                    <a:pt x="4035" y="613013"/>
                  </a:lnTo>
                  <a:lnTo>
                    <a:pt x="4294" y="613249"/>
                  </a:lnTo>
                  <a:lnTo>
                    <a:pt x="4568" y="613451"/>
                  </a:lnTo>
                  <a:lnTo>
                    <a:pt x="4841" y="613619"/>
                  </a:lnTo>
                  <a:lnTo>
                    <a:pt x="5114" y="613686"/>
                  </a:lnTo>
                  <a:lnTo>
                    <a:pt x="5395"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0" y="610961"/>
                  </a:lnTo>
                  <a:lnTo>
                    <a:pt x="8189" y="610389"/>
                  </a:lnTo>
                  <a:lnTo>
                    <a:pt x="8411" y="609784"/>
                  </a:lnTo>
                  <a:lnTo>
                    <a:pt x="8618" y="609145"/>
                  </a:lnTo>
                  <a:lnTo>
                    <a:pt x="8824" y="608472"/>
                  </a:lnTo>
                  <a:lnTo>
                    <a:pt x="9017" y="607732"/>
                  </a:lnTo>
                  <a:lnTo>
                    <a:pt x="9209" y="606958"/>
                  </a:lnTo>
                  <a:lnTo>
                    <a:pt x="9386" y="606151"/>
                  </a:lnTo>
                  <a:lnTo>
                    <a:pt x="9556" y="605310"/>
                  </a:lnTo>
                  <a:lnTo>
                    <a:pt x="9719" y="604435"/>
                  </a:lnTo>
                  <a:lnTo>
                    <a:pt x="9867" y="603527"/>
                  </a:lnTo>
                  <a:lnTo>
                    <a:pt x="10007" y="602585"/>
                  </a:lnTo>
                  <a:lnTo>
                    <a:pt x="10140" y="601609"/>
                  </a:lnTo>
                  <a:lnTo>
                    <a:pt x="10258" y="600600"/>
                  </a:lnTo>
                  <a:lnTo>
                    <a:pt x="10369" y="599557"/>
                  </a:lnTo>
                  <a:lnTo>
                    <a:pt x="10465" y="598480"/>
                  </a:lnTo>
                  <a:lnTo>
                    <a:pt x="10546" y="597404"/>
                  </a:lnTo>
                  <a:lnTo>
                    <a:pt x="10620" y="596294"/>
                  </a:lnTo>
                  <a:lnTo>
                    <a:pt x="10687" y="595150"/>
                  </a:lnTo>
                  <a:lnTo>
                    <a:pt x="10731" y="593972"/>
                  </a:lnTo>
                  <a:lnTo>
                    <a:pt x="10768" y="592795"/>
                  </a:lnTo>
                  <a:lnTo>
                    <a:pt x="10790" y="591618"/>
                  </a:lnTo>
                  <a:lnTo>
                    <a:pt x="10790" y="590373"/>
                  </a:lnTo>
                  <a:lnTo>
                    <a:pt x="10790" y="589195"/>
                  </a:lnTo>
                  <a:lnTo>
                    <a:pt x="10768" y="588018"/>
                  </a:lnTo>
                  <a:lnTo>
                    <a:pt x="10731" y="586840"/>
                  </a:lnTo>
                  <a:lnTo>
                    <a:pt x="10687" y="585697"/>
                  </a:lnTo>
                  <a:lnTo>
                    <a:pt x="10620" y="584586"/>
                  </a:lnTo>
                  <a:lnTo>
                    <a:pt x="10546" y="583476"/>
                  </a:lnTo>
                  <a:lnTo>
                    <a:pt x="10465" y="582400"/>
                  </a:lnTo>
                  <a:lnTo>
                    <a:pt x="10369" y="581323"/>
                  </a:lnTo>
                  <a:lnTo>
                    <a:pt x="10258" y="580280"/>
                  </a:lnTo>
                  <a:lnTo>
                    <a:pt x="10140" y="579271"/>
                  </a:lnTo>
                  <a:lnTo>
                    <a:pt x="10007" y="578296"/>
                  </a:lnTo>
                  <a:lnTo>
                    <a:pt x="9867" y="577354"/>
                  </a:lnTo>
                  <a:lnTo>
                    <a:pt x="9719" y="576445"/>
                  </a:lnTo>
                  <a:lnTo>
                    <a:pt x="9556" y="575571"/>
                  </a:lnTo>
                  <a:lnTo>
                    <a:pt x="9386" y="574730"/>
                  </a:lnTo>
                  <a:lnTo>
                    <a:pt x="9209" y="573889"/>
                  </a:lnTo>
                  <a:lnTo>
                    <a:pt x="9017" y="573115"/>
                  </a:lnTo>
                  <a:lnTo>
                    <a:pt x="8824" y="572408"/>
                  </a:lnTo>
                  <a:lnTo>
                    <a:pt x="8618" y="571702"/>
                  </a:lnTo>
                  <a:lnTo>
                    <a:pt x="8411" y="571029"/>
                  </a:lnTo>
                  <a:lnTo>
                    <a:pt x="8189" y="570423"/>
                  </a:lnTo>
                  <a:lnTo>
                    <a:pt x="7960"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351514647"/>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34"/>
        <p:cNvGrpSpPr/>
        <p:nvPr/>
      </p:nvGrpSpPr>
      <p:grpSpPr>
        <a:xfrm>
          <a:off x="0" y="0"/>
          <a:ext cx="0" cy="0"/>
          <a:chOff x="0" y="0"/>
          <a:chExt cx="0" cy="0"/>
        </a:xfrm>
      </p:grpSpPr>
      <p:sp>
        <p:nvSpPr>
          <p:cNvPr id="235" name="Google Shape;235;p18"/>
          <p:cNvSpPr/>
          <p:nvPr/>
        </p:nvSpPr>
        <p:spPr>
          <a:xfrm>
            <a:off x="4637125" y="1209475"/>
            <a:ext cx="4506900" cy="3393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8"/>
          <p:cNvSpPr txBox="1">
            <a:spLocks noGrp="1"/>
          </p:cNvSpPr>
          <p:nvPr>
            <p:ph type="title"/>
          </p:nvPr>
        </p:nvSpPr>
        <p:spPr>
          <a:xfrm>
            <a:off x="1697700" y="1519825"/>
            <a:ext cx="29631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rPr lang="en-US"/>
              <a:t>Click to edit Master title style</a:t>
            </a:r>
            <a:endParaRPr/>
          </a:p>
        </p:txBody>
      </p:sp>
      <p:sp>
        <p:nvSpPr>
          <p:cNvPr id="237" name="Google Shape;237;p18"/>
          <p:cNvSpPr txBox="1">
            <a:spLocks noGrp="1"/>
          </p:cNvSpPr>
          <p:nvPr>
            <p:ph type="title" idx="2" hasCustomPrompt="1"/>
          </p:nvPr>
        </p:nvSpPr>
        <p:spPr>
          <a:xfrm>
            <a:off x="899300" y="1632961"/>
            <a:ext cx="798300" cy="593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000"/>
              <a:buNone/>
              <a:defRPr sz="3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38" name="Google Shape;238;p18"/>
          <p:cNvSpPr txBox="1">
            <a:spLocks noGrp="1"/>
          </p:cNvSpPr>
          <p:nvPr>
            <p:ph type="subTitle" idx="1"/>
          </p:nvPr>
        </p:nvSpPr>
        <p:spPr>
          <a:xfrm>
            <a:off x="1697700" y="2106350"/>
            <a:ext cx="27123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160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r>
              <a:rPr lang="en-US"/>
              <a:t>Click to edit Master subtitle style</a:t>
            </a:r>
            <a:endParaRPr/>
          </a:p>
        </p:txBody>
      </p:sp>
      <p:sp>
        <p:nvSpPr>
          <p:cNvPr id="239" name="Google Shape;239;p18"/>
          <p:cNvSpPr txBox="1">
            <a:spLocks noGrp="1"/>
          </p:cNvSpPr>
          <p:nvPr>
            <p:ph type="title" idx="3"/>
          </p:nvPr>
        </p:nvSpPr>
        <p:spPr>
          <a:xfrm>
            <a:off x="5435401" y="1519825"/>
            <a:ext cx="29886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a:solidFill>
                  <a:schemeClr val="lt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rPr lang="en-US"/>
              <a:t>Click to edit Master title style</a:t>
            </a:r>
            <a:endParaRPr/>
          </a:p>
        </p:txBody>
      </p:sp>
      <p:sp>
        <p:nvSpPr>
          <p:cNvPr id="240" name="Google Shape;240;p18"/>
          <p:cNvSpPr txBox="1">
            <a:spLocks noGrp="1"/>
          </p:cNvSpPr>
          <p:nvPr>
            <p:ph type="title" idx="4" hasCustomPrompt="1"/>
          </p:nvPr>
        </p:nvSpPr>
        <p:spPr>
          <a:xfrm>
            <a:off x="4637100" y="1632950"/>
            <a:ext cx="798300" cy="593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000"/>
              <a:buNone/>
              <a:defRPr sz="3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41" name="Google Shape;241;p18"/>
          <p:cNvSpPr txBox="1">
            <a:spLocks noGrp="1"/>
          </p:cNvSpPr>
          <p:nvPr>
            <p:ph type="subTitle" idx="5"/>
          </p:nvPr>
        </p:nvSpPr>
        <p:spPr>
          <a:xfrm>
            <a:off x="5435401" y="2106350"/>
            <a:ext cx="25944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lt1"/>
                </a:solidFill>
              </a:defRPr>
            </a:lvl1pPr>
            <a:lvl2pPr lvl="1" rtl="0">
              <a:lnSpc>
                <a:spcPct val="100000"/>
              </a:lnSpc>
              <a:spcBef>
                <a:spcPts val="160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r>
              <a:rPr lang="en-US"/>
              <a:t>Click to edit Master subtitle style</a:t>
            </a:r>
            <a:endParaRPr/>
          </a:p>
        </p:txBody>
      </p:sp>
      <p:sp>
        <p:nvSpPr>
          <p:cNvPr id="242" name="Google Shape;242;p18"/>
          <p:cNvSpPr txBox="1">
            <a:spLocks noGrp="1"/>
          </p:cNvSpPr>
          <p:nvPr>
            <p:ph type="title" idx="6"/>
          </p:nvPr>
        </p:nvSpPr>
        <p:spPr>
          <a:xfrm>
            <a:off x="1697700" y="3059850"/>
            <a:ext cx="29631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rPr lang="en-US"/>
              <a:t>Click to edit Master title style</a:t>
            </a:r>
            <a:endParaRPr/>
          </a:p>
        </p:txBody>
      </p:sp>
      <p:sp>
        <p:nvSpPr>
          <p:cNvPr id="243" name="Google Shape;243;p18"/>
          <p:cNvSpPr txBox="1">
            <a:spLocks noGrp="1"/>
          </p:cNvSpPr>
          <p:nvPr>
            <p:ph type="title" idx="7" hasCustomPrompt="1"/>
          </p:nvPr>
        </p:nvSpPr>
        <p:spPr>
          <a:xfrm>
            <a:off x="899313" y="3172225"/>
            <a:ext cx="798300" cy="593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000"/>
              <a:buNone/>
              <a:defRPr sz="3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44" name="Google Shape;244;p18"/>
          <p:cNvSpPr txBox="1">
            <a:spLocks noGrp="1"/>
          </p:cNvSpPr>
          <p:nvPr>
            <p:ph type="subTitle" idx="8"/>
          </p:nvPr>
        </p:nvSpPr>
        <p:spPr>
          <a:xfrm>
            <a:off x="1697700" y="3661500"/>
            <a:ext cx="27123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160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r>
              <a:rPr lang="en-US"/>
              <a:t>Click to edit Master subtitle style</a:t>
            </a:r>
            <a:endParaRPr/>
          </a:p>
        </p:txBody>
      </p:sp>
      <p:sp>
        <p:nvSpPr>
          <p:cNvPr id="245" name="Google Shape;245;p18"/>
          <p:cNvSpPr txBox="1">
            <a:spLocks noGrp="1"/>
          </p:cNvSpPr>
          <p:nvPr>
            <p:ph type="title" idx="9"/>
          </p:nvPr>
        </p:nvSpPr>
        <p:spPr>
          <a:xfrm>
            <a:off x="5435400" y="3059850"/>
            <a:ext cx="25944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a:solidFill>
                  <a:schemeClr val="lt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rPr lang="en-US"/>
              <a:t>Click to edit Master title style</a:t>
            </a:r>
            <a:endParaRPr/>
          </a:p>
        </p:txBody>
      </p:sp>
      <p:sp>
        <p:nvSpPr>
          <p:cNvPr id="246" name="Google Shape;246;p18"/>
          <p:cNvSpPr txBox="1">
            <a:spLocks noGrp="1"/>
          </p:cNvSpPr>
          <p:nvPr>
            <p:ph type="title" idx="13" hasCustomPrompt="1"/>
          </p:nvPr>
        </p:nvSpPr>
        <p:spPr>
          <a:xfrm>
            <a:off x="4637113" y="3172225"/>
            <a:ext cx="798300" cy="593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000"/>
              <a:buNone/>
              <a:defRPr sz="3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47" name="Google Shape;247;p18"/>
          <p:cNvSpPr txBox="1">
            <a:spLocks noGrp="1"/>
          </p:cNvSpPr>
          <p:nvPr>
            <p:ph type="subTitle" idx="14"/>
          </p:nvPr>
        </p:nvSpPr>
        <p:spPr>
          <a:xfrm>
            <a:off x="5435400" y="3661500"/>
            <a:ext cx="25944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lt1"/>
                </a:solidFill>
              </a:defRPr>
            </a:lvl1pPr>
            <a:lvl2pPr lvl="1" rtl="0">
              <a:lnSpc>
                <a:spcPct val="100000"/>
              </a:lnSpc>
              <a:spcBef>
                <a:spcPts val="160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r>
              <a:rPr lang="en-US"/>
              <a:t>Click to edit Master subtitle style</a:t>
            </a:r>
            <a:endParaRPr/>
          </a:p>
        </p:txBody>
      </p:sp>
      <p:sp>
        <p:nvSpPr>
          <p:cNvPr id="248" name="Google Shape;248;p18"/>
          <p:cNvSpPr txBox="1">
            <a:spLocks noGrp="1"/>
          </p:cNvSpPr>
          <p:nvPr>
            <p:ph type="title" idx="15"/>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
        <p:nvSpPr>
          <p:cNvPr id="249" name="Google Shape;249;p18"/>
          <p:cNvSpPr/>
          <p:nvPr/>
        </p:nvSpPr>
        <p:spPr>
          <a:xfrm>
            <a:off x="0" y="1896900"/>
            <a:ext cx="720000" cy="1349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0" name="Google Shape;250;p18"/>
          <p:cNvGrpSpPr/>
          <p:nvPr/>
        </p:nvGrpSpPr>
        <p:grpSpPr>
          <a:xfrm>
            <a:off x="613054" y="297538"/>
            <a:ext cx="213307" cy="484770"/>
            <a:chOff x="10402525" y="1504158"/>
            <a:chExt cx="326757" cy="742601"/>
          </a:xfrm>
        </p:grpSpPr>
        <p:sp>
          <p:nvSpPr>
            <p:cNvPr id="251" name="Google Shape;251;p18"/>
            <p:cNvSpPr/>
            <p:nvPr/>
          </p:nvSpPr>
          <p:spPr>
            <a:xfrm>
              <a:off x="10402525" y="1504158"/>
              <a:ext cx="55595" cy="742601"/>
            </a:xfrm>
            <a:custGeom>
              <a:avLst/>
              <a:gdLst/>
              <a:ahLst/>
              <a:cxnLst/>
              <a:rect l="l" t="t" r="r" b="b"/>
              <a:pathLst>
                <a:path w="10790" h="613720" extrusionOk="0">
                  <a:moveTo>
                    <a:pt x="5395" y="0"/>
                  </a:moveTo>
                  <a:lnTo>
                    <a:pt x="5114" y="34"/>
                  </a:lnTo>
                  <a:lnTo>
                    <a:pt x="4833" y="135"/>
                  </a:lnTo>
                  <a:lnTo>
                    <a:pt x="4560" y="269"/>
                  </a:lnTo>
                  <a:lnTo>
                    <a:pt x="4294" y="471"/>
                  </a:lnTo>
                  <a:lnTo>
                    <a:pt x="4028" y="740"/>
                  </a:lnTo>
                  <a:lnTo>
                    <a:pt x="3769" y="1043"/>
                  </a:lnTo>
                  <a:lnTo>
                    <a:pt x="3518" y="1413"/>
                  </a:lnTo>
                  <a:lnTo>
                    <a:pt x="3274" y="1850"/>
                  </a:lnTo>
                  <a:lnTo>
                    <a:pt x="3037" y="2321"/>
                  </a:lnTo>
                  <a:lnTo>
                    <a:pt x="2801" y="2826"/>
                  </a:lnTo>
                  <a:lnTo>
                    <a:pt x="2572" y="3398"/>
                  </a:lnTo>
                  <a:lnTo>
                    <a:pt x="2358" y="4003"/>
                  </a:lnTo>
                  <a:lnTo>
                    <a:pt x="2143" y="4643"/>
                  </a:lnTo>
                  <a:lnTo>
                    <a:pt x="1944" y="5349"/>
                  </a:lnTo>
                  <a:lnTo>
                    <a:pt x="1744" y="6089"/>
                  </a:lnTo>
                  <a:lnTo>
                    <a:pt x="1559" y="6863"/>
                  </a:lnTo>
                  <a:lnTo>
                    <a:pt x="1382" y="7670"/>
                  </a:lnTo>
                  <a:lnTo>
                    <a:pt x="1212" y="8511"/>
                  </a:lnTo>
                  <a:lnTo>
                    <a:pt x="1057" y="9420"/>
                  </a:lnTo>
                  <a:lnTo>
                    <a:pt x="909" y="10328"/>
                  </a:lnTo>
                  <a:lnTo>
                    <a:pt x="769" y="11270"/>
                  </a:lnTo>
                  <a:lnTo>
                    <a:pt x="636" y="12245"/>
                  </a:lnTo>
                  <a:lnTo>
                    <a:pt x="525" y="13255"/>
                  </a:lnTo>
                  <a:lnTo>
                    <a:pt x="414" y="14298"/>
                  </a:lnTo>
                  <a:lnTo>
                    <a:pt x="318" y="15340"/>
                  </a:lnTo>
                  <a:lnTo>
                    <a:pt x="237" y="16417"/>
                  </a:lnTo>
                  <a:lnTo>
                    <a:pt x="163" y="17527"/>
                  </a:lnTo>
                  <a:lnTo>
                    <a:pt x="103" y="18671"/>
                  </a:lnTo>
                  <a:lnTo>
                    <a:pt x="59" y="19815"/>
                  </a:lnTo>
                  <a:lnTo>
                    <a:pt x="22" y="20959"/>
                  </a:lnTo>
                  <a:lnTo>
                    <a:pt x="0" y="22136"/>
                  </a:lnTo>
                  <a:lnTo>
                    <a:pt x="0" y="23347"/>
                  </a:lnTo>
                  <a:lnTo>
                    <a:pt x="0" y="24558"/>
                  </a:lnTo>
                  <a:lnTo>
                    <a:pt x="22" y="25736"/>
                  </a:lnTo>
                  <a:lnTo>
                    <a:pt x="59" y="26879"/>
                  </a:lnTo>
                  <a:lnTo>
                    <a:pt x="103" y="28023"/>
                  </a:lnTo>
                  <a:lnTo>
                    <a:pt x="163" y="29167"/>
                  </a:lnTo>
                  <a:lnTo>
                    <a:pt x="237" y="30277"/>
                  </a:lnTo>
                  <a:lnTo>
                    <a:pt x="318" y="31354"/>
                  </a:lnTo>
                  <a:lnTo>
                    <a:pt x="414" y="32397"/>
                  </a:lnTo>
                  <a:lnTo>
                    <a:pt x="525" y="33440"/>
                  </a:lnTo>
                  <a:lnTo>
                    <a:pt x="636" y="34449"/>
                  </a:lnTo>
                  <a:lnTo>
                    <a:pt x="769" y="35424"/>
                  </a:lnTo>
                  <a:lnTo>
                    <a:pt x="909" y="36366"/>
                  </a:lnTo>
                  <a:lnTo>
                    <a:pt x="1057" y="37275"/>
                  </a:lnTo>
                  <a:lnTo>
                    <a:pt x="1212" y="38183"/>
                  </a:lnTo>
                  <a:lnTo>
                    <a:pt x="1382" y="39024"/>
                  </a:lnTo>
                  <a:lnTo>
                    <a:pt x="1559" y="39831"/>
                  </a:lnTo>
                  <a:lnTo>
                    <a:pt x="1744" y="40605"/>
                  </a:lnTo>
                  <a:lnTo>
                    <a:pt x="1944" y="41345"/>
                  </a:lnTo>
                  <a:lnTo>
                    <a:pt x="2143" y="42052"/>
                  </a:lnTo>
                  <a:lnTo>
                    <a:pt x="2358" y="42691"/>
                  </a:lnTo>
                  <a:lnTo>
                    <a:pt x="2572" y="43296"/>
                  </a:lnTo>
                  <a:lnTo>
                    <a:pt x="2801" y="43868"/>
                  </a:lnTo>
                  <a:lnTo>
                    <a:pt x="3037" y="44373"/>
                  </a:lnTo>
                  <a:lnTo>
                    <a:pt x="3274" y="44844"/>
                  </a:lnTo>
                  <a:lnTo>
                    <a:pt x="3518" y="45281"/>
                  </a:lnTo>
                  <a:lnTo>
                    <a:pt x="3769" y="45651"/>
                  </a:lnTo>
                  <a:lnTo>
                    <a:pt x="4028" y="45954"/>
                  </a:lnTo>
                  <a:lnTo>
                    <a:pt x="4294" y="46223"/>
                  </a:lnTo>
                  <a:lnTo>
                    <a:pt x="4560" y="46425"/>
                  </a:lnTo>
                  <a:lnTo>
                    <a:pt x="4833" y="46560"/>
                  </a:lnTo>
                  <a:lnTo>
                    <a:pt x="5114" y="46661"/>
                  </a:lnTo>
                  <a:lnTo>
                    <a:pt x="5395" y="46694"/>
                  </a:lnTo>
                  <a:lnTo>
                    <a:pt x="5668" y="46661"/>
                  </a:lnTo>
                  <a:lnTo>
                    <a:pt x="5942" y="46560"/>
                  </a:lnTo>
                  <a:lnTo>
                    <a:pt x="6215" y="46425"/>
                  </a:lnTo>
                  <a:lnTo>
                    <a:pt x="6474" y="46223"/>
                  </a:lnTo>
                  <a:lnTo>
                    <a:pt x="6740" y="45954"/>
                  </a:lnTo>
                  <a:lnTo>
                    <a:pt x="6991" y="45651"/>
                  </a:lnTo>
                  <a:lnTo>
                    <a:pt x="7243" y="45281"/>
                  </a:lnTo>
                  <a:lnTo>
                    <a:pt x="7486" y="44844"/>
                  </a:lnTo>
                  <a:lnTo>
                    <a:pt x="7730" y="44373"/>
                  </a:lnTo>
                  <a:lnTo>
                    <a:pt x="7959" y="43868"/>
                  </a:lnTo>
                  <a:lnTo>
                    <a:pt x="8189" y="43296"/>
                  </a:lnTo>
                  <a:lnTo>
                    <a:pt x="8403" y="42691"/>
                  </a:lnTo>
                  <a:lnTo>
                    <a:pt x="8617" y="42052"/>
                  </a:lnTo>
                  <a:lnTo>
                    <a:pt x="8824" y="41345"/>
                  </a:lnTo>
                  <a:lnTo>
                    <a:pt x="9016" y="40605"/>
                  </a:lnTo>
                  <a:lnTo>
                    <a:pt x="9208" y="39831"/>
                  </a:lnTo>
                  <a:lnTo>
                    <a:pt x="9386" y="39024"/>
                  </a:lnTo>
                  <a:lnTo>
                    <a:pt x="9556" y="38183"/>
                  </a:lnTo>
                  <a:lnTo>
                    <a:pt x="9711" y="37275"/>
                  </a:lnTo>
                  <a:lnTo>
                    <a:pt x="9866" y="36366"/>
                  </a:lnTo>
                  <a:lnTo>
                    <a:pt x="10007" y="35424"/>
                  </a:lnTo>
                  <a:lnTo>
                    <a:pt x="10140" y="34449"/>
                  </a:lnTo>
                  <a:lnTo>
                    <a:pt x="10258" y="33440"/>
                  </a:lnTo>
                  <a:lnTo>
                    <a:pt x="10361" y="32397"/>
                  </a:lnTo>
                  <a:lnTo>
                    <a:pt x="10465" y="31354"/>
                  </a:lnTo>
                  <a:lnTo>
                    <a:pt x="10546" y="30277"/>
                  </a:lnTo>
                  <a:lnTo>
                    <a:pt x="10620" y="29167"/>
                  </a:lnTo>
                  <a:lnTo>
                    <a:pt x="10679" y="28023"/>
                  </a:lnTo>
                  <a:lnTo>
                    <a:pt x="10731" y="26879"/>
                  </a:lnTo>
                  <a:lnTo>
                    <a:pt x="10760" y="25736"/>
                  </a:lnTo>
                  <a:lnTo>
                    <a:pt x="10783" y="24558"/>
                  </a:lnTo>
                  <a:lnTo>
                    <a:pt x="10790" y="23347"/>
                  </a:lnTo>
                  <a:lnTo>
                    <a:pt x="10783" y="22136"/>
                  </a:lnTo>
                  <a:lnTo>
                    <a:pt x="10760" y="20959"/>
                  </a:lnTo>
                  <a:lnTo>
                    <a:pt x="10731" y="19815"/>
                  </a:lnTo>
                  <a:lnTo>
                    <a:pt x="10679" y="18671"/>
                  </a:lnTo>
                  <a:lnTo>
                    <a:pt x="10620" y="17527"/>
                  </a:lnTo>
                  <a:lnTo>
                    <a:pt x="10546" y="16417"/>
                  </a:lnTo>
                  <a:lnTo>
                    <a:pt x="10465" y="15340"/>
                  </a:lnTo>
                  <a:lnTo>
                    <a:pt x="10361" y="14298"/>
                  </a:lnTo>
                  <a:lnTo>
                    <a:pt x="10258" y="13255"/>
                  </a:lnTo>
                  <a:lnTo>
                    <a:pt x="10140" y="12245"/>
                  </a:lnTo>
                  <a:lnTo>
                    <a:pt x="10007" y="11270"/>
                  </a:lnTo>
                  <a:lnTo>
                    <a:pt x="9866" y="10328"/>
                  </a:lnTo>
                  <a:lnTo>
                    <a:pt x="9711" y="9420"/>
                  </a:lnTo>
                  <a:lnTo>
                    <a:pt x="9556" y="8511"/>
                  </a:lnTo>
                  <a:lnTo>
                    <a:pt x="9386" y="7670"/>
                  </a:lnTo>
                  <a:lnTo>
                    <a:pt x="9208" y="6863"/>
                  </a:lnTo>
                  <a:lnTo>
                    <a:pt x="9016" y="6089"/>
                  </a:lnTo>
                  <a:lnTo>
                    <a:pt x="8824" y="5349"/>
                  </a:lnTo>
                  <a:lnTo>
                    <a:pt x="8617" y="4643"/>
                  </a:lnTo>
                  <a:lnTo>
                    <a:pt x="8403" y="4003"/>
                  </a:lnTo>
                  <a:lnTo>
                    <a:pt x="8189" y="3398"/>
                  </a:lnTo>
                  <a:lnTo>
                    <a:pt x="7959" y="2826"/>
                  </a:lnTo>
                  <a:lnTo>
                    <a:pt x="7730" y="2321"/>
                  </a:lnTo>
                  <a:lnTo>
                    <a:pt x="7486" y="1850"/>
                  </a:lnTo>
                  <a:lnTo>
                    <a:pt x="7243" y="1413"/>
                  </a:lnTo>
                  <a:lnTo>
                    <a:pt x="6991" y="1043"/>
                  </a:lnTo>
                  <a:lnTo>
                    <a:pt x="6740" y="740"/>
                  </a:lnTo>
                  <a:lnTo>
                    <a:pt x="6474" y="471"/>
                  </a:lnTo>
                  <a:lnTo>
                    <a:pt x="6215" y="269"/>
                  </a:lnTo>
                  <a:lnTo>
                    <a:pt x="5942" y="135"/>
                  </a:lnTo>
                  <a:lnTo>
                    <a:pt x="5668" y="34"/>
                  </a:lnTo>
                  <a:lnTo>
                    <a:pt x="5395" y="0"/>
                  </a:lnTo>
                  <a:close/>
                  <a:moveTo>
                    <a:pt x="5395" y="113472"/>
                  </a:moveTo>
                  <a:lnTo>
                    <a:pt x="5114" y="113506"/>
                  </a:lnTo>
                  <a:lnTo>
                    <a:pt x="4833" y="113573"/>
                  </a:lnTo>
                  <a:lnTo>
                    <a:pt x="4560" y="113742"/>
                  </a:lnTo>
                  <a:lnTo>
                    <a:pt x="4294" y="113943"/>
                  </a:lnTo>
                  <a:lnTo>
                    <a:pt x="4028" y="114213"/>
                  </a:lnTo>
                  <a:lnTo>
                    <a:pt x="3769" y="114515"/>
                  </a:lnTo>
                  <a:lnTo>
                    <a:pt x="3518" y="114885"/>
                  </a:lnTo>
                  <a:lnTo>
                    <a:pt x="3274" y="115323"/>
                  </a:lnTo>
                  <a:lnTo>
                    <a:pt x="3037" y="115794"/>
                  </a:lnTo>
                  <a:lnTo>
                    <a:pt x="2801" y="116298"/>
                  </a:lnTo>
                  <a:lnTo>
                    <a:pt x="2572" y="116870"/>
                  </a:lnTo>
                  <a:lnTo>
                    <a:pt x="2358" y="117476"/>
                  </a:lnTo>
                  <a:lnTo>
                    <a:pt x="2143" y="118115"/>
                  </a:lnTo>
                  <a:lnTo>
                    <a:pt x="1944" y="118821"/>
                  </a:lnTo>
                  <a:lnTo>
                    <a:pt x="1744" y="119562"/>
                  </a:lnTo>
                  <a:lnTo>
                    <a:pt x="1559" y="120335"/>
                  </a:lnTo>
                  <a:lnTo>
                    <a:pt x="1382" y="121143"/>
                  </a:lnTo>
                  <a:lnTo>
                    <a:pt x="1212" y="121984"/>
                  </a:lnTo>
                  <a:lnTo>
                    <a:pt x="1057" y="122858"/>
                  </a:lnTo>
                  <a:lnTo>
                    <a:pt x="909" y="123800"/>
                  </a:lnTo>
                  <a:lnTo>
                    <a:pt x="769" y="124742"/>
                  </a:lnTo>
                  <a:lnTo>
                    <a:pt x="636" y="125718"/>
                  </a:lnTo>
                  <a:lnTo>
                    <a:pt x="525" y="126727"/>
                  </a:lnTo>
                  <a:lnTo>
                    <a:pt x="414" y="127736"/>
                  </a:lnTo>
                  <a:lnTo>
                    <a:pt x="318" y="128813"/>
                  </a:lnTo>
                  <a:lnTo>
                    <a:pt x="237" y="129889"/>
                  </a:lnTo>
                  <a:lnTo>
                    <a:pt x="163" y="131000"/>
                  </a:lnTo>
                  <a:lnTo>
                    <a:pt x="103" y="132110"/>
                  </a:lnTo>
                  <a:lnTo>
                    <a:pt x="59" y="133254"/>
                  </a:lnTo>
                  <a:lnTo>
                    <a:pt x="22" y="134431"/>
                  </a:lnTo>
                  <a:lnTo>
                    <a:pt x="0" y="135608"/>
                  </a:lnTo>
                  <a:lnTo>
                    <a:pt x="0" y="136820"/>
                  </a:lnTo>
                  <a:lnTo>
                    <a:pt x="0" y="137997"/>
                  </a:lnTo>
                  <a:lnTo>
                    <a:pt x="22" y="139174"/>
                  </a:lnTo>
                  <a:lnTo>
                    <a:pt x="59" y="140352"/>
                  </a:lnTo>
                  <a:lnTo>
                    <a:pt x="103" y="141496"/>
                  </a:lnTo>
                  <a:lnTo>
                    <a:pt x="163" y="142640"/>
                  </a:lnTo>
                  <a:lnTo>
                    <a:pt x="237" y="143716"/>
                  </a:lnTo>
                  <a:lnTo>
                    <a:pt x="318" y="144826"/>
                  </a:lnTo>
                  <a:lnTo>
                    <a:pt x="414" y="145869"/>
                  </a:lnTo>
                  <a:lnTo>
                    <a:pt x="525" y="146912"/>
                  </a:lnTo>
                  <a:lnTo>
                    <a:pt x="636" y="147921"/>
                  </a:lnTo>
                  <a:lnTo>
                    <a:pt x="769" y="148897"/>
                  </a:lnTo>
                  <a:lnTo>
                    <a:pt x="909" y="149839"/>
                  </a:lnTo>
                  <a:lnTo>
                    <a:pt x="1057" y="150747"/>
                  </a:lnTo>
                  <a:lnTo>
                    <a:pt x="1212" y="151622"/>
                  </a:lnTo>
                  <a:lnTo>
                    <a:pt x="1382" y="152496"/>
                  </a:lnTo>
                  <a:lnTo>
                    <a:pt x="1559" y="153304"/>
                  </a:lnTo>
                  <a:lnTo>
                    <a:pt x="1744" y="154078"/>
                  </a:lnTo>
                  <a:lnTo>
                    <a:pt x="1944" y="154818"/>
                  </a:lnTo>
                  <a:lnTo>
                    <a:pt x="2143" y="155491"/>
                  </a:lnTo>
                  <a:lnTo>
                    <a:pt x="2358" y="156163"/>
                  </a:lnTo>
                  <a:lnTo>
                    <a:pt x="2572" y="156769"/>
                  </a:lnTo>
                  <a:lnTo>
                    <a:pt x="2801" y="157341"/>
                  </a:lnTo>
                  <a:lnTo>
                    <a:pt x="3037" y="157845"/>
                  </a:lnTo>
                  <a:lnTo>
                    <a:pt x="3274" y="158316"/>
                  </a:lnTo>
                  <a:lnTo>
                    <a:pt x="3518" y="158720"/>
                  </a:lnTo>
                  <a:lnTo>
                    <a:pt x="3769" y="159090"/>
                  </a:lnTo>
                  <a:lnTo>
                    <a:pt x="4028" y="159427"/>
                  </a:lnTo>
                  <a:lnTo>
                    <a:pt x="4294" y="159696"/>
                  </a:lnTo>
                  <a:lnTo>
                    <a:pt x="4560" y="159898"/>
                  </a:lnTo>
                  <a:lnTo>
                    <a:pt x="4833" y="160032"/>
                  </a:lnTo>
                  <a:lnTo>
                    <a:pt x="5114" y="160133"/>
                  </a:lnTo>
                  <a:lnTo>
                    <a:pt x="5395" y="160167"/>
                  </a:lnTo>
                  <a:lnTo>
                    <a:pt x="5668" y="160133"/>
                  </a:lnTo>
                  <a:lnTo>
                    <a:pt x="5942" y="160032"/>
                  </a:lnTo>
                  <a:lnTo>
                    <a:pt x="6215" y="159898"/>
                  </a:lnTo>
                  <a:lnTo>
                    <a:pt x="6474" y="159696"/>
                  </a:lnTo>
                  <a:lnTo>
                    <a:pt x="6740" y="159427"/>
                  </a:lnTo>
                  <a:lnTo>
                    <a:pt x="6991" y="159090"/>
                  </a:lnTo>
                  <a:lnTo>
                    <a:pt x="7243" y="158720"/>
                  </a:lnTo>
                  <a:lnTo>
                    <a:pt x="7486" y="158316"/>
                  </a:lnTo>
                  <a:lnTo>
                    <a:pt x="7730" y="157845"/>
                  </a:lnTo>
                  <a:lnTo>
                    <a:pt x="7959" y="157341"/>
                  </a:lnTo>
                  <a:lnTo>
                    <a:pt x="8189" y="156769"/>
                  </a:lnTo>
                  <a:lnTo>
                    <a:pt x="8403" y="156163"/>
                  </a:lnTo>
                  <a:lnTo>
                    <a:pt x="8617" y="155491"/>
                  </a:lnTo>
                  <a:lnTo>
                    <a:pt x="8824" y="154818"/>
                  </a:lnTo>
                  <a:lnTo>
                    <a:pt x="9016" y="154078"/>
                  </a:lnTo>
                  <a:lnTo>
                    <a:pt x="9208" y="153304"/>
                  </a:lnTo>
                  <a:lnTo>
                    <a:pt x="9386" y="152496"/>
                  </a:lnTo>
                  <a:lnTo>
                    <a:pt x="9556" y="151622"/>
                  </a:lnTo>
                  <a:lnTo>
                    <a:pt x="9711" y="150747"/>
                  </a:lnTo>
                  <a:lnTo>
                    <a:pt x="9866" y="149839"/>
                  </a:lnTo>
                  <a:lnTo>
                    <a:pt x="10007" y="148897"/>
                  </a:lnTo>
                  <a:lnTo>
                    <a:pt x="10140" y="147921"/>
                  </a:lnTo>
                  <a:lnTo>
                    <a:pt x="10258" y="146912"/>
                  </a:lnTo>
                  <a:lnTo>
                    <a:pt x="10361" y="145869"/>
                  </a:lnTo>
                  <a:lnTo>
                    <a:pt x="10465" y="144826"/>
                  </a:lnTo>
                  <a:lnTo>
                    <a:pt x="10546" y="143716"/>
                  </a:lnTo>
                  <a:lnTo>
                    <a:pt x="10620" y="142640"/>
                  </a:lnTo>
                  <a:lnTo>
                    <a:pt x="10679" y="141496"/>
                  </a:lnTo>
                  <a:lnTo>
                    <a:pt x="10731" y="140352"/>
                  </a:lnTo>
                  <a:lnTo>
                    <a:pt x="10760" y="139174"/>
                  </a:lnTo>
                  <a:lnTo>
                    <a:pt x="10783" y="137997"/>
                  </a:lnTo>
                  <a:lnTo>
                    <a:pt x="10790" y="136820"/>
                  </a:lnTo>
                  <a:lnTo>
                    <a:pt x="10783" y="135608"/>
                  </a:lnTo>
                  <a:lnTo>
                    <a:pt x="10760" y="134431"/>
                  </a:lnTo>
                  <a:lnTo>
                    <a:pt x="10731" y="133254"/>
                  </a:lnTo>
                  <a:lnTo>
                    <a:pt x="10679" y="132110"/>
                  </a:lnTo>
                  <a:lnTo>
                    <a:pt x="10620" y="131000"/>
                  </a:lnTo>
                  <a:lnTo>
                    <a:pt x="10546" y="129889"/>
                  </a:lnTo>
                  <a:lnTo>
                    <a:pt x="10465" y="128813"/>
                  </a:lnTo>
                  <a:lnTo>
                    <a:pt x="10361" y="127736"/>
                  </a:lnTo>
                  <a:lnTo>
                    <a:pt x="10258" y="126727"/>
                  </a:lnTo>
                  <a:lnTo>
                    <a:pt x="10140" y="125718"/>
                  </a:lnTo>
                  <a:lnTo>
                    <a:pt x="10007" y="124742"/>
                  </a:lnTo>
                  <a:lnTo>
                    <a:pt x="9866" y="123800"/>
                  </a:lnTo>
                  <a:lnTo>
                    <a:pt x="9711" y="122858"/>
                  </a:lnTo>
                  <a:lnTo>
                    <a:pt x="9556" y="121984"/>
                  </a:lnTo>
                  <a:lnTo>
                    <a:pt x="9386" y="121143"/>
                  </a:lnTo>
                  <a:lnTo>
                    <a:pt x="9208" y="120335"/>
                  </a:lnTo>
                  <a:lnTo>
                    <a:pt x="9016" y="119562"/>
                  </a:lnTo>
                  <a:lnTo>
                    <a:pt x="8824" y="118821"/>
                  </a:lnTo>
                  <a:lnTo>
                    <a:pt x="8617" y="118115"/>
                  </a:lnTo>
                  <a:lnTo>
                    <a:pt x="8403" y="117476"/>
                  </a:lnTo>
                  <a:lnTo>
                    <a:pt x="8189" y="116870"/>
                  </a:lnTo>
                  <a:lnTo>
                    <a:pt x="7959" y="116298"/>
                  </a:lnTo>
                  <a:lnTo>
                    <a:pt x="7730" y="115794"/>
                  </a:lnTo>
                  <a:lnTo>
                    <a:pt x="7486" y="115323"/>
                  </a:lnTo>
                  <a:lnTo>
                    <a:pt x="7243" y="114885"/>
                  </a:lnTo>
                  <a:lnTo>
                    <a:pt x="6991" y="114515"/>
                  </a:lnTo>
                  <a:lnTo>
                    <a:pt x="6740" y="114213"/>
                  </a:lnTo>
                  <a:lnTo>
                    <a:pt x="6474" y="113943"/>
                  </a:lnTo>
                  <a:lnTo>
                    <a:pt x="6215" y="113742"/>
                  </a:lnTo>
                  <a:lnTo>
                    <a:pt x="5942" y="113573"/>
                  </a:lnTo>
                  <a:lnTo>
                    <a:pt x="5668" y="113506"/>
                  </a:lnTo>
                  <a:lnTo>
                    <a:pt x="5395" y="113472"/>
                  </a:lnTo>
                  <a:close/>
                  <a:moveTo>
                    <a:pt x="5114" y="226945"/>
                  </a:moveTo>
                  <a:lnTo>
                    <a:pt x="4833" y="227046"/>
                  </a:lnTo>
                  <a:lnTo>
                    <a:pt x="4560" y="227214"/>
                  </a:lnTo>
                  <a:lnTo>
                    <a:pt x="4294" y="227416"/>
                  </a:lnTo>
                  <a:lnTo>
                    <a:pt x="4028" y="227651"/>
                  </a:lnTo>
                  <a:lnTo>
                    <a:pt x="3769" y="227988"/>
                  </a:lnTo>
                  <a:lnTo>
                    <a:pt x="3518" y="228358"/>
                  </a:lnTo>
                  <a:lnTo>
                    <a:pt x="3274" y="228761"/>
                  </a:lnTo>
                  <a:lnTo>
                    <a:pt x="3037" y="229232"/>
                  </a:lnTo>
                  <a:lnTo>
                    <a:pt x="2801" y="229771"/>
                  </a:lnTo>
                  <a:lnTo>
                    <a:pt x="2572" y="230309"/>
                  </a:lnTo>
                  <a:lnTo>
                    <a:pt x="2358" y="230915"/>
                  </a:lnTo>
                  <a:lnTo>
                    <a:pt x="2143" y="231587"/>
                  </a:lnTo>
                  <a:lnTo>
                    <a:pt x="1944" y="232260"/>
                  </a:lnTo>
                  <a:lnTo>
                    <a:pt x="1744" y="233000"/>
                  </a:lnTo>
                  <a:lnTo>
                    <a:pt x="1559" y="233774"/>
                  </a:lnTo>
                  <a:lnTo>
                    <a:pt x="1382" y="234581"/>
                  </a:lnTo>
                  <a:lnTo>
                    <a:pt x="1212" y="235422"/>
                  </a:lnTo>
                  <a:lnTo>
                    <a:pt x="1057" y="236331"/>
                  </a:lnTo>
                  <a:lnTo>
                    <a:pt x="909" y="237239"/>
                  </a:lnTo>
                  <a:lnTo>
                    <a:pt x="769" y="238181"/>
                  </a:lnTo>
                  <a:lnTo>
                    <a:pt x="636" y="239157"/>
                  </a:lnTo>
                  <a:lnTo>
                    <a:pt x="525" y="240166"/>
                  </a:lnTo>
                  <a:lnTo>
                    <a:pt x="414" y="241209"/>
                  </a:lnTo>
                  <a:lnTo>
                    <a:pt x="318" y="242252"/>
                  </a:lnTo>
                  <a:lnTo>
                    <a:pt x="237" y="243328"/>
                  </a:lnTo>
                  <a:lnTo>
                    <a:pt x="163" y="244438"/>
                  </a:lnTo>
                  <a:lnTo>
                    <a:pt x="103" y="245582"/>
                  </a:lnTo>
                  <a:lnTo>
                    <a:pt x="59" y="246726"/>
                  </a:lnTo>
                  <a:lnTo>
                    <a:pt x="22" y="247903"/>
                  </a:lnTo>
                  <a:lnTo>
                    <a:pt x="0" y="249081"/>
                  </a:lnTo>
                  <a:lnTo>
                    <a:pt x="0" y="250258"/>
                  </a:lnTo>
                  <a:lnTo>
                    <a:pt x="0" y="251469"/>
                  </a:lnTo>
                  <a:lnTo>
                    <a:pt x="22" y="252647"/>
                  </a:lnTo>
                  <a:lnTo>
                    <a:pt x="59" y="253824"/>
                  </a:lnTo>
                  <a:lnTo>
                    <a:pt x="103" y="254968"/>
                  </a:lnTo>
                  <a:lnTo>
                    <a:pt x="163" y="256078"/>
                  </a:lnTo>
                  <a:lnTo>
                    <a:pt x="237" y="257188"/>
                  </a:lnTo>
                  <a:lnTo>
                    <a:pt x="318" y="258265"/>
                  </a:lnTo>
                  <a:lnTo>
                    <a:pt x="414" y="259341"/>
                  </a:lnTo>
                  <a:lnTo>
                    <a:pt x="525" y="260384"/>
                  </a:lnTo>
                  <a:lnTo>
                    <a:pt x="636" y="261360"/>
                  </a:lnTo>
                  <a:lnTo>
                    <a:pt x="769" y="262336"/>
                  </a:lnTo>
                  <a:lnTo>
                    <a:pt x="909" y="263311"/>
                  </a:lnTo>
                  <a:lnTo>
                    <a:pt x="1057" y="264220"/>
                  </a:lnTo>
                  <a:lnTo>
                    <a:pt x="1212" y="265094"/>
                  </a:lnTo>
                  <a:lnTo>
                    <a:pt x="1382" y="265935"/>
                  </a:lnTo>
                  <a:lnTo>
                    <a:pt x="1559" y="266743"/>
                  </a:lnTo>
                  <a:lnTo>
                    <a:pt x="1744" y="267516"/>
                  </a:lnTo>
                  <a:lnTo>
                    <a:pt x="1944" y="268256"/>
                  </a:lnTo>
                  <a:lnTo>
                    <a:pt x="2143" y="268963"/>
                  </a:lnTo>
                  <a:lnTo>
                    <a:pt x="2358" y="269602"/>
                  </a:lnTo>
                  <a:lnTo>
                    <a:pt x="2572" y="270208"/>
                  </a:lnTo>
                  <a:lnTo>
                    <a:pt x="2801" y="270780"/>
                  </a:lnTo>
                  <a:lnTo>
                    <a:pt x="3037" y="271318"/>
                  </a:lnTo>
                  <a:lnTo>
                    <a:pt x="3274" y="271789"/>
                  </a:lnTo>
                  <a:lnTo>
                    <a:pt x="3518" y="272193"/>
                  </a:lnTo>
                  <a:lnTo>
                    <a:pt x="3769" y="272563"/>
                  </a:lnTo>
                  <a:lnTo>
                    <a:pt x="4028" y="272865"/>
                  </a:lnTo>
                  <a:lnTo>
                    <a:pt x="4294" y="273134"/>
                  </a:lnTo>
                  <a:lnTo>
                    <a:pt x="4560" y="273336"/>
                  </a:lnTo>
                  <a:lnTo>
                    <a:pt x="4833" y="273505"/>
                  </a:lnTo>
                  <a:lnTo>
                    <a:pt x="5114" y="273572"/>
                  </a:lnTo>
                  <a:lnTo>
                    <a:pt x="5395" y="273605"/>
                  </a:lnTo>
                  <a:lnTo>
                    <a:pt x="5668" y="273572"/>
                  </a:lnTo>
                  <a:lnTo>
                    <a:pt x="5942" y="273505"/>
                  </a:lnTo>
                  <a:lnTo>
                    <a:pt x="6215" y="273336"/>
                  </a:lnTo>
                  <a:lnTo>
                    <a:pt x="6474" y="273134"/>
                  </a:lnTo>
                  <a:lnTo>
                    <a:pt x="6740" y="272865"/>
                  </a:lnTo>
                  <a:lnTo>
                    <a:pt x="6991" y="272563"/>
                  </a:lnTo>
                  <a:lnTo>
                    <a:pt x="7243" y="272193"/>
                  </a:lnTo>
                  <a:lnTo>
                    <a:pt x="7486" y="271789"/>
                  </a:lnTo>
                  <a:lnTo>
                    <a:pt x="7730" y="271318"/>
                  </a:lnTo>
                  <a:lnTo>
                    <a:pt x="7959" y="270780"/>
                  </a:lnTo>
                  <a:lnTo>
                    <a:pt x="8189" y="270208"/>
                  </a:lnTo>
                  <a:lnTo>
                    <a:pt x="8403" y="269602"/>
                  </a:lnTo>
                  <a:lnTo>
                    <a:pt x="8617" y="268963"/>
                  </a:lnTo>
                  <a:lnTo>
                    <a:pt x="8824" y="268256"/>
                  </a:lnTo>
                  <a:lnTo>
                    <a:pt x="9016" y="267516"/>
                  </a:lnTo>
                  <a:lnTo>
                    <a:pt x="9208" y="266743"/>
                  </a:lnTo>
                  <a:lnTo>
                    <a:pt x="9386" y="265935"/>
                  </a:lnTo>
                  <a:lnTo>
                    <a:pt x="9556" y="265094"/>
                  </a:lnTo>
                  <a:lnTo>
                    <a:pt x="9711" y="264220"/>
                  </a:lnTo>
                  <a:lnTo>
                    <a:pt x="9866" y="263311"/>
                  </a:lnTo>
                  <a:lnTo>
                    <a:pt x="10007" y="262336"/>
                  </a:lnTo>
                  <a:lnTo>
                    <a:pt x="10140" y="261360"/>
                  </a:lnTo>
                  <a:lnTo>
                    <a:pt x="10258" y="260384"/>
                  </a:lnTo>
                  <a:lnTo>
                    <a:pt x="10361" y="259341"/>
                  </a:lnTo>
                  <a:lnTo>
                    <a:pt x="10465" y="258265"/>
                  </a:lnTo>
                  <a:lnTo>
                    <a:pt x="10546" y="257188"/>
                  </a:lnTo>
                  <a:lnTo>
                    <a:pt x="10620" y="256078"/>
                  </a:lnTo>
                  <a:lnTo>
                    <a:pt x="10679" y="254968"/>
                  </a:lnTo>
                  <a:lnTo>
                    <a:pt x="10731" y="253824"/>
                  </a:lnTo>
                  <a:lnTo>
                    <a:pt x="10760" y="252647"/>
                  </a:lnTo>
                  <a:lnTo>
                    <a:pt x="10783" y="251469"/>
                  </a:lnTo>
                  <a:lnTo>
                    <a:pt x="10790" y="250258"/>
                  </a:lnTo>
                  <a:lnTo>
                    <a:pt x="10783" y="249081"/>
                  </a:lnTo>
                  <a:lnTo>
                    <a:pt x="10760" y="247903"/>
                  </a:lnTo>
                  <a:lnTo>
                    <a:pt x="10731" y="246726"/>
                  </a:lnTo>
                  <a:lnTo>
                    <a:pt x="10679" y="245582"/>
                  </a:lnTo>
                  <a:lnTo>
                    <a:pt x="10620" y="244438"/>
                  </a:lnTo>
                  <a:lnTo>
                    <a:pt x="10546" y="243328"/>
                  </a:lnTo>
                  <a:lnTo>
                    <a:pt x="10465" y="242252"/>
                  </a:lnTo>
                  <a:lnTo>
                    <a:pt x="10361" y="241209"/>
                  </a:lnTo>
                  <a:lnTo>
                    <a:pt x="10258" y="240166"/>
                  </a:lnTo>
                  <a:lnTo>
                    <a:pt x="10140" y="239157"/>
                  </a:lnTo>
                  <a:lnTo>
                    <a:pt x="10007" y="238181"/>
                  </a:lnTo>
                  <a:lnTo>
                    <a:pt x="9866" y="237239"/>
                  </a:lnTo>
                  <a:lnTo>
                    <a:pt x="9711" y="236331"/>
                  </a:lnTo>
                  <a:lnTo>
                    <a:pt x="9556" y="235422"/>
                  </a:lnTo>
                  <a:lnTo>
                    <a:pt x="9386" y="234581"/>
                  </a:lnTo>
                  <a:lnTo>
                    <a:pt x="9208" y="233774"/>
                  </a:lnTo>
                  <a:lnTo>
                    <a:pt x="9016" y="233000"/>
                  </a:lnTo>
                  <a:lnTo>
                    <a:pt x="8824" y="232260"/>
                  </a:lnTo>
                  <a:lnTo>
                    <a:pt x="8617" y="231587"/>
                  </a:lnTo>
                  <a:lnTo>
                    <a:pt x="8403" y="230915"/>
                  </a:lnTo>
                  <a:lnTo>
                    <a:pt x="8189" y="230309"/>
                  </a:lnTo>
                  <a:lnTo>
                    <a:pt x="7959" y="229771"/>
                  </a:lnTo>
                  <a:lnTo>
                    <a:pt x="7730" y="229232"/>
                  </a:lnTo>
                  <a:lnTo>
                    <a:pt x="7486" y="228761"/>
                  </a:lnTo>
                  <a:lnTo>
                    <a:pt x="7243" y="228358"/>
                  </a:lnTo>
                  <a:lnTo>
                    <a:pt x="6991" y="227988"/>
                  </a:lnTo>
                  <a:lnTo>
                    <a:pt x="6740" y="227651"/>
                  </a:lnTo>
                  <a:lnTo>
                    <a:pt x="6474" y="227416"/>
                  </a:lnTo>
                  <a:lnTo>
                    <a:pt x="6215" y="227214"/>
                  </a:lnTo>
                  <a:lnTo>
                    <a:pt x="5942" y="227046"/>
                  </a:lnTo>
                  <a:lnTo>
                    <a:pt x="5668" y="226945"/>
                  </a:lnTo>
                  <a:close/>
                  <a:moveTo>
                    <a:pt x="5114" y="340384"/>
                  </a:moveTo>
                  <a:lnTo>
                    <a:pt x="4833" y="340485"/>
                  </a:lnTo>
                  <a:lnTo>
                    <a:pt x="4560" y="340653"/>
                  </a:lnTo>
                  <a:lnTo>
                    <a:pt x="4294" y="340855"/>
                  </a:lnTo>
                  <a:lnTo>
                    <a:pt x="4028" y="341124"/>
                  </a:lnTo>
                  <a:lnTo>
                    <a:pt x="3769" y="341426"/>
                  </a:lnTo>
                  <a:lnTo>
                    <a:pt x="3518" y="341797"/>
                  </a:lnTo>
                  <a:lnTo>
                    <a:pt x="3274" y="342200"/>
                  </a:lnTo>
                  <a:lnTo>
                    <a:pt x="3037" y="342671"/>
                  </a:lnTo>
                  <a:lnTo>
                    <a:pt x="2801" y="343209"/>
                  </a:lnTo>
                  <a:lnTo>
                    <a:pt x="2572" y="343748"/>
                  </a:lnTo>
                  <a:lnTo>
                    <a:pt x="2358" y="344387"/>
                  </a:lnTo>
                  <a:lnTo>
                    <a:pt x="2143" y="345026"/>
                  </a:lnTo>
                  <a:lnTo>
                    <a:pt x="1944" y="345733"/>
                  </a:lnTo>
                  <a:lnTo>
                    <a:pt x="1744" y="346439"/>
                  </a:lnTo>
                  <a:lnTo>
                    <a:pt x="1559" y="347213"/>
                  </a:lnTo>
                  <a:lnTo>
                    <a:pt x="1382" y="348054"/>
                  </a:lnTo>
                  <a:lnTo>
                    <a:pt x="1212" y="348895"/>
                  </a:lnTo>
                  <a:lnTo>
                    <a:pt x="1057" y="349770"/>
                  </a:lnTo>
                  <a:lnTo>
                    <a:pt x="909" y="350678"/>
                  </a:lnTo>
                  <a:lnTo>
                    <a:pt x="769" y="351620"/>
                  </a:lnTo>
                  <a:lnTo>
                    <a:pt x="636" y="352595"/>
                  </a:lnTo>
                  <a:lnTo>
                    <a:pt x="525" y="353605"/>
                  </a:lnTo>
                  <a:lnTo>
                    <a:pt x="414" y="354648"/>
                  </a:lnTo>
                  <a:lnTo>
                    <a:pt x="318" y="355724"/>
                  </a:lnTo>
                  <a:lnTo>
                    <a:pt x="237" y="356801"/>
                  </a:lnTo>
                  <a:lnTo>
                    <a:pt x="163" y="357911"/>
                  </a:lnTo>
                  <a:lnTo>
                    <a:pt x="103" y="359021"/>
                  </a:lnTo>
                  <a:lnTo>
                    <a:pt x="59" y="360165"/>
                  </a:lnTo>
                  <a:lnTo>
                    <a:pt x="22" y="361342"/>
                  </a:lnTo>
                  <a:lnTo>
                    <a:pt x="0" y="362520"/>
                  </a:lnTo>
                  <a:lnTo>
                    <a:pt x="0" y="363697"/>
                  </a:lnTo>
                  <a:lnTo>
                    <a:pt x="0" y="364908"/>
                  </a:lnTo>
                  <a:lnTo>
                    <a:pt x="22" y="366086"/>
                  </a:lnTo>
                  <a:lnTo>
                    <a:pt x="59" y="367263"/>
                  </a:lnTo>
                  <a:lnTo>
                    <a:pt x="103" y="368407"/>
                  </a:lnTo>
                  <a:lnTo>
                    <a:pt x="163" y="369517"/>
                  </a:lnTo>
                  <a:lnTo>
                    <a:pt x="237" y="370627"/>
                  </a:lnTo>
                  <a:lnTo>
                    <a:pt x="318" y="371704"/>
                  </a:lnTo>
                  <a:lnTo>
                    <a:pt x="414" y="372780"/>
                  </a:lnTo>
                  <a:lnTo>
                    <a:pt x="525" y="373823"/>
                  </a:lnTo>
                  <a:lnTo>
                    <a:pt x="636" y="374799"/>
                  </a:lnTo>
                  <a:lnTo>
                    <a:pt x="769" y="375808"/>
                  </a:lnTo>
                  <a:lnTo>
                    <a:pt x="909" y="376750"/>
                  </a:lnTo>
                  <a:lnTo>
                    <a:pt x="1057" y="377658"/>
                  </a:lnTo>
                  <a:lnTo>
                    <a:pt x="1212" y="378533"/>
                  </a:lnTo>
                  <a:lnTo>
                    <a:pt x="1382" y="379374"/>
                  </a:lnTo>
                  <a:lnTo>
                    <a:pt x="1559" y="380215"/>
                  </a:lnTo>
                  <a:lnTo>
                    <a:pt x="1744" y="380989"/>
                  </a:lnTo>
                  <a:lnTo>
                    <a:pt x="1944" y="381695"/>
                  </a:lnTo>
                  <a:lnTo>
                    <a:pt x="2143" y="382402"/>
                  </a:lnTo>
                  <a:lnTo>
                    <a:pt x="2358" y="383041"/>
                  </a:lnTo>
                  <a:lnTo>
                    <a:pt x="2572" y="383680"/>
                  </a:lnTo>
                  <a:lnTo>
                    <a:pt x="2801" y="384218"/>
                  </a:lnTo>
                  <a:lnTo>
                    <a:pt x="3037" y="384757"/>
                  </a:lnTo>
                  <a:lnTo>
                    <a:pt x="3274" y="385228"/>
                  </a:lnTo>
                  <a:lnTo>
                    <a:pt x="3518" y="385631"/>
                  </a:lnTo>
                  <a:lnTo>
                    <a:pt x="3769" y="386001"/>
                  </a:lnTo>
                  <a:lnTo>
                    <a:pt x="4028" y="386304"/>
                  </a:lnTo>
                  <a:lnTo>
                    <a:pt x="4294" y="386573"/>
                  </a:lnTo>
                  <a:lnTo>
                    <a:pt x="4560" y="386775"/>
                  </a:lnTo>
                  <a:lnTo>
                    <a:pt x="4833" y="386943"/>
                  </a:lnTo>
                  <a:lnTo>
                    <a:pt x="5114" y="387044"/>
                  </a:lnTo>
                  <a:lnTo>
                    <a:pt x="5668" y="387044"/>
                  </a:lnTo>
                  <a:lnTo>
                    <a:pt x="5942" y="386943"/>
                  </a:lnTo>
                  <a:lnTo>
                    <a:pt x="6215" y="386775"/>
                  </a:lnTo>
                  <a:lnTo>
                    <a:pt x="6474" y="386573"/>
                  </a:lnTo>
                  <a:lnTo>
                    <a:pt x="6740" y="386304"/>
                  </a:lnTo>
                  <a:lnTo>
                    <a:pt x="6991" y="386001"/>
                  </a:lnTo>
                  <a:lnTo>
                    <a:pt x="7243" y="385631"/>
                  </a:lnTo>
                  <a:lnTo>
                    <a:pt x="7486" y="385228"/>
                  </a:lnTo>
                  <a:lnTo>
                    <a:pt x="7730" y="384757"/>
                  </a:lnTo>
                  <a:lnTo>
                    <a:pt x="7959" y="384218"/>
                  </a:lnTo>
                  <a:lnTo>
                    <a:pt x="8189" y="383680"/>
                  </a:lnTo>
                  <a:lnTo>
                    <a:pt x="8403" y="383041"/>
                  </a:lnTo>
                  <a:lnTo>
                    <a:pt x="8617" y="382402"/>
                  </a:lnTo>
                  <a:lnTo>
                    <a:pt x="8824" y="381695"/>
                  </a:lnTo>
                  <a:lnTo>
                    <a:pt x="9016" y="380989"/>
                  </a:lnTo>
                  <a:lnTo>
                    <a:pt x="9208" y="380215"/>
                  </a:lnTo>
                  <a:lnTo>
                    <a:pt x="9386" y="379374"/>
                  </a:lnTo>
                  <a:lnTo>
                    <a:pt x="9556" y="378533"/>
                  </a:lnTo>
                  <a:lnTo>
                    <a:pt x="9711" y="377658"/>
                  </a:lnTo>
                  <a:lnTo>
                    <a:pt x="9866" y="376750"/>
                  </a:lnTo>
                  <a:lnTo>
                    <a:pt x="10007" y="375808"/>
                  </a:lnTo>
                  <a:lnTo>
                    <a:pt x="10140" y="374799"/>
                  </a:lnTo>
                  <a:lnTo>
                    <a:pt x="10258" y="373823"/>
                  </a:lnTo>
                  <a:lnTo>
                    <a:pt x="10361" y="372780"/>
                  </a:lnTo>
                  <a:lnTo>
                    <a:pt x="10465" y="371704"/>
                  </a:lnTo>
                  <a:lnTo>
                    <a:pt x="10546" y="370627"/>
                  </a:lnTo>
                  <a:lnTo>
                    <a:pt x="10620" y="369517"/>
                  </a:lnTo>
                  <a:lnTo>
                    <a:pt x="10679" y="368407"/>
                  </a:lnTo>
                  <a:lnTo>
                    <a:pt x="10731" y="367263"/>
                  </a:lnTo>
                  <a:lnTo>
                    <a:pt x="10760" y="366086"/>
                  </a:lnTo>
                  <a:lnTo>
                    <a:pt x="10783" y="364908"/>
                  </a:lnTo>
                  <a:lnTo>
                    <a:pt x="10790" y="363697"/>
                  </a:lnTo>
                  <a:lnTo>
                    <a:pt x="10783" y="362520"/>
                  </a:lnTo>
                  <a:lnTo>
                    <a:pt x="10760" y="361342"/>
                  </a:lnTo>
                  <a:lnTo>
                    <a:pt x="10731" y="360165"/>
                  </a:lnTo>
                  <a:lnTo>
                    <a:pt x="10679" y="359021"/>
                  </a:lnTo>
                  <a:lnTo>
                    <a:pt x="10620" y="357911"/>
                  </a:lnTo>
                  <a:lnTo>
                    <a:pt x="10546" y="356801"/>
                  </a:lnTo>
                  <a:lnTo>
                    <a:pt x="10465" y="355724"/>
                  </a:lnTo>
                  <a:lnTo>
                    <a:pt x="10361" y="354648"/>
                  </a:lnTo>
                  <a:lnTo>
                    <a:pt x="10258" y="353605"/>
                  </a:lnTo>
                  <a:lnTo>
                    <a:pt x="10140" y="352595"/>
                  </a:lnTo>
                  <a:lnTo>
                    <a:pt x="10007" y="351620"/>
                  </a:lnTo>
                  <a:lnTo>
                    <a:pt x="9866" y="350678"/>
                  </a:lnTo>
                  <a:lnTo>
                    <a:pt x="9711" y="349770"/>
                  </a:lnTo>
                  <a:lnTo>
                    <a:pt x="9556" y="348895"/>
                  </a:lnTo>
                  <a:lnTo>
                    <a:pt x="9386" y="348054"/>
                  </a:lnTo>
                  <a:lnTo>
                    <a:pt x="9208" y="347213"/>
                  </a:lnTo>
                  <a:lnTo>
                    <a:pt x="9016" y="346439"/>
                  </a:lnTo>
                  <a:lnTo>
                    <a:pt x="8824" y="345733"/>
                  </a:lnTo>
                  <a:lnTo>
                    <a:pt x="8617" y="345026"/>
                  </a:lnTo>
                  <a:lnTo>
                    <a:pt x="8403" y="344387"/>
                  </a:lnTo>
                  <a:lnTo>
                    <a:pt x="8189" y="343748"/>
                  </a:lnTo>
                  <a:lnTo>
                    <a:pt x="7959" y="343209"/>
                  </a:lnTo>
                  <a:lnTo>
                    <a:pt x="7730" y="342671"/>
                  </a:lnTo>
                  <a:lnTo>
                    <a:pt x="7486" y="342200"/>
                  </a:lnTo>
                  <a:lnTo>
                    <a:pt x="7243" y="341797"/>
                  </a:lnTo>
                  <a:lnTo>
                    <a:pt x="6991" y="341426"/>
                  </a:lnTo>
                  <a:lnTo>
                    <a:pt x="6740" y="341124"/>
                  </a:lnTo>
                  <a:lnTo>
                    <a:pt x="6474" y="340855"/>
                  </a:lnTo>
                  <a:lnTo>
                    <a:pt x="6215" y="340653"/>
                  </a:lnTo>
                  <a:lnTo>
                    <a:pt x="5942" y="340485"/>
                  </a:lnTo>
                  <a:lnTo>
                    <a:pt x="5668" y="340384"/>
                  </a:lnTo>
                  <a:close/>
                  <a:moveTo>
                    <a:pt x="5395" y="453822"/>
                  </a:moveTo>
                  <a:lnTo>
                    <a:pt x="5114" y="453856"/>
                  </a:lnTo>
                  <a:lnTo>
                    <a:pt x="4833" y="453957"/>
                  </a:lnTo>
                  <a:lnTo>
                    <a:pt x="4560" y="454092"/>
                  </a:lnTo>
                  <a:lnTo>
                    <a:pt x="4294" y="454293"/>
                  </a:lnTo>
                  <a:lnTo>
                    <a:pt x="4028" y="454562"/>
                  </a:lnTo>
                  <a:lnTo>
                    <a:pt x="3769" y="454865"/>
                  </a:lnTo>
                  <a:lnTo>
                    <a:pt x="3518" y="455235"/>
                  </a:lnTo>
                  <a:lnTo>
                    <a:pt x="3274" y="455639"/>
                  </a:lnTo>
                  <a:lnTo>
                    <a:pt x="3037" y="456110"/>
                  </a:lnTo>
                  <a:lnTo>
                    <a:pt x="2801" y="456615"/>
                  </a:lnTo>
                  <a:lnTo>
                    <a:pt x="2572" y="457153"/>
                  </a:lnTo>
                  <a:lnTo>
                    <a:pt x="2358" y="457758"/>
                  </a:lnTo>
                  <a:lnTo>
                    <a:pt x="2143" y="458398"/>
                  </a:lnTo>
                  <a:lnTo>
                    <a:pt x="1944" y="459104"/>
                  </a:lnTo>
                  <a:lnTo>
                    <a:pt x="1744" y="459811"/>
                  </a:lnTo>
                  <a:lnTo>
                    <a:pt x="1559" y="460584"/>
                  </a:lnTo>
                  <a:lnTo>
                    <a:pt x="1382" y="461392"/>
                  </a:lnTo>
                  <a:lnTo>
                    <a:pt x="1212" y="462233"/>
                  </a:lnTo>
                  <a:lnTo>
                    <a:pt x="1057" y="463141"/>
                  </a:lnTo>
                  <a:lnTo>
                    <a:pt x="909" y="464049"/>
                  </a:lnTo>
                  <a:lnTo>
                    <a:pt x="769" y="464991"/>
                  </a:lnTo>
                  <a:lnTo>
                    <a:pt x="636" y="465967"/>
                  </a:lnTo>
                  <a:lnTo>
                    <a:pt x="525" y="466976"/>
                  </a:lnTo>
                  <a:lnTo>
                    <a:pt x="414" y="468019"/>
                  </a:lnTo>
                  <a:lnTo>
                    <a:pt x="318" y="469062"/>
                  </a:lnTo>
                  <a:lnTo>
                    <a:pt x="237" y="470172"/>
                  </a:lnTo>
                  <a:lnTo>
                    <a:pt x="163" y="471282"/>
                  </a:lnTo>
                  <a:lnTo>
                    <a:pt x="103" y="472426"/>
                  </a:lnTo>
                  <a:lnTo>
                    <a:pt x="59" y="473570"/>
                  </a:lnTo>
                  <a:lnTo>
                    <a:pt x="22" y="474747"/>
                  </a:lnTo>
                  <a:lnTo>
                    <a:pt x="0" y="475958"/>
                  </a:lnTo>
                  <a:lnTo>
                    <a:pt x="0" y="477170"/>
                  </a:lnTo>
                  <a:lnTo>
                    <a:pt x="0" y="478381"/>
                  </a:lnTo>
                  <a:lnTo>
                    <a:pt x="22" y="479558"/>
                  </a:lnTo>
                  <a:lnTo>
                    <a:pt x="59" y="480702"/>
                  </a:lnTo>
                  <a:lnTo>
                    <a:pt x="103" y="481879"/>
                  </a:lnTo>
                  <a:lnTo>
                    <a:pt x="163" y="482989"/>
                  </a:lnTo>
                  <a:lnTo>
                    <a:pt x="237" y="484100"/>
                  </a:lnTo>
                  <a:lnTo>
                    <a:pt x="318" y="485176"/>
                  </a:lnTo>
                  <a:lnTo>
                    <a:pt x="414" y="486253"/>
                  </a:lnTo>
                  <a:lnTo>
                    <a:pt x="525" y="487262"/>
                  </a:lnTo>
                  <a:lnTo>
                    <a:pt x="636" y="488271"/>
                  </a:lnTo>
                  <a:lnTo>
                    <a:pt x="769" y="489247"/>
                  </a:lnTo>
                  <a:lnTo>
                    <a:pt x="909" y="490189"/>
                  </a:lnTo>
                  <a:lnTo>
                    <a:pt x="1057" y="491131"/>
                  </a:lnTo>
                  <a:lnTo>
                    <a:pt x="1212" y="492005"/>
                  </a:lnTo>
                  <a:lnTo>
                    <a:pt x="1382" y="492846"/>
                  </a:lnTo>
                  <a:lnTo>
                    <a:pt x="1559" y="493654"/>
                  </a:lnTo>
                  <a:lnTo>
                    <a:pt x="1744" y="494428"/>
                  </a:lnTo>
                  <a:lnTo>
                    <a:pt x="1944" y="495168"/>
                  </a:lnTo>
                  <a:lnTo>
                    <a:pt x="2143" y="495874"/>
                  </a:lnTo>
                  <a:lnTo>
                    <a:pt x="2358" y="496513"/>
                  </a:lnTo>
                  <a:lnTo>
                    <a:pt x="2572" y="497119"/>
                  </a:lnTo>
                  <a:lnTo>
                    <a:pt x="2801" y="497691"/>
                  </a:lnTo>
                  <a:lnTo>
                    <a:pt x="3037" y="498195"/>
                  </a:lnTo>
                  <a:lnTo>
                    <a:pt x="3274" y="498666"/>
                  </a:lnTo>
                  <a:lnTo>
                    <a:pt x="3518" y="499104"/>
                  </a:lnTo>
                  <a:lnTo>
                    <a:pt x="3769" y="499474"/>
                  </a:lnTo>
                  <a:lnTo>
                    <a:pt x="4028" y="499777"/>
                  </a:lnTo>
                  <a:lnTo>
                    <a:pt x="4294" y="500046"/>
                  </a:lnTo>
                  <a:lnTo>
                    <a:pt x="4560" y="500248"/>
                  </a:lnTo>
                  <a:lnTo>
                    <a:pt x="4833" y="500382"/>
                  </a:lnTo>
                  <a:lnTo>
                    <a:pt x="5114" y="500483"/>
                  </a:lnTo>
                  <a:lnTo>
                    <a:pt x="5395" y="500517"/>
                  </a:lnTo>
                  <a:lnTo>
                    <a:pt x="5668" y="500483"/>
                  </a:lnTo>
                  <a:lnTo>
                    <a:pt x="5942" y="500382"/>
                  </a:lnTo>
                  <a:lnTo>
                    <a:pt x="6215" y="500248"/>
                  </a:lnTo>
                  <a:lnTo>
                    <a:pt x="6474" y="500046"/>
                  </a:lnTo>
                  <a:lnTo>
                    <a:pt x="6740" y="499777"/>
                  </a:lnTo>
                  <a:lnTo>
                    <a:pt x="6991" y="499474"/>
                  </a:lnTo>
                  <a:lnTo>
                    <a:pt x="7243" y="499104"/>
                  </a:lnTo>
                  <a:lnTo>
                    <a:pt x="7486" y="498666"/>
                  </a:lnTo>
                  <a:lnTo>
                    <a:pt x="7730" y="498195"/>
                  </a:lnTo>
                  <a:lnTo>
                    <a:pt x="7959" y="497691"/>
                  </a:lnTo>
                  <a:lnTo>
                    <a:pt x="8189" y="497119"/>
                  </a:lnTo>
                  <a:lnTo>
                    <a:pt x="8403" y="496513"/>
                  </a:lnTo>
                  <a:lnTo>
                    <a:pt x="8617" y="495874"/>
                  </a:lnTo>
                  <a:lnTo>
                    <a:pt x="8824" y="495168"/>
                  </a:lnTo>
                  <a:lnTo>
                    <a:pt x="9016" y="494428"/>
                  </a:lnTo>
                  <a:lnTo>
                    <a:pt x="9208" y="493654"/>
                  </a:lnTo>
                  <a:lnTo>
                    <a:pt x="9386" y="492846"/>
                  </a:lnTo>
                  <a:lnTo>
                    <a:pt x="9556" y="492005"/>
                  </a:lnTo>
                  <a:lnTo>
                    <a:pt x="9711" y="491131"/>
                  </a:lnTo>
                  <a:lnTo>
                    <a:pt x="9866" y="490189"/>
                  </a:lnTo>
                  <a:lnTo>
                    <a:pt x="10007" y="489247"/>
                  </a:lnTo>
                  <a:lnTo>
                    <a:pt x="10140" y="488271"/>
                  </a:lnTo>
                  <a:lnTo>
                    <a:pt x="10258" y="487262"/>
                  </a:lnTo>
                  <a:lnTo>
                    <a:pt x="10361" y="486253"/>
                  </a:lnTo>
                  <a:lnTo>
                    <a:pt x="10465" y="485176"/>
                  </a:lnTo>
                  <a:lnTo>
                    <a:pt x="10546" y="484100"/>
                  </a:lnTo>
                  <a:lnTo>
                    <a:pt x="10620" y="482989"/>
                  </a:lnTo>
                  <a:lnTo>
                    <a:pt x="10679" y="481879"/>
                  </a:lnTo>
                  <a:lnTo>
                    <a:pt x="10731" y="480702"/>
                  </a:lnTo>
                  <a:lnTo>
                    <a:pt x="10760" y="479558"/>
                  </a:lnTo>
                  <a:lnTo>
                    <a:pt x="10783" y="478381"/>
                  </a:lnTo>
                  <a:lnTo>
                    <a:pt x="10790" y="477170"/>
                  </a:lnTo>
                  <a:lnTo>
                    <a:pt x="10783" y="475958"/>
                  </a:lnTo>
                  <a:lnTo>
                    <a:pt x="10760" y="474747"/>
                  </a:lnTo>
                  <a:lnTo>
                    <a:pt x="10731" y="473570"/>
                  </a:lnTo>
                  <a:lnTo>
                    <a:pt x="10679" y="472426"/>
                  </a:lnTo>
                  <a:lnTo>
                    <a:pt x="10620" y="471282"/>
                  </a:lnTo>
                  <a:lnTo>
                    <a:pt x="10546" y="470172"/>
                  </a:lnTo>
                  <a:lnTo>
                    <a:pt x="10465" y="469062"/>
                  </a:lnTo>
                  <a:lnTo>
                    <a:pt x="10361" y="468019"/>
                  </a:lnTo>
                  <a:lnTo>
                    <a:pt x="10258" y="466976"/>
                  </a:lnTo>
                  <a:lnTo>
                    <a:pt x="10140" y="465967"/>
                  </a:lnTo>
                  <a:lnTo>
                    <a:pt x="10007" y="464991"/>
                  </a:lnTo>
                  <a:lnTo>
                    <a:pt x="9866" y="464049"/>
                  </a:lnTo>
                  <a:lnTo>
                    <a:pt x="9711" y="463141"/>
                  </a:lnTo>
                  <a:lnTo>
                    <a:pt x="9556" y="462233"/>
                  </a:lnTo>
                  <a:lnTo>
                    <a:pt x="9386" y="461392"/>
                  </a:lnTo>
                  <a:lnTo>
                    <a:pt x="9208" y="460584"/>
                  </a:lnTo>
                  <a:lnTo>
                    <a:pt x="9016" y="459811"/>
                  </a:lnTo>
                  <a:lnTo>
                    <a:pt x="8824" y="459104"/>
                  </a:lnTo>
                  <a:lnTo>
                    <a:pt x="8617" y="458398"/>
                  </a:lnTo>
                  <a:lnTo>
                    <a:pt x="8403" y="457758"/>
                  </a:lnTo>
                  <a:lnTo>
                    <a:pt x="8189" y="457153"/>
                  </a:lnTo>
                  <a:lnTo>
                    <a:pt x="7959" y="456615"/>
                  </a:lnTo>
                  <a:lnTo>
                    <a:pt x="7730" y="456110"/>
                  </a:lnTo>
                  <a:lnTo>
                    <a:pt x="7486" y="455639"/>
                  </a:lnTo>
                  <a:lnTo>
                    <a:pt x="7243" y="455235"/>
                  </a:lnTo>
                  <a:lnTo>
                    <a:pt x="6991" y="454865"/>
                  </a:lnTo>
                  <a:lnTo>
                    <a:pt x="6740" y="454562"/>
                  </a:lnTo>
                  <a:lnTo>
                    <a:pt x="6474" y="454293"/>
                  </a:lnTo>
                  <a:lnTo>
                    <a:pt x="6215" y="454092"/>
                  </a:lnTo>
                  <a:lnTo>
                    <a:pt x="5942" y="453957"/>
                  </a:lnTo>
                  <a:lnTo>
                    <a:pt x="5668" y="453856"/>
                  </a:lnTo>
                  <a:lnTo>
                    <a:pt x="5395" y="453822"/>
                  </a:lnTo>
                  <a:close/>
                  <a:moveTo>
                    <a:pt x="5114" y="567059"/>
                  </a:moveTo>
                  <a:lnTo>
                    <a:pt x="4833" y="567160"/>
                  </a:lnTo>
                  <a:lnTo>
                    <a:pt x="4560" y="567328"/>
                  </a:lnTo>
                  <a:lnTo>
                    <a:pt x="4294" y="567530"/>
                  </a:lnTo>
                  <a:lnTo>
                    <a:pt x="4028" y="567766"/>
                  </a:lnTo>
                  <a:lnTo>
                    <a:pt x="3769" y="568102"/>
                  </a:lnTo>
                  <a:lnTo>
                    <a:pt x="3518" y="568472"/>
                  </a:lnTo>
                  <a:lnTo>
                    <a:pt x="3274" y="568876"/>
                  </a:lnTo>
                  <a:lnTo>
                    <a:pt x="3037" y="569347"/>
                  </a:lnTo>
                  <a:lnTo>
                    <a:pt x="2801" y="569885"/>
                  </a:lnTo>
                  <a:lnTo>
                    <a:pt x="2572" y="570423"/>
                  </a:lnTo>
                  <a:lnTo>
                    <a:pt x="2358" y="571029"/>
                  </a:lnTo>
                  <a:lnTo>
                    <a:pt x="2143" y="571702"/>
                  </a:lnTo>
                  <a:lnTo>
                    <a:pt x="1944" y="572408"/>
                  </a:lnTo>
                  <a:lnTo>
                    <a:pt x="1744" y="573115"/>
                  </a:lnTo>
                  <a:lnTo>
                    <a:pt x="1559" y="573889"/>
                  </a:lnTo>
                  <a:lnTo>
                    <a:pt x="1382" y="574730"/>
                  </a:lnTo>
                  <a:lnTo>
                    <a:pt x="1212" y="575571"/>
                  </a:lnTo>
                  <a:lnTo>
                    <a:pt x="1057" y="576445"/>
                  </a:lnTo>
                  <a:lnTo>
                    <a:pt x="909" y="577354"/>
                  </a:lnTo>
                  <a:lnTo>
                    <a:pt x="769" y="578296"/>
                  </a:lnTo>
                  <a:lnTo>
                    <a:pt x="636" y="579271"/>
                  </a:lnTo>
                  <a:lnTo>
                    <a:pt x="525" y="580280"/>
                  </a:lnTo>
                  <a:lnTo>
                    <a:pt x="414" y="581323"/>
                  </a:lnTo>
                  <a:lnTo>
                    <a:pt x="318" y="582400"/>
                  </a:lnTo>
                  <a:lnTo>
                    <a:pt x="237" y="583476"/>
                  </a:lnTo>
                  <a:lnTo>
                    <a:pt x="163" y="584586"/>
                  </a:lnTo>
                  <a:lnTo>
                    <a:pt x="103" y="585697"/>
                  </a:lnTo>
                  <a:lnTo>
                    <a:pt x="59" y="586840"/>
                  </a:lnTo>
                  <a:lnTo>
                    <a:pt x="22" y="588018"/>
                  </a:lnTo>
                  <a:lnTo>
                    <a:pt x="0" y="589195"/>
                  </a:lnTo>
                  <a:lnTo>
                    <a:pt x="0" y="590373"/>
                  </a:lnTo>
                  <a:lnTo>
                    <a:pt x="0" y="591618"/>
                  </a:lnTo>
                  <a:lnTo>
                    <a:pt x="22" y="592795"/>
                  </a:lnTo>
                  <a:lnTo>
                    <a:pt x="59" y="593972"/>
                  </a:lnTo>
                  <a:lnTo>
                    <a:pt x="103" y="595150"/>
                  </a:lnTo>
                  <a:lnTo>
                    <a:pt x="163" y="596294"/>
                  </a:lnTo>
                  <a:lnTo>
                    <a:pt x="237" y="597404"/>
                  </a:lnTo>
                  <a:lnTo>
                    <a:pt x="318" y="598480"/>
                  </a:lnTo>
                  <a:lnTo>
                    <a:pt x="414" y="599557"/>
                  </a:lnTo>
                  <a:lnTo>
                    <a:pt x="525" y="600600"/>
                  </a:lnTo>
                  <a:lnTo>
                    <a:pt x="636" y="601609"/>
                  </a:lnTo>
                  <a:lnTo>
                    <a:pt x="769" y="602585"/>
                  </a:lnTo>
                  <a:lnTo>
                    <a:pt x="909" y="603527"/>
                  </a:lnTo>
                  <a:lnTo>
                    <a:pt x="1057" y="604435"/>
                  </a:lnTo>
                  <a:lnTo>
                    <a:pt x="1212" y="605310"/>
                  </a:lnTo>
                  <a:lnTo>
                    <a:pt x="1382" y="606151"/>
                  </a:lnTo>
                  <a:lnTo>
                    <a:pt x="1559" y="606958"/>
                  </a:lnTo>
                  <a:lnTo>
                    <a:pt x="1744" y="607732"/>
                  </a:lnTo>
                  <a:lnTo>
                    <a:pt x="1944" y="608472"/>
                  </a:lnTo>
                  <a:lnTo>
                    <a:pt x="2143" y="609145"/>
                  </a:lnTo>
                  <a:lnTo>
                    <a:pt x="2358" y="609784"/>
                  </a:lnTo>
                  <a:lnTo>
                    <a:pt x="2572" y="610389"/>
                  </a:lnTo>
                  <a:lnTo>
                    <a:pt x="2801" y="610961"/>
                  </a:lnTo>
                  <a:lnTo>
                    <a:pt x="3037" y="611466"/>
                  </a:lnTo>
                  <a:lnTo>
                    <a:pt x="3274" y="611937"/>
                  </a:lnTo>
                  <a:lnTo>
                    <a:pt x="3518" y="612341"/>
                  </a:lnTo>
                  <a:lnTo>
                    <a:pt x="3769" y="612711"/>
                  </a:lnTo>
                  <a:lnTo>
                    <a:pt x="4028" y="613013"/>
                  </a:lnTo>
                  <a:lnTo>
                    <a:pt x="4294" y="613249"/>
                  </a:lnTo>
                  <a:lnTo>
                    <a:pt x="4560" y="613451"/>
                  </a:lnTo>
                  <a:lnTo>
                    <a:pt x="4833" y="613619"/>
                  </a:lnTo>
                  <a:lnTo>
                    <a:pt x="5114" y="613686"/>
                  </a:lnTo>
                  <a:lnTo>
                    <a:pt x="5395" y="613720"/>
                  </a:lnTo>
                  <a:lnTo>
                    <a:pt x="5668" y="613686"/>
                  </a:lnTo>
                  <a:lnTo>
                    <a:pt x="5942" y="613619"/>
                  </a:lnTo>
                  <a:lnTo>
                    <a:pt x="6215" y="613451"/>
                  </a:lnTo>
                  <a:lnTo>
                    <a:pt x="6474" y="613249"/>
                  </a:lnTo>
                  <a:lnTo>
                    <a:pt x="6740" y="613013"/>
                  </a:lnTo>
                  <a:lnTo>
                    <a:pt x="6991" y="612711"/>
                  </a:lnTo>
                  <a:lnTo>
                    <a:pt x="7243" y="612341"/>
                  </a:lnTo>
                  <a:lnTo>
                    <a:pt x="7486" y="611937"/>
                  </a:lnTo>
                  <a:lnTo>
                    <a:pt x="7730" y="611466"/>
                  </a:lnTo>
                  <a:lnTo>
                    <a:pt x="7959" y="610961"/>
                  </a:lnTo>
                  <a:lnTo>
                    <a:pt x="8189" y="610389"/>
                  </a:lnTo>
                  <a:lnTo>
                    <a:pt x="8403" y="609784"/>
                  </a:lnTo>
                  <a:lnTo>
                    <a:pt x="8617" y="609145"/>
                  </a:lnTo>
                  <a:lnTo>
                    <a:pt x="8824" y="608472"/>
                  </a:lnTo>
                  <a:lnTo>
                    <a:pt x="9016" y="607732"/>
                  </a:lnTo>
                  <a:lnTo>
                    <a:pt x="9208" y="606958"/>
                  </a:lnTo>
                  <a:lnTo>
                    <a:pt x="9386" y="606151"/>
                  </a:lnTo>
                  <a:lnTo>
                    <a:pt x="9556" y="605310"/>
                  </a:lnTo>
                  <a:lnTo>
                    <a:pt x="9711" y="604435"/>
                  </a:lnTo>
                  <a:lnTo>
                    <a:pt x="9866" y="603527"/>
                  </a:lnTo>
                  <a:lnTo>
                    <a:pt x="10007" y="602585"/>
                  </a:lnTo>
                  <a:lnTo>
                    <a:pt x="10140" y="601609"/>
                  </a:lnTo>
                  <a:lnTo>
                    <a:pt x="10258" y="600600"/>
                  </a:lnTo>
                  <a:lnTo>
                    <a:pt x="10361" y="599557"/>
                  </a:lnTo>
                  <a:lnTo>
                    <a:pt x="10465" y="598480"/>
                  </a:lnTo>
                  <a:lnTo>
                    <a:pt x="10546" y="597404"/>
                  </a:lnTo>
                  <a:lnTo>
                    <a:pt x="10620" y="596294"/>
                  </a:lnTo>
                  <a:lnTo>
                    <a:pt x="10679" y="595150"/>
                  </a:lnTo>
                  <a:lnTo>
                    <a:pt x="10731" y="593972"/>
                  </a:lnTo>
                  <a:lnTo>
                    <a:pt x="10760" y="592795"/>
                  </a:lnTo>
                  <a:lnTo>
                    <a:pt x="10783" y="591618"/>
                  </a:lnTo>
                  <a:lnTo>
                    <a:pt x="10790" y="590373"/>
                  </a:lnTo>
                  <a:lnTo>
                    <a:pt x="10783" y="589195"/>
                  </a:lnTo>
                  <a:lnTo>
                    <a:pt x="10760" y="588018"/>
                  </a:lnTo>
                  <a:lnTo>
                    <a:pt x="10731" y="586840"/>
                  </a:lnTo>
                  <a:lnTo>
                    <a:pt x="10679" y="585697"/>
                  </a:lnTo>
                  <a:lnTo>
                    <a:pt x="10620" y="584586"/>
                  </a:lnTo>
                  <a:lnTo>
                    <a:pt x="10546" y="583476"/>
                  </a:lnTo>
                  <a:lnTo>
                    <a:pt x="10465" y="582400"/>
                  </a:lnTo>
                  <a:lnTo>
                    <a:pt x="10361" y="581323"/>
                  </a:lnTo>
                  <a:lnTo>
                    <a:pt x="10258" y="580280"/>
                  </a:lnTo>
                  <a:lnTo>
                    <a:pt x="10140" y="579271"/>
                  </a:lnTo>
                  <a:lnTo>
                    <a:pt x="10007" y="578296"/>
                  </a:lnTo>
                  <a:lnTo>
                    <a:pt x="9866" y="577354"/>
                  </a:lnTo>
                  <a:lnTo>
                    <a:pt x="9711" y="576445"/>
                  </a:lnTo>
                  <a:lnTo>
                    <a:pt x="9556" y="575571"/>
                  </a:lnTo>
                  <a:lnTo>
                    <a:pt x="9386" y="574730"/>
                  </a:lnTo>
                  <a:lnTo>
                    <a:pt x="9208" y="573889"/>
                  </a:lnTo>
                  <a:lnTo>
                    <a:pt x="9016" y="573115"/>
                  </a:lnTo>
                  <a:lnTo>
                    <a:pt x="8824" y="572408"/>
                  </a:lnTo>
                  <a:lnTo>
                    <a:pt x="8617" y="571702"/>
                  </a:lnTo>
                  <a:lnTo>
                    <a:pt x="8403" y="571029"/>
                  </a:lnTo>
                  <a:lnTo>
                    <a:pt x="8189" y="570423"/>
                  </a:lnTo>
                  <a:lnTo>
                    <a:pt x="7959" y="569885"/>
                  </a:lnTo>
                  <a:lnTo>
                    <a:pt x="7730" y="569347"/>
                  </a:lnTo>
                  <a:lnTo>
                    <a:pt x="7486" y="568876"/>
                  </a:lnTo>
                  <a:lnTo>
                    <a:pt x="7243" y="568472"/>
                  </a:lnTo>
                  <a:lnTo>
                    <a:pt x="6991" y="568102"/>
                  </a:lnTo>
                  <a:lnTo>
                    <a:pt x="6740" y="567766"/>
                  </a:lnTo>
                  <a:lnTo>
                    <a:pt x="6474" y="567530"/>
                  </a:lnTo>
                  <a:lnTo>
                    <a:pt x="6215" y="567328"/>
                  </a:lnTo>
                  <a:lnTo>
                    <a:pt x="5942" y="567160"/>
                  </a:lnTo>
                  <a:lnTo>
                    <a:pt x="5668"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8"/>
            <p:cNvSpPr/>
            <p:nvPr/>
          </p:nvSpPr>
          <p:spPr>
            <a:xfrm>
              <a:off x="10537933" y="1504158"/>
              <a:ext cx="55637" cy="742601"/>
            </a:xfrm>
            <a:custGeom>
              <a:avLst/>
              <a:gdLst/>
              <a:ahLst/>
              <a:cxnLst/>
              <a:rect l="l" t="t" r="r" b="b"/>
              <a:pathLst>
                <a:path w="10798" h="613720" extrusionOk="0">
                  <a:moveTo>
                    <a:pt x="5403" y="0"/>
                  </a:moveTo>
                  <a:lnTo>
                    <a:pt x="5122" y="34"/>
                  </a:lnTo>
                  <a:lnTo>
                    <a:pt x="4848" y="135"/>
                  </a:lnTo>
                  <a:lnTo>
                    <a:pt x="4582" y="269"/>
                  </a:lnTo>
                  <a:lnTo>
                    <a:pt x="4316" y="471"/>
                  </a:lnTo>
                  <a:lnTo>
                    <a:pt x="4050" y="740"/>
                  </a:lnTo>
                  <a:lnTo>
                    <a:pt x="3799" y="1043"/>
                  </a:lnTo>
                  <a:lnTo>
                    <a:pt x="3548" y="1413"/>
                  </a:lnTo>
                  <a:lnTo>
                    <a:pt x="3304" y="1850"/>
                  </a:lnTo>
                  <a:lnTo>
                    <a:pt x="3060" y="2321"/>
                  </a:lnTo>
                  <a:lnTo>
                    <a:pt x="2831" y="2826"/>
                  </a:lnTo>
                  <a:lnTo>
                    <a:pt x="2602" y="3398"/>
                  </a:lnTo>
                  <a:lnTo>
                    <a:pt x="2387" y="4003"/>
                  </a:lnTo>
                  <a:lnTo>
                    <a:pt x="2173" y="4643"/>
                  </a:lnTo>
                  <a:lnTo>
                    <a:pt x="1966" y="5349"/>
                  </a:lnTo>
                  <a:lnTo>
                    <a:pt x="1774" y="6089"/>
                  </a:lnTo>
                  <a:lnTo>
                    <a:pt x="1589" y="6863"/>
                  </a:lnTo>
                  <a:lnTo>
                    <a:pt x="1404" y="7670"/>
                  </a:lnTo>
                  <a:lnTo>
                    <a:pt x="1234" y="8511"/>
                  </a:lnTo>
                  <a:lnTo>
                    <a:pt x="1079" y="9420"/>
                  </a:lnTo>
                  <a:lnTo>
                    <a:pt x="924" y="10328"/>
                  </a:lnTo>
                  <a:lnTo>
                    <a:pt x="784" y="11270"/>
                  </a:lnTo>
                  <a:lnTo>
                    <a:pt x="658" y="12245"/>
                  </a:lnTo>
                  <a:lnTo>
                    <a:pt x="532" y="13255"/>
                  </a:lnTo>
                  <a:lnTo>
                    <a:pt x="429" y="14298"/>
                  </a:lnTo>
                  <a:lnTo>
                    <a:pt x="333" y="15340"/>
                  </a:lnTo>
                  <a:lnTo>
                    <a:pt x="244" y="16417"/>
                  </a:lnTo>
                  <a:lnTo>
                    <a:pt x="170" y="17527"/>
                  </a:lnTo>
                  <a:lnTo>
                    <a:pt x="111" y="18671"/>
                  </a:lnTo>
                  <a:lnTo>
                    <a:pt x="67" y="19815"/>
                  </a:lnTo>
                  <a:lnTo>
                    <a:pt x="30" y="20959"/>
                  </a:lnTo>
                  <a:lnTo>
                    <a:pt x="8" y="22136"/>
                  </a:lnTo>
                  <a:lnTo>
                    <a:pt x="0" y="23347"/>
                  </a:lnTo>
                  <a:lnTo>
                    <a:pt x="8" y="24558"/>
                  </a:lnTo>
                  <a:lnTo>
                    <a:pt x="30" y="25769"/>
                  </a:lnTo>
                  <a:lnTo>
                    <a:pt x="67" y="26947"/>
                  </a:lnTo>
                  <a:lnTo>
                    <a:pt x="111" y="28091"/>
                  </a:lnTo>
                  <a:lnTo>
                    <a:pt x="170" y="29234"/>
                  </a:lnTo>
                  <a:lnTo>
                    <a:pt x="244" y="30345"/>
                  </a:lnTo>
                  <a:lnTo>
                    <a:pt x="333" y="31455"/>
                  </a:lnTo>
                  <a:lnTo>
                    <a:pt x="429" y="32531"/>
                  </a:lnTo>
                  <a:lnTo>
                    <a:pt x="532" y="33540"/>
                  </a:lnTo>
                  <a:lnTo>
                    <a:pt x="658" y="34550"/>
                  </a:lnTo>
                  <a:lnTo>
                    <a:pt x="784" y="35525"/>
                  </a:lnTo>
                  <a:lnTo>
                    <a:pt x="924" y="36501"/>
                  </a:lnTo>
                  <a:lnTo>
                    <a:pt x="1079" y="37409"/>
                  </a:lnTo>
                  <a:lnTo>
                    <a:pt x="1234" y="38284"/>
                  </a:lnTo>
                  <a:lnTo>
                    <a:pt x="1404" y="39125"/>
                  </a:lnTo>
                  <a:lnTo>
                    <a:pt x="1589" y="39932"/>
                  </a:lnTo>
                  <a:lnTo>
                    <a:pt x="1774" y="40706"/>
                  </a:lnTo>
                  <a:lnTo>
                    <a:pt x="1966" y="41413"/>
                  </a:lnTo>
                  <a:lnTo>
                    <a:pt x="2173" y="42119"/>
                  </a:lnTo>
                  <a:lnTo>
                    <a:pt x="2387" y="42758"/>
                  </a:lnTo>
                  <a:lnTo>
                    <a:pt x="2602" y="43364"/>
                  </a:lnTo>
                  <a:lnTo>
                    <a:pt x="2831" y="43902"/>
                  </a:lnTo>
                  <a:lnTo>
                    <a:pt x="3060" y="44407"/>
                  </a:lnTo>
                  <a:lnTo>
                    <a:pt x="3304" y="44878"/>
                  </a:lnTo>
                  <a:lnTo>
                    <a:pt x="3548" y="45281"/>
                  </a:lnTo>
                  <a:lnTo>
                    <a:pt x="3799" y="45651"/>
                  </a:lnTo>
                  <a:lnTo>
                    <a:pt x="4050" y="45954"/>
                  </a:lnTo>
                  <a:lnTo>
                    <a:pt x="4316" y="46223"/>
                  </a:lnTo>
                  <a:lnTo>
                    <a:pt x="4582" y="46425"/>
                  </a:lnTo>
                  <a:lnTo>
                    <a:pt x="4848" y="46560"/>
                  </a:lnTo>
                  <a:lnTo>
                    <a:pt x="5122" y="46661"/>
                  </a:lnTo>
                  <a:lnTo>
                    <a:pt x="5403" y="46694"/>
                  </a:lnTo>
                  <a:lnTo>
                    <a:pt x="5676" y="46661"/>
                  </a:lnTo>
                  <a:lnTo>
                    <a:pt x="5950" y="46560"/>
                  </a:lnTo>
                  <a:lnTo>
                    <a:pt x="6216" y="46425"/>
                  </a:lnTo>
                  <a:lnTo>
                    <a:pt x="6482" y="46223"/>
                  </a:lnTo>
                  <a:lnTo>
                    <a:pt x="6740" y="45954"/>
                  </a:lnTo>
                  <a:lnTo>
                    <a:pt x="6999" y="45651"/>
                  </a:lnTo>
                  <a:lnTo>
                    <a:pt x="7250" y="45281"/>
                  </a:lnTo>
                  <a:lnTo>
                    <a:pt x="7494" y="44878"/>
                  </a:lnTo>
                  <a:lnTo>
                    <a:pt x="7731" y="44407"/>
                  </a:lnTo>
                  <a:lnTo>
                    <a:pt x="7967" y="43902"/>
                  </a:lnTo>
                  <a:lnTo>
                    <a:pt x="8189" y="43364"/>
                  </a:lnTo>
                  <a:lnTo>
                    <a:pt x="8411" y="42758"/>
                  </a:lnTo>
                  <a:lnTo>
                    <a:pt x="8625" y="42119"/>
                  </a:lnTo>
                  <a:lnTo>
                    <a:pt x="8824" y="41413"/>
                  </a:lnTo>
                  <a:lnTo>
                    <a:pt x="9024" y="40706"/>
                  </a:lnTo>
                  <a:lnTo>
                    <a:pt x="9209" y="39932"/>
                  </a:lnTo>
                  <a:lnTo>
                    <a:pt x="9386" y="39125"/>
                  </a:lnTo>
                  <a:lnTo>
                    <a:pt x="9556" y="38284"/>
                  </a:lnTo>
                  <a:lnTo>
                    <a:pt x="9719" y="37409"/>
                  </a:lnTo>
                  <a:lnTo>
                    <a:pt x="9874" y="36501"/>
                  </a:lnTo>
                  <a:lnTo>
                    <a:pt x="10014" y="35525"/>
                  </a:lnTo>
                  <a:lnTo>
                    <a:pt x="10140" y="34550"/>
                  </a:lnTo>
                  <a:lnTo>
                    <a:pt x="10266" y="33540"/>
                  </a:lnTo>
                  <a:lnTo>
                    <a:pt x="10369" y="32531"/>
                  </a:lnTo>
                  <a:lnTo>
                    <a:pt x="10465" y="31455"/>
                  </a:lnTo>
                  <a:lnTo>
                    <a:pt x="10554" y="30345"/>
                  </a:lnTo>
                  <a:lnTo>
                    <a:pt x="10628" y="29234"/>
                  </a:lnTo>
                  <a:lnTo>
                    <a:pt x="10687" y="28091"/>
                  </a:lnTo>
                  <a:lnTo>
                    <a:pt x="10731" y="26947"/>
                  </a:lnTo>
                  <a:lnTo>
                    <a:pt x="10768" y="25769"/>
                  </a:lnTo>
                  <a:lnTo>
                    <a:pt x="10790" y="24558"/>
                  </a:lnTo>
                  <a:lnTo>
                    <a:pt x="10798" y="23347"/>
                  </a:lnTo>
                  <a:lnTo>
                    <a:pt x="10790" y="22136"/>
                  </a:lnTo>
                  <a:lnTo>
                    <a:pt x="10768" y="20959"/>
                  </a:lnTo>
                  <a:lnTo>
                    <a:pt x="10731" y="19815"/>
                  </a:lnTo>
                  <a:lnTo>
                    <a:pt x="10687" y="18671"/>
                  </a:lnTo>
                  <a:lnTo>
                    <a:pt x="10628" y="17527"/>
                  </a:lnTo>
                  <a:lnTo>
                    <a:pt x="10554" y="16417"/>
                  </a:lnTo>
                  <a:lnTo>
                    <a:pt x="10465" y="15340"/>
                  </a:lnTo>
                  <a:lnTo>
                    <a:pt x="10369" y="14298"/>
                  </a:lnTo>
                  <a:lnTo>
                    <a:pt x="10266" y="13255"/>
                  </a:lnTo>
                  <a:lnTo>
                    <a:pt x="10140" y="12245"/>
                  </a:lnTo>
                  <a:lnTo>
                    <a:pt x="10014" y="11270"/>
                  </a:lnTo>
                  <a:lnTo>
                    <a:pt x="9874" y="10328"/>
                  </a:lnTo>
                  <a:lnTo>
                    <a:pt x="9719" y="9420"/>
                  </a:lnTo>
                  <a:lnTo>
                    <a:pt x="9556" y="8511"/>
                  </a:lnTo>
                  <a:lnTo>
                    <a:pt x="9386" y="7670"/>
                  </a:lnTo>
                  <a:lnTo>
                    <a:pt x="9209" y="6863"/>
                  </a:lnTo>
                  <a:lnTo>
                    <a:pt x="9024" y="6089"/>
                  </a:lnTo>
                  <a:lnTo>
                    <a:pt x="8824" y="5349"/>
                  </a:lnTo>
                  <a:lnTo>
                    <a:pt x="8625" y="4643"/>
                  </a:lnTo>
                  <a:lnTo>
                    <a:pt x="8411" y="4003"/>
                  </a:lnTo>
                  <a:lnTo>
                    <a:pt x="8189" y="3398"/>
                  </a:lnTo>
                  <a:lnTo>
                    <a:pt x="7967" y="2826"/>
                  </a:lnTo>
                  <a:lnTo>
                    <a:pt x="7731" y="2321"/>
                  </a:lnTo>
                  <a:lnTo>
                    <a:pt x="7494" y="1850"/>
                  </a:lnTo>
                  <a:lnTo>
                    <a:pt x="7250" y="1413"/>
                  </a:lnTo>
                  <a:lnTo>
                    <a:pt x="6999" y="1043"/>
                  </a:lnTo>
                  <a:lnTo>
                    <a:pt x="6740" y="740"/>
                  </a:lnTo>
                  <a:lnTo>
                    <a:pt x="6482" y="471"/>
                  </a:lnTo>
                  <a:lnTo>
                    <a:pt x="6216" y="269"/>
                  </a:lnTo>
                  <a:lnTo>
                    <a:pt x="5950" y="135"/>
                  </a:lnTo>
                  <a:lnTo>
                    <a:pt x="5676" y="34"/>
                  </a:lnTo>
                  <a:lnTo>
                    <a:pt x="5403" y="0"/>
                  </a:lnTo>
                  <a:close/>
                  <a:moveTo>
                    <a:pt x="5403" y="113472"/>
                  </a:moveTo>
                  <a:lnTo>
                    <a:pt x="5122" y="113506"/>
                  </a:lnTo>
                  <a:lnTo>
                    <a:pt x="4848" y="113573"/>
                  </a:lnTo>
                  <a:lnTo>
                    <a:pt x="4582" y="113742"/>
                  </a:lnTo>
                  <a:lnTo>
                    <a:pt x="4316" y="113943"/>
                  </a:lnTo>
                  <a:lnTo>
                    <a:pt x="4050" y="114213"/>
                  </a:lnTo>
                  <a:lnTo>
                    <a:pt x="3799" y="114515"/>
                  </a:lnTo>
                  <a:lnTo>
                    <a:pt x="3548" y="114885"/>
                  </a:lnTo>
                  <a:lnTo>
                    <a:pt x="3304" y="115323"/>
                  </a:lnTo>
                  <a:lnTo>
                    <a:pt x="3060" y="115794"/>
                  </a:lnTo>
                  <a:lnTo>
                    <a:pt x="2831" y="116298"/>
                  </a:lnTo>
                  <a:lnTo>
                    <a:pt x="2602" y="116870"/>
                  </a:lnTo>
                  <a:lnTo>
                    <a:pt x="2387" y="117476"/>
                  </a:lnTo>
                  <a:lnTo>
                    <a:pt x="2173" y="118115"/>
                  </a:lnTo>
                  <a:lnTo>
                    <a:pt x="1966" y="118821"/>
                  </a:lnTo>
                  <a:lnTo>
                    <a:pt x="1774" y="119562"/>
                  </a:lnTo>
                  <a:lnTo>
                    <a:pt x="1589" y="120335"/>
                  </a:lnTo>
                  <a:lnTo>
                    <a:pt x="1404" y="121143"/>
                  </a:lnTo>
                  <a:lnTo>
                    <a:pt x="1234" y="121984"/>
                  </a:lnTo>
                  <a:lnTo>
                    <a:pt x="1079" y="122858"/>
                  </a:lnTo>
                  <a:lnTo>
                    <a:pt x="924" y="123800"/>
                  </a:lnTo>
                  <a:lnTo>
                    <a:pt x="784" y="124742"/>
                  </a:lnTo>
                  <a:lnTo>
                    <a:pt x="658" y="125718"/>
                  </a:lnTo>
                  <a:lnTo>
                    <a:pt x="532" y="126727"/>
                  </a:lnTo>
                  <a:lnTo>
                    <a:pt x="429" y="127736"/>
                  </a:lnTo>
                  <a:lnTo>
                    <a:pt x="333" y="128813"/>
                  </a:lnTo>
                  <a:lnTo>
                    <a:pt x="244" y="129889"/>
                  </a:lnTo>
                  <a:lnTo>
                    <a:pt x="170" y="131000"/>
                  </a:lnTo>
                  <a:lnTo>
                    <a:pt x="111" y="132110"/>
                  </a:lnTo>
                  <a:lnTo>
                    <a:pt x="67" y="133254"/>
                  </a:lnTo>
                  <a:lnTo>
                    <a:pt x="30" y="134431"/>
                  </a:lnTo>
                  <a:lnTo>
                    <a:pt x="8" y="135608"/>
                  </a:lnTo>
                  <a:lnTo>
                    <a:pt x="0" y="136820"/>
                  </a:lnTo>
                  <a:lnTo>
                    <a:pt x="8" y="137997"/>
                  </a:lnTo>
                  <a:lnTo>
                    <a:pt x="30" y="139174"/>
                  </a:lnTo>
                  <a:lnTo>
                    <a:pt x="67" y="140352"/>
                  </a:lnTo>
                  <a:lnTo>
                    <a:pt x="111" y="141496"/>
                  </a:lnTo>
                  <a:lnTo>
                    <a:pt x="170" y="142640"/>
                  </a:lnTo>
                  <a:lnTo>
                    <a:pt x="244" y="143716"/>
                  </a:lnTo>
                  <a:lnTo>
                    <a:pt x="333" y="144826"/>
                  </a:lnTo>
                  <a:lnTo>
                    <a:pt x="429" y="145869"/>
                  </a:lnTo>
                  <a:lnTo>
                    <a:pt x="532" y="146912"/>
                  </a:lnTo>
                  <a:lnTo>
                    <a:pt x="658" y="147921"/>
                  </a:lnTo>
                  <a:lnTo>
                    <a:pt x="784" y="148897"/>
                  </a:lnTo>
                  <a:lnTo>
                    <a:pt x="924" y="149839"/>
                  </a:lnTo>
                  <a:lnTo>
                    <a:pt x="1079" y="150747"/>
                  </a:lnTo>
                  <a:lnTo>
                    <a:pt x="1234" y="151622"/>
                  </a:lnTo>
                  <a:lnTo>
                    <a:pt x="1404" y="152496"/>
                  </a:lnTo>
                  <a:lnTo>
                    <a:pt x="1589" y="153304"/>
                  </a:lnTo>
                  <a:lnTo>
                    <a:pt x="1774" y="154078"/>
                  </a:lnTo>
                  <a:lnTo>
                    <a:pt x="1966" y="154818"/>
                  </a:lnTo>
                  <a:lnTo>
                    <a:pt x="2173" y="155491"/>
                  </a:lnTo>
                  <a:lnTo>
                    <a:pt x="2387" y="156163"/>
                  </a:lnTo>
                  <a:lnTo>
                    <a:pt x="2602" y="156769"/>
                  </a:lnTo>
                  <a:lnTo>
                    <a:pt x="2831" y="157341"/>
                  </a:lnTo>
                  <a:lnTo>
                    <a:pt x="3060" y="157845"/>
                  </a:lnTo>
                  <a:lnTo>
                    <a:pt x="3304" y="158316"/>
                  </a:lnTo>
                  <a:lnTo>
                    <a:pt x="3548" y="158720"/>
                  </a:lnTo>
                  <a:lnTo>
                    <a:pt x="3799" y="159090"/>
                  </a:lnTo>
                  <a:lnTo>
                    <a:pt x="4050" y="159427"/>
                  </a:lnTo>
                  <a:lnTo>
                    <a:pt x="4316" y="159696"/>
                  </a:lnTo>
                  <a:lnTo>
                    <a:pt x="4582" y="159898"/>
                  </a:lnTo>
                  <a:lnTo>
                    <a:pt x="4848" y="160032"/>
                  </a:lnTo>
                  <a:lnTo>
                    <a:pt x="5122" y="160133"/>
                  </a:lnTo>
                  <a:lnTo>
                    <a:pt x="5403"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7" y="157341"/>
                  </a:lnTo>
                  <a:lnTo>
                    <a:pt x="8189" y="156769"/>
                  </a:lnTo>
                  <a:lnTo>
                    <a:pt x="8411" y="156163"/>
                  </a:lnTo>
                  <a:lnTo>
                    <a:pt x="8625" y="155491"/>
                  </a:lnTo>
                  <a:lnTo>
                    <a:pt x="8824" y="154818"/>
                  </a:lnTo>
                  <a:lnTo>
                    <a:pt x="9024" y="154078"/>
                  </a:lnTo>
                  <a:lnTo>
                    <a:pt x="9209" y="153304"/>
                  </a:lnTo>
                  <a:lnTo>
                    <a:pt x="9386" y="152496"/>
                  </a:lnTo>
                  <a:lnTo>
                    <a:pt x="9556" y="151622"/>
                  </a:lnTo>
                  <a:lnTo>
                    <a:pt x="9719" y="150747"/>
                  </a:lnTo>
                  <a:lnTo>
                    <a:pt x="9874" y="149839"/>
                  </a:lnTo>
                  <a:lnTo>
                    <a:pt x="10014" y="148897"/>
                  </a:lnTo>
                  <a:lnTo>
                    <a:pt x="10140" y="147921"/>
                  </a:lnTo>
                  <a:lnTo>
                    <a:pt x="10266" y="146912"/>
                  </a:lnTo>
                  <a:lnTo>
                    <a:pt x="10369" y="145869"/>
                  </a:lnTo>
                  <a:lnTo>
                    <a:pt x="10465" y="144826"/>
                  </a:lnTo>
                  <a:lnTo>
                    <a:pt x="10554" y="143716"/>
                  </a:lnTo>
                  <a:lnTo>
                    <a:pt x="10628" y="142640"/>
                  </a:lnTo>
                  <a:lnTo>
                    <a:pt x="10687" y="141496"/>
                  </a:lnTo>
                  <a:lnTo>
                    <a:pt x="10731" y="140352"/>
                  </a:lnTo>
                  <a:lnTo>
                    <a:pt x="10768" y="139174"/>
                  </a:lnTo>
                  <a:lnTo>
                    <a:pt x="10790" y="137997"/>
                  </a:lnTo>
                  <a:lnTo>
                    <a:pt x="10798" y="136820"/>
                  </a:lnTo>
                  <a:lnTo>
                    <a:pt x="10790" y="135608"/>
                  </a:lnTo>
                  <a:lnTo>
                    <a:pt x="10768" y="134431"/>
                  </a:lnTo>
                  <a:lnTo>
                    <a:pt x="10731" y="133254"/>
                  </a:lnTo>
                  <a:lnTo>
                    <a:pt x="10687" y="132110"/>
                  </a:lnTo>
                  <a:lnTo>
                    <a:pt x="10628" y="131000"/>
                  </a:lnTo>
                  <a:lnTo>
                    <a:pt x="10554" y="129889"/>
                  </a:lnTo>
                  <a:lnTo>
                    <a:pt x="10465" y="128813"/>
                  </a:lnTo>
                  <a:lnTo>
                    <a:pt x="10369" y="127736"/>
                  </a:lnTo>
                  <a:lnTo>
                    <a:pt x="10266" y="126727"/>
                  </a:lnTo>
                  <a:lnTo>
                    <a:pt x="10140" y="125718"/>
                  </a:lnTo>
                  <a:lnTo>
                    <a:pt x="10014" y="124742"/>
                  </a:lnTo>
                  <a:lnTo>
                    <a:pt x="9874" y="123800"/>
                  </a:lnTo>
                  <a:lnTo>
                    <a:pt x="9719" y="122858"/>
                  </a:lnTo>
                  <a:lnTo>
                    <a:pt x="9556" y="121984"/>
                  </a:lnTo>
                  <a:lnTo>
                    <a:pt x="9386" y="121143"/>
                  </a:lnTo>
                  <a:lnTo>
                    <a:pt x="9209" y="120335"/>
                  </a:lnTo>
                  <a:lnTo>
                    <a:pt x="9024" y="119562"/>
                  </a:lnTo>
                  <a:lnTo>
                    <a:pt x="8824" y="118821"/>
                  </a:lnTo>
                  <a:lnTo>
                    <a:pt x="8625" y="118115"/>
                  </a:lnTo>
                  <a:lnTo>
                    <a:pt x="8411" y="117476"/>
                  </a:lnTo>
                  <a:lnTo>
                    <a:pt x="8189" y="116870"/>
                  </a:lnTo>
                  <a:lnTo>
                    <a:pt x="7967"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403" y="113472"/>
                  </a:lnTo>
                  <a:close/>
                  <a:moveTo>
                    <a:pt x="5122" y="226945"/>
                  </a:moveTo>
                  <a:lnTo>
                    <a:pt x="4848" y="227046"/>
                  </a:lnTo>
                  <a:lnTo>
                    <a:pt x="4582" y="227214"/>
                  </a:lnTo>
                  <a:lnTo>
                    <a:pt x="4316" y="227416"/>
                  </a:lnTo>
                  <a:lnTo>
                    <a:pt x="4050" y="227651"/>
                  </a:lnTo>
                  <a:lnTo>
                    <a:pt x="3799" y="227988"/>
                  </a:lnTo>
                  <a:lnTo>
                    <a:pt x="3548" y="228358"/>
                  </a:lnTo>
                  <a:lnTo>
                    <a:pt x="3304" y="228761"/>
                  </a:lnTo>
                  <a:lnTo>
                    <a:pt x="3060" y="229232"/>
                  </a:lnTo>
                  <a:lnTo>
                    <a:pt x="2831" y="229771"/>
                  </a:lnTo>
                  <a:lnTo>
                    <a:pt x="2602" y="230309"/>
                  </a:lnTo>
                  <a:lnTo>
                    <a:pt x="2387" y="230915"/>
                  </a:lnTo>
                  <a:lnTo>
                    <a:pt x="2173" y="231587"/>
                  </a:lnTo>
                  <a:lnTo>
                    <a:pt x="1966" y="232260"/>
                  </a:lnTo>
                  <a:lnTo>
                    <a:pt x="1774" y="233000"/>
                  </a:lnTo>
                  <a:lnTo>
                    <a:pt x="1589" y="233774"/>
                  </a:lnTo>
                  <a:lnTo>
                    <a:pt x="1404" y="234581"/>
                  </a:lnTo>
                  <a:lnTo>
                    <a:pt x="1234" y="235422"/>
                  </a:lnTo>
                  <a:lnTo>
                    <a:pt x="1079" y="236331"/>
                  </a:lnTo>
                  <a:lnTo>
                    <a:pt x="924" y="237239"/>
                  </a:lnTo>
                  <a:lnTo>
                    <a:pt x="784" y="238181"/>
                  </a:lnTo>
                  <a:lnTo>
                    <a:pt x="658" y="239157"/>
                  </a:lnTo>
                  <a:lnTo>
                    <a:pt x="532" y="240166"/>
                  </a:lnTo>
                  <a:lnTo>
                    <a:pt x="429" y="241209"/>
                  </a:lnTo>
                  <a:lnTo>
                    <a:pt x="333" y="242252"/>
                  </a:lnTo>
                  <a:lnTo>
                    <a:pt x="244" y="243328"/>
                  </a:lnTo>
                  <a:lnTo>
                    <a:pt x="170" y="244438"/>
                  </a:lnTo>
                  <a:lnTo>
                    <a:pt x="111" y="245582"/>
                  </a:lnTo>
                  <a:lnTo>
                    <a:pt x="67" y="246726"/>
                  </a:lnTo>
                  <a:lnTo>
                    <a:pt x="30" y="247903"/>
                  </a:lnTo>
                  <a:lnTo>
                    <a:pt x="8" y="249081"/>
                  </a:lnTo>
                  <a:lnTo>
                    <a:pt x="0" y="250258"/>
                  </a:lnTo>
                  <a:lnTo>
                    <a:pt x="8" y="251469"/>
                  </a:lnTo>
                  <a:lnTo>
                    <a:pt x="30" y="252647"/>
                  </a:lnTo>
                  <a:lnTo>
                    <a:pt x="67" y="253824"/>
                  </a:lnTo>
                  <a:lnTo>
                    <a:pt x="111" y="254968"/>
                  </a:lnTo>
                  <a:lnTo>
                    <a:pt x="170" y="256078"/>
                  </a:lnTo>
                  <a:lnTo>
                    <a:pt x="244" y="257188"/>
                  </a:lnTo>
                  <a:lnTo>
                    <a:pt x="333" y="258265"/>
                  </a:lnTo>
                  <a:lnTo>
                    <a:pt x="429" y="259341"/>
                  </a:lnTo>
                  <a:lnTo>
                    <a:pt x="532" y="260384"/>
                  </a:lnTo>
                  <a:lnTo>
                    <a:pt x="658" y="261360"/>
                  </a:lnTo>
                  <a:lnTo>
                    <a:pt x="784" y="262336"/>
                  </a:lnTo>
                  <a:lnTo>
                    <a:pt x="924" y="263311"/>
                  </a:lnTo>
                  <a:lnTo>
                    <a:pt x="1079" y="264220"/>
                  </a:lnTo>
                  <a:lnTo>
                    <a:pt x="1234" y="265094"/>
                  </a:lnTo>
                  <a:lnTo>
                    <a:pt x="1404" y="265935"/>
                  </a:lnTo>
                  <a:lnTo>
                    <a:pt x="1589" y="266743"/>
                  </a:lnTo>
                  <a:lnTo>
                    <a:pt x="1774" y="267516"/>
                  </a:lnTo>
                  <a:lnTo>
                    <a:pt x="1966" y="268256"/>
                  </a:lnTo>
                  <a:lnTo>
                    <a:pt x="2173" y="268963"/>
                  </a:lnTo>
                  <a:lnTo>
                    <a:pt x="2387" y="269602"/>
                  </a:lnTo>
                  <a:lnTo>
                    <a:pt x="2602" y="270208"/>
                  </a:lnTo>
                  <a:lnTo>
                    <a:pt x="2831" y="270780"/>
                  </a:lnTo>
                  <a:lnTo>
                    <a:pt x="3060" y="271318"/>
                  </a:lnTo>
                  <a:lnTo>
                    <a:pt x="3304" y="271789"/>
                  </a:lnTo>
                  <a:lnTo>
                    <a:pt x="3548" y="272193"/>
                  </a:lnTo>
                  <a:lnTo>
                    <a:pt x="3799" y="272563"/>
                  </a:lnTo>
                  <a:lnTo>
                    <a:pt x="4050" y="272865"/>
                  </a:lnTo>
                  <a:lnTo>
                    <a:pt x="4316" y="273134"/>
                  </a:lnTo>
                  <a:lnTo>
                    <a:pt x="4582" y="273336"/>
                  </a:lnTo>
                  <a:lnTo>
                    <a:pt x="4848" y="273505"/>
                  </a:lnTo>
                  <a:lnTo>
                    <a:pt x="5122" y="273572"/>
                  </a:lnTo>
                  <a:lnTo>
                    <a:pt x="5403"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7" y="270780"/>
                  </a:lnTo>
                  <a:lnTo>
                    <a:pt x="8189" y="270208"/>
                  </a:lnTo>
                  <a:lnTo>
                    <a:pt x="8411" y="269602"/>
                  </a:lnTo>
                  <a:lnTo>
                    <a:pt x="8625" y="268963"/>
                  </a:lnTo>
                  <a:lnTo>
                    <a:pt x="8824" y="268256"/>
                  </a:lnTo>
                  <a:lnTo>
                    <a:pt x="9024" y="267516"/>
                  </a:lnTo>
                  <a:lnTo>
                    <a:pt x="9209" y="266743"/>
                  </a:lnTo>
                  <a:lnTo>
                    <a:pt x="9386" y="265935"/>
                  </a:lnTo>
                  <a:lnTo>
                    <a:pt x="9556" y="265094"/>
                  </a:lnTo>
                  <a:lnTo>
                    <a:pt x="9719" y="264220"/>
                  </a:lnTo>
                  <a:lnTo>
                    <a:pt x="9874" y="263311"/>
                  </a:lnTo>
                  <a:lnTo>
                    <a:pt x="10014" y="262336"/>
                  </a:lnTo>
                  <a:lnTo>
                    <a:pt x="10140" y="261360"/>
                  </a:lnTo>
                  <a:lnTo>
                    <a:pt x="10266" y="260384"/>
                  </a:lnTo>
                  <a:lnTo>
                    <a:pt x="10369" y="259341"/>
                  </a:lnTo>
                  <a:lnTo>
                    <a:pt x="10465" y="258265"/>
                  </a:lnTo>
                  <a:lnTo>
                    <a:pt x="10554" y="257188"/>
                  </a:lnTo>
                  <a:lnTo>
                    <a:pt x="10628" y="256078"/>
                  </a:lnTo>
                  <a:lnTo>
                    <a:pt x="10687" y="254968"/>
                  </a:lnTo>
                  <a:lnTo>
                    <a:pt x="10731" y="253824"/>
                  </a:lnTo>
                  <a:lnTo>
                    <a:pt x="10768" y="252647"/>
                  </a:lnTo>
                  <a:lnTo>
                    <a:pt x="10790" y="251469"/>
                  </a:lnTo>
                  <a:lnTo>
                    <a:pt x="10798" y="250258"/>
                  </a:lnTo>
                  <a:lnTo>
                    <a:pt x="10790" y="249081"/>
                  </a:lnTo>
                  <a:lnTo>
                    <a:pt x="10768" y="247903"/>
                  </a:lnTo>
                  <a:lnTo>
                    <a:pt x="10731" y="246726"/>
                  </a:lnTo>
                  <a:lnTo>
                    <a:pt x="10687" y="245582"/>
                  </a:lnTo>
                  <a:lnTo>
                    <a:pt x="10628" y="244438"/>
                  </a:lnTo>
                  <a:lnTo>
                    <a:pt x="10554" y="243328"/>
                  </a:lnTo>
                  <a:lnTo>
                    <a:pt x="10465" y="242252"/>
                  </a:lnTo>
                  <a:lnTo>
                    <a:pt x="10369" y="241209"/>
                  </a:lnTo>
                  <a:lnTo>
                    <a:pt x="10266" y="240166"/>
                  </a:lnTo>
                  <a:lnTo>
                    <a:pt x="10140" y="239157"/>
                  </a:lnTo>
                  <a:lnTo>
                    <a:pt x="10014" y="238181"/>
                  </a:lnTo>
                  <a:lnTo>
                    <a:pt x="9874" y="237239"/>
                  </a:lnTo>
                  <a:lnTo>
                    <a:pt x="9719" y="236331"/>
                  </a:lnTo>
                  <a:lnTo>
                    <a:pt x="9556" y="235422"/>
                  </a:lnTo>
                  <a:lnTo>
                    <a:pt x="9386" y="234581"/>
                  </a:lnTo>
                  <a:lnTo>
                    <a:pt x="9209" y="233774"/>
                  </a:lnTo>
                  <a:lnTo>
                    <a:pt x="9024" y="233000"/>
                  </a:lnTo>
                  <a:lnTo>
                    <a:pt x="8824" y="232260"/>
                  </a:lnTo>
                  <a:lnTo>
                    <a:pt x="8625" y="231587"/>
                  </a:lnTo>
                  <a:lnTo>
                    <a:pt x="8411" y="230915"/>
                  </a:lnTo>
                  <a:lnTo>
                    <a:pt x="8189" y="230309"/>
                  </a:lnTo>
                  <a:lnTo>
                    <a:pt x="7967"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22" y="340384"/>
                  </a:moveTo>
                  <a:lnTo>
                    <a:pt x="4848" y="340485"/>
                  </a:lnTo>
                  <a:lnTo>
                    <a:pt x="4582" y="340653"/>
                  </a:lnTo>
                  <a:lnTo>
                    <a:pt x="4316" y="340855"/>
                  </a:lnTo>
                  <a:lnTo>
                    <a:pt x="4050" y="341124"/>
                  </a:lnTo>
                  <a:lnTo>
                    <a:pt x="3799" y="341426"/>
                  </a:lnTo>
                  <a:lnTo>
                    <a:pt x="3548" y="341797"/>
                  </a:lnTo>
                  <a:lnTo>
                    <a:pt x="3304" y="342200"/>
                  </a:lnTo>
                  <a:lnTo>
                    <a:pt x="3060" y="342671"/>
                  </a:lnTo>
                  <a:lnTo>
                    <a:pt x="2831" y="343209"/>
                  </a:lnTo>
                  <a:lnTo>
                    <a:pt x="2602" y="343748"/>
                  </a:lnTo>
                  <a:lnTo>
                    <a:pt x="2387" y="344387"/>
                  </a:lnTo>
                  <a:lnTo>
                    <a:pt x="2173" y="345026"/>
                  </a:lnTo>
                  <a:lnTo>
                    <a:pt x="1966" y="345733"/>
                  </a:lnTo>
                  <a:lnTo>
                    <a:pt x="1774" y="346439"/>
                  </a:lnTo>
                  <a:lnTo>
                    <a:pt x="1589" y="347213"/>
                  </a:lnTo>
                  <a:lnTo>
                    <a:pt x="1404" y="348054"/>
                  </a:lnTo>
                  <a:lnTo>
                    <a:pt x="1234" y="348895"/>
                  </a:lnTo>
                  <a:lnTo>
                    <a:pt x="1079" y="349770"/>
                  </a:lnTo>
                  <a:lnTo>
                    <a:pt x="924" y="350678"/>
                  </a:lnTo>
                  <a:lnTo>
                    <a:pt x="784" y="351620"/>
                  </a:lnTo>
                  <a:lnTo>
                    <a:pt x="658" y="352595"/>
                  </a:lnTo>
                  <a:lnTo>
                    <a:pt x="532" y="353605"/>
                  </a:lnTo>
                  <a:lnTo>
                    <a:pt x="429" y="354648"/>
                  </a:lnTo>
                  <a:lnTo>
                    <a:pt x="333" y="355724"/>
                  </a:lnTo>
                  <a:lnTo>
                    <a:pt x="244" y="356801"/>
                  </a:lnTo>
                  <a:lnTo>
                    <a:pt x="170" y="357911"/>
                  </a:lnTo>
                  <a:lnTo>
                    <a:pt x="111" y="359021"/>
                  </a:lnTo>
                  <a:lnTo>
                    <a:pt x="67" y="360165"/>
                  </a:lnTo>
                  <a:lnTo>
                    <a:pt x="30" y="361342"/>
                  </a:lnTo>
                  <a:lnTo>
                    <a:pt x="8" y="362520"/>
                  </a:lnTo>
                  <a:lnTo>
                    <a:pt x="0" y="363697"/>
                  </a:lnTo>
                  <a:lnTo>
                    <a:pt x="8" y="364908"/>
                  </a:lnTo>
                  <a:lnTo>
                    <a:pt x="30" y="366086"/>
                  </a:lnTo>
                  <a:lnTo>
                    <a:pt x="67" y="367263"/>
                  </a:lnTo>
                  <a:lnTo>
                    <a:pt x="111" y="368407"/>
                  </a:lnTo>
                  <a:lnTo>
                    <a:pt x="170" y="369517"/>
                  </a:lnTo>
                  <a:lnTo>
                    <a:pt x="244" y="370627"/>
                  </a:lnTo>
                  <a:lnTo>
                    <a:pt x="333" y="371704"/>
                  </a:lnTo>
                  <a:lnTo>
                    <a:pt x="429" y="372780"/>
                  </a:lnTo>
                  <a:lnTo>
                    <a:pt x="532" y="373823"/>
                  </a:lnTo>
                  <a:lnTo>
                    <a:pt x="658" y="374799"/>
                  </a:lnTo>
                  <a:lnTo>
                    <a:pt x="784" y="375808"/>
                  </a:lnTo>
                  <a:lnTo>
                    <a:pt x="924" y="376750"/>
                  </a:lnTo>
                  <a:lnTo>
                    <a:pt x="1079" y="377658"/>
                  </a:lnTo>
                  <a:lnTo>
                    <a:pt x="1234" y="378533"/>
                  </a:lnTo>
                  <a:lnTo>
                    <a:pt x="1404" y="379374"/>
                  </a:lnTo>
                  <a:lnTo>
                    <a:pt x="1589" y="380215"/>
                  </a:lnTo>
                  <a:lnTo>
                    <a:pt x="1774" y="380989"/>
                  </a:lnTo>
                  <a:lnTo>
                    <a:pt x="1966" y="381695"/>
                  </a:lnTo>
                  <a:lnTo>
                    <a:pt x="2173" y="382402"/>
                  </a:lnTo>
                  <a:lnTo>
                    <a:pt x="2387" y="383041"/>
                  </a:lnTo>
                  <a:lnTo>
                    <a:pt x="2602" y="383680"/>
                  </a:lnTo>
                  <a:lnTo>
                    <a:pt x="2831" y="384218"/>
                  </a:lnTo>
                  <a:lnTo>
                    <a:pt x="3060" y="384757"/>
                  </a:lnTo>
                  <a:lnTo>
                    <a:pt x="3304" y="385228"/>
                  </a:lnTo>
                  <a:lnTo>
                    <a:pt x="3548" y="385631"/>
                  </a:lnTo>
                  <a:lnTo>
                    <a:pt x="3799" y="386001"/>
                  </a:lnTo>
                  <a:lnTo>
                    <a:pt x="4050" y="386304"/>
                  </a:lnTo>
                  <a:lnTo>
                    <a:pt x="4316" y="386573"/>
                  </a:lnTo>
                  <a:lnTo>
                    <a:pt x="4582" y="386775"/>
                  </a:lnTo>
                  <a:lnTo>
                    <a:pt x="4848" y="386943"/>
                  </a:lnTo>
                  <a:lnTo>
                    <a:pt x="5122"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7" y="384218"/>
                  </a:lnTo>
                  <a:lnTo>
                    <a:pt x="8189" y="383680"/>
                  </a:lnTo>
                  <a:lnTo>
                    <a:pt x="8411" y="383041"/>
                  </a:lnTo>
                  <a:lnTo>
                    <a:pt x="8625" y="382402"/>
                  </a:lnTo>
                  <a:lnTo>
                    <a:pt x="8824" y="381695"/>
                  </a:lnTo>
                  <a:lnTo>
                    <a:pt x="9024" y="380989"/>
                  </a:lnTo>
                  <a:lnTo>
                    <a:pt x="9209" y="380215"/>
                  </a:lnTo>
                  <a:lnTo>
                    <a:pt x="9386" y="379374"/>
                  </a:lnTo>
                  <a:lnTo>
                    <a:pt x="9556" y="378533"/>
                  </a:lnTo>
                  <a:lnTo>
                    <a:pt x="9719" y="377658"/>
                  </a:lnTo>
                  <a:lnTo>
                    <a:pt x="9874" y="376750"/>
                  </a:lnTo>
                  <a:lnTo>
                    <a:pt x="10014" y="375808"/>
                  </a:lnTo>
                  <a:lnTo>
                    <a:pt x="10140" y="374799"/>
                  </a:lnTo>
                  <a:lnTo>
                    <a:pt x="10266" y="373823"/>
                  </a:lnTo>
                  <a:lnTo>
                    <a:pt x="10369" y="372780"/>
                  </a:lnTo>
                  <a:lnTo>
                    <a:pt x="10465" y="371704"/>
                  </a:lnTo>
                  <a:lnTo>
                    <a:pt x="10554" y="370627"/>
                  </a:lnTo>
                  <a:lnTo>
                    <a:pt x="10628" y="369517"/>
                  </a:lnTo>
                  <a:lnTo>
                    <a:pt x="10687" y="368407"/>
                  </a:lnTo>
                  <a:lnTo>
                    <a:pt x="10731" y="367263"/>
                  </a:lnTo>
                  <a:lnTo>
                    <a:pt x="10768" y="366086"/>
                  </a:lnTo>
                  <a:lnTo>
                    <a:pt x="10790" y="364908"/>
                  </a:lnTo>
                  <a:lnTo>
                    <a:pt x="10798" y="363697"/>
                  </a:lnTo>
                  <a:lnTo>
                    <a:pt x="10790" y="362520"/>
                  </a:lnTo>
                  <a:lnTo>
                    <a:pt x="10768" y="361342"/>
                  </a:lnTo>
                  <a:lnTo>
                    <a:pt x="10731" y="360165"/>
                  </a:lnTo>
                  <a:lnTo>
                    <a:pt x="10687" y="359021"/>
                  </a:lnTo>
                  <a:lnTo>
                    <a:pt x="10628" y="357911"/>
                  </a:lnTo>
                  <a:lnTo>
                    <a:pt x="10554" y="356801"/>
                  </a:lnTo>
                  <a:lnTo>
                    <a:pt x="10465" y="355724"/>
                  </a:lnTo>
                  <a:lnTo>
                    <a:pt x="10369" y="354648"/>
                  </a:lnTo>
                  <a:lnTo>
                    <a:pt x="10266" y="353605"/>
                  </a:lnTo>
                  <a:lnTo>
                    <a:pt x="10140" y="352595"/>
                  </a:lnTo>
                  <a:lnTo>
                    <a:pt x="10014" y="351620"/>
                  </a:lnTo>
                  <a:lnTo>
                    <a:pt x="9874" y="350678"/>
                  </a:lnTo>
                  <a:lnTo>
                    <a:pt x="9719" y="349770"/>
                  </a:lnTo>
                  <a:lnTo>
                    <a:pt x="9556" y="348895"/>
                  </a:lnTo>
                  <a:lnTo>
                    <a:pt x="9386" y="348054"/>
                  </a:lnTo>
                  <a:lnTo>
                    <a:pt x="9209" y="347213"/>
                  </a:lnTo>
                  <a:lnTo>
                    <a:pt x="9024" y="346439"/>
                  </a:lnTo>
                  <a:lnTo>
                    <a:pt x="8824" y="345733"/>
                  </a:lnTo>
                  <a:lnTo>
                    <a:pt x="8625" y="345026"/>
                  </a:lnTo>
                  <a:lnTo>
                    <a:pt x="8411" y="344387"/>
                  </a:lnTo>
                  <a:lnTo>
                    <a:pt x="8189" y="343748"/>
                  </a:lnTo>
                  <a:lnTo>
                    <a:pt x="7967"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403" y="453822"/>
                  </a:moveTo>
                  <a:lnTo>
                    <a:pt x="5122" y="453856"/>
                  </a:lnTo>
                  <a:lnTo>
                    <a:pt x="4848" y="453957"/>
                  </a:lnTo>
                  <a:lnTo>
                    <a:pt x="4582" y="454092"/>
                  </a:lnTo>
                  <a:lnTo>
                    <a:pt x="4316" y="454293"/>
                  </a:lnTo>
                  <a:lnTo>
                    <a:pt x="4050" y="454562"/>
                  </a:lnTo>
                  <a:lnTo>
                    <a:pt x="3799" y="454865"/>
                  </a:lnTo>
                  <a:lnTo>
                    <a:pt x="3548" y="455235"/>
                  </a:lnTo>
                  <a:lnTo>
                    <a:pt x="3304" y="455639"/>
                  </a:lnTo>
                  <a:lnTo>
                    <a:pt x="3060" y="456110"/>
                  </a:lnTo>
                  <a:lnTo>
                    <a:pt x="2831" y="456615"/>
                  </a:lnTo>
                  <a:lnTo>
                    <a:pt x="2602" y="457153"/>
                  </a:lnTo>
                  <a:lnTo>
                    <a:pt x="2387" y="457758"/>
                  </a:lnTo>
                  <a:lnTo>
                    <a:pt x="2173" y="458398"/>
                  </a:lnTo>
                  <a:lnTo>
                    <a:pt x="1966" y="459104"/>
                  </a:lnTo>
                  <a:lnTo>
                    <a:pt x="1774" y="459811"/>
                  </a:lnTo>
                  <a:lnTo>
                    <a:pt x="1589" y="460584"/>
                  </a:lnTo>
                  <a:lnTo>
                    <a:pt x="1404" y="461392"/>
                  </a:lnTo>
                  <a:lnTo>
                    <a:pt x="1234" y="462233"/>
                  </a:lnTo>
                  <a:lnTo>
                    <a:pt x="1079" y="463141"/>
                  </a:lnTo>
                  <a:lnTo>
                    <a:pt x="924" y="464049"/>
                  </a:lnTo>
                  <a:lnTo>
                    <a:pt x="784" y="464991"/>
                  </a:lnTo>
                  <a:lnTo>
                    <a:pt x="658" y="465967"/>
                  </a:lnTo>
                  <a:lnTo>
                    <a:pt x="532" y="466976"/>
                  </a:lnTo>
                  <a:lnTo>
                    <a:pt x="429" y="468019"/>
                  </a:lnTo>
                  <a:lnTo>
                    <a:pt x="333" y="469062"/>
                  </a:lnTo>
                  <a:lnTo>
                    <a:pt x="244" y="470172"/>
                  </a:lnTo>
                  <a:lnTo>
                    <a:pt x="170" y="471282"/>
                  </a:lnTo>
                  <a:lnTo>
                    <a:pt x="111" y="472426"/>
                  </a:lnTo>
                  <a:lnTo>
                    <a:pt x="67" y="473570"/>
                  </a:lnTo>
                  <a:lnTo>
                    <a:pt x="30" y="474747"/>
                  </a:lnTo>
                  <a:lnTo>
                    <a:pt x="8" y="475958"/>
                  </a:lnTo>
                  <a:lnTo>
                    <a:pt x="0" y="477170"/>
                  </a:lnTo>
                  <a:lnTo>
                    <a:pt x="8" y="478381"/>
                  </a:lnTo>
                  <a:lnTo>
                    <a:pt x="30" y="479558"/>
                  </a:lnTo>
                  <a:lnTo>
                    <a:pt x="67" y="480702"/>
                  </a:lnTo>
                  <a:lnTo>
                    <a:pt x="111" y="481879"/>
                  </a:lnTo>
                  <a:lnTo>
                    <a:pt x="170" y="482989"/>
                  </a:lnTo>
                  <a:lnTo>
                    <a:pt x="244" y="484100"/>
                  </a:lnTo>
                  <a:lnTo>
                    <a:pt x="333" y="485176"/>
                  </a:lnTo>
                  <a:lnTo>
                    <a:pt x="429" y="486253"/>
                  </a:lnTo>
                  <a:lnTo>
                    <a:pt x="532" y="487262"/>
                  </a:lnTo>
                  <a:lnTo>
                    <a:pt x="658" y="488271"/>
                  </a:lnTo>
                  <a:lnTo>
                    <a:pt x="784" y="489247"/>
                  </a:lnTo>
                  <a:lnTo>
                    <a:pt x="924" y="490189"/>
                  </a:lnTo>
                  <a:lnTo>
                    <a:pt x="1079" y="491131"/>
                  </a:lnTo>
                  <a:lnTo>
                    <a:pt x="1234" y="492005"/>
                  </a:lnTo>
                  <a:lnTo>
                    <a:pt x="1404" y="492846"/>
                  </a:lnTo>
                  <a:lnTo>
                    <a:pt x="1589" y="493654"/>
                  </a:lnTo>
                  <a:lnTo>
                    <a:pt x="1774" y="494428"/>
                  </a:lnTo>
                  <a:lnTo>
                    <a:pt x="1966" y="495168"/>
                  </a:lnTo>
                  <a:lnTo>
                    <a:pt x="2173" y="495874"/>
                  </a:lnTo>
                  <a:lnTo>
                    <a:pt x="2387" y="496513"/>
                  </a:lnTo>
                  <a:lnTo>
                    <a:pt x="2602" y="497119"/>
                  </a:lnTo>
                  <a:lnTo>
                    <a:pt x="2831" y="497691"/>
                  </a:lnTo>
                  <a:lnTo>
                    <a:pt x="3060" y="498195"/>
                  </a:lnTo>
                  <a:lnTo>
                    <a:pt x="3304" y="498666"/>
                  </a:lnTo>
                  <a:lnTo>
                    <a:pt x="3548" y="499104"/>
                  </a:lnTo>
                  <a:lnTo>
                    <a:pt x="3799" y="499474"/>
                  </a:lnTo>
                  <a:lnTo>
                    <a:pt x="4050" y="499777"/>
                  </a:lnTo>
                  <a:lnTo>
                    <a:pt x="4316" y="500046"/>
                  </a:lnTo>
                  <a:lnTo>
                    <a:pt x="4582" y="500248"/>
                  </a:lnTo>
                  <a:lnTo>
                    <a:pt x="4848" y="500382"/>
                  </a:lnTo>
                  <a:lnTo>
                    <a:pt x="5122" y="500483"/>
                  </a:lnTo>
                  <a:lnTo>
                    <a:pt x="5403"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7" y="497691"/>
                  </a:lnTo>
                  <a:lnTo>
                    <a:pt x="8189" y="497119"/>
                  </a:lnTo>
                  <a:lnTo>
                    <a:pt x="8411" y="496513"/>
                  </a:lnTo>
                  <a:lnTo>
                    <a:pt x="8625" y="495874"/>
                  </a:lnTo>
                  <a:lnTo>
                    <a:pt x="8824" y="495168"/>
                  </a:lnTo>
                  <a:lnTo>
                    <a:pt x="9024" y="494428"/>
                  </a:lnTo>
                  <a:lnTo>
                    <a:pt x="9209" y="493654"/>
                  </a:lnTo>
                  <a:lnTo>
                    <a:pt x="9386" y="492846"/>
                  </a:lnTo>
                  <a:lnTo>
                    <a:pt x="9556" y="492005"/>
                  </a:lnTo>
                  <a:lnTo>
                    <a:pt x="9719" y="491131"/>
                  </a:lnTo>
                  <a:lnTo>
                    <a:pt x="9874" y="490189"/>
                  </a:lnTo>
                  <a:lnTo>
                    <a:pt x="10014" y="489247"/>
                  </a:lnTo>
                  <a:lnTo>
                    <a:pt x="10140" y="488271"/>
                  </a:lnTo>
                  <a:lnTo>
                    <a:pt x="10266" y="487262"/>
                  </a:lnTo>
                  <a:lnTo>
                    <a:pt x="10369" y="486253"/>
                  </a:lnTo>
                  <a:lnTo>
                    <a:pt x="10465" y="485176"/>
                  </a:lnTo>
                  <a:lnTo>
                    <a:pt x="10554" y="484100"/>
                  </a:lnTo>
                  <a:lnTo>
                    <a:pt x="10628" y="482989"/>
                  </a:lnTo>
                  <a:lnTo>
                    <a:pt x="10687" y="481879"/>
                  </a:lnTo>
                  <a:lnTo>
                    <a:pt x="10731" y="480702"/>
                  </a:lnTo>
                  <a:lnTo>
                    <a:pt x="10768" y="479558"/>
                  </a:lnTo>
                  <a:lnTo>
                    <a:pt x="10790" y="478381"/>
                  </a:lnTo>
                  <a:lnTo>
                    <a:pt x="10798" y="477170"/>
                  </a:lnTo>
                  <a:lnTo>
                    <a:pt x="10790" y="475958"/>
                  </a:lnTo>
                  <a:lnTo>
                    <a:pt x="10768" y="474747"/>
                  </a:lnTo>
                  <a:lnTo>
                    <a:pt x="10731" y="473570"/>
                  </a:lnTo>
                  <a:lnTo>
                    <a:pt x="10687" y="472426"/>
                  </a:lnTo>
                  <a:lnTo>
                    <a:pt x="10628" y="471282"/>
                  </a:lnTo>
                  <a:lnTo>
                    <a:pt x="10554" y="470172"/>
                  </a:lnTo>
                  <a:lnTo>
                    <a:pt x="10465" y="469062"/>
                  </a:lnTo>
                  <a:lnTo>
                    <a:pt x="10369" y="468019"/>
                  </a:lnTo>
                  <a:lnTo>
                    <a:pt x="10266" y="466976"/>
                  </a:lnTo>
                  <a:lnTo>
                    <a:pt x="10140" y="465967"/>
                  </a:lnTo>
                  <a:lnTo>
                    <a:pt x="10014" y="464991"/>
                  </a:lnTo>
                  <a:lnTo>
                    <a:pt x="9874" y="464049"/>
                  </a:lnTo>
                  <a:lnTo>
                    <a:pt x="9719" y="463141"/>
                  </a:lnTo>
                  <a:lnTo>
                    <a:pt x="9556" y="462233"/>
                  </a:lnTo>
                  <a:lnTo>
                    <a:pt x="9386" y="461392"/>
                  </a:lnTo>
                  <a:lnTo>
                    <a:pt x="9209" y="460584"/>
                  </a:lnTo>
                  <a:lnTo>
                    <a:pt x="9024" y="459811"/>
                  </a:lnTo>
                  <a:lnTo>
                    <a:pt x="8824" y="459104"/>
                  </a:lnTo>
                  <a:lnTo>
                    <a:pt x="8625" y="458398"/>
                  </a:lnTo>
                  <a:lnTo>
                    <a:pt x="8411" y="457758"/>
                  </a:lnTo>
                  <a:lnTo>
                    <a:pt x="8189" y="457153"/>
                  </a:lnTo>
                  <a:lnTo>
                    <a:pt x="7967"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403" y="453822"/>
                  </a:lnTo>
                  <a:close/>
                  <a:moveTo>
                    <a:pt x="5122" y="567059"/>
                  </a:moveTo>
                  <a:lnTo>
                    <a:pt x="4848" y="567160"/>
                  </a:lnTo>
                  <a:lnTo>
                    <a:pt x="4582" y="567328"/>
                  </a:lnTo>
                  <a:lnTo>
                    <a:pt x="4316" y="567530"/>
                  </a:lnTo>
                  <a:lnTo>
                    <a:pt x="4050" y="567766"/>
                  </a:lnTo>
                  <a:lnTo>
                    <a:pt x="3799" y="568102"/>
                  </a:lnTo>
                  <a:lnTo>
                    <a:pt x="3548" y="568472"/>
                  </a:lnTo>
                  <a:lnTo>
                    <a:pt x="3304" y="568876"/>
                  </a:lnTo>
                  <a:lnTo>
                    <a:pt x="3060" y="569347"/>
                  </a:lnTo>
                  <a:lnTo>
                    <a:pt x="2831" y="569885"/>
                  </a:lnTo>
                  <a:lnTo>
                    <a:pt x="2602" y="570423"/>
                  </a:lnTo>
                  <a:lnTo>
                    <a:pt x="2387" y="571029"/>
                  </a:lnTo>
                  <a:lnTo>
                    <a:pt x="2173" y="571702"/>
                  </a:lnTo>
                  <a:lnTo>
                    <a:pt x="1966" y="572408"/>
                  </a:lnTo>
                  <a:lnTo>
                    <a:pt x="1774" y="573115"/>
                  </a:lnTo>
                  <a:lnTo>
                    <a:pt x="1589" y="573889"/>
                  </a:lnTo>
                  <a:lnTo>
                    <a:pt x="1404" y="574730"/>
                  </a:lnTo>
                  <a:lnTo>
                    <a:pt x="1234" y="575571"/>
                  </a:lnTo>
                  <a:lnTo>
                    <a:pt x="1079" y="576445"/>
                  </a:lnTo>
                  <a:lnTo>
                    <a:pt x="924" y="577354"/>
                  </a:lnTo>
                  <a:lnTo>
                    <a:pt x="784" y="578296"/>
                  </a:lnTo>
                  <a:lnTo>
                    <a:pt x="658" y="579271"/>
                  </a:lnTo>
                  <a:lnTo>
                    <a:pt x="532" y="580280"/>
                  </a:lnTo>
                  <a:lnTo>
                    <a:pt x="429" y="581323"/>
                  </a:lnTo>
                  <a:lnTo>
                    <a:pt x="333" y="582400"/>
                  </a:lnTo>
                  <a:lnTo>
                    <a:pt x="244" y="583476"/>
                  </a:lnTo>
                  <a:lnTo>
                    <a:pt x="170" y="584586"/>
                  </a:lnTo>
                  <a:lnTo>
                    <a:pt x="111" y="585697"/>
                  </a:lnTo>
                  <a:lnTo>
                    <a:pt x="67" y="586840"/>
                  </a:lnTo>
                  <a:lnTo>
                    <a:pt x="30" y="588018"/>
                  </a:lnTo>
                  <a:lnTo>
                    <a:pt x="8" y="589195"/>
                  </a:lnTo>
                  <a:lnTo>
                    <a:pt x="0" y="590373"/>
                  </a:lnTo>
                  <a:lnTo>
                    <a:pt x="8" y="591618"/>
                  </a:lnTo>
                  <a:lnTo>
                    <a:pt x="30" y="592795"/>
                  </a:lnTo>
                  <a:lnTo>
                    <a:pt x="67" y="593972"/>
                  </a:lnTo>
                  <a:lnTo>
                    <a:pt x="111" y="595150"/>
                  </a:lnTo>
                  <a:lnTo>
                    <a:pt x="170" y="596294"/>
                  </a:lnTo>
                  <a:lnTo>
                    <a:pt x="244" y="597404"/>
                  </a:lnTo>
                  <a:lnTo>
                    <a:pt x="333" y="598480"/>
                  </a:lnTo>
                  <a:lnTo>
                    <a:pt x="429" y="599557"/>
                  </a:lnTo>
                  <a:lnTo>
                    <a:pt x="532" y="600600"/>
                  </a:lnTo>
                  <a:lnTo>
                    <a:pt x="658" y="601609"/>
                  </a:lnTo>
                  <a:lnTo>
                    <a:pt x="784" y="602585"/>
                  </a:lnTo>
                  <a:lnTo>
                    <a:pt x="924" y="603527"/>
                  </a:lnTo>
                  <a:lnTo>
                    <a:pt x="1079" y="604435"/>
                  </a:lnTo>
                  <a:lnTo>
                    <a:pt x="1234" y="605310"/>
                  </a:lnTo>
                  <a:lnTo>
                    <a:pt x="1404" y="606151"/>
                  </a:lnTo>
                  <a:lnTo>
                    <a:pt x="1589" y="606958"/>
                  </a:lnTo>
                  <a:lnTo>
                    <a:pt x="1774" y="607732"/>
                  </a:lnTo>
                  <a:lnTo>
                    <a:pt x="1966" y="608472"/>
                  </a:lnTo>
                  <a:lnTo>
                    <a:pt x="2173" y="609145"/>
                  </a:lnTo>
                  <a:lnTo>
                    <a:pt x="2387" y="609784"/>
                  </a:lnTo>
                  <a:lnTo>
                    <a:pt x="2602" y="610389"/>
                  </a:lnTo>
                  <a:lnTo>
                    <a:pt x="2831" y="610961"/>
                  </a:lnTo>
                  <a:lnTo>
                    <a:pt x="3060" y="611466"/>
                  </a:lnTo>
                  <a:lnTo>
                    <a:pt x="3304" y="611937"/>
                  </a:lnTo>
                  <a:lnTo>
                    <a:pt x="3548" y="612341"/>
                  </a:lnTo>
                  <a:lnTo>
                    <a:pt x="3799" y="612711"/>
                  </a:lnTo>
                  <a:lnTo>
                    <a:pt x="4050" y="613013"/>
                  </a:lnTo>
                  <a:lnTo>
                    <a:pt x="4316" y="613249"/>
                  </a:lnTo>
                  <a:lnTo>
                    <a:pt x="4582" y="613451"/>
                  </a:lnTo>
                  <a:lnTo>
                    <a:pt x="4848" y="613619"/>
                  </a:lnTo>
                  <a:lnTo>
                    <a:pt x="5122" y="613686"/>
                  </a:lnTo>
                  <a:lnTo>
                    <a:pt x="5403"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7" y="610961"/>
                  </a:lnTo>
                  <a:lnTo>
                    <a:pt x="8189" y="610389"/>
                  </a:lnTo>
                  <a:lnTo>
                    <a:pt x="8411" y="609784"/>
                  </a:lnTo>
                  <a:lnTo>
                    <a:pt x="8625" y="609145"/>
                  </a:lnTo>
                  <a:lnTo>
                    <a:pt x="8824" y="608472"/>
                  </a:lnTo>
                  <a:lnTo>
                    <a:pt x="9024" y="607732"/>
                  </a:lnTo>
                  <a:lnTo>
                    <a:pt x="9209" y="606958"/>
                  </a:lnTo>
                  <a:lnTo>
                    <a:pt x="9386" y="606151"/>
                  </a:lnTo>
                  <a:lnTo>
                    <a:pt x="9556" y="605310"/>
                  </a:lnTo>
                  <a:lnTo>
                    <a:pt x="9719" y="604435"/>
                  </a:lnTo>
                  <a:lnTo>
                    <a:pt x="9874" y="603527"/>
                  </a:lnTo>
                  <a:lnTo>
                    <a:pt x="10014" y="602585"/>
                  </a:lnTo>
                  <a:lnTo>
                    <a:pt x="10140" y="601609"/>
                  </a:lnTo>
                  <a:lnTo>
                    <a:pt x="10266" y="600600"/>
                  </a:lnTo>
                  <a:lnTo>
                    <a:pt x="10369" y="599557"/>
                  </a:lnTo>
                  <a:lnTo>
                    <a:pt x="10465" y="598480"/>
                  </a:lnTo>
                  <a:lnTo>
                    <a:pt x="10554" y="597404"/>
                  </a:lnTo>
                  <a:lnTo>
                    <a:pt x="10628" y="596294"/>
                  </a:lnTo>
                  <a:lnTo>
                    <a:pt x="10687" y="595150"/>
                  </a:lnTo>
                  <a:lnTo>
                    <a:pt x="10731" y="593972"/>
                  </a:lnTo>
                  <a:lnTo>
                    <a:pt x="10768" y="592795"/>
                  </a:lnTo>
                  <a:lnTo>
                    <a:pt x="10790" y="591618"/>
                  </a:lnTo>
                  <a:lnTo>
                    <a:pt x="10798" y="590373"/>
                  </a:lnTo>
                  <a:lnTo>
                    <a:pt x="10790" y="589195"/>
                  </a:lnTo>
                  <a:lnTo>
                    <a:pt x="10768" y="588018"/>
                  </a:lnTo>
                  <a:lnTo>
                    <a:pt x="10731" y="586840"/>
                  </a:lnTo>
                  <a:lnTo>
                    <a:pt x="10687" y="585697"/>
                  </a:lnTo>
                  <a:lnTo>
                    <a:pt x="10628" y="584586"/>
                  </a:lnTo>
                  <a:lnTo>
                    <a:pt x="10554" y="583476"/>
                  </a:lnTo>
                  <a:lnTo>
                    <a:pt x="10465" y="582400"/>
                  </a:lnTo>
                  <a:lnTo>
                    <a:pt x="10369" y="581323"/>
                  </a:lnTo>
                  <a:lnTo>
                    <a:pt x="10266" y="580280"/>
                  </a:lnTo>
                  <a:lnTo>
                    <a:pt x="10140" y="579271"/>
                  </a:lnTo>
                  <a:lnTo>
                    <a:pt x="10014" y="578296"/>
                  </a:lnTo>
                  <a:lnTo>
                    <a:pt x="9874" y="577354"/>
                  </a:lnTo>
                  <a:lnTo>
                    <a:pt x="9719" y="576445"/>
                  </a:lnTo>
                  <a:lnTo>
                    <a:pt x="9556" y="575571"/>
                  </a:lnTo>
                  <a:lnTo>
                    <a:pt x="9386" y="574730"/>
                  </a:lnTo>
                  <a:lnTo>
                    <a:pt x="9209" y="573889"/>
                  </a:lnTo>
                  <a:lnTo>
                    <a:pt x="9024" y="573115"/>
                  </a:lnTo>
                  <a:lnTo>
                    <a:pt x="8824" y="572408"/>
                  </a:lnTo>
                  <a:lnTo>
                    <a:pt x="8625" y="571702"/>
                  </a:lnTo>
                  <a:lnTo>
                    <a:pt x="8411" y="571029"/>
                  </a:lnTo>
                  <a:lnTo>
                    <a:pt x="8189" y="570423"/>
                  </a:lnTo>
                  <a:lnTo>
                    <a:pt x="7967"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8"/>
            <p:cNvSpPr/>
            <p:nvPr/>
          </p:nvSpPr>
          <p:spPr>
            <a:xfrm>
              <a:off x="10673645" y="1504158"/>
              <a:ext cx="55637" cy="742601"/>
            </a:xfrm>
            <a:custGeom>
              <a:avLst/>
              <a:gdLst/>
              <a:ahLst/>
              <a:cxnLst/>
              <a:rect l="l" t="t" r="r" b="b"/>
              <a:pathLst>
                <a:path w="10798" h="613720" extrusionOk="0">
                  <a:moveTo>
                    <a:pt x="5396" y="0"/>
                  </a:moveTo>
                  <a:lnTo>
                    <a:pt x="5115" y="34"/>
                  </a:lnTo>
                  <a:lnTo>
                    <a:pt x="4841" y="135"/>
                  </a:lnTo>
                  <a:lnTo>
                    <a:pt x="4568" y="269"/>
                  </a:lnTo>
                  <a:lnTo>
                    <a:pt x="4302" y="471"/>
                  </a:lnTo>
                  <a:lnTo>
                    <a:pt x="4036" y="740"/>
                  </a:lnTo>
                  <a:lnTo>
                    <a:pt x="3777" y="1043"/>
                  </a:lnTo>
                  <a:lnTo>
                    <a:pt x="3526" y="1413"/>
                  </a:lnTo>
                  <a:lnTo>
                    <a:pt x="3282" y="1850"/>
                  </a:lnTo>
                  <a:lnTo>
                    <a:pt x="3038" y="2321"/>
                  </a:lnTo>
                  <a:lnTo>
                    <a:pt x="2809" y="2826"/>
                  </a:lnTo>
                  <a:lnTo>
                    <a:pt x="2580" y="3398"/>
                  </a:lnTo>
                  <a:lnTo>
                    <a:pt x="2358" y="4003"/>
                  </a:lnTo>
                  <a:lnTo>
                    <a:pt x="2151" y="4643"/>
                  </a:lnTo>
                  <a:lnTo>
                    <a:pt x="1944" y="5349"/>
                  </a:lnTo>
                  <a:lnTo>
                    <a:pt x="1752" y="6089"/>
                  </a:lnTo>
                  <a:lnTo>
                    <a:pt x="1567" y="6863"/>
                  </a:lnTo>
                  <a:lnTo>
                    <a:pt x="1390" y="7670"/>
                  </a:lnTo>
                  <a:lnTo>
                    <a:pt x="1220" y="8511"/>
                  </a:lnTo>
                  <a:lnTo>
                    <a:pt x="1057" y="9420"/>
                  </a:lnTo>
                  <a:lnTo>
                    <a:pt x="910" y="10328"/>
                  </a:lnTo>
                  <a:lnTo>
                    <a:pt x="769" y="11270"/>
                  </a:lnTo>
                  <a:lnTo>
                    <a:pt x="644" y="12245"/>
                  </a:lnTo>
                  <a:lnTo>
                    <a:pt x="525" y="13255"/>
                  </a:lnTo>
                  <a:lnTo>
                    <a:pt x="422" y="14298"/>
                  </a:lnTo>
                  <a:lnTo>
                    <a:pt x="326" y="15340"/>
                  </a:lnTo>
                  <a:lnTo>
                    <a:pt x="237" y="16417"/>
                  </a:lnTo>
                  <a:lnTo>
                    <a:pt x="171" y="17527"/>
                  </a:lnTo>
                  <a:lnTo>
                    <a:pt x="111" y="18671"/>
                  </a:lnTo>
                  <a:lnTo>
                    <a:pt x="60" y="19815"/>
                  </a:lnTo>
                  <a:lnTo>
                    <a:pt x="30" y="20959"/>
                  </a:lnTo>
                  <a:lnTo>
                    <a:pt x="8" y="22136"/>
                  </a:lnTo>
                  <a:lnTo>
                    <a:pt x="1" y="23347"/>
                  </a:lnTo>
                  <a:lnTo>
                    <a:pt x="8" y="24558"/>
                  </a:lnTo>
                  <a:lnTo>
                    <a:pt x="30" y="25736"/>
                  </a:lnTo>
                  <a:lnTo>
                    <a:pt x="60" y="26879"/>
                  </a:lnTo>
                  <a:lnTo>
                    <a:pt x="111" y="28023"/>
                  </a:lnTo>
                  <a:lnTo>
                    <a:pt x="171" y="29167"/>
                  </a:lnTo>
                  <a:lnTo>
                    <a:pt x="237" y="30277"/>
                  </a:lnTo>
                  <a:lnTo>
                    <a:pt x="326" y="31354"/>
                  </a:lnTo>
                  <a:lnTo>
                    <a:pt x="422" y="32397"/>
                  </a:lnTo>
                  <a:lnTo>
                    <a:pt x="525" y="33440"/>
                  </a:lnTo>
                  <a:lnTo>
                    <a:pt x="644" y="34449"/>
                  </a:lnTo>
                  <a:lnTo>
                    <a:pt x="769" y="35424"/>
                  </a:lnTo>
                  <a:lnTo>
                    <a:pt x="910" y="36366"/>
                  </a:lnTo>
                  <a:lnTo>
                    <a:pt x="1057" y="37275"/>
                  </a:lnTo>
                  <a:lnTo>
                    <a:pt x="1220" y="38183"/>
                  </a:lnTo>
                  <a:lnTo>
                    <a:pt x="1390" y="39024"/>
                  </a:lnTo>
                  <a:lnTo>
                    <a:pt x="1567" y="39831"/>
                  </a:lnTo>
                  <a:lnTo>
                    <a:pt x="1752" y="40605"/>
                  </a:lnTo>
                  <a:lnTo>
                    <a:pt x="1944" y="41345"/>
                  </a:lnTo>
                  <a:lnTo>
                    <a:pt x="2151" y="42052"/>
                  </a:lnTo>
                  <a:lnTo>
                    <a:pt x="2358" y="42691"/>
                  </a:lnTo>
                  <a:lnTo>
                    <a:pt x="2580" y="43296"/>
                  </a:lnTo>
                  <a:lnTo>
                    <a:pt x="2809" y="43868"/>
                  </a:lnTo>
                  <a:lnTo>
                    <a:pt x="3038" y="44373"/>
                  </a:lnTo>
                  <a:lnTo>
                    <a:pt x="3282" y="44844"/>
                  </a:lnTo>
                  <a:lnTo>
                    <a:pt x="3526" y="45281"/>
                  </a:lnTo>
                  <a:lnTo>
                    <a:pt x="3777" y="45651"/>
                  </a:lnTo>
                  <a:lnTo>
                    <a:pt x="4036" y="45954"/>
                  </a:lnTo>
                  <a:lnTo>
                    <a:pt x="4302" y="46223"/>
                  </a:lnTo>
                  <a:lnTo>
                    <a:pt x="4568" y="46425"/>
                  </a:lnTo>
                  <a:lnTo>
                    <a:pt x="4841" y="46560"/>
                  </a:lnTo>
                  <a:lnTo>
                    <a:pt x="5115" y="46661"/>
                  </a:lnTo>
                  <a:lnTo>
                    <a:pt x="5396" y="46694"/>
                  </a:lnTo>
                  <a:lnTo>
                    <a:pt x="5676" y="46661"/>
                  </a:lnTo>
                  <a:lnTo>
                    <a:pt x="5950" y="46560"/>
                  </a:lnTo>
                  <a:lnTo>
                    <a:pt x="6216" y="46425"/>
                  </a:lnTo>
                  <a:lnTo>
                    <a:pt x="6482" y="46223"/>
                  </a:lnTo>
                  <a:lnTo>
                    <a:pt x="6741" y="45954"/>
                  </a:lnTo>
                  <a:lnTo>
                    <a:pt x="6999" y="45651"/>
                  </a:lnTo>
                  <a:lnTo>
                    <a:pt x="7251" y="45281"/>
                  </a:lnTo>
                  <a:lnTo>
                    <a:pt x="7494" y="44844"/>
                  </a:lnTo>
                  <a:lnTo>
                    <a:pt x="7731" y="44373"/>
                  </a:lnTo>
                  <a:lnTo>
                    <a:pt x="7967" y="43868"/>
                  </a:lnTo>
                  <a:lnTo>
                    <a:pt x="8189" y="43296"/>
                  </a:lnTo>
                  <a:lnTo>
                    <a:pt x="8411" y="42691"/>
                  </a:lnTo>
                  <a:lnTo>
                    <a:pt x="8625" y="42052"/>
                  </a:lnTo>
                  <a:lnTo>
                    <a:pt x="8825" y="41345"/>
                  </a:lnTo>
                  <a:lnTo>
                    <a:pt x="9024" y="40605"/>
                  </a:lnTo>
                  <a:lnTo>
                    <a:pt x="9209" y="39831"/>
                  </a:lnTo>
                  <a:lnTo>
                    <a:pt x="9386" y="39024"/>
                  </a:lnTo>
                  <a:lnTo>
                    <a:pt x="9556" y="38183"/>
                  </a:lnTo>
                  <a:lnTo>
                    <a:pt x="9719" y="37275"/>
                  </a:lnTo>
                  <a:lnTo>
                    <a:pt x="9874" y="36366"/>
                  </a:lnTo>
                  <a:lnTo>
                    <a:pt x="10015" y="35424"/>
                  </a:lnTo>
                  <a:lnTo>
                    <a:pt x="10140" y="34449"/>
                  </a:lnTo>
                  <a:lnTo>
                    <a:pt x="10258" y="33440"/>
                  </a:lnTo>
                  <a:lnTo>
                    <a:pt x="10369" y="32397"/>
                  </a:lnTo>
                  <a:lnTo>
                    <a:pt x="10465" y="31354"/>
                  </a:lnTo>
                  <a:lnTo>
                    <a:pt x="10554" y="30277"/>
                  </a:lnTo>
                  <a:lnTo>
                    <a:pt x="10628" y="29167"/>
                  </a:lnTo>
                  <a:lnTo>
                    <a:pt x="10687" y="28023"/>
                  </a:lnTo>
                  <a:lnTo>
                    <a:pt x="10731" y="26879"/>
                  </a:lnTo>
                  <a:lnTo>
                    <a:pt x="10768" y="25736"/>
                  </a:lnTo>
                  <a:lnTo>
                    <a:pt x="10791" y="24558"/>
                  </a:lnTo>
                  <a:lnTo>
                    <a:pt x="10798" y="23347"/>
                  </a:lnTo>
                  <a:lnTo>
                    <a:pt x="10791" y="22136"/>
                  </a:lnTo>
                  <a:lnTo>
                    <a:pt x="10768" y="20959"/>
                  </a:lnTo>
                  <a:lnTo>
                    <a:pt x="10731" y="19815"/>
                  </a:lnTo>
                  <a:lnTo>
                    <a:pt x="10687" y="18671"/>
                  </a:lnTo>
                  <a:lnTo>
                    <a:pt x="10628" y="17527"/>
                  </a:lnTo>
                  <a:lnTo>
                    <a:pt x="10554" y="16417"/>
                  </a:lnTo>
                  <a:lnTo>
                    <a:pt x="10465" y="15340"/>
                  </a:lnTo>
                  <a:lnTo>
                    <a:pt x="10369" y="14298"/>
                  </a:lnTo>
                  <a:lnTo>
                    <a:pt x="10258" y="13255"/>
                  </a:lnTo>
                  <a:lnTo>
                    <a:pt x="10140" y="12245"/>
                  </a:lnTo>
                  <a:lnTo>
                    <a:pt x="10015" y="11270"/>
                  </a:lnTo>
                  <a:lnTo>
                    <a:pt x="9874" y="10328"/>
                  </a:lnTo>
                  <a:lnTo>
                    <a:pt x="9719" y="9420"/>
                  </a:lnTo>
                  <a:lnTo>
                    <a:pt x="9556" y="8511"/>
                  </a:lnTo>
                  <a:lnTo>
                    <a:pt x="9386" y="7670"/>
                  </a:lnTo>
                  <a:lnTo>
                    <a:pt x="9209" y="6863"/>
                  </a:lnTo>
                  <a:lnTo>
                    <a:pt x="9024" y="6089"/>
                  </a:lnTo>
                  <a:lnTo>
                    <a:pt x="8825" y="5349"/>
                  </a:lnTo>
                  <a:lnTo>
                    <a:pt x="8625" y="4643"/>
                  </a:lnTo>
                  <a:lnTo>
                    <a:pt x="8411" y="4003"/>
                  </a:lnTo>
                  <a:lnTo>
                    <a:pt x="8189" y="3398"/>
                  </a:lnTo>
                  <a:lnTo>
                    <a:pt x="7967" y="2826"/>
                  </a:lnTo>
                  <a:lnTo>
                    <a:pt x="7731" y="2321"/>
                  </a:lnTo>
                  <a:lnTo>
                    <a:pt x="7494" y="1850"/>
                  </a:lnTo>
                  <a:lnTo>
                    <a:pt x="7251" y="1413"/>
                  </a:lnTo>
                  <a:lnTo>
                    <a:pt x="6999" y="1043"/>
                  </a:lnTo>
                  <a:lnTo>
                    <a:pt x="6741" y="740"/>
                  </a:lnTo>
                  <a:lnTo>
                    <a:pt x="6482" y="471"/>
                  </a:lnTo>
                  <a:lnTo>
                    <a:pt x="6216" y="269"/>
                  </a:lnTo>
                  <a:lnTo>
                    <a:pt x="5950" y="135"/>
                  </a:lnTo>
                  <a:lnTo>
                    <a:pt x="5676" y="34"/>
                  </a:lnTo>
                  <a:lnTo>
                    <a:pt x="5396" y="0"/>
                  </a:lnTo>
                  <a:close/>
                  <a:moveTo>
                    <a:pt x="5396" y="113472"/>
                  </a:moveTo>
                  <a:lnTo>
                    <a:pt x="5115" y="113506"/>
                  </a:lnTo>
                  <a:lnTo>
                    <a:pt x="4841" y="113573"/>
                  </a:lnTo>
                  <a:lnTo>
                    <a:pt x="4568" y="113742"/>
                  </a:lnTo>
                  <a:lnTo>
                    <a:pt x="4302" y="113943"/>
                  </a:lnTo>
                  <a:lnTo>
                    <a:pt x="4036" y="114213"/>
                  </a:lnTo>
                  <a:lnTo>
                    <a:pt x="3777" y="114515"/>
                  </a:lnTo>
                  <a:lnTo>
                    <a:pt x="3526" y="114885"/>
                  </a:lnTo>
                  <a:lnTo>
                    <a:pt x="3282" y="115323"/>
                  </a:lnTo>
                  <a:lnTo>
                    <a:pt x="3038" y="115794"/>
                  </a:lnTo>
                  <a:lnTo>
                    <a:pt x="2809" y="116298"/>
                  </a:lnTo>
                  <a:lnTo>
                    <a:pt x="2580" y="116870"/>
                  </a:lnTo>
                  <a:lnTo>
                    <a:pt x="2358" y="117476"/>
                  </a:lnTo>
                  <a:lnTo>
                    <a:pt x="2151" y="118115"/>
                  </a:lnTo>
                  <a:lnTo>
                    <a:pt x="1944" y="118821"/>
                  </a:lnTo>
                  <a:lnTo>
                    <a:pt x="1752" y="119562"/>
                  </a:lnTo>
                  <a:lnTo>
                    <a:pt x="1567" y="120335"/>
                  </a:lnTo>
                  <a:lnTo>
                    <a:pt x="1390" y="121143"/>
                  </a:lnTo>
                  <a:lnTo>
                    <a:pt x="1220" y="121984"/>
                  </a:lnTo>
                  <a:lnTo>
                    <a:pt x="1057" y="122858"/>
                  </a:lnTo>
                  <a:lnTo>
                    <a:pt x="910" y="123800"/>
                  </a:lnTo>
                  <a:lnTo>
                    <a:pt x="769" y="124742"/>
                  </a:lnTo>
                  <a:lnTo>
                    <a:pt x="644" y="125718"/>
                  </a:lnTo>
                  <a:lnTo>
                    <a:pt x="525" y="126727"/>
                  </a:lnTo>
                  <a:lnTo>
                    <a:pt x="422" y="127736"/>
                  </a:lnTo>
                  <a:lnTo>
                    <a:pt x="326" y="128813"/>
                  </a:lnTo>
                  <a:lnTo>
                    <a:pt x="237" y="129889"/>
                  </a:lnTo>
                  <a:lnTo>
                    <a:pt x="171" y="131000"/>
                  </a:lnTo>
                  <a:lnTo>
                    <a:pt x="111" y="132110"/>
                  </a:lnTo>
                  <a:lnTo>
                    <a:pt x="60" y="133254"/>
                  </a:lnTo>
                  <a:lnTo>
                    <a:pt x="30" y="134431"/>
                  </a:lnTo>
                  <a:lnTo>
                    <a:pt x="8" y="135608"/>
                  </a:lnTo>
                  <a:lnTo>
                    <a:pt x="1" y="136820"/>
                  </a:lnTo>
                  <a:lnTo>
                    <a:pt x="8" y="137997"/>
                  </a:lnTo>
                  <a:lnTo>
                    <a:pt x="30" y="139174"/>
                  </a:lnTo>
                  <a:lnTo>
                    <a:pt x="60" y="140352"/>
                  </a:lnTo>
                  <a:lnTo>
                    <a:pt x="111" y="141496"/>
                  </a:lnTo>
                  <a:lnTo>
                    <a:pt x="171" y="142640"/>
                  </a:lnTo>
                  <a:lnTo>
                    <a:pt x="237" y="143716"/>
                  </a:lnTo>
                  <a:lnTo>
                    <a:pt x="326" y="144826"/>
                  </a:lnTo>
                  <a:lnTo>
                    <a:pt x="422" y="145869"/>
                  </a:lnTo>
                  <a:lnTo>
                    <a:pt x="525" y="146912"/>
                  </a:lnTo>
                  <a:lnTo>
                    <a:pt x="644" y="147921"/>
                  </a:lnTo>
                  <a:lnTo>
                    <a:pt x="769" y="148897"/>
                  </a:lnTo>
                  <a:lnTo>
                    <a:pt x="910" y="149839"/>
                  </a:lnTo>
                  <a:lnTo>
                    <a:pt x="1057" y="150747"/>
                  </a:lnTo>
                  <a:lnTo>
                    <a:pt x="1220" y="151622"/>
                  </a:lnTo>
                  <a:lnTo>
                    <a:pt x="1390" y="152496"/>
                  </a:lnTo>
                  <a:lnTo>
                    <a:pt x="1567" y="153304"/>
                  </a:lnTo>
                  <a:lnTo>
                    <a:pt x="1752" y="154078"/>
                  </a:lnTo>
                  <a:lnTo>
                    <a:pt x="1944" y="154818"/>
                  </a:lnTo>
                  <a:lnTo>
                    <a:pt x="2151" y="155491"/>
                  </a:lnTo>
                  <a:lnTo>
                    <a:pt x="2358" y="156163"/>
                  </a:lnTo>
                  <a:lnTo>
                    <a:pt x="2580" y="156769"/>
                  </a:lnTo>
                  <a:lnTo>
                    <a:pt x="2809" y="157341"/>
                  </a:lnTo>
                  <a:lnTo>
                    <a:pt x="3038" y="157845"/>
                  </a:lnTo>
                  <a:lnTo>
                    <a:pt x="3282" y="158316"/>
                  </a:lnTo>
                  <a:lnTo>
                    <a:pt x="3526" y="158720"/>
                  </a:lnTo>
                  <a:lnTo>
                    <a:pt x="3777" y="159090"/>
                  </a:lnTo>
                  <a:lnTo>
                    <a:pt x="4036" y="159427"/>
                  </a:lnTo>
                  <a:lnTo>
                    <a:pt x="4302" y="159696"/>
                  </a:lnTo>
                  <a:lnTo>
                    <a:pt x="4568" y="159898"/>
                  </a:lnTo>
                  <a:lnTo>
                    <a:pt x="4841" y="160032"/>
                  </a:lnTo>
                  <a:lnTo>
                    <a:pt x="5115" y="160133"/>
                  </a:lnTo>
                  <a:lnTo>
                    <a:pt x="5396" y="160167"/>
                  </a:lnTo>
                  <a:lnTo>
                    <a:pt x="5676" y="160133"/>
                  </a:lnTo>
                  <a:lnTo>
                    <a:pt x="5950" y="160032"/>
                  </a:lnTo>
                  <a:lnTo>
                    <a:pt x="6216" y="159898"/>
                  </a:lnTo>
                  <a:lnTo>
                    <a:pt x="6482" y="159696"/>
                  </a:lnTo>
                  <a:lnTo>
                    <a:pt x="6741" y="159427"/>
                  </a:lnTo>
                  <a:lnTo>
                    <a:pt x="6999" y="159090"/>
                  </a:lnTo>
                  <a:lnTo>
                    <a:pt x="7251" y="158720"/>
                  </a:lnTo>
                  <a:lnTo>
                    <a:pt x="7494" y="158316"/>
                  </a:lnTo>
                  <a:lnTo>
                    <a:pt x="7731" y="157845"/>
                  </a:lnTo>
                  <a:lnTo>
                    <a:pt x="7967" y="157341"/>
                  </a:lnTo>
                  <a:lnTo>
                    <a:pt x="8189" y="156769"/>
                  </a:lnTo>
                  <a:lnTo>
                    <a:pt x="8411" y="156163"/>
                  </a:lnTo>
                  <a:lnTo>
                    <a:pt x="8625" y="155491"/>
                  </a:lnTo>
                  <a:lnTo>
                    <a:pt x="8825" y="154818"/>
                  </a:lnTo>
                  <a:lnTo>
                    <a:pt x="9024" y="154078"/>
                  </a:lnTo>
                  <a:lnTo>
                    <a:pt x="9209" y="153304"/>
                  </a:lnTo>
                  <a:lnTo>
                    <a:pt x="9386" y="152496"/>
                  </a:lnTo>
                  <a:lnTo>
                    <a:pt x="9556" y="151622"/>
                  </a:lnTo>
                  <a:lnTo>
                    <a:pt x="9719" y="150747"/>
                  </a:lnTo>
                  <a:lnTo>
                    <a:pt x="9874" y="149839"/>
                  </a:lnTo>
                  <a:lnTo>
                    <a:pt x="10015" y="148897"/>
                  </a:lnTo>
                  <a:lnTo>
                    <a:pt x="10140" y="147921"/>
                  </a:lnTo>
                  <a:lnTo>
                    <a:pt x="10258" y="146912"/>
                  </a:lnTo>
                  <a:lnTo>
                    <a:pt x="10369" y="145869"/>
                  </a:lnTo>
                  <a:lnTo>
                    <a:pt x="10465" y="144826"/>
                  </a:lnTo>
                  <a:lnTo>
                    <a:pt x="10554" y="143716"/>
                  </a:lnTo>
                  <a:lnTo>
                    <a:pt x="10628" y="142640"/>
                  </a:lnTo>
                  <a:lnTo>
                    <a:pt x="10687" y="141496"/>
                  </a:lnTo>
                  <a:lnTo>
                    <a:pt x="10731" y="140352"/>
                  </a:lnTo>
                  <a:lnTo>
                    <a:pt x="10768" y="139174"/>
                  </a:lnTo>
                  <a:lnTo>
                    <a:pt x="10791" y="137997"/>
                  </a:lnTo>
                  <a:lnTo>
                    <a:pt x="10798" y="136820"/>
                  </a:lnTo>
                  <a:lnTo>
                    <a:pt x="10791" y="135608"/>
                  </a:lnTo>
                  <a:lnTo>
                    <a:pt x="10768" y="134431"/>
                  </a:lnTo>
                  <a:lnTo>
                    <a:pt x="10731" y="133254"/>
                  </a:lnTo>
                  <a:lnTo>
                    <a:pt x="10687" y="132110"/>
                  </a:lnTo>
                  <a:lnTo>
                    <a:pt x="10628" y="131000"/>
                  </a:lnTo>
                  <a:lnTo>
                    <a:pt x="10554" y="129889"/>
                  </a:lnTo>
                  <a:lnTo>
                    <a:pt x="10465" y="128813"/>
                  </a:lnTo>
                  <a:lnTo>
                    <a:pt x="10369" y="127736"/>
                  </a:lnTo>
                  <a:lnTo>
                    <a:pt x="10258" y="126727"/>
                  </a:lnTo>
                  <a:lnTo>
                    <a:pt x="10140" y="125718"/>
                  </a:lnTo>
                  <a:lnTo>
                    <a:pt x="10015" y="124742"/>
                  </a:lnTo>
                  <a:lnTo>
                    <a:pt x="9874" y="123800"/>
                  </a:lnTo>
                  <a:lnTo>
                    <a:pt x="9719" y="122858"/>
                  </a:lnTo>
                  <a:lnTo>
                    <a:pt x="9556" y="121984"/>
                  </a:lnTo>
                  <a:lnTo>
                    <a:pt x="9386" y="121143"/>
                  </a:lnTo>
                  <a:lnTo>
                    <a:pt x="9209" y="120335"/>
                  </a:lnTo>
                  <a:lnTo>
                    <a:pt x="9024" y="119562"/>
                  </a:lnTo>
                  <a:lnTo>
                    <a:pt x="8825" y="118821"/>
                  </a:lnTo>
                  <a:lnTo>
                    <a:pt x="8625" y="118115"/>
                  </a:lnTo>
                  <a:lnTo>
                    <a:pt x="8411" y="117476"/>
                  </a:lnTo>
                  <a:lnTo>
                    <a:pt x="8189" y="116870"/>
                  </a:lnTo>
                  <a:lnTo>
                    <a:pt x="7967" y="116298"/>
                  </a:lnTo>
                  <a:lnTo>
                    <a:pt x="7731" y="115794"/>
                  </a:lnTo>
                  <a:lnTo>
                    <a:pt x="7494" y="115323"/>
                  </a:lnTo>
                  <a:lnTo>
                    <a:pt x="7251" y="114885"/>
                  </a:lnTo>
                  <a:lnTo>
                    <a:pt x="6999" y="114515"/>
                  </a:lnTo>
                  <a:lnTo>
                    <a:pt x="6741" y="114213"/>
                  </a:lnTo>
                  <a:lnTo>
                    <a:pt x="6482" y="113943"/>
                  </a:lnTo>
                  <a:lnTo>
                    <a:pt x="6216" y="113742"/>
                  </a:lnTo>
                  <a:lnTo>
                    <a:pt x="5950" y="113573"/>
                  </a:lnTo>
                  <a:lnTo>
                    <a:pt x="5676" y="113506"/>
                  </a:lnTo>
                  <a:lnTo>
                    <a:pt x="5396" y="113472"/>
                  </a:lnTo>
                  <a:close/>
                  <a:moveTo>
                    <a:pt x="5115" y="226945"/>
                  </a:moveTo>
                  <a:lnTo>
                    <a:pt x="4841" y="227046"/>
                  </a:lnTo>
                  <a:lnTo>
                    <a:pt x="4568" y="227214"/>
                  </a:lnTo>
                  <a:lnTo>
                    <a:pt x="4302" y="227416"/>
                  </a:lnTo>
                  <a:lnTo>
                    <a:pt x="4036" y="227651"/>
                  </a:lnTo>
                  <a:lnTo>
                    <a:pt x="3777" y="227988"/>
                  </a:lnTo>
                  <a:lnTo>
                    <a:pt x="3526" y="228358"/>
                  </a:lnTo>
                  <a:lnTo>
                    <a:pt x="3282" y="228761"/>
                  </a:lnTo>
                  <a:lnTo>
                    <a:pt x="3038" y="229232"/>
                  </a:lnTo>
                  <a:lnTo>
                    <a:pt x="2809" y="229771"/>
                  </a:lnTo>
                  <a:lnTo>
                    <a:pt x="2580" y="230309"/>
                  </a:lnTo>
                  <a:lnTo>
                    <a:pt x="2358" y="230915"/>
                  </a:lnTo>
                  <a:lnTo>
                    <a:pt x="2151" y="231587"/>
                  </a:lnTo>
                  <a:lnTo>
                    <a:pt x="1944" y="232260"/>
                  </a:lnTo>
                  <a:lnTo>
                    <a:pt x="1752" y="233000"/>
                  </a:lnTo>
                  <a:lnTo>
                    <a:pt x="1567" y="233774"/>
                  </a:lnTo>
                  <a:lnTo>
                    <a:pt x="1390" y="234581"/>
                  </a:lnTo>
                  <a:lnTo>
                    <a:pt x="1220" y="235422"/>
                  </a:lnTo>
                  <a:lnTo>
                    <a:pt x="1057" y="236331"/>
                  </a:lnTo>
                  <a:lnTo>
                    <a:pt x="910" y="237239"/>
                  </a:lnTo>
                  <a:lnTo>
                    <a:pt x="769" y="238181"/>
                  </a:lnTo>
                  <a:lnTo>
                    <a:pt x="644" y="239157"/>
                  </a:lnTo>
                  <a:lnTo>
                    <a:pt x="525" y="240166"/>
                  </a:lnTo>
                  <a:lnTo>
                    <a:pt x="422" y="241209"/>
                  </a:lnTo>
                  <a:lnTo>
                    <a:pt x="326" y="242252"/>
                  </a:lnTo>
                  <a:lnTo>
                    <a:pt x="237" y="243328"/>
                  </a:lnTo>
                  <a:lnTo>
                    <a:pt x="171" y="244438"/>
                  </a:lnTo>
                  <a:lnTo>
                    <a:pt x="111" y="245582"/>
                  </a:lnTo>
                  <a:lnTo>
                    <a:pt x="60" y="246726"/>
                  </a:lnTo>
                  <a:lnTo>
                    <a:pt x="30" y="247903"/>
                  </a:lnTo>
                  <a:lnTo>
                    <a:pt x="8" y="249081"/>
                  </a:lnTo>
                  <a:lnTo>
                    <a:pt x="1" y="250258"/>
                  </a:lnTo>
                  <a:lnTo>
                    <a:pt x="8" y="251469"/>
                  </a:lnTo>
                  <a:lnTo>
                    <a:pt x="30" y="252647"/>
                  </a:lnTo>
                  <a:lnTo>
                    <a:pt x="60" y="253824"/>
                  </a:lnTo>
                  <a:lnTo>
                    <a:pt x="111" y="254968"/>
                  </a:lnTo>
                  <a:lnTo>
                    <a:pt x="171" y="256078"/>
                  </a:lnTo>
                  <a:lnTo>
                    <a:pt x="237" y="257188"/>
                  </a:lnTo>
                  <a:lnTo>
                    <a:pt x="326" y="258265"/>
                  </a:lnTo>
                  <a:lnTo>
                    <a:pt x="422" y="259341"/>
                  </a:lnTo>
                  <a:lnTo>
                    <a:pt x="525" y="260384"/>
                  </a:lnTo>
                  <a:lnTo>
                    <a:pt x="644" y="261360"/>
                  </a:lnTo>
                  <a:lnTo>
                    <a:pt x="769" y="262336"/>
                  </a:lnTo>
                  <a:lnTo>
                    <a:pt x="910" y="263311"/>
                  </a:lnTo>
                  <a:lnTo>
                    <a:pt x="1057" y="264220"/>
                  </a:lnTo>
                  <a:lnTo>
                    <a:pt x="1220" y="265094"/>
                  </a:lnTo>
                  <a:lnTo>
                    <a:pt x="1390" y="265935"/>
                  </a:lnTo>
                  <a:lnTo>
                    <a:pt x="1567" y="266743"/>
                  </a:lnTo>
                  <a:lnTo>
                    <a:pt x="1752" y="267516"/>
                  </a:lnTo>
                  <a:lnTo>
                    <a:pt x="1944" y="268256"/>
                  </a:lnTo>
                  <a:lnTo>
                    <a:pt x="2151" y="268963"/>
                  </a:lnTo>
                  <a:lnTo>
                    <a:pt x="2358" y="269602"/>
                  </a:lnTo>
                  <a:lnTo>
                    <a:pt x="2580" y="270208"/>
                  </a:lnTo>
                  <a:lnTo>
                    <a:pt x="2809" y="270780"/>
                  </a:lnTo>
                  <a:lnTo>
                    <a:pt x="3038" y="271318"/>
                  </a:lnTo>
                  <a:lnTo>
                    <a:pt x="3282" y="271789"/>
                  </a:lnTo>
                  <a:lnTo>
                    <a:pt x="3526" y="272193"/>
                  </a:lnTo>
                  <a:lnTo>
                    <a:pt x="3777" y="272563"/>
                  </a:lnTo>
                  <a:lnTo>
                    <a:pt x="4036" y="272865"/>
                  </a:lnTo>
                  <a:lnTo>
                    <a:pt x="4302" y="273134"/>
                  </a:lnTo>
                  <a:lnTo>
                    <a:pt x="4568" y="273336"/>
                  </a:lnTo>
                  <a:lnTo>
                    <a:pt x="4841" y="273505"/>
                  </a:lnTo>
                  <a:lnTo>
                    <a:pt x="5115" y="273572"/>
                  </a:lnTo>
                  <a:lnTo>
                    <a:pt x="5396" y="273605"/>
                  </a:lnTo>
                  <a:lnTo>
                    <a:pt x="5676" y="273572"/>
                  </a:lnTo>
                  <a:lnTo>
                    <a:pt x="5950" y="273505"/>
                  </a:lnTo>
                  <a:lnTo>
                    <a:pt x="6216" y="273336"/>
                  </a:lnTo>
                  <a:lnTo>
                    <a:pt x="6482" y="273134"/>
                  </a:lnTo>
                  <a:lnTo>
                    <a:pt x="6741" y="272865"/>
                  </a:lnTo>
                  <a:lnTo>
                    <a:pt x="6999" y="272563"/>
                  </a:lnTo>
                  <a:lnTo>
                    <a:pt x="7251" y="272193"/>
                  </a:lnTo>
                  <a:lnTo>
                    <a:pt x="7494" y="271789"/>
                  </a:lnTo>
                  <a:lnTo>
                    <a:pt x="7731" y="271318"/>
                  </a:lnTo>
                  <a:lnTo>
                    <a:pt x="7967" y="270780"/>
                  </a:lnTo>
                  <a:lnTo>
                    <a:pt x="8189" y="270208"/>
                  </a:lnTo>
                  <a:lnTo>
                    <a:pt x="8411" y="269602"/>
                  </a:lnTo>
                  <a:lnTo>
                    <a:pt x="8625" y="268963"/>
                  </a:lnTo>
                  <a:lnTo>
                    <a:pt x="8825" y="268256"/>
                  </a:lnTo>
                  <a:lnTo>
                    <a:pt x="9024" y="267516"/>
                  </a:lnTo>
                  <a:lnTo>
                    <a:pt x="9209" y="266743"/>
                  </a:lnTo>
                  <a:lnTo>
                    <a:pt x="9386" y="265935"/>
                  </a:lnTo>
                  <a:lnTo>
                    <a:pt x="9556" y="265094"/>
                  </a:lnTo>
                  <a:lnTo>
                    <a:pt x="9719" y="264220"/>
                  </a:lnTo>
                  <a:lnTo>
                    <a:pt x="9874" y="263311"/>
                  </a:lnTo>
                  <a:lnTo>
                    <a:pt x="10015" y="262336"/>
                  </a:lnTo>
                  <a:lnTo>
                    <a:pt x="10140" y="261360"/>
                  </a:lnTo>
                  <a:lnTo>
                    <a:pt x="10258" y="260384"/>
                  </a:lnTo>
                  <a:lnTo>
                    <a:pt x="10369" y="259341"/>
                  </a:lnTo>
                  <a:lnTo>
                    <a:pt x="10465" y="258265"/>
                  </a:lnTo>
                  <a:lnTo>
                    <a:pt x="10554" y="257188"/>
                  </a:lnTo>
                  <a:lnTo>
                    <a:pt x="10628" y="256078"/>
                  </a:lnTo>
                  <a:lnTo>
                    <a:pt x="10687" y="254968"/>
                  </a:lnTo>
                  <a:lnTo>
                    <a:pt x="10731" y="253824"/>
                  </a:lnTo>
                  <a:lnTo>
                    <a:pt x="10768" y="252647"/>
                  </a:lnTo>
                  <a:lnTo>
                    <a:pt x="10791" y="251469"/>
                  </a:lnTo>
                  <a:lnTo>
                    <a:pt x="10798" y="250258"/>
                  </a:lnTo>
                  <a:lnTo>
                    <a:pt x="10791" y="249081"/>
                  </a:lnTo>
                  <a:lnTo>
                    <a:pt x="10768" y="247903"/>
                  </a:lnTo>
                  <a:lnTo>
                    <a:pt x="10731" y="246726"/>
                  </a:lnTo>
                  <a:lnTo>
                    <a:pt x="10687" y="245582"/>
                  </a:lnTo>
                  <a:lnTo>
                    <a:pt x="10628" y="244438"/>
                  </a:lnTo>
                  <a:lnTo>
                    <a:pt x="10554" y="243328"/>
                  </a:lnTo>
                  <a:lnTo>
                    <a:pt x="10465" y="242252"/>
                  </a:lnTo>
                  <a:lnTo>
                    <a:pt x="10369" y="241209"/>
                  </a:lnTo>
                  <a:lnTo>
                    <a:pt x="10258" y="240166"/>
                  </a:lnTo>
                  <a:lnTo>
                    <a:pt x="10140" y="239157"/>
                  </a:lnTo>
                  <a:lnTo>
                    <a:pt x="10015" y="238181"/>
                  </a:lnTo>
                  <a:lnTo>
                    <a:pt x="9874" y="237239"/>
                  </a:lnTo>
                  <a:lnTo>
                    <a:pt x="9719" y="236331"/>
                  </a:lnTo>
                  <a:lnTo>
                    <a:pt x="9556" y="235422"/>
                  </a:lnTo>
                  <a:lnTo>
                    <a:pt x="9386" y="234581"/>
                  </a:lnTo>
                  <a:lnTo>
                    <a:pt x="9209" y="233774"/>
                  </a:lnTo>
                  <a:lnTo>
                    <a:pt x="9024" y="233000"/>
                  </a:lnTo>
                  <a:lnTo>
                    <a:pt x="8825" y="232260"/>
                  </a:lnTo>
                  <a:lnTo>
                    <a:pt x="8625" y="231587"/>
                  </a:lnTo>
                  <a:lnTo>
                    <a:pt x="8411" y="230915"/>
                  </a:lnTo>
                  <a:lnTo>
                    <a:pt x="8189" y="230309"/>
                  </a:lnTo>
                  <a:lnTo>
                    <a:pt x="7967" y="229771"/>
                  </a:lnTo>
                  <a:lnTo>
                    <a:pt x="7731" y="229232"/>
                  </a:lnTo>
                  <a:lnTo>
                    <a:pt x="7494" y="228761"/>
                  </a:lnTo>
                  <a:lnTo>
                    <a:pt x="7251" y="228358"/>
                  </a:lnTo>
                  <a:lnTo>
                    <a:pt x="6999" y="227988"/>
                  </a:lnTo>
                  <a:lnTo>
                    <a:pt x="6741" y="227651"/>
                  </a:lnTo>
                  <a:lnTo>
                    <a:pt x="6482" y="227416"/>
                  </a:lnTo>
                  <a:lnTo>
                    <a:pt x="6216" y="227214"/>
                  </a:lnTo>
                  <a:lnTo>
                    <a:pt x="5950" y="227046"/>
                  </a:lnTo>
                  <a:lnTo>
                    <a:pt x="5676" y="226945"/>
                  </a:lnTo>
                  <a:close/>
                  <a:moveTo>
                    <a:pt x="5115" y="340384"/>
                  </a:moveTo>
                  <a:lnTo>
                    <a:pt x="4841" y="340485"/>
                  </a:lnTo>
                  <a:lnTo>
                    <a:pt x="4568" y="340653"/>
                  </a:lnTo>
                  <a:lnTo>
                    <a:pt x="4302" y="340855"/>
                  </a:lnTo>
                  <a:lnTo>
                    <a:pt x="4036" y="341124"/>
                  </a:lnTo>
                  <a:lnTo>
                    <a:pt x="3777" y="341426"/>
                  </a:lnTo>
                  <a:lnTo>
                    <a:pt x="3526" y="341797"/>
                  </a:lnTo>
                  <a:lnTo>
                    <a:pt x="3282" y="342200"/>
                  </a:lnTo>
                  <a:lnTo>
                    <a:pt x="3038" y="342671"/>
                  </a:lnTo>
                  <a:lnTo>
                    <a:pt x="2809" y="343209"/>
                  </a:lnTo>
                  <a:lnTo>
                    <a:pt x="2580" y="343748"/>
                  </a:lnTo>
                  <a:lnTo>
                    <a:pt x="2358" y="344387"/>
                  </a:lnTo>
                  <a:lnTo>
                    <a:pt x="2151" y="345026"/>
                  </a:lnTo>
                  <a:lnTo>
                    <a:pt x="1944" y="345733"/>
                  </a:lnTo>
                  <a:lnTo>
                    <a:pt x="1752" y="346439"/>
                  </a:lnTo>
                  <a:lnTo>
                    <a:pt x="1567" y="347213"/>
                  </a:lnTo>
                  <a:lnTo>
                    <a:pt x="1390" y="348054"/>
                  </a:lnTo>
                  <a:lnTo>
                    <a:pt x="1220" y="348895"/>
                  </a:lnTo>
                  <a:lnTo>
                    <a:pt x="1057" y="349770"/>
                  </a:lnTo>
                  <a:lnTo>
                    <a:pt x="910" y="350678"/>
                  </a:lnTo>
                  <a:lnTo>
                    <a:pt x="769" y="351620"/>
                  </a:lnTo>
                  <a:lnTo>
                    <a:pt x="644" y="352595"/>
                  </a:lnTo>
                  <a:lnTo>
                    <a:pt x="525" y="353605"/>
                  </a:lnTo>
                  <a:lnTo>
                    <a:pt x="422" y="354648"/>
                  </a:lnTo>
                  <a:lnTo>
                    <a:pt x="326" y="355724"/>
                  </a:lnTo>
                  <a:lnTo>
                    <a:pt x="237" y="356801"/>
                  </a:lnTo>
                  <a:lnTo>
                    <a:pt x="171" y="357911"/>
                  </a:lnTo>
                  <a:lnTo>
                    <a:pt x="111" y="359021"/>
                  </a:lnTo>
                  <a:lnTo>
                    <a:pt x="60" y="360165"/>
                  </a:lnTo>
                  <a:lnTo>
                    <a:pt x="30" y="361342"/>
                  </a:lnTo>
                  <a:lnTo>
                    <a:pt x="8" y="362520"/>
                  </a:lnTo>
                  <a:lnTo>
                    <a:pt x="1" y="363697"/>
                  </a:lnTo>
                  <a:lnTo>
                    <a:pt x="8" y="364908"/>
                  </a:lnTo>
                  <a:lnTo>
                    <a:pt x="30" y="366086"/>
                  </a:lnTo>
                  <a:lnTo>
                    <a:pt x="60" y="367263"/>
                  </a:lnTo>
                  <a:lnTo>
                    <a:pt x="111" y="368407"/>
                  </a:lnTo>
                  <a:lnTo>
                    <a:pt x="171" y="369517"/>
                  </a:lnTo>
                  <a:lnTo>
                    <a:pt x="237" y="370627"/>
                  </a:lnTo>
                  <a:lnTo>
                    <a:pt x="326" y="371704"/>
                  </a:lnTo>
                  <a:lnTo>
                    <a:pt x="422" y="372780"/>
                  </a:lnTo>
                  <a:lnTo>
                    <a:pt x="525" y="373823"/>
                  </a:lnTo>
                  <a:lnTo>
                    <a:pt x="644" y="374799"/>
                  </a:lnTo>
                  <a:lnTo>
                    <a:pt x="769" y="375808"/>
                  </a:lnTo>
                  <a:lnTo>
                    <a:pt x="910" y="376750"/>
                  </a:lnTo>
                  <a:lnTo>
                    <a:pt x="1057" y="377658"/>
                  </a:lnTo>
                  <a:lnTo>
                    <a:pt x="1220" y="378533"/>
                  </a:lnTo>
                  <a:lnTo>
                    <a:pt x="1390" y="379374"/>
                  </a:lnTo>
                  <a:lnTo>
                    <a:pt x="1567" y="380215"/>
                  </a:lnTo>
                  <a:lnTo>
                    <a:pt x="1752" y="380989"/>
                  </a:lnTo>
                  <a:lnTo>
                    <a:pt x="1944" y="381695"/>
                  </a:lnTo>
                  <a:lnTo>
                    <a:pt x="2151" y="382402"/>
                  </a:lnTo>
                  <a:lnTo>
                    <a:pt x="2358" y="383041"/>
                  </a:lnTo>
                  <a:lnTo>
                    <a:pt x="2580" y="383680"/>
                  </a:lnTo>
                  <a:lnTo>
                    <a:pt x="2809" y="384218"/>
                  </a:lnTo>
                  <a:lnTo>
                    <a:pt x="3038" y="384757"/>
                  </a:lnTo>
                  <a:lnTo>
                    <a:pt x="3282" y="385228"/>
                  </a:lnTo>
                  <a:lnTo>
                    <a:pt x="3526" y="385631"/>
                  </a:lnTo>
                  <a:lnTo>
                    <a:pt x="3777" y="386001"/>
                  </a:lnTo>
                  <a:lnTo>
                    <a:pt x="4036" y="386304"/>
                  </a:lnTo>
                  <a:lnTo>
                    <a:pt x="4302" y="386573"/>
                  </a:lnTo>
                  <a:lnTo>
                    <a:pt x="4568" y="386775"/>
                  </a:lnTo>
                  <a:lnTo>
                    <a:pt x="4841" y="386943"/>
                  </a:lnTo>
                  <a:lnTo>
                    <a:pt x="5115" y="387044"/>
                  </a:lnTo>
                  <a:lnTo>
                    <a:pt x="5676" y="387044"/>
                  </a:lnTo>
                  <a:lnTo>
                    <a:pt x="5950" y="386943"/>
                  </a:lnTo>
                  <a:lnTo>
                    <a:pt x="6216" y="386775"/>
                  </a:lnTo>
                  <a:lnTo>
                    <a:pt x="6482" y="386573"/>
                  </a:lnTo>
                  <a:lnTo>
                    <a:pt x="6741" y="386304"/>
                  </a:lnTo>
                  <a:lnTo>
                    <a:pt x="6999" y="386001"/>
                  </a:lnTo>
                  <a:lnTo>
                    <a:pt x="7251" y="385631"/>
                  </a:lnTo>
                  <a:lnTo>
                    <a:pt x="7494" y="385228"/>
                  </a:lnTo>
                  <a:lnTo>
                    <a:pt x="7731" y="384757"/>
                  </a:lnTo>
                  <a:lnTo>
                    <a:pt x="7967" y="384218"/>
                  </a:lnTo>
                  <a:lnTo>
                    <a:pt x="8189" y="383680"/>
                  </a:lnTo>
                  <a:lnTo>
                    <a:pt x="8411" y="383041"/>
                  </a:lnTo>
                  <a:lnTo>
                    <a:pt x="8625" y="382402"/>
                  </a:lnTo>
                  <a:lnTo>
                    <a:pt x="8825" y="381695"/>
                  </a:lnTo>
                  <a:lnTo>
                    <a:pt x="9024" y="380989"/>
                  </a:lnTo>
                  <a:lnTo>
                    <a:pt x="9209" y="380215"/>
                  </a:lnTo>
                  <a:lnTo>
                    <a:pt x="9386" y="379374"/>
                  </a:lnTo>
                  <a:lnTo>
                    <a:pt x="9556" y="378533"/>
                  </a:lnTo>
                  <a:lnTo>
                    <a:pt x="9719" y="377658"/>
                  </a:lnTo>
                  <a:lnTo>
                    <a:pt x="9874" y="376750"/>
                  </a:lnTo>
                  <a:lnTo>
                    <a:pt x="10015" y="375808"/>
                  </a:lnTo>
                  <a:lnTo>
                    <a:pt x="10140" y="374799"/>
                  </a:lnTo>
                  <a:lnTo>
                    <a:pt x="10258" y="373823"/>
                  </a:lnTo>
                  <a:lnTo>
                    <a:pt x="10369" y="372780"/>
                  </a:lnTo>
                  <a:lnTo>
                    <a:pt x="10465" y="371704"/>
                  </a:lnTo>
                  <a:lnTo>
                    <a:pt x="10554" y="370627"/>
                  </a:lnTo>
                  <a:lnTo>
                    <a:pt x="10628" y="369517"/>
                  </a:lnTo>
                  <a:lnTo>
                    <a:pt x="10687" y="368407"/>
                  </a:lnTo>
                  <a:lnTo>
                    <a:pt x="10731" y="367263"/>
                  </a:lnTo>
                  <a:lnTo>
                    <a:pt x="10768" y="366086"/>
                  </a:lnTo>
                  <a:lnTo>
                    <a:pt x="10791" y="364908"/>
                  </a:lnTo>
                  <a:lnTo>
                    <a:pt x="10798" y="363697"/>
                  </a:lnTo>
                  <a:lnTo>
                    <a:pt x="10791" y="362520"/>
                  </a:lnTo>
                  <a:lnTo>
                    <a:pt x="10768" y="361342"/>
                  </a:lnTo>
                  <a:lnTo>
                    <a:pt x="10731" y="360165"/>
                  </a:lnTo>
                  <a:lnTo>
                    <a:pt x="10687" y="359021"/>
                  </a:lnTo>
                  <a:lnTo>
                    <a:pt x="10628" y="357911"/>
                  </a:lnTo>
                  <a:lnTo>
                    <a:pt x="10554" y="356801"/>
                  </a:lnTo>
                  <a:lnTo>
                    <a:pt x="10465" y="355724"/>
                  </a:lnTo>
                  <a:lnTo>
                    <a:pt x="10369" y="354648"/>
                  </a:lnTo>
                  <a:lnTo>
                    <a:pt x="10258" y="353605"/>
                  </a:lnTo>
                  <a:lnTo>
                    <a:pt x="10140" y="352595"/>
                  </a:lnTo>
                  <a:lnTo>
                    <a:pt x="10015" y="351620"/>
                  </a:lnTo>
                  <a:lnTo>
                    <a:pt x="9874" y="350678"/>
                  </a:lnTo>
                  <a:lnTo>
                    <a:pt x="9719" y="349770"/>
                  </a:lnTo>
                  <a:lnTo>
                    <a:pt x="9556" y="348895"/>
                  </a:lnTo>
                  <a:lnTo>
                    <a:pt x="9386" y="348054"/>
                  </a:lnTo>
                  <a:lnTo>
                    <a:pt x="9209" y="347213"/>
                  </a:lnTo>
                  <a:lnTo>
                    <a:pt x="9024" y="346439"/>
                  </a:lnTo>
                  <a:lnTo>
                    <a:pt x="8825" y="345733"/>
                  </a:lnTo>
                  <a:lnTo>
                    <a:pt x="8625" y="345026"/>
                  </a:lnTo>
                  <a:lnTo>
                    <a:pt x="8411" y="344387"/>
                  </a:lnTo>
                  <a:lnTo>
                    <a:pt x="8189" y="343748"/>
                  </a:lnTo>
                  <a:lnTo>
                    <a:pt x="7967" y="343209"/>
                  </a:lnTo>
                  <a:lnTo>
                    <a:pt x="7731" y="342671"/>
                  </a:lnTo>
                  <a:lnTo>
                    <a:pt x="7494" y="342200"/>
                  </a:lnTo>
                  <a:lnTo>
                    <a:pt x="7251" y="341797"/>
                  </a:lnTo>
                  <a:lnTo>
                    <a:pt x="6999" y="341426"/>
                  </a:lnTo>
                  <a:lnTo>
                    <a:pt x="6741" y="341124"/>
                  </a:lnTo>
                  <a:lnTo>
                    <a:pt x="6482" y="340855"/>
                  </a:lnTo>
                  <a:lnTo>
                    <a:pt x="6216" y="340653"/>
                  </a:lnTo>
                  <a:lnTo>
                    <a:pt x="5950" y="340485"/>
                  </a:lnTo>
                  <a:lnTo>
                    <a:pt x="5676" y="340384"/>
                  </a:lnTo>
                  <a:close/>
                  <a:moveTo>
                    <a:pt x="5396" y="453822"/>
                  </a:moveTo>
                  <a:lnTo>
                    <a:pt x="5115" y="453856"/>
                  </a:lnTo>
                  <a:lnTo>
                    <a:pt x="4841" y="453957"/>
                  </a:lnTo>
                  <a:lnTo>
                    <a:pt x="4568" y="454092"/>
                  </a:lnTo>
                  <a:lnTo>
                    <a:pt x="4302" y="454293"/>
                  </a:lnTo>
                  <a:lnTo>
                    <a:pt x="4036" y="454562"/>
                  </a:lnTo>
                  <a:lnTo>
                    <a:pt x="3777" y="454865"/>
                  </a:lnTo>
                  <a:lnTo>
                    <a:pt x="3526" y="455235"/>
                  </a:lnTo>
                  <a:lnTo>
                    <a:pt x="3282" y="455639"/>
                  </a:lnTo>
                  <a:lnTo>
                    <a:pt x="3038" y="456110"/>
                  </a:lnTo>
                  <a:lnTo>
                    <a:pt x="2809" y="456615"/>
                  </a:lnTo>
                  <a:lnTo>
                    <a:pt x="2580" y="457153"/>
                  </a:lnTo>
                  <a:lnTo>
                    <a:pt x="2358" y="457758"/>
                  </a:lnTo>
                  <a:lnTo>
                    <a:pt x="2151" y="458398"/>
                  </a:lnTo>
                  <a:lnTo>
                    <a:pt x="1944" y="459070"/>
                  </a:lnTo>
                  <a:lnTo>
                    <a:pt x="1752" y="459811"/>
                  </a:lnTo>
                  <a:lnTo>
                    <a:pt x="1567" y="460551"/>
                  </a:lnTo>
                  <a:lnTo>
                    <a:pt x="1390" y="461358"/>
                  </a:lnTo>
                  <a:lnTo>
                    <a:pt x="1220" y="462199"/>
                  </a:lnTo>
                  <a:lnTo>
                    <a:pt x="1057" y="463074"/>
                  </a:lnTo>
                  <a:lnTo>
                    <a:pt x="910" y="463982"/>
                  </a:lnTo>
                  <a:lnTo>
                    <a:pt x="769" y="464924"/>
                  </a:lnTo>
                  <a:lnTo>
                    <a:pt x="644" y="465900"/>
                  </a:lnTo>
                  <a:lnTo>
                    <a:pt x="525" y="466875"/>
                  </a:lnTo>
                  <a:lnTo>
                    <a:pt x="422" y="467918"/>
                  </a:lnTo>
                  <a:lnTo>
                    <a:pt x="326" y="468961"/>
                  </a:lnTo>
                  <a:lnTo>
                    <a:pt x="237" y="470038"/>
                  </a:lnTo>
                  <a:lnTo>
                    <a:pt x="171" y="471148"/>
                  </a:lnTo>
                  <a:lnTo>
                    <a:pt x="111" y="472258"/>
                  </a:lnTo>
                  <a:lnTo>
                    <a:pt x="60" y="473402"/>
                  </a:lnTo>
                  <a:lnTo>
                    <a:pt x="30" y="474579"/>
                  </a:lnTo>
                  <a:lnTo>
                    <a:pt x="8" y="475757"/>
                  </a:lnTo>
                  <a:lnTo>
                    <a:pt x="1" y="476934"/>
                  </a:lnTo>
                  <a:lnTo>
                    <a:pt x="8" y="478179"/>
                  </a:lnTo>
                  <a:lnTo>
                    <a:pt x="30" y="479356"/>
                  </a:lnTo>
                  <a:lnTo>
                    <a:pt x="60" y="480534"/>
                  </a:lnTo>
                  <a:lnTo>
                    <a:pt x="111" y="481711"/>
                  </a:lnTo>
                  <a:lnTo>
                    <a:pt x="171" y="482855"/>
                  </a:lnTo>
                  <a:lnTo>
                    <a:pt x="237" y="483965"/>
                  </a:lnTo>
                  <a:lnTo>
                    <a:pt x="326" y="485075"/>
                  </a:lnTo>
                  <a:lnTo>
                    <a:pt x="422" y="486152"/>
                  </a:lnTo>
                  <a:lnTo>
                    <a:pt x="525" y="487195"/>
                  </a:lnTo>
                  <a:lnTo>
                    <a:pt x="644" y="488204"/>
                  </a:lnTo>
                  <a:lnTo>
                    <a:pt x="769" y="489179"/>
                  </a:lnTo>
                  <a:lnTo>
                    <a:pt x="910" y="490155"/>
                  </a:lnTo>
                  <a:lnTo>
                    <a:pt x="1057" y="491063"/>
                  </a:lnTo>
                  <a:lnTo>
                    <a:pt x="1220" y="491972"/>
                  </a:lnTo>
                  <a:lnTo>
                    <a:pt x="1390" y="492813"/>
                  </a:lnTo>
                  <a:lnTo>
                    <a:pt x="1567" y="493620"/>
                  </a:lnTo>
                  <a:lnTo>
                    <a:pt x="1752" y="494394"/>
                  </a:lnTo>
                  <a:lnTo>
                    <a:pt x="1944" y="495134"/>
                  </a:lnTo>
                  <a:lnTo>
                    <a:pt x="2151" y="495840"/>
                  </a:lnTo>
                  <a:lnTo>
                    <a:pt x="2358" y="496513"/>
                  </a:lnTo>
                  <a:lnTo>
                    <a:pt x="2580" y="497119"/>
                  </a:lnTo>
                  <a:lnTo>
                    <a:pt x="2809" y="497691"/>
                  </a:lnTo>
                  <a:lnTo>
                    <a:pt x="3038" y="498195"/>
                  </a:lnTo>
                  <a:lnTo>
                    <a:pt x="3282" y="498666"/>
                  </a:lnTo>
                  <a:lnTo>
                    <a:pt x="3526" y="499104"/>
                  </a:lnTo>
                  <a:lnTo>
                    <a:pt x="3777" y="499474"/>
                  </a:lnTo>
                  <a:lnTo>
                    <a:pt x="4036" y="499777"/>
                  </a:lnTo>
                  <a:lnTo>
                    <a:pt x="4302" y="500046"/>
                  </a:lnTo>
                  <a:lnTo>
                    <a:pt x="4568" y="500248"/>
                  </a:lnTo>
                  <a:lnTo>
                    <a:pt x="4841" y="500382"/>
                  </a:lnTo>
                  <a:lnTo>
                    <a:pt x="5115" y="500483"/>
                  </a:lnTo>
                  <a:lnTo>
                    <a:pt x="5396" y="500517"/>
                  </a:lnTo>
                  <a:lnTo>
                    <a:pt x="5676" y="500483"/>
                  </a:lnTo>
                  <a:lnTo>
                    <a:pt x="5950" y="500382"/>
                  </a:lnTo>
                  <a:lnTo>
                    <a:pt x="6216" y="500248"/>
                  </a:lnTo>
                  <a:lnTo>
                    <a:pt x="6482" y="500046"/>
                  </a:lnTo>
                  <a:lnTo>
                    <a:pt x="6741" y="499777"/>
                  </a:lnTo>
                  <a:lnTo>
                    <a:pt x="6999" y="499474"/>
                  </a:lnTo>
                  <a:lnTo>
                    <a:pt x="7251" y="499104"/>
                  </a:lnTo>
                  <a:lnTo>
                    <a:pt x="7494" y="498666"/>
                  </a:lnTo>
                  <a:lnTo>
                    <a:pt x="7731" y="498195"/>
                  </a:lnTo>
                  <a:lnTo>
                    <a:pt x="7967" y="497691"/>
                  </a:lnTo>
                  <a:lnTo>
                    <a:pt x="8189" y="497119"/>
                  </a:lnTo>
                  <a:lnTo>
                    <a:pt x="8411" y="496513"/>
                  </a:lnTo>
                  <a:lnTo>
                    <a:pt x="8625" y="495840"/>
                  </a:lnTo>
                  <a:lnTo>
                    <a:pt x="8825" y="495134"/>
                  </a:lnTo>
                  <a:lnTo>
                    <a:pt x="9024" y="494394"/>
                  </a:lnTo>
                  <a:lnTo>
                    <a:pt x="9209" y="493620"/>
                  </a:lnTo>
                  <a:lnTo>
                    <a:pt x="9386" y="492813"/>
                  </a:lnTo>
                  <a:lnTo>
                    <a:pt x="9556" y="491972"/>
                  </a:lnTo>
                  <a:lnTo>
                    <a:pt x="9719" y="491063"/>
                  </a:lnTo>
                  <a:lnTo>
                    <a:pt x="9874" y="490155"/>
                  </a:lnTo>
                  <a:lnTo>
                    <a:pt x="10015" y="489179"/>
                  </a:lnTo>
                  <a:lnTo>
                    <a:pt x="10140" y="488204"/>
                  </a:lnTo>
                  <a:lnTo>
                    <a:pt x="10258" y="487195"/>
                  </a:lnTo>
                  <a:lnTo>
                    <a:pt x="10369" y="486152"/>
                  </a:lnTo>
                  <a:lnTo>
                    <a:pt x="10465" y="485075"/>
                  </a:lnTo>
                  <a:lnTo>
                    <a:pt x="10554" y="483965"/>
                  </a:lnTo>
                  <a:lnTo>
                    <a:pt x="10628" y="482855"/>
                  </a:lnTo>
                  <a:lnTo>
                    <a:pt x="10687" y="481711"/>
                  </a:lnTo>
                  <a:lnTo>
                    <a:pt x="10731" y="480534"/>
                  </a:lnTo>
                  <a:lnTo>
                    <a:pt x="10768" y="479356"/>
                  </a:lnTo>
                  <a:lnTo>
                    <a:pt x="10791" y="478179"/>
                  </a:lnTo>
                  <a:lnTo>
                    <a:pt x="10798" y="476934"/>
                  </a:lnTo>
                  <a:lnTo>
                    <a:pt x="10791" y="475757"/>
                  </a:lnTo>
                  <a:lnTo>
                    <a:pt x="10768" y="474579"/>
                  </a:lnTo>
                  <a:lnTo>
                    <a:pt x="10731" y="473402"/>
                  </a:lnTo>
                  <a:lnTo>
                    <a:pt x="10687" y="472258"/>
                  </a:lnTo>
                  <a:lnTo>
                    <a:pt x="10628" y="471148"/>
                  </a:lnTo>
                  <a:lnTo>
                    <a:pt x="10554" y="470038"/>
                  </a:lnTo>
                  <a:lnTo>
                    <a:pt x="10465" y="468961"/>
                  </a:lnTo>
                  <a:lnTo>
                    <a:pt x="10369" y="467918"/>
                  </a:lnTo>
                  <a:lnTo>
                    <a:pt x="10258" y="466875"/>
                  </a:lnTo>
                  <a:lnTo>
                    <a:pt x="10140" y="465900"/>
                  </a:lnTo>
                  <a:lnTo>
                    <a:pt x="10015" y="464924"/>
                  </a:lnTo>
                  <a:lnTo>
                    <a:pt x="9874" y="463982"/>
                  </a:lnTo>
                  <a:lnTo>
                    <a:pt x="9719" y="463074"/>
                  </a:lnTo>
                  <a:lnTo>
                    <a:pt x="9556" y="462199"/>
                  </a:lnTo>
                  <a:lnTo>
                    <a:pt x="9386" y="461358"/>
                  </a:lnTo>
                  <a:lnTo>
                    <a:pt x="9209" y="460551"/>
                  </a:lnTo>
                  <a:lnTo>
                    <a:pt x="9024" y="459811"/>
                  </a:lnTo>
                  <a:lnTo>
                    <a:pt x="8825" y="459070"/>
                  </a:lnTo>
                  <a:lnTo>
                    <a:pt x="8625" y="458398"/>
                  </a:lnTo>
                  <a:lnTo>
                    <a:pt x="8411" y="457758"/>
                  </a:lnTo>
                  <a:lnTo>
                    <a:pt x="8189" y="457153"/>
                  </a:lnTo>
                  <a:lnTo>
                    <a:pt x="7967" y="456615"/>
                  </a:lnTo>
                  <a:lnTo>
                    <a:pt x="7731" y="456110"/>
                  </a:lnTo>
                  <a:lnTo>
                    <a:pt x="7494" y="455639"/>
                  </a:lnTo>
                  <a:lnTo>
                    <a:pt x="7251" y="455235"/>
                  </a:lnTo>
                  <a:lnTo>
                    <a:pt x="6999" y="454865"/>
                  </a:lnTo>
                  <a:lnTo>
                    <a:pt x="6741" y="454562"/>
                  </a:lnTo>
                  <a:lnTo>
                    <a:pt x="6482" y="454293"/>
                  </a:lnTo>
                  <a:lnTo>
                    <a:pt x="6216" y="454092"/>
                  </a:lnTo>
                  <a:lnTo>
                    <a:pt x="5950" y="453957"/>
                  </a:lnTo>
                  <a:lnTo>
                    <a:pt x="5676" y="453856"/>
                  </a:lnTo>
                  <a:lnTo>
                    <a:pt x="5396" y="453822"/>
                  </a:lnTo>
                  <a:close/>
                  <a:moveTo>
                    <a:pt x="5115" y="567059"/>
                  </a:moveTo>
                  <a:lnTo>
                    <a:pt x="4841" y="567160"/>
                  </a:lnTo>
                  <a:lnTo>
                    <a:pt x="4568" y="567328"/>
                  </a:lnTo>
                  <a:lnTo>
                    <a:pt x="4302" y="567530"/>
                  </a:lnTo>
                  <a:lnTo>
                    <a:pt x="4036" y="567766"/>
                  </a:lnTo>
                  <a:lnTo>
                    <a:pt x="3777" y="568102"/>
                  </a:lnTo>
                  <a:lnTo>
                    <a:pt x="3526" y="568472"/>
                  </a:lnTo>
                  <a:lnTo>
                    <a:pt x="3282" y="568876"/>
                  </a:lnTo>
                  <a:lnTo>
                    <a:pt x="3038" y="569347"/>
                  </a:lnTo>
                  <a:lnTo>
                    <a:pt x="2809" y="569885"/>
                  </a:lnTo>
                  <a:lnTo>
                    <a:pt x="2580" y="570423"/>
                  </a:lnTo>
                  <a:lnTo>
                    <a:pt x="2358" y="571029"/>
                  </a:lnTo>
                  <a:lnTo>
                    <a:pt x="2151" y="571702"/>
                  </a:lnTo>
                  <a:lnTo>
                    <a:pt x="1944" y="572408"/>
                  </a:lnTo>
                  <a:lnTo>
                    <a:pt x="1752" y="573115"/>
                  </a:lnTo>
                  <a:lnTo>
                    <a:pt x="1567" y="573889"/>
                  </a:lnTo>
                  <a:lnTo>
                    <a:pt x="1390" y="574730"/>
                  </a:lnTo>
                  <a:lnTo>
                    <a:pt x="1220" y="575571"/>
                  </a:lnTo>
                  <a:lnTo>
                    <a:pt x="1057" y="576445"/>
                  </a:lnTo>
                  <a:lnTo>
                    <a:pt x="910" y="577354"/>
                  </a:lnTo>
                  <a:lnTo>
                    <a:pt x="769" y="578296"/>
                  </a:lnTo>
                  <a:lnTo>
                    <a:pt x="644" y="579271"/>
                  </a:lnTo>
                  <a:lnTo>
                    <a:pt x="525" y="580280"/>
                  </a:lnTo>
                  <a:lnTo>
                    <a:pt x="422" y="581323"/>
                  </a:lnTo>
                  <a:lnTo>
                    <a:pt x="326" y="582400"/>
                  </a:lnTo>
                  <a:lnTo>
                    <a:pt x="237" y="583476"/>
                  </a:lnTo>
                  <a:lnTo>
                    <a:pt x="171" y="584586"/>
                  </a:lnTo>
                  <a:lnTo>
                    <a:pt x="111" y="585697"/>
                  </a:lnTo>
                  <a:lnTo>
                    <a:pt x="60" y="586840"/>
                  </a:lnTo>
                  <a:lnTo>
                    <a:pt x="30" y="588018"/>
                  </a:lnTo>
                  <a:lnTo>
                    <a:pt x="8" y="589195"/>
                  </a:lnTo>
                  <a:lnTo>
                    <a:pt x="1" y="590373"/>
                  </a:lnTo>
                  <a:lnTo>
                    <a:pt x="8" y="591618"/>
                  </a:lnTo>
                  <a:lnTo>
                    <a:pt x="30" y="592795"/>
                  </a:lnTo>
                  <a:lnTo>
                    <a:pt x="60" y="593972"/>
                  </a:lnTo>
                  <a:lnTo>
                    <a:pt x="111" y="595150"/>
                  </a:lnTo>
                  <a:lnTo>
                    <a:pt x="171" y="596294"/>
                  </a:lnTo>
                  <a:lnTo>
                    <a:pt x="237" y="597404"/>
                  </a:lnTo>
                  <a:lnTo>
                    <a:pt x="326" y="598480"/>
                  </a:lnTo>
                  <a:lnTo>
                    <a:pt x="422" y="599557"/>
                  </a:lnTo>
                  <a:lnTo>
                    <a:pt x="525" y="600600"/>
                  </a:lnTo>
                  <a:lnTo>
                    <a:pt x="644" y="601609"/>
                  </a:lnTo>
                  <a:lnTo>
                    <a:pt x="769" y="602585"/>
                  </a:lnTo>
                  <a:lnTo>
                    <a:pt x="910" y="603527"/>
                  </a:lnTo>
                  <a:lnTo>
                    <a:pt x="1057" y="604435"/>
                  </a:lnTo>
                  <a:lnTo>
                    <a:pt x="1220" y="605310"/>
                  </a:lnTo>
                  <a:lnTo>
                    <a:pt x="1390" y="606151"/>
                  </a:lnTo>
                  <a:lnTo>
                    <a:pt x="1567" y="606958"/>
                  </a:lnTo>
                  <a:lnTo>
                    <a:pt x="1752" y="607732"/>
                  </a:lnTo>
                  <a:lnTo>
                    <a:pt x="1944" y="608472"/>
                  </a:lnTo>
                  <a:lnTo>
                    <a:pt x="2151" y="609145"/>
                  </a:lnTo>
                  <a:lnTo>
                    <a:pt x="2358" y="609784"/>
                  </a:lnTo>
                  <a:lnTo>
                    <a:pt x="2580" y="610389"/>
                  </a:lnTo>
                  <a:lnTo>
                    <a:pt x="2809" y="610961"/>
                  </a:lnTo>
                  <a:lnTo>
                    <a:pt x="3038" y="611466"/>
                  </a:lnTo>
                  <a:lnTo>
                    <a:pt x="3282" y="611937"/>
                  </a:lnTo>
                  <a:lnTo>
                    <a:pt x="3526" y="612341"/>
                  </a:lnTo>
                  <a:lnTo>
                    <a:pt x="3777" y="612711"/>
                  </a:lnTo>
                  <a:lnTo>
                    <a:pt x="4036" y="613013"/>
                  </a:lnTo>
                  <a:lnTo>
                    <a:pt x="4302" y="613249"/>
                  </a:lnTo>
                  <a:lnTo>
                    <a:pt x="4568" y="613451"/>
                  </a:lnTo>
                  <a:lnTo>
                    <a:pt x="4841" y="613619"/>
                  </a:lnTo>
                  <a:lnTo>
                    <a:pt x="5115" y="613686"/>
                  </a:lnTo>
                  <a:lnTo>
                    <a:pt x="5396" y="613720"/>
                  </a:lnTo>
                  <a:lnTo>
                    <a:pt x="5676" y="613686"/>
                  </a:lnTo>
                  <a:lnTo>
                    <a:pt x="5950" y="613619"/>
                  </a:lnTo>
                  <a:lnTo>
                    <a:pt x="6216" y="613451"/>
                  </a:lnTo>
                  <a:lnTo>
                    <a:pt x="6482" y="613249"/>
                  </a:lnTo>
                  <a:lnTo>
                    <a:pt x="6741" y="613013"/>
                  </a:lnTo>
                  <a:lnTo>
                    <a:pt x="6999" y="612711"/>
                  </a:lnTo>
                  <a:lnTo>
                    <a:pt x="7251" y="612341"/>
                  </a:lnTo>
                  <a:lnTo>
                    <a:pt x="7494" y="611937"/>
                  </a:lnTo>
                  <a:lnTo>
                    <a:pt x="7731" y="611466"/>
                  </a:lnTo>
                  <a:lnTo>
                    <a:pt x="7967" y="610961"/>
                  </a:lnTo>
                  <a:lnTo>
                    <a:pt x="8189" y="610389"/>
                  </a:lnTo>
                  <a:lnTo>
                    <a:pt x="8411" y="609784"/>
                  </a:lnTo>
                  <a:lnTo>
                    <a:pt x="8625" y="609145"/>
                  </a:lnTo>
                  <a:lnTo>
                    <a:pt x="8825" y="608472"/>
                  </a:lnTo>
                  <a:lnTo>
                    <a:pt x="9024" y="607732"/>
                  </a:lnTo>
                  <a:lnTo>
                    <a:pt x="9209" y="606958"/>
                  </a:lnTo>
                  <a:lnTo>
                    <a:pt x="9386" y="606151"/>
                  </a:lnTo>
                  <a:lnTo>
                    <a:pt x="9556" y="605310"/>
                  </a:lnTo>
                  <a:lnTo>
                    <a:pt x="9719" y="604435"/>
                  </a:lnTo>
                  <a:lnTo>
                    <a:pt x="9874" y="603527"/>
                  </a:lnTo>
                  <a:lnTo>
                    <a:pt x="10015" y="602585"/>
                  </a:lnTo>
                  <a:lnTo>
                    <a:pt x="10140" y="601609"/>
                  </a:lnTo>
                  <a:lnTo>
                    <a:pt x="10258" y="600600"/>
                  </a:lnTo>
                  <a:lnTo>
                    <a:pt x="10369" y="599557"/>
                  </a:lnTo>
                  <a:lnTo>
                    <a:pt x="10465" y="598480"/>
                  </a:lnTo>
                  <a:lnTo>
                    <a:pt x="10554" y="597404"/>
                  </a:lnTo>
                  <a:lnTo>
                    <a:pt x="10628" y="596294"/>
                  </a:lnTo>
                  <a:lnTo>
                    <a:pt x="10687" y="595150"/>
                  </a:lnTo>
                  <a:lnTo>
                    <a:pt x="10731" y="593972"/>
                  </a:lnTo>
                  <a:lnTo>
                    <a:pt x="10768" y="592795"/>
                  </a:lnTo>
                  <a:lnTo>
                    <a:pt x="10791" y="591618"/>
                  </a:lnTo>
                  <a:lnTo>
                    <a:pt x="10798" y="590373"/>
                  </a:lnTo>
                  <a:lnTo>
                    <a:pt x="10791" y="589195"/>
                  </a:lnTo>
                  <a:lnTo>
                    <a:pt x="10768" y="588018"/>
                  </a:lnTo>
                  <a:lnTo>
                    <a:pt x="10731" y="586840"/>
                  </a:lnTo>
                  <a:lnTo>
                    <a:pt x="10687" y="585697"/>
                  </a:lnTo>
                  <a:lnTo>
                    <a:pt x="10628" y="584586"/>
                  </a:lnTo>
                  <a:lnTo>
                    <a:pt x="10554" y="583476"/>
                  </a:lnTo>
                  <a:lnTo>
                    <a:pt x="10465" y="582400"/>
                  </a:lnTo>
                  <a:lnTo>
                    <a:pt x="10369" y="581323"/>
                  </a:lnTo>
                  <a:lnTo>
                    <a:pt x="10258" y="580280"/>
                  </a:lnTo>
                  <a:lnTo>
                    <a:pt x="10140" y="579271"/>
                  </a:lnTo>
                  <a:lnTo>
                    <a:pt x="10015" y="578296"/>
                  </a:lnTo>
                  <a:lnTo>
                    <a:pt x="9874" y="577354"/>
                  </a:lnTo>
                  <a:lnTo>
                    <a:pt x="9719" y="576445"/>
                  </a:lnTo>
                  <a:lnTo>
                    <a:pt x="9556" y="575571"/>
                  </a:lnTo>
                  <a:lnTo>
                    <a:pt x="9386" y="574730"/>
                  </a:lnTo>
                  <a:lnTo>
                    <a:pt x="9209" y="573889"/>
                  </a:lnTo>
                  <a:lnTo>
                    <a:pt x="9024" y="573115"/>
                  </a:lnTo>
                  <a:lnTo>
                    <a:pt x="8825" y="572408"/>
                  </a:lnTo>
                  <a:lnTo>
                    <a:pt x="8625" y="571702"/>
                  </a:lnTo>
                  <a:lnTo>
                    <a:pt x="8411" y="571029"/>
                  </a:lnTo>
                  <a:lnTo>
                    <a:pt x="8189" y="570423"/>
                  </a:lnTo>
                  <a:lnTo>
                    <a:pt x="7967" y="569885"/>
                  </a:lnTo>
                  <a:lnTo>
                    <a:pt x="7731" y="569347"/>
                  </a:lnTo>
                  <a:lnTo>
                    <a:pt x="7494" y="568876"/>
                  </a:lnTo>
                  <a:lnTo>
                    <a:pt x="7251" y="568472"/>
                  </a:lnTo>
                  <a:lnTo>
                    <a:pt x="6999" y="568102"/>
                  </a:lnTo>
                  <a:lnTo>
                    <a:pt x="6741"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254" name="Google Shape;254;p18"/>
          <p:cNvCxnSpPr/>
          <p:nvPr/>
        </p:nvCxnSpPr>
        <p:spPr>
          <a:xfrm>
            <a:off x="5702700" y="4842675"/>
            <a:ext cx="3449400" cy="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3774385280"/>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55"/>
        <p:cNvGrpSpPr/>
        <p:nvPr/>
      </p:nvGrpSpPr>
      <p:grpSpPr>
        <a:xfrm>
          <a:off x="0" y="0"/>
          <a:ext cx="0" cy="0"/>
          <a:chOff x="0" y="0"/>
          <a:chExt cx="0" cy="0"/>
        </a:xfrm>
      </p:grpSpPr>
      <p:sp>
        <p:nvSpPr>
          <p:cNvPr id="256" name="Google Shape;256;p19"/>
          <p:cNvSpPr txBox="1">
            <a:spLocks noGrp="1"/>
          </p:cNvSpPr>
          <p:nvPr>
            <p:ph type="title"/>
          </p:nvPr>
        </p:nvSpPr>
        <p:spPr>
          <a:xfrm>
            <a:off x="2290025" y="3433875"/>
            <a:ext cx="45639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r>
              <a:rPr lang="en-US"/>
              <a:t>Click to edit Master title style</a:t>
            </a:r>
            <a:endParaRPr/>
          </a:p>
        </p:txBody>
      </p:sp>
      <p:sp>
        <p:nvSpPr>
          <p:cNvPr id="257" name="Google Shape;257;p19"/>
          <p:cNvSpPr txBox="1">
            <a:spLocks noGrp="1"/>
          </p:cNvSpPr>
          <p:nvPr>
            <p:ph type="subTitle" idx="1"/>
          </p:nvPr>
        </p:nvSpPr>
        <p:spPr>
          <a:xfrm>
            <a:off x="2041500" y="1718925"/>
            <a:ext cx="5061000" cy="117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3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r>
              <a:rPr lang="en-US"/>
              <a:t>Click to edit Master subtitle style</a:t>
            </a:r>
            <a:endParaRPr/>
          </a:p>
        </p:txBody>
      </p:sp>
      <p:sp>
        <p:nvSpPr>
          <p:cNvPr id="258" name="Google Shape;258;p19"/>
          <p:cNvSpPr/>
          <p:nvPr/>
        </p:nvSpPr>
        <p:spPr>
          <a:xfrm>
            <a:off x="0" y="1154875"/>
            <a:ext cx="1537800" cy="2842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9"/>
          <p:cNvSpPr/>
          <p:nvPr/>
        </p:nvSpPr>
        <p:spPr>
          <a:xfrm>
            <a:off x="1126875" y="3549475"/>
            <a:ext cx="720000" cy="9291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60" name="Google Shape;260;p19"/>
          <p:cNvCxnSpPr/>
          <p:nvPr/>
        </p:nvCxnSpPr>
        <p:spPr>
          <a:xfrm>
            <a:off x="4006150" y="354650"/>
            <a:ext cx="2544000" cy="0"/>
          </a:xfrm>
          <a:prstGeom prst="straightConnector1">
            <a:avLst/>
          </a:prstGeom>
          <a:noFill/>
          <a:ln w="9525" cap="flat" cmpd="sng">
            <a:solidFill>
              <a:schemeClr val="dk1"/>
            </a:solidFill>
            <a:prstDash val="solid"/>
            <a:round/>
            <a:headEnd type="none" w="med" len="med"/>
            <a:tailEnd type="none" w="med" len="med"/>
          </a:ln>
        </p:spPr>
      </p:cxnSp>
      <p:sp>
        <p:nvSpPr>
          <p:cNvPr id="261" name="Google Shape;261;p19"/>
          <p:cNvSpPr/>
          <p:nvPr/>
        </p:nvSpPr>
        <p:spPr>
          <a:xfrm>
            <a:off x="5795725" y="217550"/>
            <a:ext cx="2743200" cy="2742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9"/>
          <p:cNvSpPr/>
          <p:nvPr/>
        </p:nvSpPr>
        <p:spPr>
          <a:xfrm>
            <a:off x="7982313" y="3793800"/>
            <a:ext cx="720000" cy="1349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3" name="Google Shape;263;p19"/>
          <p:cNvGrpSpPr/>
          <p:nvPr/>
        </p:nvGrpSpPr>
        <p:grpSpPr>
          <a:xfrm>
            <a:off x="8538928" y="3548103"/>
            <a:ext cx="326769" cy="405540"/>
            <a:chOff x="11293225" y="1047749"/>
            <a:chExt cx="598150" cy="876085"/>
          </a:xfrm>
        </p:grpSpPr>
        <p:sp>
          <p:nvSpPr>
            <p:cNvPr id="264" name="Google Shape;264;p19"/>
            <p:cNvSpPr/>
            <p:nvPr/>
          </p:nvSpPr>
          <p:spPr>
            <a:xfrm>
              <a:off x="11293225" y="1047749"/>
              <a:ext cx="55595" cy="876085"/>
            </a:xfrm>
            <a:custGeom>
              <a:avLst/>
              <a:gdLst/>
              <a:ahLst/>
              <a:cxnLst/>
              <a:rect l="l" t="t" r="r" b="b"/>
              <a:pathLst>
                <a:path w="10790" h="613720" extrusionOk="0">
                  <a:moveTo>
                    <a:pt x="5395" y="0"/>
                  </a:moveTo>
                  <a:lnTo>
                    <a:pt x="5114" y="34"/>
                  </a:lnTo>
                  <a:lnTo>
                    <a:pt x="4833" y="135"/>
                  </a:lnTo>
                  <a:lnTo>
                    <a:pt x="4560" y="269"/>
                  </a:lnTo>
                  <a:lnTo>
                    <a:pt x="4294" y="471"/>
                  </a:lnTo>
                  <a:lnTo>
                    <a:pt x="4028" y="740"/>
                  </a:lnTo>
                  <a:lnTo>
                    <a:pt x="3769" y="1043"/>
                  </a:lnTo>
                  <a:lnTo>
                    <a:pt x="3518" y="1413"/>
                  </a:lnTo>
                  <a:lnTo>
                    <a:pt x="3274" y="1850"/>
                  </a:lnTo>
                  <a:lnTo>
                    <a:pt x="3037" y="2321"/>
                  </a:lnTo>
                  <a:lnTo>
                    <a:pt x="2801" y="2826"/>
                  </a:lnTo>
                  <a:lnTo>
                    <a:pt x="2572" y="3398"/>
                  </a:lnTo>
                  <a:lnTo>
                    <a:pt x="2358" y="4003"/>
                  </a:lnTo>
                  <a:lnTo>
                    <a:pt x="2143" y="4643"/>
                  </a:lnTo>
                  <a:lnTo>
                    <a:pt x="1944" y="5349"/>
                  </a:lnTo>
                  <a:lnTo>
                    <a:pt x="1744" y="6089"/>
                  </a:lnTo>
                  <a:lnTo>
                    <a:pt x="1559" y="6863"/>
                  </a:lnTo>
                  <a:lnTo>
                    <a:pt x="1382" y="7670"/>
                  </a:lnTo>
                  <a:lnTo>
                    <a:pt x="1212" y="8511"/>
                  </a:lnTo>
                  <a:lnTo>
                    <a:pt x="1057" y="9420"/>
                  </a:lnTo>
                  <a:lnTo>
                    <a:pt x="909" y="10328"/>
                  </a:lnTo>
                  <a:lnTo>
                    <a:pt x="769" y="11270"/>
                  </a:lnTo>
                  <a:lnTo>
                    <a:pt x="636" y="12245"/>
                  </a:lnTo>
                  <a:lnTo>
                    <a:pt x="525" y="13255"/>
                  </a:lnTo>
                  <a:lnTo>
                    <a:pt x="414" y="14298"/>
                  </a:lnTo>
                  <a:lnTo>
                    <a:pt x="318" y="15340"/>
                  </a:lnTo>
                  <a:lnTo>
                    <a:pt x="237" y="16417"/>
                  </a:lnTo>
                  <a:lnTo>
                    <a:pt x="163" y="17527"/>
                  </a:lnTo>
                  <a:lnTo>
                    <a:pt x="103" y="18671"/>
                  </a:lnTo>
                  <a:lnTo>
                    <a:pt x="59" y="19815"/>
                  </a:lnTo>
                  <a:lnTo>
                    <a:pt x="22" y="20959"/>
                  </a:lnTo>
                  <a:lnTo>
                    <a:pt x="0" y="22136"/>
                  </a:lnTo>
                  <a:lnTo>
                    <a:pt x="0" y="23347"/>
                  </a:lnTo>
                  <a:lnTo>
                    <a:pt x="0" y="24558"/>
                  </a:lnTo>
                  <a:lnTo>
                    <a:pt x="22" y="25736"/>
                  </a:lnTo>
                  <a:lnTo>
                    <a:pt x="59" y="26879"/>
                  </a:lnTo>
                  <a:lnTo>
                    <a:pt x="103" y="28023"/>
                  </a:lnTo>
                  <a:lnTo>
                    <a:pt x="163" y="29167"/>
                  </a:lnTo>
                  <a:lnTo>
                    <a:pt x="237" y="30277"/>
                  </a:lnTo>
                  <a:lnTo>
                    <a:pt x="318" y="31354"/>
                  </a:lnTo>
                  <a:lnTo>
                    <a:pt x="414" y="32397"/>
                  </a:lnTo>
                  <a:lnTo>
                    <a:pt x="525" y="33440"/>
                  </a:lnTo>
                  <a:lnTo>
                    <a:pt x="636" y="34449"/>
                  </a:lnTo>
                  <a:lnTo>
                    <a:pt x="769" y="35424"/>
                  </a:lnTo>
                  <a:lnTo>
                    <a:pt x="909" y="36366"/>
                  </a:lnTo>
                  <a:lnTo>
                    <a:pt x="1057" y="37275"/>
                  </a:lnTo>
                  <a:lnTo>
                    <a:pt x="1212" y="38183"/>
                  </a:lnTo>
                  <a:lnTo>
                    <a:pt x="1382" y="39024"/>
                  </a:lnTo>
                  <a:lnTo>
                    <a:pt x="1559" y="39831"/>
                  </a:lnTo>
                  <a:lnTo>
                    <a:pt x="1744" y="40605"/>
                  </a:lnTo>
                  <a:lnTo>
                    <a:pt x="1944" y="41345"/>
                  </a:lnTo>
                  <a:lnTo>
                    <a:pt x="2143" y="42052"/>
                  </a:lnTo>
                  <a:lnTo>
                    <a:pt x="2358" y="42691"/>
                  </a:lnTo>
                  <a:lnTo>
                    <a:pt x="2572" y="43296"/>
                  </a:lnTo>
                  <a:lnTo>
                    <a:pt x="2801" y="43868"/>
                  </a:lnTo>
                  <a:lnTo>
                    <a:pt x="3037" y="44373"/>
                  </a:lnTo>
                  <a:lnTo>
                    <a:pt x="3274" y="44844"/>
                  </a:lnTo>
                  <a:lnTo>
                    <a:pt x="3518" y="45281"/>
                  </a:lnTo>
                  <a:lnTo>
                    <a:pt x="3769" y="45651"/>
                  </a:lnTo>
                  <a:lnTo>
                    <a:pt x="4028" y="45954"/>
                  </a:lnTo>
                  <a:lnTo>
                    <a:pt x="4294" y="46223"/>
                  </a:lnTo>
                  <a:lnTo>
                    <a:pt x="4560" y="46425"/>
                  </a:lnTo>
                  <a:lnTo>
                    <a:pt x="4833" y="46560"/>
                  </a:lnTo>
                  <a:lnTo>
                    <a:pt x="5114" y="46661"/>
                  </a:lnTo>
                  <a:lnTo>
                    <a:pt x="5395" y="46694"/>
                  </a:lnTo>
                  <a:lnTo>
                    <a:pt x="5668" y="46661"/>
                  </a:lnTo>
                  <a:lnTo>
                    <a:pt x="5942" y="46560"/>
                  </a:lnTo>
                  <a:lnTo>
                    <a:pt x="6215" y="46425"/>
                  </a:lnTo>
                  <a:lnTo>
                    <a:pt x="6474" y="46223"/>
                  </a:lnTo>
                  <a:lnTo>
                    <a:pt x="6740" y="45954"/>
                  </a:lnTo>
                  <a:lnTo>
                    <a:pt x="6991" y="45651"/>
                  </a:lnTo>
                  <a:lnTo>
                    <a:pt x="7243" y="45281"/>
                  </a:lnTo>
                  <a:lnTo>
                    <a:pt x="7486" y="44844"/>
                  </a:lnTo>
                  <a:lnTo>
                    <a:pt x="7730" y="44373"/>
                  </a:lnTo>
                  <a:lnTo>
                    <a:pt x="7959" y="43868"/>
                  </a:lnTo>
                  <a:lnTo>
                    <a:pt x="8189" y="43296"/>
                  </a:lnTo>
                  <a:lnTo>
                    <a:pt x="8403" y="42691"/>
                  </a:lnTo>
                  <a:lnTo>
                    <a:pt x="8617" y="42052"/>
                  </a:lnTo>
                  <a:lnTo>
                    <a:pt x="8824" y="41345"/>
                  </a:lnTo>
                  <a:lnTo>
                    <a:pt x="9016" y="40605"/>
                  </a:lnTo>
                  <a:lnTo>
                    <a:pt x="9208" y="39831"/>
                  </a:lnTo>
                  <a:lnTo>
                    <a:pt x="9386" y="39024"/>
                  </a:lnTo>
                  <a:lnTo>
                    <a:pt x="9556" y="38183"/>
                  </a:lnTo>
                  <a:lnTo>
                    <a:pt x="9711" y="37275"/>
                  </a:lnTo>
                  <a:lnTo>
                    <a:pt x="9866" y="36366"/>
                  </a:lnTo>
                  <a:lnTo>
                    <a:pt x="10007" y="35424"/>
                  </a:lnTo>
                  <a:lnTo>
                    <a:pt x="10140" y="34449"/>
                  </a:lnTo>
                  <a:lnTo>
                    <a:pt x="10258" y="33440"/>
                  </a:lnTo>
                  <a:lnTo>
                    <a:pt x="10361" y="32397"/>
                  </a:lnTo>
                  <a:lnTo>
                    <a:pt x="10465" y="31354"/>
                  </a:lnTo>
                  <a:lnTo>
                    <a:pt x="10546" y="30277"/>
                  </a:lnTo>
                  <a:lnTo>
                    <a:pt x="10620" y="29167"/>
                  </a:lnTo>
                  <a:lnTo>
                    <a:pt x="10679" y="28023"/>
                  </a:lnTo>
                  <a:lnTo>
                    <a:pt x="10731" y="26879"/>
                  </a:lnTo>
                  <a:lnTo>
                    <a:pt x="10760" y="25736"/>
                  </a:lnTo>
                  <a:lnTo>
                    <a:pt x="10783" y="24558"/>
                  </a:lnTo>
                  <a:lnTo>
                    <a:pt x="10790" y="23347"/>
                  </a:lnTo>
                  <a:lnTo>
                    <a:pt x="10783" y="22136"/>
                  </a:lnTo>
                  <a:lnTo>
                    <a:pt x="10760" y="20959"/>
                  </a:lnTo>
                  <a:lnTo>
                    <a:pt x="10731" y="19815"/>
                  </a:lnTo>
                  <a:lnTo>
                    <a:pt x="10679" y="18671"/>
                  </a:lnTo>
                  <a:lnTo>
                    <a:pt x="10620" y="17527"/>
                  </a:lnTo>
                  <a:lnTo>
                    <a:pt x="10546" y="16417"/>
                  </a:lnTo>
                  <a:lnTo>
                    <a:pt x="10465" y="15340"/>
                  </a:lnTo>
                  <a:lnTo>
                    <a:pt x="10361" y="14298"/>
                  </a:lnTo>
                  <a:lnTo>
                    <a:pt x="10258" y="13255"/>
                  </a:lnTo>
                  <a:lnTo>
                    <a:pt x="10140" y="12245"/>
                  </a:lnTo>
                  <a:lnTo>
                    <a:pt x="10007" y="11270"/>
                  </a:lnTo>
                  <a:lnTo>
                    <a:pt x="9866" y="10328"/>
                  </a:lnTo>
                  <a:lnTo>
                    <a:pt x="9711" y="9420"/>
                  </a:lnTo>
                  <a:lnTo>
                    <a:pt x="9556" y="8511"/>
                  </a:lnTo>
                  <a:lnTo>
                    <a:pt x="9386" y="7670"/>
                  </a:lnTo>
                  <a:lnTo>
                    <a:pt x="9208" y="6863"/>
                  </a:lnTo>
                  <a:lnTo>
                    <a:pt x="9016" y="6089"/>
                  </a:lnTo>
                  <a:lnTo>
                    <a:pt x="8824" y="5349"/>
                  </a:lnTo>
                  <a:lnTo>
                    <a:pt x="8617" y="4643"/>
                  </a:lnTo>
                  <a:lnTo>
                    <a:pt x="8403" y="4003"/>
                  </a:lnTo>
                  <a:lnTo>
                    <a:pt x="8189" y="3398"/>
                  </a:lnTo>
                  <a:lnTo>
                    <a:pt x="7959" y="2826"/>
                  </a:lnTo>
                  <a:lnTo>
                    <a:pt x="7730" y="2321"/>
                  </a:lnTo>
                  <a:lnTo>
                    <a:pt x="7486" y="1850"/>
                  </a:lnTo>
                  <a:lnTo>
                    <a:pt x="7243" y="1413"/>
                  </a:lnTo>
                  <a:lnTo>
                    <a:pt x="6991" y="1043"/>
                  </a:lnTo>
                  <a:lnTo>
                    <a:pt x="6740" y="740"/>
                  </a:lnTo>
                  <a:lnTo>
                    <a:pt x="6474" y="471"/>
                  </a:lnTo>
                  <a:lnTo>
                    <a:pt x="6215" y="269"/>
                  </a:lnTo>
                  <a:lnTo>
                    <a:pt x="5942" y="135"/>
                  </a:lnTo>
                  <a:lnTo>
                    <a:pt x="5668" y="34"/>
                  </a:lnTo>
                  <a:lnTo>
                    <a:pt x="5395" y="0"/>
                  </a:lnTo>
                  <a:close/>
                  <a:moveTo>
                    <a:pt x="5395" y="113472"/>
                  </a:moveTo>
                  <a:lnTo>
                    <a:pt x="5114" y="113506"/>
                  </a:lnTo>
                  <a:lnTo>
                    <a:pt x="4833" y="113573"/>
                  </a:lnTo>
                  <a:lnTo>
                    <a:pt x="4560" y="113742"/>
                  </a:lnTo>
                  <a:lnTo>
                    <a:pt x="4294" y="113943"/>
                  </a:lnTo>
                  <a:lnTo>
                    <a:pt x="4028" y="114213"/>
                  </a:lnTo>
                  <a:lnTo>
                    <a:pt x="3769" y="114515"/>
                  </a:lnTo>
                  <a:lnTo>
                    <a:pt x="3518" y="114885"/>
                  </a:lnTo>
                  <a:lnTo>
                    <a:pt x="3274" y="115323"/>
                  </a:lnTo>
                  <a:lnTo>
                    <a:pt x="3037" y="115794"/>
                  </a:lnTo>
                  <a:lnTo>
                    <a:pt x="2801" y="116298"/>
                  </a:lnTo>
                  <a:lnTo>
                    <a:pt x="2572" y="116870"/>
                  </a:lnTo>
                  <a:lnTo>
                    <a:pt x="2358" y="117476"/>
                  </a:lnTo>
                  <a:lnTo>
                    <a:pt x="2143" y="118115"/>
                  </a:lnTo>
                  <a:lnTo>
                    <a:pt x="1944" y="118821"/>
                  </a:lnTo>
                  <a:lnTo>
                    <a:pt x="1744" y="119562"/>
                  </a:lnTo>
                  <a:lnTo>
                    <a:pt x="1559" y="120335"/>
                  </a:lnTo>
                  <a:lnTo>
                    <a:pt x="1382" y="121143"/>
                  </a:lnTo>
                  <a:lnTo>
                    <a:pt x="1212" y="121984"/>
                  </a:lnTo>
                  <a:lnTo>
                    <a:pt x="1057" y="122858"/>
                  </a:lnTo>
                  <a:lnTo>
                    <a:pt x="909" y="123800"/>
                  </a:lnTo>
                  <a:lnTo>
                    <a:pt x="769" y="124742"/>
                  </a:lnTo>
                  <a:lnTo>
                    <a:pt x="636" y="125718"/>
                  </a:lnTo>
                  <a:lnTo>
                    <a:pt x="525" y="126727"/>
                  </a:lnTo>
                  <a:lnTo>
                    <a:pt x="414" y="127736"/>
                  </a:lnTo>
                  <a:lnTo>
                    <a:pt x="318" y="128813"/>
                  </a:lnTo>
                  <a:lnTo>
                    <a:pt x="237" y="129889"/>
                  </a:lnTo>
                  <a:lnTo>
                    <a:pt x="163" y="131000"/>
                  </a:lnTo>
                  <a:lnTo>
                    <a:pt x="103" y="132110"/>
                  </a:lnTo>
                  <a:lnTo>
                    <a:pt x="59" y="133254"/>
                  </a:lnTo>
                  <a:lnTo>
                    <a:pt x="22" y="134431"/>
                  </a:lnTo>
                  <a:lnTo>
                    <a:pt x="0" y="135608"/>
                  </a:lnTo>
                  <a:lnTo>
                    <a:pt x="0" y="136820"/>
                  </a:lnTo>
                  <a:lnTo>
                    <a:pt x="0" y="137997"/>
                  </a:lnTo>
                  <a:lnTo>
                    <a:pt x="22" y="139174"/>
                  </a:lnTo>
                  <a:lnTo>
                    <a:pt x="59" y="140352"/>
                  </a:lnTo>
                  <a:lnTo>
                    <a:pt x="103" y="141496"/>
                  </a:lnTo>
                  <a:lnTo>
                    <a:pt x="163" y="142640"/>
                  </a:lnTo>
                  <a:lnTo>
                    <a:pt x="237" y="143716"/>
                  </a:lnTo>
                  <a:lnTo>
                    <a:pt x="318" y="144826"/>
                  </a:lnTo>
                  <a:lnTo>
                    <a:pt x="414" y="145869"/>
                  </a:lnTo>
                  <a:lnTo>
                    <a:pt x="525" y="146912"/>
                  </a:lnTo>
                  <a:lnTo>
                    <a:pt x="636" y="147921"/>
                  </a:lnTo>
                  <a:lnTo>
                    <a:pt x="769" y="148897"/>
                  </a:lnTo>
                  <a:lnTo>
                    <a:pt x="909" y="149839"/>
                  </a:lnTo>
                  <a:lnTo>
                    <a:pt x="1057" y="150747"/>
                  </a:lnTo>
                  <a:lnTo>
                    <a:pt x="1212" y="151622"/>
                  </a:lnTo>
                  <a:lnTo>
                    <a:pt x="1382" y="152496"/>
                  </a:lnTo>
                  <a:lnTo>
                    <a:pt x="1559" y="153304"/>
                  </a:lnTo>
                  <a:lnTo>
                    <a:pt x="1744" y="154078"/>
                  </a:lnTo>
                  <a:lnTo>
                    <a:pt x="1944" y="154818"/>
                  </a:lnTo>
                  <a:lnTo>
                    <a:pt x="2143" y="155491"/>
                  </a:lnTo>
                  <a:lnTo>
                    <a:pt x="2358" y="156163"/>
                  </a:lnTo>
                  <a:lnTo>
                    <a:pt x="2572" y="156769"/>
                  </a:lnTo>
                  <a:lnTo>
                    <a:pt x="2801" y="157341"/>
                  </a:lnTo>
                  <a:lnTo>
                    <a:pt x="3037" y="157845"/>
                  </a:lnTo>
                  <a:lnTo>
                    <a:pt x="3274" y="158316"/>
                  </a:lnTo>
                  <a:lnTo>
                    <a:pt x="3518" y="158720"/>
                  </a:lnTo>
                  <a:lnTo>
                    <a:pt x="3769" y="159090"/>
                  </a:lnTo>
                  <a:lnTo>
                    <a:pt x="4028" y="159427"/>
                  </a:lnTo>
                  <a:lnTo>
                    <a:pt x="4294" y="159696"/>
                  </a:lnTo>
                  <a:lnTo>
                    <a:pt x="4560" y="159898"/>
                  </a:lnTo>
                  <a:lnTo>
                    <a:pt x="4833" y="160032"/>
                  </a:lnTo>
                  <a:lnTo>
                    <a:pt x="5114" y="160133"/>
                  </a:lnTo>
                  <a:lnTo>
                    <a:pt x="5395" y="160167"/>
                  </a:lnTo>
                  <a:lnTo>
                    <a:pt x="5668" y="160133"/>
                  </a:lnTo>
                  <a:lnTo>
                    <a:pt x="5942" y="160032"/>
                  </a:lnTo>
                  <a:lnTo>
                    <a:pt x="6215" y="159898"/>
                  </a:lnTo>
                  <a:lnTo>
                    <a:pt x="6474" y="159696"/>
                  </a:lnTo>
                  <a:lnTo>
                    <a:pt x="6740" y="159427"/>
                  </a:lnTo>
                  <a:lnTo>
                    <a:pt x="6991" y="159090"/>
                  </a:lnTo>
                  <a:lnTo>
                    <a:pt x="7243" y="158720"/>
                  </a:lnTo>
                  <a:lnTo>
                    <a:pt x="7486" y="158316"/>
                  </a:lnTo>
                  <a:lnTo>
                    <a:pt x="7730" y="157845"/>
                  </a:lnTo>
                  <a:lnTo>
                    <a:pt x="7959" y="157341"/>
                  </a:lnTo>
                  <a:lnTo>
                    <a:pt x="8189" y="156769"/>
                  </a:lnTo>
                  <a:lnTo>
                    <a:pt x="8403" y="156163"/>
                  </a:lnTo>
                  <a:lnTo>
                    <a:pt x="8617" y="155491"/>
                  </a:lnTo>
                  <a:lnTo>
                    <a:pt x="8824" y="154818"/>
                  </a:lnTo>
                  <a:lnTo>
                    <a:pt x="9016" y="154078"/>
                  </a:lnTo>
                  <a:lnTo>
                    <a:pt x="9208" y="153304"/>
                  </a:lnTo>
                  <a:lnTo>
                    <a:pt x="9386" y="152496"/>
                  </a:lnTo>
                  <a:lnTo>
                    <a:pt x="9556" y="151622"/>
                  </a:lnTo>
                  <a:lnTo>
                    <a:pt x="9711" y="150747"/>
                  </a:lnTo>
                  <a:lnTo>
                    <a:pt x="9866" y="149839"/>
                  </a:lnTo>
                  <a:lnTo>
                    <a:pt x="10007" y="148897"/>
                  </a:lnTo>
                  <a:lnTo>
                    <a:pt x="10140" y="147921"/>
                  </a:lnTo>
                  <a:lnTo>
                    <a:pt x="10258" y="146912"/>
                  </a:lnTo>
                  <a:lnTo>
                    <a:pt x="10361" y="145869"/>
                  </a:lnTo>
                  <a:lnTo>
                    <a:pt x="10465" y="144826"/>
                  </a:lnTo>
                  <a:lnTo>
                    <a:pt x="10546" y="143716"/>
                  </a:lnTo>
                  <a:lnTo>
                    <a:pt x="10620" y="142640"/>
                  </a:lnTo>
                  <a:lnTo>
                    <a:pt x="10679" y="141496"/>
                  </a:lnTo>
                  <a:lnTo>
                    <a:pt x="10731" y="140352"/>
                  </a:lnTo>
                  <a:lnTo>
                    <a:pt x="10760" y="139174"/>
                  </a:lnTo>
                  <a:lnTo>
                    <a:pt x="10783" y="137997"/>
                  </a:lnTo>
                  <a:lnTo>
                    <a:pt x="10790" y="136820"/>
                  </a:lnTo>
                  <a:lnTo>
                    <a:pt x="10783" y="135608"/>
                  </a:lnTo>
                  <a:lnTo>
                    <a:pt x="10760" y="134431"/>
                  </a:lnTo>
                  <a:lnTo>
                    <a:pt x="10731" y="133254"/>
                  </a:lnTo>
                  <a:lnTo>
                    <a:pt x="10679" y="132110"/>
                  </a:lnTo>
                  <a:lnTo>
                    <a:pt x="10620" y="131000"/>
                  </a:lnTo>
                  <a:lnTo>
                    <a:pt x="10546" y="129889"/>
                  </a:lnTo>
                  <a:lnTo>
                    <a:pt x="10465" y="128813"/>
                  </a:lnTo>
                  <a:lnTo>
                    <a:pt x="10361" y="127736"/>
                  </a:lnTo>
                  <a:lnTo>
                    <a:pt x="10258" y="126727"/>
                  </a:lnTo>
                  <a:lnTo>
                    <a:pt x="10140" y="125718"/>
                  </a:lnTo>
                  <a:lnTo>
                    <a:pt x="10007" y="124742"/>
                  </a:lnTo>
                  <a:lnTo>
                    <a:pt x="9866" y="123800"/>
                  </a:lnTo>
                  <a:lnTo>
                    <a:pt x="9711" y="122858"/>
                  </a:lnTo>
                  <a:lnTo>
                    <a:pt x="9556" y="121984"/>
                  </a:lnTo>
                  <a:lnTo>
                    <a:pt x="9386" y="121143"/>
                  </a:lnTo>
                  <a:lnTo>
                    <a:pt x="9208" y="120335"/>
                  </a:lnTo>
                  <a:lnTo>
                    <a:pt x="9016" y="119562"/>
                  </a:lnTo>
                  <a:lnTo>
                    <a:pt x="8824" y="118821"/>
                  </a:lnTo>
                  <a:lnTo>
                    <a:pt x="8617" y="118115"/>
                  </a:lnTo>
                  <a:lnTo>
                    <a:pt x="8403" y="117476"/>
                  </a:lnTo>
                  <a:lnTo>
                    <a:pt x="8189" y="116870"/>
                  </a:lnTo>
                  <a:lnTo>
                    <a:pt x="7959" y="116298"/>
                  </a:lnTo>
                  <a:lnTo>
                    <a:pt x="7730" y="115794"/>
                  </a:lnTo>
                  <a:lnTo>
                    <a:pt x="7486" y="115323"/>
                  </a:lnTo>
                  <a:lnTo>
                    <a:pt x="7243" y="114885"/>
                  </a:lnTo>
                  <a:lnTo>
                    <a:pt x="6991" y="114515"/>
                  </a:lnTo>
                  <a:lnTo>
                    <a:pt x="6740" y="114213"/>
                  </a:lnTo>
                  <a:lnTo>
                    <a:pt x="6474" y="113943"/>
                  </a:lnTo>
                  <a:lnTo>
                    <a:pt x="6215" y="113742"/>
                  </a:lnTo>
                  <a:lnTo>
                    <a:pt x="5942" y="113573"/>
                  </a:lnTo>
                  <a:lnTo>
                    <a:pt x="5668" y="113506"/>
                  </a:lnTo>
                  <a:lnTo>
                    <a:pt x="5395" y="113472"/>
                  </a:lnTo>
                  <a:close/>
                  <a:moveTo>
                    <a:pt x="5114" y="226945"/>
                  </a:moveTo>
                  <a:lnTo>
                    <a:pt x="4833" y="227046"/>
                  </a:lnTo>
                  <a:lnTo>
                    <a:pt x="4560" y="227214"/>
                  </a:lnTo>
                  <a:lnTo>
                    <a:pt x="4294" y="227416"/>
                  </a:lnTo>
                  <a:lnTo>
                    <a:pt x="4028" y="227651"/>
                  </a:lnTo>
                  <a:lnTo>
                    <a:pt x="3769" y="227988"/>
                  </a:lnTo>
                  <a:lnTo>
                    <a:pt x="3518" y="228358"/>
                  </a:lnTo>
                  <a:lnTo>
                    <a:pt x="3274" y="228761"/>
                  </a:lnTo>
                  <a:lnTo>
                    <a:pt x="3037" y="229232"/>
                  </a:lnTo>
                  <a:lnTo>
                    <a:pt x="2801" y="229771"/>
                  </a:lnTo>
                  <a:lnTo>
                    <a:pt x="2572" y="230309"/>
                  </a:lnTo>
                  <a:lnTo>
                    <a:pt x="2358" y="230915"/>
                  </a:lnTo>
                  <a:lnTo>
                    <a:pt x="2143" y="231587"/>
                  </a:lnTo>
                  <a:lnTo>
                    <a:pt x="1944" y="232260"/>
                  </a:lnTo>
                  <a:lnTo>
                    <a:pt x="1744" y="233000"/>
                  </a:lnTo>
                  <a:lnTo>
                    <a:pt x="1559" y="233774"/>
                  </a:lnTo>
                  <a:lnTo>
                    <a:pt x="1382" y="234581"/>
                  </a:lnTo>
                  <a:lnTo>
                    <a:pt x="1212" y="235422"/>
                  </a:lnTo>
                  <a:lnTo>
                    <a:pt x="1057" y="236331"/>
                  </a:lnTo>
                  <a:lnTo>
                    <a:pt x="909" y="237239"/>
                  </a:lnTo>
                  <a:lnTo>
                    <a:pt x="769" y="238181"/>
                  </a:lnTo>
                  <a:lnTo>
                    <a:pt x="636" y="239157"/>
                  </a:lnTo>
                  <a:lnTo>
                    <a:pt x="525" y="240166"/>
                  </a:lnTo>
                  <a:lnTo>
                    <a:pt x="414" y="241209"/>
                  </a:lnTo>
                  <a:lnTo>
                    <a:pt x="318" y="242252"/>
                  </a:lnTo>
                  <a:lnTo>
                    <a:pt x="237" y="243328"/>
                  </a:lnTo>
                  <a:lnTo>
                    <a:pt x="163" y="244438"/>
                  </a:lnTo>
                  <a:lnTo>
                    <a:pt x="103" y="245582"/>
                  </a:lnTo>
                  <a:lnTo>
                    <a:pt x="59" y="246726"/>
                  </a:lnTo>
                  <a:lnTo>
                    <a:pt x="22" y="247903"/>
                  </a:lnTo>
                  <a:lnTo>
                    <a:pt x="0" y="249081"/>
                  </a:lnTo>
                  <a:lnTo>
                    <a:pt x="0" y="250258"/>
                  </a:lnTo>
                  <a:lnTo>
                    <a:pt x="0" y="251469"/>
                  </a:lnTo>
                  <a:lnTo>
                    <a:pt x="22" y="252647"/>
                  </a:lnTo>
                  <a:lnTo>
                    <a:pt x="59" y="253824"/>
                  </a:lnTo>
                  <a:lnTo>
                    <a:pt x="103" y="254968"/>
                  </a:lnTo>
                  <a:lnTo>
                    <a:pt x="163" y="256078"/>
                  </a:lnTo>
                  <a:lnTo>
                    <a:pt x="237" y="257188"/>
                  </a:lnTo>
                  <a:lnTo>
                    <a:pt x="318" y="258265"/>
                  </a:lnTo>
                  <a:lnTo>
                    <a:pt x="414" y="259341"/>
                  </a:lnTo>
                  <a:lnTo>
                    <a:pt x="525" y="260384"/>
                  </a:lnTo>
                  <a:lnTo>
                    <a:pt x="636" y="261360"/>
                  </a:lnTo>
                  <a:lnTo>
                    <a:pt x="769" y="262336"/>
                  </a:lnTo>
                  <a:lnTo>
                    <a:pt x="909" y="263311"/>
                  </a:lnTo>
                  <a:lnTo>
                    <a:pt x="1057" y="264220"/>
                  </a:lnTo>
                  <a:lnTo>
                    <a:pt x="1212" y="265094"/>
                  </a:lnTo>
                  <a:lnTo>
                    <a:pt x="1382" y="265935"/>
                  </a:lnTo>
                  <a:lnTo>
                    <a:pt x="1559" y="266743"/>
                  </a:lnTo>
                  <a:lnTo>
                    <a:pt x="1744" y="267516"/>
                  </a:lnTo>
                  <a:lnTo>
                    <a:pt x="1944" y="268256"/>
                  </a:lnTo>
                  <a:lnTo>
                    <a:pt x="2143" y="268963"/>
                  </a:lnTo>
                  <a:lnTo>
                    <a:pt x="2358" y="269602"/>
                  </a:lnTo>
                  <a:lnTo>
                    <a:pt x="2572" y="270208"/>
                  </a:lnTo>
                  <a:lnTo>
                    <a:pt x="2801" y="270780"/>
                  </a:lnTo>
                  <a:lnTo>
                    <a:pt x="3037" y="271318"/>
                  </a:lnTo>
                  <a:lnTo>
                    <a:pt x="3274" y="271789"/>
                  </a:lnTo>
                  <a:lnTo>
                    <a:pt x="3518" y="272193"/>
                  </a:lnTo>
                  <a:lnTo>
                    <a:pt x="3769" y="272563"/>
                  </a:lnTo>
                  <a:lnTo>
                    <a:pt x="4028" y="272865"/>
                  </a:lnTo>
                  <a:lnTo>
                    <a:pt x="4294" y="273134"/>
                  </a:lnTo>
                  <a:lnTo>
                    <a:pt x="4560" y="273336"/>
                  </a:lnTo>
                  <a:lnTo>
                    <a:pt x="4833" y="273505"/>
                  </a:lnTo>
                  <a:lnTo>
                    <a:pt x="5114" y="273572"/>
                  </a:lnTo>
                  <a:lnTo>
                    <a:pt x="5395" y="273605"/>
                  </a:lnTo>
                  <a:lnTo>
                    <a:pt x="5668" y="273572"/>
                  </a:lnTo>
                  <a:lnTo>
                    <a:pt x="5942" y="273505"/>
                  </a:lnTo>
                  <a:lnTo>
                    <a:pt x="6215" y="273336"/>
                  </a:lnTo>
                  <a:lnTo>
                    <a:pt x="6474" y="273134"/>
                  </a:lnTo>
                  <a:lnTo>
                    <a:pt x="6740" y="272865"/>
                  </a:lnTo>
                  <a:lnTo>
                    <a:pt x="6991" y="272563"/>
                  </a:lnTo>
                  <a:lnTo>
                    <a:pt x="7243" y="272193"/>
                  </a:lnTo>
                  <a:lnTo>
                    <a:pt x="7486" y="271789"/>
                  </a:lnTo>
                  <a:lnTo>
                    <a:pt x="7730" y="271318"/>
                  </a:lnTo>
                  <a:lnTo>
                    <a:pt x="7959" y="270780"/>
                  </a:lnTo>
                  <a:lnTo>
                    <a:pt x="8189" y="270208"/>
                  </a:lnTo>
                  <a:lnTo>
                    <a:pt x="8403" y="269602"/>
                  </a:lnTo>
                  <a:lnTo>
                    <a:pt x="8617" y="268963"/>
                  </a:lnTo>
                  <a:lnTo>
                    <a:pt x="8824" y="268256"/>
                  </a:lnTo>
                  <a:lnTo>
                    <a:pt x="9016" y="267516"/>
                  </a:lnTo>
                  <a:lnTo>
                    <a:pt x="9208" y="266743"/>
                  </a:lnTo>
                  <a:lnTo>
                    <a:pt x="9386" y="265935"/>
                  </a:lnTo>
                  <a:lnTo>
                    <a:pt x="9556" y="265094"/>
                  </a:lnTo>
                  <a:lnTo>
                    <a:pt x="9711" y="264220"/>
                  </a:lnTo>
                  <a:lnTo>
                    <a:pt x="9866" y="263311"/>
                  </a:lnTo>
                  <a:lnTo>
                    <a:pt x="10007" y="262336"/>
                  </a:lnTo>
                  <a:lnTo>
                    <a:pt x="10140" y="261360"/>
                  </a:lnTo>
                  <a:lnTo>
                    <a:pt x="10258" y="260384"/>
                  </a:lnTo>
                  <a:lnTo>
                    <a:pt x="10361" y="259341"/>
                  </a:lnTo>
                  <a:lnTo>
                    <a:pt x="10465" y="258265"/>
                  </a:lnTo>
                  <a:lnTo>
                    <a:pt x="10546" y="257188"/>
                  </a:lnTo>
                  <a:lnTo>
                    <a:pt x="10620" y="256078"/>
                  </a:lnTo>
                  <a:lnTo>
                    <a:pt x="10679" y="254968"/>
                  </a:lnTo>
                  <a:lnTo>
                    <a:pt x="10731" y="253824"/>
                  </a:lnTo>
                  <a:lnTo>
                    <a:pt x="10760" y="252647"/>
                  </a:lnTo>
                  <a:lnTo>
                    <a:pt x="10783" y="251469"/>
                  </a:lnTo>
                  <a:lnTo>
                    <a:pt x="10790" y="250258"/>
                  </a:lnTo>
                  <a:lnTo>
                    <a:pt x="10783" y="249081"/>
                  </a:lnTo>
                  <a:lnTo>
                    <a:pt x="10760" y="247903"/>
                  </a:lnTo>
                  <a:lnTo>
                    <a:pt x="10731" y="246726"/>
                  </a:lnTo>
                  <a:lnTo>
                    <a:pt x="10679" y="245582"/>
                  </a:lnTo>
                  <a:lnTo>
                    <a:pt x="10620" y="244438"/>
                  </a:lnTo>
                  <a:lnTo>
                    <a:pt x="10546" y="243328"/>
                  </a:lnTo>
                  <a:lnTo>
                    <a:pt x="10465" y="242252"/>
                  </a:lnTo>
                  <a:lnTo>
                    <a:pt x="10361" y="241209"/>
                  </a:lnTo>
                  <a:lnTo>
                    <a:pt x="10258" y="240166"/>
                  </a:lnTo>
                  <a:lnTo>
                    <a:pt x="10140" y="239157"/>
                  </a:lnTo>
                  <a:lnTo>
                    <a:pt x="10007" y="238181"/>
                  </a:lnTo>
                  <a:lnTo>
                    <a:pt x="9866" y="237239"/>
                  </a:lnTo>
                  <a:lnTo>
                    <a:pt x="9711" y="236331"/>
                  </a:lnTo>
                  <a:lnTo>
                    <a:pt x="9556" y="235422"/>
                  </a:lnTo>
                  <a:lnTo>
                    <a:pt x="9386" y="234581"/>
                  </a:lnTo>
                  <a:lnTo>
                    <a:pt x="9208" y="233774"/>
                  </a:lnTo>
                  <a:lnTo>
                    <a:pt x="9016" y="233000"/>
                  </a:lnTo>
                  <a:lnTo>
                    <a:pt x="8824" y="232260"/>
                  </a:lnTo>
                  <a:lnTo>
                    <a:pt x="8617" y="231587"/>
                  </a:lnTo>
                  <a:lnTo>
                    <a:pt x="8403" y="230915"/>
                  </a:lnTo>
                  <a:lnTo>
                    <a:pt x="8189" y="230309"/>
                  </a:lnTo>
                  <a:lnTo>
                    <a:pt x="7959" y="229771"/>
                  </a:lnTo>
                  <a:lnTo>
                    <a:pt x="7730" y="229232"/>
                  </a:lnTo>
                  <a:lnTo>
                    <a:pt x="7486" y="228761"/>
                  </a:lnTo>
                  <a:lnTo>
                    <a:pt x="7243" y="228358"/>
                  </a:lnTo>
                  <a:lnTo>
                    <a:pt x="6991" y="227988"/>
                  </a:lnTo>
                  <a:lnTo>
                    <a:pt x="6740" y="227651"/>
                  </a:lnTo>
                  <a:lnTo>
                    <a:pt x="6474" y="227416"/>
                  </a:lnTo>
                  <a:lnTo>
                    <a:pt x="6215" y="227214"/>
                  </a:lnTo>
                  <a:lnTo>
                    <a:pt x="5942" y="227046"/>
                  </a:lnTo>
                  <a:lnTo>
                    <a:pt x="5668" y="226945"/>
                  </a:lnTo>
                  <a:close/>
                  <a:moveTo>
                    <a:pt x="5114" y="340384"/>
                  </a:moveTo>
                  <a:lnTo>
                    <a:pt x="4833" y="340485"/>
                  </a:lnTo>
                  <a:lnTo>
                    <a:pt x="4560" y="340653"/>
                  </a:lnTo>
                  <a:lnTo>
                    <a:pt x="4294" y="340855"/>
                  </a:lnTo>
                  <a:lnTo>
                    <a:pt x="4028" y="341124"/>
                  </a:lnTo>
                  <a:lnTo>
                    <a:pt x="3769" y="341426"/>
                  </a:lnTo>
                  <a:lnTo>
                    <a:pt x="3518" y="341797"/>
                  </a:lnTo>
                  <a:lnTo>
                    <a:pt x="3274" y="342200"/>
                  </a:lnTo>
                  <a:lnTo>
                    <a:pt x="3037" y="342671"/>
                  </a:lnTo>
                  <a:lnTo>
                    <a:pt x="2801" y="343209"/>
                  </a:lnTo>
                  <a:lnTo>
                    <a:pt x="2572" y="343748"/>
                  </a:lnTo>
                  <a:lnTo>
                    <a:pt x="2358" y="344387"/>
                  </a:lnTo>
                  <a:lnTo>
                    <a:pt x="2143" y="345026"/>
                  </a:lnTo>
                  <a:lnTo>
                    <a:pt x="1944" y="345733"/>
                  </a:lnTo>
                  <a:lnTo>
                    <a:pt x="1744" y="346439"/>
                  </a:lnTo>
                  <a:lnTo>
                    <a:pt x="1559" y="347213"/>
                  </a:lnTo>
                  <a:lnTo>
                    <a:pt x="1382" y="348054"/>
                  </a:lnTo>
                  <a:lnTo>
                    <a:pt x="1212" y="348895"/>
                  </a:lnTo>
                  <a:lnTo>
                    <a:pt x="1057" y="349770"/>
                  </a:lnTo>
                  <a:lnTo>
                    <a:pt x="909" y="350678"/>
                  </a:lnTo>
                  <a:lnTo>
                    <a:pt x="769" y="351620"/>
                  </a:lnTo>
                  <a:lnTo>
                    <a:pt x="636" y="352595"/>
                  </a:lnTo>
                  <a:lnTo>
                    <a:pt x="525" y="353605"/>
                  </a:lnTo>
                  <a:lnTo>
                    <a:pt x="414" y="354648"/>
                  </a:lnTo>
                  <a:lnTo>
                    <a:pt x="318" y="355724"/>
                  </a:lnTo>
                  <a:lnTo>
                    <a:pt x="237" y="356801"/>
                  </a:lnTo>
                  <a:lnTo>
                    <a:pt x="163" y="357911"/>
                  </a:lnTo>
                  <a:lnTo>
                    <a:pt x="103" y="359021"/>
                  </a:lnTo>
                  <a:lnTo>
                    <a:pt x="59" y="360165"/>
                  </a:lnTo>
                  <a:lnTo>
                    <a:pt x="22" y="361342"/>
                  </a:lnTo>
                  <a:lnTo>
                    <a:pt x="0" y="362520"/>
                  </a:lnTo>
                  <a:lnTo>
                    <a:pt x="0" y="363697"/>
                  </a:lnTo>
                  <a:lnTo>
                    <a:pt x="0" y="364908"/>
                  </a:lnTo>
                  <a:lnTo>
                    <a:pt x="22" y="366086"/>
                  </a:lnTo>
                  <a:lnTo>
                    <a:pt x="59" y="367263"/>
                  </a:lnTo>
                  <a:lnTo>
                    <a:pt x="103" y="368407"/>
                  </a:lnTo>
                  <a:lnTo>
                    <a:pt x="163" y="369517"/>
                  </a:lnTo>
                  <a:lnTo>
                    <a:pt x="237" y="370627"/>
                  </a:lnTo>
                  <a:lnTo>
                    <a:pt x="318" y="371704"/>
                  </a:lnTo>
                  <a:lnTo>
                    <a:pt x="414" y="372780"/>
                  </a:lnTo>
                  <a:lnTo>
                    <a:pt x="525" y="373823"/>
                  </a:lnTo>
                  <a:lnTo>
                    <a:pt x="636" y="374799"/>
                  </a:lnTo>
                  <a:lnTo>
                    <a:pt x="769" y="375808"/>
                  </a:lnTo>
                  <a:lnTo>
                    <a:pt x="909" y="376750"/>
                  </a:lnTo>
                  <a:lnTo>
                    <a:pt x="1057" y="377658"/>
                  </a:lnTo>
                  <a:lnTo>
                    <a:pt x="1212" y="378533"/>
                  </a:lnTo>
                  <a:lnTo>
                    <a:pt x="1382" y="379374"/>
                  </a:lnTo>
                  <a:lnTo>
                    <a:pt x="1559" y="380215"/>
                  </a:lnTo>
                  <a:lnTo>
                    <a:pt x="1744" y="380989"/>
                  </a:lnTo>
                  <a:lnTo>
                    <a:pt x="1944" y="381695"/>
                  </a:lnTo>
                  <a:lnTo>
                    <a:pt x="2143" y="382402"/>
                  </a:lnTo>
                  <a:lnTo>
                    <a:pt x="2358" y="383041"/>
                  </a:lnTo>
                  <a:lnTo>
                    <a:pt x="2572" y="383680"/>
                  </a:lnTo>
                  <a:lnTo>
                    <a:pt x="2801" y="384218"/>
                  </a:lnTo>
                  <a:lnTo>
                    <a:pt x="3037" y="384757"/>
                  </a:lnTo>
                  <a:lnTo>
                    <a:pt x="3274" y="385228"/>
                  </a:lnTo>
                  <a:lnTo>
                    <a:pt x="3518" y="385631"/>
                  </a:lnTo>
                  <a:lnTo>
                    <a:pt x="3769" y="386001"/>
                  </a:lnTo>
                  <a:lnTo>
                    <a:pt x="4028" y="386304"/>
                  </a:lnTo>
                  <a:lnTo>
                    <a:pt x="4294" y="386573"/>
                  </a:lnTo>
                  <a:lnTo>
                    <a:pt x="4560" y="386775"/>
                  </a:lnTo>
                  <a:lnTo>
                    <a:pt x="4833" y="386943"/>
                  </a:lnTo>
                  <a:lnTo>
                    <a:pt x="5114" y="387044"/>
                  </a:lnTo>
                  <a:lnTo>
                    <a:pt x="5668" y="387044"/>
                  </a:lnTo>
                  <a:lnTo>
                    <a:pt x="5942" y="386943"/>
                  </a:lnTo>
                  <a:lnTo>
                    <a:pt x="6215" y="386775"/>
                  </a:lnTo>
                  <a:lnTo>
                    <a:pt x="6474" y="386573"/>
                  </a:lnTo>
                  <a:lnTo>
                    <a:pt x="6740" y="386304"/>
                  </a:lnTo>
                  <a:lnTo>
                    <a:pt x="6991" y="386001"/>
                  </a:lnTo>
                  <a:lnTo>
                    <a:pt x="7243" y="385631"/>
                  </a:lnTo>
                  <a:lnTo>
                    <a:pt x="7486" y="385228"/>
                  </a:lnTo>
                  <a:lnTo>
                    <a:pt x="7730" y="384757"/>
                  </a:lnTo>
                  <a:lnTo>
                    <a:pt x="7959" y="384218"/>
                  </a:lnTo>
                  <a:lnTo>
                    <a:pt x="8189" y="383680"/>
                  </a:lnTo>
                  <a:lnTo>
                    <a:pt x="8403" y="383041"/>
                  </a:lnTo>
                  <a:lnTo>
                    <a:pt x="8617" y="382402"/>
                  </a:lnTo>
                  <a:lnTo>
                    <a:pt x="8824" y="381695"/>
                  </a:lnTo>
                  <a:lnTo>
                    <a:pt x="9016" y="380989"/>
                  </a:lnTo>
                  <a:lnTo>
                    <a:pt x="9208" y="380215"/>
                  </a:lnTo>
                  <a:lnTo>
                    <a:pt x="9386" y="379374"/>
                  </a:lnTo>
                  <a:lnTo>
                    <a:pt x="9556" y="378533"/>
                  </a:lnTo>
                  <a:lnTo>
                    <a:pt x="9711" y="377658"/>
                  </a:lnTo>
                  <a:lnTo>
                    <a:pt x="9866" y="376750"/>
                  </a:lnTo>
                  <a:lnTo>
                    <a:pt x="10007" y="375808"/>
                  </a:lnTo>
                  <a:lnTo>
                    <a:pt x="10140" y="374799"/>
                  </a:lnTo>
                  <a:lnTo>
                    <a:pt x="10258" y="373823"/>
                  </a:lnTo>
                  <a:lnTo>
                    <a:pt x="10361" y="372780"/>
                  </a:lnTo>
                  <a:lnTo>
                    <a:pt x="10465" y="371704"/>
                  </a:lnTo>
                  <a:lnTo>
                    <a:pt x="10546" y="370627"/>
                  </a:lnTo>
                  <a:lnTo>
                    <a:pt x="10620" y="369517"/>
                  </a:lnTo>
                  <a:lnTo>
                    <a:pt x="10679" y="368407"/>
                  </a:lnTo>
                  <a:lnTo>
                    <a:pt x="10731" y="367263"/>
                  </a:lnTo>
                  <a:lnTo>
                    <a:pt x="10760" y="366086"/>
                  </a:lnTo>
                  <a:lnTo>
                    <a:pt x="10783" y="364908"/>
                  </a:lnTo>
                  <a:lnTo>
                    <a:pt x="10790" y="363697"/>
                  </a:lnTo>
                  <a:lnTo>
                    <a:pt x="10783" y="362520"/>
                  </a:lnTo>
                  <a:lnTo>
                    <a:pt x="10760" y="361342"/>
                  </a:lnTo>
                  <a:lnTo>
                    <a:pt x="10731" y="360165"/>
                  </a:lnTo>
                  <a:lnTo>
                    <a:pt x="10679" y="359021"/>
                  </a:lnTo>
                  <a:lnTo>
                    <a:pt x="10620" y="357911"/>
                  </a:lnTo>
                  <a:lnTo>
                    <a:pt x="10546" y="356801"/>
                  </a:lnTo>
                  <a:lnTo>
                    <a:pt x="10465" y="355724"/>
                  </a:lnTo>
                  <a:lnTo>
                    <a:pt x="10361" y="354648"/>
                  </a:lnTo>
                  <a:lnTo>
                    <a:pt x="10258" y="353605"/>
                  </a:lnTo>
                  <a:lnTo>
                    <a:pt x="10140" y="352595"/>
                  </a:lnTo>
                  <a:lnTo>
                    <a:pt x="10007" y="351620"/>
                  </a:lnTo>
                  <a:lnTo>
                    <a:pt x="9866" y="350678"/>
                  </a:lnTo>
                  <a:lnTo>
                    <a:pt x="9711" y="349770"/>
                  </a:lnTo>
                  <a:lnTo>
                    <a:pt x="9556" y="348895"/>
                  </a:lnTo>
                  <a:lnTo>
                    <a:pt x="9386" y="348054"/>
                  </a:lnTo>
                  <a:lnTo>
                    <a:pt x="9208" y="347213"/>
                  </a:lnTo>
                  <a:lnTo>
                    <a:pt x="9016" y="346439"/>
                  </a:lnTo>
                  <a:lnTo>
                    <a:pt x="8824" y="345733"/>
                  </a:lnTo>
                  <a:lnTo>
                    <a:pt x="8617" y="345026"/>
                  </a:lnTo>
                  <a:lnTo>
                    <a:pt x="8403" y="344387"/>
                  </a:lnTo>
                  <a:lnTo>
                    <a:pt x="8189" y="343748"/>
                  </a:lnTo>
                  <a:lnTo>
                    <a:pt x="7959" y="343209"/>
                  </a:lnTo>
                  <a:lnTo>
                    <a:pt x="7730" y="342671"/>
                  </a:lnTo>
                  <a:lnTo>
                    <a:pt x="7486" y="342200"/>
                  </a:lnTo>
                  <a:lnTo>
                    <a:pt x="7243" y="341797"/>
                  </a:lnTo>
                  <a:lnTo>
                    <a:pt x="6991" y="341426"/>
                  </a:lnTo>
                  <a:lnTo>
                    <a:pt x="6740" y="341124"/>
                  </a:lnTo>
                  <a:lnTo>
                    <a:pt x="6474" y="340855"/>
                  </a:lnTo>
                  <a:lnTo>
                    <a:pt x="6215" y="340653"/>
                  </a:lnTo>
                  <a:lnTo>
                    <a:pt x="5942" y="340485"/>
                  </a:lnTo>
                  <a:lnTo>
                    <a:pt x="5668" y="340384"/>
                  </a:lnTo>
                  <a:close/>
                  <a:moveTo>
                    <a:pt x="5395" y="453822"/>
                  </a:moveTo>
                  <a:lnTo>
                    <a:pt x="5114" y="453856"/>
                  </a:lnTo>
                  <a:lnTo>
                    <a:pt x="4833" y="453957"/>
                  </a:lnTo>
                  <a:lnTo>
                    <a:pt x="4560" y="454092"/>
                  </a:lnTo>
                  <a:lnTo>
                    <a:pt x="4294" y="454293"/>
                  </a:lnTo>
                  <a:lnTo>
                    <a:pt x="4028" y="454562"/>
                  </a:lnTo>
                  <a:lnTo>
                    <a:pt x="3769" y="454865"/>
                  </a:lnTo>
                  <a:lnTo>
                    <a:pt x="3518" y="455235"/>
                  </a:lnTo>
                  <a:lnTo>
                    <a:pt x="3274" y="455639"/>
                  </a:lnTo>
                  <a:lnTo>
                    <a:pt x="3037" y="456110"/>
                  </a:lnTo>
                  <a:lnTo>
                    <a:pt x="2801" y="456615"/>
                  </a:lnTo>
                  <a:lnTo>
                    <a:pt x="2572" y="457153"/>
                  </a:lnTo>
                  <a:lnTo>
                    <a:pt x="2358" y="457758"/>
                  </a:lnTo>
                  <a:lnTo>
                    <a:pt x="2143" y="458398"/>
                  </a:lnTo>
                  <a:lnTo>
                    <a:pt x="1944" y="459104"/>
                  </a:lnTo>
                  <a:lnTo>
                    <a:pt x="1744" y="459811"/>
                  </a:lnTo>
                  <a:lnTo>
                    <a:pt x="1559" y="460584"/>
                  </a:lnTo>
                  <a:lnTo>
                    <a:pt x="1382" y="461392"/>
                  </a:lnTo>
                  <a:lnTo>
                    <a:pt x="1212" y="462233"/>
                  </a:lnTo>
                  <a:lnTo>
                    <a:pt x="1057" y="463141"/>
                  </a:lnTo>
                  <a:lnTo>
                    <a:pt x="909" y="464049"/>
                  </a:lnTo>
                  <a:lnTo>
                    <a:pt x="769" y="464991"/>
                  </a:lnTo>
                  <a:lnTo>
                    <a:pt x="636" y="465967"/>
                  </a:lnTo>
                  <a:lnTo>
                    <a:pt x="525" y="466976"/>
                  </a:lnTo>
                  <a:lnTo>
                    <a:pt x="414" y="468019"/>
                  </a:lnTo>
                  <a:lnTo>
                    <a:pt x="318" y="469062"/>
                  </a:lnTo>
                  <a:lnTo>
                    <a:pt x="237" y="470172"/>
                  </a:lnTo>
                  <a:lnTo>
                    <a:pt x="163" y="471282"/>
                  </a:lnTo>
                  <a:lnTo>
                    <a:pt x="103" y="472426"/>
                  </a:lnTo>
                  <a:lnTo>
                    <a:pt x="59" y="473570"/>
                  </a:lnTo>
                  <a:lnTo>
                    <a:pt x="22" y="474747"/>
                  </a:lnTo>
                  <a:lnTo>
                    <a:pt x="0" y="475958"/>
                  </a:lnTo>
                  <a:lnTo>
                    <a:pt x="0" y="477170"/>
                  </a:lnTo>
                  <a:lnTo>
                    <a:pt x="0" y="478381"/>
                  </a:lnTo>
                  <a:lnTo>
                    <a:pt x="22" y="479558"/>
                  </a:lnTo>
                  <a:lnTo>
                    <a:pt x="59" y="480702"/>
                  </a:lnTo>
                  <a:lnTo>
                    <a:pt x="103" y="481879"/>
                  </a:lnTo>
                  <a:lnTo>
                    <a:pt x="163" y="482989"/>
                  </a:lnTo>
                  <a:lnTo>
                    <a:pt x="237" y="484100"/>
                  </a:lnTo>
                  <a:lnTo>
                    <a:pt x="318" y="485176"/>
                  </a:lnTo>
                  <a:lnTo>
                    <a:pt x="414" y="486253"/>
                  </a:lnTo>
                  <a:lnTo>
                    <a:pt x="525" y="487262"/>
                  </a:lnTo>
                  <a:lnTo>
                    <a:pt x="636" y="488271"/>
                  </a:lnTo>
                  <a:lnTo>
                    <a:pt x="769" y="489247"/>
                  </a:lnTo>
                  <a:lnTo>
                    <a:pt x="909" y="490189"/>
                  </a:lnTo>
                  <a:lnTo>
                    <a:pt x="1057" y="491131"/>
                  </a:lnTo>
                  <a:lnTo>
                    <a:pt x="1212" y="492005"/>
                  </a:lnTo>
                  <a:lnTo>
                    <a:pt x="1382" y="492846"/>
                  </a:lnTo>
                  <a:lnTo>
                    <a:pt x="1559" y="493654"/>
                  </a:lnTo>
                  <a:lnTo>
                    <a:pt x="1744" y="494428"/>
                  </a:lnTo>
                  <a:lnTo>
                    <a:pt x="1944" y="495168"/>
                  </a:lnTo>
                  <a:lnTo>
                    <a:pt x="2143" y="495874"/>
                  </a:lnTo>
                  <a:lnTo>
                    <a:pt x="2358" y="496513"/>
                  </a:lnTo>
                  <a:lnTo>
                    <a:pt x="2572" y="497119"/>
                  </a:lnTo>
                  <a:lnTo>
                    <a:pt x="2801" y="497691"/>
                  </a:lnTo>
                  <a:lnTo>
                    <a:pt x="3037" y="498195"/>
                  </a:lnTo>
                  <a:lnTo>
                    <a:pt x="3274" y="498666"/>
                  </a:lnTo>
                  <a:lnTo>
                    <a:pt x="3518" y="499104"/>
                  </a:lnTo>
                  <a:lnTo>
                    <a:pt x="3769" y="499474"/>
                  </a:lnTo>
                  <a:lnTo>
                    <a:pt x="4028" y="499777"/>
                  </a:lnTo>
                  <a:lnTo>
                    <a:pt x="4294" y="500046"/>
                  </a:lnTo>
                  <a:lnTo>
                    <a:pt x="4560" y="500248"/>
                  </a:lnTo>
                  <a:lnTo>
                    <a:pt x="4833" y="500382"/>
                  </a:lnTo>
                  <a:lnTo>
                    <a:pt x="5114" y="500483"/>
                  </a:lnTo>
                  <a:lnTo>
                    <a:pt x="5395" y="500517"/>
                  </a:lnTo>
                  <a:lnTo>
                    <a:pt x="5668" y="500483"/>
                  </a:lnTo>
                  <a:lnTo>
                    <a:pt x="5942" y="500382"/>
                  </a:lnTo>
                  <a:lnTo>
                    <a:pt x="6215" y="500248"/>
                  </a:lnTo>
                  <a:lnTo>
                    <a:pt x="6474" y="500046"/>
                  </a:lnTo>
                  <a:lnTo>
                    <a:pt x="6740" y="499777"/>
                  </a:lnTo>
                  <a:lnTo>
                    <a:pt x="6991" y="499474"/>
                  </a:lnTo>
                  <a:lnTo>
                    <a:pt x="7243" y="499104"/>
                  </a:lnTo>
                  <a:lnTo>
                    <a:pt x="7486" y="498666"/>
                  </a:lnTo>
                  <a:lnTo>
                    <a:pt x="7730" y="498195"/>
                  </a:lnTo>
                  <a:lnTo>
                    <a:pt x="7959" y="497691"/>
                  </a:lnTo>
                  <a:lnTo>
                    <a:pt x="8189" y="497119"/>
                  </a:lnTo>
                  <a:lnTo>
                    <a:pt x="8403" y="496513"/>
                  </a:lnTo>
                  <a:lnTo>
                    <a:pt x="8617" y="495874"/>
                  </a:lnTo>
                  <a:lnTo>
                    <a:pt x="8824" y="495168"/>
                  </a:lnTo>
                  <a:lnTo>
                    <a:pt x="9016" y="494428"/>
                  </a:lnTo>
                  <a:lnTo>
                    <a:pt x="9208" y="493654"/>
                  </a:lnTo>
                  <a:lnTo>
                    <a:pt x="9386" y="492846"/>
                  </a:lnTo>
                  <a:lnTo>
                    <a:pt x="9556" y="492005"/>
                  </a:lnTo>
                  <a:lnTo>
                    <a:pt x="9711" y="491131"/>
                  </a:lnTo>
                  <a:lnTo>
                    <a:pt x="9866" y="490189"/>
                  </a:lnTo>
                  <a:lnTo>
                    <a:pt x="10007" y="489247"/>
                  </a:lnTo>
                  <a:lnTo>
                    <a:pt x="10140" y="488271"/>
                  </a:lnTo>
                  <a:lnTo>
                    <a:pt x="10258" y="487262"/>
                  </a:lnTo>
                  <a:lnTo>
                    <a:pt x="10361" y="486253"/>
                  </a:lnTo>
                  <a:lnTo>
                    <a:pt x="10465" y="485176"/>
                  </a:lnTo>
                  <a:lnTo>
                    <a:pt x="10546" y="484100"/>
                  </a:lnTo>
                  <a:lnTo>
                    <a:pt x="10620" y="482989"/>
                  </a:lnTo>
                  <a:lnTo>
                    <a:pt x="10679" y="481879"/>
                  </a:lnTo>
                  <a:lnTo>
                    <a:pt x="10731" y="480702"/>
                  </a:lnTo>
                  <a:lnTo>
                    <a:pt x="10760" y="479558"/>
                  </a:lnTo>
                  <a:lnTo>
                    <a:pt x="10783" y="478381"/>
                  </a:lnTo>
                  <a:lnTo>
                    <a:pt x="10790" y="477170"/>
                  </a:lnTo>
                  <a:lnTo>
                    <a:pt x="10783" y="475958"/>
                  </a:lnTo>
                  <a:lnTo>
                    <a:pt x="10760" y="474747"/>
                  </a:lnTo>
                  <a:lnTo>
                    <a:pt x="10731" y="473570"/>
                  </a:lnTo>
                  <a:lnTo>
                    <a:pt x="10679" y="472426"/>
                  </a:lnTo>
                  <a:lnTo>
                    <a:pt x="10620" y="471282"/>
                  </a:lnTo>
                  <a:lnTo>
                    <a:pt x="10546" y="470172"/>
                  </a:lnTo>
                  <a:lnTo>
                    <a:pt x="10465" y="469062"/>
                  </a:lnTo>
                  <a:lnTo>
                    <a:pt x="10361" y="468019"/>
                  </a:lnTo>
                  <a:lnTo>
                    <a:pt x="10258" y="466976"/>
                  </a:lnTo>
                  <a:lnTo>
                    <a:pt x="10140" y="465967"/>
                  </a:lnTo>
                  <a:lnTo>
                    <a:pt x="10007" y="464991"/>
                  </a:lnTo>
                  <a:lnTo>
                    <a:pt x="9866" y="464049"/>
                  </a:lnTo>
                  <a:lnTo>
                    <a:pt x="9711" y="463141"/>
                  </a:lnTo>
                  <a:lnTo>
                    <a:pt x="9556" y="462233"/>
                  </a:lnTo>
                  <a:lnTo>
                    <a:pt x="9386" y="461392"/>
                  </a:lnTo>
                  <a:lnTo>
                    <a:pt x="9208" y="460584"/>
                  </a:lnTo>
                  <a:lnTo>
                    <a:pt x="9016" y="459811"/>
                  </a:lnTo>
                  <a:lnTo>
                    <a:pt x="8824" y="459104"/>
                  </a:lnTo>
                  <a:lnTo>
                    <a:pt x="8617" y="458398"/>
                  </a:lnTo>
                  <a:lnTo>
                    <a:pt x="8403" y="457758"/>
                  </a:lnTo>
                  <a:lnTo>
                    <a:pt x="8189" y="457153"/>
                  </a:lnTo>
                  <a:lnTo>
                    <a:pt x="7959" y="456615"/>
                  </a:lnTo>
                  <a:lnTo>
                    <a:pt x="7730" y="456110"/>
                  </a:lnTo>
                  <a:lnTo>
                    <a:pt x="7486" y="455639"/>
                  </a:lnTo>
                  <a:lnTo>
                    <a:pt x="7243" y="455235"/>
                  </a:lnTo>
                  <a:lnTo>
                    <a:pt x="6991" y="454865"/>
                  </a:lnTo>
                  <a:lnTo>
                    <a:pt x="6740" y="454562"/>
                  </a:lnTo>
                  <a:lnTo>
                    <a:pt x="6474" y="454293"/>
                  </a:lnTo>
                  <a:lnTo>
                    <a:pt x="6215" y="454092"/>
                  </a:lnTo>
                  <a:lnTo>
                    <a:pt x="5942" y="453957"/>
                  </a:lnTo>
                  <a:lnTo>
                    <a:pt x="5668" y="453856"/>
                  </a:lnTo>
                  <a:lnTo>
                    <a:pt x="5395" y="453822"/>
                  </a:lnTo>
                  <a:close/>
                  <a:moveTo>
                    <a:pt x="5114" y="567059"/>
                  </a:moveTo>
                  <a:lnTo>
                    <a:pt x="4833" y="567160"/>
                  </a:lnTo>
                  <a:lnTo>
                    <a:pt x="4560" y="567328"/>
                  </a:lnTo>
                  <a:lnTo>
                    <a:pt x="4294" y="567530"/>
                  </a:lnTo>
                  <a:lnTo>
                    <a:pt x="4028" y="567766"/>
                  </a:lnTo>
                  <a:lnTo>
                    <a:pt x="3769" y="568102"/>
                  </a:lnTo>
                  <a:lnTo>
                    <a:pt x="3518" y="568472"/>
                  </a:lnTo>
                  <a:lnTo>
                    <a:pt x="3274" y="568876"/>
                  </a:lnTo>
                  <a:lnTo>
                    <a:pt x="3037" y="569347"/>
                  </a:lnTo>
                  <a:lnTo>
                    <a:pt x="2801" y="569885"/>
                  </a:lnTo>
                  <a:lnTo>
                    <a:pt x="2572" y="570423"/>
                  </a:lnTo>
                  <a:lnTo>
                    <a:pt x="2358" y="571029"/>
                  </a:lnTo>
                  <a:lnTo>
                    <a:pt x="2143" y="571702"/>
                  </a:lnTo>
                  <a:lnTo>
                    <a:pt x="1944" y="572408"/>
                  </a:lnTo>
                  <a:lnTo>
                    <a:pt x="1744" y="573115"/>
                  </a:lnTo>
                  <a:lnTo>
                    <a:pt x="1559" y="573889"/>
                  </a:lnTo>
                  <a:lnTo>
                    <a:pt x="1382" y="574730"/>
                  </a:lnTo>
                  <a:lnTo>
                    <a:pt x="1212" y="575571"/>
                  </a:lnTo>
                  <a:lnTo>
                    <a:pt x="1057" y="576445"/>
                  </a:lnTo>
                  <a:lnTo>
                    <a:pt x="909" y="577354"/>
                  </a:lnTo>
                  <a:lnTo>
                    <a:pt x="769" y="578296"/>
                  </a:lnTo>
                  <a:lnTo>
                    <a:pt x="636" y="579271"/>
                  </a:lnTo>
                  <a:lnTo>
                    <a:pt x="525" y="580280"/>
                  </a:lnTo>
                  <a:lnTo>
                    <a:pt x="414" y="581323"/>
                  </a:lnTo>
                  <a:lnTo>
                    <a:pt x="318" y="582400"/>
                  </a:lnTo>
                  <a:lnTo>
                    <a:pt x="237" y="583476"/>
                  </a:lnTo>
                  <a:lnTo>
                    <a:pt x="163" y="584586"/>
                  </a:lnTo>
                  <a:lnTo>
                    <a:pt x="103" y="585697"/>
                  </a:lnTo>
                  <a:lnTo>
                    <a:pt x="59" y="586840"/>
                  </a:lnTo>
                  <a:lnTo>
                    <a:pt x="22" y="588018"/>
                  </a:lnTo>
                  <a:lnTo>
                    <a:pt x="0" y="589195"/>
                  </a:lnTo>
                  <a:lnTo>
                    <a:pt x="0" y="590373"/>
                  </a:lnTo>
                  <a:lnTo>
                    <a:pt x="0" y="591618"/>
                  </a:lnTo>
                  <a:lnTo>
                    <a:pt x="22" y="592795"/>
                  </a:lnTo>
                  <a:lnTo>
                    <a:pt x="59" y="593972"/>
                  </a:lnTo>
                  <a:lnTo>
                    <a:pt x="103" y="595150"/>
                  </a:lnTo>
                  <a:lnTo>
                    <a:pt x="163" y="596294"/>
                  </a:lnTo>
                  <a:lnTo>
                    <a:pt x="237" y="597404"/>
                  </a:lnTo>
                  <a:lnTo>
                    <a:pt x="318" y="598480"/>
                  </a:lnTo>
                  <a:lnTo>
                    <a:pt x="414" y="599557"/>
                  </a:lnTo>
                  <a:lnTo>
                    <a:pt x="525" y="600600"/>
                  </a:lnTo>
                  <a:lnTo>
                    <a:pt x="636" y="601609"/>
                  </a:lnTo>
                  <a:lnTo>
                    <a:pt x="769" y="602585"/>
                  </a:lnTo>
                  <a:lnTo>
                    <a:pt x="909" y="603527"/>
                  </a:lnTo>
                  <a:lnTo>
                    <a:pt x="1057" y="604435"/>
                  </a:lnTo>
                  <a:lnTo>
                    <a:pt x="1212" y="605310"/>
                  </a:lnTo>
                  <a:lnTo>
                    <a:pt x="1382" y="606151"/>
                  </a:lnTo>
                  <a:lnTo>
                    <a:pt x="1559" y="606958"/>
                  </a:lnTo>
                  <a:lnTo>
                    <a:pt x="1744" y="607732"/>
                  </a:lnTo>
                  <a:lnTo>
                    <a:pt x="1944" y="608472"/>
                  </a:lnTo>
                  <a:lnTo>
                    <a:pt x="2143" y="609145"/>
                  </a:lnTo>
                  <a:lnTo>
                    <a:pt x="2358" y="609784"/>
                  </a:lnTo>
                  <a:lnTo>
                    <a:pt x="2572" y="610389"/>
                  </a:lnTo>
                  <a:lnTo>
                    <a:pt x="2801" y="610961"/>
                  </a:lnTo>
                  <a:lnTo>
                    <a:pt x="3037" y="611466"/>
                  </a:lnTo>
                  <a:lnTo>
                    <a:pt x="3274" y="611937"/>
                  </a:lnTo>
                  <a:lnTo>
                    <a:pt x="3518" y="612341"/>
                  </a:lnTo>
                  <a:lnTo>
                    <a:pt x="3769" y="612711"/>
                  </a:lnTo>
                  <a:lnTo>
                    <a:pt x="4028" y="613013"/>
                  </a:lnTo>
                  <a:lnTo>
                    <a:pt x="4294" y="613249"/>
                  </a:lnTo>
                  <a:lnTo>
                    <a:pt x="4560" y="613451"/>
                  </a:lnTo>
                  <a:lnTo>
                    <a:pt x="4833" y="613619"/>
                  </a:lnTo>
                  <a:lnTo>
                    <a:pt x="5114" y="613686"/>
                  </a:lnTo>
                  <a:lnTo>
                    <a:pt x="5395" y="613720"/>
                  </a:lnTo>
                  <a:lnTo>
                    <a:pt x="5668" y="613686"/>
                  </a:lnTo>
                  <a:lnTo>
                    <a:pt x="5942" y="613619"/>
                  </a:lnTo>
                  <a:lnTo>
                    <a:pt x="6215" y="613451"/>
                  </a:lnTo>
                  <a:lnTo>
                    <a:pt x="6474" y="613249"/>
                  </a:lnTo>
                  <a:lnTo>
                    <a:pt x="6740" y="613013"/>
                  </a:lnTo>
                  <a:lnTo>
                    <a:pt x="6991" y="612711"/>
                  </a:lnTo>
                  <a:lnTo>
                    <a:pt x="7243" y="612341"/>
                  </a:lnTo>
                  <a:lnTo>
                    <a:pt x="7486" y="611937"/>
                  </a:lnTo>
                  <a:lnTo>
                    <a:pt x="7730" y="611466"/>
                  </a:lnTo>
                  <a:lnTo>
                    <a:pt x="7959" y="610961"/>
                  </a:lnTo>
                  <a:lnTo>
                    <a:pt x="8189" y="610389"/>
                  </a:lnTo>
                  <a:lnTo>
                    <a:pt x="8403" y="609784"/>
                  </a:lnTo>
                  <a:lnTo>
                    <a:pt x="8617" y="609145"/>
                  </a:lnTo>
                  <a:lnTo>
                    <a:pt x="8824" y="608472"/>
                  </a:lnTo>
                  <a:lnTo>
                    <a:pt x="9016" y="607732"/>
                  </a:lnTo>
                  <a:lnTo>
                    <a:pt x="9208" y="606958"/>
                  </a:lnTo>
                  <a:lnTo>
                    <a:pt x="9386" y="606151"/>
                  </a:lnTo>
                  <a:lnTo>
                    <a:pt x="9556" y="605310"/>
                  </a:lnTo>
                  <a:lnTo>
                    <a:pt x="9711" y="604435"/>
                  </a:lnTo>
                  <a:lnTo>
                    <a:pt x="9866" y="603527"/>
                  </a:lnTo>
                  <a:lnTo>
                    <a:pt x="10007" y="602585"/>
                  </a:lnTo>
                  <a:lnTo>
                    <a:pt x="10140" y="601609"/>
                  </a:lnTo>
                  <a:lnTo>
                    <a:pt x="10258" y="600600"/>
                  </a:lnTo>
                  <a:lnTo>
                    <a:pt x="10361" y="599557"/>
                  </a:lnTo>
                  <a:lnTo>
                    <a:pt x="10465" y="598480"/>
                  </a:lnTo>
                  <a:lnTo>
                    <a:pt x="10546" y="597404"/>
                  </a:lnTo>
                  <a:lnTo>
                    <a:pt x="10620" y="596294"/>
                  </a:lnTo>
                  <a:lnTo>
                    <a:pt x="10679" y="595150"/>
                  </a:lnTo>
                  <a:lnTo>
                    <a:pt x="10731" y="593972"/>
                  </a:lnTo>
                  <a:lnTo>
                    <a:pt x="10760" y="592795"/>
                  </a:lnTo>
                  <a:lnTo>
                    <a:pt x="10783" y="591618"/>
                  </a:lnTo>
                  <a:lnTo>
                    <a:pt x="10790" y="590373"/>
                  </a:lnTo>
                  <a:lnTo>
                    <a:pt x="10783" y="589195"/>
                  </a:lnTo>
                  <a:lnTo>
                    <a:pt x="10760" y="588018"/>
                  </a:lnTo>
                  <a:lnTo>
                    <a:pt x="10731" y="586840"/>
                  </a:lnTo>
                  <a:lnTo>
                    <a:pt x="10679" y="585697"/>
                  </a:lnTo>
                  <a:lnTo>
                    <a:pt x="10620" y="584586"/>
                  </a:lnTo>
                  <a:lnTo>
                    <a:pt x="10546" y="583476"/>
                  </a:lnTo>
                  <a:lnTo>
                    <a:pt x="10465" y="582400"/>
                  </a:lnTo>
                  <a:lnTo>
                    <a:pt x="10361" y="581323"/>
                  </a:lnTo>
                  <a:lnTo>
                    <a:pt x="10258" y="580280"/>
                  </a:lnTo>
                  <a:lnTo>
                    <a:pt x="10140" y="579271"/>
                  </a:lnTo>
                  <a:lnTo>
                    <a:pt x="10007" y="578296"/>
                  </a:lnTo>
                  <a:lnTo>
                    <a:pt x="9866" y="577354"/>
                  </a:lnTo>
                  <a:lnTo>
                    <a:pt x="9711" y="576445"/>
                  </a:lnTo>
                  <a:lnTo>
                    <a:pt x="9556" y="575571"/>
                  </a:lnTo>
                  <a:lnTo>
                    <a:pt x="9386" y="574730"/>
                  </a:lnTo>
                  <a:lnTo>
                    <a:pt x="9208" y="573889"/>
                  </a:lnTo>
                  <a:lnTo>
                    <a:pt x="9016" y="573115"/>
                  </a:lnTo>
                  <a:lnTo>
                    <a:pt x="8824" y="572408"/>
                  </a:lnTo>
                  <a:lnTo>
                    <a:pt x="8617" y="571702"/>
                  </a:lnTo>
                  <a:lnTo>
                    <a:pt x="8403" y="571029"/>
                  </a:lnTo>
                  <a:lnTo>
                    <a:pt x="8189" y="570423"/>
                  </a:lnTo>
                  <a:lnTo>
                    <a:pt x="7959" y="569885"/>
                  </a:lnTo>
                  <a:lnTo>
                    <a:pt x="7730" y="569347"/>
                  </a:lnTo>
                  <a:lnTo>
                    <a:pt x="7486" y="568876"/>
                  </a:lnTo>
                  <a:lnTo>
                    <a:pt x="7243" y="568472"/>
                  </a:lnTo>
                  <a:lnTo>
                    <a:pt x="6991" y="568102"/>
                  </a:lnTo>
                  <a:lnTo>
                    <a:pt x="6740" y="567766"/>
                  </a:lnTo>
                  <a:lnTo>
                    <a:pt x="6474" y="567530"/>
                  </a:lnTo>
                  <a:lnTo>
                    <a:pt x="6215" y="567328"/>
                  </a:lnTo>
                  <a:lnTo>
                    <a:pt x="5942" y="567160"/>
                  </a:lnTo>
                  <a:lnTo>
                    <a:pt x="5668"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9"/>
            <p:cNvSpPr/>
            <p:nvPr/>
          </p:nvSpPr>
          <p:spPr>
            <a:xfrm>
              <a:off x="11428633" y="1047749"/>
              <a:ext cx="55637" cy="876085"/>
            </a:xfrm>
            <a:custGeom>
              <a:avLst/>
              <a:gdLst/>
              <a:ahLst/>
              <a:cxnLst/>
              <a:rect l="l" t="t" r="r" b="b"/>
              <a:pathLst>
                <a:path w="10798" h="613720" extrusionOk="0">
                  <a:moveTo>
                    <a:pt x="5403" y="0"/>
                  </a:moveTo>
                  <a:lnTo>
                    <a:pt x="5122" y="34"/>
                  </a:lnTo>
                  <a:lnTo>
                    <a:pt x="4848" y="135"/>
                  </a:lnTo>
                  <a:lnTo>
                    <a:pt x="4582" y="269"/>
                  </a:lnTo>
                  <a:lnTo>
                    <a:pt x="4316" y="471"/>
                  </a:lnTo>
                  <a:lnTo>
                    <a:pt x="4050" y="740"/>
                  </a:lnTo>
                  <a:lnTo>
                    <a:pt x="3799" y="1043"/>
                  </a:lnTo>
                  <a:lnTo>
                    <a:pt x="3548" y="1413"/>
                  </a:lnTo>
                  <a:lnTo>
                    <a:pt x="3304" y="1850"/>
                  </a:lnTo>
                  <a:lnTo>
                    <a:pt x="3060" y="2321"/>
                  </a:lnTo>
                  <a:lnTo>
                    <a:pt x="2831" y="2826"/>
                  </a:lnTo>
                  <a:lnTo>
                    <a:pt x="2602" y="3398"/>
                  </a:lnTo>
                  <a:lnTo>
                    <a:pt x="2387" y="4003"/>
                  </a:lnTo>
                  <a:lnTo>
                    <a:pt x="2173" y="4643"/>
                  </a:lnTo>
                  <a:lnTo>
                    <a:pt x="1966" y="5349"/>
                  </a:lnTo>
                  <a:lnTo>
                    <a:pt x="1774" y="6089"/>
                  </a:lnTo>
                  <a:lnTo>
                    <a:pt x="1589" y="6863"/>
                  </a:lnTo>
                  <a:lnTo>
                    <a:pt x="1404" y="7670"/>
                  </a:lnTo>
                  <a:lnTo>
                    <a:pt x="1234" y="8511"/>
                  </a:lnTo>
                  <a:lnTo>
                    <a:pt x="1079" y="9420"/>
                  </a:lnTo>
                  <a:lnTo>
                    <a:pt x="924" y="10328"/>
                  </a:lnTo>
                  <a:lnTo>
                    <a:pt x="784" y="11270"/>
                  </a:lnTo>
                  <a:lnTo>
                    <a:pt x="658" y="12245"/>
                  </a:lnTo>
                  <a:lnTo>
                    <a:pt x="532" y="13255"/>
                  </a:lnTo>
                  <a:lnTo>
                    <a:pt x="429" y="14298"/>
                  </a:lnTo>
                  <a:lnTo>
                    <a:pt x="333" y="15340"/>
                  </a:lnTo>
                  <a:lnTo>
                    <a:pt x="244" y="16417"/>
                  </a:lnTo>
                  <a:lnTo>
                    <a:pt x="170" y="17527"/>
                  </a:lnTo>
                  <a:lnTo>
                    <a:pt x="111" y="18671"/>
                  </a:lnTo>
                  <a:lnTo>
                    <a:pt x="67" y="19815"/>
                  </a:lnTo>
                  <a:lnTo>
                    <a:pt x="30" y="20959"/>
                  </a:lnTo>
                  <a:lnTo>
                    <a:pt x="8" y="22136"/>
                  </a:lnTo>
                  <a:lnTo>
                    <a:pt x="0" y="23347"/>
                  </a:lnTo>
                  <a:lnTo>
                    <a:pt x="8" y="24558"/>
                  </a:lnTo>
                  <a:lnTo>
                    <a:pt x="30" y="25769"/>
                  </a:lnTo>
                  <a:lnTo>
                    <a:pt x="67" y="26947"/>
                  </a:lnTo>
                  <a:lnTo>
                    <a:pt x="111" y="28091"/>
                  </a:lnTo>
                  <a:lnTo>
                    <a:pt x="170" y="29234"/>
                  </a:lnTo>
                  <a:lnTo>
                    <a:pt x="244" y="30345"/>
                  </a:lnTo>
                  <a:lnTo>
                    <a:pt x="333" y="31455"/>
                  </a:lnTo>
                  <a:lnTo>
                    <a:pt x="429" y="32531"/>
                  </a:lnTo>
                  <a:lnTo>
                    <a:pt x="532" y="33540"/>
                  </a:lnTo>
                  <a:lnTo>
                    <a:pt x="658" y="34550"/>
                  </a:lnTo>
                  <a:lnTo>
                    <a:pt x="784" y="35525"/>
                  </a:lnTo>
                  <a:lnTo>
                    <a:pt x="924" y="36501"/>
                  </a:lnTo>
                  <a:lnTo>
                    <a:pt x="1079" y="37409"/>
                  </a:lnTo>
                  <a:lnTo>
                    <a:pt x="1234" y="38284"/>
                  </a:lnTo>
                  <a:lnTo>
                    <a:pt x="1404" y="39125"/>
                  </a:lnTo>
                  <a:lnTo>
                    <a:pt x="1589" y="39932"/>
                  </a:lnTo>
                  <a:lnTo>
                    <a:pt x="1774" y="40706"/>
                  </a:lnTo>
                  <a:lnTo>
                    <a:pt x="1966" y="41413"/>
                  </a:lnTo>
                  <a:lnTo>
                    <a:pt x="2173" y="42119"/>
                  </a:lnTo>
                  <a:lnTo>
                    <a:pt x="2387" y="42758"/>
                  </a:lnTo>
                  <a:lnTo>
                    <a:pt x="2602" y="43364"/>
                  </a:lnTo>
                  <a:lnTo>
                    <a:pt x="2831" y="43902"/>
                  </a:lnTo>
                  <a:lnTo>
                    <a:pt x="3060" y="44407"/>
                  </a:lnTo>
                  <a:lnTo>
                    <a:pt x="3304" y="44878"/>
                  </a:lnTo>
                  <a:lnTo>
                    <a:pt x="3548" y="45281"/>
                  </a:lnTo>
                  <a:lnTo>
                    <a:pt x="3799" y="45651"/>
                  </a:lnTo>
                  <a:lnTo>
                    <a:pt x="4050" y="45954"/>
                  </a:lnTo>
                  <a:lnTo>
                    <a:pt x="4316" y="46223"/>
                  </a:lnTo>
                  <a:lnTo>
                    <a:pt x="4582" y="46425"/>
                  </a:lnTo>
                  <a:lnTo>
                    <a:pt x="4848" y="46560"/>
                  </a:lnTo>
                  <a:lnTo>
                    <a:pt x="5122" y="46661"/>
                  </a:lnTo>
                  <a:lnTo>
                    <a:pt x="5403" y="46694"/>
                  </a:lnTo>
                  <a:lnTo>
                    <a:pt x="5676" y="46661"/>
                  </a:lnTo>
                  <a:lnTo>
                    <a:pt x="5950" y="46560"/>
                  </a:lnTo>
                  <a:lnTo>
                    <a:pt x="6216" y="46425"/>
                  </a:lnTo>
                  <a:lnTo>
                    <a:pt x="6482" y="46223"/>
                  </a:lnTo>
                  <a:lnTo>
                    <a:pt x="6740" y="45954"/>
                  </a:lnTo>
                  <a:lnTo>
                    <a:pt x="6999" y="45651"/>
                  </a:lnTo>
                  <a:lnTo>
                    <a:pt x="7250" y="45281"/>
                  </a:lnTo>
                  <a:lnTo>
                    <a:pt x="7494" y="44878"/>
                  </a:lnTo>
                  <a:lnTo>
                    <a:pt x="7731" y="44407"/>
                  </a:lnTo>
                  <a:lnTo>
                    <a:pt x="7967" y="43902"/>
                  </a:lnTo>
                  <a:lnTo>
                    <a:pt x="8189" y="43364"/>
                  </a:lnTo>
                  <a:lnTo>
                    <a:pt x="8411" y="42758"/>
                  </a:lnTo>
                  <a:lnTo>
                    <a:pt x="8625" y="42119"/>
                  </a:lnTo>
                  <a:lnTo>
                    <a:pt x="8824" y="41413"/>
                  </a:lnTo>
                  <a:lnTo>
                    <a:pt x="9024" y="40706"/>
                  </a:lnTo>
                  <a:lnTo>
                    <a:pt x="9209" y="39932"/>
                  </a:lnTo>
                  <a:lnTo>
                    <a:pt x="9386" y="39125"/>
                  </a:lnTo>
                  <a:lnTo>
                    <a:pt x="9556" y="38284"/>
                  </a:lnTo>
                  <a:lnTo>
                    <a:pt x="9719" y="37409"/>
                  </a:lnTo>
                  <a:lnTo>
                    <a:pt x="9874" y="36501"/>
                  </a:lnTo>
                  <a:lnTo>
                    <a:pt x="10014" y="35525"/>
                  </a:lnTo>
                  <a:lnTo>
                    <a:pt x="10140" y="34550"/>
                  </a:lnTo>
                  <a:lnTo>
                    <a:pt x="10266" y="33540"/>
                  </a:lnTo>
                  <a:lnTo>
                    <a:pt x="10369" y="32531"/>
                  </a:lnTo>
                  <a:lnTo>
                    <a:pt x="10465" y="31455"/>
                  </a:lnTo>
                  <a:lnTo>
                    <a:pt x="10554" y="30345"/>
                  </a:lnTo>
                  <a:lnTo>
                    <a:pt x="10628" y="29234"/>
                  </a:lnTo>
                  <a:lnTo>
                    <a:pt x="10687" y="28091"/>
                  </a:lnTo>
                  <a:lnTo>
                    <a:pt x="10731" y="26947"/>
                  </a:lnTo>
                  <a:lnTo>
                    <a:pt x="10768" y="25769"/>
                  </a:lnTo>
                  <a:lnTo>
                    <a:pt x="10790" y="24558"/>
                  </a:lnTo>
                  <a:lnTo>
                    <a:pt x="10798" y="23347"/>
                  </a:lnTo>
                  <a:lnTo>
                    <a:pt x="10790" y="22136"/>
                  </a:lnTo>
                  <a:lnTo>
                    <a:pt x="10768" y="20959"/>
                  </a:lnTo>
                  <a:lnTo>
                    <a:pt x="10731" y="19815"/>
                  </a:lnTo>
                  <a:lnTo>
                    <a:pt x="10687" y="18671"/>
                  </a:lnTo>
                  <a:lnTo>
                    <a:pt x="10628" y="17527"/>
                  </a:lnTo>
                  <a:lnTo>
                    <a:pt x="10554" y="16417"/>
                  </a:lnTo>
                  <a:lnTo>
                    <a:pt x="10465" y="15340"/>
                  </a:lnTo>
                  <a:lnTo>
                    <a:pt x="10369" y="14298"/>
                  </a:lnTo>
                  <a:lnTo>
                    <a:pt x="10266" y="13255"/>
                  </a:lnTo>
                  <a:lnTo>
                    <a:pt x="10140" y="12245"/>
                  </a:lnTo>
                  <a:lnTo>
                    <a:pt x="10014" y="11270"/>
                  </a:lnTo>
                  <a:lnTo>
                    <a:pt x="9874" y="10328"/>
                  </a:lnTo>
                  <a:lnTo>
                    <a:pt x="9719" y="9420"/>
                  </a:lnTo>
                  <a:lnTo>
                    <a:pt x="9556" y="8511"/>
                  </a:lnTo>
                  <a:lnTo>
                    <a:pt x="9386" y="7670"/>
                  </a:lnTo>
                  <a:lnTo>
                    <a:pt x="9209" y="6863"/>
                  </a:lnTo>
                  <a:lnTo>
                    <a:pt x="9024" y="6089"/>
                  </a:lnTo>
                  <a:lnTo>
                    <a:pt x="8824" y="5349"/>
                  </a:lnTo>
                  <a:lnTo>
                    <a:pt x="8625" y="4643"/>
                  </a:lnTo>
                  <a:lnTo>
                    <a:pt x="8411" y="4003"/>
                  </a:lnTo>
                  <a:lnTo>
                    <a:pt x="8189" y="3398"/>
                  </a:lnTo>
                  <a:lnTo>
                    <a:pt x="7967" y="2826"/>
                  </a:lnTo>
                  <a:lnTo>
                    <a:pt x="7731" y="2321"/>
                  </a:lnTo>
                  <a:lnTo>
                    <a:pt x="7494" y="1850"/>
                  </a:lnTo>
                  <a:lnTo>
                    <a:pt x="7250" y="1413"/>
                  </a:lnTo>
                  <a:lnTo>
                    <a:pt x="6999" y="1043"/>
                  </a:lnTo>
                  <a:lnTo>
                    <a:pt x="6740" y="740"/>
                  </a:lnTo>
                  <a:lnTo>
                    <a:pt x="6482" y="471"/>
                  </a:lnTo>
                  <a:lnTo>
                    <a:pt x="6216" y="269"/>
                  </a:lnTo>
                  <a:lnTo>
                    <a:pt x="5950" y="135"/>
                  </a:lnTo>
                  <a:lnTo>
                    <a:pt x="5676" y="34"/>
                  </a:lnTo>
                  <a:lnTo>
                    <a:pt x="5403" y="0"/>
                  </a:lnTo>
                  <a:close/>
                  <a:moveTo>
                    <a:pt x="5403" y="113472"/>
                  </a:moveTo>
                  <a:lnTo>
                    <a:pt x="5122" y="113506"/>
                  </a:lnTo>
                  <a:lnTo>
                    <a:pt x="4848" y="113573"/>
                  </a:lnTo>
                  <a:lnTo>
                    <a:pt x="4582" y="113742"/>
                  </a:lnTo>
                  <a:lnTo>
                    <a:pt x="4316" y="113943"/>
                  </a:lnTo>
                  <a:lnTo>
                    <a:pt x="4050" y="114213"/>
                  </a:lnTo>
                  <a:lnTo>
                    <a:pt x="3799" y="114515"/>
                  </a:lnTo>
                  <a:lnTo>
                    <a:pt x="3548" y="114885"/>
                  </a:lnTo>
                  <a:lnTo>
                    <a:pt x="3304" y="115323"/>
                  </a:lnTo>
                  <a:lnTo>
                    <a:pt x="3060" y="115794"/>
                  </a:lnTo>
                  <a:lnTo>
                    <a:pt x="2831" y="116298"/>
                  </a:lnTo>
                  <a:lnTo>
                    <a:pt x="2602" y="116870"/>
                  </a:lnTo>
                  <a:lnTo>
                    <a:pt x="2387" y="117476"/>
                  </a:lnTo>
                  <a:lnTo>
                    <a:pt x="2173" y="118115"/>
                  </a:lnTo>
                  <a:lnTo>
                    <a:pt x="1966" y="118821"/>
                  </a:lnTo>
                  <a:lnTo>
                    <a:pt x="1774" y="119562"/>
                  </a:lnTo>
                  <a:lnTo>
                    <a:pt x="1589" y="120335"/>
                  </a:lnTo>
                  <a:lnTo>
                    <a:pt x="1404" y="121143"/>
                  </a:lnTo>
                  <a:lnTo>
                    <a:pt x="1234" y="121984"/>
                  </a:lnTo>
                  <a:lnTo>
                    <a:pt x="1079" y="122858"/>
                  </a:lnTo>
                  <a:lnTo>
                    <a:pt x="924" y="123800"/>
                  </a:lnTo>
                  <a:lnTo>
                    <a:pt x="784" y="124742"/>
                  </a:lnTo>
                  <a:lnTo>
                    <a:pt x="658" y="125718"/>
                  </a:lnTo>
                  <a:lnTo>
                    <a:pt x="532" y="126727"/>
                  </a:lnTo>
                  <a:lnTo>
                    <a:pt x="429" y="127736"/>
                  </a:lnTo>
                  <a:lnTo>
                    <a:pt x="333" y="128813"/>
                  </a:lnTo>
                  <a:lnTo>
                    <a:pt x="244" y="129889"/>
                  </a:lnTo>
                  <a:lnTo>
                    <a:pt x="170" y="131000"/>
                  </a:lnTo>
                  <a:lnTo>
                    <a:pt x="111" y="132110"/>
                  </a:lnTo>
                  <a:lnTo>
                    <a:pt x="67" y="133254"/>
                  </a:lnTo>
                  <a:lnTo>
                    <a:pt x="30" y="134431"/>
                  </a:lnTo>
                  <a:lnTo>
                    <a:pt x="8" y="135608"/>
                  </a:lnTo>
                  <a:lnTo>
                    <a:pt x="0" y="136820"/>
                  </a:lnTo>
                  <a:lnTo>
                    <a:pt x="8" y="137997"/>
                  </a:lnTo>
                  <a:lnTo>
                    <a:pt x="30" y="139174"/>
                  </a:lnTo>
                  <a:lnTo>
                    <a:pt x="67" y="140352"/>
                  </a:lnTo>
                  <a:lnTo>
                    <a:pt x="111" y="141496"/>
                  </a:lnTo>
                  <a:lnTo>
                    <a:pt x="170" y="142640"/>
                  </a:lnTo>
                  <a:lnTo>
                    <a:pt x="244" y="143716"/>
                  </a:lnTo>
                  <a:lnTo>
                    <a:pt x="333" y="144826"/>
                  </a:lnTo>
                  <a:lnTo>
                    <a:pt x="429" y="145869"/>
                  </a:lnTo>
                  <a:lnTo>
                    <a:pt x="532" y="146912"/>
                  </a:lnTo>
                  <a:lnTo>
                    <a:pt x="658" y="147921"/>
                  </a:lnTo>
                  <a:lnTo>
                    <a:pt x="784" y="148897"/>
                  </a:lnTo>
                  <a:lnTo>
                    <a:pt x="924" y="149839"/>
                  </a:lnTo>
                  <a:lnTo>
                    <a:pt x="1079" y="150747"/>
                  </a:lnTo>
                  <a:lnTo>
                    <a:pt x="1234" y="151622"/>
                  </a:lnTo>
                  <a:lnTo>
                    <a:pt x="1404" y="152496"/>
                  </a:lnTo>
                  <a:lnTo>
                    <a:pt x="1589" y="153304"/>
                  </a:lnTo>
                  <a:lnTo>
                    <a:pt x="1774" y="154078"/>
                  </a:lnTo>
                  <a:lnTo>
                    <a:pt x="1966" y="154818"/>
                  </a:lnTo>
                  <a:lnTo>
                    <a:pt x="2173" y="155491"/>
                  </a:lnTo>
                  <a:lnTo>
                    <a:pt x="2387" y="156163"/>
                  </a:lnTo>
                  <a:lnTo>
                    <a:pt x="2602" y="156769"/>
                  </a:lnTo>
                  <a:lnTo>
                    <a:pt x="2831" y="157341"/>
                  </a:lnTo>
                  <a:lnTo>
                    <a:pt x="3060" y="157845"/>
                  </a:lnTo>
                  <a:lnTo>
                    <a:pt x="3304" y="158316"/>
                  </a:lnTo>
                  <a:lnTo>
                    <a:pt x="3548" y="158720"/>
                  </a:lnTo>
                  <a:lnTo>
                    <a:pt x="3799" y="159090"/>
                  </a:lnTo>
                  <a:lnTo>
                    <a:pt x="4050" y="159427"/>
                  </a:lnTo>
                  <a:lnTo>
                    <a:pt x="4316" y="159696"/>
                  </a:lnTo>
                  <a:lnTo>
                    <a:pt x="4582" y="159898"/>
                  </a:lnTo>
                  <a:lnTo>
                    <a:pt x="4848" y="160032"/>
                  </a:lnTo>
                  <a:lnTo>
                    <a:pt x="5122" y="160133"/>
                  </a:lnTo>
                  <a:lnTo>
                    <a:pt x="5403"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7" y="157341"/>
                  </a:lnTo>
                  <a:lnTo>
                    <a:pt x="8189" y="156769"/>
                  </a:lnTo>
                  <a:lnTo>
                    <a:pt x="8411" y="156163"/>
                  </a:lnTo>
                  <a:lnTo>
                    <a:pt x="8625" y="155491"/>
                  </a:lnTo>
                  <a:lnTo>
                    <a:pt x="8824" y="154818"/>
                  </a:lnTo>
                  <a:lnTo>
                    <a:pt x="9024" y="154078"/>
                  </a:lnTo>
                  <a:lnTo>
                    <a:pt x="9209" y="153304"/>
                  </a:lnTo>
                  <a:lnTo>
                    <a:pt x="9386" y="152496"/>
                  </a:lnTo>
                  <a:lnTo>
                    <a:pt x="9556" y="151622"/>
                  </a:lnTo>
                  <a:lnTo>
                    <a:pt x="9719" y="150747"/>
                  </a:lnTo>
                  <a:lnTo>
                    <a:pt x="9874" y="149839"/>
                  </a:lnTo>
                  <a:lnTo>
                    <a:pt x="10014" y="148897"/>
                  </a:lnTo>
                  <a:lnTo>
                    <a:pt x="10140" y="147921"/>
                  </a:lnTo>
                  <a:lnTo>
                    <a:pt x="10266" y="146912"/>
                  </a:lnTo>
                  <a:lnTo>
                    <a:pt x="10369" y="145869"/>
                  </a:lnTo>
                  <a:lnTo>
                    <a:pt x="10465" y="144826"/>
                  </a:lnTo>
                  <a:lnTo>
                    <a:pt x="10554" y="143716"/>
                  </a:lnTo>
                  <a:lnTo>
                    <a:pt x="10628" y="142640"/>
                  </a:lnTo>
                  <a:lnTo>
                    <a:pt x="10687" y="141496"/>
                  </a:lnTo>
                  <a:lnTo>
                    <a:pt x="10731" y="140352"/>
                  </a:lnTo>
                  <a:lnTo>
                    <a:pt x="10768" y="139174"/>
                  </a:lnTo>
                  <a:lnTo>
                    <a:pt x="10790" y="137997"/>
                  </a:lnTo>
                  <a:lnTo>
                    <a:pt x="10798" y="136820"/>
                  </a:lnTo>
                  <a:lnTo>
                    <a:pt x="10790" y="135608"/>
                  </a:lnTo>
                  <a:lnTo>
                    <a:pt x="10768" y="134431"/>
                  </a:lnTo>
                  <a:lnTo>
                    <a:pt x="10731" y="133254"/>
                  </a:lnTo>
                  <a:lnTo>
                    <a:pt x="10687" y="132110"/>
                  </a:lnTo>
                  <a:lnTo>
                    <a:pt x="10628" y="131000"/>
                  </a:lnTo>
                  <a:lnTo>
                    <a:pt x="10554" y="129889"/>
                  </a:lnTo>
                  <a:lnTo>
                    <a:pt x="10465" y="128813"/>
                  </a:lnTo>
                  <a:lnTo>
                    <a:pt x="10369" y="127736"/>
                  </a:lnTo>
                  <a:lnTo>
                    <a:pt x="10266" y="126727"/>
                  </a:lnTo>
                  <a:lnTo>
                    <a:pt x="10140" y="125718"/>
                  </a:lnTo>
                  <a:lnTo>
                    <a:pt x="10014" y="124742"/>
                  </a:lnTo>
                  <a:lnTo>
                    <a:pt x="9874" y="123800"/>
                  </a:lnTo>
                  <a:lnTo>
                    <a:pt x="9719" y="122858"/>
                  </a:lnTo>
                  <a:lnTo>
                    <a:pt x="9556" y="121984"/>
                  </a:lnTo>
                  <a:lnTo>
                    <a:pt x="9386" y="121143"/>
                  </a:lnTo>
                  <a:lnTo>
                    <a:pt x="9209" y="120335"/>
                  </a:lnTo>
                  <a:lnTo>
                    <a:pt x="9024" y="119562"/>
                  </a:lnTo>
                  <a:lnTo>
                    <a:pt x="8824" y="118821"/>
                  </a:lnTo>
                  <a:lnTo>
                    <a:pt x="8625" y="118115"/>
                  </a:lnTo>
                  <a:lnTo>
                    <a:pt x="8411" y="117476"/>
                  </a:lnTo>
                  <a:lnTo>
                    <a:pt x="8189" y="116870"/>
                  </a:lnTo>
                  <a:lnTo>
                    <a:pt x="7967"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403" y="113472"/>
                  </a:lnTo>
                  <a:close/>
                  <a:moveTo>
                    <a:pt x="5122" y="226945"/>
                  </a:moveTo>
                  <a:lnTo>
                    <a:pt x="4848" y="227046"/>
                  </a:lnTo>
                  <a:lnTo>
                    <a:pt x="4582" y="227214"/>
                  </a:lnTo>
                  <a:lnTo>
                    <a:pt x="4316" y="227416"/>
                  </a:lnTo>
                  <a:lnTo>
                    <a:pt x="4050" y="227651"/>
                  </a:lnTo>
                  <a:lnTo>
                    <a:pt x="3799" y="227988"/>
                  </a:lnTo>
                  <a:lnTo>
                    <a:pt x="3548" y="228358"/>
                  </a:lnTo>
                  <a:lnTo>
                    <a:pt x="3304" y="228761"/>
                  </a:lnTo>
                  <a:lnTo>
                    <a:pt x="3060" y="229232"/>
                  </a:lnTo>
                  <a:lnTo>
                    <a:pt x="2831" y="229771"/>
                  </a:lnTo>
                  <a:lnTo>
                    <a:pt x="2602" y="230309"/>
                  </a:lnTo>
                  <a:lnTo>
                    <a:pt x="2387" y="230915"/>
                  </a:lnTo>
                  <a:lnTo>
                    <a:pt x="2173" y="231587"/>
                  </a:lnTo>
                  <a:lnTo>
                    <a:pt x="1966" y="232260"/>
                  </a:lnTo>
                  <a:lnTo>
                    <a:pt x="1774" y="233000"/>
                  </a:lnTo>
                  <a:lnTo>
                    <a:pt x="1589" y="233774"/>
                  </a:lnTo>
                  <a:lnTo>
                    <a:pt x="1404" y="234581"/>
                  </a:lnTo>
                  <a:lnTo>
                    <a:pt x="1234" y="235422"/>
                  </a:lnTo>
                  <a:lnTo>
                    <a:pt x="1079" y="236331"/>
                  </a:lnTo>
                  <a:lnTo>
                    <a:pt x="924" y="237239"/>
                  </a:lnTo>
                  <a:lnTo>
                    <a:pt x="784" y="238181"/>
                  </a:lnTo>
                  <a:lnTo>
                    <a:pt x="658" y="239157"/>
                  </a:lnTo>
                  <a:lnTo>
                    <a:pt x="532" y="240166"/>
                  </a:lnTo>
                  <a:lnTo>
                    <a:pt x="429" y="241209"/>
                  </a:lnTo>
                  <a:lnTo>
                    <a:pt x="333" y="242252"/>
                  </a:lnTo>
                  <a:lnTo>
                    <a:pt x="244" y="243328"/>
                  </a:lnTo>
                  <a:lnTo>
                    <a:pt x="170" y="244438"/>
                  </a:lnTo>
                  <a:lnTo>
                    <a:pt x="111" y="245582"/>
                  </a:lnTo>
                  <a:lnTo>
                    <a:pt x="67" y="246726"/>
                  </a:lnTo>
                  <a:lnTo>
                    <a:pt x="30" y="247903"/>
                  </a:lnTo>
                  <a:lnTo>
                    <a:pt x="8" y="249081"/>
                  </a:lnTo>
                  <a:lnTo>
                    <a:pt x="0" y="250258"/>
                  </a:lnTo>
                  <a:lnTo>
                    <a:pt x="8" y="251469"/>
                  </a:lnTo>
                  <a:lnTo>
                    <a:pt x="30" y="252647"/>
                  </a:lnTo>
                  <a:lnTo>
                    <a:pt x="67" y="253824"/>
                  </a:lnTo>
                  <a:lnTo>
                    <a:pt x="111" y="254968"/>
                  </a:lnTo>
                  <a:lnTo>
                    <a:pt x="170" y="256078"/>
                  </a:lnTo>
                  <a:lnTo>
                    <a:pt x="244" y="257188"/>
                  </a:lnTo>
                  <a:lnTo>
                    <a:pt x="333" y="258265"/>
                  </a:lnTo>
                  <a:lnTo>
                    <a:pt x="429" y="259341"/>
                  </a:lnTo>
                  <a:lnTo>
                    <a:pt x="532" y="260384"/>
                  </a:lnTo>
                  <a:lnTo>
                    <a:pt x="658" y="261360"/>
                  </a:lnTo>
                  <a:lnTo>
                    <a:pt x="784" y="262336"/>
                  </a:lnTo>
                  <a:lnTo>
                    <a:pt x="924" y="263311"/>
                  </a:lnTo>
                  <a:lnTo>
                    <a:pt x="1079" y="264220"/>
                  </a:lnTo>
                  <a:lnTo>
                    <a:pt x="1234" y="265094"/>
                  </a:lnTo>
                  <a:lnTo>
                    <a:pt x="1404" y="265935"/>
                  </a:lnTo>
                  <a:lnTo>
                    <a:pt x="1589" y="266743"/>
                  </a:lnTo>
                  <a:lnTo>
                    <a:pt x="1774" y="267516"/>
                  </a:lnTo>
                  <a:lnTo>
                    <a:pt x="1966" y="268256"/>
                  </a:lnTo>
                  <a:lnTo>
                    <a:pt x="2173" y="268963"/>
                  </a:lnTo>
                  <a:lnTo>
                    <a:pt x="2387" y="269602"/>
                  </a:lnTo>
                  <a:lnTo>
                    <a:pt x="2602" y="270208"/>
                  </a:lnTo>
                  <a:lnTo>
                    <a:pt x="2831" y="270780"/>
                  </a:lnTo>
                  <a:lnTo>
                    <a:pt x="3060" y="271318"/>
                  </a:lnTo>
                  <a:lnTo>
                    <a:pt x="3304" y="271789"/>
                  </a:lnTo>
                  <a:lnTo>
                    <a:pt x="3548" y="272193"/>
                  </a:lnTo>
                  <a:lnTo>
                    <a:pt x="3799" y="272563"/>
                  </a:lnTo>
                  <a:lnTo>
                    <a:pt x="4050" y="272865"/>
                  </a:lnTo>
                  <a:lnTo>
                    <a:pt x="4316" y="273134"/>
                  </a:lnTo>
                  <a:lnTo>
                    <a:pt x="4582" y="273336"/>
                  </a:lnTo>
                  <a:lnTo>
                    <a:pt x="4848" y="273505"/>
                  </a:lnTo>
                  <a:lnTo>
                    <a:pt x="5122" y="273572"/>
                  </a:lnTo>
                  <a:lnTo>
                    <a:pt x="5403"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7" y="270780"/>
                  </a:lnTo>
                  <a:lnTo>
                    <a:pt x="8189" y="270208"/>
                  </a:lnTo>
                  <a:lnTo>
                    <a:pt x="8411" y="269602"/>
                  </a:lnTo>
                  <a:lnTo>
                    <a:pt x="8625" y="268963"/>
                  </a:lnTo>
                  <a:lnTo>
                    <a:pt x="8824" y="268256"/>
                  </a:lnTo>
                  <a:lnTo>
                    <a:pt x="9024" y="267516"/>
                  </a:lnTo>
                  <a:lnTo>
                    <a:pt x="9209" y="266743"/>
                  </a:lnTo>
                  <a:lnTo>
                    <a:pt x="9386" y="265935"/>
                  </a:lnTo>
                  <a:lnTo>
                    <a:pt x="9556" y="265094"/>
                  </a:lnTo>
                  <a:lnTo>
                    <a:pt x="9719" y="264220"/>
                  </a:lnTo>
                  <a:lnTo>
                    <a:pt x="9874" y="263311"/>
                  </a:lnTo>
                  <a:lnTo>
                    <a:pt x="10014" y="262336"/>
                  </a:lnTo>
                  <a:lnTo>
                    <a:pt x="10140" y="261360"/>
                  </a:lnTo>
                  <a:lnTo>
                    <a:pt x="10266" y="260384"/>
                  </a:lnTo>
                  <a:lnTo>
                    <a:pt x="10369" y="259341"/>
                  </a:lnTo>
                  <a:lnTo>
                    <a:pt x="10465" y="258265"/>
                  </a:lnTo>
                  <a:lnTo>
                    <a:pt x="10554" y="257188"/>
                  </a:lnTo>
                  <a:lnTo>
                    <a:pt x="10628" y="256078"/>
                  </a:lnTo>
                  <a:lnTo>
                    <a:pt x="10687" y="254968"/>
                  </a:lnTo>
                  <a:lnTo>
                    <a:pt x="10731" y="253824"/>
                  </a:lnTo>
                  <a:lnTo>
                    <a:pt x="10768" y="252647"/>
                  </a:lnTo>
                  <a:lnTo>
                    <a:pt x="10790" y="251469"/>
                  </a:lnTo>
                  <a:lnTo>
                    <a:pt x="10798" y="250258"/>
                  </a:lnTo>
                  <a:lnTo>
                    <a:pt x="10790" y="249081"/>
                  </a:lnTo>
                  <a:lnTo>
                    <a:pt x="10768" y="247903"/>
                  </a:lnTo>
                  <a:lnTo>
                    <a:pt x="10731" y="246726"/>
                  </a:lnTo>
                  <a:lnTo>
                    <a:pt x="10687" y="245582"/>
                  </a:lnTo>
                  <a:lnTo>
                    <a:pt x="10628" y="244438"/>
                  </a:lnTo>
                  <a:lnTo>
                    <a:pt x="10554" y="243328"/>
                  </a:lnTo>
                  <a:lnTo>
                    <a:pt x="10465" y="242252"/>
                  </a:lnTo>
                  <a:lnTo>
                    <a:pt x="10369" y="241209"/>
                  </a:lnTo>
                  <a:lnTo>
                    <a:pt x="10266" y="240166"/>
                  </a:lnTo>
                  <a:lnTo>
                    <a:pt x="10140" y="239157"/>
                  </a:lnTo>
                  <a:lnTo>
                    <a:pt x="10014" y="238181"/>
                  </a:lnTo>
                  <a:lnTo>
                    <a:pt x="9874" y="237239"/>
                  </a:lnTo>
                  <a:lnTo>
                    <a:pt x="9719" y="236331"/>
                  </a:lnTo>
                  <a:lnTo>
                    <a:pt x="9556" y="235422"/>
                  </a:lnTo>
                  <a:lnTo>
                    <a:pt x="9386" y="234581"/>
                  </a:lnTo>
                  <a:lnTo>
                    <a:pt x="9209" y="233774"/>
                  </a:lnTo>
                  <a:lnTo>
                    <a:pt x="9024" y="233000"/>
                  </a:lnTo>
                  <a:lnTo>
                    <a:pt x="8824" y="232260"/>
                  </a:lnTo>
                  <a:lnTo>
                    <a:pt x="8625" y="231587"/>
                  </a:lnTo>
                  <a:lnTo>
                    <a:pt x="8411" y="230915"/>
                  </a:lnTo>
                  <a:lnTo>
                    <a:pt x="8189" y="230309"/>
                  </a:lnTo>
                  <a:lnTo>
                    <a:pt x="7967"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22" y="340384"/>
                  </a:moveTo>
                  <a:lnTo>
                    <a:pt x="4848" y="340485"/>
                  </a:lnTo>
                  <a:lnTo>
                    <a:pt x="4582" y="340653"/>
                  </a:lnTo>
                  <a:lnTo>
                    <a:pt x="4316" y="340855"/>
                  </a:lnTo>
                  <a:lnTo>
                    <a:pt x="4050" y="341124"/>
                  </a:lnTo>
                  <a:lnTo>
                    <a:pt x="3799" y="341426"/>
                  </a:lnTo>
                  <a:lnTo>
                    <a:pt x="3548" y="341797"/>
                  </a:lnTo>
                  <a:lnTo>
                    <a:pt x="3304" y="342200"/>
                  </a:lnTo>
                  <a:lnTo>
                    <a:pt x="3060" y="342671"/>
                  </a:lnTo>
                  <a:lnTo>
                    <a:pt x="2831" y="343209"/>
                  </a:lnTo>
                  <a:lnTo>
                    <a:pt x="2602" y="343748"/>
                  </a:lnTo>
                  <a:lnTo>
                    <a:pt x="2387" y="344387"/>
                  </a:lnTo>
                  <a:lnTo>
                    <a:pt x="2173" y="345026"/>
                  </a:lnTo>
                  <a:lnTo>
                    <a:pt x="1966" y="345733"/>
                  </a:lnTo>
                  <a:lnTo>
                    <a:pt x="1774" y="346439"/>
                  </a:lnTo>
                  <a:lnTo>
                    <a:pt x="1589" y="347213"/>
                  </a:lnTo>
                  <a:lnTo>
                    <a:pt x="1404" y="348054"/>
                  </a:lnTo>
                  <a:lnTo>
                    <a:pt x="1234" y="348895"/>
                  </a:lnTo>
                  <a:lnTo>
                    <a:pt x="1079" y="349770"/>
                  </a:lnTo>
                  <a:lnTo>
                    <a:pt x="924" y="350678"/>
                  </a:lnTo>
                  <a:lnTo>
                    <a:pt x="784" y="351620"/>
                  </a:lnTo>
                  <a:lnTo>
                    <a:pt x="658" y="352595"/>
                  </a:lnTo>
                  <a:lnTo>
                    <a:pt x="532" y="353605"/>
                  </a:lnTo>
                  <a:lnTo>
                    <a:pt x="429" y="354648"/>
                  </a:lnTo>
                  <a:lnTo>
                    <a:pt x="333" y="355724"/>
                  </a:lnTo>
                  <a:lnTo>
                    <a:pt x="244" y="356801"/>
                  </a:lnTo>
                  <a:lnTo>
                    <a:pt x="170" y="357911"/>
                  </a:lnTo>
                  <a:lnTo>
                    <a:pt x="111" y="359021"/>
                  </a:lnTo>
                  <a:lnTo>
                    <a:pt x="67" y="360165"/>
                  </a:lnTo>
                  <a:lnTo>
                    <a:pt x="30" y="361342"/>
                  </a:lnTo>
                  <a:lnTo>
                    <a:pt x="8" y="362520"/>
                  </a:lnTo>
                  <a:lnTo>
                    <a:pt x="0" y="363697"/>
                  </a:lnTo>
                  <a:lnTo>
                    <a:pt x="8" y="364908"/>
                  </a:lnTo>
                  <a:lnTo>
                    <a:pt x="30" y="366086"/>
                  </a:lnTo>
                  <a:lnTo>
                    <a:pt x="67" y="367263"/>
                  </a:lnTo>
                  <a:lnTo>
                    <a:pt x="111" y="368407"/>
                  </a:lnTo>
                  <a:lnTo>
                    <a:pt x="170" y="369517"/>
                  </a:lnTo>
                  <a:lnTo>
                    <a:pt x="244" y="370627"/>
                  </a:lnTo>
                  <a:lnTo>
                    <a:pt x="333" y="371704"/>
                  </a:lnTo>
                  <a:lnTo>
                    <a:pt x="429" y="372780"/>
                  </a:lnTo>
                  <a:lnTo>
                    <a:pt x="532" y="373823"/>
                  </a:lnTo>
                  <a:lnTo>
                    <a:pt x="658" y="374799"/>
                  </a:lnTo>
                  <a:lnTo>
                    <a:pt x="784" y="375808"/>
                  </a:lnTo>
                  <a:lnTo>
                    <a:pt x="924" y="376750"/>
                  </a:lnTo>
                  <a:lnTo>
                    <a:pt x="1079" y="377658"/>
                  </a:lnTo>
                  <a:lnTo>
                    <a:pt x="1234" y="378533"/>
                  </a:lnTo>
                  <a:lnTo>
                    <a:pt x="1404" y="379374"/>
                  </a:lnTo>
                  <a:lnTo>
                    <a:pt x="1589" y="380215"/>
                  </a:lnTo>
                  <a:lnTo>
                    <a:pt x="1774" y="380989"/>
                  </a:lnTo>
                  <a:lnTo>
                    <a:pt x="1966" y="381695"/>
                  </a:lnTo>
                  <a:lnTo>
                    <a:pt x="2173" y="382402"/>
                  </a:lnTo>
                  <a:lnTo>
                    <a:pt x="2387" y="383041"/>
                  </a:lnTo>
                  <a:lnTo>
                    <a:pt x="2602" y="383680"/>
                  </a:lnTo>
                  <a:lnTo>
                    <a:pt x="2831" y="384218"/>
                  </a:lnTo>
                  <a:lnTo>
                    <a:pt x="3060" y="384757"/>
                  </a:lnTo>
                  <a:lnTo>
                    <a:pt x="3304" y="385228"/>
                  </a:lnTo>
                  <a:lnTo>
                    <a:pt x="3548" y="385631"/>
                  </a:lnTo>
                  <a:lnTo>
                    <a:pt x="3799" y="386001"/>
                  </a:lnTo>
                  <a:lnTo>
                    <a:pt x="4050" y="386304"/>
                  </a:lnTo>
                  <a:lnTo>
                    <a:pt x="4316" y="386573"/>
                  </a:lnTo>
                  <a:lnTo>
                    <a:pt x="4582" y="386775"/>
                  </a:lnTo>
                  <a:lnTo>
                    <a:pt x="4848" y="386943"/>
                  </a:lnTo>
                  <a:lnTo>
                    <a:pt x="5122"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7" y="384218"/>
                  </a:lnTo>
                  <a:lnTo>
                    <a:pt x="8189" y="383680"/>
                  </a:lnTo>
                  <a:lnTo>
                    <a:pt x="8411" y="383041"/>
                  </a:lnTo>
                  <a:lnTo>
                    <a:pt x="8625" y="382402"/>
                  </a:lnTo>
                  <a:lnTo>
                    <a:pt x="8824" y="381695"/>
                  </a:lnTo>
                  <a:lnTo>
                    <a:pt x="9024" y="380989"/>
                  </a:lnTo>
                  <a:lnTo>
                    <a:pt x="9209" y="380215"/>
                  </a:lnTo>
                  <a:lnTo>
                    <a:pt x="9386" y="379374"/>
                  </a:lnTo>
                  <a:lnTo>
                    <a:pt x="9556" y="378533"/>
                  </a:lnTo>
                  <a:lnTo>
                    <a:pt x="9719" y="377658"/>
                  </a:lnTo>
                  <a:lnTo>
                    <a:pt x="9874" y="376750"/>
                  </a:lnTo>
                  <a:lnTo>
                    <a:pt x="10014" y="375808"/>
                  </a:lnTo>
                  <a:lnTo>
                    <a:pt x="10140" y="374799"/>
                  </a:lnTo>
                  <a:lnTo>
                    <a:pt x="10266" y="373823"/>
                  </a:lnTo>
                  <a:lnTo>
                    <a:pt x="10369" y="372780"/>
                  </a:lnTo>
                  <a:lnTo>
                    <a:pt x="10465" y="371704"/>
                  </a:lnTo>
                  <a:lnTo>
                    <a:pt x="10554" y="370627"/>
                  </a:lnTo>
                  <a:lnTo>
                    <a:pt x="10628" y="369517"/>
                  </a:lnTo>
                  <a:lnTo>
                    <a:pt x="10687" y="368407"/>
                  </a:lnTo>
                  <a:lnTo>
                    <a:pt x="10731" y="367263"/>
                  </a:lnTo>
                  <a:lnTo>
                    <a:pt x="10768" y="366086"/>
                  </a:lnTo>
                  <a:lnTo>
                    <a:pt x="10790" y="364908"/>
                  </a:lnTo>
                  <a:lnTo>
                    <a:pt x="10798" y="363697"/>
                  </a:lnTo>
                  <a:lnTo>
                    <a:pt x="10790" y="362520"/>
                  </a:lnTo>
                  <a:lnTo>
                    <a:pt x="10768" y="361342"/>
                  </a:lnTo>
                  <a:lnTo>
                    <a:pt x="10731" y="360165"/>
                  </a:lnTo>
                  <a:lnTo>
                    <a:pt x="10687" y="359021"/>
                  </a:lnTo>
                  <a:lnTo>
                    <a:pt x="10628" y="357911"/>
                  </a:lnTo>
                  <a:lnTo>
                    <a:pt x="10554" y="356801"/>
                  </a:lnTo>
                  <a:lnTo>
                    <a:pt x="10465" y="355724"/>
                  </a:lnTo>
                  <a:lnTo>
                    <a:pt x="10369" y="354648"/>
                  </a:lnTo>
                  <a:lnTo>
                    <a:pt x="10266" y="353605"/>
                  </a:lnTo>
                  <a:lnTo>
                    <a:pt x="10140" y="352595"/>
                  </a:lnTo>
                  <a:lnTo>
                    <a:pt x="10014" y="351620"/>
                  </a:lnTo>
                  <a:lnTo>
                    <a:pt x="9874" y="350678"/>
                  </a:lnTo>
                  <a:lnTo>
                    <a:pt x="9719" y="349770"/>
                  </a:lnTo>
                  <a:lnTo>
                    <a:pt x="9556" y="348895"/>
                  </a:lnTo>
                  <a:lnTo>
                    <a:pt x="9386" y="348054"/>
                  </a:lnTo>
                  <a:lnTo>
                    <a:pt x="9209" y="347213"/>
                  </a:lnTo>
                  <a:lnTo>
                    <a:pt x="9024" y="346439"/>
                  </a:lnTo>
                  <a:lnTo>
                    <a:pt x="8824" y="345733"/>
                  </a:lnTo>
                  <a:lnTo>
                    <a:pt x="8625" y="345026"/>
                  </a:lnTo>
                  <a:lnTo>
                    <a:pt x="8411" y="344387"/>
                  </a:lnTo>
                  <a:lnTo>
                    <a:pt x="8189" y="343748"/>
                  </a:lnTo>
                  <a:lnTo>
                    <a:pt x="7967"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403" y="453822"/>
                  </a:moveTo>
                  <a:lnTo>
                    <a:pt x="5122" y="453856"/>
                  </a:lnTo>
                  <a:lnTo>
                    <a:pt x="4848" y="453957"/>
                  </a:lnTo>
                  <a:lnTo>
                    <a:pt x="4582" y="454092"/>
                  </a:lnTo>
                  <a:lnTo>
                    <a:pt x="4316" y="454293"/>
                  </a:lnTo>
                  <a:lnTo>
                    <a:pt x="4050" y="454562"/>
                  </a:lnTo>
                  <a:lnTo>
                    <a:pt x="3799" y="454865"/>
                  </a:lnTo>
                  <a:lnTo>
                    <a:pt x="3548" y="455235"/>
                  </a:lnTo>
                  <a:lnTo>
                    <a:pt x="3304" y="455639"/>
                  </a:lnTo>
                  <a:lnTo>
                    <a:pt x="3060" y="456110"/>
                  </a:lnTo>
                  <a:lnTo>
                    <a:pt x="2831" y="456615"/>
                  </a:lnTo>
                  <a:lnTo>
                    <a:pt x="2602" y="457153"/>
                  </a:lnTo>
                  <a:lnTo>
                    <a:pt x="2387" y="457758"/>
                  </a:lnTo>
                  <a:lnTo>
                    <a:pt x="2173" y="458398"/>
                  </a:lnTo>
                  <a:lnTo>
                    <a:pt x="1966" y="459104"/>
                  </a:lnTo>
                  <a:lnTo>
                    <a:pt x="1774" y="459811"/>
                  </a:lnTo>
                  <a:lnTo>
                    <a:pt x="1589" y="460584"/>
                  </a:lnTo>
                  <a:lnTo>
                    <a:pt x="1404" y="461392"/>
                  </a:lnTo>
                  <a:lnTo>
                    <a:pt x="1234" y="462233"/>
                  </a:lnTo>
                  <a:lnTo>
                    <a:pt x="1079" y="463141"/>
                  </a:lnTo>
                  <a:lnTo>
                    <a:pt x="924" y="464049"/>
                  </a:lnTo>
                  <a:lnTo>
                    <a:pt x="784" y="464991"/>
                  </a:lnTo>
                  <a:lnTo>
                    <a:pt x="658" y="465967"/>
                  </a:lnTo>
                  <a:lnTo>
                    <a:pt x="532" y="466976"/>
                  </a:lnTo>
                  <a:lnTo>
                    <a:pt x="429" y="468019"/>
                  </a:lnTo>
                  <a:lnTo>
                    <a:pt x="333" y="469062"/>
                  </a:lnTo>
                  <a:lnTo>
                    <a:pt x="244" y="470172"/>
                  </a:lnTo>
                  <a:lnTo>
                    <a:pt x="170" y="471282"/>
                  </a:lnTo>
                  <a:lnTo>
                    <a:pt x="111" y="472426"/>
                  </a:lnTo>
                  <a:lnTo>
                    <a:pt x="67" y="473570"/>
                  </a:lnTo>
                  <a:lnTo>
                    <a:pt x="30" y="474747"/>
                  </a:lnTo>
                  <a:lnTo>
                    <a:pt x="8" y="475958"/>
                  </a:lnTo>
                  <a:lnTo>
                    <a:pt x="0" y="477170"/>
                  </a:lnTo>
                  <a:lnTo>
                    <a:pt x="8" y="478381"/>
                  </a:lnTo>
                  <a:lnTo>
                    <a:pt x="30" y="479558"/>
                  </a:lnTo>
                  <a:lnTo>
                    <a:pt x="67" y="480702"/>
                  </a:lnTo>
                  <a:lnTo>
                    <a:pt x="111" y="481879"/>
                  </a:lnTo>
                  <a:lnTo>
                    <a:pt x="170" y="482989"/>
                  </a:lnTo>
                  <a:lnTo>
                    <a:pt x="244" y="484100"/>
                  </a:lnTo>
                  <a:lnTo>
                    <a:pt x="333" y="485176"/>
                  </a:lnTo>
                  <a:lnTo>
                    <a:pt x="429" y="486253"/>
                  </a:lnTo>
                  <a:lnTo>
                    <a:pt x="532" y="487262"/>
                  </a:lnTo>
                  <a:lnTo>
                    <a:pt x="658" y="488271"/>
                  </a:lnTo>
                  <a:lnTo>
                    <a:pt x="784" y="489247"/>
                  </a:lnTo>
                  <a:lnTo>
                    <a:pt x="924" y="490189"/>
                  </a:lnTo>
                  <a:lnTo>
                    <a:pt x="1079" y="491131"/>
                  </a:lnTo>
                  <a:lnTo>
                    <a:pt x="1234" y="492005"/>
                  </a:lnTo>
                  <a:lnTo>
                    <a:pt x="1404" y="492846"/>
                  </a:lnTo>
                  <a:lnTo>
                    <a:pt x="1589" y="493654"/>
                  </a:lnTo>
                  <a:lnTo>
                    <a:pt x="1774" y="494428"/>
                  </a:lnTo>
                  <a:lnTo>
                    <a:pt x="1966" y="495168"/>
                  </a:lnTo>
                  <a:lnTo>
                    <a:pt x="2173" y="495874"/>
                  </a:lnTo>
                  <a:lnTo>
                    <a:pt x="2387" y="496513"/>
                  </a:lnTo>
                  <a:lnTo>
                    <a:pt x="2602" y="497119"/>
                  </a:lnTo>
                  <a:lnTo>
                    <a:pt x="2831" y="497691"/>
                  </a:lnTo>
                  <a:lnTo>
                    <a:pt x="3060" y="498195"/>
                  </a:lnTo>
                  <a:lnTo>
                    <a:pt x="3304" y="498666"/>
                  </a:lnTo>
                  <a:lnTo>
                    <a:pt x="3548" y="499104"/>
                  </a:lnTo>
                  <a:lnTo>
                    <a:pt x="3799" y="499474"/>
                  </a:lnTo>
                  <a:lnTo>
                    <a:pt x="4050" y="499777"/>
                  </a:lnTo>
                  <a:lnTo>
                    <a:pt x="4316" y="500046"/>
                  </a:lnTo>
                  <a:lnTo>
                    <a:pt x="4582" y="500248"/>
                  </a:lnTo>
                  <a:lnTo>
                    <a:pt x="4848" y="500382"/>
                  </a:lnTo>
                  <a:lnTo>
                    <a:pt x="5122" y="500483"/>
                  </a:lnTo>
                  <a:lnTo>
                    <a:pt x="5403"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7" y="497691"/>
                  </a:lnTo>
                  <a:lnTo>
                    <a:pt x="8189" y="497119"/>
                  </a:lnTo>
                  <a:lnTo>
                    <a:pt x="8411" y="496513"/>
                  </a:lnTo>
                  <a:lnTo>
                    <a:pt x="8625" y="495874"/>
                  </a:lnTo>
                  <a:lnTo>
                    <a:pt x="8824" y="495168"/>
                  </a:lnTo>
                  <a:lnTo>
                    <a:pt x="9024" y="494428"/>
                  </a:lnTo>
                  <a:lnTo>
                    <a:pt x="9209" y="493654"/>
                  </a:lnTo>
                  <a:lnTo>
                    <a:pt x="9386" y="492846"/>
                  </a:lnTo>
                  <a:lnTo>
                    <a:pt x="9556" y="492005"/>
                  </a:lnTo>
                  <a:lnTo>
                    <a:pt x="9719" y="491131"/>
                  </a:lnTo>
                  <a:lnTo>
                    <a:pt x="9874" y="490189"/>
                  </a:lnTo>
                  <a:lnTo>
                    <a:pt x="10014" y="489247"/>
                  </a:lnTo>
                  <a:lnTo>
                    <a:pt x="10140" y="488271"/>
                  </a:lnTo>
                  <a:lnTo>
                    <a:pt x="10266" y="487262"/>
                  </a:lnTo>
                  <a:lnTo>
                    <a:pt x="10369" y="486253"/>
                  </a:lnTo>
                  <a:lnTo>
                    <a:pt x="10465" y="485176"/>
                  </a:lnTo>
                  <a:lnTo>
                    <a:pt x="10554" y="484100"/>
                  </a:lnTo>
                  <a:lnTo>
                    <a:pt x="10628" y="482989"/>
                  </a:lnTo>
                  <a:lnTo>
                    <a:pt x="10687" y="481879"/>
                  </a:lnTo>
                  <a:lnTo>
                    <a:pt x="10731" y="480702"/>
                  </a:lnTo>
                  <a:lnTo>
                    <a:pt x="10768" y="479558"/>
                  </a:lnTo>
                  <a:lnTo>
                    <a:pt x="10790" y="478381"/>
                  </a:lnTo>
                  <a:lnTo>
                    <a:pt x="10798" y="477170"/>
                  </a:lnTo>
                  <a:lnTo>
                    <a:pt x="10790" y="475958"/>
                  </a:lnTo>
                  <a:lnTo>
                    <a:pt x="10768" y="474747"/>
                  </a:lnTo>
                  <a:lnTo>
                    <a:pt x="10731" y="473570"/>
                  </a:lnTo>
                  <a:lnTo>
                    <a:pt x="10687" y="472426"/>
                  </a:lnTo>
                  <a:lnTo>
                    <a:pt x="10628" y="471282"/>
                  </a:lnTo>
                  <a:lnTo>
                    <a:pt x="10554" y="470172"/>
                  </a:lnTo>
                  <a:lnTo>
                    <a:pt x="10465" y="469062"/>
                  </a:lnTo>
                  <a:lnTo>
                    <a:pt x="10369" y="468019"/>
                  </a:lnTo>
                  <a:lnTo>
                    <a:pt x="10266" y="466976"/>
                  </a:lnTo>
                  <a:lnTo>
                    <a:pt x="10140" y="465967"/>
                  </a:lnTo>
                  <a:lnTo>
                    <a:pt x="10014" y="464991"/>
                  </a:lnTo>
                  <a:lnTo>
                    <a:pt x="9874" y="464049"/>
                  </a:lnTo>
                  <a:lnTo>
                    <a:pt x="9719" y="463141"/>
                  </a:lnTo>
                  <a:lnTo>
                    <a:pt x="9556" y="462233"/>
                  </a:lnTo>
                  <a:lnTo>
                    <a:pt x="9386" y="461392"/>
                  </a:lnTo>
                  <a:lnTo>
                    <a:pt x="9209" y="460584"/>
                  </a:lnTo>
                  <a:lnTo>
                    <a:pt x="9024" y="459811"/>
                  </a:lnTo>
                  <a:lnTo>
                    <a:pt x="8824" y="459104"/>
                  </a:lnTo>
                  <a:lnTo>
                    <a:pt x="8625" y="458398"/>
                  </a:lnTo>
                  <a:lnTo>
                    <a:pt x="8411" y="457758"/>
                  </a:lnTo>
                  <a:lnTo>
                    <a:pt x="8189" y="457153"/>
                  </a:lnTo>
                  <a:lnTo>
                    <a:pt x="7967"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403" y="453822"/>
                  </a:lnTo>
                  <a:close/>
                  <a:moveTo>
                    <a:pt x="5122" y="567059"/>
                  </a:moveTo>
                  <a:lnTo>
                    <a:pt x="4848" y="567160"/>
                  </a:lnTo>
                  <a:lnTo>
                    <a:pt x="4582" y="567328"/>
                  </a:lnTo>
                  <a:lnTo>
                    <a:pt x="4316" y="567530"/>
                  </a:lnTo>
                  <a:lnTo>
                    <a:pt x="4050" y="567766"/>
                  </a:lnTo>
                  <a:lnTo>
                    <a:pt x="3799" y="568102"/>
                  </a:lnTo>
                  <a:lnTo>
                    <a:pt x="3548" y="568472"/>
                  </a:lnTo>
                  <a:lnTo>
                    <a:pt x="3304" y="568876"/>
                  </a:lnTo>
                  <a:lnTo>
                    <a:pt x="3060" y="569347"/>
                  </a:lnTo>
                  <a:lnTo>
                    <a:pt x="2831" y="569885"/>
                  </a:lnTo>
                  <a:lnTo>
                    <a:pt x="2602" y="570423"/>
                  </a:lnTo>
                  <a:lnTo>
                    <a:pt x="2387" y="571029"/>
                  </a:lnTo>
                  <a:lnTo>
                    <a:pt x="2173" y="571702"/>
                  </a:lnTo>
                  <a:lnTo>
                    <a:pt x="1966" y="572408"/>
                  </a:lnTo>
                  <a:lnTo>
                    <a:pt x="1774" y="573115"/>
                  </a:lnTo>
                  <a:lnTo>
                    <a:pt x="1589" y="573889"/>
                  </a:lnTo>
                  <a:lnTo>
                    <a:pt x="1404" y="574730"/>
                  </a:lnTo>
                  <a:lnTo>
                    <a:pt x="1234" y="575571"/>
                  </a:lnTo>
                  <a:lnTo>
                    <a:pt x="1079" y="576445"/>
                  </a:lnTo>
                  <a:lnTo>
                    <a:pt x="924" y="577354"/>
                  </a:lnTo>
                  <a:lnTo>
                    <a:pt x="784" y="578296"/>
                  </a:lnTo>
                  <a:lnTo>
                    <a:pt x="658" y="579271"/>
                  </a:lnTo>
                  <a:lnTo>
                    <a:pt x="532" y="580280"/>
                  </a:lnTo>
                  <a:lnTo>
                    <a:pt x="429" y="581323"/>
                  </a:lnTo>
                  <a:lnTo>
                    <a:pt x="333" y="582400"/>
                  </a:lnTo>
                  <a:lnTo>
                    <a:pt x="244" y="583476"/>
                  </a:lnTo>
                  <a:lnTo>
                    <a:pt x="170" y="584586"/>
                  </a:lnTo>
                  <a:lnTo>
                    <a:pt x="111" y="585697"/>
                  </a:lnTo>
                  <a:lnTo>
                    <a:pt x="67" y="586840"/>
                  </a:lnTo>
                  <a:lnTo>
                    <a:pt x="30" y="588018"/>
                  </a:lnTo>
                  <a:lnTo>
                    <a:pt x="8" y="589195"/>
                  </a:lnTo>
                  <a:lnTo>
                    <a:pt x="0" y="590373"/>
                  </a:lnTo>
                  <a:lnTo>
                    <a:pt x="8" y="591618"/>
                  </a:lnTo>
                  <a:lnTo>
                    <a:pt x="30" y="592795"/>
                  </a:lnTo>
                  <a:lnTo>
                    <a:pt x="67" y="593972"/>
                  </a:lnTo>
                  <a:lnTo>
                    <a:pt x="111" y="595150"/>
                  </a:lnTo>
                  <a:lnTo>
                    <a:pt x="170" y="596294"/>
                  </a:lnTo>
                  <a:lnTo>
                    <a:pt x="244" y="597404"/>
                  </a:lnTo>
                  <a:lnTo>
                    <a:pt x="333" y="598480"/>
                  </a:lnTo>
                  <a:lnTo>
                    <a:pt x="429" y="599557"/>
                  </a:lnTo>
                  <a:lnTo>
                    <a:pt x="532" y="600600"/>
                  </a:lnTo>
                  <a:lnTo>
                    <a:pt x="658" y="601609"/>
                  </a:lnTo>
                  <a:lnTo>
                    <a:pt x="784" y="602585"/>
                  </a:lnTo>
                  <a:lnTo>
                    <a:pt x="924" y="603527"/>
                  </a:lnTo>
                  <a:lnTo>
                    <a:pt x="1079" y="604435"/>
                  </a:lnTo>
                  <a:lnTo>
                    <a:pt x="1234" y="605310"/>
                  </a:lnTo>
                  <a:lnTo>
                    <a:pt x="1404" y="606151"/>
                  </a:lnTo>
                  <a:lnTo>
                    <a:pt x="1589" y="606958"/>
                  </a:lnTo>
                  <a:lnTo>
                    <a:pt x="1774" y="607732"/>
                  </a:lnTo>
                  <a:lnTo>
                    <a:pt x="1966" y="608472"/>
                  </a:lnTo>
                  <a:lnTo>
                    <a:pt x="2173" y="609145"/>
                  </a:lnTo>
                  <a:lnTo>
                    <a:pt x="2387" y="609784"/>
                  </a:lnTo>
                  <a:lnTo>
                    <a:pt x="2602" y="610389"/>
                  </a:lnTo>
                  <a:lnTo>
                    <a:pt x="2831" y="610961"/>
                  </a:lnTo>
                  <a:lnTo>
                    <a:pt x="3060" y="611466"/>
                  </a:lnTo>
                  <a:lnTo>
                    <a:pt x="3304" y="611937"/>
                  </a:lnTo>
                  <a:lnTo>
                    <a:pt x="3548" y="612341"/>
                  </a:lnTo>
                  <a:lnTo>
                    <a:pt x="3799" y="612711"/>
                  </a:lnTo>
                  <a:lnTo>
                    <a:pt x="4050" y="613013"/>
                  </a:lnTo>
                  <a:lnTo>
                    <a:pt x="4316" y="613249"/>
                  </a:lnTo>
                  <a:lnTo>
                    <a:pt x="4582" y="613451"/>
                  </a:lnTo>
                  <a:lnTo>
                    <a:pt x="4848" y="613619"/>
                  </a:lnTo>
                  <a:lnTo>
                    <a:pt x="5122" y="613686"/>
                  </a:lnTo>
                  <a:lnTo>
                    <a:pt x="5403"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7" y="610961"/>
                  </a:lnTo>
                  <a:lnTo>
                    <a:pt x="8189" y="610389"/>
                  </a:lnTo>
                  <a:lnTo>
                    <a:pt x="8411" y="609784"/>
                  </a:lnTo>
                  <a:lnTo>
                    <a:pt x="8625" y="609145"/>
                  </a:lnTo>
                  <a:lnTo>
                    <a:pt x="8824" y="608472"/>
                  </a:lnTo>
                  <a:lnTo>
                    <a:pt x="9024" y="607732"/>
                  </a:lnTo>
                  <a:lnTo>
                    <a:pt x="9209" y="606958"/>
                  </a:lnTo>
                  <a:lnTo>
                    <a:pt x="9386" y="606151"/>
                  </a:lnTo>
                  <a:lnTo>
                    <a:pt x="9556" y="605310"/>
                  </a:lnTo>
                  <a:lnTo>
                    <a:pt x="9719" y="604435"/>
                  </a:lnTo>
                  <a:lnTo>
                    <a:pt x="9874" y="603527"/>
                  </a:lnTo>
                  <a:lnTo>
                    <a:pt x="10014" y="602585"/>
                  </a:lnTo>
                  <a:lnTo>
                    <a:pt x="10140" y="601609"/>
                  </a:lnTo>
                  <a:lnTo>
                    <a:pt x="10266" y="600600"/>
                  </a:lnTo>
                  <a:lnTo>
                    <a:pt x="10369" y="599557"/>
                  </a:lnTo>
                  <a:lnTo>
                    <a:pt x="10465" y="598480"/>
                  </a:lnTo>
                  <a:lnTo>
                    <a:pt x="10554" y="597404"/>
                  </a:lnTo>
                  <a:lnTo>
                    <a:pt x="10628" y="596294"/>
                  </a:lnTo>
                  <a:lnTo>
                    <a:pt x="10687" y="595150"/>
                  </a:lnTo>
                  <a:lnTo>
                    <a:pt x="10731" y="593972"/>
                  </a:lnTo>
                  <a:lnTo>
                    <a:pt x="10768" y="592795"/>
                  </a:lnTo>
                  <a:lnTo>
                    <a:pt x="10790" y="591618"/>
                  </a:lnTo>
                  <a:lnTo>
                    <a:pt x="10798" y="590373"/>
                  </a:lnTo>
                  <a:lnTo>
                    <a:pt x="10790" y="589195"/>
                  </a:lnTo>
                  <a:lnTo>
                    <a:pt x="10768" y="588018"/>
                  </a:lnTo>
                  <a:lnTo>
                    <a:pt x="10731" y="586840"/>
                  </a:lnTo>
                  <a:lnTo>
                    <a:pt x="10687" y="585697"/>
                  </a:lnTo>
                  <a:lnTo>
                    <a:pt x="10628" y="584586"/>
                  </a:lnTo>
                  <a:lnTo>
                    <a:pt x="10554" y="583476"/>
                  </a:lnTo>
                  <a:lnTo>
                    <a:pt x="10465" y="582400"/>
                  </a:lnTo>
                  <a:lnTo>
                    <a:pt x="10369" y="581323"/>
                  </a:lnTo>
                  <a:lnTo>
                    <a:pt x="10266" y="580280"/>
                  </a:lnTo>
                  <a:lnTo>
                    <a:pt x="10140" y="579271"/>
                  </a:lnTo>
                  <a:lnTo>
                    <a:pt x="10014" y="578296"/>
                  </a:lnTo>
                  <a:lnTo>
                    <a:pt x="9874" y="577354"/>
                  </a:lnTo>
                  <a:lnTo>
                    <a:pt x="9719" y="576445"/>
                  </a:lnTo>
                  <a:lnTo>
                    <a:pt x="9556" y="575571"/>
                  </a:lnTo>
                  <a:lnTo>
                    <a:pt x="9386" y="574730"/>
                  </a:lnTo>
                  <a:lnTo>
                    <a:pt x="9209" y="573889"/>
                  </a:lnTo>
                  <a:lnTo>
                    <a:pt x="9024" y="573115"/>
                  </a:lnTo>
                  <a:lnTo>
                    <a:pt x="8824" y="572408"/>
                  </a:lnTo>
                  <a:lnTo>
                    <a:pt x="8625" y="571702"/>
                  </a:lnTo>
                  <a:lnTo>
                    <a:pt x="8411" y="571029"/>
                  </a:lnTo>
                  <a:lnTo>
                    <a:pt x="8189" y="570423"/>
                  </a:lnTo>
                  <a:lnTo>
                    <a:pt x="7967"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9"/>
            <p:cNvSpPr/>
            <p:nvPr/>
          </p:nvSpPr>
          <p:spPr>
            <a:xfrm>
              <a:off x="11564345" y="1047749"/>
              <a:ext cx="55637" cy="876085"/>
            </a:xfrm>
            <a:custGeom>
              <a:avLst/>
              <a:gdLst/>
              <a:ahLst/>
              <a:cxnLst/>
              <a:rect l="l" t="t" r="r" b="b"/>
              <a:pathLst>
                <a:path w="10798" h="613720" extrusionOk="0">
                  <a:moveTo>
                    <a:pt x="5396" y="0"/>
                  </a:moveTo>
                  <a:lnTo>
                    <a:pt x="5115" y="34"/>
                  </a:lnTo>
                  <a:lnTo>
                    <a:pt x="4841" y="135"/>
                  </a:lnTo>
                  <a:lnTo>
                    <a:pt x="4568" y="269"/>
                  </a:lnTo>
                  <a:lnTo>
                    <a:pt x="4302" y="471"/>
                  </a:lnTo>
                  <a:lnTo>
                    <a:pt x="4036" y="740"/>
                  </a:lnTo>
                  <a:lnTo>
                    <a:pt x="3777" y="1043"/>
                  </a:lnTo>
                  <a:lnTo>
                    <a:pt x="3526" y="1413"/>
                  </a:lnTo>
                  <a:lnTo>
                    <a:pt x="3282" y="1850"/>
                  </a:lnTo>
                  <a:lnTo>
                    <a:pt x="3038" y="2321"/>
                  </a:lnTo>
                  <a:lnTo>
                    <a:pt x="2809" y="2826"/>
                  </a:lnTo>
                  <a:lnTo>
                    <a:pt x="2580" y="3398"/>
                  </a:lnTo>
                  <a:lnTo>
                    <a:pt x="2358" y="4003"/>
                  </a:lnTo>
                  <a:lnTo>
                    <a:pt x="2151" y="4643"/>
                  </a:lnTo>
                  <a:lnTo>
                    <a:pt x="1944" y="5349"/>
                  </a:lnTo>
                  <a:lnTo>
                    <a:pt x="1752" y="6089"/>
                  </a:lnTo>
                  <a:lnTo>
                    <a:pt x="1567" y="6863"/>
                  </a:lnTo>
                  <a:lnTo>
                    <a:pt x="1390" y="7670"/>
                  </a:lnTo>
                  <a:lnTo>
                    <a:pt x="1220" y="8511"/>
                  </a:lnTo>
                  <a:lnTo>
                    <a:pt x="1057" y="9420"/>
                  </a:lnTo>
                  <a:lnTo>
                    <a:pt x="910" y="10328"/>
                  </a:lnTo>
                  <a:lnTo>
                    <a:pt x="769" y="11270"/>
                  </a:lnTo>
                  <a:lnTo>
                    <a:pt x="644" y="12245"/>
                  </a:lnTo>
                  <a:lnTo>
                    <a:pt x="525" y="13255"/>
                  </a:lnTo>
                  <a:lnTo>
                    <a:pt x="422" y="14298"/>
                  </a:lnTo>
                  <a:lnTo>
                    <a:pt x="326" y="15340"/>
                  </a:lnTo>
                  <a:lnTo>
                    <a:pt x="237" y="16417"/>
                  </a:lnTo>
                  <a:lnTo>
                    <a:pt x="171" y="17527"/>
                  </a:lnTo>
                  <a:lnTo>
                    <a:pt x="111" y="18671"/>
                  </a:lnTo>
                  <a:lnTo>
                    <a:pt x="60" y="19815"/>
                  </a:lnTo>
                  <a:lnTo>
                    <a:pt x="30" y="20959"/>
                  </a:lnTo>
                  <a:lnTo>
                    <a:pt x="8" y="22136"/>
                  </a:lnTo>
                  <a:lnTo>
                    <a:pt x="1" y="23347"/>
                  </a:lnTo>
                  <a:lnTo>
                    <a:pt x="8" y="24558"/>
                  </a:lnTo>
                  <a:lnTo>
                    <a:pt x="30" y="25736"/>
                  </a:lnTo>
                  <a:lnTo>
                    <a:pt x="60" y="26879"/>
                  </a:lnTo>
                  <a:lnTo>
                    <a:pt x="111" y="28023"/>
                  </a:lnTo>
                  <a:lnTo>
                    <a:pt x="171" y="29167"/>
                  </a:lnTo>
                  <a:lnTo>
                    <a:pt x="237" y="30277"/>
                  </a:lnTo>
                  <a:lnTo>
                    <a:pt x="326" y="31354"/>
                  </a:lnTo>
                  <a:lnTo>
                    <a:pt x="422" y="32397"/>
                  </a:lnTo>
                  <a:lnTo>
                    <a:pt x="525" y="33440"/>
                  </a:lnTo>
                  <a:lnTo>
                    <a:pt x="644" y="34449"/>
                  </a:lnTo>
                  <a:lnTo>
                    <a:pt x="769" y="35424"/>
                  </a:lnTo>
                  <a:lnTo>
                    <a:pt x="910" y="36366"/>
                  </a:lnTo>
                  <a:lnTo>
                    <a:pt x="1057" y="37275"/>
                  </a:lnTo>
                  <a:lnTo>
                    <a:pt x="1220" y="38183"/>
                  </a:lnTo>
                  <a:lnTo>
                    <a:pt x="1390" y="39024"/>
                  </a:lnTo>
                  <a:lnTo>
                    <a:pt x="1567" y="39831"/>
                  </a:lnTo>
                  <a:lnTo>
                    <a:pt x="1752" y="40605"/>
                  </a:lnTo>
                  <a:lnTo>
                    <a:pt x="1944" y="41345"/>
                  </a:lnTo>
                  <a:lnTo>
                    <a:pt x="2151" y="42052"/>
                  </a:lnTo>
                  <a:lnTo>
                    <a:pt x="2358" y="42691"/>
                  </a:lnTo>
                  <a:lnTo>
                    <a:pt x="2580" y="43296"/>
                  </a:lnTo>
                  <a:lnTo>
                    <a:pt x="2809" y="43868"/>
                  </a:lnTo>
                  <a:lnTo>
                    <a:pt x="3038" y="44373"/>
                  </a:lnTo>
                  <a:lnTo>
                    <a:pt x="3282" y="44844"/>
                  </a:lnTo>
                  <a:lnTo>
                    <a:pt x="3526" y="45281"/>
                  </a:lnTo>
                  <a:lnTo>
                    <a:pt x="3777" y="45651"/>
                  </a:lnTo>
                  <a:lnTo>
                    <a:pt x="4036" y="45954"/>
                  </a:lnTo>
                  <a:lnTo>
                    <a:pt x="4302" y="46223"/>
                  </a:lnTo>
                  <a:lnTo>
                    <a:pt x="4568" y="46425"/>
                  </a:lnTo>
                  <a:lnTo>
                    <a:pt x="4841" y="46560"/>
                  </a:lnTo>
                  <a:lnTo>
                    <a:pt x="5115" y="46661"/>
                  </a:lnTo>
                  <a:lnTo>
                    <a:pt x="5396" y="46694"/>
                  </a:lnTo>
                  <a:lnTo>
                    <a:pt x="5676" y="46661"/>
                  </a:lnTo>
                  <a:lnTo>
                    <a:pt x="5950" y="46560"/>
                  </a:lnTo>
                  <a:lnTo>
                    <a:pt x="6216" y="46425"/>
                  </a:lnTo>
                  <a:lnTo>
                    <a:pt x="6482" y="46223"/>
                  </a:lnTo>
                  <a:lnTo>
                    <a:pt x="6741" y="45954"/>
                  </a:lnTo>
                  <a:lnTo>
                    <a:pt x="6999" y="45651"/>
                  </a:lnTo>
                  <a:lnTo>
                    <a:pt x="7251" y="45281"/>
                  </a:lnTo>
                  <a:lnTo>
                    <a:pt x="7494" y="44844"/>
                  </a:lnTo>
                  <a:lnTo>
                    <a:pt x="7731" y="44373"/>
                  </a:lnTo>
                  <a:lnTo>
                    <a:pt x="7967" y="43868"/>
                  </a:lnTo>
                  <a:lnTo>
                    <a:pt x="8189" y="43296"/>
                  </a:lnTo>
                  <a:lnTo>
                    <a:pt x="8411" y="42691"/>
                  </a:lnTo>
                  <a:lnTo>
                    <a:pt x="8625" y="42052"/>
                  </a:lnTo>
                  <a:lnTo>
                    <a:pt x="8825" y="41345"/>
                  </a:lnTo>
                  <a:lnTo>
                    <a:pt x="9024" y="40605"/>
                  </a:lnTo>
                  <a:lnTo>
                    <a:pt x="9209" y="39831"/>
                  </a:lnTo>
                  <a:lnTo>
                    <a:pt x="9386" y="39024"/>
                  </a:lnTo>
                  <a:lnTo>
                    <a:pt x="9556" y="38183"/>
                  </a:lnTo>
                  <a:lnTo>
                    <a:pt x="9719" y="37275"/>
                  </a:lnTo>
                  <a:lnTo>
                    <a:pt x="9874" y="36366"/>
                  </a:lnTo>
                  <a:lnTo>
                    <a:pt x="10015" y="35424"/>
                  </a:lnTo>
                  <a:lnTo>
                    <a:pt x="10140" y="34449"/>
                  </a:lnTo>
                  <a:lnTo>
                    <a:pt x="10258" y="33440"/>
                  </a:lnTo>
                  <a:lnTo>
                    <a:pt x="10369" y="32397"/>
                  </a:lnTo>
                  <a:lnTo>
                    <a:pt x="10465" y="31354"/>
                  </a:lnTo>
                  <a:lnTo>
                    <a:pt x="10554" y="30277"/>
                  </a:lnTo>
                  <a:lnTo>
                    <a:pt x="10628" y="29167"/>
                  </a:lnTo>
                  <a:lnTo>
                    <a:pt x="10687" y="28023"/>
                  </a:lnTo>
                  <a:lnTo>
                    <a:pt x="10731" y="26879"/>
                  </a:lnTo>
                  <a:lnTo>
                    <a:pt x="10768" y="25736"/>
                  </a:lnTo>
                  <a:lnTo>
                    <a:pt x="10791" y="24558"/>
                  </a:lnTo>
                  <a:lnTo>
                    <a:pt x="10798" y="23347"/>
                  </a:lnTo>
                  <a:lnTo>
                    <a:pt x="10791" y="22136"/>
                  </a:lnTo>
                  <a:lnTo>
                    <a:pt x="10768" y="20959"/>
                  </a:lnTo>
                  <a:lnTo>
                    <a:pt x="10731" y="19815"/>
                  </a:lnTo>
                  <a:lnTo>
                    <a:pt x="10687" y="18671"/>
                  </a:lnTo>
                  <a:lnTo>
                    <a:pt x="10628" y="17527"/>
                  </a:lnTo>
                  <a:lnTo>
                    <a:pt x="10554" y="16417"/>
                  </a:lnTo>
                  <a:lnTo>
                    <a:pt x="10465" y="15340"/>
                  </a:lnTo>
                  <a:lnTo>
                    <a:pt x="10369" y="14298"/>
                  </a:lnTo>
                  <a:lnTo>
                    <a:pt x="10258" y="13255"/>
                  </a:lnTo>
                  <a:lnTo>
                    <a:pt x="10140" y="12245"/>
                  </a:lnTo>
                  <a:lnTo>
                    <a:pt x="10015" y="11270"/>
                  </a:lnTo>
                  <a:lnTo>
                    <a:pt x="9874" y="10328"/>
                  </a:lnTo>
                  <a:lnTo>
                    <a:pt x="9719" y="9420"/>
                  </a:lnTo>
                  <a:lnTo>
                    <a:pt x="9556" y="8511"/>
                  </a:lnTo>
                  <a:lnTo>
                    <a:pt x="9386" y="7670"/>
                  </a:lnTo>
                  <a:lnTo>
                    <a:pt x="9209" y="6863"/>
                  </a:lnTo>
                  <a:lnTo>
                    <a:pt x="9024" y="6089"/>
                  </a:lnTo>
                  <a:lnTo>
                    <a:pt x="8825" y="5349"/>
                  </a:lnTo>
                  <a:lnTo>
                    <a:pt x="8625" y="4643"/>
                  </a:lnTo>
                  <a:lnTo>
                    <a:pt x="8411" y="4003"/>
                  </a:lnTo>
                  <a:lnTo>
                    <a:pt x="8189" y="3398"/>
                  </a:lnTo>
                  <a:lnTo>
                    <a:pt x="7967" y="2826"/>
                  </a:lnTo>
                  <a:lnTo>
                    <a:pt x="7731" y="2321"/>
                  </a:lnTo>
                  <a:lnTo>
                    <a:pt x="7494" y="1850"/>
                  </a:lnTo>
                  <a:lnTo>
                    <a:pt x="7251" y="1413"/>
                  </a:lnTo>
                  <a:lnTo>
                    <a:pt x="6999" y="1043"/>
                  </a:lnTo>
                  <a:lnTo>
                    <a:pt x="6741" y="740"/>
                  </a:lnTo>
                  <a:lnTo>
                    <a:pt x="6482" y="471"/>
                  </a:lnTo>
                  <a:lnTo>
                    <a:pt x="6216" y="269"/>
                  </a:lnTo>
                  <a:lnTo>
                    <a:pt x="5950" y="135"/>
                  </a:lnTo>
                  <a:lnTo>
                    <a:pt x="5676" y="34"/>
                  </a:lnTo>
                  <a:lnTo>
                    <a:pt x="5396" y="0"/>
                  </a:lnTo>
                  <a:close/>
                  <a:moveTo>
                    <a:pt x="5396" y="113472"/>
                  </a:moveTo>
                  <a:lnTo>
                    <a:pt x="5115" y="113506"/>
                  </a:lnTo>
                  <a:lnTo>
                    <a:pt x="4841" y="113573"/>
                  </a:lnTo>
                  <a:lnTo>
                    <a:pt x="4568" y="113742"/>
                  </a:lnTo>
                  <a:lnTo>
                    <a:pt x="4302" y="113943"/>
                  </a:lnTo>
                  <a:lnTo>
                    <a:pt x="4036" y="114213"/>
                  </a:lnTo>
                  <a:lnTo>
                    <a:pt x="3777" y="114515"/>
                  </a:lnTo>
                  <a:lnTo>
                    <a:pt x="3526" y="114885"/>
                  </a:lnTo>
                  <a:lnTo>
                    <a:pt x="3282" y="115323"/>
                  </a:lnTo>
                  <a:lnTo>
                    <a:pt x="3038" y="115794"/>
                  </a:lnTo>
                  <a:lnTo>
                    <a:pt x="2809" y="116298"/>
                  </a:lnTo>
                  <a:lnTo>
                    <a:pt x="2580" y="116870"/>
                  </a:lnTo>
                  <a:lnTo>
                    <a:pt x="2358" y="117476"/>
                  </a:lnTo>
                  <a:lnTo>
                    <a:pt x="2151" y="118115"/>
                  </a:lnTo>
                  <a:lnTo>
                    <a:pt x="1944" y="118821"/>
                  </a:lnTo>
                  <a:lnTo>
                    <a:pt x="1752" y="119562"/>
                  </a:lnTo>
                  <a:lnTo>
                    <a:pt x="1567" y="120335"/>
                  </a:lnTo>
                  <a:lnTo>
                    <a:pt x="1390" y="121143"/>
                  </a:lnTo>
                  <a:lnTo>
                    <a:pt x="1220" y="121984"/>
                  </a:lnTo>
                  <a:lnTo>
                    <a:pt x="1057" y="122858"/>
                  </a:lnTo>
                  <a:lnTo>
                    <a:pt x="910" y="123800"/>
                  </a:lnTo>
                  <a:lnTo>
                    <a:pt x="769" y="124742"/>
                  </a:lnTo>
                  <a:lnTo>
                    <a:pt x="644" y="125718"/>
                  </a:lnTo>
                  <a:lnTo>
                    <a:pt x="525" y="126727"/>
                  </a:lnTo>
                  <a:lnTo>
                    <a:pt x="422" y="127736"/>
                  </a:lnTo>
                  <a:lnTo>
                    <a:pt x="326" y="128813"/>
                  </a:lnTo>
                  <a:lnTo>
                    <a:pt x="237" y="129889"/>
                  </a:lnTo>
                  <a:lnTo>
                    <a:pt x="171" y="131000"/>
                  </a:lnTo>
                  <a:lnTo>
                    <a:pt x="111" y="132110"/>
                  </a:lnTo>
                  <a:lnTo>
                    <a:pt x="60" y="133254"/>
                  </a:lnTo>
                  <a:lnTo>
                    <a:pt x="30" y="134431"/>
                  </a:lnTo>
                  <a:lnTo>
                    <a:pt x="8" y="135608"/>
                  </a:lnTo>
                  <a:lnTo>
                    <a:pt x="1" y="136820"/>
                  </a:lnTo>
                  <a:lnTo>
                    <a:pt x="8" y="137997"/>
                  </a:lnTo>
                  <a:lnTo>
                    <a:pt x="30" y="139174"/>
                  </a:lnTo>
                  <a:lnTo>
                    <a:pt x="60" y="140352"/>
                  </a:lnTo>
                  <a:lnTo>
                    <a:pt x="111" y="141496"/>
                  </a:lnTo>
                  <a:lnTo>
                    <a:pt x="171" y="142640"/>
                  </a:lnTo>
                  <a:lnTo>
                    <a:pt x="237" y="143716"/>
                  </a:lnTo>
                  <a:lnTo>
                    <a:pt x="326" y="144826"/>
                  </a:lnTo>
                  <a:lnTo>
                    <a:pt x="422" y="145869"/>
                  </a:lnTo>
                  <a:lnTo>
                    <a:pt x="525" y="146912"/>
                  </a:lnTo>
                  <a:lnTo>
                    <a:pt x="644" y="147921"/>
                  </a:lnTo>
                  <a:lnTo>
                    <a:pt x="769" y="148897"/>
                  </a:lnTo>
                  <a:lnTo>
                    <a:pt x="910" y="149839"/>
                  </a:lnTo>
                  <a:lnTo>
                    <a:pt x="1057" y="150747"/>
                  </a:lnTo>
                  <a:lnTo>
                    <a:pt x="1220" y="151622"/>
                  </a:lnTo>
                  <a:lnTo>
                    <a:pt x="1390" y="152496"/>
                  </a:lnTo>
                  <a:lnTo>
                    <a:pt x="1567" y="153304"/>
                  </a:lnTo>
                  <a:lnTo>
                    <a:pt x="1752" y="154078"/>
                  </a:lnTo>
                  <a:lnTo>
                    <a:pt x="1944" y="154818"/>
                  </a:lnTo>
                  <a:lnTo>
                    <a:pt x="2151" y="155491"/>
                  </a:lnTo>
                  <a:lnTo>
                    <a:pt x="2358" y="156163"/>
                  </a:lnTo>
                  <a:lnTo>
                    <a:pt x="2580" y="156769"/>
                  </a:lnTo>
                  <a:lnTo>
                    <a:pt x="2809" y="157341"/>
                  </a:lnTo>
                  <a:lnTo>
                    <a:pt x="3038" y="157845"/>
                  </a:lnTo>
                  <a:lnTo>
                    <a:pt x="3282" y="158316"/>
                  </a:lnTo>
                  <a:lnTo>
                    <a:pt x="3526" y="158720"/>
                  </a:lnTo>
                  <a:lnTo>
                    <a:pt x="3777" y="159090"/>
                  </a:lnTo>
                  <a:lnTo>
                    <a:pt x="4036" y="159427"/>
                  </a:lnTo>
                  <a:lnTo>
                    <a:pt x="4302" y="159696"/>
                  </a:lnTo>
                  <a:lnTo>
                    <a:pt x="4568" y="159898"/>
                  </a:lnTo>
                  <a:lnTo>
                    <a:pt x="4841" y="160032"/>
                  </a:lnTo>
                  <a:lnTo>
                    <a:pt x="5115" y="160133"/>
                  </a:lnTo>
                  <a:lnTo>
                    <a:pt x="5396" y="160167"/>
                  </a:lnTo>
                  <a:lnTo>
                    <a:pt x="5676" y="160133"/>
                  </a:lnTo>
                  <a:lnTo>
                    <a:pt x="5950" y="160032"/>
                  </a:lnTo>
                  <a:lnTo>
                    <a:pt x="6216" y="159898"/>
                  </a:lnTo>
                  <a:lnTo>
                    <a:pt x="6482" y="159696"/>
                  </a:lnTo>
                  <a:lnTo>
                    <a:pt x="6741" y="159427"/>
                  </a:lnTo>
                  <a:lnTo>
                    <a:pt x="6999" y="159090"/>
                  </a:lnTo>
                  <a:lnTo>
                    <a:pt x="7251" y="158720"/>
                  </a:lnTo>
                  <a:lnTo>
                    <a:pt x="7494" y="158316"/>
                  </a:lnTo>
                  <a:lnTo>
                    <a:pt x="7731" y="157845"/>
                  </a:lnTo>
                  <a:lnTo>
                    <a:pt x="7967" y="157341"/>
                  </a:lnTo>
                  <a:lnTo>
                    <a:pt x="8189" y="156769"/>
                  </a:lnTo>
                  <a:lnTo>
                    <a:pt x="8411" y="156163"/>
                  </a:lnTo>
                  <a:lnTo>
                    <a:pt x="8625" y="155491"/>
                  </a:lnTo>
                  <a:lnTo>
                    <a:pt x="8825" y="154818"/>
                  </a:lnTo>
                  <a:lnTo>
                    <a:pt x="9024" y="154078"/>
                  </a:lnTo>
                  <a:lnTo>
                    <a:pt x="9209" y="153304"/>
                  </a:lnTo>
                  <a:lnTo>
                    <a:pt x="9386" y="152496"/>
                  </a:lnTo>
                  <a:lnTo>
                    <a:pt x="9556" y="151622"/>
                  </a:lnTo>
                  <a:lnTo>
                    <a:pt x="9719" y="150747"/>
                  </a:lnTo>
                  <a:lnTo>
                    <a:pt x="9874" y="149839"/>
                  </a:lnTo>
                  <a:lnTo>
                    <a:pt x="10015" y="148897"/>
                  </a:lnTo>
                  <a:lnTo>
                    <a:pt x="10140" y="147921"/>
                  </a:lnTo>
                  <a:lnTo>
                    <a:pt x="10258" y="146912"/>
                  </a:lnTo>
                  <a:lnTo>
                    <a:pt x="10369" y="145869"/>
                  </a:lnTo>
                  <a:lnTo>
                    <a:pt x="10465" y="144826"/>
                  </a:lnTo>
                  <a:lnTo>
                    <a:pt x="10554" y="143716"/>
                  </a:lnTo>
                  <a:lnTo>
                    <a:pt x="10628" y="142640"/>
                  </a:lnTo>
                  <a:lnTo>
                    <a:pt x="10687" y="141496"/>
                  </a:lnTo>
                  <a:lnTo>
                    <a:pt x="10731" y="140352"/>
                  </a:lnTo>
                  <a:lnTo>
                    <a:pt x="10768" y="139174"/>
                  </a:lnTo>
                  <a:lnTo>
                    <a:pt x="10791" y="137997"/>
                  </a:lnTo>
                  <a:lnTo>
                    <a:pt x="10798" y="136820"/>
                  </a:lnTo>
                  <a:lnTo>
                    <a:pt x="10791" y="135608"/>
                  </a:lnTo>
                  <a:lnTo>
                    <a:pt x="10768" y="134431"/>
                  </a:lnTo>
                  <a:lnTo>
                    <a:pt x="10731" y="133254"/>
                  </a:lnTo>
                  <a:lnTo>
                    <a:pt x="10687" y="132110"/>
                  </a:lnTo>
                  <a:lnTo>
                    <a:pt x="10628" y="131000"/>
                  </a:lnTo>
                  <a:lnTo>
                    <a:pt x="10554" y="129889"/>
                  </a:lnTo>
                  <a:lnTo>
                    <a:pt x="10465" y="128813"/>
                  </a:lnTo>
                  <a:lnTo>
                    <a:pt x="10369" y="127736"/>
                  </a:lnTo>
                  <a:lnTo>
                    <a:pt x="10258" y="126727"/>
                  </a:lnTo>
                  <a:lnTo>
                    <a:pt x="10140" y="125718"/>
                  </a:lnTo>
                  <a:lnTo>
                    <a:pt x="10015" y="124742"/>
                  </a:lnTo>
                  <a:lnTo>
                    <a:pt x="9874" y="123800"/>
                  </a:lnTo>
                  <a:lnTo>
                    <a:pt x="9719" y="122858"/>
                  </a:lnTo>
                  <a:lnTo>
                    <a:pt x="9556" y="121984"/>
                  </a:lnTo>
                  <a:lnTo>
                    <a:pt x="9386" y="121143"/>
                  </a:lnTo>
                  <a:lnTo>
                    <a:pt x="9209" y="120335"/>
                  </a:lnTo>
                  <a:lnTo>
                    <a:pt x="9024" y="119562"/>
                  </a:lnTo>
                  <a:lnTo>
                    <a:pt x="8825" y="118821"/>
                  </a:lnTo>
                  <a:lnTo>
                    <a:pt x="8625" y="118115"/>
                  </a:lnTo>
                  <a:lnTo>
                    <a:pt x="8411" y="117476"/>
                  </a:lnTo>
                  <a:lnTo>
                    <a:pt x="8189" y="116870"/>
                  </a:lnTo>
                  <a:lnTo>
                    <a:pt x="7967" y="116298"/>
                  </a:lnTo>
                  <a:lnTo>
                    <a:pt x="7731" y="115794"/>
                  </a:lnTo>
                  <a:lnTo>
                    <a:pt x="7494" y="115323"/>
                  </a:lnTo>
                  <a:lnTo>
                    <a:pt x="7251" y="114885"/>
                  </a:lnTo>
                  <a:lnTo>
                    <a:pt x="6999" y="114515"/>
                  </a:lnTo>
                  <a:lnTo>
                    <a:pt x="6741" y="114213"/>
                  </a:lnTo>
                  <a:lnTo>
                    <a:pt x="6482" y="113943"/>
                  </a:lnTo>
                  <a:lnTo>
                    <a:pt x="6216" y="113742"/>
                  </a:lnTo>
                  <a:lnTo>
                    <a:pt x="5950" y="113573"/>
                  </a:lnTo>
                  <a:lnTo>
                    <a:pt x="5676" y="113506"/>
                  </a:lnTo>
                  <a:lnTo>
                    <a:pt x="5396" y="113472"/>
                  </a:lnTo>
                  <a:close/>
                  <a:moveTo>
                    <a:pt x="5115" y="226945"/>
                  </a:moveTo>
                  <a:lnTo>
                    <a:pt x="4841" y="227046"/>
                  </a:lnTo>
                  <a:lnTo>
                    <a:pt x="4568" y="227214"/>
                  </a:lnTo>
                  <a:lnTo>
                    <a:pt x="4302" y="227416"/>
                  </a:lnTo>
                  <a:lnTo>
                    <a:pt x="4036" y="227651"/>
                  </a:lnTo>
                  <a:lnTo>
                    <a:pt x="3777" y="227988"/>
                  </a:lnTo>
                  <a:lnTo>
                    <a:pt x="3526" y="228358"/>
                  </a:lnTo>
                  <a:lnTo>
                    <a:pt x="3282" y="228761"/>
                  </a:lnTo>
                  <a:lnTo>
                    <a:pt x="3038" y="229232"/>
                  </a:lnTo>
                  <a:lnTo>
                    <a:pt x="2809" y="229771"/>
                  </a:lnTo>
                  <a:lnTo>
                    <a:pt x="2580" y="230309"/>
                  </a:lnTo>
                  <a:lnTo>
                    <a:pt x="2358" y="230915"/>
                  </a:lnTo>
                  <a:lnTo>
                    <a:pt x="2151" y="231587"/>
                  </a:lnTo>
                  <a:lnTo>
                    <a:pt x="1944" y="232260"/>
                  </a:lnTo>
                  <a:lnTo>
                    <a:pt x="1752" y="233000"/>
                  </a:lnTo>
                  <a:lnTo>
                    <a:pt x="1567" y="233774"/>
                  </a:lnTo>
                  <a:lnTo>
                    <a:pt x="1390" y="234581"/>
                  </a:lnTo>
                  <a:lnTo>
                    <a:pt x="1220" y="235422"/>
                  </a:lnTo>
                  <a:lnTo>
                    <a:pt x="1057" y="236331"/>
                  </a:lnTo>
                  <a:lnTo>
                    <a:pt x="910" y="237239"/>
                  </a:lnTo>
                  <a:lnTo>
                    <a:pt x="769" y="238181"/>
                  </a:lnTo>
                  <a:lnTo>
                    <a:pt x="644" y="239157"/>
                  </a:lnTo>
                  <a:lnTo>
                    <a:pt x="525" y="240166"/>
                  </a:lnTo>
                  <a:lnTo>
                    <a:pt x="422" y="241209"/>
                  </a:lnTo>
                  <a:lnTo>
                    <a:pt x="326" y="242252"/>
                  </a:lnTo>
                  <a:lnTo>
                    <a:pt x="237" y="243328"/>
                  </a:lnTo>
                  <a:lnTo>
                    <a:pt x="171" y="244438"/>
                  </a:lnTo>
                  <a:lnTo>
                    <a:pt x="111" y="245582"/>
                  </a:lnTo>
                  <a:lnTo>
                    <a:pt x="60" y="246726"/>
                  </a:lnTo>
                  <a:lnTo>
                    <a:pt x="30" y="247903"/>
                  </a:lnTo>
                  <a:lnTo>
                    <a:pt x="8" y="249081"/>
                  </a:lnTo>
                  <a:lnTo>
                    <a:pt x="1" y="250258"/>
                  </a:lnTo>
                  <a:lnTo>
                    <a:pt x="8" y="251469"/>
                  </a:lnTo>
                  <a:lnTo>
                    <a:pt x="30" y="252647"/>
                  </a:lnTo>
                  <a:lnTo>
                    <a:pt x="60" y="253824"/>
                  </a:lnTo>
                  <a:lnTo>
                    <a:pt x="111" y="254968"/>
                  </a:lnTo>
                  <a:lnTo>
                    <a:pt x="171" y="256078"/>
                  </a:lnTo>
                  <a:lnTo>
                    <a:pt x="237" y="257188"/>
                  </a:lnTo>
                  <a:lnTo>
                    <a:pt x="326" y="258265"/>
                  </a:lnTo>
                  <a:lnTo>
                    <a:pt x="422" y="259341"/>
                  </a:lnTo>
                  <a:lnTo>
                    <a:pt x="525" y="260384"/>
                  </a:lnTo>
                  <a:lnTo>
                    <a:pt x="644" y="261360"/>
                  </a:lnTo>
                  <a:lnTo>
                    <a:pt x="769" y="262336"/>
                  </a:lnTo>
                  <a:lnTo>
                    <a:pt x="910" y="263311"/>
                  </a:lnTo>
                  <a:lnTo>
                    <a:pt x="1057" y="264220"/>
                  </a:lnTo>
                  <a:lnTo>
                    <a:pt x="1220" y="265094"/>
                  </a:lnTo>
                  <a:lnTo>
                    <a:pt x="1390" y="265935"/>
                  </a:lnTo>
                  <a:lnTo>
                    <a:pt x="1567" y="266743"/>
                  </a:lnTo>
                  <a:lnTo>
                    <a:pt x="1752" y="267516"/>
                  </a:lnTo>
                  <a:lnTo>
                    <a:pt x="1944" y="268256"/>
                  </a:lnTo>
                  <a:lnTo>
                    <a:pt x="2151" y="268963"/>
                  </a:lnTo>
                  <a:lnTo>
                    <a:pt x="2358" y="269602"/>
                  </a:lnTo>
                  <a:lnTo>
                    <a:pt x="2580" y="270208"/>
                  </a:lnTo>
                  <a:lnTo>
                    <a:pt x="2809" y="270780"/>
                  </a:lnTo>
                  <a:lnTo>
                    <a:pt x="3038" y="271318"/>
                  </a:lnTo>
                  <a:lnTo>
                    <a:pt x="3282" y="271789"/>
                  </a:lnTo>
                  <a:lnTo>
                    <a:pt x="3526" y="272193"/>
                  </a:lnTo>
                  <a:lnTo>
                    <a:pt x="3777" y="272563"/>
                  </a:lnTo>
                  <a:lnTo>
                    <a:pt x="4036" y="272865"/>
                  </a:lnTo>
                  <a:lnTo>
                    <a:pt x="4302" y="273134"/>
                  </a:lnTo>
                  <a:lnTo>
                    <a:pt x="4568" y="273336"/>
                  </a:lnTo>
                  <a:lnTo>
                    <a:pt x="4841" y="273505"/>
                  </a:lnTo>
                  <a:lnTo>
                    <a:pt x="5115" y="273572"/>
                  </a:lnTo>
                  <a:lnTo>
                    <a:pt x="5396" y="273605"/>
                  </a:lnTo>
                  <a:lnTo>
                    <a:pt x="5676" y="273572"/>
                  </a:lnTo>
                  <a:lnTo>
                    <a:pt x="5950" y="273505"/>
                  </a:lnTo>
                  <a:lnTo>
                    <a:pt x="6216" y="273336"/>
                  </a:lnTo>
                  <a:lnTo>
                    <a:pt x="6482" y="273134"/>
                  </a:lnTo>
                  <a:lnTo>
                    <a:pt x="6741" y="272865"/>
                  </a:lnTo>
                  <a:lnTo>
                    <a:pt x="6999" y="272563"/>
                  </a:lnTo>
                  <a:lnTo>
                    <a:pt x="7251" y="272193"/>
                  </a:lnTo>
                  <a:lnTo>
                    <a:pt x="7494" y="271789"/>
                  </a:lnTo>
                  <a:lnTo>
                    <a:pt x="7731" y="271318"/>
                  </a:lnTo>
                  <a:lnTo>
                    <a:pt x="7967" y="270780"/>
                  </a:lnTo>
                  <a:lnTo>
                    <a:pt x="8189" y="270208"/>
                  </a:lnTo>
                  <a:lnTo>
                    <a:pt x="8411" y="269602"/>
                  </a:lnTo>
                  <a:lnTo>
                    <a:pt x="8625" y="268963"/>
                  </a:lnTo>
                  <a:lnTo>
                    <a:pt x="8825" y="268256"/>
                  </a:lnTo>
                  <a:lnTo>
                    <a:pt x="9024" y="267516"/>
                  </a:lnTo>
                  <a:lnTo>
                    <a:pt x="9209" y="266743"/>
                  </a:lnTo>
                  <a:lnTo>
                    <a:pt x="9386" y="265935"/>
                  </a:lnTo>
                  <a:lnTo>
                    <a:pt x="9556" y="265094"/>
                  </a:lnTo>
                  <a:lnTo>
                    <a:pt x="9719" y="264220"/>
                  </a:lnTo>
                  <a:lnTo>
                    <a:pt x="9874" y="263311"/>
                  </a:lnTo>
                  <a:lnTo>
                    <a:pt x="10015" y="262336"/>
                  </a:lnTo>
                  <a:lnTo>
                    <a:pt x="10140" y="261360"/>
                  </a:lnTo>
                  <a:lnTo>
                    <a:pt x="10258" y="260384"/>
                  </a:lnTo>
                  <a:lnTo>
                    <a:pt x="10369" y="259341"/>
                  </a:lnTo>
                  <a:lnTo>
                    <a:pt x="10465" y="258265"/>
                  </a:lnTo>
                  <a:lnTo>
                    <a:pt x="10554" y="257188"/>
                  </a:lnTo>
                  <a:lnTo>
                    <a:pt x="10628" y="256078"/>
                  </a:lnTo>
                  <a:lnTo>
                    <a:pt x="10687" y="254968"/>
                  </a:lnTo>
                  <a:lnTo>
                    <a:pt x="10731" y="253824"/>
                  </a:lnTo>
                  <a:lnTo>
                    <a:pt x="10768" y="252647"/>
                  </a:lnTo>
                  <a:lnTo>
                    <a:pt x="10791" y="251469"/>
                  </a:lnTo>
                  <a:lnTo>
                    <a:pt x="10798" y="250258"/>
                  </a:lnTo>
                  <a:lnTo>
                    <a:pt x="10791" y="249081"/>
                  </a:lnTo>
                  <a:lnTo>
                    <a:pt x="10768" y="247903"/>
                  </a:lnTo>
                  <a:lnTo>
                    <a:pt x="10731" y="246726"/>
                  </a:lnTo>
                  <a:lnTo>
                    <a:pt x="10687" y="245582"/>
                  </a:lnTo>
                  <a:lnTo>
                    <a:pt x="10628" y="244438"/>
                  </a:lnTo>
                  <a:lnTo>
                    <a:pt x="10554" y="243328"/>
                  </a:lnTo>
                  <a:lnTo>
                    <a:pt x="10465" y="242252"/>
                  </a:lnTo>
                  <a:lnTo>
                    <a:pt x="10369" y="241209"/>
                  </a:lnTo>
                  <a:lnTo>
                    <a:pt x="10258" y="240166"/>
                  </a:lnTo>
                  <a:lnTo>
                    <a:pt x="10140" y="239157"/>
                  </a:lnTo>
                  <a:lnTo>
                    <a:pt x="10015" y="238181"/>
                  </a:lnTo>
                  <a:lnTo>
                    <a:pt x="9874" y="237239"/>
                  </a:lnTo>
                  <a:lnTo>
                    <a:pt x="9719" y="236331"/>
                  </a:lnTo>
                  <a:lnTo>
                    <a:pt x="9556" y="235422"/>
                  </a:lnTo>
                  <a:lnTo>
                    <a:pt x="9386" y="234581"/>
                  </a:lnTo>
                  <a:lnTo>
                    <a:pt x="9209" y="233774"/>
                  </a:lnTo>
                  <a:lnTo>
                    <a:pt x="9024" y="233000"/>
                  </a:lnTo>
                  <a:lnTo>
                    <a:pt x="8825" y="232260"/>
                  </a:lnTo>
                  <a:lnTo>
                    <a:pt x="8625" y="231587"/>
                  </a:lnTo>
                  <a:lnTo>
                    <a:pt x="8411" y="230915"/>
                  </a:lnTo>
                  <a:lnTo>
                    <a:pt x="8189" y="230309"/>
                  </a:lnTo>
                  <a:lnTo>
                    <a:pt x="7967" y="229771"/>
                  </a:lnTo>
                  <a:lnTo>
                    <a:pt x="7731" y="229232"/>
                  </a:lnTo>
                  <a:lnTo>
                    <a:pt x="7494" y="228761"/>
                  </a:lnTo>
                  <a:lnTo>
                    <a:pt x="7251" y="228358"/>
                  </a:lnTo>
                  <a:lnTo>
                    <a:pt x="6999" y="227988"/>
                  </a:lnTo>
                  <a:lnTo>
                    <a:pt x="6741" y="227651"/>
                  </a:lnTo>
                  <a:lnTo>
                    <a:pt x="6482" y="227416"/>
                  </a:lnTo>
                  <a:lnTo>
                    <a:pt x="6216" y="227214"/>
                  </a:lnTo>
                  <a:lnTo>
                    <a:pt x="5950" y="227046"/>
                  </a:lnTo>
                  <a:lnTo>
                    <a:pt x="5676" y="226945"/>
                  </a:lnTo>
                  <a:close/>
                  <a:moveTo>
                    <a:pt x="5115" y="340384"/>
                  </a:moveTo>
                  <a:lnTo>
                    <a:pt x="4841" y="340485"/>
                  </a:lnTo>
                  <a:lnTo>
                    <a:pt x="4568" y="340653"/>
                  </a:lnTo>
                  <a:lnTo>
                    <a:pt x="4302" y="340855"/>
                  </a:lnTo>
                  <a:lnTo>
                    <a:pt x="4036" y="341124"/>
                  </a:lnTo>
                  <a:lnTo>
                    <a:pt x="3777" y="341426"/>
                  </a:lnTo>
                  <a:lnTo>
                    <a:pt x="3526" y="341797"/>
                  </a:lnTo>
                  <a:lnTo>
                    <a:pt x="3282" y="342200"/>
                  </a:lnTo>
                  <a:lnTo>
                    <a:pt x="3038" y="342671"/>
                  </a:lnTo>
                  <a:lnTo>
                    <a:pt x="2809" y="343209"/>
                  </a:lnTo>
                  <a:lnTo>
                    <a:pt x="2580" y="343748"/>
                  </a:lnTo>
                  <a:lnTo>
                    <a:pt x="2358" y="344387"/>
                  </a:lnTo>
                  <a:lnTo>
                    <a:pt x="2151" y="345026"/>
                  </a:lnTo>
                  <a:lnTo>
                    <a:pt x="1944" y="345733"/>
                  </a:lnTo>
                  <a:lnTo>
                    <a:pt x="1752" y="346439"/>
                  </a:lnTo>
                  <a:lnTo>
                    <a:pt x="1567" y="347213"/>
                  </a:lnTo>
                  <a:lnTo>
                    <a:pt x="1390" y="348054"/>
                  </a:lnTo>
                  <a:lnTo>
                    <a:pt x="1220" y="348895"/>
                  </a:lnTo>
                  <a:lnTo>
                    <a:pt x="1057" y="349770"/>
                  </a:lnTo>
                  <a:lnTo>
                    <a:pt x="910" y="350678"/>
                  </a:lnTo>
                  <a:lnTo>
                    <a:pt x="769" y="351620"/>
                  </a:lnTo>
                  <a:lnTo>
                    <a:pt x="644" y="352595"/>
                  </a:lnTo>
                  <a:lnTo>
                    <a:pt x="525" y="353605"/>
                  </a:lnTo>
                  <a:lnTo>
                    <a:pt x="422" y="354648"/>
                  </a:lnTo>
                  <a:lnTo>
                    <a:pt x="326" y="355724"/>
                  </a:lnTo>
                  <a:lnTo>
                    <a:pt x="237" y="356801"/>
                  </a:lnTo>
                  <a:lnTo>
                    <a:pt x="171" y="357911"/>
                  </a:lnTo>
                  <a:lnTo>
                    <a:pt x="111" y="359021"/>
                  </a:lnTo>
                  <a:lnTo>
                    <a:pt x="60" y="360165"/>
                  </a:lnTo>
                  <a:lnTo>
                    <a:pt x="30" y="361342"/>
                  </a:lnTo>
                  <a:lnTo>
                    <a:pt x="8" y="362520"/>
                  </a:lnTo>
                  <a:lnTo>
                    <a:pt x="1" y="363697"/>
                  </a:lnTo>
                  <a:lnTo>
                    <a:pt x="8" y="364908"/>
                  </a:lnTo>
                  <a:lnTo>
                    <a:pt x="30" y="366086"/>
                  </a:lnTo>
                  <a:lnTo>
                    <a:pt x="60" y="367263"/>
                  </a:lnTo>
                  <a:lnTo>
                    <a:pt x="111" y="368407"/>
                  </a:lnTo>
                  <a:lnTo>
                    <a:pt x="171" y="369517"/>
                  </a:lnTo>
                  <a:lnTo>
                    <a:pt x="237" y="370627"/>
                  </a:lnTo>
                  <a:lnTo>
                    <a:pt x="326" y="371704"/>
                  </a:lnTo>
                  <a:lnTo>
                    <a:pt x="422" y="372780"/>
                  </a:lnTo>
                  <a:lnTo>
                    <a:pt x="525" y="373823"/>
                  </a:lnTo>
                  <a:lnTo>
                    <a:pt x="644" y="374799"/>
                  </a:lnTo>
                  <a:lnTo>
                    <a:pt x="769" y="375808"/>
                  </a:lnTo>
                  <a:lnTo>
                    <a:pt x="910" y="376750"/>
                  </a:lnTo>
                  <a:lnTo>
                    <a:pt x="1057" y="377658"/>
                  </a:lnTo>
                  <a:lnTo>
                    <a:pt x="1220" y="378533"/>
                  </a:lnTo>
                  <a:lnTo>
                    <a:pt x="1390" y="379374"/>
                  </a:lnTo>
                  <a:lnTo>
                    <a:pt x="1567" y="380215"/>
                  </a:lnTo>
                  <a:lnTo>
                    <a:pt x="1752" y="380989"/>
                  </a:lnTo>
                  <a:lnTo>
                    <a:pt x="1944" y="381695"/>
                  </a:lnTo>
                  <a:lnTo>
                    <a:pt x="2151" y="382402"/>
                  </a:lnTo>
                  <a:lnTo>
                    <a:pt x="2358" y="383041"/>
                  </a:lnTo>
                  <a:lnTo>
                    <a:pt x="2580" y="383680"/>
                  </a:lnTo>
                  <a:lnTo>
                    <a:pt x="2809" y="384218"/>
                  </a:lnTo>
                  <a:lnTo>
                    <a:pt x="3038" y="384757"/>
                  </a:lnTo>
                  <a:lnTo>
                    <a:pt x="3282" y="385228"/>
                  </a:lnTo>
                  <a:lnTo>
                    <a:pt x="3526" y="385631"/>
                  </a:lnTo>
                  <a:lnTo>
                    <a:pt x="3777" y="386001"/>
                  </a:lnTo>
                  <a:lnTo>
                    <a:pt x="4036" y="386304"/>
                  </a:lnTo>
                  <a:lnTo>
                    <a:pt x="4302" y="386573"/>
                  </a:lnTo>
                  <a:lnTo>
                    <a:pt x="4568" y="386775"/>
                  </a:lnTo>
                  <a:lnTo>
                    <a:pt x="4841" y="386943"/>
                  </a:lnTo>
                  <a:lnTo>
                    <a:pt x="5115" y="387044"/>
                  </a:lnTo>
                  <a:lnTo>
                    <a:pt x="5676" y="387044"/>
                  </a:lnTo>
                  <a:lnTo>
                    <a:pt x="5950" y="386943"/>
                  </a:lnTo>
                  <a:lnTo>
                    <a:pt x="6216" y="386775"/>
                  </a:lnTo>
                  <a:lnTo>
                    <a:pt x="6482" y="386573"/>
                  </a:lnTo>
                  <a:lnTo>
                    <a:pt x="6741" y="386304"/>
                  </a:lnTo>
                  <a:lnTo>
                    <a:pt x="6999" y="386001"/>
                  </a:lnTo>
                  <a:lnTo>
                    <a:pt x="7251" y="385631"/>
                  </a:lnTo>
                  <a:lnTo>
                    <a:pt x="7494" y="385228"/>
                  </a:lnTo>
                  <a:lnTo>
                    <a:pt x="7731" y="384757"/>
                  </a:lnTo>
                  <a:lnTo>
                    <a:pt x="7967" y="384218"/>
                  </a:lnTo>
                  <a:lnTo>
                    <a:pt x="8189" y="383680"/>
                  </a:lnTo>
                  <a:lnTo>
                    <a:pt x="8411" y="383041"/>
                  </a:lnTo>
                  <a:lnTo>
                    <a:pt x="8625" y="382402"/>
                  </a:lnTo>
                  <a:lnTo>
                    <a:pt x="8825" y="381695"/>
                  </a:lnTo>
                  <a:lnTo>
                    <a:pt x="9024" y="380989"/>
                  </a:lnTo>
                  <a:lnTo>
                    <a:pt x="9209" y="380215"/>
                  </a:lnTo>
                  <a:lnTo>
                    <a:pt x="9386" y="379374"/>
                  </a:lnTo>
                  <a:lnTo>
                    <a:pt x="9556" y="378533"/>
                  </a:lnTo>
                  <a:lnTo>
                    <a:pt x="9719" y="377658"/>
                  </a:lnTo>
                  <a:lnTo>
                    <a:pt x="9874" y="376750"/>
                  </a:lnTo>
                  <a:lnTo>
                    <a:pt x="10015" y="375808"/>
                  </a:lnTo>
                  <a:lnTo>
                    <a:pt x="10140" y="374799"/>
                  </a:lnTo>
                  <a:lnTo>
                    <a:pt x="10258" y="373823"/>
                  </a:lnTo>
                  <a:lnTo>
                    <a:pt x="10369" y="372780"/>
                  </a:lnTo>
                  <a:lnTo>
                    <a:pt x="10465" y="371704"/>
                  </a:lnTo>
                  <a:lnTo>
                    <a:pt x="10554" y="370627"/>
                  </a:lnTo>
                  <a:lnTo>
                    <a:pt x="10628" y="369517"/>
                  </a:lnTo>
                  <a:lnTo>
                    <a:pt x="10687" y="368407"/>
                  </a:lnTo>
                  <a:lnTo>
                    <a:pt x="10731" y="367263"/>
                  </a:lnTo>
                  <a:lnTo>
                    <a:pt x="10768" y="366086"/>
                  </a:lnTo>
                  <a:lnTo>
                    <a:pt x="10791" y="364908"/>
                  </a:lnTo>
                  <a:lnTo>
                    <a:pt x="10798" y="363697"/>
                  </a:lnTo>
                  <a:lnTo>
                    <a:pt x="10791" y="362520"/>
                  </a:lnTo>
                  <a:lnTo>
                    <a:pt x="10768" y="361342"/>
                  </a:lnTo>
                  <a:lnTo>
                    <a:pt x="10731" y="360165"/>
                  </a:lnTo>
                  <a:lnTo>
                    <a:pt x="10687" y="359021"/>
                  </a:lnTo>
                  <a:lnTo>
                    <a:pt x="10628" y="357911"/>
                  </a:lnTo>
                  <a:lnTo>
                    <a:pt x="10554" y="356801"/>
                  </a:lnTo>
                  <a:lnTo>
                    <a:pt x="10465" y="355724"/>
                  </a:lnTo>
                  <a:lnTo>
                    <a:pt x="10369" y="354648"/>
                  </a:lnTo>
                  <a:lnTo>
                    <a:pt x="10258" y="353605"/>
                  </a:lnTo>
                  <a:lnTo>
                    <a:pt x="10140" y="352595"/>
                  </a:lnTo>
                  <a:lnTo>
                    <a:pt x="10015" y="351620"/>
                  </a:lnTo>
                  <a:lnTo>
                    <a:pt x="9874" y="350678"/>
                  </a:lnTo>
                  <a:lnTo>
                    <a:pt x="9719" y="349770"/>
                  </a:lnTo>
                  <a:lnTo>
                    <a:pt x="9556" y="348895"/>
                  </a:lnTo>
                  <a:lnTo>
                    <a:pt x="9386" y="348054"/>
                  </a:lnTo>
                  <a:lnTo>
                    <a:pt x="9209" y="347213"/>
                  </a:lnTo>
                  <a:lnTo>
                    <a:pt x="9024" y="346439"/>
                  </a:lnTo>
                  <a:lnTo>
                    <a:pt x="8825" y="345733"/>
                  </a:lnTo>
                  <a:lnTo>
                    <a:pt x="8625" y="345026"/>
                  </a:lnTo>
                  <a:lnTo>
                    <a:pt x="8411" y="344387"/>
                  </a:lnTo>
                  <a:lnTo>
                    <a:pt x="8189" y="343748"/>
                  </a:lnTo>
                  <a:lnTo>
                    <a:pt x="7967" y="343209"/>
                  </a:lnTo>
                  <a:lnTo>
                    <a:pt x="7731" y="342671"/>
                  </a:lnTo>
                  <a:lnTo>
                    <a:pt x="7494" y="342200"/>
                  </a:lnTo>
                  <a:lnTo>
                    <a:pt x="7251" y="341797"/>
                  </a:lnTo>
                  <a:lnTo>
                    <a:pt x="6999" y="341426"/>
                  </a:lnTo>
                  <a:lnTo>
                    <a:pt x="6741" y="341124"/>
                  </a:lnTo>
                  <a:lnTo>
                    <a:pt x="6482" y="340855"/>
                  </a:lnTo>
                  <a:lnTo>
                    <a:pt x="6216" y="340653"/>
                  </a:lnTo>
                  <a:lnTo>
                    <a:pt x="5950" y="340485"/>
                  </a:lnTo>
                  <a:lnTo>
                    <a:pt x="5676" y="340384"/>
                  </a:lnTo>
                  <a:close/>
                  <a:moveTo>
                    <a:pt x="5396" y="453822"/>
                  </a:moveTo>
                  <a:lnTo>
                    <a:pt x="5115" y="453856"/>
                  </a:lnTo>
                  <a:lnTo>
                    <a:pt x="4841" y="453957"/>
                  </a:lnTo>
                  <a:lnTo>
                    <a:pt x="4568" y="454092"/>
                  </a:lnTo>
                  <a:lnTo>
                    <a:pt x="4302" y="454293"/>
                  </a:lnTo>
                  <a:lnTo>
                    <a:pt x="4036" y="454562"/>
                  </a:lnTo>
                  <a:lnTo>
                    <a:pt x="3777" y="454865"/>
                  </a:lnTo>
                  <a:lnTo>
                    <a:pt x="3526" y="455235"/>
                  </a:lnTo>
                  <a:lnTo>
                    <a:pt x="3282" y="455639"/>
                  </a:lnTo>
                  <a:lnTo>
                    <a:pt x="3038" y="456110"/>
                  </a:lnTo>
                  <a:lnTo>
                    <a:pt x="2809" y="456615"/>
                  </a:lnTo>
                  <a:lnTo>
                    <a:pt x="2580" y="457153"/>
                  </a:lnTo>
                  <a:lnTo>
                    <a:pt x="2358" y="457758"/>
                  </a:lnTo>
                  <a:lnTo>
                    <a:pt x="2151" y="458398"/>
                  </a:lnTo>
                  <a:lnTo>
                    <a:pt x="1944" y="459070"/>
                  </a:lnTo>
                  <a:lnTo>
                    <a:pt x="1752" y="459811"/>
                  </a:lnTo>
                  <a:lnTo>
                    <a:pt x="1567" y="460551"/>
                  </a:lnTo>
                  <a:lnTo>
                    <a:pt x="1390" y="461358"/>
                  </a:lnTo>
                  <a:lnTo>
                    <a:pt x="1220" y="462199"/>
                  </a:lnTo>
                  <a:lnTo>
                    <a:pt x="1057" y="463074"/>
                  </a:lnTo>
                  <a:lnTo>
                    <a:pt x="910" y="463982"/>
                  </a:lnTo>
                  <a:lnTo>
                    <a:pt x="769" y="464924"/>
                  </a:lnTo>
                  <a:lnTo>
                    <a:pt x="644" y="465900"/>
                  </a:lnTo>
                  <a:lnTo>
                    <a:pt x="525" y="466875"/>
                  </a:lnTo>
                  <a:lnTo>
                    <a:pt x="422" y="467918"/>
                  </a:lnTo>
                  <a:lnTo>
                    <a:pt x="326" y="468961"/>
                  </a:lnTo>
                  <a:lnTo>
                    <a:pt x="237" y="470038"/>
                  </a:lnTo>
                  <a:lnTo>
                    <a:pt x="171" y="471148"/>
                  </a:lnTo>
                  <a:lnTo>
                    <a:pt x="111" y="472258"/>
                  </a:lnTo>
                  <a:lnTo>
                    <a:pt x="60" y="473402"/>
                  </a:lnTo>
                  <a:lnTo>
                    <a:pt x="30" y="474579"/>
                  </a:lnTo>
                  <a:lnTo>
                    <a:pt x="8" y="475757"/>
                  </a:lnTo>
                  <a:lnTo>
                    <a:pt x="1" y="476934"/>
                  </a:lnTo>
                  <a:lnTo>
                    <a:pt x="8" y="478179"/>
                  </a:lnTo>
                  <a:lnTo>
                    <a:pt x="30" y="479356"/>
                  </a:lnTo>
                  <a:lnTo>
                    <a:pt x="60" y="480534"/>
                  </a:lnTo>
                  <a:lnTo>
                    <a:pt x="111" y="481711"/>
                  </a:lnTo>
                  <a:lnTo>
                    <a:pt x="171" y="482855"/>
                  </a:lnTo>
                  <a:lnTo>
                    <a:pt x="237" y="483965"/>
                  </a:lnTo>
                  <a:lnTo>
                    <a:pt x="326" y="485075"/>
                  </a:lnTo>
                  <a:lnTo>
                    <a:pt x="422" y="486152"/>
                  </a:lnTo>
                  <a:lnTo>
                    <a:pt x="525" y="487195"/>
                  </a:lnTo>
                  <a:lnTo>
                    <a:pt x="644" y="488204"/>
                  </a:lnTo>
                  <a:lnTo>
                    <a:pt x="769" y="489179"/>
                  </a:lnTo>
                  <a:lnTo>
                    <a:pt x="910" y="490155"/>
                  </a:lnTo>
                  <a:lnTo>
                    <a:pt x="1057" y="491063"/>
                  </a:lnTo>
                  <a:lnTo>
                    <a:pt x="1220" y="491972"/>
                  </a:lnTo>
                  <a:lnTo>
                    <a:pt x="1390" y="492813"/>
                  </a:lnTo>
                  <a:lnTo>
                    <a:pt x="1567" y="493620"/>
                  </a:lnTo>
                  <a:lnTo>
                    <a:pt x="1752" y="494394"/>
                  </a:lnTo>
                  <a:lnTo>
                    <a:pt x="1944" y="495134"/>
                  </a:lnTo>
                  <a:lnTo>
                    <a:pt x="2151" y="495840"/>
                  </a:lnTo>
                  <a:lnTo>
                    <a:pt x="2358" y="496513"/>
                  </a:lnTo>
                  <a:lnTo>
                    <a:pt x="2580" y="497119"/>
                  </a:lnTo>
                  <a:lnTo>
                    <a:pt x="2809" y="497691"/>
                  </a:lnTo>
                  <a:lnTo>
                    <a:pt x="3038" y="498195"/>
                  </a:lnTo>
                  <a:lnTo>
                    <a:pt x="3282" y="498666"/>
                  </a:lnTo>
                  <a:lnTo>
                    <a:pt x="3526" y="499104"/>
                  </a:lnTo>
                  <a:lnTo>
                    <a:pt x="3777" y="499474"/>
                  </a:lnTo>
                  <a:lnTo>
                    <a:pt x="4036" y="499777"/>
                  </a:lnTo>
                  <a:lnTo>
                    <a:pt x="4302" y="500046"/>
                  </a:lnTo>
                  <a:lnTo>
                    <a:pt x="4568" y="500248"/>
                  </a:lnTo>
                  <a:lnTo>
                    <a:pt x="4841" y="500382"/>
                  </a:lnTo>
                  <a:lnTo>
                    <a:pt x="5115" y="500483"/>
                  </a:lnTo>
                  <a:lnTo>
                    <a:pt x="5396" y="500517"/>
                  </a:lnTo>
                  <a:lnTo>
                    <a:pt x="5676" y="500483"/>
                  </a:lnTo>
                  <a:lnTo>
                    <a:pt x="5950" y="500382"/>
                  </a:lnTo>
                  <a:lnTo>
                    <a:pt x="6216" y="500248"/>
                  </a:lnTo>
                  <a:lnTo>
                    <a:pt x="6482" y="500046"/>
                  </a:lnTo>
                  <a:lnTo>
                    <a:pt x="6741" y="499777"/>
                  </a:lnTo>
                  <a:lnTo>
                    <a:pt x="6999" y="499474"/>
                  </a:lnTo>
                  <a:lnTo>
                    <a:pt x="7251" y="499104"/>
                  </a:lnTo>
                  <a:lnTo>
                    <a:pt x="7494" y="498666"/>
                  </a:lnTo>
                  <a:lnTo>
                    <a:pt x="7731" y="498195"/>
                  </a:lnTo>
                  <a:lnTo>
                    <a:pt x="7967" y="497691"/>
                  </a:lnTo>
                  <a:lnTo>
                    <a:pt x="8189" y="497119"/>
                  </a:lnTo>
                  <a:lnTo>
                    <a:pt x="8411" y="496513"/>
                  </a:lnTo>
                  <a:lnTo>
                    <a:pt x="8625" y="495840"/>
                  </a:lnTo>
                  <a:lnTo>
                    <a:pt x="8825" y="495134"/>
                  </a:lnTo>
                  <a:lnTo>
                    <a:pt x="9024" y="494394"/>
                  </a:lnTo>
                  <a:lnTo>
                    <a:pt x="9209" y="493620"/>
                  </a:lnTo>
                  <a:lnTo>
                    <a:pt x="9386" y="492813"/>
                  </a:lnTo>
                  <a:lnTo>
                    <a:pt x="9556" y="491972"/>
                  </a:lnTo>
                  <a:lnTo>
                    <a:pt x="9719" y="491063"/>
                  </a:lnTo>
                  <a:lnTo>
                    <a:pt x="9874" y="490155"/>
                  </a:lnTo>
                  <a:lnTo>
                    <a:pt x="10015" y="489179"/>
                  </a:lnTo>
                  <a:lnTo>
                    <a:pt x="10140" y="488204"/>
                  </a:lnTo>
                  <a:lnTo>
                    <a:pt x="10258" y="487195"/>
                  </a:lnTo>
                  <a:lnTo>
                    <a:pt x="10369" y="486152"/>
                  </a:lnTo>
                  <a:lnTo>
                    <a:pt x="10465" y="485075"/>
                  </a:lnTo>
                  <a:lnTo>
                    <a:pt x="10554" y="483965"/>
                  </a:lnTo>
                  <a:lnTo>
                    <a:pt x="10628" y="482855"/>
                  </a:lnTo>
                  <a:lnTo>
                    <a:pt x="10687" y="481711"/>
                  </a:lnTo>
                  <a:lnTo>
                    <a:pt x="10731" y="480534"/>
                  </a:lnTo>
                  <a:lnTo>
                    <a:pt x="10768" y="479356"/>
                  </a:lnTo>
                  <a:lnTo>
                    <a:pt x="10791" y="478179"/>
                  </a:lnTo>
                  <a:lnTo>
                    <a:pt x="10798" y="476934"/>
                  </a:lnTo>
                  <a:lnTo>
                    <a:pt x="10791" y="475757"/>
                  </a:lnTo>
                  <a:lnTo>
                    <a:pt x="10768" y="474579"/>
                  </a:lnTo>
                  <a:lnTo>
                    <a:pt x="10731" y="473402"/>
                  </a:lnTo>
                  <a:lnTo>
                    <a:pt x="10687" y="472258"/>
                  </a:lnTo>
                  <a:lnTo>
                    <a:pt x="10628" y="471148"/>
                  </a:lnTo>
                  <a:lnTo>
                    <a:pt x="10554" y="470038"/>
                  </a:lnTo>
                  <a:lnTo>
                    <a:pt x="10465" y="468961"/>
                  </a:lnTo>
                  <a:lnTo>
                    <a:pt x="10369" y="467918"/>
                  </a:lnTo>
                  <a:lnTo>
                    <a:pt x="10258" y="466875"/>
                  </a:lnTo>
                  <a:lnTo>
                    <a:pt x="10140" y="465900"/>
                  </a:lnTo>
                  <a:lnTo>
                    <a:pt x="10015" y="464924"/>
                  </a:lnTo>
                  <a:lnTo>
                    <a:pt x="9874" y="463982"/>
                  </a:lnTo>
                  <a:lnTo>
                    <a:pt x="9719" y="463074"/>
                  </a:lnTo>
                  <a:lnTo>
                    <a:pt x="9556" y="462199"/>
                  </a:lnTo>
                  <a:lnTo>
                    <a:pt x="9386" y="461358"/>
                  </a:lnTo>
                  <a:lnTo>
                    <a:pt x="9209" y="460551"/>
                  </a:lnTo>
                  <a:lnTo>
                    <a:pt x="9024" y="459811"/>
                  </a:lnTo>
                  <a:lnTo>
                    <a:pt x="8825" y="459070"/>
                  </a:lnTo>
                  <a:lnTo>
                    <a:pt x="8625" y="458398"/>
                  </a:lnTo>
                  <a:lnTo>
                    <a:pt x="8411" y="457758"/>
                  </a:lnTo>
                  <a:lnTo>
                    <a:pt x="8189" y="457153"/>
                  </a:lnTo>
                  <a:lnTo>
                    <a:pt x="7967" y="456615"/>
                  </a:lnTo>
                  <a:lnTo>
                    <a:pt x="7731" y="456110"/>
                  </a:lnTo>
                  <a:lnTo>
                    <a:pt x="7494" y="455639"/>
                  </a:lnTo>
                  <a:lnTo>
                    <a:pt x="7251" y="455235"/>
                  </a:lnTo>
                  <a:lnTo>
                    <a:pt x="6999" y="454865"/>
                  </a:lnTo>
                  <a:lnTo>
                    <a:pt x="6741" y="454562"/>
                  </a:lnTo>
                  <a:lnTo>
                    <a:pt x="6482" y="454293"/>
                  </a:lnTo>
                  <a:lnTo>
                    <a:pt x="6216" y="454092"/>
                  </a:lnTo>
                  <a:lnTo>
                    <a:pt x="5950" y="453957"/>
                  </a:lnTo>
                  <a:lnTo>
                    <a:pt x="5676" y="453856"/>
                  </a:lnTo>
                  <a:lnTo>
                    <a:pt x="5396" y="453822"/>
                  </a:lnTo>
                  <a:close/>
                  <a:moveTo>
                    <a:pt x="5115" y="567059"/>
                  </a:moveTo>
                  <a:lnTo>
                    <a:pt x="4841" y="567160"/>
                  </a:lnTo>
                  <a:lnTo>
                    <a:pt x="4568" y="567328"/>
                  </a:lnTo>
                  <a:lnTo>
                    <a:pt x="4302" y="567530"/>
                  </a:lnTo>
                  <a:lnTo>
                    <a:pt x="4036" y="567766"/>
                  </a:lnTo>
                  <a:lnTo>
                    <a:pt x="3777" y="568102"/>
                  </a:lnTo>
                  <a:lnTo>
                    <a:pt x="3526" y="568472"/>
                  </a:lnTo>
                  <a:lnTo>
                    <a:pt x="3282" y="568876"/>
                  </a:lnTo>
                  <a:lnTo>
                    <a:pt x="3038" y="569347"/>
                  </a:lnTo>
                  <a:lnTo>
                    <a:pt x="2809" y="569885"/>
                  </a:lnTo>
                  <a:lnTo>
                    <a:pt x="2580" y="570423"/>
                  </a:lnTo>
                  <a:lnTo>
                    <a:pt x="2358" y="571029"/>
                  </a:lnTo>
                  <a:lnTo>
                    <a:pt x="2151" y="571702"/>
                  </a:lnTo>
                  <a:lnTo>
                    <a:pt x="1944" y="572408"/>
                  </a:lnTo>
                  <a:lnTo>
                    <a:pt x="1752" y="573115"/>
                  </a:lnTo>
                  <a:lnTo>
                    <a:pt x="1567" y="573889"/>
                  </a:lnTo>
                  <a:lnTo>
                    <a:pt x="1390" y="574730"/>
                  </a:lnTo>
                  <a:lnTo>
                    <a:pt x="1220" y="575571"/>
                  </a:lnTo>
                  <a:lnTo>
                    <a:pt x="1057" y="576445"/>
                  </a:lnTo>
                  <a:lnTo>
                    <a:pt x="910" y="577354"/>
                  </a:lnTo>
                  <a:lnTo>
                    <a:pt x="769" y="578296"/>
                  </a:lnTo>
                  <a:lnTo>
                    <a:pt x="644" y="579271"/>
                  </a:lnTo>
                  <a:lnTo>
                    <a:pt x="525" y="580280"/>
                  </a:lnTo>
                  <a:lnTo>
                    <a:pt x="422" y="581323"/>
                  </a:lnTo>
                  <a:lnTo>
                    <a:pt x="326" y="582400"/>
                  </a:lnTo>
                  <a:lnTo>
                    <a:pt x="237" y="583476"/>
                  </a:lnTo>
                  <a:lnTo>
                    <a:pt x="171" y="584586"/>
                  </a:lnTo>
                  <a:lnTo>
                    <a:pt x="111" y="585697"/>
                  </a:lnTo>
                  <a:lnTo>
                    <a:pt x="60" y="586840"/>
                  </a:lnTo>
                  <a:lnTo>
                    <a:pt x="30" y="588018"/>
                  </a:lnTo>
                  <a:lnTo>
                    <a:pt x="8" y="589195"/>
                  </a:lnTo>
                  <a:lnTo>
                    <a:pt x="1" y="590373"/>
                  </a:lnTo>
                  <a:lnTo>
                    <a:pt x="8" y="591618"/>
                  </a:lnTo>
                  <a:lnTo>
                    <a:pt x="30" y="592795"/>
                  </a:lnTo>
                  <a:lnTo>
                    <a:pt x="60" y="593972"/>
                  </a:lnTo>
                  <a:lnTo>
                    <a:pt x="111" y="595150"/>
                  </a:lnTo>
                  <a:lnTo>
                    <a:pt x="171" y="596294"/>
                  </a:lnTo>
                  <a:lnTo>
                    <a:pt x="237" y="597404"/>
                  </a:lnTo>
                  <a:lnTo>
                    <a:pt x="326" y="598480"/>
                  </a:lnTo>
                  <a:lnTo>
                    <a:pt x="422" y="599557"/>
                  </a:lnTo>
                  <a:lnTo>
                    <a:pt x="525" y="600600"/>
                  </a:lnTo>
                  <a:lnTo>
                    <a:pt x="644" y="601609"/>
                  </a:lnTo>
                  <a:lnTo>
                    <a:pt x="769" y="602585"/>
                  </a:lnTo>
                  <a:lnTo>
                    <a:pt x="910" y="603527"/>
                  </a:lnTo>
                  <a:lnTo>
                    <a:pt x="1057" y="604435"/>
                  </a:lnTo>
                  <a:lnTo>
                    <a:pt x="1220" y="605310"/>
                  </a:lnTo>
                  <a:lnTo>
                    <a:pt x="1390" y="606151"/>
                  </a:lnTo>
                  <a:lnTo>
                    <a:pt x="1567" y="606958"/>
                  </a:lnTo>
                  <a:lnTo>
                    <a:pt x="1752" y="607732"/>
                  </a:lnTo>
                  <a:lnTo>
                    <a:pt x="1944" y="608472"/>
                  </a:lnTo>
                  <a:lnTo>
                    <a:pt x="2151" y="609145"/>
                  </a:lnTo>
                  <a:lnTo>
                    <a:pt x="2358" y="609784"/>
                  </a:lnTo>
                  <a:lnTo>
                    <a:pt x="2580" y="610389"/>
                  </a:lnTo>
                  <a:lnTo>
                    <a:pt x="2809" y="610961"/>
                  </a:lnTo>
                  <a:lnTo>
                    <a:pt x="3038" y="611466"/>
                  </a:lnTo>
                  <a:lnTo>
                    <a:pt x="3282" y="611937"/>
                  </a:lnTo>
                  <a:lnTo>
                    <a:pt x="3526" y="612341"/>
                  </a:lnTo>
                  <a:lnTo>
                    <a:pt x="3777" y="612711"/>
                  </a:lnTo>
                  <a:lnTo>
                    <a:pt x="4036" y="613013"/>
                  </a:lnTo>
                  <a:lnTo>
                    <a:pt x="4302" y="613249"/>
                  </a:lnTo>
                  <a:lnTo>
                    <a:pt x="4568" y="613451"/>
                  </a:lnTo>
                  <a:lnTo>
                    <a:pt x="4841" y="613619"/>
                  </a:lnTo>
                  <a:lnTo>
                    <a:pt x="5115" y="613686"/>
                  </a:lnTo>
                  <a:lnTo>
                    <a:pt x="5396" y="613720"/>
                  </a:lnTo>
                  <a:lnTo>
                    <a:pt x="5676" y="613686"/>
                  </a:lnTo>
                  <a:lnTo>
                    <a:pt x="5950" y="613619"/>
                  </a:lnTo>
                  <a:lnTo>
                    <a:pt x="6216" y="613451"/>
                  </a:lnTo>
                  <a:lnTo>
                    <a:pt x="6482" y="613249"/>
                  </a:lnTo>
                  <a:lnTo>
                    <a:pt x="6741" y="613013"/>
                  </a:lnTo>
                  <a:lnTo>
                    <a:pt x="6999" y="612711"/>
                  </a:lnTo>
                  <a:lnTo>
                    <a:pt x="7251" y="612341"/>
                  </a:lnTo>
                  <a:lnTo>
                    <a:pt x="7494" y="611937"/>
                  </a:lnTo>
                  <a:lnTo>
                    <a:pt x="7731" y="611466"/>
                  </a:lnTo>
                  <a:lnTo>
                    <a:pt x="7967" y="610961"/>
                  </a:lnTo>
                  <a:lnTo>
                    <a:pt x="8189" y="610389"/>
                  </a:lnTo>
                  <a:lnTo>
                    <a:pt x="8411" y="609784"/>
                  </a:lnTo>
                  <a:lnTo>
                    <a:pt x="8625" y="609145"/>
                  </a:lnTo>
                  <a:lnTo>
                    <a:pt x="8825" y="608472"/>
                  </a:lnTo>
                  <a:lnTo>
                    <a:pt x="9024" y="607732"/>
                  </a:lnTo>
                  <a:lnTo>
                    <a:pt x="9209" y="606958"/>
                  </a:lnTo>
                  <a:lnTo>
                    <a:pt x="9386" y="606151"/>
                  </a:lnTo>
                  <a:lnTo>
                    <a:pt x="9556" y="605310"/>
                  </a:lnTo>
                  <a:lnTo>
                    <a:pt x="9719" y="604435"/>
                  </a:lnTo>
                  <a:lnTo>
                    <a:pt x="9874" y="603527"/>
                  </a:lnTo>
                  <a:lnTo>
                    <a:pt x="10015" y="602585"/>
                  </a:lnTo>
                  <a:lnTo>
                    <a:pt x="10140" y="601609"/>
                  </a:lnTo>
                  <a:lnTo>
                    <a:pt x="10258" y="600600"/>
                  </a:lnTo>
                  <a:lnTo>
                    <a:pt x="10369" y="599557"/>
                  </a:lnTo>
                  <a:lnTo>
                    <a:pt x="10465" y="598480"/>
                  </a:lnTo>
                  <a:lnTo>
                    <a:pt x="10554" y="597404"/>
                  </a:lnTo>
                  <a:lnTo>
                    <a:pt x="10628" y="596294"/>
                  </a:lnTo>
                  <a:lnTo>
                    <a:pt x="10687" y="595150"/>
                  </a:lnTo>
                  <a:lnTo>
                    <a:pt x="10731" y="593972"/>
                  </a:lnTo>
                  <a:lnTo>
                    <a:pt x="10768" y="592795"/>
                  </a:lnTo>
                  <a:lnTo>
                    <a:pt x="10791" y="591618"/>
                  </a:lnTo>
                  <a:lnTo>
                    <a:pt x="10798" y="590373"/>
                  </a:lnTo>
                  <a:lnTo>
                    <a:pt x="10791" y="589195"/>
                  </a:lnTo>
                  <a:lnTo>
                    <a:pt x="10768" y="588018"/>
                  </a:lnTo>
                  <a:lnTo>
                    <a:pt x="10731" y="586840"/>
                  </a:lnTo>
                  <a:lnTo>
                    <a:pt x="10687" y="585697"/>
                  </a:lnTo>
                  <a:lnTo>
                    <a:pt x="10628" y="584586"/>
                  </a:lnTo>
                  <a:lnTo>
                    <a:pt x="10554" y="583476"/>
                  </a:lnTo>
                  <a:lnTo>
                    <a:pt x="10465" y="582400"/>
                  </a:lnTo>
                  <a:lnTo>
                    <a:pt x="10369" y="581323"/>
                  </a:lnTo>
                  <a:lnTo>
                    <a:pt x="10258" y="580280"/>
                  </a:lnTo>
                  <a:lnTo>
                    <a:pt x="10140" y="579271"/>
                  </a:lnTo>
                  <a:lnTo>
                    <a:pt x="10015" y="578296"/>
                  </a:lnTo>
                  <a:lnTo>
                    <a:pt x="9874" y="577354"/>
                  </a:lnTo>
                  <a:lnTo>
                    <a:pt x="9719" y="576445"/>
                  </a:lnTo>
                  <a:lnTo>
                    <a:pt x="9556" y="575571"/>
                  </a:lnTo>
                  <a:lnTo>
                    <a:pt x="9386" y="574730"/>
                  </a:lnTo>
                  <a:lnTo>
                    <a:pt x="9209" y="573889"/>
                  </a:lnTo>
                  <a:lnTo>
                    <a:pt x="9024" y="573115"/>
                  </a:lnTo>
                  <a:lnTo>
                    <a:pt x="8825" y="572408"/>
                  </a:lnTo>
                  <a:lnTo>
                    <a:pt x="8625" y="571702"/>
                  </a:lnTo>
                  <a:lnTo>
                    <a:pt x="8411" y="571029"/>
                  </a:lnTo>
                  <a:lnTo>
                    <a:pt x="8189" y="570423"/>
                  </a:lnTo>
                  <a:lnTo>
                    <a:pt x="7967" y="569885"/>
                  </a:lnTo>
                  <a:lnTo>
                    <a:pt x="7731" y="569347"/>
                  </a:lnTo>
                  <a:lnTo>
                    <a:pt x="7494" y="568876"/>
                  </a:lnTo>
                  <a:lnTo>
                    <a:pt x="7251" y="568472"/>
                  </a:lnTo>
                  <a:lnTo>
                    <a:pt x="6999" y="568102"/>
                  </a:lnTo>
                  <a:lnTo>
                    <a:pt x="6741"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9"/>
            <p:cNvSpPr/>
            <p:nvPr/>
          </p:nvSpPr>
          <p:spPr>
            <a:xfrm>
              <a:off x="11700057" y="1047749"/>
              <a:ext cx="55642" cy="876085"/>
            </a:xfrm>
            <a:custGeom>
              <a:avLst/>
              <a:gdLst/>
              <a:ahLst/>
              <a:cxnLst/>
              <a:rect l="l" t="t" r="r" b="b"/>
              <a:pathLst>
                <a:path w="10799" h="613720" extrusionOk="0">
                  <a:moveTo>
                    <a:pt x="5396" y="0"/>
                  </a:moveTo>
                  <a:lnTo>
                    <a:pt x="5115" y="34"/>
                  </a:lnTo>
                  <a:lnTo>
                    <a:pt x="4842" y="135"/>
                  </a:lnTo>
                  <a:lnTo>
                    <a:pt x="4568" y="269"/>
                  </a:lnTo>
                  <a:lnTo>
                    <a:pt x="4295" y="471"/>
                  </a:lnTo>
                  <a:lnTo>
                    <a:pt x="4036" y="740"/>
                  </a:lnTo>
                  <a:lnTo>
                    <a:pt x="3777" y="1043"/>
                  </a:lnTo>
                  <a:lnTo>
                    <a:pt x="3526" y="1413"/>
                  </a:lnTo>
                  <a:lnTo>
                    <a:pt x="3275" y="1850"/>
                  </a:lnTo>
                  <a:lnTo>
                    <a:pt x="3038" y="2321"/>
                  </a:lnTo>
                  <a:lnTo>
                    <a:pt x="2802" y="2826"/>
                  </a:lnTo>
                  <a:lnTo>
                    <a:pt x="2580" y="3398"/>
                  </a:lnTo>
                  <a:lnTo>
                    <a:pt x="2359" y="4003"/>
                  </a:lnTo>
                  <a:lnTo>
                    <a:pt x="2152" y="4643"/>
                  </a:lnTo>
                  <a:lnTo>
                    <a:pt x="1945" y="5349"/>
                  </a:lnTo>
                  <a:lnTo>
                    <a:pt x="1752" y="6089"/>
                  </a:lnTo>
                  <a:lnTo>
                    <a:pt x="1568" y="6863"/>
                  </a:lnTo>
                  <a:lnTo>
                    <a:pt x="1390" y="7670"/>
                  </a:lnTo>
                  <a:lnTo>
                    <a:pt x="1220" y="8511"/>
                  </a:lnTo>
                  <a:lnTo>
                    <a:pt x="1058" y="9420"/>
                  </a:lnTo>
                  <a:lnTo>
                    <a:pt x="910" y="10328"/>
                  </a:lnTo>
                  <a:lnTo>
                    <a:pt x="770" y="11270"/>
                  </a:lnTo>
                  <a:lnTo>
                    <a:pt x="644" y="12245"/>
                  </a:lnTo>
                  <a:lnTo>
                    <a:pt x="526" y="13255"/>
                  </a:lnTo>
                  <a:lnTo>
                    <a:pt x="415" y="14298"/>
                  </a:lnTo>
                  <a:lnTo>
                    <a:pt x="326" y="15340"/>
                  </a:lnTo>
                  <a:lnTo>
                    <a:pt x="237" y="16417"/>
                  </a:lnTo>
                  <a:lnTo>
                    <a:pt x="171" y="17527"/>
                  </a:lnTo>
                  <a:lnTo>
                    <a:pt x="112" y="18671"/>
                  </a:lnTo>
                  <a:lnTo>
                    <a:pt x="60" y="19815"/>
                  </a:lnTo>
                  <a:lnTo>
                    <a:pt x="31" y="20959"/>
                  </a:lnTo>
                  <a:lnTo>
                    <a:pt x="8" y="22136"/>
                  </a:lnTo>
                  <a:lnTo>
                    <a:pt x="1" y="23347"/>
                  </a:lnTo>
                  <a:lnTo>
                    <a:pt x="8" y="24558"/>
                  </a:lnTo>
                  <a:lnTo>
                    <a:pt x="31" y="25736"/>
                  </a:lnTo>
                  <a:lnTo>
                    <a:pt x="60" y="26879"/>
                  </a:lnTo>
                  <a:lnTo>
                    <a:pt x="112" y="28023"/>
                  </a:lnTo>
                  <a:lnTo>
                    <a:pt x="171" y="29167"/>
                  </a:lnTo>
                  <a:lnTo>
                    <a:pt x="237" y="30277"/>
                  </a:lnTo>
                  <a:lnTo>
                    <a:pt x="326" y="31354"/>
                  </a:lnTo>
                  <a:lnTo>
                    <a:pt x="415" y="32397"/>
                  </a:lnTo>
                  <a:lnTo>
                    <a:pt x="526" y="33440"/>
                  </a:lnTo>
                  <a:lnTo>
                    <a:pt x="644" y="34449"/>
                  </a:lnTo>
                  <a:lnTo>
                    <a:pt x="770" y="35424"/>
                  </a:lnTo>
                  <a:lnTo>
                    <a:pt x="910" y="36366"/>
                  </a:lnTo>
                  <a:lnTo>
                    <a:pt x="1058" y="37275"/>
                  </a:lnTo>
                  <a:lnTo>
                    <a:pt x="1220" y="38183"/>
                  </a:lnTo>
                  <a:lnTo>
                    <a:pt x="1390" y="39024"/>
                  </a:lnTo>
                  <a:lnTo>
                    <a:pt x="1568" y="39831"/>
                  </a:lnTo>
                  <a:lnTo>
                    <a:pt x="1752" y="40605"/>
                  </a:lnTo>
                  <a:lnTo>
                    <a:pt x="1945" y="41345"/>
                  </a:lnTo>
                  <a:lnTo>
                    <a:pt x="2152" y="42052"/>
                  </a:lnTo>
                  <a:lnTo>
                    <a:pt x="2359" y="42691"/>
                  </a:lnTo>
                  <a:lnTo>
                    <a:pt x="2580" y="43296"/>
                  </a:lnTo>
                  <a:lnTo>
                    <a:pt x="2802" y="43868"/>
                  </a:lnTo>
                  <a:lnTo>
                    <a:pt x="3038" y="44373"/>
                  </a:lnTo>
                  <a:lnTo>
                    <a:pt x="3275" y="44844"/>
                  </a:lnTo>
                  <a:lnTo>
                    <a:pt x="3526" y="45281"/>
                  </a:lnTo>
                  <a:lnTo>
                    <a:pt x="3777" y="45651"/>
                  </a:lnTo>
                  <a:lnTo>
                    <a:pt x="4036" y="45954"/>
                  </a:lnTo>
                  <a:lnTo>
                    <a:pt x="4295" y="46223"/>
                  </a:lnTo>
                  <a:lnTo>
                    <a:pt x="4568" y="46425"/>
                  </a:lnTo>
                  <a:lnTo>
                    <a:pt x="4842" y="46560"/>
                  </a:lnTo>
                  <a:lnTo>
                    <a:pt x="5115" y="46661"/>
                  </a:lnTo>
                  <a:lnTo>
                    <a:pt x="5396" y="46694"/>
                  </a:lnTo>
                  <a:lnTo>
                    <a:pt x="5677" y="46661"/>
                  </a:lnTo>
                  <a:lnTo>
                    <a:pt x="5950" y="46560"/>
                  </a:lnTo>
                  <a:lnTo>
                    <a:pt x="6216" y="46425"/>
                  </a:lnTo>
                  <a:lnTo>
                    <a:pt x="6482" y="46223"/>
                  </a:lnTo>
                  <a:lnTo>
                    <a:pt x="6741" y="45954"/>
                  </a:lnTo>
                  <a:lnTo>
                    <a:pt x="7000" y="45651"/>
                  </a:lnTo>
                  <a:lnTo>
                    <a:pt x="7251" y="45281"/>
                  </a:lnTo>
                  <a:lnTo>
                    <a:pt x="7495" y="44844"/>
                  </a:lnTo>
                  <a:lnTo>
                    <a:pt x="7731" y="44373"/>
                  </a:lnTo>
                  <a:lnTo>
                    <a:pt x="7968" y="43868"/>
                  </a:lnTo>
                  <a:lnTo>
                    <a:pt x="8190" y="43296"/>
                  </a:lnTo>
                  <a:lnTo>
                    <a:pt x="8411" y="42691"/>
                  </a:lnTo>
                  <a:lnTo>
                    <a:pt x="8618" y="42052"/>
                  </a:lnTo>
                  <a:lnTo>
                    <a:pt x="8825" y="41345"/>
                  </a:lnTo>
                  <a:lnTo>
                    <a:pt x="9025" y="40605"/>
                  </a:lnTo>
                  <a:lnTo>
                    <a:pt x="9209" y="39831"/>
                  </a:lnTo>
                  <a:lnTo>
                    <a:pt x="9387" y="39024"/>
                  </a:lnTo>
                  <a:lnTo>
                    <a:pt x="9557" y="38183"/>
                  </a:lnTo>
                  <a:lnTo>
                    <a:pt x="9719" y="37275"/>
                  </a:lnTo>
                  <a:lnTo>
                    <a:pt x="9867" y="36366"/>
                  </a:lnTo>
                  <a:lnTo>
                    <a:pt x="10008" y="35424"/>
                  </a:lnTo>
                  <a:lnTo>
                    <a:pt x="10141" y="34449"/>
                  </a:lnTo>
                  <a:lnTo>
                    <a:pt x="10259" y="33440"/>
                  </a:lnTo>
                  <a:lnTo>
                    <a:pt x="10370" y="32397"/>
                  </a:lnTo>
                  <a:lnTo>
                    <a:pt x="10466" y="31354"/>
                  </a:lnTo>
                  <a:lnTo>
                    <a:pt x="10554" y="30277"/>
                  </a:lnTo>
                  <a:lnTo>
                    <a:pt x="10621" y="29167"/>
                  </a:lnTo>
                  <a:lnTo>
                    <a:pt x="10687" y="28023"/>
                  </a:lnTo>
                  <a:lnTo>
                    <a:pt x="10732" y="26879"/>
                  </a:lnTo>
                  <a:lnTo>
                    <a:pt x="10769" y="25736"/>
                  </a:lnTo>
                  <a:lnTo>
                    <a:pt x="10791" y="24558"/>
                  </a:lnTo>
                  <a:lnTo>
                    <a:pt x="10798" y="23347"/>
                  </a:lnTo>
                  <a:lnTo>
                    <a:pt x="10791" y="22136"/>
                  </a:lnTo>
                  <a:lnTo>
                    <a:pt x="10769" y="20959"/>
                  </a:lnTo>
                  <a:lnTo>
                    <a:pt x="10732" y="19815"/>
                  </a:lnTo>
                  <a:lnTo>
                    <a:pt x="10687" y="18671"/>
                  </a:lnTo>
                  <a:lnTo>
                    <a:pt x="10621" y="17527"/>
                  </a:lnTo>
                  <a:lnTo>
                    <a:pt x="10554" y="16417"/>
                  </a:lnTo>
                  <a:lnTo>
                    <a:pt x="10466" y="15340"/>
                  </a:lnTo>
                  <a:lnTo>
                    <a:pt x="10370" y="14298"/>
                  </a:lnTo>
                  <a:lnTo>
                    <a:pt x="10259" y="13255"/>
                  </a:lnTo>
                  <a:lnTo>
                    <a:pt x="10141" y="12245"/>
                  </a:lnTo>
                  <a:lnTo>
                    <a:pt x="10008" y="11270"/>
                  </a:lnTo>
                  <a:lnTo>
                    <a:pt x="9867" y="10328"/>
                  </a:lnTo>
                  <a:lnTo>
                    <a:pt x="9719" y="9420"/>
                  </a:lnTo>
                  <a:lnTo>
                    <a:pt x="9557" y="8511"/>
                  </a:lnTo>
                  <a:lnTo>
                    <a:pt x="9387" y="7670"/>
                  </a:lnTo>
                  <a:lnTo>
                    <a:pt x="9209" y="6863"/>
                  </a:lnTo>
                  <a:lnTo>
                    <a:pt x="9025" y="6089"/>
                  </a:lnTo>
                  <a:lnTo>
                    <a:pt x="8825" y="5349"/>
                  </a:lnTo>
                  <a:lnTo>
                    <a:pt x="8618" y="4643"/>
                  </a:lnTo>
                  <a:lnTo>
                    <a:pt x="8411" y="4003"/>
                  </a:lnTo>
                  <a:lnTo>
                    <a:pt x="8190" y="3398"/>
                  </a:lnTo>
                  <a:lnTo>
                    <a:pt x="7968" y="2826"/>
                  </a:lnTo>
                  <a:lnTo>
                    <a:pt x="7731" y="2321"/>
                  </a:lnTo>
                  <a:lnTo>
                    <a:pt x="7495" y="1850"/>
                  </a:lnTo>
                  <a:lnTo>
                    <a:pt x="7251" y="1413"/>
                  </a:lnTo>
                  <a:lnTo>
                    <a:pt x="7000" y="1043"/>
                  </a:lnTo>
                  <a:lnTo>
                    <a:pt x="6741" y="740"/>
                  </a:lnTo>
                  <a:lnTo>
                    <a:pt x="6482" y="471"/>
                  </a:lnTo>
                  <a:lnTo>
                    <a:pt x="6216" y="269"/>
                  </a:lnTo>
                  <a:lnTo>
                    <a:pt x="5950" y="135"/>
                  </a:lnTo>
                  <a:lnTo>
                    <a:pt x="5677" y="34"/>
                  </a:lnTo>
                  <a:lnTo>
                    <a:pt x="5396" y="0"/>
                  </a:lnTo>
                  <a:close/>
                  <a:moveTo>
                    <a:pt x="5396" y="113472"/>
                  </a:moveTo>
                  <a:lnTo>
                    <a:pt x="5115" y="113506"/>
                  </a:lnTo>
                  <a:lnTo>
                    <a:pt x="4842" y="113573"/>
                  </a:lnTo>
                  <a:lnTo>
                    <a:pt x="4568" y="113742"/>
                  </a:lnTo>
                  <a:lnTo>
                    <a:pt x="4295" y="113943"/>
                  </a:lnTo>
                  <a:lnTo>
                    <a:pt x="4036" y="114213"/>
                  </a:lnTo>
                  <a:lnTo>
                    <a:pt x="3777" y="114515"/>
                  </a:lnTo>
                  <a:lnTo>
                    <a:pt x="3526" y="114885"/>
                  </a:lnTo>
                  <a:lnTo>
                    <a:pt x="3275" y="115323"/>
                  </a:lnTo>
                  <a:lnTo>
                    <a:pt x="3038" y="115794"/>
                  </a:lnTo>
                  <a:lnTo>
                    <a:pt x="2802" y="116298"/>
                  </a:lnTo>
                  <a:lnTo>
                    <a:pt x="2580" y="116870"/>
                  </a:lnTo>
                  <a:lnTo>
                    <a:pt x="2359" y="117476"/>
                  </a:lnTo>
                  <a:lnTo>
                    <a:pt x="2152" y="118115"/>
                  </a:lnTo>
                  <a:lnTo>
                    <a:pt x="1945" y="118821"/>
                  </a:lnTo>
                  <a:lnTo>
                    <a:pt x="1752" y="119562"/>
                  </a:lnTo>
                  <a:lnTo>
                    <a:pt x="1568" y="120335"/>
                  </a:lnTo>
                  <a:lnTo>
                    <a:pt x="1390" y="121143"/>
                  </a:lnTo>
                  <a:lnTo>
                    <a:pt x="1220" y="121984"/>
                  </a:lnTo>
                  <a:lnTo>
                    <a:pt x="1058" y="122858"/>
                  </a:lnTo>
                  <a:lnTo>
                    <a:pt x="910" y="123800"/>
                  </a:lnTo>
                  <a:lnTo>
                    <a:pt x="770" y="124742"/>
                  </a:lnTo>
                  <a:lnTo>
                    <a:pt x="644" y="125718"/>
                  </a:lnTo>
                  <a:lnTo>
                    <a:pt x="526" y="126727"/>
                  </a:lnTo>
                  <a:lnTo>
                    <a:pt x="415" y="127736"/>
                  </a:lnTo>
                  <a:lnTo>
                    <a:pt x="326" y="128813"/>
                  </a:lnTo>
                  <a:lnTo>
                    <a:pt x="237" y="129889"/>
                  </a:lnTo>
                  <a:lnTo>
                    <a:pt x="171" y="131000"/>
                  </a:lnTo>
                  <a:lnTo>
                    <a:pt x="112" y="132110"/>
                  </a:lnTo>
                  <a:lnTo>
                    <a:pt x="60" y="133254"/>
                  </a:lnTo>
                  <a:lnTo>
                    <a:pt x="31" y="134431"/>
                  </a:lnTo>
                  <a:lnTo>
                    <a:pt x="8" y="135608"/>
                  </a:lnTo>
                  <a:lnTo>
                    <a:pt x="1" y="136820"/>
                  </a:lnTo>
                  <a:lnTo>
                    <a:pt x="8" y="137997"/>
                  </a:lnTo>
                  <a:lnTo>
                    <a:pt x="31" y="139174"/>
                  </a:lnTo>
                  <a:lnTo>
                    <a:pt x="60" y="140352"/>
                  </a:lnTo>
                  <a:lnTo>
                    <a:pt x="112" y="141496"/>
                  </a:lnTo>
                  <a:lnTo>
                    <a:pt x="171" y="142640"/>
                  </a:lnTo>
                  <a:lnTo>
                    <a:pt x="237" y="143716"/>
                  </a:lnTo>
                  <a:lnTo>
                    <a:pt x="326" y="144826"/>
                  </a:lnTo>
                  <a:lnTo>
                    <a:pt x="415" y="145869"/>
                  </a:lnTo>
                  <a:lnTo>
                    <a:pt x="526" y="146912"/>
                  </a:lnTo>
                  <a:lnTo>
                    <a:pt x="644" y="147921"/>
                  </a:lnTo>
                  <a:lnTo>
                    <a:pt x="770" y="148897"/>
                  </a:lnTo>
                  <a:lnTo>
                    <a:pt x="910" y="149839"/>
                  </a:lnTo>
                  <a:lnTo>
                    <a:pt x="1058" y="150747"/>
                  </a:lnTo>
                  <a:lnTo>
                    <a:pt x="1220" y="151622"/>
                  </a:lnTo>
                  <a:lnTo>
                    <a:pt x="1390" y="152496"/>
                  </a:lnTo>
                  <a:lnTo>
                    <a:pt x="1568" y="153304"/>
                  </a:lnTo>
                  <a:lnTo>
                    <a:pt x="1752" y="154078"/>
                  </a:lnTo>
                  <a:lnTo>
                    <a:pt x="1945" y="154818"/>
                  </a:lnTo>
                  <a:lnTo>
                    <a:pt x="2152" y="155491"/>
                  </a:lnTo>
                  <a:lnTo>
                    <a:pt x="2359" y="156163"/>
                  </a:lnTo>
                  <a:lnTo>
                    <a:pt x="2580" y="156769"/>
                  </a:lnTo>
                  <a:lnTo>
                    <a:pt x="2802" y="157341"/>
                  </a:lnTo>
                  <a:lnTo>
                    <a:pt x="3038" y="157845"/>
                  </a:lnTo>
                  <a:lnTo>
                    <a:pt x="3275" y="158316"/>
                  </a:lnTo>
                  <a:lnTo>
                    <a:pt x="3526" y="158720"/>
                  </a:lnTo>
                  <a:lnTo>
                    <a:pt x="3777" y="159090"/>
                  </a:lnTo>
                  <a:lnTo>
                    <a:pt x="4036" y="159427"/>
                  </a:lnTo>
                  <a:lnTo>
                    <a:pt x="4295" y="159696"/>
                  </a:lnTo>
                  <a:lnTo>
                    <a:pt x="4568" y="159898"/>
                  </a:lnTo>
                  <a:lnTo>
                    <a:pt x="4842" y="160032"/>
                  </a:lnTo>
                  <a:lnTo>
                    <a:pt x="5115" y="160133"/>
                  </a:lnTo>
                  <a:lnTo>
                    <a:pt x="5396" y="160167"/>
                  </a:lnTo>
                  <a:lnTo>
                    <a:pt x="5677" y="160133"/>
                  </a:lnTo>
                  <a:lnTo>
                    <a:pt x="5950" y="160032"/>
                  </a:lnTo>
                  <a:lnTo>
                    <a:pt x="6216" y="159898"/>
                  </a:lnTo>
                  <a:lnTo>
                    <a:pt x="6482" y="159696"/>
                  </a:lnTo>
                  <a:lnTo>
                    <a:pt x="6741" y="159427"/>
                  </a:lnTo>
                  <a:lnTo>
                    <a:pt x="7000" y="159090"/>
                  </a:lnTo>
                  <a:lnTo>
                    <a:pt x="7251" y="158720"/>
                  </a:lnTo>
                  <a:lnTo>
                    <a:pt x="7495" y="158316"/>
                  </a:lnTo>
                  <a:lnTo>
                    <a:pt x="7731" y="157845"/>
                  </a:lnTo>
                  <a:lnTo>
                    <a:pt x="7968" y="157341"/>
                  </a:lnTo>
                  <a:lnTo>
                    <a:pt x="8190" y="156769"/>
                  </a:lnTo>
                  <a:lnTo>
                    <a:pt x="8411" y="156163"/>
                  </a:lnTo>
                  <a:lnTo>
                    <a:pt x="8618" y="155491"/>
                  </a:lnTo>
                  <a:lnTo>
                    <a:pt x="8825" y="154818"/>
                  </a:lnTo>
                  <a:lnTo>
                    <a:pt x="9025" y="154078"/>
                  </a:lnTo>
                  <a:lnTo>
                    <a:pt x="9209" y="153304"/>
                  </a:lnTo>
                  <a:lnTo>
                    <a:pt x="9387" y="152496"/>
                  </a:lnTo>
                  <a:lnTo>
                    <a:pt x="9557" y="151622"/>
                  </a:lnTo>
                  <a:lnTo>
                    <a:pt x="9719" y="150747"/>
                  </a:lnTo>
                  <a:lnTo>
                    <a:pt x="9867" y="149839"/>
                  </a:lnTo>
                  <a:lnTo>
                    <a:pt x="10008" y="148897"/>
                  </a:lnTo>
                  <a:lnTo>
                    <a:pt x="10141" y="147921"/>
                  </a:lnTo>
                  <a:lnTo>
                    <a:pt x="10259" y="146912"/>
                  </a:lnTo>
                  <a:lnTo>
                    <a:pt x="10370" y="145869"/>
                  </a:lnTo>
                  <a:lnTo>
                    <a:pt x="10466" y="144826"/>
                  </a:lnTo>
                  <a:lnTo>
                    <a:pt x="10554" y="143716"/>
                  </a:lnTo>
                  <a:lnTo>
                    <a:pt x="10621" y="142640"/>
                  </a:lnTo>
                  <a:lnTo>
                    <a:pt x="10687" y="141496"/>
                  </a:lnTo>
                  <a:lnTo>
                    <a:pt x="10732" y="140352"/>
                  </a:lnTo>
                  <a:lnTo>
                    <a:pt x="10769" y="139174"/>
                  </a:lnTo>
                  <a:lnTo>
                    <a:pt x="10791" y="137997"/>
                  </a:lnTo>
                  <a:lnTo>
                    <a:pt x="10798" y="136820"/>
                  </a:lnTo>
                  <a:lnTo>
                    <a:pt x="10791" y="135608"/>
                  </a:lnTo>
                  <a:lnTo>
                    <a:pt x="10769" y="134431"/>
                  </a:lnTo>
                  <a:lnTo>
                    <a:pt x="10732" y="133254"/>
                  </a:lnTo>
                  <a:lnTo>
                    <a:pt x="10687" y="132110"/>
                  </a:lnTo>
                  <a:lnTo>
                    <a:pt x="10621" y="131000"/>
                  </a:lnTo>
                  <a:lnTo>
                    <a:pt x="10554" y="129889"/>
                  </a:lnTo>
                  <a:lnTo>
                    <a:pt x="10466" y="128813"/>
                  </a:lnTo>
                  <a:lnTo>
                    <a:pt x="10370" y="127736"/>
                  </a:lnTo>
                  <a:lnTo>
                    <a:pt x="10259" y="126727"/>
                  </a:lnTo>
                  <a:lnTo>
                    <a:pt x="10141" y="125718"/>
                  </a:lnTo>
                  <a:lnTo>
                    <a:pt x="10008" y="124742"/>
                  </a:lnTo>
                  <a:lnTo>
                    <a:pt x="9867" y="123800"/>
                  </a:lnTo>
                  <a:lnTo>
                    <a:pt x="9719" y="122858"/>
                  </a:lnTo>
                  <a:lnTo>
                    <a:pt x="9557" y="121984"/>
                  </a:lnTo>
                  <a:lnTo>
                    <a:pt x="9387" y="121143"/>
                  </a:lnTo>
                  <a:lnTo>
                    <a:pt x="9209" y="120335"/>
                  </a:lnTo>
                  <a:lnTo>
                    <a:pt x="9025" y="119562"/>
                  </a:lnTo>
                  <a:lnTo>
                    <a:pt x="8825" y="118821"/>
                  </a:lnTo>
                  <a:lnTo>
                    <a:pt x="8618" y="118115"/>
                  </a:lnTo>
                  <a:lnTo>
                    <a:pt x="8411" y="117476"/>
                  </a:lnTo>
                  <a:lnTo>
                    <a:pt x="8190" y="116870"/>
                  </a:lnTo>
                  <a:lnTo>
                    <a:pt x="7968" y="116298"/>
                  </a:lnTo>
                  <a:lnTo>
                    <a:pt x="7731" y="115794"/>
                  </a:lnTo>
                  <a:lnTo>
                    <a:pt x="7495" y="115323"/>
                  </a:lnTo>
                  <a:lnTo>
                    <a:pt x="7251" y="114885"/>
                  </a:lnTo>
                  <a:lnTo>
                    <a:pt x="7000" y="114515"/>
                  </a:lnTo>
                  <a:lnTo>
                    <a:pt x="6741" y="114213"/>
                  </a:lnTo>
                  <a:lnTo>
                    <a:pt x="6482" y="113943"/>
                  </a:lnTo>
                  <a:lnTo>
                    <a:pt x="6216" y="113742"/>
                  </a:lnTo>
                  <a:lnTo>
                    <a:pt x="5950" y="113573"/>
                  </a:lnTo>
                  <a:lnTo>
                    <a:pt x="5677" y="113506"/>
                  </a:lnTo>
                  <a:lnTo>
                    <a:pt x="5396" y="113472"/>
                  </a:lnTo>
                  <a:close/>
                  <a:moveTo>
                    <a:pt x="5115" y="226945"/>
                  </a:moveTo>
                  <a:lnTo>
                    <a:pt x="4842" y="227046"/>
                  </a:lnTo>
                  <a:lnTo>
                    <a:pt x="4568" y="227214"/>
                  </a:lnTo>
                  <a:lnTo>
                    <a:pt x="4295" y="227416"/>
                  </a:lnTo>
                  <a:lnTo>
                    <a:pt x="4036" y="227651"/>
                  </a:lnTo>
                  <a:lnTo>
                    <a:pt x="3777" y="227988"/>
                  </a:lnTo>
                  <a:lnTo>
                    <a:pt x="3526" y="228358"/>
                  </a:lnTo>
                  <a:lnTo>
                    <a:pt x="3275" y="228761"/>
                  </a:lnTo>
                  <a:lnTo>
                    <a:pt x="3038" y="229232"/>
                  </a:lnTo>
                  <a:lnTo>
                    <a:pt x="2802" y="229771"/>
                  </a:lnTo>
                  <a:lnTo>
                    <a:pt x="2580" y="230309"/>
                  </a:lnTo>
                  <a:lnTo>
                    <a:pt x="2359" y="230915"/>
                  </a:lnTo>
                  <a:lnTo>
                    <a:pt x="2152" y="231587"/>
                  </a:lnTo>
                  <a:lnTo>
                    <a:pt x="1945" y="232260"/>
                  </a:lnTo>
                  <a:lnTo>
                    <a:pt x="1752" y="233000"/>
                  </a:lnTo>
                  <a:lnTo>
                    <a:pt x="1568" y="233774"/>
                  </a:lnTo>
                  <a:lnTo>
                    <a:pt x="1390" y="234581"/>
                  </a:lnTo>
                  <a:lnTo>
                    <a:pt x="1220" y="235422"/>
                  </a:lnTo>
                  <a:lnTo>
                    <a:pt x="1058" y="236331"/>
                  </a:lnTo>
                  <a:lnTo>
                    <a:pt x="910" y="237239"/>
                  </a:lnTo>
                  <a:lnTo>
                    <a:pt x="770" y="238181"/>
                  </a:lnTo>
                  <a:lnTo>
                    <a:pt x="644" y="239157"/>
                  </a:lnTo>
                  <a:lnTo>
                    <a:pt x="526" y="240166"/>
                  </a:lnTo>
                  <a:lnTo>
                    <a:pt x="415" y="241209"/>
                  </a:lnTo>
                  <a:lnTo>
                    <a:pt x="326" y="242252"/>
                  </a:lnTo>
                  <a:lnTo>
                    <a:pt x="237" y="243328"/>
                  </a:lnTo>
                  <a:lnTo>
                    <a:pt x="171" y="244438"/>
                  </a:lnTo>
                  <a:lnTo>
                    <a:pt x="112" y="245582"/>
                  </a:lnTo>
                  <a:lnTo>
                    <a:pt x="60" y="246726"/>
                  </a:lnTo>
                  <a:lnTo>
                    <a:pt x="31" y="247903"/>
                  </a:lnTo>
                  <a:lnTo>
                    <a:pt x="8" y="249081"/>
                  </a:lnTo>
                  <a:lnTo>
                    <a:pt x="1" y="250258"/>
                  </a:lnTo>
                  <a:lnTo>
                    <a:pt x="8" y="251469"/>
                  </a:lnTo>
                  <a:lnTo>
                    <a:pt x="31" y="252647"/>
                  </a:lnTo>
                  <a:lnTo>
                    <a:pt x="60" y="253824"/>
                  </a:lnTo>
                  <a:lnTo>
                    <a:pt x="112" y="254968"/>
                  </a:lnTo>
                  <a:lnTo>
                    <a:pt x="171" y="256078"/>
                  </a:lnTo>
                  <a:lnTo>
                    <a:pt x="237" y="257188"/>
                  </a:lnTo>
                  <a:lnTo>
                    <a:pt x="326" y="258265"/>
                  </a:lnTo>
                  <a:lnTo>
                    <a:pt x="415" y="259341"/>
                  </a:lnTo>
                  <a:lnTo>
                    <a:pt x="526" y="260384"/>
                  </a:lnTo>
                  <a:lnTo>
                    <a:pt x="644" y="261360"/>
                  </a:lnTo>
                  <a:lnTo>
                    <a:pt x="770" y="262336"/>
                  </a:lnTo>
                  <a:lnTo>
                    <a:pt x="910" y="263311"/>
                  </a:lnTo>
                  <a:lnTo>
                    <a:pt x="1058" y="264220"/>
                  </a:lnTo>
                  <a:lnTo>
                    <a:pt x="1220" y="265094"/>
                  </a:lnTo>
                  <a:lnTo>
                    <a:pt x="1390" y="265935"/>
                  </a:lnTo>
                  <a:lnTo>
                    <a:pt x="1568" y="266743"/>
                  </a:lnTo>
                  <a:lnTo>
                    <a:pt x="1752" y="267516"/>
                  </a:lnTo>
                  <a:lnTo>
                    <a:pt x="1945" y="268256"/>
                  </a:lnTo>
                  <a:lnTo>
                    <a:pt x="2152" y="268963"/>
                  </a:lnTo>
                  <a:lnTo>
                    <a:pt x="2359" y="269602"/>
                  </a:lnTo>
                  <a:lnTo>
                    <a:pt x="2580" y="270208"/>
                  </a:lnTo>
                  <a:lnTo>
                    <a:pt x="2802" y="270780"/>
                  </a:lnTo>
                  <a:lnTo>
                    <a:pt x="3038" y="271318"/>
                  </a:lnTo>
                  <a:lnTo>
                    <a:pt x="3275" y="271789"/>
                  </a:lnTo>
                  <a:lnTo>
                    <a:pt x="3526" y="272193"/>
                  </a:lnTo>
                  <a:lnTo>
                    <a:pt x="3777" y="272563"/>
                  </a:lnTo>
                  <a:lnTo>
                    <a:pt x="4036" y="272865"/>
                  </a:lnTo>
                  <a:lnTo>
                    <a:pt x="4295" y="273134"/>
                  </a:lnTo>
                  <a:lnTo>
                    <a:pt x="4568" y="273336"/>
                  </a:lnTo>
                  <a:lnTo>
                    <a:pt x="4842" y="273505"/>
                  </a:lnTo>
                  <a:lnTo>
                    <a:pt x="5115" y="273572"/>
                  </a:lnTo>
                  <a:lnTo>
                    <a:pt x="5396" y="273605"/>
                  </a:lnTo>
                  <a:lnTo>
                    <a:pt x="5677" y="273572"/>
                  </a:lnTo>
                  <a:lnTo>
                    <a:pt x="5950" y="273505"/>
                  </a:lnTo>
                  <a:lnTo>
                    <a:pt x="6216" y="273336"/>
                  </a:lnTo>
                  <a:lnTo>
                    <a:pt x="6482" y="273134"/>
                  </a:lnTo>
                  <a:lnTo>
                    <a:pt x="6741" y="272865"/>
                  </a:lnTo>
                  <a:lnTo>
                    <a:pt x="7000" y="272563"/>
                  </a:lnTo>
                  <a:lnTo>
                    <a:pt x="7251" y="272193"/>
                  </a:lnTo>
                  <a:lnTo>
                    <a:pt x="7495" y="271789"/>
                  </a:lnTo>
                  <a:lnTo>
                    <a:pt x="7731" y="271318"/>
                  </a:lnTo>
                  <a:lnTo>
                    <a:pt x="7968" y="270780"/>
                  </a:lnTo>
                  <a:lnTo>
                    <a:pt x="8190" y="270208"/>
                  </a:lnTo>
                  <a:lnTo>
                    <a:pt x="8411" y="269602"/>
                  </a:lnTo>
                  <a:lnTo>
                    <a:pt x="8618" y="268963"/>
                  </a:lnTo>
                  <a:lnTo>
                    <a:pt x="8825" y="268256"/>
                  </a:lnTo>
                  <a:lnTo>
                    <a:pt x="9025" y="267516"/>
                  </a:lnTo>
                  <a:lnTo>
                    <a:pt x="9209" y="266743"/>
                  </a:lnTo>
                  <a:lnTo>
                    <a:pt x="9387" y="265935"/>
                  </a:lnTo>
                  <a:lnTo>
                    <a:pt x="9557" y="265094"/>
                  </a:lnTo>
                  <a:lnTo>
                    <a:pt x="9719" y="264220"/>
                  </a:lnTo>
                  <a:lnTo>
                    <a:pt x="9867" y="263311"/>
                  </a:lnTo>
                  <a:lnTo>
                    <a:pt x="10008" y="262336"/>
                  </a:lnTo>
                  <a:lnTo>
                    <a:pt x="10141" y="261360"/>
                  </a:lnTo>
                  <a:lnTo>
                    <a:pt x="10259" y="260384"/>
                  </a:lnTo>
                  <a:lnTo>
                    <a:pt x="10370" y="259341"/>
                  </a:lnTo>
                  <a:lnTo>
                    <a:pt x="10466" y="258265"/>
                  </a:lnTo>
                  <a:lnTo>
                    <a:pt x="10554" y="257188"/>
                  </a:lnTo>
                  <a:lnTo>
                    <a:pt x="10621" y="256078"/>
                  </a:lnTo>
                  <a:lnTo>
                    <a:pt x="10687" y="254968"/>
                  </a:lnTo>
                  <a:lnTo>
                    <a:pt x="10732" y="253824"/>
                  </a:lnTo>
                  <a:lnTo>
                    <a:pt x="10769" y="252647"/>
                  </a:lnTo>
                  <a:lnTo>
                    <a:pt x="10791" y="251469"/>
                  </a:lnTo>
                  <a:lnTo>
                    <a:pt x="10798" y="250258"/>
                  </a:lnTo>
                  <a:lnTo>
                    <a:pt x="10791" y="249081"/>
                  </a:lnTo>
                  <a:lnTo>
                    <a:pt x="10769" y="247903"/>
                  </a:lnTo>
                  <a:lnTo>
                    <a:pt x="10732" y="246726"/>
                  </a:lnTo>
                  <a:lnTo>
                    <a:pt x="10687" y="245582"/>
                  </a:lnTo>
                  <a:lnTo>
                    <a:pt x="10621" y="244438"/>
                  </a:lnTo>
                  <a:lnTo>
                    <a:pt x="10554" y="243328"/>
                  </a:lnTo>
                  <a:lnTo>
                    <a:pt x="10466" y="242252"/>
                  </a:lnTo>
                  <a:lnTo>
                    <a:pt x="10370" y="241209"/>
                  </a:lnTo>
                  <a:lnTo>
                    <a:pt x="10259" y="240166"/>
                  </a:lnTo>
                  <a:lnTo>
                    <a:pt x="10141" y="239157"/>
                  </a:lnTo>
                  <a:lnTo>
                    <a:pt x="10008" y="238181"/>
                  </a:lnTo>
                  <a:lnTo>
                    <a:pt x="9867" y="237239"/>
                  </a:lnTo>
                  <a:lnTo>
                    <a:pt x="9719" y="236331"/>
                  </a:lnTo>
                  <a:lnTo>
                    <a:pt x="9557" y="235422"/>
                  </a:lnTo>
                  <a:lnTo>
                    <a:pt x="9387" y="234581"/>
                  </a:lnTo>
                  <a:lnTo>
                    <a:pt x="9209" y="233774"/>
                  </a:lnTo>
                  <a:lnTo>
                    <a:pt x="9025" y="233000"/>
                  </a:lnTo>
                  <a:lnTo>
                    <a:pt x="8825" y="232260"/>
                  </a:lnTo>
                  <a:lnTo>
                    <a:pt x="8618" y="231587"/>
                  </a:lnTo>
                  <a:lnTo>
                    <a:pt x="8411" y="230915"/>
                  </a:lnTo>
                  <a:lnTo>
                    <a:pt x="8190" y="230309"/>
                  </a:lnTo>
                  <a:lnTo>
                    <a:pt x="7968" y="229771"/>
                  </a:lnTo>
                  <a:lnTo>
                    <a:pt x="7731" y="229232"/>
                  </a:lnTo>
                  <a:lnTo>
                    <a:pt x="7495" y="228761"/>
                  </a:lnTo>
                  <a:lnTo>
                    <a:pt x="7251" y="228358"/>
                  </a:lnTo>
                  <a:lnTo>
                    <a:pt x="7000" y="227988"/>
                  </a:lnTo>
                  <a:lnTo>
                    <a:pt x="6741" y="227651"/>
                  </a:lnTo>
                  <a:lnTo>
                    <a:pt x="6482" y="227416"/>
                  </a:lnTo>
                  <a:lnTo>
                    <a:pt x="6216" y="227214"/>
                  </a:lnTo>
                  <a:lnTo>
                    <a:pt x="5950" y="227046"/>
                  </a:lnTo>
                  <a:lnTo>
                    <a:pt x="5677" y="226945"/>
                  </a:lnTo>
                  <a:close/>
                  <a:moveTo>
                    <a:pt x="5115" y="340384"/>
                  </a:moveTo>
                  <a:lnTo>
                    <a:pt x="4842" y="340485"/>
                  </a:lnTo>
                  <a:lnTo>
                    <a:pt x="4568" y="340653"/>
                  </a:lnTo>
                  <a:lnTo>
                    <a:pt x="4295" y="340855"/>
                  </a:lnTo>
                  <a:lnTo>
                    <a:pt x="4036" y="341124"/>
                  </a:lnTo>
                  <a:lnTo>
                    <a:pt x="3777" y="341426"/>
                  </a:lnTo>
                  <a:lnTo>
                    <a:pt x="3526" y="341797"/>
                  </a:lnTo>
                  <a:lnTo>
                    <a:pt x="3275" y="342200"/>
                  </a:lnTo>
                  <a:lnTo>
                    <a:pt x="3038" y="342671"/>
                  </a:lnTo>
                  <a:lnTo>
                    <a:pt x="2802" y="343209"/>
                  </a:lnTo>
                  <a:lnTo>
                    <a:pt x="2580" y="343748"/>
                  </a:lnTo>
                  <a:lnTo>
                    <a:pt x="2359" y="344387"/>
                  </a:lnTo>
                  <a:lnTo>
                    <a:pt x="2152" y="345026"/>
                  </a:lnTo>
                  <a:lnTo>
                    <a:pt x="1945" y="345733"/>
                  </a:lnTo>
                  <a:lnTo>
                    <a:pt x="1752" y="346439"/>
                  </a:lnTo>
                  <a:lnTo>
                    <a:pt x="1568" y="347213"/>
                  </a:lnTo>
                  <a:lnTo>
                    <a:pt x="1390" y="348054"/>
                  </a:lnTo>
                  <a:lnTo>
                    <a:pt x="1220" y="348895"/>
                  </a:lnTo>
                  <a:lnTo>
                    <a:pt x="1058" y="349770"/>
                  </a:lnTo>
                  <a:lnTo>
                    <a:pt x="910" y="350678"/>
                  </a:lnTo>
                  <a:lnTo>
                    <a:pt x="770" y="351620"/>
                  </a:lnTo>
                  <a:lnTo>
                    <a:pt x="644" y="352595"/>
                  </a:lnTo>
                  <a:lnTo>
                    <a:pt x="526" y="353605"/>
                  </a:lnTo>
                  <a:lnTo>
                    <a:pt x="415" y="354648"/>
                  </a:lnTo>
                  <a:lnTo>
                    <a:pt x="326" y="355724"/>
                  </a:lnTo>
                  <a:lnTo>
                    <a:pt x="237" y="356801"/>
                  </a:lnTo>
                  <a:lnTo>
                    <a:pt x="171" y="357911"/>
                  </a:lnTo>
                  <a:lnTo>
                    <a:pt x="112" y="359021"/>
                  </a:lnTo>
                  <a:lnTo>
                    <a:pt x="60" y="360165"/>
                  </a:lnTo>
                  <a:lnTo>
                    <a:pt x="31" y="361342"/>
                  </a:lnTo>
                  <a:lnTo>
                    <a:pt x="8" y="362520"/>
                  </a:lnTo>
                  <a:lnTo>
                    <a:pt x="1" y="363697"/>
                  </a:lnTo>
                  <a:lnTo>
                    <a:pt x="8" y="364908"/>
                  </a:lnTo>
                  <a:lnTo>
                    <a:pt x="31" y="366086"/>
                  </a:lnTo>
                  <a:lnTo>
                    <a:pt x="60" y="367263"/>
                  </a:lnTo>
                  <a:lnTo>
                    <a:pt x="112" y="368407"/>
                  </a:lnTo>
                  <a:lnTo>
                    <a:pt x="171" y="369517"/>
                  </a:lnTo>
                  <a:lnTo>
                    <a:pt x="237" y="370627"/>
                  </a:lnTo>
                  <a:lnTo>
                    <a:pt x="326" y="371704"/>
                  </a:lnTo>
                  <a:lnTo>
                    <a:pt x="415" y="372780"/>
                  </a:lnTo>
                  <a:lnTo>
                    <a:pt x="526" y="373823"/>
                  </a:lnTo>
                  <a:lnTo>
                    <a:pt x="644" y="374799"/>
                  </a:lnTo>
                  <a:lnTo>
                    <a:pt x="770" y="375808"/>
                  </a:lnTo>
                  <a:lnTo>
                    <a:pt x="910" y="376750"/>
                  </a:lnTo>
                  <a:lnTo>
                    <a:pt x="1058" y="377658"/>
                  </a:lnTo>
                  <a:lnTo>
                    <a:pt x="1220" y="378533"/>
                  </a:lnTo>
                  <a:lnTo>
                    <a:pt x="1390" y="379374"/>
                  </a:lnTo>
                  <a:lnTo>
                    <a:pt x="1568" y="380215"/>
                  </a:lnTo>
                  <a:lnTo>
                    <a:pt x="1752" y="380989"/>
                  </a:lnTo>
                  <a:lnTo>
                    <a:pt x="1945" y="381695"/>
                  </a:lnTo>
                  <a:lnTo>
                    <a:pt x="2152" y="382402"/>
                  </a:lnTo>
                  <a:lnTo>
                    <a:pt x="2359" y="383041"/>
                  </a:lnTo>
                  <a:lnTo>
                    <a:pt x="2580" y="383680"/>
                  </a:lnTo>
                  <a:lnTo>
                    <a:pt x="2802" y="384218"/>
                  </a:lnTo>
                  <a:lnTo>
                    <a:pt x="3038" y="384757"/>
                  </a:lnTo>
                  <a:lnTo>
                    <a:pt x="3275" y="385228"/>
                  </a:lnTo>
                  <a:lnTo>
                    <a:pt x="3526" y="385631"/>
                  </a:lnTo>
                  <a:lnTo>
                    <a:pt x="3777" y="386001"/>
                  </a:lnTo>
                  <a:lnTo>
                    <a:pt x="4036" y="386304"/>
                  </a:lnTo>
                  <a:lnTo>
                    <a:pt x="4295" y="386573"/>
                  </a:lnTo>
                  <a:lnTo>
                    <a:pt x="4568" y="386775"/>
                  </a:lnTo>
                  <a:lnTo>
                    <a:pt x="4842" y="386943"/>
                  </a:lnTo>
                  <a:lnTo>
                    <a:pt x="5115" y="387044"/>
                  </a:lnTo>
                  <a:lnTo>
                    <a:pt x="5677" y="387044"/>
                  </a:lnTo>
                  <a:lnTo>
                    <a:pt x="5950" y="386943"/>
                  </a:lnTo>
                  <a:lnTo>
                    <a:pt x="6216" y="386775"/>
                  </a:lnTo>
                  <a:lnTo>
                    <a:pt x="6482" y="386573"/>
                  </a:lnTo>
                  <a:lnTo>
                    <a:pt x="6741" y="386304"/>
                  </a:lnTo>
                  <a:lnTo>
                    <a:pt x="7000" y="386001"/>
                  </a:lnTo>
                  <a:lnTo>
                    <a:pt x="7251" y="385631"/>
                  </a:lnTo>
                  <a:lnTo>
                    <a:pt x="7495" y="385228"/>
                  </a:lnTo>
                  <a:lnTo>
                    <a:pt x="7731" y="384757"/>
                  </a:lnTo>
                  <a:lnTo>
                    <a:pt x="7968" y="384218"/>
                  </a:lnTo>
                  <a:lnTo>
                    <a:pt x="8190" y="383680"/>
                  </a:lnTo>
                  <a:lnTo>
                    <a:pt x="8411" y="383041"/>
                  </a:lnTo>
                  <a:lnTo>
                    <a:pt x="8618" y="382402"/>
                  </a:lnTo>
                  <a:lnTo>
                    <a:pt x="8825" y="381695"/>
                  </a:lnTo>
                  <a:lnTo>
                    <a:pt x="9025" y="380989"/>
                  </a:lnTo>
                  <a:lnTo>
                    <a:pt x="9209" y="380215"/>
                  </a:lnTo>
                  <a:lnTo>
                    <a:pt x="9387" y="379374"/>
                  </a:lnTo>
                  <a:lnTo>
                    <a:pt x="9557" y="378533"/>
                  </a:lnTo>
                  <a:lnTo>
                    <a:pt x="9719" y="377658"/>
                  </a:lnTo>
                  <a:lnTo>
                    <a:pt x="9867" y="376750"/>
                  </a:lnTo>
                  <a:lnTo>
                    <a:pt x="10008" y="375808"/>
                  </a:lnTo>
                  <a:lnTo>
                    <a:pt x="10141" y="374799"/>
                  </a:lnTo>
                  <a:lnTo>
                    <a:pt x="10259" y="373823"/>
                  </a:lnTo>
                  <a:lnTo>
                    <a:pt x="10370" y="372780"/>
                  </a:lnTo>
                  <a:lnTo>
                    <a:pt x="10466" y="371704"/>
                  </a:lnTo>
                  <a:lnTo>
                    <a:pt x="10554" y="370627"/>
                  </a:lnTo>
                  <a:lnTo>
                    <a:pt x="10621" y="369517"/>
                  </a:lnTo>
                  <a:lnTo>
                    <a:pt x="10687" y="368407"/>
                  </a:lnTo>
                  <a:lnTo>
                    <a:pt x="10732" y="367263"/>
                  </a:lnTo>
                  <a:lnTo>
                    <a:pt x="10769" y="366086"/>
                  </a:lnTo>
                  <a:lnTo>
                    <a:pt x="10791" y="364908"/>
                  </a:lnTo>
                  <a:lnTo>
                    <a:pt x="10798" y="363697"/>
                  </a:lnTo>
                  <a:lnTo>
                    <a:pt x="10791" y="362520"/>
                  </a:lnTo>
                  <a:lnTo>
                    <a:pt x="10769" y="361342"/>
                  </a:lnTo>
                  <a:lnTo>
                    <a:pt x="10732" y="360165"/>
                  </a:lnTo>
                  <a:lnTo>
                    <a:pt x="10687" y="359021"/>
                  </a:lnTo>
                  <a:lnTo>
                    <a:pt x="10621" y="357911"/>
                  </a:lnTo>
                  <a:lnTo>
                    <a:pt x="10554" y="356801"/>
                  </a:lnTo>
                  <a:lnTo>
                    <a:pt x="10466" y="355724"/>
                  </a:lnTo>
                  <a:lnTo>
                    <a:pt x="10370" y="354648"/>
                  </a:lnTo>
                  <a:lnTo>
                    <a:pt x="10259" y="353605"/>
                  </a:lnTo>
                  <a:lnTo>
                    <a:pt x="10141" y="352595"/>
                  </a:lnTo>
                  <a:lnTo>
                    <a:pt x="10008" y="351620"/>
                  </a:lnTo>
                  <a:lnTo>
                    <a:pt x="9867" y="350678"/>
                  </a:lnTo>
                  <a:lnTo>
                    <a:pt x="9719" y="349770"/>
                  </a:lnTo>
                  <a:lnTo>
                    <a:pt x="9557" y="348895"/>
                  </a:lnTo>
                  <a:lnTo>
                    <a:pt x="9387" y="348054"/>
                  </a:lnTo>
                  <a:lnTo>
                    <a:pt x="9209" y="347213"/>
                  </a:lnTo>
                  <a:lnTo>
                    <a:pt x="9025" y="346439"/>
                  </a:lnTo>
                  <a:lnTo>
                    <a:pt x="8825" y="345733"/>
                  </a:lnTo>
                  <a:lnTo>
                    <a:pt x="8618" y="345026"/>
                  </a:lnTo>
                  <a:lnTo>
                    <a:pt x="8411" y="344387"/>
                  </a:lnTo>
                  <a:lnTo>
                    <a:pt x="8190" y="343748"/>
                  </a:lnTo>
                  <a:lnTo>
                    <a:pt x="7968" y="343209"/>
                  </a:lnTo>
                  <a:lnTo>
                    <a:pt x="7731" y="342671"/>
                  </a:lnTo>
                  <a:lnTo>
                    <a:pt x="7495" y="342200"/>
                  </a:lnTo>
                  <a:lnTo>
                    <a:pt x="7251" y="341797"/>
                  </a:lnTo>
                  <a:lnTo>
                    <a:pt x="7000" y="341426"/>
                  </a:lnTo>
                  <a:lnTo>
                    <a:pt x="6741" y="341124"/>
                  </a:lnTo>
                  <a:lnTo>
                    <a:pt x="6482" y="340855"/>
                  </a:lnTo>
                  <a:lnTo>
                    <a:pt x="6216" y="340653"/>
                  </a:lnTo>
                  <a:lnTo>
                    <a:pt x="5950" y="340485"/>
                  </a:lnTo>
                  <a:lnTo>
                    <a:pt x="5677" y="340384"/>
                  </a:lnTo>
                  <a:close/>
                  <a:moveTo>
                    <a:pt x="5396" y="453822"/>
                  </a:moveTo>
                  <a:lnTo>
                    <a:pt x="5115" y="453856"/>
                  </a:lnTo>
                  <a:lnTo>
                    <a:pt x="4842" y="453957"/>
                  </a:lnTo>
                  <a:lnTo>
                    <a:pt x="4568" y="454092"/>
                  </a:lnTo>
                  <a:lnTo>
                    <a:pt x="4295" y="454293"/>
                  </a:lnTo>
                  <a:lnTo>
                    <a:pt x="4036" y="454562"/>
                  </a:lnTo>
                  <a:lnTo>
                    <a:pt x="3777" y="454865"/>
                  </a:lnTo>
                  <a:lnTo>
                    <a:pt x="3526" y="455235"/>
                  </a:lnTo>
                  <a:lnTo>
                    <a:pt x="3275" y="455639"/>
                  </a:lnTo>
                  <a:lnTo>
                    <a:pt x="3038" y="456110"/>
                  </a:lnTo>
                  <a:lnTo>
                    <a:pt x="2802" y="456615"/>
                  </a:lnTo>
                  <a:lnTo>
                    <a:pt x="2580" y="457153"/>
                  </a:lnTo>
                  <a:lnTo>
                    <a:pt x="2359" y="457758"/>
                  </a:lnTo>
                  <a:lnTo>
                    <a:pt x="2152" y="458398"/>
                  </a:lnTo>
                  <a:lnTo>
                    <a:pt x="1945" y="459070"/>
                  </a:lnTo>
                  <a:lnTo>
                    <a:pt x="1752" y="459811"/>
                  </a:lnTo>
                  <a:lnTo>
                    <a:pt x="1568" y="460551"/>
                  </a:lnTo>
                  <a:lnTo>
                    <a:pt x="1390" y="461358"/>
                  </a:lnTo>
                  <a:lnTo>
                    <a:pt x="1220" y="462199"/>
                  </a:lnTo>
                  <a:lnTo>
                    <a:pt x="1058" y="463074"/>
                  </a:lnTo>
                  <a:lnTo>
                    <a:pt x="910" y="463982"/>
                  </a:lnTo>
                  <a:lnTo>
                    <a:pt x="770" y="464924"/>
                  </a:lnTo>
                  <a:lnTo>
                    <a:pt x="644" y="465900"/>
                  </a:lnTo>
                  <a:lnTo>
                    <a:pt x="526" y="466875"/>
                  </a:lnTo>
                  <a:lnTo>
                    <a:pt x="415" y="467918"/>
                  </a:lnTo>
                  <a:lnTo>
                    <a:pt x="326" y="468961"/>
                  </a:lnTo>
                  <a:lnTo>
                    <a:pt x="237" y="470038"/>
                  </a:lnTo>
                  <a:lnTo>
                    <a:pt x="171" y="471148"/>
                  </a:lnTo>
                  <a:lnTo>
                    <a:pt x="112" y="472258"/>
                  </a:lnTo>
                  <a:lnTo>
                    <a:pt x="60" y="473402"/>
                  </a:lnTo>
                  <a:lnTo>
                    <a:pt x="31" y="474579"/>
                  </a:lnTo>
                  <a:lnTo>
                    <a:pt x="8" y="475757"/>
                  </a:lnTo>
                  <a:lnTo>
                    <a:pt x="1" y="476934"/>
                  </a:lnTo>
                  <a:lnTo>
                    <a:pt x="8" y="478179"/>
                  </a:lnTo>
                  <a:lnTo>
                    <a:pt x="31" y="479356"/>
                  </a:lnTo>
                  <a:lnTo>
                    <a:pt x="60" y="480534"/>
                  </a:lnTo>
                  <a:lnTo>
                    <a:pt x="112" y="481711"/>
                  </a:lnTo>
                  <a:lnTo>
                    <a:pt x="171" y="482855"/>
                  </a:lnTo>
                  <a:lnTo>
                    <a:pt x="237" y="483965"/>
                  </a:lnTo>
                  <a:lnTo>
                    <a:pt x="326" y="485075"/>
                  </a:lnTo>
                  <a:lnTo>
                    <a:pt x="415" y="486152"/>
                  </a:lnTo>
                  <a:lnTo>
                    <a:pt x="526" y="487195"/>
                  </a:lnTo>
                  <a:lnTo>
                    <a:pt x="644" y="488204"/>
                  </a:lnTo>
                  <a:lnTo>
                    <a:pt x="770" y="489179"/>
                  </a:lnTo>
                  <a:lnTo>
                    <a:pt x="910" y="490155"/>
                  </a:lnTo>
                  <a:lnTo>
                    <a:pt x="1058" y="491063"/>
                  </a:lnTo>
                  <a:lnTo>
                    <a:pt x="1220" y="491972"/>
                  </a:lnTo>
                  <a:lnTo>
                    <a:pt x="1390" y="492813"/>
                  </a:lnTo>
                  <a:lnTo>
                    <a:pt x="1568" y="493620"/>
                  </a:lnTo>
                  <a:lnTo>
                    <a:pt x="1752" y="494394"/>
                  </a:lnTo>
                  <a:lnTo>
                    <a:pt x="1945" y="495134"/>
                  </a:lnTo>
                  <a:lnTo>
                    <a:pt x="2152" y="495840"/>
                  </a:lnTo>
                  <a:lnTo>
                    <a:pt x="2359" y="496513"/>
                  </a:lnTo>
                  <a:lnTo>
                    <a:pt x="2580" y="497119"/>
                  </a:lnTo>
                  <a:lnTo>
                    <a:pt x="2802" y="497691"/>
                  </a:lnTo>
                  <a:lnTo>
                    <a:pt x="3038" y="498195"/>
                  </a:lnTo>
                  <a:lnTo>
                    <a:pt x="3275" y="498666"/>
                  </a:lnTo>
                  <a:lnTo>
                    <a:pt x="3526" y="499104"/>
                  </a:lnTo>
                  <a:lnTo>
                    <a:pt x="3777" y="499474"/>
                  </a:lnTo>
                  <a:lnTo>
                    <a:pt x="4036" y="499777"/>
                  </a:lnTo>
                  <a:lnTo>
                    <a:pt x="4295" y="500046"/>
                  </a:lnTo>
                  <a:lnTo>
                    <a:pt x="4568" y="500248"/>
                  </a:lnTo>
                  <a:lnTo>
                    <a:pt x="4842" y="500382"/>
                  </a:lnTo>
                  <a:lnTo>
                    <a:pt x="5115" y="500483"/>
                  </a:lnTo>
                  <a:lnTo>
                    <a:pt x="5396" y="500517"/>
                  </a:lnTo>
                  <a:lnTo>
                    <a:pt x="5677" y="500483"/>
                  </a:lnTo>
                  <a:lnTo>
                    <a:pt x="5950" y="500382"/>
                  </a:lnTo>
                  <a:lnTo>
                    <a:pt x="6216" y="500248"/>
                  </a:lnTo>
                  <a:lnTo>
                    <a:pt x="6482" y="500046"/>
                  </a:lnTo>
                  <a:lnTo>
                    <a:pt x="6741" y="499777"/>
                  </a:lnTo>
                  <a:lnTo>
                    <a:pt x="7000" y="499474"/>
                  </a:lnTo>
                  <a:lnTo>
                    <a:pt x="7251" y="499104"/>
                  </a:lnTo>
                  <a:lnTo>
                    <a:pt x="7495" y="498666"/>
                  </a:lnTo>
                  <a:lnTo>
                    <a:pt x="7731" y="498195"/>
                  </a:lnTo>
                  <a:lnTo>
                    <a:pt x="7968" y="497691"/>
                  </a:lnTo>
                  <a:lnTo>
                    <a:pt x="8190" y="497119"/>
                  </a:lnTo>
                  <a:lnTo>
                    <a:pt x="8411" y="496513"/>
                  </a:lnTo>
                  <a:lnTo>
                    <a:pt x="8618" y="495840"/>
                  </a:lnTo>
                  <a:lnTo>
                    <a:pt x="8825" y="495134"/>
                  </a:lnTo>
                  <a:lnTo>
                    <a:pt x="9025" y="494394"/>
                  </a:lnTo>
                  <a:lnTo>
                    <a:pt x="9209" y="493620"/>
                  </a:lnTo>
                  <a:lnTo>
                    <a:pt x="9387" y="492813"/>
                  </a:lnTo>
                  <a:lnTo>
                    <a:pt x="9557" y="491972"/>
                  </a:lnTo>
                  <a:lnTo>
                    <a:pt x="9719" y="491063"/>
                  </a:lnTo>
                  <a:lnTo>
                    <a:pt x="9867" y="490155"/>
                  </a:lnTo>
                  <a:lnTo>
                    <a:pt x="10008" y="489179"/>
                  </a:lnTo>
                  <a:lnTo>
                    <a:pt x="10141" y="488204"/>
                  </a:lnTo>
                  <a:lnTo>
                    <a:pt x="10259" y="487195"/>
                  </a:lnTo>
                  <a:lnTo>
                    <a:pt x="10370" y="486152"/>
                  </a:lnTo>
                  <a:lnTo>
                    <a:pt x="10466" y="485075"/>
                  </a:lnTo>
                  <a:lnTo>
                    <a:pt x="10554" y="483965"/>
                  </a:lnTo>
                  <a:lnTo>
                    <a:pt x="10621" y="482855"/>
                  </a:lnTo>
                  <a:lnTo>
                    <a:pt x="10687" y="481711"/>
                  </a:lnTo>
                  <a:lnTo>
                    <a:pt x="10732" y="480534"/>
                  </a:lnTo>
                  <a:lnTo>
                    <a:pt x="10769" y="479356"/>
                  </a:lnTo>
                  <a:lnTo>
                    <a:pt x="10791" y="478179"/>
                  </a:lnTo>
                  <a:lnTo>
                    <a:pt x="10798" y="476934"/>
                  </a:lnTo>
                  <a:lnTo>
                    <a:pt x="10791" y="475757"/>
                  </a:lnTo>
                  <a:lnTo>
                    <a:pt x="10769" y="474579"/>
                  </a:lnTo>
                  <a:lnTo>
                    <a:pt x="10732" y="473402"/>
                  </a:lnTo>
                  <a:lnTo>
                    <a:pt x="10687" y="472258"/>
                  </a:lnTo>
                  <a:lnTo>
                    <a:pt x="10621" y="471148"/>
                  </a:lnTo>
                  <a:lnTo>
                    <a:pt x="10554" y="470038"/>
                  </a:lnTo>
                  <a:lnTo>
                    <a:pt x="10466" y="468961"/>
                  </a:lnTo>
                  <a:lnTo>
                    <a:pt x="10370" y="467918"/>
                  </a:lnTo>
                  <a:lnTo>
                    <a:pt x="10259" y="466875"/>
                  </a:lnTo>
                  <a:lnTo>
                    <a:pt x="10141" y="465900"/>
                  </a:lnTo>
                  <a:lnTo>
                    <a:pt x="10008" y="464924"/>
                  </a:lnTo>
                  <a:lnTo>
                    <a:pt x="9867" y="463982"/>
                  </a:lnTo>
                  <a:lnTo>
                    <a:pt x="9719" y="463074"/>
                  </a:lnTo>
                  <a:lnTo>
                    <a:pt x="9557" y="462199"/>
                  </a:lnTo>
                  <a:lnTo>
                    <a:pt x="9387" y="461358"/>
                  </a:lnTo>
                  <a:lnTo>
                    <a:pt x="9209" y="460551"/>
                  </a:lnTo>
                  <a:lnTo>
                    <a:pt x="9025" y="459811"/>
                  </a:lnTo>
                  <a:lnTo>
                    <a:pt x="8825" y="459070"/>
                  </a:lnTo>
                  <a:lnTo>
                    <a:pt x="8618" y="458398"/>
                  </a:lnTo>
                  <a:lnTo>
                    <a:pt x="8411" y="457758"/>
                  </a:lnTo>
                  <a:lnTo>
                    <a:pt x="8190" y="457153"/>
                  </a:lnTo>
                  <a:lnTo>
                    <a:pt x="7968" y="456615"/>
                  </a:lnTo>
                  <a:lnTo>
                    <a:pt x="7731" y="456110"/>
                  </a:lnTo>
                  <a:lnTo>
                    <a:pt x="7495" y="455639"/>
                  </a:lnTo>
                  <a:lnTo>
                    <a:pt x="7251" y="455235"/>
                  </a:lnTo>
                  <a:lnTo>
                    <a:pt x="7000" y="454865"/>
                  </a:lnTo>
                  <a:lnTo>
                    <a:pt x="6741" y="454562"/>
                  </a:lnTo>
                  <a:lnTo>
                    <a:pt x="6482" y="454293"/>
                  </a:lnTo>
                  <a:lnTo>
                    <a:pt x="6216" y="454092"/>
                  </a:lnTo>
                  <a:lnTo>
                    <a:pt x="5950" y="453957"/>
                  </a:lnTo>
                  <a:lnTo>
                    <a:pt x="5677" y="453856"/>
                  </a:lnTo>
                  <a:lnTo>
                    <a:pt x="5396" y="453822"/>
                  </a:lnTo>
                  <a:close/>
                  <a:moveTo>
                    <a:pt x="5115" y="567059"/>
                  </a:moveTo>
                  <a:lnTo>
                    <a:pt x="4842" y="567160"/>
                  </a:lnTo>
                  <a:lnTo>
                    <a:pt x="4568" y="567328"/>
                  </a:lnTo>
                  <a:lnTo>
                    <a:pt x="4295" y="567530"/>
                  </a:lnTo>
                  <a:lnTo>
                    <a:pt x="4036" y="567766"/>
                  </a:lnTo>
                  <a:lnTo>
                    <a:pt x="3777" y="568102"/>
                  </a:lnTo>
                  <a:lnTo>
                    <a:pt x="3526" y="568472"/>
                  </a:lnTo>
                  <a:lnTo>
                    <a:pt x="3275" y="568876"/>
                  </a:lnTo>
                  <a:lnTo>
                    <a:pt x="3038" y="569347"/>
                  </a:lnTo>
                  <a:lnTo>
                    <a:pt x="2802" y="569885"/>
                  </a:lnTo>
                  <a:lnTo>
                    <a:pt x="2580" y="570423"/>
                  </a:lnTo>
                  <a:lnTo>
                    <a:pt x="2359" y="571029"/>
                  </a:lnTo>
                  <a:lnTo>
                    <a:pt x="2152" y="571702"/>
                  </a:lnTo>
                  <a:lnTo>
                    <a:pt x="1945" y="572408"/>
                  </a:lnTo>
                  <a:lnTo>
                    <a:pt x="1752" y="573115"/>
                  </a:lnTo>
                  <a:lnTo>
                    <a:pt x="1568" y="573889"/>
                  </a:lnTo>
                  <a:lnTo>
                    <a:pt x="1390" y="574730"/>
                  </a:lnTo>
                  <a:lnTo>
                    <a:pt x="1220" y="575571"/>
                  </a:lnTo>
                  <a:lnTo>
                    <a:pt x="1058" y="576445"/>
                  </a:lnTo>
                  <a:lnTo>
                    <a:pt x="910" y="577354"/>
                  </a:lnTo>
                  <a:lnTo>
                    <a:pt x="770" y="578296"/>
                  </a:lnTo>
                  <a:lnTo>
                    <a:pt x="644" y="579271"/>
                  </a:lnTo>
                  <a:lnTo>
                    <a:pt x="526" y="580280"/>
                  </a:lnTo>
                  <a:lnTo>
                    <a:pt x="415" y="581323"/>
                  </a:lnTo>
                  <a:lnTo>
                    <a:pt x="326" y="582400"/>
                  </a:lnTo>
                  <a:lnTo>
                    <a:pt x="237" y="583476"/>
                  </a:lnTo>
                  <a:lnTo>
                    <a:pt x="171" y="584586"/>
                  </a:lnTo>
                  <a:lnTo>
                    <a:pt x="112" y="585697"/>
                  </a:lnTo>
                  <a:lnTo>
                    <a:pt x="60" y="586840"/>
                  </a:lnTo>
                  <a:lnTo>
                    <a:pt x="31" y="588018"/>
                  </a:lnTo>
                  <a:lnTo>
                    <a:pt x="8" y="589195"/>
                  </a:lnTo>
                  <a:lnTo>
                    <a:pt x="1" y="590373"/>
                  </a:lnTo>
                  <a:lnTo>
                    <a:pt x="8" y="591618"/>
                  </a:lnTo>
                  <a:lnTo>
                    <a:pt x="31" y="592795"/>
                  </a:lnTo>
                  <a:lnTo>
                    <a:pt x="60" y="593972"/>
                  </a:lnTo>
                  <a:lnTo>
                    <a:pt x="112" y="595150"/>
                  </a:lnTo>
                  <a:lnTo>
                    <a:pt x="171" y="596294"/>
                  </a:lnTo>
                  <a:lnTo>
                    <a:pt x="237" y="597404"/>
                  </a:lnTo>
                  <a:lnTo>
                    <a:pt x="326" y="598480"/>
                  </a:lnTo>
                  <a:lnTo>
                    <a:pt x="415" y="599557"/>
                  </a:lnTo>
                  <a:lnTo>
                    <a:pt x="526" y="600600"/>
                  </a:lnTo>
                  <a:lnTo>
                    <a:pt x="644" y="601609"/>
                  </a:lnTo>
                  <a:lnTo>
                    <a:pt x="770" y="602585"/>
                  </a:lnTo>
                  <a:lnTo>
                    <a:pt x="910" y="603527"/>
                  </a:lnTo>
                  <a:lnTo>
                    <a:pt x="1058" y="604435"/>
                  </a:lnTo>
                  <a:lnTo>
                    <a:pt x="1220" y="605310"/>
                  </a:lnTo>
                  <a:lnTo>
                    <a:pt x="1390" y="606151"/>
                  </a:lnTo>
                  <a:lnTo>
                    <a:pt x="1568" y="606958"/>
                  </a:lnTo>
                  <a:lnTo>
                    <a:pt x="1752" y="607732"/>
                  </a:lnTo>
                  <a:lnTo>
                    <a:pt x="1945" y="608472"/>
                  </a:lnTo>
                  <a:lnTo>
                    <a:pt x="2152" y="609145"/>
                  </a:lnTo>
                  <a:lnTo>
                    <a:pt x="2359" y="609784"/>
                  </a:lnTo>
                  <a:lnTo>
                    <a:pt x="2580" y="610389"/>
                  </a:lnTo>
                  <a:lnTo>
                    <a:pt x="2802" y="610961"/>
                  </a:lnTo>
                  <a:lnTo>
                    <a:pt x="3038" y="611466"/>
                  </a:lnTo>
                  <a:lnTo>
                    <a:pt x="3275" y="611937"/>
                  </a:lnTo>
                  <a:lnTo>
                    <a:pt x="3526" y="612341"/>
                  </a:lnTo>
                  <a:lnTo>
                    <a:pt x="3777" y="612711"/>
                  </a:lnTo>
                  <a:lnTo>
                    <a:pt x="4036" y="613013"/>
                  </a:lnTo>
                  <a:lnTo>
                    <a:pt x="4295" y="613249"/>
                  </a:lnTo>
                  <a:lnTo>
                    <a:pt x="4568" y="613451"/>
                  </a:lnTo>
                  <a:lnTo>
                    <a:pt x="4842" y="613619"/>
                  </a:lnTo>
                  <a:lnTo>
                    <a:pt x="5115" y="613686"/>
                  </a:lnTo>
                  <a:lnTo>
                    <a:pt x="5396" y="613720"/>
                  </a:lnTo>
                  <a:lnTo>
                    <a:pt x="5677" y="613686"/>
                  </a:lnTo>
                  <a:lnTo>
                    <a:pt x="5950" y="613619"/>
                  </a:lnTo>
                  <a:lnTo>
                    <a:pt x="6216" y="613451"/>
                  </a:lnTo>
                  <a:lnTo>
                    <a:pt x="6482" y="613249"/>
                  </a:lnTo>
                  <a:lnTo>
                    <a:pt x="6741" y="613013"/>
                  </a:lnTo>
                  <a:lnTo>
                    <a:pt x="7000" y="612711"/>
                  </a:lnTo>
                  <a:lnTo>
                    <a:pt x="7251" y="612341"/>
                  </a:lnTo>
                  <a:lnTo>
                    <a:pt x="7495" y="611937"/>
                  </a:lnTo>
                  <a:lnTo>
                    <a:pt x="7731" y="611466"/>
                  </a:lnTo>
                  <a:lnTo>
                    <a:pt x="7968" y="610961"/>
                  </a:lnTo>
                  <a:lnTo>
                    <a:pt x="8190" y="610389"/>
                  </a:lnTo>
                  <a:lnTo>
                    <a:pt x="8411" y="609784"/>
                  </a:lnTo>
                  <a:lnTo>
                    <a:pt x="8618" y="609145"/>
                  </a:lnTo>
                  <a:lnTo>
                    <a:pt x="8825" y="608472"/>
                  </a:lnTo>
                  <a:lnTo>
                    <a:pt x="9025" y="607732"/>
                  </a:lnTo>
                  <a:lnTo>
                    <a:pt x="9209" y="606958"/>
                  </a:lnTo>
                  <a:lnTo>
                    <a:pt x="9387" y="606151"/>
                  </a:lnTo>
                  <a:lnTo>
                    <a:pt x="9557" y="605310"/>
                  </a:lnTo>
                  <a:lnTo>
                    <a:pt x="9719" y="604435"/>
                  </a:lnTo>
                  <a:lnTo>
                    <a:pt x="9867" y="603527"/>
                  </a:lnTo>
                  <a:lnTo>
                    <a:pt x="10008" y="602585"/>
                  </a:lnTo>
                  <a:lnTo>
                    <a:pt x="10141" y="601609"/>
                  </a:lnTo>
                  <a:lnTo>
                    <a:pt x="10259" y="600600"/>
                  </a:lnTo>
                  <a:lnTo>
                    <a:pt x="10370" y="599557"/>
                  </a:lnTo>
                  <a:lnTo>
                    <a:pt x="10466" y="598480"/>
                  </a:lnTo>
                  <a:lnTo>
                    <a:pt x="10554" y="597404"/>
                  </a:lnTo>
                  <a:lnTo>
                    <a:pt x="10621" y="596294"/>
                  </a:lnTo>
                  <a:lnTo>
                    <a:pt x="10687" y="595150"/>
                  </a:lnTo>
                  <a:lnTo>
                    <a:pt x="10732" y="593972"/>
                  </a:lnTo>
                  <a:lnTo>
                    <a:pt x="10769" y="592795"/>
                  </a:lnTo>
                  <a:lnTo>
                    <a:pt x="10791" y="591618"/>
                  </a:lnTo>
                  <a:lnTo>
                    <a:pt x="10798" y="590373"/>
                  </a:lnTo>
                  <a:lnTo>
                    <a:pt x="10791" y="589195"/>
                  </a:lnTo>
                  <a:lnTo>
                    <a:pt x="10769" y="588018"/>
                  </a:lnTo>
                  <a:lnTo>
                    <a:pt x="10732" y="586840"/>
                  </a:lnTo>
                  <a:lnTo>
                    <a:pt x="10687" y="585697"/>
                  </a:lnTo>
                  <a:lnTo>
                    <a:pt x="10621" y="584586"/>
                  </a:lnTo>
                  <a:lnTo>
                    <a:pt x="10554" y="583476"/>
                  </a:lnTo>
                  <a:lnTo>
                    <a:pt x="10466" y="582400"/>
                  </a:lnTo>
                  <a:lnTo>
                    <a:pt x="10370" y="581323"/>
                  </a:lnTo>
                  <a:lnTo>
                    <a:pt x="10259" y="580280"/>
                  </a:lnTo>
                  <a:lnTo>
                    <a:pt x="10141" y="579271"/>
                  </a:lnTo>
                  <a:lnTo>
                    <a:pt x="10008" y="578296"/>
                  </a:lnTo>
                  <a:lnTo>
                    <a:pt x="9867" y="577354"/>
                  </a:lnTo>
                  <a:lnTo>
                    <a:pt x="9719" y="576445"/>
                  </a:lnTo>
                  <a:lnTo>
                    <a:pt x="9557" y="575571"/>
                  </a:lnTo>
                  <a:lnTo>
                    <a:pt x="9387" y="574730"/>
                  </a:lnTo>
                  <a:lnTo>
                    <a:pt x="9209" y="573889"/>
                  </a:lnTo>
                  <a:lnTo>
                    <a:pt x="9025" y="573115"/>
                  </a:lnTo>
                  <a:lnTo>
                    <a:pt x="8825" y="572408"/>
                  </a:lnTo>
                  <a:lnTo>
                    <a:pt x="8618" y="571702"/>
                  </a:lnTo>
                  <a:lnTo>
                    <a:pt x="8411" y="571029"/>
                  </a:lnTo>
                  <a:lnTo>
                    <a:pt x="8190" y="570423"/>
                  </a:lnTo>
                  <a:lnTo>
                    <a:pt x="7968" y="569885"/>
                  </a:lnTo>
                  <a:lnTo>
                    <a:pt x="7731" y="569347"/>
                  </a:lnTo>
                  <a:lnTo>
                    <a:pt x="7495" y="568876"/>
                  </a:lnTo>
                  <a:lnTo>
                    <a:pt x="7251" y="568472"/>
                  </a:lnTo>
                  <a:lnTo>
                    <a:pt x="7000" y="568102"/>
                  </a:lnTo>
                  <a:lnTo>
                    <a:pt x="6741" y="567766"/>
                  </a:lnTo>
                  <a:lnTo>
                    <a:pt x="6482" y="567530"/>
                  </a:lnTo>
                  <a:lnTo>
                    <a:pt x="6216" y="567328"/>
                  </a:lnTo>
                  <a:lnTo>
                    <a:pt x="5950" y="567160"/>
                  </a:lnTo>
                  <a:lnTo>
                    <a:pt x="5677"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9"/>
            <p:cNvSpPr/>
            <p:nvPr/>
          </p:nvSpPr>
          <p:spPr>
            <a:xfrm>
              <a:off x="11835774" y="1047749"/>
              <a:ext cx="55601" cy="876085"/>
            </a:xfrm>
            <a:custGeom>
              <a:avLst/>
              <a:gdLst/>
              <a:ahLst/>
              <a:cxnLst/>
              <a:rect l="l" t="t" r="r" b="b"/>
              <a:pathLst>
                <a:path w="10791" h="613720" extrusionOk="0">
                  <a:moveTo>
                    <a:pt x="5395" y="0"/>
                  </a:moveTo>
                  <a:lnTo>
                    <a:pt x="5114" y="34"/>
                  </a:lnTo>
                  <a:lnTo>
                    <a:pt x="4841" y="135"/>
                  </a:lnTo>
                  <a:lnTo>
                    <a:pt x="4568" y="269"/>
                  </a:lnTo>
                  <a:lnTo>
                    <a:pt x="4294" y="471"/>
                  </a:lnTo>
                  <a:lnTo>
                    <a:pt x="4035" y="740"/>
                  </a:lnTo>
                  <a:lnTo>
                    <a:pt x="3777" y="1043"/>
                  </a:lnTo>
                  <a:lnTo>
                    <a:pt x="3526" y="1413"/>
                  </a:lnTo>
                  <a:lnTo>
                    <a:pt x="3274" y="1850"/>
                  </a:lnTo>
                  <a:lnTo>
                    <a:pt x="3038" y="2321"/>
                  </a:lnTo>
                  <a:lnTo>
                    <a:pt x="2801" y="2826"/>
                  </a:lnTo>
                  <a:lnTo>
                    <a:pt x="2580" y="3398"/>
                  </a:lnTo>
                  <a:lnTo>
                    <a:pt x="2358" y="4003"/>
                  </a:lnTo>
                  <a:lnTo>
                    <a:pt x="2151" y="4643"/>
                  </a:lnTo>
                  <a:lnTo>
                    <a:pt x="1944" y="5349"/>
                  </a:lnTo>
                  <a:lnTo>
                    <a:pt x="1752" y="6089"/>
                  </a:lnTo>
                  <a:lnTo>
                    <a:pt x="1560" y="6863"/>
                  </a:lnTo>
                  <a:lnTo>
                    <a:pt x="1382" y="7670"/>
                  </a:lnTo>
                  <a:lnTo>
                    <a:pt x="1220" y="8511"/>
                  </a:lnTo>
                  <a:lnTo>
                    <a:pt x="1057" y="9420"/>
                  </a:lnTo>
                  <a:lnTo>
                    <a:pt x="909" y="10328"/>
                  </a:lnTo>
                  <a:lnTo>
                    <a:pt x="769" y="11270"/>
                  </a:lnTo>
                  <a:lnTo>
                    <a:pt x="643" y="12245"/>
                  </a:lnTo>
                  <a:lnTo>
                    <a:pt x="525" y="13255"/>
                  </a:lnTo>
                  <a:lnTo>
                    <a:pt x="414" y="14298"/>
                  </a:lnTo>
                  <a:lnTo>
                    <a:pt x="318" y="15340"/>
                  </a:lnTo>
                  <a:lnTo>
                    <a:pt x="237" y="16417"/>
                  </a:lnTo>
                  <a:lnTo>
                    <a:pt x="163" y="17527"/>
                  </a:lnTo>
                  <a:lnTo>
                    <a:pt x="104" y="18671"/>
                  </a:lnTo>
                  <a:lnTo>
                    <a:pt x="59" y="19815"/>
                  </a:lnTo>
                  <a:lnTo>
                    <a:pt x="30" y="20959"/>
                  </a:lnTo>
                  <a:lnTo>
                    <a:pt x="8" y="22136"/>
                  </a:lnTo>
                  <a:lnTo>
                    <a:pt x="0" y="23347"/>
                  </a:lnTo>
                  <a:lnTo>
                    <a:pt x="8" y="24558"/>
                  </a:lnTo>
                  <a:lnTo>
                    <a:pt x="30" y="25736"/>
                  </a:lnTo>
                  <a:lnTo>
                    <a:pt x="59" y="26879"/>
                  </a:lnTo>
                  <a:lnTo>
                    <a:pt x="104" y="28023"/>
                  </a:lnTo>
                  <a:lnTo>
                    <a:pt x="163" y="29167"/>
                  </a:lnTo>
                  <a:lnTo>
                    <a:pt x="237" y="30277"/>
                  </a:lnTo>
                  <a:lnTo>
                    <a:pt x="318" y="31354"/>
                  </a:lnTo>
                  <a:lnTo>
                    <a:pt x="414" y="32397"/>
                  </a:lnTo>
                  <a:lnTo>
                    <a:pt x="525" y="33440"/>
                  </a:lnTo>
                  <a:lnTo>
                    <a:pt x="643" y="34449"/>
                  </a:lnTo>
                  <a:lnTo>
                    <a:pt x="769" y="35424"/>
                  </a:lnTo>
                  <a:lnTo>
                    <a:pt x="909" y="36366"/>
                  </a:lnTo>
                  <a:lnTo>
                    <a:pt x="1057" y="37275"/>
                  </a:lnTo>
                  <a:lnTo>
                    <a:pt x="1220" y="38183"/>
                  </a:lnTo>
                  <a:lnTo>
                    <a:pt x="1382" y="39024"/>
                  </a:lnTo>
                  <a:lnTo>
                    <a:pt x="1560" y="39831"/>
                  </a:lnTo>
                  <a:lnTo>
                    <a:pt x="1752" y="40605"/>
                  </a:lnTo>
                  <a:lnTo>
                    <a:pt x="1944" y="41345"/>
                  </a:lnTo>
                  <a:lnTo>
                    <a:pt x="2151" y="42052"/>
                  </a:lnTo>
                  <a:lnTo>
                    <a:pt x="2358" y="42691"/>
                  </a:lnTo>
                  <a:lnTo>
                    <a:pt x="2580" y="43296"/>
                  </a:lnTo>
                  <a:lnTo>
                    <a:pt x="2801" y="43868"/>
                  </a:lnTo>
                  <a:lnTo>
                    <a:pt x="3038" y="44373"/>
                  </a:lnTo>
                  <a:lnTo>
                    <a:pt x="3274" y="44844"/>
                  </a:lnTo>
                  <a:lnTo>
                    <a:pt x="3526" y="45281"/>
                  </a:lnTo>
                  <a:lnTo>
                    <a:pt x="3777" y="45651"/>
                  </a:lnTo>
                  <a:lnTo>
                    <a:pt x="4035" y="45954"/>
                  </a:lnTo>
                  <a:lnTo>
                    <a:pt x="4294" y="46223"/>
                  </a:lnTo>
                  <a:lnTo>
                    <a:pt x="4568" y="46425"/>
                  </a:lnTo>
                  <a:lnTo>
                    <a:pt x="4841" y="46560"/>
                  </a:lnTo>
                  <a:lnTo>
                    <a:pt x="5114" y="46661"/>
                  </a:lnTo>
                  <a:lnTo>
                    <a:pt x="5395" y="46694"/>
                  </a:lnTo>
                  <a:lnTo>
                    <a:pt x="5676" y="46661"/>
                  </a:lnTo>
                  <a:lnTo>
                    <a:pt x="5950" y="46560"/>
                  </a:lnTo>
                  <a:lnTo>
                    <a:pt x="6216" y="46425"/>
                  </a:lnTo>
                  <a:lnTo>
                    <a:pt x="6482" y="46223"/>
                  </a:lnTo>
                  <a:lnTo>
                    <a:pt x="6740" y="45954"/>
                  </a:lnTo>
                  <a:lnTo>
                    <a:pt x="6999" y="45651"/>
                  </a:lnTo>
                  <a:lnTo>
                    <a:pt x="7250" y="45281"/>
                  </a:lnTo>
                  <a:lnTo>
                    <a:pt x="7494" y="44844"/>
                  </a:lnTo>
                  <a:lnTo>
                    <a:pt x="7731" y="44373"/>
                  </a:lnTo>
                  <a:lnTo>
                    <a:pt x="7960" y="43868"/>
                  </a:lnTo>
                  <a:lnTo>
                    <a:pt x="8189" y="43296"/>
                  </a:lnTo>
                  <a:lnTo>
                    <a:pt x="8411" y="42691"/>
                  </a:lnTo>
                  <a:lnTo>
                    <a:pt x="8618" y="42052"/>
                  </a:lnTo>
                  <a:lnTo>
                    <a:pt x="8824" y="41345"/>
                  </a:lnTo>
                  <a:lnTo>
                    <a:pt x="9017" y="40605"/>
                  </a:lnTo>
                  <a:lnTo>
                    <a:pt x="9209" y="39831"/>
                  </a:lnTo>
                  <a:lnTo>
                    <a:pt x="9386" y="39024"/>
                  </a:lnTo>
                  <a:lnTo>
                    <a:pt x="9556" y="38183"/>
                  </a:lnTo>
                  <a:lnTo>
                    <a:pt x="9719" y="37275"/>
                  </a:lnTo>
                  <a:lnTo>
                    <a:pt x="9867" y="36366"/>
                  </a:lnTo>
                  <a:lnTo>
                    <a:pt x="10007" y="35424"/>
                  </a:lnTo>
                  <a:lnTo>
                    <a:pt x="10140" y="34449"/>
                  </a:lnTo>
                  <a:lnTo>
                    <a:pt x="10258" y="33440"/>
                  </a:lnTo>
                  <a:lnTo>
                    <a:pt x="10369" y="32397"/>
                  </a:lnTo>
                  <a:lnTo>
                    <a:pt x="10465" y="31354"/>
                  </a:lnTo>
                  <a:lnTo>
                    <a:pt x="10546" y="30277"/>
                  </a:lnTo>
                  <a:lnTo>
                    <a:pt x="10620" y="29167"/>
                  </a:lnTo>
                  <a:lnTo>
                    <a:pt x="10687" y="28023"/>
                  </a:lnTo>
                  <a:lnTo>
                    <a:pt x="10731" y="26879"/>
                  </a:lnTo>
                  <a:lnTo>
                    <a:pt x="10768" y="25736"/>
                  </a:lnTo>
                  <a:lnTo>
                    <a:pt x="10790" y="24558"/>
                  </a:lnTo>
                  <a:lnTo>
                    <a:pt x="10790" y="23347"/>
                  </a:lnTo>
                  <a:lnTo>
                    <a:pt x="10790" y="22136"/>
                  </a:lnTo>
                  <a:lnTo>
                    <a:pt x="10768" y="20959"/>
                  </a:lnTo>
                  <a:lnTo>
                    <a:pt x="10731" y="19815"/>
                  </a:lnTo>
                  <a:lnTo>
                    <a:pt x="10687" y="18671"/>
                  </a:lnTo>
                  <a:lnTo>
                    <a:pt x="10620" y="17527"/>
                  </a:lnTo>
                  <a:lnTo>
                    <a:pt x="10546" y="16417"/>
                  </a:lnTo>
                  <a:lnTo>
                    <a:pt x="10465" y="15340"/>
                  </a:lnTo>
                  <a:lnTo>
                    <a:pt x="10369" y="14298"/>
                  </a:lnTo>
                  <a:lnTo>
                    <a:pt x="10258" y="13255"/>
                  </a:lnTo>
                  <a:lnTo>
                    <a:pt x="10140" y="12245"/>
                  </a:lnTo>
                  <a:lnTo>
                    <a:pt x="10007" y="11270"/>
                  </a:lnTo>
                  <a:lnTo>
                    <a:pt x="9867" y="10328"/>
                  </a:lnTo>
                  <a:lnTo>
                    <a:pt x="9719" y="9420"/>
                  </a:lnTo>
                  <a:lnTo>
                    <a:pt x="9556" y="8511"/>
                  </a:lnTo>
                  <a:lnTo>
                    <a:pt x="9386" y="7670"/>
                  </a:lnTo>
                  <a:lnTo>
                    <a:pt x="9209" y="6863"/>
                  </a:lnTo>
                  <a:lnTo>
                    <a:pt x="9017" y="6089"/>
                  </a:lnTo>
                  <a:lnTo>
                    <a:pt x="8824" y="5349"/>
                  </a:lnTo>
                  <a:lnTo>
                    <a:pt x="8618" y="4643"/>
                  </a:lnTo>
                  <a:lnTo>
                    <a:pt x="8411" y="4003"/>
                  </a:lnTo>
                  <a:lnTo>
                    <a:pt x="8189" y="3398"/>
                  </a:lnTo>
                  <a:lnTo>
                    <a:pt x="7960" y="2826"/>
                  </a:lnTo>
                  <a:lnTo>
                    <a:pt x="7731" y="2321"/>
                  </a:lnTo>
                  <a:lnTo>
                    <a:pt x="7494" y="1850"/>
                  </a:lnTo>
                  <a:lnTo>
                    <a:pt x="7250" y="1413"/>
                  </a:lnTo>
                  <a:lnTo>
                    <a:pt x="6999" y="1043"/>
                  </a:lnTo>
                  <a:lnTo>
                    <a:pt x="6740" y="740"/>
                  </a:lnTo>
                  <a:lnTo>
                    <a:pt x="6482" y="471"/>
                  </a:lnTo>
                  <a:lnTo>
                    <a:pt x="6216" y="269"/>
                  </a:lnTo>
                  <a:lnTo>
                    <a:pt x="5950" y="135"/>
                  </a:lnTo>
                  <a:lnTo>
                    <a:pt x="5676" y="34"/>
                  </a:lnTo>
                  <a:lnTo>
                    <a:pt x="5395" y="0"/>
                  </a:lnTo>
                  <a:close/>
                  <a:moveTo>
                    <a:pt x="5395" y="113472"/>
                  </a:moveTo>
                  <a:lnTo>
                    <a:pt x="5114" y="113506"/>
                  </a:lnTo>
                  <a:lnTo>
                    <a:pt x="4841" y="113573"/>
                  </a:lnTo>
                  <a:lnTo>
                    <a:pt x="4568" y="113742"/>
                  </a:lnTo>
                  <a:lnTo>
                    <a:pt x="4294" y="113943"/>
                  </a:lnTo>
                  <a:lnTo>
                    <a:pt x="4035" y="114213"/>
                  </a:lnTo>
                  <a:lnTo>
                    <a:pt x="3777" y="114515"/>
                  </a:lnTo>
                  <a:lnTo>
                    <a:pt x="3526" y="114885"/>
                  </a:lnTo>
                  <a:lnTo>
                    <a:pt x="3274" y="115323"/>
                  </a:lnTo>
                  <a:lnTo>
                    <a:pt x="3038" y="115794"/>
                  </a:lnTo>
                  <a:lnTo>
                    <a:pt x="2801" y="116298"/>
                  </a:lnTo>
                  <a:lnTo>
                    <a:pt x="2580" y="116870"/>
                  </a:lnTo>
                  <a:lnTo>
                    <a:pt x="2358" y="117476"/>
                  </a:lnTo>
                  <a:lnTo>
                    <a:pt x="2151" y="118115"/>
                  </a:lnTo>
                  <a:lnTo>
                    <a:pt x="1944" y="118821"/>
                  </a:lnTo>
                  <a:lnTo>
                    <a:pt x="1752" y="119562"/>
                  </a:lnTo>
                  <a:lnTo>
                    <a:pt x="1560" y="120335"/>
                  </a:lnTo>
                  <a:lnTo>
                    <a:pt x="1382" y="121143"/>
                  </a:lnTo>
                  <a:lnTo>
                    <a:pt x="1220" y="121984"/>
                  </a:lnTo>
                  <a:lnTo>
                    <a:pt x="1057" y="122858"/>
                  </a:lnTo>
                  <a:lnTo>
                    <a:pt x="909" y="123800"/>
                  </a:lnTo>
                  <a:lnTo>
                    <a:pt x="769" y="124742"/>
                  </a:lnTo>
                  <a:lnTo>
                    <a:pt x="643" y="125718"/>
                  </a:lnTo>
                  <a:lnTo>
                    <a:pt x="525" y="126727"/>
                  </a:lnTo>
                  <a:lnTo>
                    <a:pt x="414" y="127736"/>
                  </a:lnTo>
                  <a:lnTo>
                    <a:pt x="318" y="128813"/>
                  </a:lnTo>
                  <a:lnTo>
                    <a:pt x="237" y="129889"/>
                  </a:lnTo>
                  <a:lnTo>
                    <a:pt x="163" y="131000"/>
                  </a:lnTo>
                  <a:lnTo>
                    <a:pt x="104" y="132110"/>
                  </a:lnTo>
                  <a:lnTo>
                    <a:pt x="59" y="133254"/>
                  </a:lnTo>
                  <a:lnTo>
                    <a:pt x="30" y="134431"/>
                  </a:lnTo>
                  <a:lnTo>
                    <a:pt x="8" y="135608"/>
                  </a:lnTo>
                  <a:lnTo>
                    <a:pt x="0" y="136820"/>
                  </a:lnTo>
                  <a:lnTo>
                    <a:pt x="8" y="137997"/>
                  </a:lnTo>
                  <a:lnTo>
                    <a:pt x="30" y="139174"/>
                  </a:lnTo>
                  <a:lnTo>
                    <a:pt x="59" y="140352"/>
                  </a:lnTo>
                  <a:lnTo>
                    <a:pt x="104" y="141496"/>
                  </a:lnTo>
                  <a:lnTo>
                    <a:pt x="163" y="142640"/>
                  </a:lnTo>
                  <a:lnTo>
                    <a:pt x="237" y="143716"/>
                  </a:lnTo>
                  <a:lnTo>
                    <a:pt x="318" y="144826"/>
                  </a:lnTo>
                  <a:lnTo>
                    <a:pt x="414" y="145869"/>
                  </a:lnTo>
                  <a:lnTo>
                    <a:pt x="525" y="146912"/>
                  </a:lnTo>
                  <a:lnTo>
                    <a:pt x="643" y="147921"/>
                  </a:lnTo>
                  <a:lnTo>
                    <a:pt x="769" y="148897"/>
                  </a:lnTo>
                  <a:lnTo>
                    <a:pt x="909" y="149839"/>
                  </a:lnTo>
                  <a:lnTo>
                    <a:pt x="1057" y="150747"/>
                  </a:lnTo>
                  <a:lnTo>
                    <a:pt x="1220" y="151622"/>
                  </a:lnTo>
                  <a:lnTo>
                    <a:pt x="1382" y="152496"/>
                  </a:lnTo>
                  <a:lnTo>
                    <a:pt x="1560" y="153304"/>
                  </a:lnTo>
                  <a:lnTo>
                    <a:pt x="1752" y="154078"/>
                  </a:lnTo>
                  <a:lnTo>
                    <a:pt x="1944" y="154818"/>
                  </a:lnTo>
                  <a:lnTo>
                    <a:pt x="2151" y="155491"/>
                  </a:lnTo>
                  <a:lnTo>
                    <a:pt x="2358" y="156163"/>
                  </a:lnTo>
                  <a:lnTo>
                    <a:pt x="2580" y="156769"/>
                  </a:lnTo>
                  <a:lnTo>
                    <a:pt x="2801" y="157341"/>
                  </a:lnTo>
                  <a:lnTo>
                    <a:pt x="3038" y="157845"/>
                  </a:lnTo>
                  <a:lnTo>
                    <a:pt x="3274" y="158316"/>
                  </a:lnTo>
                  <a:lnTo>
                    <a:pt x="3526" y="158720"/>
                  </a:lnTo>
                  <a:lnTo>
                    <a:pt x="3777" y="159090"/>
                  </a:lnTo>
                  <a:lnTo>
                    <a:pt x="4035" y="159427"/>
                  </a:lnTo>
                  <a:lnTo>
                    <a:pt x="4294" y="159696"/>
                  </a:lnTo>
                  <a:lnTo>
                    <a:pt x="4568" y="159898"/>
                  </a:lnTo>
                  <a:lnTo>
                    <a:pt x="4841" y="160032"/>
                  </a:lnTo>
                  <a:lnTo>
                    <a:pt x="5114" y="160133"/>
                  </a:lnTo>
                  <a:lnTo>
                    <a:pt x="5395"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0" y="157341"/>
                  </a:lnTo>
                  <a:lnTo>
                    <a:pt x="8189" y="156769"/>
                  </a:lnTo>
                  <a:lnTo>
                    <a:pt x="8411" y="156163"/>
                  </a:lnTo>
                  <a:lnTo>
                    <a:pt x="8618" y="155491"/>
                  </a:lnTo>
                  <a:lnTo>
                    <a:pt x="8824" y="154818"/>
                  </a:lnTo>
                  <a:lnTo>
                    <a:pt x="9017" y="154078"/>
                  </a:lnTo>
                  <a:lnTo>
                    <a:pt x="9209" y="153304"/>
                  </a:lnTo>
                  <a:lnTo>
                    <a:pt x="9386" y="152496"/>
                  </a:lnTo>
                  <a:lnTo>
                    <a:pt x="9556" y="151622"/>
                  </a:lnTo>
                  <a:lnTo>
                    <a:pt x="9719" y="150747"/>
                  </a:lnTo>
                  <a:lnTo>
                    <a:pt x="9867" y="149839"/>
                  </a:lnTo>
                  <a:lnTo>
                    <a:pt x="10007" y="148897"/>
                  </a:lnTo>
                  <a:lnTo>
                    <a:pt x="10140" y="147921"/>
                  </a:lnTo>
                  <a:lnTo>
                    <a:pt x="10258" y="146912"/>
                  </a:lnTo>
                  <a:lnTo>
                    <a:pt x="10369" y="145869"/>
                  </a:lnTo>
                  <a:lnTo>
                    <a:pt x="10465" y="144826"/>
                  </a:lnTo>
                  <a:lnTo>
                    <a:pt x="10546" y="143716"/>
                  </a:lnTo>
                  <a:lnTo>
                    <a:pt x="10620" y="142640"/>
                  </a:lnTo>
                  <a:lnTo>
                    <a:pt x="10687" y="141496"/>
                  </a:lnTo>
                  <a:lnTo>
                    <a:pt x="10731" y="140352"/>
                  </a:lnTo>
                  <a:lnTo>
                    <a:pt x="10768" y="139174"/>
                  </a:lnTo>
                  <a:lnTo>
                    <a:pt x="10790" y="137997"/>
                  </a:lnTo>
                  <a:lnTo>
                    <a:pt x="10790" y="136820"/>
                  </a:lnTo>
                  <a:lnTo>
                    <a:pt x="10790" y="135608"/>
                  </a:lnTo>
                  <a:lnTo>
                    <a:pt x="10768" y="134431"/>
                  </a:lnTo>
                  <a:lnTo>
                    <a:pt x="10731" y="133254"/>
                  </a:lnTo>
                  <a:lnTo>
                    <a:pt x="10687" y="132110"/>
                  </a:lnTo>
                  <a:lnTo>
                    <a:pt x="10620" y="131000"/>
                  </a:lnTo>
                  <a:lnTo>
                    <a:pt x="10546" y="129889"/>
                  </a:lnTo>
                  <a:lnTo>
                    <a:pt x="10465" y="128813"/>
                  </a:lnTo>
                  <a:lnTo>
                    <a:pt x="10369" y="127736"/>
                  </a:lnTo>
                  <a:lnTo>
                    <a:pt x="10258" y="126727"/>
                  </a:lnTo>
                  <a:lnTo>
                    <a:pt x="10140" y="125718"/>
                  </a:lnTo>
                  <a:lnTo>
                    <a:pt x="10007" y="124742"/>
                  </a:lnTo>
                  <a:lnTo>
                    <a:pt x="9867" y="123800"/>
                  </a:lnTo>
                  <a:lnTo>
                    <a:pt x="9719" y="122858"/>
                  </a:lnTo>
                  <a:lnTo>
                    <a:pt x="9556" y="121984"/>
                  </a:lnTo>
                  <a:lnTo>
                    <a:pt x="9386" y="121143"/>
                  </a:lnTo>
                  <a:lnTo>
                    <a:pt x="9209" y="120335"/>
                  </a:lnTo>
                  <a:lnTo>
                    <a:pt x="9017" y="119562"/>
                  </a:lnTo>
                  <a:lnTo>
                    <a:pt x="8824" y="118821"/>
                  </a:lnTo>
                  <a:lnTo>
                    <a:pt x="8618" y="118115"/>
                  </a:lnTo>
                  <a:lnTo>
                    <a:pt x="8411" y="117476"/>
                  </a:lnTo>
                  <a:lnTo>
                    <a:pt x="8189" y="116870"/>
                  </a:lnTo>
                  <a:lnTo>
                    <a:pt x="7960"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395" y="113472"/>
                  </a:lnTo>
                  <a:close/>
                  <a:moveTo>
                    <a:pt x="5114" y="226945"/>
                  </a:moveTo>
                  <a:lnTo>
                    <a:pt x="4841" y="227046"/>
                  </a:lnTo>
                  <a:lnTo>
                    <a:pt x="4568" y="227214"/>
                  </a:lnTo>
                  <a:lnTo>
                    <a:pt x="4294" y="227416"/>
                  </a:lnTo>
                  <a:lnTo>
                    <a:pt x="4035" y="227651"/>
                  </a:lnTo>
                  <a:lnTo>
                    <a:pt x="3777" y="227988"/>
                  </a:lnTo>
                  <a:lnTo>
                    <a:pt x="3526" y="228358"/>
                  </a:lnTo>
                  <a:lnTo>
                    <a:pt x="3274" y="228761"/>
                  </a:lnTo>
                  <a:lnTo>
                    <a:pt x="3038" y="229232"/>
                  </a:lnTo>
                  <a:lnTo>
                    <a:pt x="2801" y="229771"/>
                  </a:lnTo>
                  <a:lnTo>
                    <a:pt x="2580" y="230309"/>
                  </a:lnTo>
                  <a:lnTo>
                    <a:pt x="2358" y="230915"/>
                  </a:lnTo>
                  <a:lnTo>
                    <a:pt x="2151" y="231587"/>
                  </a:lnTo>
                  <a:lnTo>
                    <a:pt x="1944" y="232260"/>
                  </a:lnTo>
                  <a:lnTo>
                    <a:pt x="1752" y="233000"/>
                  </a:lnTo>
                  <a:lnTo>
                    <a:pt x="1560" y="233774"/>
                  </a:lnTo>
                  <a:lnTo>
                    <a:pt x="1382" y="234581"/>
                  </a:lnTo>
                  <a:lnTo>
                    <a:pt x="1220" y="235422"/>
                  </a:lnTo>
                  <a:lnTo>
                    <a:pt x="1057" y="236331"/>
                  </a:lnTo>
                  <a:lnTo>
                    <a:pt x="909" y="237239"/>
                  </a:lnTo>
                  <a:lnTo>
                    <a:pt x="769" y="238181"/>
                  </a:lnTo>
                  <a:lnTo>
                    <a:pt x="643" y="239157"/>
                  </a:lnTo>
                  <a:lnTo>
                    <a:pt x="525" y="240166"/>
                  </a:lnTo>
                  <a:lnTo>
                    <a:pt x="414" y="241209"/>
                  </a:lnTo>
                  <a:lnTo>
                    <a:pt x="318" y="242252"/>
                  </a:lnTo>
                  <a:lnTo>
                    <a:pt x="237" y="243328"/>
                  </a:lnTo>
                  <a:lnTo>
                    <a:pt x="163" y="244438"/>
                  </a:lnTo>
                  <a:lnTo>
                    <a:pt x="104" y="245582"/>
                  </a:lnTo>
                  <a:lnTo>
                    <a:pt x="59" y="246726"/>
                  </a:lnTo>
                  <a:lnTo>
                    <a:pt x="30" y="247903"/>
                  </a:lnTo>
                  <a:lnTo>
                    <a:pt x="8" y="249081"/>
                  </a:lnTo>
                  <a:lnTo>
                    <a:pt x="0" y="250258"/>
                  </a:lnTo>
                  <a:lnTo>
                    <a:pt x="8" y="251469"/>
                  </a:lnTo>
                  <a:lnTo>
                    <a:pt x="30" y="252647"/>
                  </a:lnTo>
                  <a:lnTo>
                    <a:pt x="59" y="253824"/>
                  </a:lnTo>
                  <a:lnTo>
                    <a:pt x="104" y="254968"/>
                  </a:lnTo>
                  <a:lnTo>
                    <a:pt x="163" y="256078"/>
                  </a:lnTo>
                  <a:lnTo>
                    <a:pt x="237" y="257188"/>
                  </a:lnTo>
                  <a:lnTo>
                    <a:pt x="318" y="258265"/>
                  </a:lnTo>
                  <a:lnTo>
                    <a:pt x="414" y="259341"/>
                  </a:lnTo>
                  <a:lnTo>
                    <a:pt x="525" y="260384"/>
                  </a:lnTo>
                  <a:lnTo>
                    <a:pt x="643" y="261360"/>
                  </a:lnTo>
                  <a:lnTo>
                    <a:pt x="769" y="262336"/>
                  </a:lnTo>
                  <a:lnTo>
                    <a:pt x="909" y="263311"/>
                  </a:lnTo>
                  <a:lnTo>
                    <a:pt x="1057" y="264220"/>
                  </a:lnTo>
                  <a:lnTo>
                    <a:pt x="1220" y="265094"/>
                  </a:lnTo>
                  <a:lnTo>
                    <a:pt x="1382" y="265935"/>
                  </a:lnTo>
                  <a:lnTo>
                    <a:pt x="1560" y="266743"/>
                  </a:lnTo>
                  <a:lnTo>
                    <a:pt x="1752" y="267516"/>
                  </a:lnTo>
                  <a:lnTo>
                    <a:pt x="1944" y="268256"/>
                  </a:lnTo>
                  <a:lnTo>
                    <a:pt x="2151" y="268963"/>
                  </a:lnTo>
                  <a:lnTo>
                    <a:pt x="2358" y="269602"/>
                  </a:lnTo>
                  <a:lnTo>
                    <a:pt x="2580" y="270208"/>
                  </a:lnTo>
                  <a:lnTo>
                    <a:pt x="2801" y="270780"/>
                  </a:lnTo>
                  <a:lnTo>
                    <a:pt x="3038" y="271318"/>
                  </a:lnTo>
                  <a:lnTo>
                    <a:pt x="3274" y="271789"/>
                  </a:lnTo>
                  <a:lnTo>
                    <a:pt x="3526" y="272193"/>
                  </a:lnTo>
                  <a:lnTo>
                    <a:pt x="3777" y="272563"/>
                  </a:lnTo>
                  <a:lnTo>
                    <a:pt x="4035" y="272865"/>
                  </a:lnTo>
                  <a:lnTo>
                    <a:pt x="4294" y="273134"/>
                  </a:lnTo>
                  <a:lnTo>
                    <a:pt x="4568" y="273336"/>
                  </a:lnTo>
                  <a:lnTo>
                    <a:pt x="4841" y="273505"/>
                  </a:lnTo>
                  <a:lnTo>
                    <a:pt x="5114" y="273572"/>
                  </a:lnTo>
                  <a:lnTo>
                    <a:pt x="5395"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0" y="270780"/>
                  </a:lnTo>
                  <a:lnTo>
                    <a:pt x="8189" y="270208"/>
                  </a:lnTo>
                  <a:lnTo>
                    <a:pt x="8411" y="269602"/>
                  </a:lnTo>
                  <a:lnTo>
                    <a:pt x="8618" y="268963"/>
                  </a:lnTo>
                  <a:lnTo>
                    <a:pt x="8824" y="268256"/>
                  </a:lnTo>
                  <a:lnTo>
                    <a:pt x="9017" y="267516"/>
                  </a:lnTo>
                  <a:lnTo>
                    <a:pt x="9209" y="266743"/>
                  </a:lnTo>
                  <a:lnTo>
                    <a:pt x="9386" y="265935"/>
                  </a:lnTo>
                  <a:lnTo>
                    <a:pt x="9556" y="265094"/>
                  </a:lnTo>
                  <a:lnTo>
                    <a:pt x="9719" y="264220"/>
                  </a:lnTo>
                  <a:lnTo>
                    <a:pt x="9867" y="263311"/>
                  </a:lnTo>
                  <a:lnTo>
                    <a:pt x="10007" y="262336"/>
                  </a:lnTo>
                  <a:lnTo>
                    <a:pt x="10140" y="261360"/>
                  </a:lnTo>
                  <a:lnTo>
                    <a:pt x="10258" y="260384"/>
                  </a:lnTo>
                  <a:lnTo>
                    <a:pt x="10369" y="259341"/>
                  </a:lnTo>
                  <a:lnTo>
                    <a:pt x="10465" y="258265"/>
                  </a:lnTo>
                  <a:lnTo>
                    <a:pt x="10546" y="257188"/>
                  </a:lnTo>
                  <a:lnTo>
                    <a:pt x="10620" y="256078"/>
                  </a:lnTo>
                  <a:lnTo>
                    <a:pt x="10687" y="254968"/>
                  </a:lnTo>
                  <a:lnTo>
                    <a:pt x="10731" y="253824"/>
                  </a:lnTo>
                  <a:lnTo>
                    <a:pt x="10768" y="252647"/>
                  </a:lnTo>
                  <a:lnTo>
                    <a:pt x="10790" y="251469"/>
                  </a:lnTo>
                  <a:lnTo>
                    <a:pt x="10790" y="250258"/>
                  </a:lnTo>
                  <a:lnTo>
                    <a:pt x="10790" y="249081"/>
                  </a:lnTo>
                  <a:lnTo>
                    <a:pt x="10768" y="247903"/>
                  </a:lnTo>
                  <a:lnTo>
                    <a:pt x="10731" y="246726"/>
                  </a:lnTo>
                  <a:lnTo>
                    <a:pt x="10687" y="245582"/>
                  </a:lnTo>
                  <a:lnTo>
                    <a:pt x="10620" y="244438"/>
                  </a:lnTo>
                  <a:lnTo>
                    <a:pt x="10546" y="243328"/>
                  </a:lnTo>
                  <a:lnTo>
                    <a:pt x="10465" y="242252"/>
                  </a:lnTo>
                  <a:lnTo>
                    <a:pt x="10369" y="241209"/>
                  </a:lnTo>
                  <a:lnTo>
                    <a:pt x="10258" y="240166"/>
                  </a:lnTo>
                  <a:lnTo>
                    <a:pt x="10140" y="239157"/>
                  </a:lnTo>
                  <a:lnTo>
                    <a:pt x="10007" y="238181"/>
                  </a:lnTo>
                  <a:lnTo>
                    <a:pt x="9867" y="237239"/>
                  </a:lnTo>
                  <a:lnTo>
                    <a:pt x="9719" y="236331"/>
                  </a:lnTo>
                  <a:lnTo>
                    <a:pt x="9556" y="235422"/>
                  </a:lnTo>
                  <a:lnTo>
                    <a:pt x="9386" y="234581"/>
                  </a:lnTo>
                  <a:lnTo>
                    <a:pt x="9209" y="233774"/>
                  </a:lnTo>
                  <a:lnTo>
                    <a:pt x="9017" y="233000"/>
                  </a:lnTo>
                  <a:lnTo>
                    <a:pt x="8824" y="232260"/>
                  </a:lnTo>
                  <a:lnTo>
                    <a:pt x="8618" y="231587"/>
                  </a:lnTo>
                  <a:lnTo>
                    <a:pt x="8411" y="230915"/>
                  </a:lnTo>
                  <a:lnTo>
                    <a:pt x="8189" y="230309"/>
                  </a:lnTo>
                  <a:lnTo>
                    <a:pt x="7960"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14" y="340384"/>
                  </a:moveTo>
                  <a:lnTo>
                    <a:pt x="4841" y="340485"/>
                  </a:lnTo>
                  <a:lnTo>
                    <a:pt x="4568" y="340653"/>
                  </a:lnTo>
                  <a:lnTo>
                    <a:pt x="4294" y="340855"/>
                  </a:lnTo>
                  <a:lnTo>
                    <a:pt x="4035" y="341124"/>
                  </a:lnTo>
                  <a:lnTo>
                    <a:pt x="3777" y="341426"/>
                  </a:lnTo>
                  <a:lnTo>
                    <a:pt x="3526" y="341797"/>
                  </a:lnTo>
                  <a:lnTo>
                    <a:pt x="3274" y="342200"/>
                  </a:lnTo>
                  <a:lnTo>
                    <a:pt x="3038" y="342671"/>
                  </a:lnTo>
                  <a:lnTo>
                    <a:pt x="2801" y="343209"/>
                  </a:lnTo>
                  <a:lnTo>
                    <a:pt x="2580" y="343748"/>
                  </a:lnTo>
                  <a:lnTo>
                    <a:pt x="2358" y="344387"/>
                  </a:lnTo>
                  <a:lnTo>
                    <a:pt x="2151" y="345026"/>
                  </a:lnTo>
                  <a:lnTo>
                    <a:pt x="1944" y="345733"/>
                  </a:lnTo>
                  <a:lnTo>
                    <a:pt x="1752" y="346439"/>
                  </a:lnTo>
                  <a:lnTo>
                    <a:pt x="1560" y="347213"/>
                  </a:lnTo>
                  <a:lnTo>
                    <a:pt x="1382" y="348054"/>
                  </a:lnTo>
                  <a:lnTo>
                    <a:pt x="1220" y="348895"/>
                  </a:lnTo>
                  <a:lnTo>
                    <a:pt x="1057" y="349770"/>
                  </a:lnTo>
                  <a:lnTo>
                    <a:pt x="909" y="350678"/>
                  </a:lnTo>
                  <a:lnTo>
                    <a:pt x="769" y="351620"/>
                  </a:lnTo>
                  <a:lnTo>
                    <a:pt x="643" y="352595"/>
                  </a:lnTo>
                  <a:lnTo>
                    <a:pt x="525" y="353605"/>
                  </a:lnTo>
                  <a:lnTo>
                    <a:pt x="414" y="354648"/>
                  </a:lnTo>
                  <a:lnTo>
                    <a:pt x="318" y="355724"/>
                  </a:lnTo>
                  <a:lnTo>
                    <a:pt x="237" y="356801"/>
                  </a:lnTo>
                  <a:lnTo>
                    <a:pt x="163" y="357911"/>
                  </a:lnTo>
                  <a:lnTo>
                    <a:pt x="104" y="359021"/>
                  </a:lnTo>
                  <a:lnTo>
                    <a:pt x="59" y="360165"/>
                  </a:lnTo>
                  <a:lnTo>
                    <a:pt x="30" y="361342"/>
                  </a:lnTo>
                  <a:lnTo>
                    <a:pt x="8" y="362520"/>
                  </a:lnTo>
                  <a:lnTo>
                    <a:pt x="0" y="363697"/>
                  </a:lnTo>
                  <a:lnTo>
                    <a:pt x="8" y="364908"/>
                  </a:lnTo>
                  <a:lnTo>
                    <a:pt x="30" y="366086"/>
                  </a:lnTo>
                  <a:lnTo>
                    <a:pt x="59" y="367263"/>
                  </a:lnTo>
                  <a:lnTo>
                    <a:pt x="104" y="368407"/>
                  </a:lnTo>
                  <a:lnTo>
                    <a:pt x="163" y="369517"/>
                  </a:lnTo>
                  <a:lnTo>
                    <a:pt x="237" y="370627"/>
                  </a:lnTo>
                  <a:lnTo>
                    <a:pt x="318" y="371704"/>
                  </a:lnTo>
                  <a:lnTo>
                    <a:pt x="414" y="372780"/>
                  </a:lnTo>
                  <a:lnTo>
                    <a:pt x="525" y="373823"/>
                  </a:lnTo>
                  <a:lnTo>
                    <a:pt x="643" y="374799"/>
                  </a:lnTo>
                  <a:lnTo>
                    <a:pt x="769" y="375808"/>
                  </a:lnTo>
                  <a:lnTo>
                    <a:pt x="909" y="376750"/>
                  </a:lnTo>
                  <a:lnTo>
                    <a:pt x="1057" y="377658"/>
                  </a:lnTo>
                  <a:lnTo>
                    <a:pt x="1220" y="378533"/>
                  </a:lnTo>
                  <a:lnTo>
                    <a:pt x="1382" y="379374"/>
                  </a:lnTo>
                  <a:lnTo>
                    <a:pt x="1560" y="380215"/>
                  </a:lnTo>
                  <a:lnTo>
                    <a:pt x="1752" y="380989"/>
                  </a:lnTo>
                  <a:lnTo>
                    <a:pt x="1944" y="381695"/>
                  </a:lnTo>
                  <a:lnTo>
                    <a:pt x="2151" y="382402"/>
                  </a:lnTo>
                  <a:lnTo>
                    <a:pt x="2358" y="383041"/>
                  </a:lnTo>
                  <a:lnTo>
                    <a:pt x="2580" y="383680"/>
                  </a:lnTo>
                  <a:lnTo>
                    <a:pt x="2801" y="384218"/>
                  </a:lnTo>
                  <a:lnTo>
                    <a:pt x="3038" y="384757"/>
                  </a:lnTo>
                  <a:lnTo>
                    <a:pt x="3274" y="385228"/>
                  </a:lnTo>
                  <a:lnTo>
                    <a:pt x="3526" y="385631"/>
                  </a:lnTo>
                  <a:lnTo>
                    <a:pt x="3777" y="386001"/>
                  </a:lnTo>
                  <a:lnTo>
                    <a:pt x="4035" y="386304"/>
                  </a:lnTo>
                  <a:lnTo>
                    <a:pt x="4294" y="386573"/>
                  </a:lnTo>
                  <a:lnTo>
                    <a:pt x="4568" y="386775"/>
                  </a:lnTo>
                  <a:lnTo>
                    <a:pt x="4841" y="386943"/>
                  </a:lnTo>
                  <a:lnTo>
                    <a:pt x="5114"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0" y="384218"/>
                  </a:lnTo>
                  <a:lnTo>
                    <a:pt x="8189" y="383680"/>
                  </a:lnTo>
                  <a:lnTo>
                    <a:pt x="8411" y="383041"/>
                  </a:lnTo>
                  <a:lnTo>
                    <a:pt x="8618" y="382402"/>
                  </a:lnTo>
                  <a:lnTo>
                    <a:pt x="8824" y="381695"/>
                  </a:lnTo>
                  <a:lnTo>
                    <a:pt x="9017" y="380989"/>
                  </a:lnTo>
                  <a:lnTo>
                    <a:pt x="9209" y="380215"/>
                  </a:lnTo>
                  <a:lnTo>
                    <a:pt x="9386" y="379374"/>
                  </a:lnTo>
                  <a:lnTo>
                    <a:pt x="9556" y="378533"/>
                  </a:lnTo>
                  <a:lnTo>
                    <a:pt x="9719" y="377658"/>
                  </a:lnTo>
                  <a:lnTo>
                    <a:pt x="9867" y="376750"/>
                  </a:lnTo>
                  <a:lnTo>
                    <a:pt x="10007" y="375808"/>
                  </a:lnTo>
                  <a:lnTo>
                    <a:pt x="10140" y="374799"/>
                  </a:lnTo>
                  <a:lnTo>
                    <a:pt x="10258" y="373823"/>
                  </a:lnTo>
                  <a:lnTo>
                    <a:pt x="10369" y="372780"/>
                  </a:lnTo>
                  <a:lnTo>
                    <a:pt x="10465" y="371704"/>
                  </a:lnTo>
                  <a:lnTo>
                    <a:pt x="10546" y="370627"/>
                  </a:lnTo>
                  <a:lnTo>
                    <a:pt x="10620" y="369517"/>
                  </a:lnTo>
                  <a:lnTo>
                    <a:pt x="10687" y="368407"/>
                  </a:lnTo>
                  <a:lnTo>
                    <a:pt x="10731" y="367263"/>
                  </a:lnTo>
                  <a:lnTo>
                    <a:pt x="10768" y="366086"/>
                  </a:lnTo>
                  <a:lnTo>
                    <a:pt x="10790" y="364908"/>
                  </a:lnTo>
                  <a:lnTo>
                    <a:pt x="10790" y="363697"/>
                  </a:lnTo>
                  <a:lnTo>
                    <a:pt x="10790" y="362520"/>
                  </a:lnTo>
                  <a:lnTo>
                    <a:pt x="10768" y="361342"/>
                  </a:lnTo>
                  <a:lnTo>
                    <a:pt x="10731" y="360165"/>
                  </a:lnTo>
                  <a:lnTo>
                    <a:pt x="10687" y="359021"/>
                  </a:lnTo>
                  <a:lnTo>
                    <a:pt x="10620" y="357911"/>
                  </a:lnTo>
                  <a:lnTo>
                    <a:pt x="10546" y="356801"/>
                  </a:lnTo>
                  <a:lnTo>
                    <a:pt x="10465" y="355724"/>
                  </a:lnTo>
                  <a:lnTo>
                    <a:pt x="10369" y="354648"/>
                  </a:lnTo>
                  <a:lnTo>
                    <a:pt x="10258" y="353605"/>
                  </a:lnTo>
                  <a:lnTo>
                    <a:pt x="10140" y="352595"/>
                  </a:lnTo>
                  <a:lnTo>
                    <a:pt x="10007" y="351620"/>
                  </a:lnTo>
                  <a:lnTo>
                    <a:pt x="9867" y="350678"/>
                  </a:lnTo>
                  <a:lnTo>
                    <a:pt x="9719" y="349770"/>
                  </a:lnTo>
                  <a:lnTo>
                    <a:pt x="9556" y="348895"/>
                  </a:lnTo>
                  <a:lnTo>
                    <a:pt x="9386" y="348054"/>
                  </a:lnTo>
                  <a:lnTo>
                    <a:pt x="9209" y="347213"/>
                  </a:lnTo>
                  <a:lnTo>
                    <a:pt x="9017" y="346439"/>
                  </a:lnTo>
                  <a:lnTo>
                    <a:pt x="8824" y="345733"/>
                  </a:lnTo>
                  <a:lnTo>
                    <a:pt x="8618" y="345026"/>
                  </a:lnTo>
                  <a:lnTo>
                    <a:pt x="8411" y="344387"/>
                  </a:lnTo>
                  <a:lnTo>
                    <a:pt x="8189" y="343748"/>
                  </a:lnTo>
                  <a:lnTo>
                    <a:pt x="7960"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395" y="453822"/>
                  </a:moveTo>
                  <a:lnTo>
                    <a:pt x="5114" y="453856"/>
                  </a:lnTo>
                  <a:lnTo>
                    <a:pt x="4841" y="453957"/>
                  </a:lnTo>
                  <a:lnTo>
                    <a:pt x="4568" y="454092"/>
                  </a:lnTo>
                  <a:lnTo>
                    <a:pt x="4294" y="454293"/>
                  </a:lnTo>
                  <a:lnTo>
                    <a:pt x="4035" y="454562"/>
                  </a:lnTo>
                  <a:lnTo>
                    <a:pt x="3777" y="454865"/>
                  </a:lnTo>
                  <a:lnTo>
                    <a:pt x="3526" y="455235"/>
                  </a:lnTo>
                  <a:lnTo>
                    <a:pt x="3274" y="455639"/>
                  </a:lnTo>
                  <a:lnTo>
                    <a:pt x="3038" y="456110"/>
                  </a:lnTo>
                  <a:lnTo>
                    <a:pt x="2801" y="456615"/>
                  </a:lnTo>
                  <a:lnTo>
                    <a:pt x="2580" y="457153"/>
                  </a:lnTo>
                  <a:lnTo>
                    <a:pt x="2358" y="457758"/>
                  </a:lnTo>
                  <a:lnTo>
                    <a:pt x="2151" y="458398"/>
                  </a:lnTo>
                  <a:lnTo>
                    <a:pt x="1944" y="459070"/>
                  </a:lnTo>
                  <a:lnTo>
                    <a:pt x="1752" y="459811"/>
                  </a:lnTo>
                  <a:lnTo>
                    <a:pt x="1560" y="460551"/>
                  </a:lnTo>
                  <a:lnTo>
                    <a:pt x="1382" y="461358"/>
                  </a:lnTo>
                  <a:lnTo>
                    <a:pt x="1220" y="462199"/>
                  </a:lnTo>
                  <a:lnTo>
                    <a:pt x="1057" y="463074"/>
                  </a:lnTo>
                  <a:lnTo>
                    <a:pt x="909" y="463982"/>
                  </a:lnTo>
                  <a:lnTo>
                    <a:pt x="769" y="464924"/>
                  </a:lnTo>
                  <a:lnTo>
                    <a:pt x="643" y="465900"/>
                  </a:lnTo>
                  <a:lnTo>
                    <a:pt x="525" y="466875"/>
                  </a:lnTo>
                  <a:lnTo>
                    <a:pt x="414" y="467918"/>
                  </a:lnTo>
                  <a:lnTo>
                    <a:pt x="318" y="468961"/>
                  </a:lnTo>
                  <a:lnTo>
                    <a:pt x="237" y="470038"/>
                  </a:lnTo>
                  <a:lnTo>
                    <a:pt x="163" y="471148"/>
                  </a:lnTo>
                  <a:lnTo>
                    <a:pt x="104" y="472258"/>
                  </a:lnTo>
                  <a:lnTo>
                    <a:pt x="59" y="473402"/>
                  </a:lnTo>
                  <a:lnTo>
                    <a:pt x="30" y="474579"/>
                  </a:lnTo>
                  <a:lnTo>
                    <a:pt x="8" y="475757"/>
                  </a:lnTo>
                  <a:lnTo>
                    <a:pt x="0" y="476934"/>
                  </a:lnTo>
                  <a:lnTo>
                    <a:pt x="8" y="478179"/>
                  </a:lnTo>
                  <a:lnTo>
                    <a:pt x="30" y="479356"/>
                  </a:lnTo>
                  <a:lnTo>
                    <a:pt x="59" y="480534"/>
                  </a:lnTo>
                  <a:lnTo>
                    <a:pt x="104" y="481711"/>
                  </a:lnTo>
                  <a:lnTo>
                    <a:pt x="163" y="482855"/>
                  </a:lnTo>
                  <a:lnTo>
                    <a:pt x="237" y="483965"/>
                  </a:lnTo>
                  <a:lnTo>
                    <a:pt x="318" y="485075"/>
                  </a:lnTo>
                  <a:lnTo>
                    <a:pt x="414" y="486152"/>
                  </a:lnTo>
                  <a:lnTo>
                    <a:pt x="525" y="487195"/>
                  </a:lnTo>
                  <a:lnTo>
                    <a:pt x="643" y="488204"/>
                  </a:lnTo>
                  <a:lnTo>
                    <a:pt x="769" y="489179"/>
                  </a:lnTo>
                  <a:lnTo>
                    <a:pt x="909" y="490155"/>
                  </a:lnTo>
                  <a:lnTo>
                    <a:pt x="1057" y="491063"/>
                  </a:lnTo>
                  <a:lnTo>
                    <a:pt x="1220" y="491972"/>
                  </a:lnTo>
                  <a:lnTo>
                    <a:pt x="1382" y="492813"/>
                  </a:lnTo>
                  <a:lnTo>
                    <a:pt x="1560" y="493620"/>
                  </a:lnTo>
                  <a:lnTo>
                    <a:pt x="1752" y="494394"/>
                  </a:lnTo>
                  <a:lnTo>
                    <a:pt x="1944" y="495134"/>
                  </a:lnTo>
                  <a:lnTo>
                    <a:pt x="2151" y="495840"/>
                  </a:lnTo>
                  <a:lnTo>
                    <a:pt x="2358" y="496513"/>
                  </a:lnTo>
                  <a:lnTo>
                    <a:pt x="2580" y="497119"/>
                  </a:lnTo>
                  <a:lnTo>
                    <a:pt x="2801" y="497691"/>
                  </a:lnTo>
                  <a:lnTo>
                    <a:pt x="3038" y="498195"/>
                  </a:lnTo>
                  <a:lnTo>
                    <a:pt x="3274" y="498666"/>
                  </a:lnTo>
                  <a:lnTo>
                    <a:pt x="3526" y="499104"/>
                  </a:lnTo>
                  <a:lnTo>
                    <a:pt x="3777" y="499474"/>
                  </a:lnTo>
                  <a:lnTo>
                    <a:pt x="4035" y="499777"/>
                  </a:lnTo>
                  <a:lnTo>
                    <a:pt x="4294" y="500046"/>
                  </a:lnTo>
                  <a:lnTo>
                    <a:pt x="4568" y="500248"/>
                  </a:lnTo>
                  <a:lnTo>
                    <a:pt x="4841" y="500382"/>
                  </a:lnTo>
                  <a:lnTo>
                    <a:pt x="5114" y="500483"/>
                  </a:lnTo>
                  <a:lnTo>
                    <a:pt x="5395"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0" y="497691"/>
                  </a:lnTo>
                  <a:lnTo>
                    <a:pt x="8189" y="497119"/>
                  </a:lnTo>
                  <a:lnTo>
                    <a:pt x="8411" y="496513"/>
                  </a:lnTo>
                  <a:lnTo>
                    <a:pt x="8618" y="495840"/>
                  </a:lnTo>
                  <a:lnTo>
                    <a:pt x="8824" y="495134"/>
                  </a:lnTo>
                  <a:lnTo>
                    <a:pt x="9017" y="494394"/>
                  </a:lnTo>
                  <a:lnTo>
                    <a:pt x="9209" y="493620"/>
                  </a:lnTo>
                  <a:lnTo>
                    <a:pt x="9386" y="492813"/>
                  </a:lnTo>
                  <a:lnTo>
                    <a:pt x="9556" y="491972"/>
                  </a:lnTo>
                  <a:lnTo>
                    <a:pt x="9719" y="491063"/>
                  </a:lnTo>
                  <a:lnTo>
                    <a:pt x="9867" y="490155"/>
                  </a:lnTo>
                  <a:lnTo>
                    <a:pt x="10007" y="489179"/>
                  </a:lnTo>
                  <a:lnTo>
                    <a:pt x="10140" y="488204"/>
                  </a:lnTo>
                  <a:lnTo>
                    <a:pt x="10258" y="487195"/>
                  </a:lnTo>
                  <a:lnTo>
                    <a:pt x="10369" y="486152"/>
                  </a:lnTo>
                  <a:lnTo>
                    <a:pt x="10465" y="485075"/>
                  </a:lnTo>
                  <a:lnTo>
                    <a:pt x="10546" y="483965"/>
                  </a:lnTo>
                  <a:lnTo>
                    <a:pt x="10620" y="482855"/>
                  </a:lnTo>
                  <a:lnTo>
                    <a:pt x="10687" y="481711"/>
                  </a:lnTo>
                  <a:lnTo>
                    <a:pt x="10731" y="480534"/>
                  </a:lnTo>
                  <a:lnTo>
                    <a:pt x="10768" y="479356"/>
                  </a:lnTo>
                  <a:lnTo>
                    <a:pt x="10790" y="478179"/>
                  </a:lnTo>
                  <a:lnTo>
                    <a:pt x="10790" y="476934"/>
                  </a:lnTo>
                  <a:lnTo>
                    <a:pt x="10790" y="475757"/>
                  </a:lnTo>
                  <a:lnTo>
                    <a:pt x="10768" y="474579"/>
                  </a:lnTo>
                  <a:lnTo>
                    <a:pt x="10731" y="473402"/>
                  </a:lnTo>
                  <a:lnTo>
                    <a:pt x="10687" y="472258"/>
                  </a:lnTo>
                  <a:lnTo>
                    <a:pt x="10620" y="471148"/>
                  </a:lnTo>
                  <a:lnTo>
                    <a:pt x="10546" y="470038"/>
                  </a:lnTo>
                  <a:lnTo>
                    <a:pt x="10465" y="468961"/>
                  </a:lnTo>
                  <a:lnTo>
                    <a:pt x="10369" y="467918"/>
                  </a:lnTo>
                  <a:lnTo>
                    <a:pt x="10258" y="466875"/>
                  </a:lnTo>
                  <a:lnTo>
                    <a:pt x="10140" y="465900"/>
                  </a:lnTo>
                  <a:lnTo>
                    <a:pt x="10007" y="464924"/>
                  </a:lnTo>
                  <a:lnTo>
                    <a:pt x="9867" y="463982"/>
                  </a:lnTo>
                  <a:lnTo>
                    <a:pt x="9719" y="463074"/>
                  </a:lnTo>
                  <a:lnTo>
                    <a:pt x="9556" y="462199"/>
                  </a:lnTo>
                  <a:lnTo>
                    <a:pt x="9386" y="461358"/>
                  </a:lnTo>
                  <a:lnTo>
                    <a:pt x="9209" y="460551"/>
                  </a:lnTo>
                  <a:lnTo>
                    <a:pt x="9017" y="459811"/>
                  </a:lnTo>
                  <a:lnTo>
                    <a:pt x="8824" y="459070"/>
                  </a:lnTo>
                  <a:lnTo>
                    <a:pt x="8618" y="458398"/>
                  </a:lnTo>
                  <a:lnTo>
                    <a:pt x="8411" y="457758"/>
                  </a:lnTo>
                  <a:lnTo>
                    <a:pt x="8189" y="457153"/>
                  </a:lnTo>
                  <a:lnTo>
                    <a:pt x="7960"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395" y="453822"/>
                  </a:lnTo>
                  <a:close/>
                  <a:moveTo>
                    <a:pt x="5114" y="567059"/>
                  </a:moveTo>
                  <a:lnTo>
                    <a:pt x="4841" y="567160"/>
                  </a:lnTo>
                  <a:lnTo>
                    <a:pt x="4568" y="567328"/>
                  </a:lnTo>
                  <a:lnTo>
                    <a:pt x="4294" y="567530"/>
                  </a:lnTo>
                  <a:lnTo>
                    <a:pt x="4035" y="567766"/>
                  </a:lnTo>
                  <a:lnTo>
                    <a:pt x="3777" y="568102"/>
                  </a:lnTo>
                  <a:lnTo>
                    <a:pt x="3526" y="568472"/>
                  </a:lnTo>
                  <a:lnTo>
                    <a:pt x="3274" y="568876"/>
                  </a:lnTo>
                  <a:lnTo>
                    <a:pt x="3038" y="569347"/>
                  </a:lnTo>
                  <a:lnTo>
                    <a:pt x="2801" y="569885"/>
                  </a:lnTo>
                  <a:lnTo>
                    <a:pt x="2580" y="570423"/>
                  </a:lnTo>
                  <a:lnTo>
                    <a:pt x="2358" y="571029"/>
                  </a:lnTo>
                  <a:lnTo>
                    <a:pt x="2151" y="571702"/>
                  </a:lnTo>
                  <a:lnTo>
                    <a:pt x="1944" y="572408"/>
                  </a:lnTo>
                  <a:lnTo>
                    <a:pt x="1752" y="573115"/>
                  </a:lnTo>
                  <a:lnTo>
                    <a:pt x="1560" y="573889"/>
                  </a:lnTo>
                  <a:lnTo>
                    <a:pt x="1382" y="574730"/>
                  </a:lnTo>
                  <a:lnTo>
                    <a:pt x="1220" y="575571"/>
                  </a:lnTo>
                  <a:lnTo>
                    <a:pt x="1057" y="576445"/>
                  </a:lnTo>
                  <a:lnTo>
                    <a:pt x="909" y="577354"/>
                  </a:lnTo>
                  <a:lnTo>
                    <a:pt x="769" y="578296"/>
                  </a:lnTo>
                  <a:lnTo>
                    <a:pt x="643" y="579271"/>
                  </a:lnTo>
                  <a:lnTo>
                    <a:pt x="525" y="580280"/>
                  </a:lnTo>
                  <a:lnTo>
                    <a:pt x="414" y="581323"/>
                  </a:lnTo>
                  <a:lnTo>
                    <a:pt x="318" y="582400"/>
                  </a:lnTo>
                  <a:lnTo>
                    <a:pt x="237" y="583476"/>
                  </a:lnTo>
                  <a:lnTo>
                    <a:pt x="163" y="584586"/>
                  </a:lnTo>
                  <a:lnTo>
                    <a:pt x="104" y="585697"/>
                  </a:lnTo>
                  <a:lnTo>
                    <a:pt x="59" y="586840"/>
                  </a:lnTo>
                  <a:lnTo>
                    <a:pt x="30" y="588018"/>
                  </a:lnTo>
                  <a:lnTo>
                    <a:pt x="8" y="589195"/>
                  </a:lnTo>
                  <a:lnTo>
                    <a:pt x="0" y="590373"/>
                  </a:lnTo>
                  <a:lnTo>
                    <a:pt x="8" y="591618"/>
                  </a:lnTo>
                  <a:lnTo>
                    <a:pt x="30" y="592795"/>
                  </a:lnTo>
                  <a:lnTo>
                    <a:pt x="59" y="593972"/>
                  </a:lnTo>
                  <a:lnTo>
                    <a:pt x="104" y="595150"/>
                  </a:lnTo>
                  <a:lnTo>
                    <a:pt x="163" y="596294"/>
                  </a:lnTo>
                  <a:lnTo>
                    <a:pt x="237" y="597404"/>
                  </a:lnTo>
                  <a:lnTo>
                    <a:pt x="318" y="598480"/>
                  </a:lnTo>
                  <a:lnTo>
                    <a:pt x="414" y="599557"/>
                  </a:lnTo>
                  <a:lnTo>
                    <a:pt x="525" y="600600"/>
                  </a:lnTo>
                  <a:lnTo>
                    <a:pt x="643" y="601609"/>
                  </a:lnTo>
                  <a:lnTo>
                    <a:pt x="769" y="602585"/>
                  </a:lnTo>
                  <a:lnTo>
                    <a:pt x="909" y="603527"/>
                  </a:lnTo>
                  <a:lnTo>
                    <a:pt x="1057" y="604435"/>
                  </a:lnTo>
                  <a:lnTo>
                    <a:pt x="1220" y="605310"/>
                  </a:lnTo>
                  <a:lnTo>
                    <a:pt x="1382" y="606151"/>
                  </a:lnTo>
                  <a:lnTo>
                    <a:pt x="1560" y="606958"/>
                  </a:lnTo>
                  <a:lnTo>
                    <a:pt x="1752" y="607732"/>
                  </a:lnTo>
                  <a:lnTo>
                    <a:pt x="1944" y="608472"/>
                  </a:lnTo>
                  <a:lnTo>
                    <a:pt x="2151" y="609145"/>
                  </a:lnTo>
                  <a:lnTo>
                    <a:pt x="2358" y="609784"/>
                  </a:lnTo>
                  <a:lnTo>
                    <a:pt x="2580" y="610389"/>
                  </a:lnTo>
                  <a:lnTo>
                    <a:pt x="2801" y="610961"/>
                  </a:lnTo>
                  <a:lnTo>
                    <a:pt x="3038" y="611466"/>
                  </a:lnTo>
                  <a:lnTo>
                    <a:pt x="3274" y="611937"/>
                  </a:lnTo>
                  <a:lnTo>
                    <a:pt x="3526" y="612341"/>
                  </a:lnTo>
                  <a:lnTo>
                    <a:pt x="3777" y="612711"/>
                  </a:lnTo>
                  <a:lnTo>
                    <a:pt x="4035" y="613013"/>
                  </a:lnTo>
                  <a:lnTo>
                    <a:pt x="4294" y="613249"/>
                  </a:lnTo>
                  <a:lnTo>
                    <a:pt x="4568" y="613451"/>
                  </a:lnTo>
                  <a:lnTo>
                    <a:pt x="4841" y="613619"/>
                  </a:lnTo>
                  <a:lnTo>
                    <a:pt x="5114" y="613686"/>
                  </a:lnTo>
                  <a:lnTo>
                    <a:pt x="5395"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0" y="610961"/>
                  </a:lnTo>
                  <a:lnTo>
                    <a:pt x="8189" y="610389"/>
                  </a:lnTo>
                  <a:lnTo>
                    <a:pt x="8411" y="609784"/>
                  </a:lnTo>
                  <a:lnTo>
                    <a:pt x="8618" y="609145"/>
                  </a:lnTo>
                  <a:lnTo>
                    <a:pt x="8824" y="608472"/>
                  </a:lnTo>
                  <a:lnTo>
                    <a:pt x="9017" y="607732"/>
                  </a:lnTo>
                  <a:lnTo>
                    <a:pt x="9209" y="606958"/>
                  </a:lnTo>
                  <a:lnTo>
                    <a:pt x="9386" y="606151"/>
                  </a:lnTo>
                  <a:lnTo>
                    <a:pt x="9556" y="605310"/>
                  </a:lnTo>
                  <a:lnTo>
                    <a:pt x="9719" y="604435"/>
                  </a:lnTo>
                  <a:lnTo>
                    <a:pt x="9867" y="603527"/>
                  </a:lnTo>
                  <a:lnTo>
                    <a:pt x="10007" y="602585"/>
                  </a:lnTo>
                  <a:lnTo>
                    <a:pt x="10140" y="601609"/>
                  </a:lnTo>
                  <a:lnTo>
                    <a:pt x="10258" y="600600"/>
                  </a:lnTo>
                  <a:lnTo>
                    <a:pt x="10369" y="599557"/>
                  </a:lnTo>
                  <a:lnTo>
                    <a:pt x="10465" y="598480"/>
                  </a:lnTo>
                  <a:lnTo>
                    <a:pt x="10546" y="597404"/>
                  </a:lnTo>
                  <a:lnTo>
                    <a:pt x="10620" y="596294"/>
                  </a:lnTo>
                  <a:lnTo>
                    <a:pt x="10687" y="595150"/>
                  </a:lnTo>
                  <a:lnTo>
                    <a:pt x="10731" y="593972"/>
                  </a:lnTo>
                  <a:lnTo>
                    <a:pt x="10768" y="592795"/>
                  </a:lnTo>
                  <a:lnTo>
                    <a:pt x="10790" y="591618"/>
                  </a:lnTo>
                  <a:lnTo>
                    <a:pt x="10790" y="590373"/>
                  </a:lnTo>
                  <a:lnTo>
                    <a:pt x="10790" y="589195"/>
                  </a:lnTo>
                  <a:lnTo>
                    <a:pt x="10768" y="588018"/>
                  </a:lnTo>
                  <a:lnTo>
                    <a:pt x="10731" y="586840"/>
                  </a:lnTo>
                  <a:lnTo>
                    <a:pt x="10687" y="585697"/>
                  </a:lnTo>
                  <a:lnTo>
                    <a:pt x="10620" y="584586"/>
                  </a:lnTo>
                  <a:lnTo>
                    <a:pt x="10546" y="583476"/>
                  </a:lnTo>
                  <a:lnTo>
                    <a:pt x="10465" y="582400"/>
                  </a:lnTo>
                  <a:lnTo>
                    <a:pt x="10369" y="581323"/>
                  </a:lnTo>
                  <a:lnTo>
                    <a:pt x="10258" y="580280"/>
                  </a:lnTo>
                  <a:lnTo>
                    <a:pt x="10140" y="579271"/>
                  </a:lnTo>
                  <a:lnTo>
                    <a:pt x="10007" y="578296"/>
                  </a:lnTo>
                  <a:lnTo>
                    <a:pt x="9867" y="577354"/>
                  </a:lnTo>
                  <a:lnTo>
                    <a:pt x="9719" y="576445"/>
                  </a:lnTo>
                  <a:lnTo>
                    <a:pt x="9556" y="575571"/>
                  </a:lnTo>
                  <a:lnTo>
                    <a:pt x="9386" y="574730"/>
                  </a:lnTo>
                  <a:lnTo>
                    <a:pt x="9209" y="573889"/>
                  </a:lnTo>
                  <a:lnTo>
                    <a:pt x="9017" y="573115"/>
                  </a:lnTo>
                  <a:lnTo>
                    <a:pt x="8824" y="572408"/>
                  </a:lnTo>
                  <a:lnTo>
                    <a:pt x="8618" y="571702"/>
                  </a:lnTo>
                  <a:lnTo>
                    <a:pt x="8411" y="571029"/>
                  </a:lnTo>
                  <a:lnTo>
                    <a:pt x="8189" y="570423"/>
                  </a:lnTo>
                  <a:lnTo>
                    <a:pt x="7960"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987461151"/>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69"/>
        <p:cNvGrpSpPr/>
        <p:nvPr/>
      </p:nvGrpSpPr>
      <p:grpSpPr>
        <a:xfrm>
          <a:off x="0" y="0"/>
          <a:ext cx="0" cy="0"/>
          <a:chOff x="0" y="0"/>
          <a:chExt cx="0" cy="0"/>
        </a:xfrm>
      </p:grpSpPr>
      <p:sp>
        <p:nvSpPr>
          <p:cNvPr id="270" name="Google Shape;270;p20"/>
          <p:cNvSpPr/>
          <p:nvPr/>
        </p:nvSpPr>
        <p:spPr>
          <a:xfrm>
            <a:off x="4572000" y="0"/>
            <a:ext cx="45720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0"/>
          <p:cNvSpPr txBox="1">
            <a:spLocks noGrp="1"/>
          </p:cNvSpPr>
          <p:nvPr>
            <p:ph type="subTitle" idx="1"/>
          </p:nvPr>
        </p:nvSpPr>
        <p:spPr>
          <a:xfrm>
            <a:off x="720000" y="1685125"/>
            <a:ext cx="3303000" cy="510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Bebas Neue"/>
              <a:buNone/>
              <a:defRPr sz="3000" b="1">
                <a:latin typeface="Lexend Deca"/>
                <a:ea typeface="Lexend Deca"/>
                <a:cs typeface="Lexend Deca"/>
                <a:sym typeface="Lexend Deca"/>
              </a:defRPr>
            </a:lvl1pPr>
            <a:lvl2pPr lvl="1" algn="ctr" rtl="0">
              <a:lnSpc>
                <a:spcPct val="100000"/>
              </a:lnSpc>
              <a:spcBef>
                <a:spcPts val="160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1600"/>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1600"/>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1600"/>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1600"/>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1600"/>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1600"/>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1600"/>
              </a:spcBef>
              <a:spcAft>
                <a:spcPts val="1600"/>
              </a:spcAft>
              <a:buSzPts val="1400"/>
              <a:buFont typeface="Bebas Neue"/>
              <a:buNone/>
              <a:defRPr>
                <a:latin typeface="Bebas Neue"/>
                <a:ea typeface="Bebas Neue"/>
                <a:cs typeface="Bebas Neue"/>
                <a:sym typeface="Bebas Neue"/>
              </a:defRPr>
            </a:lvl9pPr>
          </a:lstStyle>
          <a:p>
            <a:r>
              <a:rPr lang="en-US"/>
              <a:t>Click to edit Master subtitle style</a:t>
            </a:r>
            <a:endParaRPr/>
          </a:p>
        </p:txBody>
      </p:sp>
      <p:sp>
        <p:nvSpPr>
          <p:cNvPr id="272" name="Google Shape;272;p20"/>
          <p:cNvSpPr txBox="1">
            <a:spLocks noGrp="1"/>
          </p:cNvSpPr>
          <p:nvPr>
            <p:ph type="subTitle" idx="2"/>
          </p:nvPr>
        </p:nvSpPr>
        <p:spPr>
          <a:xfrm>
            <a:off x="5121000" y="1685125"/>
            <a:ext cx="3303000" cy="510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Bebas Neue"/>
              <a:buNone/>
              <a:defRPr sz="3000" b="1">
                <a:latin typeface="Lexend Deca"/>
                <a:ea typeface="Lexend Deca"/>
                <a:cs typeface="Lexend Deca"/>
                <a:sym typeface="Lexend Deca"/>
              </a:defRPr>
            </a:lvl1pPr>
            <a:lvl2pPr lvl="1" algn="ctr" rtl="0">
              <a:lnSpc>
                <a:spcPct val="100000"/>
              </a:lnSpc>
              <a:spcBef>
                <a:spcPts val="160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1600"/>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1600"/>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1600"/>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1600"/>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1600"/>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1600"/>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1600"/>
              </a:spcBef>
              <a:spcAft>
                <a:spcPts val="1600"/>
              </a:spcAft>
              <a:buSzPts val="1400"/>
              <a:buFont typeface="Bebas Neue"/>
              <a:buNone/>
              <a:defRPr>
                <a:latin typeface="Bebas Neue"/>
                <a:ea typeface="Bebas Neue"/>
                <a:cs typeface="Bebas Neue"/>
                <a:sym typeface="Bebas Neue"/>
              </a:defRPr>
            </a:lvl9pPr>
          </a:lstStyle>
          <a:p>
            <a:r>
              <a:rPr lang="en-US"/>
              <a:t>Click to edit Master subtitle style</a:t>
            </a:r>
            <a:endParaRPr/>
          </a:p>
        </p:txBody>
      </p:sp>
      <p:sp>
        <p:nvSpPr>
          <p:cNvPr id="273" name="Google Shape;273;p20"/>
          <p:cNvSpPr txBox="1">
            <a:spLocks noGrp="1"/>
          </p:cNvSpPr>
          <p:nvPr>
            <p:ph type="subTitle" idx="3"/>
          </p:nvPr>
        </p:nvSpPr>
        <p:spPr>
          <a:xfrm>
            <a:off x="720000" y="2195725"/>
            <a:ext cx="3303000" cy="1464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r>
              <a:rPr lang="en-US"/>
              <a:t>Click to edit Master subtitle style</a:t>
            </a:r>
            <a:endParaRPr/>
          </a:p>
        </p:txBody>
      </p:sp>
      <p:sp>
        <p:nvSpPr>
          <p:cNvPr id="274" name="Google Shape;274;p20"/>
          <p:cNvSpPr txBox="1">
            <a:spLocks noGrp="1"/>
          </p:cNvSpPr>
          <p:nvPr>
            <p:ph type="subTitle" idx="4"/>
          </p:nvPr>
        </p:nvSpPr>
        <p:spPr>
          <a:xfrm>
            <a:off x="5121000" y="2195725"/>
            <a:ext cx="3303000" cy="1464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r>
              <a:rPr lang="en-US"/>
              <a:t>Click to edit Master subtitle style</a:t>
            </a:r>
            <a:endParaRPr/>
          </a:p>
        </p:txBody>
      </p:sp>
      <p:sp>
        <p:nvSpPr>
          <p:cNvPr id="275" name="Google Shape;275;p20"/>
          <p:cNvSpPr/>
          <p:nvPr/>
        </p:nvSpPr>
        <p:spPr>
          <a:xfrm>
            <a:off x="400050" y="0"/>
            <a:ext cx="1236600" cy="9321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0"/>
          <p:cNvSpPr/>
          <p:nvPr/>
        </p:nvSpPr>
        <p:spPr>
          <a:xfrm>
            <a:off x="918075" y="495150"/>
            <a:ext cx="2264100" cy="89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7" name="Google Shape;277;p20"/>
          <p:cNvGrpSpPr/>
          <p:nvPr/>
        </p:nvGrpSpPr>
        <p:grpSpPr>
          <a:xfrm flipH="1">
            <a:off x="4445505" y="788891"/>
            <a:ext cx="326771" cy="405055"/>
            <a:chOff x="1948492" y="931941"/>
            <a:chExt cx="326771" cy="405055"/>
          </a:xfrm>
        </p:grpSpPr>
        <p:sp>
          <p:nvSpPr>
            <p:cNvPr id="278" name="Google Shape;278;p20"/>
            <p:cNvSpPr/>
            <p:nvPr/>
          </p:nvSpPr>
          <p:spPr>
            <a:xfrm>
              <a:off x="1948492" y="931941"/>
              <a:ext cx="30374" cy="405055"/>
            </a:xfrm>
            <a:custGeom>
              <a:avLst/>
              <a:gdLst/>
              <a:ahLst/>
              <a:cxnLst/>
              <a:rect l="l" t="t" r="r" b="b"/>
              <a:pathLst>
                <a:path w="10790" h="613720" extrusionOk="0">
                  <a:moveTo>
                    <a:pt x="5395" y="0"/>
                  </a:moveTo>
                  <a:lnTo>
                    <a:pt x="5114" y="34"/>
                  </a:lnTo>
                  <a:lnTo>
                    <a:pt x="4833" y="135"/>
                  </a:lnTo>
                  <a:lnTo>
                    <a:pt x="4560" y="269"/>
                  </a:lnTo>
                  <a:lnTo>
                    <a:pt x="4294" y="471"/>
                  </a:lnTo>
                  <a:lnTo>
                    <a:pt x="4028" y="740"/>
                  </a:lnTo>
                  <a:lnTo>
                    <a:pt x="3769" y="1043"/>
                  </a:lnTo>
                  <a:lnTo>
                    <a:pt x="3518" y="1413"/>
                  </a:lnTo>
                  <a:lnTo>
                    <a:pt x="3274" y="1850"/>
                  </a:lnTo>
                  <a:lnTo>
                    <a:pt x="3037" y="2321"/>
                  </a:lnTo>
                  <a:lnTo>
                    <a:pt x="2801" y="2826"/>
                  </a:lnTo>
                  <a:lnTo>
                    <a:pt x="2572" y="3398"/>
                  </a:lnTo>
                  <a:lnTo>
                    <a:pt x="2358" y="4003"/>
                  </a:lnTo>
                  <a:lnTo>
                    <a:pt x="2143" y="4643"/>
                  </a:lnTo>
                  <a:lnTo>
                    <a:pt x="1944" y="5349"/>
                  </a:lnTo>
                  <a:lnTo>
                    <a:pt x="1744" y="6089"/>
                  </a:lnTo>
                  <a:lnTo>
                    <a:pt x="1559" y="6863"/>
                  </a:lnTo>
                  <a:lnTo>
                    <a:pt x="1382" y="7670"/>
                  </a:lnTo>
                  <a:lnTo>
                    <a:pt x="1212" y="8511"/>
                  </a:lnTo>
                  <a:lnTo>
                    <a:pt x="1057" y="9420"/>
                  </a:lnTo>
                  <a:lnTo>
                    <a:pt x="909" y="10328"/>
                  </a:lnTo>
                  <a:lnTo>
                    <a:pt x="769" y="11270"/>
                  </a:lnTo>
                  <a:lnTo>
                    <a:pt x="636" y="12245"/>
                  </a:lnTo>
                  <a:lnTo>
                    <a:pt x="525" y="13255"/>
                  </a:lnTo>
                  <a:lnTo>
                    <a:pt x="414" y="14298"/>
                  </a:lnTo>
                  <a:lnTo>
                    <a:pt x="318" y="15340"/>
                  </a:lnTo>
                  <a:lnTo>
                    <a:pt x="237" y="16417"/>
                  </a:lnTo>
                  <a:lnTo>
                    <a:pt x="163" y="17527"/>
                  </a:lnTo>
                  <a:lnTo>
                    <a:pt x="103" y="18671"/>
                  </a:lnTo>
                  <a:lnTo>
                    <a:pt x="59" y="19815"/>
                  </a:lnTo>
                  <a:lnTo>
                    <a:pt x="22" y="20959"/>
                  </a:lnTo>
                  <a:lnTo>
                    <a:pt x="0" y="22136"/>
                  </a:lnTo>
                  <a:lnTo>
                    <a:pt x="0" y="23347"/>
                  </a:lnTo>
                  <a:lnTo>
                    <a:pt x="0" y="24558"/>
                  </a:lnTo>
                  <a:lnTo>
                    <a:pt x="22" y="25736"/>
                  </a:lnTo>
                  <a:lnTo>
                    <a:pt x="59" y="26879"/>
                  </a:lnTo>
                  <a:lnTo>
                    <a:pt x="103" y="28023"/>
                  </a:lnTo>
                  <a:lnTo>
                    <a:pt x="163" y="29167"/>
                  </a:lnTo>
                  <a:lnTo>
                    <a:pt x="237" y="30277"/>
                  </a:lnTo>
                  <a:lnTo>
                    <a:pt x="318" y="31354"/>
                  </a:lnTo>
                  <a:lnTo>
                    <a:pt x="414" y="32397"/>
                  </a:lnTo>
                  <a:lnTo>
                    <a:pt x="525" y="33440"/>
                  </a:lnTo>
                  <a:lnTo>
                    <a:pt x="636" y="34449"/>
                  </a:lnTo>
                  <a:lnTo>
                    <a:pt x="769" y="35424"/>
                  </a:lnTo>
                  <a:lnTo>
                    <a:pt x="909" y="36366"/>
                  </a:lnTo>
                  <a:lnTo>
                    <a:pt x="1057" y="37275"/>
                  </a:lnTo>
                  <a:lnTo>
                    <a:pt x="1212" y="38183"/>
                  </a:lnTo>
                  <a:lnTo>
                    <a:pt x="1382" y="39024"/>
                  </a:lnTo>
                  <a:lnTo>
                    <a:pt x="1559" y="39831"/>
                  </a:lnTo>
                  <a:lnTo>
                    <a:pt x="1744" y="40605"/>
                  </a:lnTo>
                  <a:lnTo>
                    <a:pt x="1944" y="41345"/>
                  </a:lnTo>
                  <a:lnTo>
                    <a:pt x="2143" y="42052"/>
                  </a:lnTo>
                  <a:lnTo>
                    <a:pt x="2358" y="42691"/>
                  </a:lnTo>
                  <a:lnTo>
                    <a:pt x="2572" y="43296"/>
                  </a:lnTo>
                  <a:lnTo>
                    <a:pt x="2801" y="43868"/>
                  </a:lnTo>
                  <a:lnTo>
                    <a:pt x="3037" y="44373"/>
                  </a:lnTo>
                  <a:lnTo>
                    <a:pt x="3274" y="44844"/>
                  </a:lnTo>
                  <a:lnTo>
                    <a:pt x="3518" y="45281"/>
                  </a:lnTo>
                  <a:lnTo>
                    <a:pt x="3769" y="45651"/>
                  </a:lnTo>
                  <a:lnTo>
                    <a:pt x="4028" y="45954"/>
                  </a:lnTo>
                  <a:lnTo>
                    <a:pt x="4294" y="46223"/>
                  </a:lnTo>
                  <a:lnTo>
                    <a:pt x="4560" y="46425"/>
                  </a:lnTo>
                  <a:lnTo>
                    <a:pt x="4833" y="46560"/>
                  </a:lnTo>
                  <a:lnTo>
                    <a:pt x="5114" y="46661"/>
                  </a:lnTo>
                  <a:lnTo>
                    <a:pt x="5395" y="46694"/>
                  </a:lnTo>
                  <a:lnTo>
                    <a:pt x="5668" y="46661"/>
                  </a:lnTo>
                  <a:lnTo>
                    <a:pt x="5942" y="46560"/>
                  </a:lnTo>
                  <a:lnTo>
                    <a:pt x="6215" y="46425"/>
                  </a:lnTo>
                  <a:lnTo>
                    <a:pt x="6474" y="46223"/>
                  </a:lnTo>
                  <a:lnTo>
                    <a:pt x="6740" y="45954"/>
                  </a:lnTo>
                  <a:lnTo>
                    <a:pt x="6991" y="45651"/>
                  </a:lnTo>
                  <a:lnTo>
                    <a:pt x="7243" y="45281"/>
                  </a:lnTo>
                  <a:lnTo>
                    <a:pt x="7486" y="44844"/>
                  </a:lnTo>
                  <a:lnTo>
                    <a:pt x="7730" y="44373"/>
                  </a:lnTo>
                  <a:lnTo>
                    <a:pt x="7959" y="43868"/>
                  </a:lnTo>
                  <a:lnTo>
                    <a:pt x="8189" y="43296"/>
                  </a:lnTo>
                  <a:lnTo>
                    <a:pt x="8403" y="42691"/>
                  </a:lnTo>
                  <a:lnTo>
                    <a:pt x="8617" y="42052"/>
                  </a:lnTo>
                  <a:lnTo>
                    <a:pt x="8824" y="41345"/>
                  </a:lnTo>
                  <a:lnTo>
                    <a:pt x="9016" y="40605"/>
                  </a:lnTo>
                  <a:lnTo>
                    <a:pt x="9208" y="39831"/>
                  </a:lnTo>
                  <a:lnTo>
                    <a:pt x="9386" y="39024"/>
                  </a:lnTo>
                  <a:lnTo>
                    <a:pt x="9556" y="38183"/>
                  </a:lnTo>
                  <a:lnTo>
                    <a:pt x="9711" y="37275"/>
                  </a:lnTo>
                  <a:lnTo>
                    <a:pt x="9866" y="36366"/>
                  </a:lnTo>
                  <a:lnTo>
                    <a:pt x="10007" y="35424"/>
                  </a:lnTo>
                  <a:lnTo>
                    <a:pt x="10140" y="34449"/>
                  </a:lnTo>
                  <a:lnTo>
                    <a:pt x="10258" y="33440"/>
                  </a:lnTo>
                  <a:lnTo>
                    <a:pt x="10361" y="32397"/>
                  </a:lnTo>
                  <a:lnTo>
                    <a:pt x="10465" y="31354"/>
                  </a:lnTo>
                  <a:lnTo>
                    <a:pt x="10546" y="30277"/>
                  </a:lnTo>
                  <a:lnTo>
                    <a:pt x="10620" y="29167"/>
                  </a:lnTo>
                  <a:lnTo>
                    <a:pt x="10679" y="28023"/>
                  </a:lnTo>
                  <a:lnTo>
                    <a:pt x="10731" y="26879"/>
                  </a:lnTo>
                  <a:lnTo>
                    <a:pt x="10760" y="25736"/>
                  </a:lnTo>
                  <a:lnTo>
                    <a:pt x="10783" y="24558"/>
                  </a:lnTo>
                  <a:lnTo>
                    <a:pt x="10790" y="23347"/>
                  </a:lnTo>
                  <a:lnTo>
                    <a:pt x="10783" y="22136"/>
                  </a:lnTo>
                  <a:lnTo>
                    <a:pt x="10760" y="20959"/>
                  </a:lnTo>
                  <a:lnTo>
                    <a:pt x="10731" y="19815"/>
                  </a:lnTo>
                  <a:lnTo>
                    <a:pt x="10679" y="18671"/>
                  </a:lnTo>
                  <a:lnTo>
                    <a:pt x="10620" y="17527"/>
                  </a:lnTo>
                  <a:lnTo>
                    <a:pt x="10546" y="16417"/>
                  </a:lnTo>
                  <a:lnTo>
                    <a:pt x="10465" y="15340"/>
                  </a:lnTo>
                  <a:lnTo>
                    <a:pt x="10361" y="14298"/>
                  </a:lnTo>
                  <a:lnTo>
                    <a:pt x="10258" y="13255"/>
                  </a:lnTo>
                  <a:lnTo>
                    <a:pt x="10140" y="12245"/>
                  </a:lnTo>
                  <a:lnTo>
                    <a:pt x="10007" y="11270"/>
                  </a:lnTo>
                  <a:lnTo>
                    <a:pt x="9866" y="10328"/>
                  </a:lnTo>
                  <a:lnTo>
                    <a:pt x="9711" y="9420"/>
                  </a:lnTo>
                  <a:lnTo>
                    <a:pt x="9556" y="8511"/>
                  </a:lnTo>
                  <a:lnTo>
                    <a:pt x="9386" y="7670"/>
                  </a:lnTo>
                  <a:lnTo>
                    <a:pt x="9208" y="6863"/>
                  </a:lnTo>
                  <a:lnTo>
                    <a:pt x="9016" y="6089"/>
                  </a:lnTo>
                  <a:lnTo>
                    <a:pt x="8824" y="5349"/>
                  </a:lnTo>
                  <a:lnTo>
                    <a:pt x="8617" y="4643"/>
                  </a:lnTo>
                  <a:lnTo>
                    <a:pt x="8403" y="4003"/>
                  </a:lnTo>
                  <a:lnTo>
                    <a:pt x="8189" y="3398"/>
                  </a:lnTo>
                  <a:lnTo>
                    <a:pt x="7959" y="2826"/>
                  </a:lnTo>
                  <a:lnTo>
                    <a:pt x="7730" y="2321"/>
                  </a:lnTo>
                  <a:lnTo>
                    <a:pt x="7486" y="1850"/>
                  </a:lnTo>
                  <a:lnTo>
                    <a:pt x="7243" y="1413"/>
                  </a:lnTo>
                  <a:lnTo>
                    <a:pt x="6991" y="1043"/>
                  </a:lnTo>
                  <a:lnTo>
                    <a:pt x="6740" y="740"/>
                  </a:lnTo>
                  <a:lnTo>
                    <a:pt x="6474" y="471"/>
                  </a:lnTo>
                  <a:lnTo>
                    <a:pt x="6215" y="269"/>
                  </a:lnTo>
                  <a:lnTo>
                    <a:pt x="5942" y="135"/>
                  </a:lnTo>
                  <a:lnTo>
                    <a:pt x="5668" y="34"/>
                  </a:lnTo>
                  <a:lnTo>
                    <a:pt x="5395" y="0"/>
                  </a:lnTo>
                  <a:close/>
                  <a:moveTo>
                    <a:pt x="5395" y="113472"/>
                  </a:moveTo>
                  <a:lnTo>
                    <a:pt x="5114" y="113506"/>
                  </a:lnTo>
                  <a:lnTo>
                    <a:pt x="4833" y="113573"/>
                  </a:lnTo>
                  <a:lnTo>
                    <a:pt x="4560" y="113742"/>
                  </a:lnTo>
                  <a:lnTo>
                    <a:pt x="4294" y="113943"/>
                  </a:lnTo>
                  <a:lnTo>
                    <a:pt x="4028" y="114213"/>
                  </a:lnTo>
                  <a:lnTo>
                    <a:pt x="3769" y="114515"/>
                  </a:lnTo>
                  <a:lnTo>
                    <a:pt x="3518" y="114885"/>
                  </a:lnTo>
                  <a:lnTo>
                    <a:pt x="3274" y="115323"/>
                  </a:lnTo>
                  <a:lnTo>
                    <a:pt x="3037" y="115794"/>
                  </a:lnTo>
                  <a:lnTo>
                    <a:pt x="2801" y="116298"/>
                  </a:lnTo>
                  <a:lnTo>
                    <a:pt x="2572" y="116870"/>
                  </a:lnTo>
                  <a:lnTo>
                    <a:pt x="2358" y="117476"/>
                  </a:lnTo>
                  <a:lnTo>
                    <a:pt x="2143" y="118115"/>
                  </a:lnTo>
                  <a:lnTo>
                    <a:pt x="1944" y="118821"/>
                  </a:lnTo>
                  <a:lnTo>
                    <a:pt x="1744" y="119562"/>
                  </a:lnTo>
                  <a:lnTo>
                    <a:pt x="1559" y="120335"/>
                  </a:lnTo>
                  <a:lnTo>
                    <a:pt x="1382" y="121143"/>
                  </a:lnTo>
                  <a:lnTo>
                    <a:pt x="1212" y="121984"/>
                  </a:lnTo>
                  <a:lnTo>
                    <a:pt x="1057" y="122858"/>
                  </a:lnTo>
                  <a:lnTo>
                    <a:pt x="909" y="123800"/>
                  </a:lnTo>
                  <a:lnTo>
                    <a:pt x="769" y="124742"/>
                  </a:lnTo>
                  <a:lnTo>
                    <a:pt x="636" y="125718"/>
                  </a:lnTo>
                  <a:lnTo>
                    <a:pt x="525" y="126727"/>
                  </a:lnTo>
                  <a:lnTo>
                    <a:pt x="414" y="127736"/>
                  </a:lnTo>
                  <a:lnTo>
                    <a:pt x="318" y="128813"/>
                  </a:lnTo>
                  <a:lnTo>
                    <a:pt x="237" y="129889"/>
                  </a:lnTo>
                  <a:lnTo>
                    <a:pt x="163" y="131000"/>
                  </a:lnTo>
                  <a:lnTo>
                    <a:pt x="103" y="132110"/>
                  </a:lnTo>
                  <a:lnTo>
                    <a:pt x="59" y="133254"/>
                  </a:lnTo>
                  <a:lnTo>
                    <a:pt x="22" y="134431"/>
                  </a:lnTo>
                  <a:lnTo>
                    <a:pt x="0" y="135608"/>
                  </a:lnTo>
                  <a:lnTo>
                    <a:pt x="0" y="136820"/>
                  </a:lnTo>
                  <a:lnTo>
                    <a:pt x="0" y="137997"/>
                  </a:lnTo>
                  <a:lnTo>
                    <a:pt x="22" y="139174"/>
                  </a:lnTo>
                  <a:lnTo>
                    <a:pt x="59" y="140352"/>
                  </a:lnTo>
                  <a:lnTo>
                    <a:pt x="103" y="141496"/>
                  </a:lnTo>
                  <a:lnTo>
                    <a:pt x="163" y="142640"/>
                  </a:lnTo>
                  <a:lnTo>
                    <a:pt x="237" y="143716"/>
                  </a:lnTo>
                  <a:lnTo>
                    <a:pt x="318" y="144826"/>
                  </a:lnTo>
                  <a:lnTo>
                    <a:pt x="414" y="145869"/>
                  </a:lnTo>
                  <a:lnTo>
                    <a:pt x="525" y="146912"/>
                  </a:lnTo>
                  <a:lnTo>
                    <a:pt x="636" y="147921"/>
                  </a:lnTo>
                  <a:lnTo>
                    <a:pt x="769" y="148897"/>
                  </a:lnTo>
                  <a:lnTo>
                    <a:pt x="909" y="149839"/>
                  </a:lnTo>
                  <a:lnTo>
                    <a:pt x="1057" y="150747"/>
                  </a:lnTo>
                  <a:lnTo>
                    <a:pt x="1212" y="151622"/>
                  </a:lnTo>
                  <a:lnTo>
                    <a:pt x="1382" y="152496"/>
                  </a:lnTo>
                  <a:lnTo>
                    <a:pt x="1559" y="153304"/>
                  </a:lnTo>
                  <a:lnTo>
                    <a:pt x="1744" y="154078"/>
                  </a:lnTo>
                  <a:lnTo>
                    <a:pt x="1944" y="154818"/>
                  </a:lnTo>
                  <a:lnTo>
                    <a:pt x="2143" y="155491"/>
                  </a:lnTo>
                  <a:lnTo>
                    <a:pt x="2358" y="156163"/>
                  </a:lnTo>
                  <a:lnTo>
                    <a:pt x="2572" y="156769"/>
                  </a:lnTo>
                  <a:lnTo>
                    <a:pt x="2801" y="157341"/>
                  </a:lnTo>
                  <a:lnTo>
                    <a:pt x="3037" y="157845"/>
                  </a:lnTo>
                  <a:lnTo>
                    <a:pt x="3274" y="158316"/>
                  </a:lnTo>
                  <a:lnTo>
                    <a:pt x="3518" y="158720"/>
                  </a:lnTo>
                  <a:lnTo>
                    <a:pt x="3769" y="159090"/>
                  </a:lnTo>
                  <a:lnTo>
                    <a:pt x="4028" y="159427"/>
                  </a:lnTo>
                  <a:lnTo>
                    <a:pt x="4294" y="159696"/>
                  </a:lnTo>
                  <a:lnTo>
                    <a:pt x="4560" y="159898"/>
                  </a:lnTo>
                  <a:lnTo>
                    <a:pt x="4833" y="160032"/>
                  </a:lnTo>
                  <a:lnTo>
                    <a:pt x="5114" y="160133"/>
                  </a:lnTo>
                  <a:lnTo>
                    <a:pt x="5395" y="160167"/>
                  </a:lnTo>
                  <a:lnTo>
                    <a:pt x="5668" y="160133"/>
                  </a:lnTo>
                  <a:lnTo>
                    <a:pt x="5942" y="160032"/>
                  </a:lnTo>
                  <a:lnTo>
                    <a:pt x="6215" y="159898"/>
                  </a:lnTo>
                  <a:lnTo>
                    <a:pt x="6474" y="159696"/>
                  </a:lnTo>
                  <a:lnTo>
                    <a:pt x="6740" y="159427"/>
                  </a:lnTo>
                  <a:lnTo>
                    <a:pt x="6991" y="159090"/>
                  </a:lnTo>
                  <a:lnTo>
                    <a:pt x="7243" y="158720"/>
                  </a:lnTo>
                  <a:lnTo>
                    <a:pt x="7486" y="158316"/>
                  </a:lnTo>
                  <a:lnTo>
                    <a:pt x="7730" y="157845"/>
                  </a:lnTo>
                  <a:lnTo>
                    <a:pt x="7959" y="157341"/>
                  </a:lnTo>
                  <a:lnTo>
                    <a:pt x="8189" y="156769"/>
                  </a:lnTo>
                  <a:lnTo>
                    <a:pt x="8403" y="156163"/>
                  </a:lnTo>
                  <a:lnTo>
                    <a:pt x="8617" y="155491"/>
                  </a:lnTo>
                  <a:lnTo>
                    <a:pt x="8824" y="154818"/>
                  </a:lnTo>
                  <a:lnTo>
                    <a:pt x="9016" y="154078"/>
                  </a:lnTo>
                  <a:lnTo>
                    <a:pt x="9208" y="153304"/>
                  </a:lnTo>
                  <a:lnTo>
                    <a:pt x="9386" y="152496"/>
                  </a:lnTo>
                  <a:lnTo>
                    <a:pt x="9556" y="151622"/>
                  </a:lnTo>
                  <a:lnTo>
                    <a:pt x="9711" y="150747"/>
                  </a:lnTo>
                  <a:lnTo>
                    <a:pt x="9866" y="149839"/>
                  </a:lnTo>
                  <a:lnTo>
                    <a:pt x="10007" y="148897"/>
                  </a:lnTo>
                  <a:lnTo>
                    <a:pt x="10140" y="147921"/>
                  </a:lnTo>
                  <a:lnTo>
                    <a:pt x="10258" y="146912"/>
                  </a:lnTo>
                  <a:lnTo>
                    <a:pt x="10361" y="145869"/>
                  </a:lnTo>
                  <a:lnTo>
                    <a:pt x="10465" y="144826"/>
                  </a:lnTo>
                  <a:lnTo>
                    <a:pt x="10546" y="143716"/>
                  </a:lnTo>
                  <a:lnTo>
                    <a:pt x="10620" y="142640"/>
                  </a:lnTo>
                  <a:lnTo>
                    <a:pt x="10679" y="141496"/>
                  </a:lnTo>
                  <a:lnTo>
                    <a:pt x="10731" y="140352"/>
                  </a:lnTo>
                  <a:lnTo>
                    <a:pt x="10760" y="139174"/>
                  </a:lnTo>
                  <a:lnTo>
                    <a:pt x="10783" y="137997"/>
                  </a:lnTo>
                  <a:lnTo>
                    <a:pt x="10790" y="136820"/>
                  </a:lnTo>
                  <a:lnTo>
                    <a:pt x="10783" y="135608"/>
                  </a:lnTo>
                  <a:lnTo>
                    <a:pt x="10760" y="134431"/>
                  </a:lnTo>
                  <a:lnTo>
                    <a:pt x="10731" y="133254"/>
                  </a:lnTo>
                  <a:lnTo>
                    <a:pt x="10679" y="132110"/>
                  </a:lnTo>
                  <a:lnTo>
                    <a:pt x="10620" y="131000"/>
                  </a:lnTo>
                  <a:lnTo>
                    <a:pt x="10546" y="129889"/>
                  </a:lnTo>
                  <a:lnTo>
                    <a:pt x="10465" y="128813"/>
                  </a:lnTo>
                  <a:lnTo>
                    <a:pt x="10361" y="127736"/>
                  </a:lnTo>
                  <a:lnTo>
                    <a:pt x="10258" y="126727"/>
                  </a:lnTo>
                  <a:lnTo>
                    <a:pt x="10140" y="125718"/>
                  </a:lnTo>
                  <a:lnTo>
                    <a:pt x="10007" y="124742"/>
                  </a:lnTo>
                  <a:lnTo>
                    <a:pt x="9866" y="123800"/>
                  </a:lnTo>
                  <a:lnTo>
                    <a:pt x="9711" y="122858"/>
                  </a:lnTo>
                  <a:lnTo>
                    <a:pt x="9556" y="121984"/>
                  </a:lnTo>
                  <a:lnTo>
                    <a:pt x="9386" y="121143"/>
                  </a:lnTo>
                  <a:lnTo>
                    <a:pt x="9208" y="120335"/>
                  </a:lnTo>
                  <a:lnTo>
                    <a:pt x="9016" y="119562"/>
                  </a:lnTo>
                  <a:lnTo>
                    <a:pt x="8824" y="118821"/>
                  </a:lnTo>
                  <a:lnTo>
                    <a:pt x="8617" y="118115"/>
                  </a:lnTo>
                  <a:lnTo>
                    <a:pt x="8403" y="117476"/>
                  </a:lnTo>
                  <a:lnTo>
                    <a:pt x="8189" y="116870"/>
                  </a:lnTo>
                  <a:lnTo>
                    <a:pt x="7959" y="116298"/>
                  </a:lnTo>
                  <a:lnTo>
                    <a:pt x="7730" y="115794"/>
                  </a:lnTo>
                  <a:lnTo>
                    <a:pt x="7486" y="115323"/>
                  </a:lnTo>
                  <a:lnTo>
                    <a:pt x="7243" y="114885"/>
                  </a:lnTo>
                  <a:lnTo>
                    <a:pt x="6991" y="114515"/>
                  </a:lnTo>
                  <a:lnTo>
                    <a:pt x="6740" y="114213"/>
                  </a:lnTo>
                  <a:lnTo>
                    <a:pt x="6474" y="113943"/>
                  </a:lnTo>
                  <a:lnTo>
                    <a:pt x="6215" y="113742"/>
                  </a:lnTo>
                  <a:lnTo>
                    <a:pt x="5942" y="113573"/>
                  </a:lnTo>
                  <a:lnTo>
                    <a:pt x="5668" y="113506"/>
                  </a:lnTo>
                  <a:lnTo>
                    <a:pt x="5395" y="113472"/>
                  </a:lnTo>
                  <a:close/>
                  <a:moveTo>
                    <a:pt x="5114" y="226945"/>
                  </a:moveTo>
                  <a:lnTo>
                    <a:pt x="4833" y="227046"/>
                  </a:lnTo>
                  <a:lnTo>
                    <a:pt x="4560" y="227214"/>
                  </a:lnTo>
                  <a:lnTo>
                    <a:pt x="4294" y="227416"/>
                  </a:lnTo>
                  <a:lnTo>
                    <a:pt x="4028" y="227651"/>
                  </a:lnTo>
                  <a:lnTo>
                    <a:pt x="3769" y="227988"/>
                  </a:lnTo>
                  <a:lnTo>
                    <a:pt x="3518" y="228358"/>
                  </a:lnTo>
                  <a:lnTo>
                    <a:pt x="3274" y="228761"/>
                  </a:lnTo>
                  <a:lnTo>
                    <a:pt x="3037" y="229232"/>
                  </a:lnTo>
                  <a:lnTo>
                    <a:pt x="2801" y="229771"/>
                  </a:lnTo>
                  <a:lnTo>
                    <a:pt x="2572" y="230309"/>
                  </a:lnTo>
                  <a:lnTo>
                    <a:pt x="2358" y="230915"/>
                  </a:lnTo>
                  <a:lnTo>
                    <a:pt x="2143" y="231587"/>
                  </a:lnTo>
                  <a:lnTo>
                    <a:pt x="1944" y="232260"/>
                  </a:lnTo>
                  <a:lnTo>
                    <a:pt x="1744" y="233000"/>
                  </a:lnTo>
                  <a:lnTo>
                    <a:pt x="1559" y="233774"/>
                  </a:lnTo>
                  <a:lnTo>
                    <a:pt x="1382" y="234581"/>
                  </a:lnTo>
                  <a:lnTo>
                    <a:pt x="1212" y="235422"/>
                  </a:lnTo>
                  <a:lnTo>
                    <a:pt x="1057" y="236331"/>
                  </a:lnTo>
                  <a:lnTo>
                    <a:pt x="909" y="237239"/>
                  </a:lnTo>
                  <a:lnTo>
                    <a:pt x="769" y="238181"/>
                  </a:lnTo>
                  <a:lnTo>
                    <a:pt x="636" y="239157"/>
                  </a:lnTo>
                  <a:lnTo>
                    <a:pt x="525" y="240166"/>
                  </a:lnTo>
                  <a:lnTo>
                    <a:pt x="414" y="241209"/>
                  </a:lnTo>
                  <a:lnTo>
                    <a:pt x="318" y="242252"/>
                  </a:lnTo>
                  <a:lnTo>
                    <a:pt x="237" y="243328"/>
                  </a:lnTo>
                  <a:lnTo>
                    <a:pt x="163" y="244438"/>
                  </a:lnTo>
                  <a:lnTo>
                    <a:pt x="103" y="245582"/>
                  </a:lnTo>
                  <a:lnTo>
                    <a:pt x="59" y="246726"/>
                  </a:lnTo>
                  <a:lnTo>
                    <a:pt x="22" y="247903"/>
                  </a:lnTo>
                  <a:lnTo>
                    <a:pt x="0" y="249081"/>
                  </a:lnTo>
                  <a:lnTo>
                    <a:pt x="0" y="250258"/>
                  </a:lnTo>
                  <a:lnTo>
                    <a:pt x="0" y="251469"/>
                  </a:lnTo>
                  <a:lnTo>
                    <a:pt x="22" y="252647"/>
                  </a:lnTo>
                  <a:lnTo>
                    <a:pt x="59" y="253824"/>
                  </a:lnTo>
                  <a:lnTo>
                    <a:pt x="103" y="254968"/>
                  </a:lnTo>
                  <a:lnTo>
                    <a:pt x="163" y="256078"/>
                  </a:lnTo>
                  <a:lnTo>
                    <a:pt x="237" y="257188"/>
                  </a:lnTo>
                  <a:lnTo>
                    <a:pt x="318" y="258265"/>
                  </a:lnTo>
                  <a:lnTo>
                    <a:pt x="414" y="259341"/>
                  </a:lnTo>
                  <a:lnTo>
                    <a:pt x="525" y="260384"/>
                  </a:lnTo>
                  <a:lnTo>
                    <a:pt x="636" y="261360"/>
                  </a:lnTo>
                  <a:lnTo>
                    <a:pt x="769" y="262336"/>
                  </a:lnTo>
                  <a:lnTo>
                    <a:pt x="909" y="263311"/>
                  </a:lnTo>
                  <a:lnTo>
                    <a:pt x="1057" y="264220"/>
                  </a:lnTo>
                  <a:lnTo>
                    <a:pt x="1212" y="265094"/>
                  </a:lnTo>
                  <a:lnTo>
                    <a:pt x="1382" y="265935"/>
                  </a:lnTo>
                  <a:lnTo>
                    <a:pt x="1559" y="266743"/>
                  </a:lnTo>
                  <a:lnTo>
                    <a:pt x="1744" y="267516"/>
                  </a:lnTo>
                  <a:lnTo>
                    <a:pt x="1944" y="268256"/>
                  </a:lnTo>
                  <a:lnTo>
                    <a:pt x="2143" y="268963"/>
                  </a:lnTo>
                  <a:lnTo>
                    <a:pt x="2358" y="269602"/>
                  </a:lnTo>
                  <a:lnTo>
                    <a:pt x="2572" y="270208"/>
                  </a:lnTo>
                  <a:lnTo>
                    <a:pt x="2801" y="270780"/>
                  </a:lnTo>
                  <a:lnTo>
                    <a:pt x="3037" y="271318"/>
                  </a:lnTo>
                  <a:lnTo>
                    <a:pt x="3274" y="271789"/>
                  </a:lnTo>
                  <a:lnTo>
                    <a:pt x="3518" y="272193"/>
                  </a:lnTo>
                  <a:lnTo>
                    <a:pt x="3769" y="272563"/>
                  </a:lnTo>
                  <a:lnTo>
                    <a:pt x="4028" y="272865"/>
                  </a:lnTo>
                  <a:lnTo>
                    <a:pt x="4294" y="273134"/>
                  </a:lnTo>
                  <a:lnTo>
                    <a:pt x="4560" y="273336"/>
                  </a:lnTo>
                  <a:lnTo>
                    <a:pt x="4833" y="273505"/>
                  </a:lnTo>
                  <a:lnTo>
                    <a:pt x="5114" y="273572"/>
                  </a:lnTo>
                  <a:lnTo>
                    <a:pt x="5395" y="273605"/>
                  </a:lnTo>
                  <a:lnTo>
                    <a:pt x="5668" y="273572"/>
                  </a:lnTo>
                  <a:lnTo>
                    <a:pt x="5942" y="273505"/>
                  </a:lnTo>
                  <a:lnTo>
                    <a:pt x="6215" y="273336"/>
                  </a:lnTo>
                  <a:lnTo>
                    <a:pt x="6474" y="273134"/>
                  </a:lnTo>
                  <a:lnTo>
                    <a:pt x="6740" y="272865"/>
                  </a:lnTo>
                  <a:lnTo>
                    <a:pt x="6991" y="272563"/>
                  </a:lnTo>
                  <a:lnTo>
                    <a:pt x="7243" y="272193"/>
                  </a:lnTo>
                  <a:lnTo>
                    <a:pt x="7486" y="271789"/>
                  </a:lnTo>
                  <a:lnTo>
                    <a:pt x="7730" y="271318"/>
                  </a:lnTo>
                  <a:lnTo>
                    <a:pt x="7959" y="270780"/>
                  </a:lnTo>
                  <a:lnTo>
                    <a:pt x="8189" y="270208"/>
                  </a:lnTo>
                  <a:lnTo>
                    <a:pt x="8403" y="269602"/>
                  </a:lnTo>
                  <a:lnTo>
                    <a:pt x="8617" y="268963"/>
                  </a:lnTo>
                  <a:lnTo>
                    <a:pt x="8824" y="268256"/>
                  </a:lnTo>
                  <a:lnTo>
                    <a:pt x="9016" y="267516"/>
                  </a:lnTo>
                  <a:lnTo>
                    <a:pt x="9208" y="266743"/>
                  </a:lnTo>
                  <a:lnTo>
                    <a:pt x="9386" y="265935"/>
                  </a:lnTo>
                  <a:lnTo>
                    <a:pt x="9556" y="265094"/>
                  </a:lnTo>
                  <a:lnTo>
                    <a:pt x="9711" y="264220"/>
                  </a:lnTo>
                  <a:lnTo>
                    <a:pt x="9866" y="263311"/>
                  </a:lnTo>
                  <a:lnTo>
                    <a:pt x="10007" y="262336"/>
                  </a:lnTo>
                  <a:lnTo>
                    <a:pt x="10140" y="261360"/>
                  </a:lnTo>
                  <a:lnTo>
                    <a:pt x="10258" y="260384"/>
                  </a:lnTo>
                  <a:lnTo>
                    <a:pt x="10361" y="259341"/>
                  </a:lnTo>
                  <a:lnTo>
                    <a:pt x="10465" y="258265"/>
                  </a:lnTo>
                  <a:lnTo>
                    <a:pt x="10546" y="257188"/>
                  </a:lnTo>
                  <a:lnTo>
                    <a:pt x="10620" y="256078"/>
                  </a:lnTo>
                  <a:lnTo>
                    <a:pt x="10679" y="254968"/>
                  </a:lnTo>
                  <a:lnTo>
                    <a:pt x="10731" y="253824"/>
                  </a:lnTo>
                  <a:lnTo>
                    <a:pt x="10760" y="252647"/>
                  </a:lnTo>
                  <a:lnTo>
                    <a:pt x="10783" y="251469"/>
                  </a:lnTo>
                  <a:lnTo>
                    <a:pt x="10790" y="250258"/>
                  </a:lnTo>
                  <a:lnTo>
                    <a:pt x="10783" y="249081"/>
                  </a:lnTo>
                  <a:lnTo>
                    <a:pt x="10760" y="247903"/>
                  </a:lnTo>
                  <a:lnTo>
                    <a:pt x="10731" y="246726"/>
                  </a:lnTo>
                  <a:lnTo>
                    <a:pt x="10679" y="245582"/>
                  </a:lnTo>
                  <a:lnTo>
                    <a:pt x="10620" y="244438"/>
                  </a:lnTo>
                  <a:lnTo>
                    <a:pt x="10546" y="243328"/>
                  </a:lnTo>
                  <a:lnTo>
                    <a:pt x="10465" y="242252"/>
                  </a:lnTo>
                  <a:lnTo>
                    <a:pt x="10361" y="241209"/>
                  </a:lnTo>
                  <a:lnTo>
                    <a:pt x="10258" y="240166"/>
                  </a:lnTo>
                  <a:lnTo>
                    <a:pt x="10140" y="239157"/>
                  </a:lnTo>
                  <a:lnTo>
                    <a:pt x="10007" y="238181"/>
                  </a:lnTo>
                  <a:lnTo>
                    <a:pt x="9866" y="237239"/>
                  </a:lnTo>
                  <a:lnTo>
                    <a:pt x="9711" y="236331"/>
                  </a:lnTo>
                  <a:lnTo>
                    <a:pt x="9556" y="235422"/>
                  </a:lnTo>
                  <a:lnTo>
                    <a:pt x="9386" y="234581"/>
                  </a:lnTo>
                  <a:lnTo>
                    <a:pt x="9208" y="233774"/>
                  </a:lnTo>
                  <a:lnTo>
                    <a:pt x="9016" y="233000"/>
                  </a:lnTo>
                  <a:lnTo>
                    <a:pt x="8824" y="232260"/>
                  </a:lnTo>
                  <a:lnTo>
                    <a:pt x="8617" y="231587"/>
                  </a:lnTo>
                  <a:lnTo>
                    <a:pt x="8403" y="230915"/>
                  </a:lnTo>
                  <a:lnTo>
                    <a:pt x="8189" y="230309"/>
                  </a:lnTo>
                  <a:lnTo>
                    <a:pt x="7959" y="229771"/>
                  </a:lnTo>
                  <a:lnTo>
                    <a:pt x="7730" y="229232"/>
                  </a:lnTo>
                  <a:lnTo>
                    <a:pt x="7486" y="228761"/>
                  </a:lnTo>
                  <a:lnTo>
                    <a:pt x="7243" y="228358"/>
                  </a:lnTo>
                  <a:lnTo>
                    <a:pt x="6991" y="227988"/>
                  </a:lnTo>
                  <a:lnTo>
                    <a:pt x="6740" y="227651"/>
                  </a:lnTo>
                  <a:lnTo>
                    <a:pt x="6474" y="227416"/>
                  </a:lnTo>
                  <a:lnTo>
                    <a:pt x="6215" y="227214"/>
                  </a:lnTo>
                  <a:lnTo>
                    <a:pt x="5942" y="227046"/>
                  </a:lnTo>
                  <a:lnTo>
                    <a:pt x="5668" y="226945"/>
                  </a:lnTo>
                  <a:close/>
                  <a:moveTo>
                    <a:pt x="5114" y="340384"/>
                  </a:moveTo>
                  <a:lnTo>
                    <a:pt x="4833" y="340485"/>
                  </a:lnTo>
                  <a:lnTo>
                    <a:pt x="4560" y="340653"/>
                  </a:lnTo>
                  <a:lnTo>
                    <a:pt x="4294" y="340855"/>
                  </a:lnTo>
                  <a:lnTo>
                    <a:pt x="4028" y="341124"/>
                  </a:lnTo>
                  <a:lnTo>
                    <a:pt x="3769" y="341426"/>
                  </a:lnTo>
                  <a:lnTo>
                    <a:pt x="3518" y="341797"/>
                  </a:lnTo>
                  <a:lnTo>
                    <a:pt x="3274" y="342200"/>
                  </a:lnTo>
                  <a:lnTo>
                    <a:pt x="3037" y="342671"/>
                  </a:lnTo>
                  <a:lnTo>
                    <a:pt x="2801" y="343209"/>
                  </a:lnTo>
                  <a:lnTo>
                    <a:pt x="2572" y="343748"/>
                  </a:lnTo>
                  <a:lnTo>
                    <a:pt x="2358" y="344387"/>
                  </a:lnTo>
                  <a:lnTo>
                    <a:pt x="2143" y="345026"/>
                  </a:lnTo>
                  <a:lnTo>
                    <a:pt x="1944" y="345733"/>
                  </a:lnTo>
                  <a:lnTo>
                    <a:pt x="1744" y="346439"/>
                  </a:lnTo>
                  <a:lnTo>
                    <a:pt x="1559" y="347213"/>
                  </a:lnTo>
                  <a:lnTo>
                    <a:pt x="1382" y="348054"/>
                  </a:lnTo>
                  <a:lnTo>
                    <a:pt x="1212" y="348895"/>
                  </a:lnTo>
                  <a:lnTo>
                    <a:pt x="1057" y="349770"/>
                  </a:lnTo>
                  <a:lnTo>
                    <a:pt x="909" y="350678"/>
                  </a:lnTo>
                  <a:lnTo>
                    <a:pt x="769" y="351620"/>
                  </a:lnTo>
                  <a:lnTo>
                    <a:pt x="636" y="352595"/>
                  </a:lnTo>
                  <a:lnTo>
                    <a:pt x="525" y="353605"/>
                  </a:lnTo>
                  <a:lnTo>
                    <a:pt x="414" y="354648"/>
                  </a:lnTo>
                  <a:lnTo>
                    <a:pt x="318" y="355724"/>
                  </a:lnTo>
                  <a:lnTo>
                    <a:pt x="237" y="356801"/>
                  </a:lnTo>
                  <a:lnTo>
                    <a:pt x="163" y="357911"/>
                  </a:lnTo>
                  <a:lnTo>
                    <a:pt x="103" y="359021"/>
                  </a:lnTo>
                  <a:lnTo>
                    <a:pt x="59" y="360165"/>
                  </a:lnTo>
                  <a:lnTo>
                    <a:pt x="22" y="361342"/>
                  </a:lnTo>
                  <a:lnTo>
                    <a:pt x="0" y="362520"/>
                  </a:lnTo>
                  <a:lnTo>
                    <a:pt x="0" y="363697"/>
                  </a:lnTo>
                  <a:lnTo>
                    <a:pt x="0" y="364908"/>
                  </a:lnTo>
                  <a:lnTo>
                    <a:pt x="22" y="366086"/>
                  </a:lnTo>
                  <a:lnTo>
                    <a:pt x="59" y="367263"/>
                  </a:lnTo>
                  <a:lnTo>
                    <a:pt x="103" y="368407"/>
                  </a:lnTo>
                  <a:lnTo>
                    <a:pt x="163" y="369517"/>
                  </a:lnTo>
                  <a:lnTo>
                    <a:pt x="237" y="370627"/>
                  </a:lnTo>
                  <a:lnTo>
                    <a:pt x="318" y="371704"/>
                  </a:lnTo>
                  <a:lnTo>
                    <a:pt x="414" y="372780"/>
                  </a:lnTo>
                  <a:lnTo>
                    <a:pt x="525" y="373823"/>
                  </a:lnTo>
                  <a:lnTo>
                    <a:pt x="636" y="374799"/>
                  </a:lnTo>
                  <a:lnTo>
                    <a:pt x="769" y="375808"/>
                  </a:lnTo>
                  <a:lnTo>
                    <a:pt x="909" y="376750"/>
                  </a:lnTo>
                  <a:lnTo>
                    <a:pt x="1057" y="377658"/>
                  </a:lnTo>
                  <a:lnTo>
                    <a:pt x="1212" y="378533"/>
                  </a:lnTo>
                  <a:lnTo>
                    <a:pt x="1382" y="379374"/>
                  </a:lnTo>
                  <a:lnTo>
                    <a:pt x="1559" y="380215"/>
                  </a:lnTo>
                  <a:lnTo>
                    <a:pt x="1744" y="380989"/>
                  </a:lnTo>
                  <a:lnTo>
                    <a:pt x="1944" y="381695"/>
                  </a:lnTo>
                  <a:lnTo>
                    <a:pt x="2143" y="382402"/>
                  </a:lnTo>
                  <a:lnTo>
                    <a:pt x="2358" y="383041"/>
                  </a:lnTo>
                  <a:lnTo>
                    <a:pt x="2572" y="383680"/>
                  </a:lnTo>
                  <a:lnTo>
                    <a:pt x="2801" y="384218"/>
                  </a:lnTo>
                  <a:lnTo>
                    <a:pt x="3037" y="384757"/>
                  </a:lnTo>
                  <a:lnTo>
                    <a:pt x="3274" y="385228"/>
                  </a:lnTo>
                  <a:lnTo>
                    <a:pt x="3518" y="385631"/>
                  </a:lnTo>
                  <a:lnTo>
                    <a:pt x="3769" y="386001"/>
                  </a:lnTo>
                  <a:lnTo>
                    <a:pt x="4028" y="386304"/>
                  </a:lnTo>
                  <a:lnTo>
                    <a:pt x="4294" y="386573"/>
                  </a:lnTo>
                  <a:lnTo>
                    <a:pt x="4560" y="386775"/>
                  </a:lnTo>
                  <a:lnTo>
                    <a:pt x="4833" y="386943"/>
                  </a:lnTo>
                  <a:lnTo>
                    <a:pt x="5114" y="387044"/>
                  </a:lnTo>
                  <a:lnTo>
                    <a:pt x="5668" y="387044"/>
                  </a:lnTo>
                  <a:lnTo>
                    <a:pt x="5942" y="386943"/>
                  </a:lnTo>
                  <a:lnTo>
                    <a:pt x="6215" y="386775"/>
                  </a:lnTo>
                  <a:lnTo>
                    <a:pt x="6474" y="386573"/>
                  </a:lnTo>
                  <a:lnTo>
                    <a:pt x="6740" y="386304"/>
                  </a:lnTo>
                  <a:lnTo>
                    <a:pt x="6991" y="386001"/>
                  </a:lnTo>
                  <a:lnTo>
                    <a:pt x="7243" y="385631"/>
                  </a:lnTo>
                  <a:lnTo>
                    <a:pt x="7486" y="385228"/>
                  </a:lnTo>
                  <a:lnTo>
                    <a:pt x="7730" y="384757"/>
                  </a:lnTo>
                  <a:lnTo>
                    <a:pt x="7959" y="384218"/>
                  </a:lnTo>
                  <a:lnTo>
                    <a:pt x="8189" y="383680"/>
                  </a:lnTo>
                  <a:lnTo>
                    <a:pt x="8403" y="383041"/>
                  </a:lnTo>
                  <a:lnTo>
                    <a:pt x="8617" y="382402"/>
                  </a:lnTo>
                  <a:lnTo>
                    <a:pt x="8824" y="381695"/>
                  </a:lnTo>
                  <a:lnTo>
                    <a:pt x="9016" y="380989"/>
                  </a:lnTo>
                  <a:lnTo>
                    <a:pt x="9208" y="380215"/>
                  </a:lnTo>
                  <a:lnTo>
                    <a:pt x="9386" y="379374"/>
                  </a:lnTo>
                  <a:lnTo>
                    <a:pt x="9556" y="378533"/>
                  </a:lnTo>
                  <a:lnTo>
                    <a:pt x="9711" y="377658"/>
                  </a:lnTo>
                  <a:lnTo>
                    <a:pt x="9866" y="376750"/>
                  </a:lnTo>
                  <a:lnTo>
                    <a:pt x="10007" y="375808"/>
                  </a:lnTo>
                  <a:lnTo>
                    <a:pt x="10140" y="374799"/>
                  </a:lnTo>
                  <a:lnTo>
                    <a:pt x="10258" y="373823"/>
                  </a:lnTo>
                  <a:lnTo>
                    <a:pt x="10361" y="372780"/>
                  </a:lnTo>
                  <a:lnTo>
                    <a:pt x="10465" y="371704"/>
                  </a:lnTo>
                  <a:lnTo>
                    <a:pt x="10546" y="370627"/>
                  </a:lnTo>
                  <a:lnTo>
                    <a:pt x="10620" y="369517"/>
                  </a:lnTo>
                  <a:lnTo>
                    <a:pt x="10679" y="368407"/>
                  </a:lnTo>
                  <a:lnTo>
                    <a:pt x="10731" y="367263"/>
                  </a:lnTo>
                  <a:lnTo>
                    <a:pt x="10760" y="366086"/>
                  </a:lnTo>
                  <a:lnTo>
                    <a:pt x="10783" y="364908"/>
                  </a:lnTo>
                  <a:lnTo>
                    <a:pt x="10790" y="363697"/>
                  </a:lnTo>
                  <a:lnTo>
                    <a:pt x="10783" y="362520"/>
                  </a:lnTo>
                  <a:lnTo>
                    <a:pt x="10760" y="361342"/>
                  </a:lnTo>
                  <a:lnTo>
                    <a:pt x="10731" y="360165"/>
                  </a:lnTo>
                  <a:lnTo>
                    <a:pt x="10679" y="359021"/>
                  </a:lnTo>
                  <a:lnTo>
                    <a:pt x="10620" y="357911"/>
                  </a:lnTo>
                  <a:lnTo>
                    <a:pt x="10546" y="356801"/>
                  </a:lnTo>
                  <a:lnTo>
                    <a:pt x="10465" y="355724"/>
                  </a:lnTo>
                  <a:lnTo>
                    <a:pt x="10361" y="354648"/>
                  </a:lnTo>
                  <a:lnTo>
                    <a:pt x="10258" y="353605"/>
                  </a:lnTo>
                  <a:lnTo>
                    <a:pt x="10140" y="352595"/>
                  </a:lnTo>
                  <a:lnTo>
                    <a:pt x="10007" y="351620"/>
                  </a:lnTo>
                  <a:lnTo>
                    <a:pt x="9866" y="350678"/>
                  </a:lnTo>
                  <a:lnTo>
                    <a:pt x="9711" y="349770"/>
                  </a:lnTo>
                  <a:lnTo>
                    <a:pt x="9556" y="348895"/>
                  </a:lnTo>
                  <a:lnTo>
                    <a:pt x="9386" y="348054"/>
                  </a:lnTo>
                  <a:lnTo>
                    <a:pt x="9208" y="347213"/>
                  </a:lnTo>
                  <a:lnTo>
                    <a:pt x="9016" y="346439"/>
                  </a:lnTo>
                  <a:lnTo>
                    <a:pt x="8824" y="345733"/>
                  </a:lnTo>
                  <a:lnTo>
                    <a:pt x="8617" y="345026"/>
                  </a:lnTo>
                  <a:lnTo>
                    <a:pt x="8403" y="344387"/>
                  </a:lnTo>
                  <a:lnTo>
                    <a:pt x="8189" y="343748"/>
                  </a:lnTo>
                  <a:lnTo>
                    <a:pt x="7959" y="343209"/>
                  </a:lnTo>
                  <a:lnTo>
                    <a:pt x="7730" y="342671"/>
                  </a:lnTo>
                  <a:lnTo>
                    <a:pt x="7486" y="342200"/>
                  </a:lnTo>
                  <a:lnTo>
                    <a:pt x="7243" y="341797"/>
                  </a:lnTo>
                  <a:lnTo>
                    <a:pt x="6991" y="341426"/>
                  </a:lnTo>
                  <a:lnTo>
                    <a:pt x="6740" y="341124"/>
                  </a:lnTo>
                  <a:lnTo>
                    <a:pt x="6474" y="340855"/>
                  </a:lnTo>
                  <a:lnTo>
                    <a:pt x="6215" y="340653"/>
                  </a:lnTo>
                  <a:lnTo>
                    <a:pt x="5942" y="340485"/>
                  </a:lnTo>
                  <a:lnTo>
                    <a:pt x="5668" y="340384"/>
                  </a:lnTo>
                  <a:close/>
                  <a:moveTo>
                    <a:pt x="5395" y="453822"/>
                  </a:moveTo>
                  <a:lnTo>
                    <a:pt x="5114" y="453856"/>
                  </a:lnTo>
                  <a:lnTo>
                    <a:pt x="4833" y="453957"/>
                  </a:lnTo>
                  <a:lnTo>
                    <a:pt x="4560" y="454092"/>
                  </a:lnTo>
                  <a:lnTo>
                    <a:pt x="4294" y="454293"/>
                  </a:lnTo>
                  <a:lnTo>
                    <a:pt x="4028" y="454562"/>
                  </a:lnTo>
                  <a:lnTo>
                    <a:pt x="3769" y="454865"/>
                  </a:lnTo>
                  <a:lnTo>
                    <a:pt x="3518" y="455235"/>
                  </a:lnTo>
                  <a:lnTo>
                    <a:pt x="3274" y="455639"/>
                  </a:lnTo>
                  <a:lnTo>
                    <a:pt x="3037" y="456110"/>
                  </a:lnTo>
                  <a:lnTo>
                    <a:pt x="2801" y="456615"/>
                  </a:lnTo>
                  <a:lnTo>
                    <a:pt x="2572" y="457153"/>
                  </a:lnTo>
                  <a:lnTo>
                    <a:pt x="2358" y="457758"/>
                  </a:lnTo>
                  <a:lnTo>
                    <a:pt x="2143" y="458398"/>
                  </a:lnTo>
                  <a:lnTo>
                    <a:pt x="1944" y="459104"/>
                  </a:lnTo>
                  <a:lnTo>
                    <a:pt x="1744" y="459811"/>
                  </a:lnTo>
                  <a:lnTo>
                    <a:pt x="1559" y="460584"/>
                  </a:lnTo>
                  <a:lnTo>
                    <a:pt x="1382" y="461392"/>
                  </a:lnTo>
                  <a:lnTo>
                    <a:pt x="1212" y="462233"/>
                  </a:lnTo>
                  <a:lnTo>
                    <a:pt x="1057" y="463141"/>
                  </a:lnTo>
                  <a:lnTo>
                    <a:pt x="909" y="464049"/>
                  </a:lnTo>
                  <a:lnTo>
                    <a:pt x="769" y="464991"/>
                  </a:lnTo>
                  <a:lnTo>
                    <a:pt x="636" y="465967"/>
                  </a:lnTo>
                  <a:lnTo>
                    <a:pt x="525" y="466976"/>
                  </a:lnTo>
                  <a:lnTo>
                    <a:pt x="414" y="468019"/>
                  </a:lnTo>
                  <a:lnTo>
                    <a:pt x="318" y="469062"/>
                  </a:lnTo>
                  <a:lnTo>
                    <a:pt x="237" y="470172"/>
                  </a:lnTo>
                  <a:lnTo>
                    <a:pt x="163" y="471282"/>
                  </a:lnTo>
                  <a:lnTo>
                    <a:pt x="103" y="472426"/>
                  </a:lnTo>
                  <a:lnTo>
                    <a:pt x="59" y="473570"/>
                  </a:lnTo>
                  <a:lnTo>
                    <a:pt x="22" y="474747"/>
                  </a:lnTo>
                  <a:lnTo>
                    <a:pt x="0" y="475958"/>
                  </a:lnTo>
                  <a:lnTo>
                    <a:pt x="0" y="477170"/>
                  </a:lnTo>
                  <a:lnTo>
                    <a:pt x="0" y="478381"/>
                  </a:lnTo>
                  <a:lnTo>
                    <a:pt x="22" y="479558"/>
                  </a:lnTo>
                  <a:lnTo>
                    <a:pt x="59" y="480702"/>
                  </a:lnTo>
                  <a:lnTo>
                    <a:pt x="103" y="481879"/>
                  </a:lnTo>
                  <a:lnTo>
                    <a:pt x="163" y="482989"/>
                  </a:lnTo>
                  <a:lnTo>
                    <a:pt x="237" y="484100"/>
                  </a:lnTo>
                  <a:lnTo>
                    <a:pt x="318" y="485176"/>
                  </a:lnTo>
                  <a:lnTo>
                    <a:pt x="414" y="486253"/>
                  </a:lnTo>
                  <a:lnTo>
                    <a:pt x="525" y="487262"/>
                  </a:lnTo>
                  <a:lnTo>
                    <a:pt x="636" y="488271"/>
                  </a:lnTo>
                  <a:lnTo>
                    <a:pt x="769" y="489247"/>
                  </a:lnTo>
                  <a:lnTo>
                    <a:pt x="909" y="490189"/>
                  </a:lnTo>
                  <a:lnTo>
                    <a:pt x="1057" y="491131"/>
                  </a:lnTo>
                  <a:lnTo>
                    <a:pt x="1212" y="492005"/>
                  </a:lnTo>
                  <a:lnTo>
                    <a:pt x="1382" y="492846"/>
                  </a:lnTo>
                  <a:lnTo>
                    <a:pt x="1559" y="493654"/>
                  </a:lnTo>
                  <a:lnTo>
                    <a:pt x="1744" y="494428"/>
                  </a:lnTo>
                  <a:lnTo>
                    <a:pt x="1944" y="495168"/>
                  </a:lnTo>
                  <a:lnTo>
                    <a:pt x="2143" y="495874"/>
                  </a:lnTo>
                  <a:lnTo>
                    <a:pt x="2358" y="496513"/>
                  </a:lnTo>
                  <a:lnTo>
                    <a:pt x="2572" y="497119"/>
                  </a:lnTo>
                  <a:lnTo>
                    <a:pt x="2801" y="497691"/>
                  </a:lnTo>
                  <a:lnTo>
                    <a:pt x="3037" y="498195"/>
                  </a:lnTo>
                  <a:lnTo>
                    <a:pt x="3274" y="498666"/>
                  </a:lnTo>
                  <a:lnTo>
                    <a:pt x="3518" y="499104"/>
                  </a:lnTo>
                  <a:lnTo>
                    <a:pt x="3769" y="499474"/>
                  </a:lnTo>
                  <a:lnTo>
                    <a:pt x="4028" y="499777"/>
                  </a:lnTo>
                  <a:lnTo>
                    <a:pt x="4294" y="500046"/>
                  </a:lnTo>
                  <a:lnTo>
                    <a:pt x="4560" y="500248"/>
                  </a:lnTo>
                  <a:lnTo>
                    <a:pt x="4833" y="500382"/>
                  </a:lnTo>
                  <a:lnTo>
                    <a:pt x="5114" y="500483"/>
                  </a:lnTo>
                  <a:lnTo>
                    <a:pt x="5395" y="500517"/>
                  </a:lnTo>
                  <a:lnTo>
                    <a:pt x="5668" y="500483"/>
                  </a:lnTo>
                  <a:lnTo>
                    <a:pt x="5942" y="500382"/>
                  </a:lnTo>
                  <a:lnTo>
                    <a:pt x="6215" y="500248"/>
                  </a:lnTo>
                  <a:lnTo>
                    <a:pt x="6474" y="500046"/>
                  </a:lnTo>
                  <a:lnTo>
                    <a:pt x="6740" y="499777"/>
                  </a:lnTo>
                  <a:lnTo>
                    <a:pt x="6991" y="499474"/>
                  </a:lnTo>
                  <a:lnTo>
                    <a:pt x="7243" y="499104"/>
                  </a:lnTo>
                  <a:lnTo>
                    <a:pt x="7486" y="498666"/>
                  </a:lnTo>
                  <a:lnTo>
                    <a:pt x="7730" y="498195"/>
                  </a:lnTo>
                  <a:lnTo>
                    <a:pt x="7959" y="497691"/>
                  </a:lnTo>
                  <a:lnTo>
                    <a:pt x="8189" y="497119"/>
                  </a:lnTo>
                  <a:lnTo>
                    <a:pt x="8403" y="496513"/>
                  </a:lnTo>
                  <a:lnTo>
                    <a:pt x="8617" y="495874"/>
                  </a:lnTo>
                  <a:lnTo>
                    <a:pt x="8824" y="495168"/>
                  </a:lnTo>
                  <a:lnTo>
                    <a:pt x="9016" y="494428"/>
                  </a:lnTo>
                  <a:lnTo>
                    <a:pt x="9208" y="493654"/>
                  </a:lnTo>
                  <a:lnTo>
                    <a:pt x="9386" y="492846"/>
                  </a:lnTo>
                  <a:lnTo>
                    <a:pt x="9556" y="492005"/>
                  </a:lnTo>
                  <a:lnTo>
                    <a:pt x="9711" y="491131"/>
                  </a:lnTo>
                  <a:lnTo>
                    <a:pt x="9866" y="490189"/>
                  </a:lnTo>
                  <a:lnTo>
                    <a:pt x="10007" y="489247"/>
                  </a:lnTo>
                  <a:lnTo>
                    <a:pt x="10140" y="488271"/>
                  </a:lnTo>
                  <a:lnTo>
                    <a:pt x="10258" y="487262"/>
                  </a:lnTo>
                  <a:lnTo>
                    <a:pt x="10361" y="486253"/>
                  </a:lnTo>
                  <a:lnTo>
                    <a:pt x="10465" y="485176"/>
                  </a:lnTo>
                  <a:lnTo>
                    <a:pt x="10546" y="484100"/>
                  </a:lnTo>
                  <a:lnTo>
                    <a:pt x="10620" y="482989"/>
                  </a:lnTo>
                  <a:lnTo>
                    <a:pt x="10679" y="481879"/>
                  </a:lnTo>
                  <a:lnTo>
                    <a:pt x="10731" y="480702"/>
                  </a:lnTo>
                  <a:lnTo>
                    <a:pt x="10760" y="479558"/>
                  </a:lnTo>
                  <a:lnTo>
                    <a:pt x="10783" y="478381"/>
                  </a:lnTo>
                  <a:lnTo>
                    <a:pt x="10790" y="477170"/>
                  </a:lnTo>
                  <a:lnTo>
                    <a:pt x="10783" y="475958"/>
                  </a:lnTo>
                  <a:lnTo>
                    <a:pt x="10760" y="474747"/>
                  </a:lnTo>
                  <a:lnTo>
                    <a:pt x="10731" y="473570"/>
                  </a:lnTo>
                  <a:lnTo>
                    <a:pt x="10679" y="472426"/>
                  </a:lnTo>
                  <a:lnTo>
                    <a:pt x="10620" y="471282"/>
                  </a:lnTo>
                  <a:lnTo>
                    <a:pt x="10546" y="470172"/>
                  </a:lnTo>
                  <a:lnTo>
                    <a:pt x="10465" y="469062"/>
                  </a:lnTo>
                  <a:lnTo>
                    <a:pt x="10361" y="468019"/>
                  </a:lnTo>
                  <a:lnTo>
                    <a:pt x="10258" y="466976"/>
                  </a:lnTo>
                  <a:lnTo>
                    <a:pt x="10140" y="465967"/>
                  </a:lnTo>
                  <a:lnTo>
                    <a:pt x="10007" y="464991"/>
                  </a:lnTo>
                  <a:lnTo>
                    <a:pt x="9866" y="464049"/>
                  </a:lnTo>
                  <a:lnTo>
                    <a:pt x="9711" y="463141"/>
                  </a:lnTo>
                  <a:lnTo>
                    <a:pt x="9556" y="462233"/>
                  </a:lnTo>
                  <a:lnTo>
                    <a:pt x="9386" y="461392"/>
                  </a:lnTo>
                  <a:lnTo>
                    <a:pt x="9208" y="460584"/>
                  </a:lnTo>
                  <a:lnTo>
                    <a:pt x="9016" y="459811"/>
                  </a:lnTo>
                  <a:lnTo>
                    <a:pt x="8824" y="459104"/>
                  </a:lnTo>
                  <a:lnTo>
                    <a:pt x="8617" y="458398"/>
                  </a:lnTo>
                  <a:lnTo>
                    <a:pt x="8403" y="457758"/>
                  </a:lnTo>
                  <a:lnTo>
                    <a:pt x="8189" y="457153"/>
                  </a:lnTo>
                  <a:lnTo>
                    <a:pt x="7959" y="456615"/>
                  </a:lnTo>
                  <a:lnTo>
                    <a:pt x="7730" y="456110"/>
                  </a:lnTo>
                  <a:lnTo>
                    <a:pt x="7486" y="455639"/>
                  </a:lnTo>
                  <a:lnTo>
                    <a:pt x="7243" y="455235"/>
                  </a:lnTo>
                  <a:lnTo>
                    <a:pt x="6991" y="454865"/>
                  </a:lnTo>
                  <a:lnTo>
                    <a:pt x="6740" y="454562"/>
                  </a:lnTo>
                  <a:lnTo>
                    <a:pt x="6474" y="454293"/>
                  </a:lnTo>
                  <a:lnTo>
                    <a:pt x="6215" y="454092"/>
                  </a:lnTo>
                  <a:lnTo>
                    <a:pt x="5942" y="453957"/>
                  </a:lnTo>
                  <a:lnTo>
                    <a:pt x="5668" y="453856"/>
                  </a:lnTo>
                  <a:lnTo>
                    <a:pt x="5395" y="453822"/>
                  </a:lnTo>
                  <a:close/>
                  <a:moveTo>
                    <a:pt x="5114" y="567059"/>
                  </a:moveTo>
                  <a:lnTo>
                    <a:pt x="4833" y="567160"/>
                  </a:lnTo>
                  <a:lnTo>
                    <a:pt x="4560" y="567328"/>
                  </a:lnTo>
                  <a:lnTo>
                    <a:pt x="4294" y="567530"/>
                  </a:lnTo>
                  <a:lnTo>
                    <a:pt x="4028" y="567766"/>
                  </a:lnTo>
                  <a:lnTo>
                    <a:pt x="3769" y="568102"/>
                  </a:lnTo>
                  <a:lnTo>
                    <a:pt x="3518" y="568472"/>
                  </a:lnTo>
                  <a:lnTo>
                    <a:pt x="3274" y="568876"/>
                  </a:lnTo>
                  <a:lnTo>
                    <a:pt x="3037" y="569347"/>
                  </a:lnTo>
                  <a:lnTo>
                    <a:pt x="2801" y="569885"/>
                  </a:lnTo>
                  <a:lnTo>
                    <a:pt x="2572" y="570423"/>
                  </a:lnTo>
                  <a:lnTo>
                    <a:pt x="2358" y="571029"/>
                  </a:lnTo>
                  <a:lnTo>
                    <a:pt x="2143" y="571702"/>
                  </a:lnTo>
                  <a:lnTo>
                    <a:pt x="1944" y="572408"/>
                  </a:lnTo>
                  <a:lnTo>
                    <a:pt x="1744" y="573115"/>
                  </a:lnTo>
                  <a:lnTo>
                    <a:pt x="1559" y="573889"/>
                  </a:lnTo>
                  <a:lnTo>
                    <a:pt x="1382" y="574730"/>
                  </a:lnTo>
                  <a:lnTo>
                    <a:pt x="1212" y="575571"/>
                  </a:lnTo>
                  <a:lnTo>
                    <a:pt x="1057" y="576445"/>
                  </a:lnTo>
                  <a:lnTo>
                    <a:pt x="909" y="577354"/>
                  </a:lnTo>
                  <a:lnTo>
                    <a:pt x="769" y="578296"/>
                  </a:lnTo>
                  <a:lnTo>
                    <a:pt x="636" y="579271"/>
                  </a:lnTo>
                  <a:lnTo>
                    <a:pt x="525" y="580280"/>
                  </a:lnTo>
                  <a:lnTo>
                    <a:pt x="414" y="581323"/>
                  </a:lnTo>
                  <a:lnTo>
                    <a:pt x="318" y="582400"/>
                  </a:lnTo>
                  <a:lnTo>
                    <a:pt x="237" y="583476"/>
                  </a:lnTo>
                  <a:lnTo>
                    <a:pt x="163" y="584586"/>
                  </a:lnTo>
                  <a:lnTo>
                    <a:pt x="103" y="585697"/>
                  </a:lnTo>
                  <a:lnTo>
                    <a:pt x="59" y="586840"/>
                  </a:lnTo>
                  <a:lnTo>
                    <a:pt x="22" y="588018"/>
                  </a:lnTo>
                  <a:lnTo>
                    <a:pt x="0" y="589195"/>
                  </a:lnTo>
                  <a:lnTo>
                    <a:pt x="0" y="590373"/>
                  </a:lnTo>
                  <a:lnTo>
                    <a:pt x="0" y="591618"/>
                  </a:lnTo>
                  <a:lnTo>
                    <a:pt x="22" y="592795"/>
                  </a:lnTo>
                  <a:lnTo>
                    <a:pt x="59" y="593972"/>
                  </a:lnTo>
                  <a:lnTo>
                    <a:pt x="103" y="595150"/>
                  </a:lnTo>
                  <a:lnTo>
                    <a:pt x="163" y="596294"/>
                  </a:lnTo>
                  <a:lnTo>
                    <a:pt x="237" y="597404"/>
                  </a:lnTo>
                  <a:lnTo>
                    <a:pt x="318" y="598480"/>
                  </a:lnTo>
                  <a:lnTo>
                    <a:pt x="414" y="599557"/>
                  </a:lnTo>
                  <a:lnTo>
                    <a:pt x="525" y="600600"/>
                  </a:lnTo>
                  <a:lnTo>
                    <a:pt x="636" y="601609"/>
                  </a:lnTo>
                  <a:lnTo>
                    <a:pt x="769" y="602585"/>
                  </a:lnTo>
                  <a:lnTo>
                    <a:pt x="909" y="603527"/>
                  </a:lnTo>
                  <a:lnTo>
                    <a:pt x="1057" y="604435"/>
                  </a:lnTo>
                  <a:lnTo>
                    <a:pt x="1212" y="605310"/>
                  </a:lnTo>
                  <a:lnTo>
                    <a:pt x="1382" y="606151"/>
                  </a:lnTo>
                  <a:lnTo>
                    <a:pt x="1559" y="606958"/>
                  </a:lnTo>
                  <a:lnTo>
                    <a:pt x="1744" y="607732"/>
                  </a:lnTo>
                  <a:lnTo>
                    <a:pt x="1944" y="608472"/>
                  </a:lnTo>
                  <a:lnTo>
                    <a:pt x="2143" y="609145"/>
                  </a:lnTo>
                  <a:lnTo>
                    <a:pt x="2358" y="609784"/>
                  </a:lnTo>
                  <a:lnTo>
                    <a:pt x="2572" y="610389"/>
                  </a:lnTo>
                  <a:lnTo>
                    <a:pt x="2801" y="610961"/>
                  </a:lnTo>
                  <a:lnTo>
                    <a:pt x="3037" y="611466"/>
                  </a:lnTo>
                  <a:lnTo>
                    <a:pt x="3274" y="611937"/>
                  </a:lnTo>
                  <a:lnTo>
                    <a:pt x="3518" y="612341"/>
                  </a:lnTo>
                  <a:lnTo>
                    <a:pt x="3769" y="612711"/>
                  </a:lnTo>
                  <a:lnTo>
                    <a:pt x="4028" y="613013"/>
                  </a:lnTo>
                  <a:lnTo>
                    <a:pt x="4294" y="613249"/>
                  </a:lnTo>
                  <a:lnTo>
                    <a:pt x="4560" y="613451"/>
                  </a:lnTo>
                  <a:lnTo>
                    <a:pt x="4833" y="613619"/>
                  </a:lnTo>
                  <a:lnTo>
                    <a:pt x="5114" y="613686"/>
                  </a:lnTo>
                  <a:lnTo>
                    <a:pt x="5395" y="613720"/>
                  </a:lnTo>
                  <a:lnTo>
                    <a:pt x="5668" y="613686"/>
                  </a:lnTo>
                  <a:lnTo>
                    <a:pt x="5942" y="613619"/>
                  </a:lnTo>
                  <a:lnTo>
                    <a:pt x="6215" y="613451"/>
                  </a:lnTo>
                  <a:lnTo>
                    <a:pt x="6474" y="613249"/>
                  </a:lnTo>
                  <a:lnTo>
                    <a:pt x="6740" y="613013"/>
                  </a:lnTo>
                  <a:lnTo>
                    <a:pt x="6991" y="612711"/>
                  </a:lnTo>
                  <a:lnTo>
                    <a:pt x="7243" y="612341"/>
                  </a:lnTo>
                  <a:lnTo>
                    <a:pt x="7486" y="611937"/>
                  </a:lnTo>
                  <a:lnTo>
                    <a:pt x="7730" y="611466"/>
                  </a:lnTo>
                  <a:lnTo>
                    <a:pt x="7959" y="610961"/>
                  </a:lnTo>
                  <a:lnTo>
                    <a:pt x="8189" y="610389"/>
                  </a:lnTo>
                  <a:lnTo>
                    <a:pt x="8403" y="609784"/>
                  </a:lnTo>
                  <a:lnTo>
                    <a:pt x="8617" y="609145"/>
                  </a:lnTo>
                  <a:lnTo>
                    <a:pt x="8824" y="608472"/>
                  </a:lnTo>
                  <a:lnTo>
                    <a:pt x="9016" y="607732"/>
                  </a:lnTo>
                  <a:lnTo>
                    <a:pt x="9208" y="606958"/>
                  </a:lnTo>
                  <a:lnTo>
                    <a:pt x="9386" y="606151"/>
                  </a:lnTo>
                  <a:lnTo>
                    <a:pt x="9556" y="605310"/>
                  </a:lnTo>
                  <a:lnTo>
                    <a:pt x="9711" y="604435"/>
                  </a:lnTo>
                  <a:lnTo>
                    <a:pt x="9866" y="603527"/>
                  </a:lnTo>
                  <a:lnTo>
                    <a:pt x="10007" y="602585"/>
                  </a:lnTo>
                  <a:lnTo>
                    <a:pt x="10140" y="601609"/>
                  </a:lnTo>
                  <a:lnTo>
                    <a:pt x="10258" y="600600"/>
                  </a:lnTo>
                  <a:lnTo>
                    <a:pt x="10361" y="599557"/>
                  </a:lnTo>
                  <a:lnTo>
                    <a:pt x="10465" y="598480"/>
                  </a:lnTo>
                  <a:lnTo>
                    <a:pt x="10546" y="597404"/>
                  </a:lnTo>
                  <a:lnTo>
                    <a:pt x="10620" y="596294"/>
                  </a:lnTo>
                  <a:lnTo>
                    <a:pt x="10679" y="595150"/>
                  </a:lnTo>
                  <a:lnTo>
                    <a:pt x="10731" y="593972"/>
                  </a:lnTo>
                  <a:lnTo>
                    <a:pt x="10760" y="592795"/>
                  </a:lnTo>
                  <a:lnTo>
                    <a:pt x="10783" y="591618"/>
                  </a:lnTo>
                  <a:lnTo>
                    <a:pt x="10790" y="590373"/>
                  </a:lnTo>
                  <a:lnTo>
                    <a:pt x="10783" y="589195"/>
                  </a:lnTo>
                  <a:lnTo>
                    <a:pt x="10760" y="588018"/>
                  </a:lnTo>
                  <a:lnTo>
                    <a:pt x="10731" y="586840"/>
                  </a:lnTo>
                  <a:lnTo>
                    <a:pt x="10679" y="585697"/>
                  </a:lnTo>
                  <a:lnTo>
                    <a:pt x="10620" y="584586"/>
                  </a:lnTo>
                  <a:lnTo>
                    <a:pt x="10546" y="583476"/>
                  </a:lnTo>
                  <a:lnTo>
                    <a:pt x="10465" y="582400"/>
                  </a:lnTo>
                  <a:lnTo>
                    <a:pt x="10361" y="581323"/>
                  </a:lnTo>
                  <a:lnTo>
                    <a:pt x="10258" y="580280"/>
                  </a:lnTo>
                  <a:lnTo>
                    <a:pt x="10140" y="579271"/>
                  </a:lnTo>
                  <a:lnTo>
                    <a:pt x="10007" y="578296"/>
                  </a:lnTo>
                  <a:lnTo>
                    <a:pt x="9866" y="577354"/>
                  </a:lnTo>
                  <a:lnTo>
                    <a:pt x="9711" y="576445"/>
                  </a:lnTo>
                  <a:lnTo>
                    <a:pt x="9556" y="575571"/>
                  </a:lnTo>
                  <a:lnTo>
                    <a:pt x="9386" y="574730"/>
                  </a:lnTo>
                  <a:lnTo>
                    <a:pt x="9208" y="573889"/>
                  </a:lnTo>
                  <a:lnTo>
                    <a:pt x="9016" y="573115"/>
                  </a:lnTo>
                  <a:lnTo>
                    <a:pt x="8824" y="572408"/>
                  </a:lnTo>
                  <a:lnTo>
                    <a:pt x="8617" y="571702"/>
                  </a:lnTo>
                  <a:lnTo>
                    <a:pt x="8403" y="571029"/>
                  </a:lnTo>
                  <a:lnTo>
                    <a:pt x="8189" y="570423"/>
                  </a:lnTo>
                  <a:lnTo>
                    <a:pt x="7959" y="569885"/>
                  </a:lnTo>
                  <a:lnTo>
                    <a:pt x="7730" y="569347"/>
                  </a:lnTo>
                  <a:lnTo>
                    <a:pt x="7486" y="568876"/>
                  </a:lnTo>
                  <a:lnTo>
                    <a:pt x="7243" y="568472"/>
                  </a:lnTo>
                  <a:lnTo>
                    <a:pt x="6991" y="568102"/>
                  </a:lnTo>
                  <a:lnTo>
                    <a:pt x="6740" y="567766"/>
                  </a:lnTo>
                  <a:lnTo>
                    <a:pt x="6474" y="567530"/>
                  </a:lnTo>
                  <a:lnTo>
                    <a:pt x="6215" y="567328"/>
                  </a:lnTo>
                  <a:lnTo>
                    <a:pt x="5942" y="567160"/>
                  </a:lnTo>
                  <a:lnTo>
                    <a:pt x="5668" y="56705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0"/>
            <p:cNvSpPr/>
            <p:nvPr/>
          </p:nvSpPr>
          <p:spPr>
            <a:xfrm>
              <a:off x="2022466" y="931941"/>
              <a:ext cx="30396" cy="405055"/>
            </a:xfrm>
            <a:custGeom>
              <a:avLst/>
              <a:gdLst/>
              <a:ahLst/>
              <a:cxnLst/>
              <a:rect l="l" t="t" r="r" b="b"/>
              <a:pathLst>
                <a:path w="10798" h="613720" extrusionOk="0">
                  <a:moveTo>
                    <a:pt x="5403" y="0"/>
                  </a:moveTo>
                  <a:lnTo>
                    <a:pt x="5122" y="34"/>
                  </a:lnTo>
                  <a:lnTo>
                    <a:pt x="4848" y="135"/>
                  </a:lnTo>
                  <a:lnTo>
                    <a:pt x="4582" y="269"/>
                  </a:lnTo>
                  <a:lnTo>
                    <a:pt x="4316" y="471"/>
                  </a:lnTo>
                  <a:lnTo>
                    <a:pt x="4050" y="740"/>
                  </a:lnTo>
                  <a:lnTo>
                    <a:pt x="3799" y="1043"/>
                  </a:lnTo>
                  <a:lnTo>
                    <a:pt x="3548" y="1413"/>
                  </a:lnTo>
                  <a:lnTo>
                    <a:pt x="3304" y="1850"/>
                  </a:lnTo>
                  <a:lnTo>
                    <a:pt x="3060" y="2321"/>
                  </a:lnTo>
                  <a:lnTo>
                    <a:pt x="2831" y="2826"/>
                  </a:lnTo>
                  <a:lnTo>
                    <a:pt x="2602" y="3398"/>
                  </a:lnTo>
                  <a:lnTo>
                    <a:pt x="2387" y="4003"/>
                  </a:lnTo>
                  <a:lnTo>
                    <a:pt x="2173" y="4643"/>
                  </a:lnTo>
                  <a:lnTo>
                    <a:pt x="1966" y="5349"/>
                  </a:lnTo>
                  <a:lnTo>
                    <a:pt x="1774" y="6089"/>
                  </a:lnTo>
                  <a:lnTo>
                    <a:pt x="1589" y="6863"/>
                  </a:lnTo>
                  <a:lnTo>
                    <a:pt x="1404" y="7670"/>
                  </a:lnTo>
                  <a:lnTo>
                    <a:pt x="1234" y="8511"/>
                  </a:lnTo>
                  <a:lnTo>
                    <a:pt x="1079" y="9420"/>
                  </a:lnTo>
                  <a:lnTo>
                    <a:pt x="924" y="10328"/>
                  </a:lnTo>
                  <a:lnTo>
                    <a:pt x="784" y="11270"/>
                  </a:lnTo>
                  <a:lnTo>
                    <a:pt x="658" y="12245"/>
                  </a:lnTo>
                  <a:lnTo>
                    <a:pt x="532" y="13255"/>
                  </a:lnTo>
                  <a:lnTo>
                    <a:pt x="429" y="14298"/>
                  </a:lnTo>
                  <a:lnTo>
                    <a:pt x="333" y="15340"/>
                  </a:lnTo>
                  <a:lnTo>
                    <a:pt x="244" y="16417"/>
                  </a:lnTo>
                  <a:lnTo>
                    <a:pt x="170" y="17527"/>
                  </a:lnTo>
                  <a:lnTo>
                    <a:pt x="111" y="18671"/>
                  </a:lnTo>
                  <a:lnTo>
                    <a:pt x="67" y="19815"/>
                  </a:lnTo>
                  <a:lnTo>
                    <a:pt x="30" y="20959"/>
                  </a:lnTo>
                  <a:lnTo>
                    <a:pt x="8" y="22136"/>
                  </a:lnTo>
                  <a:lnTo>
                    <a:pt x="0" y="23347"/>
                  </a:lnTo>
                  <a:lnTo>
                    <a:pt x="8" y="24558"/>
                  </a:lnTo>
                  <a:lnTo>
                    <a:pt x="30" y="25769"/>
                  </a:lnTo>
                  <a:lnTo>
                    <a:pt x="67" y="26947"/>
                  </a:lnTo>
                  <a:lnTo>
                    <a:pt x="111" y="28091"/>
                  </a:lnTo>
                  <a:lnTo>
                    <a:pt x="170" y="29234"/>
                  </a:lnTo>
                  <a:lnTo>
                    <a:pt x="244" y="30345"/>
                  </a:lnTo>
                  <a:lnTo>
                    <a:pt x="333" y="31455"/>
                  </a:lnTo>
                  <a:lnTo>
                    <a:pt x="429" y="32531"/>
                  </a:lnTo>
                  <a:lnTo>
                    <a:pt x="532" y="33540"/>
                  </a:lnTo>
                  <a:lnTo>
                    <a:pt x="658" y="34550"/>
                  </a:lnTo>
                  <a:lnTo>
                    <a:pt x="784" y="35525"/>
                  </a:lnTo>
                  <a:lnTo>
                    <a:pt x="924" y="36501"/>
                  </a:lnTo>
                  <a:lnTo>
                    <a:pt x="1079" y="37409"/>
                  </a:lnTo>
                  <a:lnTo>
                    <a:pt x="1234" y="38284"/>
                  </a:lnTo>
                  <a:lnTo>
                    <a:pt x="1404" y="39125"/>
                  </a:lnTo>
                  <a:lnTo>
                    <a:pt x="1589" y="39932"/>
                  </a:lnTo>
                  <a:lnTo>
                    <a:pt x="1774" y="40706"/>
                  </a:lnTo>
                  <a:lnTo>
                    <a:pt x="1966" y="41413"/>
                  </a:lnTo>
                  <a:lnTo>
                    <a:pt x="2173" y="42119"/>
                  </a:lnTo>
                  <a:lnTo>
                    <a:pt x="2387" y="42758"/>
                  </a:lnTo>
                  <a:lnTo>
                    <a:pt x="2602" y="43364"/>
                  </a:lnTo>
                  <a:lnTo>
                    <a:pt x="2831" y="43902"/>
                  </a:lnTo>
                  <a:lnTo>
                    <a:pt x="3060" y="44407"/>
                  </a:lnTo>
                  <a:lnTo>
                    <a:pt x="3304" y="44878"/>
                  </a:lnTo>
                  <a:lnTo>
                    <a:pt x="3548" y="45281"/>
                  </a:lnTo>
                  <a:lnTo>
                    <a:pt x="3799" y="45651"/>
                  </a:lnTo>
                  <a:lnTo>
                    <a:pt x="4050" y="45954"/>
                  </a:lnTo>
                  <a:lnTo>
                    <a:pt x="4316" y="46223"/>
                  </a:lnTo>
                  <a:lnTo>
                    <a:pt x="4582" y="46425"/>
                  </a:lnTo>
                  <a:lnTo>
                    <a:pt x="4848" y="46560"/>
                  </a:lnTo>
                  <a:lnTo>
                    <a:pt x="5122" y="46661"/>
                  </a:lnTo>
                  <a:lnTo>
                    <a:pt x="5403" y="46694"/>
                  </a:lnTo>
                  <a:lnTo>
                    <a:pt x="5676" y="46661"/>
                  </a:lnTo>
                  <a:lnTo>
                    <a:pt x="5950" y="46560"/>
                  </a:lnTo>
                  <a:lnTo>
                    <a:pt x="6216" y="46425"/>
                  </a:lnTo>
                  <a:lnTo>
                    <a:pt x="6482" y="46223"/>
                  </a:lnTo>
                  <a:lnTo>
                    <a:pt x="6740" y="45954"/>
                  </a:lnTo>
                  <a:lnTo>
                    <a:pt x="6999" y="45651"/>
                  </a:lnTo>
                  <a:lnTo>
                    <a:pt x="7250" y="45281"/>
                  </a:lnTo>
                  <a:lnTo>
                    <a:pt x="7494" y="44878"/>
                  </a:lnTo>
                  <a:lnTo>
                    <a:pt x="7731" y="44407"/>
                  </a:lnTo>
                  <a:lnTo>
                    <a:pt x="7967" y="43902"/>
                  </a:lnTo>
                  <a:lnTo>
                    <a:pt x="8189" y="43364"/>
                  </a:lnTo>
                  <a:lnTo>
                    <a:pt x="8411" y="42758"/>
                  </a:lnTo>
                  <a:lnTo>
                    <a:pt x="8625" y="42119"/>
                  </a:lnTo>
                  <a:lnTo>
                    <a:pt x="8824" y="41413"/>
                  </a:lnTo>
                  <a:lnTo>
                    <a:pt x="9024" y="40706"/>
                  </a:lnTo>
                  <a:lnTo>
                    <a:pt x="9209" y="39932"/>
                  </a:lnTo>
                  <a:lnTo>
                    <a:pt x="9386" y="39125"/>
                  </a:lnTo>
                  <a:lnTo>
                    <a:pt x="9556" y="38284"/>
                  </a:lnTo>
                  <a:lnTo>
                    <a:pt x="9719" y="37409"/>
                  </a:lnTo>
                  <a:lnTo>
                    <a:pt x="9874" y="36501"/>
                  </a:lnTo>
                  <a:lnTo>
                    <a:pt x="10014" y="35525"/>
                  </a:lnTo>
                  <a:lnTo>
                    <a:pt x="10140" y="34550"/>
                  </a:lnTo>
                  <a:lnTo>
                    <a:pt x="10266" y="33540"/>
                  </a:lnTo>
                  <a:lnTo>
                    <a:pt x="10369" y="32531"/>
                  </a:lnTo>
                  <a:lnTo>
                    <a:pt x="10465" y="31455"/>
                  </a:lnTo>
                  <a:lnTo>
                    <a:pt x="10554" y="30345"/>
                  </a:lnTo>
                  <a:lnTo>
                    <a:pt x="10628" y="29234"/>
                  </a:lnTo>
                  <a:lnTo>
                    <a:pt x="10687" y="28091"/>
                  </a:lnTo>
                  <a:lnTo>
                    <a:pt x="10731" y="26947"/>
                  </a:lnTo>
                  <a:lnTo>
                    <a:pt x="10768" y="25769"/>
                  </a:lnTo>
                  <a:lnTo>
                    <a:pt x="10790" y="24558"/>
                  </a:lnTo>
                  <a:lnTo>
                    <a:pt x="10798" y="23347"/>
                  </a:lnTo>
                  <a:lnTo>
                    <a:pt x="10790" y="22136"/>
                  </a:lnTo>
                  <a:lnTo>
                    <a:pt x="10768" y="20959"/>
                  </a:lnTo>
                  <a:lnTo>
                    <a:pt x="10731" y="19815"/>
                  </a:lnTo>
                  <a:lnTo>
                    <a:pt x="10687" y="18671"/>
                  </a:lnTo>
                  <a:lnTo>
                    <a:pt x="10628" y="17527"/>
                  </a:lnTo>
                  <a:lnTo>
                    <a:pt x="10554" y="16417"/>
                  </a:lnTo>
                  <a:lnTo>
                    <a:pt x="10465" y="15340"/>
                  </a:lnTo>
                  <a:lnTo>
                    <a:pt x="10369" y="14298"/>
                  </a:lnTo>
                  <a:lnTo>
                    <a:pt x="10266" y="13255"/>
                  </a:lnTo>
                  <a:lnTo>
                    <a:pt x="10140" y="12245"/>
                  </a:lnTo>
                  <a:lnTo>
                    <a:pt x="10014" y="11270"/>
                  </a:lnTo>
                  <a:lnTo>
                    <a:pt x="9874" y="10328"/>
                  </a:lnTo>
                  <a:lnTo>
                    <a:pt x="9719" y="9420"/>
                  </a:lnTo>
                  <a:lnTo>
                    <a:pt x="9556" y="8511"/>
                  </a:lnTo>
                  <a:lnTo>
                    <a:pt x="9386" y="7670"/>
                  </a:lnTo>
                  <a:lnTo>
                    <a:pt x="9209" y="6863"/>
                  </a:lnTo>
                  <a:lnTo>
                    <a:pt x="9024" y="6089"/>
                  </a:lnTo>
                  <a:lnTo>
                    <a:pt x="8824" y="5349"/>
                  </a:lnTo>
                  <a:lnTo>
                    <a:pt x="8625" y="4643"/>
                  </a:lnTo>
                  <a:lnTo>
                    <a:pt x="8411" y="4003"/>
                  </a:lnTo>
                  <a:lnTo>
                    <a:pt x="8189" y="3398"/>
                  </a:lnTo>
                  <a:lnTo>
                    <a:pt x="7967" y="2826"/>
                  </a:lnTo>
                  <a:lnTo>
                    <a:pt x="7731" y="2321"/>
                  </a:lnTo>
                  <a:lnTo>
                    <a:pt x="7494" y="1850"/>
                  </a:lnTo>
                  <a:lnTo>
                    <a:pt x="7250" y="1413"/>
                  </a:lnTo>
                  <a:lnTo>
                    <a:pt x="6999" y="1043"/>
                  </a:lnTo>
                  <a:lnTo>
                    <a:pt x="6740" y="740"/>
                  </a:lnTo>
                  <a:lnTo>
                    <a:pt x="6482" y="471"/>
                  </a:lnTo>
                  <a:lnTo>
                    <a:pt x="6216" y="269"/>
                  </a:lnTo>
                  <a:lnTo>
                    <a:pt x="5950" y="135"/>
                  </a:lnTo>
                  <a:lnTo>
                    <a:pt x="5676" y="34"/>
                  </a:lnTo>
                  <a:lnTo>
                    <a:pt x="5403" y="0"/>
                  </a:lnTo>
                  <a:close/>
                  <a:moveTo>
                    <a:pt x="5403" y="113472"/>
                  </a:moveTo>
                  <a:lnTo>
                    <a:pt x="5122" y="113506"/>
                  </a:lnTo>
                  <a:lnTo>
                    <a:pt x="4848" y="113573"/>
                  </a:lnTo>
                  <a:lnTo>
                    <a:pt x="4582" y="113742"/>
                  </a:lnTo>
                  <a:lnTo>
                    <a:pt x="4316" y="113943"/>
                  </a:lnTo>
                  <a:lnTo>
                    <a:pt x="4050" y="114213"/>
                  </a:lnTo>
                  <a:lnTo>
                    <a:pt x="3799" y="114515"/>
                  </a:lnTo>
                  <a:lnTo>
                    <a:pt x="3548" y="114885"/>
                  </a:lnTo>
                  <a:lnTo>
                    <a:pt x="3304" y="115323"/>
                  </a:lnTo>
                  <a:lnTo>
                    <a:pt x="3060" y="115794"/>
                  </a:lnTo>
                  <a:lnTo>
                    <a:pt x="2831" y="116298"/>
                  </a:lnTo>
                  <a:lnTo>
                    <a:pt x="2602" y="116870"/>
                  </a:lnTo>
                  <a:lnTo>
                    <a:pt x="2387" y="117476"/>
                  </a:lnTo>
                  <a:lnTo>
                    <a:pt x="2173" y="118115"/>
                  </a:lnTo>
                  <a:lnTo>
                    <a:pt x="1966" y="118821"/>
                  </a:lnTo>
                  <a:lnTo>
                    <a:pt x="1774" y="119562"/>
                  </a:lnTo>
                  <a:lnTo>
                    <a:pt x="1589" y="120335"/>
                  </a:lnTo>
                  <a:lnTo>
                    <a:pt x="1404" y="121143"/>
                  </a:lnTo>
                  <a:lnTo>
                    <a:pt x="1234" y="121984"/>
                  </a:lnTo>
                  <a:lnTo>
                    <a:pt x="1079" y="122858"/>
                  </a:lnTo>
                  <a:lnTo>
                    <a:pt x="924" y="123800"/>
                  </a:lnTo>
                  <a:lnTo>
                    <a:pt x="784" y="124742"/>
                  </a:lnTo>
                  <a:lnTo>
                    <a:pt x="658" y="125718"/>
                  </a:lnTo>
                  <a:lnTo>
                    <a:pt x="532" y="126727"/>
                  </a:lnTo>
                  <a:lnTo>
                    <a:pt x="429" y="127736"/>
                  </a:lnTo>
                  <a:lnTo>
                    <a:pt x="333" y="128813"/>
                  </a:lnTo>
                  <a:lnTo>
                    <a:pt x="244" y="129889"/>
                  </a:lnTo>
                  <a:lnTo>
                    <a:pt x="170" y="131000"/>
                  </a:lnTo>
                  <a:lnTo>
                    <a:pt x="111" y="132110"/>
                  </a:lnTo>
                  <a:lnTo>
                    <a:pt x="67" y="133254"/>
                  </a:lnTo>
                  <a:lnTo>
                    <a:pt x="30" y="134431"/>
                  </a:lnTo>
                  <a:lnTo>
                    <a:pt x="8" y="135608"/>
                  </a:lnTo>
                  <a:lnTo>
                    <a:pt x="0" y="136820"/>
                  </a:lnTo>
                  <a:lnTo>
                    <a:pt x="8" y="137997"/>
                  </a:lnTo>
                  <a:lnTo>
                    <a:pt x="30" y="139174"/>
                  </a:lnTo>
                  <a:lnTo>
                    <a:pt x="67" y="140352"/>
                  </a:lnTo>
                  <a:lnTo>
                    <a:pt x="111" y="141496"/>
                  </a:lnTo>
                  <a:lnTo>
                    <a:pt x="170" y="142640"/>
                  </a:lnTo>
                  <a:lnTo>
                    <a:pt x="244" y="143716"/>
                  </a:lnTo>
                  <a:lnTo>
                    <a:pt x="333" y="144826"/>
                  </a:lnTo>
                  <a:lnTo>
                    <a:pt x="429" y="145869"/>
                  </a:lnTo>
                  <a:lnTo>
                    <a:pt x="532" y="146912"/>
                  </a:lnTo>
                  <a:lnTo>
                    <a:pt x="658" y="147921"/>
                  </a:lnTo>
                  <a:lnTo>
                    <a:pt x="784" y="148897"/>
                  </a:lnTo>
                  <a:lnTo>
                    <a:pt x="924" y="149839"/>
                  </a:lnTo>
                  <a:lnTo>
                    <a:pt x="1079" y="150747"/>
                  </a:lnTo>
                  <a:lnTo>
                    <a:pt x="1234" y="151622"/>
                  </a:lnTo>
                  <a:lnTo>
                    <a:pt x="1404" y="152496"/>
                  </a:lnTo>
                  <a:lnTo>
                    <a:pt x="1589" y="153304"/>
                  </a:lnTo>
                  <a:lnTo>
                    <a:pt x="1774" y="154078"/>
                  </a:lnTo>
                  <a:lnTo>
                    <a:pt x="1966" y="154818"/>
                  </a:lnTo>
                  <a:lnTo>
                    <a:pt x="2173" y="155491"/>
                  </a:lnTo>
                  <a:lnTo>
                    <a:pt x="2387" y="156163"/>
                  </a:lnTo>
                  <a:lnTo>
                    <a:pt x="2602" y="156769"/>
                  </a:lnTo>
                  <a:lnTo>
                    <a:pt x="2831" y="157341"/>
                  </a:lnTo>
                  <a:lnTo>
                    <a:pt x="3060" y="157845"/>
                  </a:lnTo>
                  <a:lnTo>
                    <a:pt x="3304" y="158316"/>
                  </a:lnTo>
                  <a:lnTo>
                    <a:pt x="3548" y="158720"/>
                  </a:lnTo>
                  <a:lnTo>
                    <a:pt x="3799" y="159090"/>
                  </a:lnTo>
                  <a:lnTo>
                    <a:pt x="4050" y="159427"/>
                  </a:lnTo>
                  <a:lnTo>
                    <a:pt x="4316" y="159696"/>
                  </a:lnTo>
                  <a:lnTo>
                    <a:pt x="4582" y="159898"/>
                  </a:lnTo>
                  <a:lnTo>
                    <a:pt x="4848" y="160032"/>
                  </a:lnTo>
                  <a:lnTo>
                    <a:pt x="5122" y="160133"/>
                  </a:lnTo>
                  <a:lnTo>
                    <a:pt x="5403"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7" y="157341"/>
                  </a:lnTo>
                  <a:lnTo>
                    <a:pt x="8189" y="156769"/>
                  </a:lnTo>
                  <a:lnTo>
                    <a:pt x="8411" y="156163"/>
                  </a:lnTo>
                  <a:lnTo>
                    <a:pt x="8625" y="155491"/>
                  </a:lnTo>
                  <a:lnTo>
                    <a:pt x="8824" y="154818"/>
                  </a:lnTo>
                  <a:lnTo>
                    <a:pt x="9024" y="154078"/>
                  </a:lnTo>
                  <a:lnTo>
                    <a:pt x="9209" y="153304"/>
                  </a:lnTo>
                  <a:lnTo>
                    <a:pt x="9386" y="152496"/>
                  </a:lnTo>
                  <a:lnTo>
                    <a:pt x="9556" y="151622"/>
                  </a:lnTo>
                  <a:lnTo>
                    <a:pt x="9719" y="150747"/>
                  </a:lnTo>
                  <a:lnTo>
                    <a:pt x="9874" y="149839"/>
                  </a:lnTo>
                  <a:lnTo>
                    <a:pt x="10014" y="148897"/>
                  </a:lnTo>
                  <a:lnTo>
                    <a:pt x="10140" y="147921"/>
                  </a:lnTo>
                  <a:lnTo>
                    <a:pt x="10266" y="146912"/>
                  </a:lnTo>
                  <a:lnTo>
                    <a:pt x="10369" y="145869"/>
                  </a:lnTo>
                  <a:lnTo>
                    <a:pt x="10465" y="144826"/>
                  </a:lnTo>
                  <a:lnTo>
                    <a:pt x="10554" y="143716"/>
                  </a:lnTo>
                  <a:lnTo>
                    <a:pt x="10628" y="142640"/>
                  </a:lnTo>
                  <a:lnTo>
                    <a:pt x="10687" y="141496"/>
                  </a:lnTo>
                  <a:lnTo>
                    <a:pt x="10731" y="140352"/>
                  </a:lnTo>
                  <a:lnTo>
                    <a:pt x="10768" y="139174"/>
                  </a:lnTo>
                  <a:lnTo>
                    <a:pt x="10790" y="137997"/>
                  </a:lnTo>
                  <a:lnTo>
                    <a:pt x="10798" y="136820"/>
                  </a:lnTo>
                  <a:lnTo>
                    <a:pt x="10790" y="135608"/>
                  </a:lnTo>
                  <a:lnTo>
                    <a:pt x="10768" y="134431"/>
                  </a:lnTo>
                  <a:lnTo>
                    <a:pt x="10731" y="133254"/>
                  </a:lnTo>
                  <a:lnTo>
                    <a:pt x="10687" y="132110"/>
                  </a:lnTo>
                  <a:lnTo>
                    <a:pt x="10628" y="131000"/>
                  </a:lnTo>
                  <a:lnTo>
                    <a:pt x="10554" y="129889"/>
                  </a:lnTo>
                  <a:lnTo>
                    <a:pt x="10465" y="128813"/>
                  </a:lnTo>
                  <a:lnTo>
                    <a:pt x="10369" y="127736"/>
                  </a:lnTo>
                  <a:lnTo>
                    <a:pt x="10266" y="126727"/>
                  </a:lnTo>
                  <a:lnTo>
                    <a:pt x="10140" y="125718"/>
                  </a:lnTo>
                  <a:lnTo>
                    <a:pt x="10014" y="124742"/>
                  </a:lnTo>
                  <a:lnTo>
                    <a:pt x="9874" y="123800"/>
                  </a:lnTo>
                  <a:lnTo>
                    <a:pt x="9719" y="122858"/>
                  </a:lnTo>
                  <a:lnTo>
                    <a:pt x="9556" y="121984"/>
                  </a:lnTo>
                  <a:lnTo>
                    <a:pt x="9386" y="121143"/>
                  </a:lnTo>
                  <a:lnTo>
                    <a:pt x="9209" y="120335"/>
                  </a:lnTo>
                  <a:lnTo>
                    <a:pt x="9024" y="119562"/>
                  </a:lnTo>
                  <a:lnTo>
                    <a:pt x="8824" y="118821"/>
                  </a:lnTo>
                  <a:lnTo>
                    <a:pt x="8625" y="118115"/>
                  </a:lnTo>
                  <a:lnTo>
                    <a:pt x="8411" y="117476"/>
                  </a:lnTo>
                  <a:lnTo>
                    <a:pt x="8189" y="116870"/>
                  </a:lnTo>
                  <a:lnTo>
                    <a:pt x="7967"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403" y="113472"/>
                  </a:lnTo>
                  <a:close/>
                  <a:moveTo>
                    <a:pt x="5122" y="226945"/>
                  </a:moveTo>
                  <a:lnTo>
                    <a:pt x="4848" y="227046"/>
                  </a:lnTo>
                  <a:lnTo>
                    <a:pt x="4582" y="227214"/>
                  </a:lnTo>
                  <a:lnTo>
                    <a:pt x="4316" y="227416"/>
                  </a:lnTo>
                  <a:lnTo>
                    <a:pt x="4050" y="227651"/>
                  </a:lnTo>
                  <a:lnTo>
                    <a:pt x="3799" y="227988"/>
                  </a:lnTo>
                  <a:lnTo>
                    <a:pt x="3548" y="228358"/>
                  </a:lnTo>
                  <a:lnTo>
                    <a:pt x="3304" y="228761"/>
                  </a:lnTo>
                  <a:lnTo>
                    <a:pt x="3060" y="229232"/>
                  </a:lnTo>
                  <a:lnTo>
                    <a:pt x="2831" y="229771"/>
                  </a:lnTo>
                  <a:lnTo>
                    <a:pt x="2602" y="230309"/>
                  </a:lnTo>
                  <a:lnTo>
                    <a:pt x="2387" y="230915"/>
                  </a:lnTo>
                  <a:lnTo>
                    <a:pt x="2173" y="231587"/>
                  </a:lnTo>
                  <a:lnTo>
                    <a:pt x="1966" y="232260"/>
                  </a:lnTo>
                  <a:lnTo>
                    <a:pt x="1774" y="233000"/>
                  </a:lnTo>
                  <a:lnTo>
                    <a:pt x="1589" y="233774"/>
                  </a:lnTo>
                  <a:lnTo>
                    <a:pt x="1404" y="234581"/>
                  </a:lnTo>
                  <a:lnTo>
                    <a:pt x="1234" y="235422"/>
                  </a:lnTo>
                  <a:lnTo>
                    <a:pt x="1079" y="236331"/>
                  </a:lnTo>
                  <a:lnTo>
                    <a:pt x="924" y="237239"/>
                  </a:lnTo>
                  <a:lnTo>
                    <a:pt x="784" y="238181"/>
                  </a:lnTo>
                  <a:lnTo>
                    <a:pt x="658" y="239157"/>
                  </a:lnTo>
                  <a:lnTo>
                    <a:pt x="532" y="240166"/>
                  </a:lnTo>
                  <a:lnTo>
                    <a:pt x="429" y="241209"/>
                  </a:lnTo>
                  <a:lnTo>
                    <a:pt x="333" y="242252"/>
                  </a:lnTo>
                  <a:lnTo>
                    <a:pt x="244" y="243328"/>
                  </a:lnTo>
                  <a:lnTo>
                    <a:pt x="170" y="244438"/>
                  </a:lnTo>
                  <a:lnTo>
                    <a:pt x="111" y="245582"/>
                  </a:lnTo>
                  <a:lnTo>
                    <a:pt x="67" y="246726"/>
                  </a:lnTo>
                  <a:lnTo>
                    <a:pt x="30" y="247903"/>
                  </a:lnTo>
                  <a:lnTo>
                    <a:pt x="8" y="249081"/>
                  </a:lnTo>
                  <a:lnTo>
                    <a:pt x="0" y="250258"/>
                  </a:lnTo>
                  <a:lnTo>
                    <a:pt x="8" y="251469"/>
                  </a:lnTo>
                  <a:lnTo>
                    <a:pt x="30" y="252647"/>
                  </a:lnTo>
                  <a:lnTo>
                    <a:pt x="67" y="253824"/>
                  </a:lnTo>
                  <a:lnTo>
                    <a:pt x="111" y="254968"/>
                  </a:lnTo>
                  <a:lnTo>
                    <a:pt x="170" y="256078"/>
                  </a:lnTo>
                  <a:lnTo>
                    <a:pt x="244" y="257188"/>
                  </a:lnTo>
                  <a:lnTo>
                    <a:pt x="333" y="258265"/>
                  </a:lnTo>
                  <a:lnTo>
                    <a:pt x="429" y="259341"/>
                  </a:lnTo>
                  <a:lnTo>
                    <a:pt x="532" y="260384"/>
                  </a:lnTo>
                  <a:lnTo>
                    <a:pt x="658" y="261360"/>
                  </a:lnTo>
                  <a:lnTo>
                    <a:pt x="784" y="262336"/>
                  </a:lnTo>
                  <a:lnTo>
                    <a:pt x="924" y="263311"/>
                  </a:lnTo>
                  <a:lnTo>
                    <a:pt x="1079" y="264220"/>
                  </a:lnTo>
                  <a:lnTo>
                    <a:pt x="1234" y="265094"/>
                  </a:lnTo>
                  <a:lnTo>
                    <a:pt x="1404" y="265935"/>
                  </a:lnTo>
                  <a:lnTo>
                    <a:pt x="1589" y="266743"/>
                  </a:lnTo>
                  <a:lnTo>
                    <a:pt x="1774" y="267516"/>
                  </a:lnTo>
                  <a:lnTo>
                    <a:pt x="1966" y="268256"/>
                  </a:lnTo>
                  <a:lnTo>
                    <a:pt x="2173" y="268963"/>
                  </a:lnTo>
                  <a:lnTo>
                    <a:pt x="2387" y="269602"/>
                  </a:lnTo>
                  <a:lnTo>
                    <a:pt x="2602" y="270208"/>
                  </a:lnTo>
                  <a:lnTo>
                    <a:pt x="2831" y="270780"/>
                  </a:lnTo>
                  <a:lnTo>
                    <a:pt x="3060" y="271318"/>
                  </a:lnTo>
                  <a:lnTo>
                    <a:pt x="3304" y="271789"/>
                  </a:lnTo>
                  <a:lnTo>
                    <a:pt x="3548" y="272193"/>
                  </a:lnTo>
                  <a:lnTo>
                    <a:pt x="3799" y="272563"/>
                  </a:lnTo>
                  <a:lnTo>
                    <a:pt x="4050" y="272865"/>
                  </a:lnTo>
                  <a:lnTo>
                    <a:pt x="4316" y="273134"/>
                  </a:lnTo>
                  <a:lnTo>
                    <a:pt x="4582" y="273336"/>
                  </a:lnTo>
                  <a:lnTo>
                    <a:pt x="4848" y="273505"/>
                  </a:lnTo>
                  <a:lnTo>
                    <a:pt x="5122" y="273572"/>
                  </a:lnTo>
                  <a:lnTo>
                    <a:pt x="5403"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7" y="270780"/>
                  </a:lnTo>
                  <a:lnTo>
                    <a:pt x="8189" y="270208"/>
                  </a:lnTo>
                  <a:lnTo>
                    <a:pt x="8411" y="269602"/>
                  </a:lnTo>
                  <a:lnTo>
                    <a:pt x="8625" y="268963"/>
                  </a:lnTo>
                  <a:lnTo>
                    <a:pt x="8824" y="268256"/>
                  </a:lnTo>
                  <a:lnTo>
                    <a:pt x="9024" y="267516"/>
                  </a:lnTo>
                  <a:lnTo>
                    <a:pt x="9209" y="266743"/>
                  </a:lnTo>
                  <a:lnTo>
                    <a:pt x="9386" y="265935"/>
                  </a:lnTo>
                  <a:lnTo>
                    <a:pt x="9556" y="265094"/>
                  </a:lnTo>
                  <a:lnTo>
                    <a:pt x="9719" y="264220"/>
                  </a:lnTo>
                  <a:lnTo>
                    <a:pt x="9874" y="263311"/>
                  </a:lnTo>
                  <a:lnTo>
                    <a:pt x="10014" y="262336"/>
                  </a:lnTo>
                  <a:lnTo>
                    <a:pt x="10140" y="261360"/>
                  </a:lnTo>
                  <a:lnTo>
                    <a:pt x="10266" y="260384"/>
                  </a:lnTo>
                  <a:lnTo>
                    <a:pt x="10369" y="259341"/>
                  </a:lnTo>
                  <a:lnTo>
                    <a:pt x="10465" y="258265"/>
                  </a:lnTo>
                  <a:lnTo>
                    <a:pt x="10554" y="257188"/>
                  </a:lnTo>
                  <a:lnTo>
                    <a:pt x="10628" y="256078"/>
                  </a:lnTo>
                  <a:lnTo>
                    <a:pt x="10687" y="254968"/>
                  </a:lnTo>
                  <a:lnTo>
                    <a:pt x="10731" y="253824"/>
                  </a:lnTo>
                  <a:lnTo>
                    <a:pt x="10768" y="252647"/>
                  </a:lnTo>
                  <a:lnTo>
                    <a:pt x="10790" y="251469"/>
                  </a:lnTo>
                  <a:lnTo>
                    <a:pt x="10798" y="250258"/>
                  </a:lnTo>
                  <a:lnTo>
                    <a:pt x="10790" y="249081"/>
                  </a:lnTo>
                  <a:lnTo>
                    <a:pt x="10768" y="247903"/>
                  </a:lnTo>
                  <a:lnTo>
                    <a:pt x="10731" y="246726"/>
                  </a:lnTo>
                  <a:lnTo>
                    <a:pt x="10687" y="245582"/>
                  </a:lnTo>
                  <a:lnTo>
                    <a:pt x="10628" y="244438"/>
                  </a:lnTo>
                  <a:lnTo>
                    <a:pt x="10554" y="243328"/>
                  </a:lnTo>
                  <a:lnTo>
                    <a:pt x="10465" y="242252"/>
                  </a:lnTo>
                  <a:lnTo>
                    <a:pt x="10369" y="241209"/>
                  </a:lnTo>
                  <a:lnTo>
                    <a:pt x="10266" y="240166"/>
                  </a:lnTo>
                  <a:lnTo>
                    <a:pt x="10140" y="239157"/>
                  </a:lnTo>
                  <a:lnTo>
                    <a:pt x="10014" y="238181"/>
                  </a:lnTo>
                  <a:lnTo>
                    <a:pt x="9874" y="237239"/>
                  </a:lnTo>
                  <a:lnTo>
                    <a:pt x="9719" y="236331"/>
                  </a:lnTo>
                  <a:lnTo>
                    <a:pt x="9556" y="235422"/>
                  </a:lnTo>
                  <a:lnTo>
                    <a:pt x="9386" y="234581"/>
                  </a:lnTo>
                  <a:lnTo>
                    <a:pt x="9209" y="233774"/>
                  </a:lnTo>
                  <a:lnTo>
                    <a:pt x="9024" y="233000"/>
                  </a:lnTo>
                  <a:lnTo>
                    <a:pt x="8824" y="232260"/>
                  </a:lnTo>
                  <a:lnTo>
                    <a:pt x="8625" y="231587"/>
                  </a:lnTo>
                  <a:lnTo>
                    <a:pt x="8411" y="230915"/>
                  </a:lnTo>
                  <a:lnTo>
                    <a:pt x="8189" y="230309"/>
                  </a:lnTo>
                  <a:lnTo>
                    <a:pt x="7967"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22" y="340384"/>
                  </a:moveTo>
                  <a:lnTo>
                    <a:pt x="4848" y="340485"/>
                  </a:lnTo>
                  <a:lnTo>
                    <a:pt x="4582" y="340653"/>
                  </a:lnTo>
                  <a:lnTo>
                    <a:pt x="4316" y="340855"/>
                  </a:lnTo>
                  <a:lnTo>
                    <a:pt x="4050" y="341124"/>
                  </a:lnTo>
                  <a:lnTo>
                    <a:pt x="3799" y="341426"/>
                  </a:lnTo>
                  <a:lnTo>
                    <a:pt x="3548" y="341797"/>
                  </a:lnTo>
                  <a:lnTo>
                    <a:pt x="3304" y="342200"/>
                  </a:lnTo>
                  <a:lnTo>
                    <a:pt x="3060" y="342671"/>
                  </a:lnTo>
                  <a:lnTo>
                    <a:pt x="2831" y="343209"/>
                  </a:lnTo>
                  <a:lnTo>
                    <a:pt x="2602" y="343748"/>
                  </a:lnTo>
                  <a:lnTo>
                    <a:pt x="2387" y="344387"/>
                  </a:lnTo>
                  <a:lnTo>
                    <a:pt x="2173" y="345026"/>
                  </a:lnTo>
                  <a:lnTo>
                    <a:pt x="1966" y="345733"/>
                  </a:lnTo>
                  <a:lnTo>
                    <a:pt x="1774" y="346439"/>
                  </a:lnTo>
                  <a:lnTo>
                    <a:pt x="1589" y="347213"/>
                  </a:lnTo>
                  <a:lnTo>
                    <a:pt x="1404" y="348054"/>
                  </a:lnTo>
                  <a:lnTo>
                    <a:pt x="1234" y="348895"/>
                  </a:lnTo>
                  <a:lnTo>
                    <a:pt x="1079" y="349770"/>
                  </a:lnTo>
                  <a:lnTo>
                    <a:pt x="924" y="350678"/>
                  </a:lnTo>
                  <a:lnTo>
                    <a:pt x="784" y="351620"/>
                  </a:lnTo>
                  <a:lnTo>
                    <a:pt x="658" y="352595"/>
                  </a:lnTo>
                  <a:lnTo>
                    <a:pt x="532" y="353605"/>
                  </a:lnTo>
                  <a:lnTo>
                    <a:pt x="429" y="354648"/>
                  </a:lnTo>
                  <a:lnTo>
                    <a:pt x="333" y="355724"/>
                  </a:lnTo>
                  <a:lnTo>
                    <a:pt x="244" y="356801"/>
                  </a:lnTo>
                  <a:lnTo>
                    <a:pt x="170" y="357911"/>
                  </a:lnTo>
                  <a:lnTo>
                    <a:pt x="111" y="359021"/>
                  </a:lnTo>
                  <a:lnTo>
                    <a:pt x="67" y="360165"/>
                  </a:lnTo>
                  <a:lnTo>
                    <a:pt x="30" y="361342"/>
                  </a:lnTo>
                  <a:lnTo>
                    <a:pt x="8" y="362520"/>
                  </a:lnTo>
                  <a:lnTo>
                    <a:pt x="0" y="363697"/>
                  </a:lnTo>
                  <a:lnTo>
                    <a:pt x="8" y="364908"/>
                  </a:lnTo>
                  <a:lnTo>
                    <a:pt x="30" y="366086"/>
                  </a:lnTo>
                  <a:lnTo>
                    <a:pt x="67" y="367263"/>
                  </a:lnTo>
                  <a:lnTo>
                    <a:pt x="111" y="368407"/>
                  </a:lnTo>
                  <a:lnTo>
                    <a:pt x="170" y="369517"/>
                  </a:lnTo>
                  <a:lnTo>
                    <a:pt x="244" y="370627"/>
                  </a:lnTo>
                  <a:lnTo>
                    <a:pt x="333" y="371704"/>
                  </a:lnTo>
                  <a:lnTo>
                    <a:pt x="429" y="372780"/>
                  </a:lnTo>
                  <a:lnTo>
                    <a:pt x="532" y="373823"/>
                  </a:lnTo>
                  <a:lnTo>
                    <a:pt x="658" y="374799"/>
                  </a:lnTo>
                  <a:lnTo>
                    <a:pt x="784" y="375808"/>
                  </a:lnTo>
                  <a:lnTo>
                    <a:pt x="924" y="376750"/>
                  </a:lnTo>
                  <a:lnTo>
                    <a:pt x="1079" y="377658"/>
                  </a:lnTo>
                  <a:lnTo>
                    <a:pt x="1234" y="378533"/>
                  </a:lnTo>
                  <a:lnTo>
                    <a:pt x="1404" y="379374"/>
                  </a:lnTo>
                  <a:lnTo>
                    <a:pt x="1589" y="380215"/>
                  </a:lnTo>
                  <a:lnTo>
                    <a:pt x="1774" y="380989"/>
                  </a:lnTo>
                  <a:lnTo>
                    <a:pt x="1966" y="381695"/>
                  </a:lnTo>
                  <a:lnTo>
                    <a:pt x="2173" y="382402"/>
                  </a:lnTo>
                  <a:lnTo>
                    <a:pt x="2387" y="383041"/>
                  </a:lnTo>
                  <a:lnTo>
                    <a:pt x="2602" y="383680"/>
                  </a:lnTo>
                  <a:lnTo>
                    <a:pt x="2831" y="384218"/>
                  </a:lnTo>
                  <a:lnTo>
                    <a:pt x="3060" y="384757"/>
                  </a:lnTo>
                  <a:lnTo>
                    <a:pt x="3304" y="385228"/>
                  </a:lnTo>
                  <a:lnTo>
                    <a:pt x="3548" y="385631"/>
                  </a:lnTo>
                  <a:lnTo>
                    <a:pt x="3799" y="386001"/>
                  </a:lnTo>
                  <a:lnTo>
                    <a:pt x="4050" y="386304"/>
                  </a:lnTo>
                  <a:lnTo>
                    <a:pt x="4316" y="386573"/>
                  </a:lnTo>
                  <a:lnTo>
                    <a:pt x="4582" y="386775"/>
                  </a:lnTo>
                  <a:lnTo>
                    <a:pt x="4848" y="386943"/>
                  </a:lnTo>
                  <a:lnTo>
                    <a:pt x="5122"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7" y="384218"/>
                  </a:lnTo>
                  <a:lnTo>
                    <a:pt x="8189" y="383680"/>
                  </a:lnTo>
                  <a:lnTo>
                    <a:pt x="8411" y="383041"/>
                  </a:lnTo>
                  <a:lnTo>
                    <a:pt x="8625" y="382402"/>
                  </a:lnTo>
                  <a:lnTo>
                    <a:pt x="8824" y="381695"/>
                  </a:lnTo>
                  <a:lnTo>
                    <a:pt x="9024" y="380989"/>
                  </a:lnTo>
                  <a:lnTo>
                    <a:pt x="9209" y="380215"/>
                  </a:lnTo>
                  <a:lnTo>
                    <a:pt x="9386" y="379374"/>
                  </a:lnTo>
                  <a:lnTo>
                    <a:pt x="9556" y="378533"/>
                  </a:lnTo>
                  <a:lnTo>
                    <a:pt x="9719" y="377658"/>
                  </a:lnTo>
                  <a:lnTo>
                    <a:pt x="9874" y="376750"/>
                  </a:lnTo>
                  <a:lnTo>
                    <a:pt x="10014" y="375808"/>
                  </a:lnTo>
                  <a:lnTo>
                    <a:pt x="10140" y="374799"/>
                  </a:lnTo>
                  <a:lnTo>
                    <a:pt x="10266" y="373823"/>
                  </a:lnTo>
                  <a:lnTo>
                    <a:pt x="10369" y="372780"/>
                  </a:lnTo>
                  <a:lnTo>
                    <a:pt x="10465" y="371704"/>
                  </a:lnTo>
                  <a:lnTo>
                    <a:pt x="10554" y="370627"/>
                  </a:lnTo>
                  <a:lnTo>
                    <a:pt x="10628" y="369517"/>
                  </a:lnTo>
                  <a:lnTo>
                    <a:pt x="10687" y="368407"/>
                  </a:lnTo>
                  <a:lnTo>
                    <a:pt x="10731" y="367263"/>
                  </a:lnTo>
                  <a:lnTo>
                    <a:pt x="10768" y="366086"/>
                  </a:lnTo>
                  <a:lnTo>
                    <a:pt x="10790" y="364908"/>
                  </a:lnTo>
                  <a:lnTo>
                    <a:pt x="10798" y="363697"/>
                  </a:lnTo>
                  <a:lnTo>
                    <a:pt x="10790" y="362520"/>
                  </a:lnTo>
                  <a:lnTo>
                    <a:pt x="10768" y="361342"/>
                  </a:lnTo>
                  <a:lnTo>
                    <a:pt x="10731" y="360165"/>
                  </a:lnTo>
                  <a:lnTo>
                    <a:pt x="10687" y="359021"/>
                  </a:lnTo>
                  <a:lnTo>
                    <a:pt x="10628" y="357911"/>
                  </a:lnTo>
                  <a:lnTo>
                    <a:pt x="10554" y="356801"/>
                  </a:lnTo>
                  <a:lnTo>
                    <a:pt x="10465" y="355724"/>
                  </a:lnTo>
                  <a:lnTo>
                    <a:pt x="10369" y="354648"/>
                  </a:lnTo>
                  <a:lnTo>
                    <a:pt x="10266" y="353605"/>
                  </a:lnTo>
                  <a:lnTo>
                    <a:pt x="10140" y="352595"/>
                  </a:lnTo>
                  <a:lnTo>
                    <a:pt x="10014" y="351620"/>
                  </a:lnTo>
                  <a:lnTo>
                    <a:pt x="9874" y="350678"/>
                  </a:lnTo>
                  <a:lnTo>
                    <a:pt x="9719" y="349770"/>
                  </a:lnTo>
                  <a:lnTo>
                    <a:pt x="9556" y="348895"/>
                  </a:lnTo>
                  <a:lnTo>
                    <a:pt x="9386" y="348054"/>
                  </a:lnTo>
                  <a:lnTo>
                    <a:pt x="9209" y="347213"/>
                  </a:lnTo>
                  <a:lnTo>
                    <a:pt x="9024" y="346439"/>
                  </a:lnTo>
                  <a:lnTo>
                    <a:pt x="8824" y="345733"/>
                  </a:lnTo>
                  <a:lnTo>
                    <a:pt x="8625" y="345026"/>
                  </a:lnTo>
                  <a:lnTo>
                    <a:pt x="8411" y="344387"/>
                  </a:lnTo>
                  <a:lnTo>
                    <a:pt x="8189" y="343748"/>
                  </a:lnTo>
                  <a:lnTo>
                    <a:pt x="7967"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403" y="453822"/>
                  </a:moveTo>
                  <a:lnTo>
                    <a:pt x="5122" y="453856"/>
                  </a:lnTo>
                  <a:lnTo>
                    <a:pt x="4848" y="453957"/>
                  </a:lnTo>
                  <a:lnTo>
                    <a:pt x="4582" y="454092"/>
                  </a:lnTo>
                  <a:lnTo>
                    <a:pt x="4316" y="454293"/>
                  </a:lnTo>
                  <a:lnTo>
                    <a:pt x="4050" y="454562"/>
                  </a:lnTo>
                  <a:lnTo>
                    <a:pt x="3799" y="454865"/>
                  </a:lnTo>
                  <a:lnTo>
                    <a:pt x="3548" y="455235"/>
                  </a:lnTo>
                  <a:lnTo>
                    <a:pt x="3304" y="455639"/>
                  </a:lnTo>
                  <a:lnTo>
                    <a:pt x="3060" y="456110"/>
                  </a:lnTo>
                  <a:lnTo>
                    <a:pt x="2831" y="456615"/>
                  </a:lnTo>
                  <a:lnTo>
                    <a:pt x="2602" y="457153"/>
                  </a:lnTo>
                  <a:lnTo>
                    <a:pt x="2387" y="457758"/>
                  </a:lnTo>
                  <a:lnTo>
                    <a:pt x="2173" y="458398"/>
                  </a:lnTo>
                  <a:lnTo>
                    <a:pt x="1966" y="459104"/>
                  </a:lnTo>
                  <a:lnTo>
                    <a:pt x="1774" y="459811"/>
                  </a:lnTo>
                  <a:lnTo>
                    <a:pt x="1589" y="460584"/>
                  </a:lnTo>
                  <a:lnTo>
                    <a:pt x="1404" y="461392"/>
                  </a:lnTo>
                  <a:lnTo>
                    <a:pt x="1234" y="462233"/>
                  </a:lnTo>
                  <a:lnTo>
                    <a:pt x="1079" y="463141"/>
                  </a:lnTo>
                  <a:lnTo>
                    <a:pt x="924" y="464049"/>
                  </a:lnTo>
                  <a:lnTo>
                    <a:pt x="784" y="464991"/>
                  </a:lnTo>
                  <a:lnTo>
                    <a:pt x="658" y="465967"/>
                  </a:lnTo>
                  <a:lnTo>
                    <a:pt x="532" y="466976"/>
                  </a:lnTo>
                  <a:lnTo>
                    <a:pt x="429" y="468019"/>
                  </a:lnTo>
                  <a:lnTo>
                    <a:pt x="333" y="469062"/>
                  </a:lnTo>
                  <a:lnTo>
                    <a:pt x="244" y="470172"/>
                  </a:lnTo>
                  <a:lnTo>
                    <a:pt x="170" y="471282"/>
                  </a:lnTo>
                  <a:lnTo>
                    <a:pt x="111" y="472426"/>
                  </a:lnTo>
                  <a:lnTo>
                    <a:pt x="67" y="473570"/>
                  </a:lnTo>
                  <a:lnTo>
                    <a:pt x="30" y="474747"/>
                  </a:lnTo>
                  <a:lnTo>
                    <a:pt x="8" y="475958"/>
                  </a:lnTo>
                  <a:lnTo>
                    <a:pt x="0" y="477170"/>
                  </a:lnTo>
                  <a:lnTo>
                    <a:pt x="8" y="478381"/>
                  </a:lnTo>
                  <a:lnTo>
                    <a:pt x="30" y="479558"/>
                  </a:lnTo>
                  <a:lnTo>
                    <a:pt x="67" y="480702"/>
                  </a:lnTo>
                  <a:lnTo>
                    <a:pt x="111" y="481879"/>
                  </a:lnTo>
                  <a:lnTo>
                    <a:pt x="170" y="482989"/>
                  </a:lnTo>
                  <a:lnTo>
                    <a:pt x="244" y="484100"/>
                  </a:lnTo>
                  <a:lnTo>
                    <a:pt x="333" y="485176"/>
                  </a:lnTo>
                  <a:lnTo>
                    <a:pt x="429" y="486253"/>
                  </a:lnTo>
                  <a:lnTo>
                    <a:pt x="532" y="487262"/>
                  </a:lnTo>
                  <a:lnTo>
                    <a:pt x="658" y="488271"/>
                  </a:lnTo>
                  <a:lnTo>
                    <a:pt x="784" y="489247"/>
                  </a:lnTo>
                  <a:lnTo>
                    <a:pt x="924" y="490189"/>
                  </a:lnTo>
                  <a:lnTo>
                    <a:pt x="1079" y="491131"/>
                  </a:lnTo>
                  <a:lnTo>
                    <a:pt x="1234" y="492005"/>
                  </a:lnTo>
                  <a:lnTo>
                    <a:pt x="1404" y="492846"/>
                  </a:lnTo>
                  <a:lnTo>
                    <a:pt x="1589" y="493654"/>
                  </a:lnTo>
                  <a:lnTo>
                    <a:pt x="1774" y="494428"/>
                  </a:lnTo>
                  <a:lnTo>
                    <a:pt x="1966" y="495168"/>
                  </a:lnTo>
                  <a:lnTo>
                    <a:pt x="2173" y="495874"/>
                  </a:lnTo>
                  <a:lnTo>
                    <a:pt x="2387" y="496513"/>
                  </a:lnTo>
                  <a:lnTo>
                    <a:pt x="2602" y="497119"/>
                  </a:lnTo>
                  <a:lnTo>
                    <a:pt x="2831" y="497691"/>
                  </a:lnTo>
                  <a:lnTo>
                    <a:pt x="3060" y="498195"/>
                  </a:lnTo>
                  <a:lnTo>
                    <a:pt x="3304" y="498666"/>
                  </a:lnTo>
                  <a:lnTo>
                    <a:pt x="3548" y="499104"/>
                  </a:lnTo>
                  <a:lnTo>
                    <a:pt x="3799" y="499474"/>
                  </a:lnTo>
                  <a:lnTo>
                    <a:pt x="4050" y="499777"/>
                  </a:lnTo>
                  <a:lnTo>
                    <a:pt x="4316" y="500046"/>
                  </a:lnTo>
                  <a:lnTo>
                    <a:pt x="4582" y="500248"/>
                  </a:lnTo>
                  <a:lnTo>
                    <a:pt x="4848" y="500382"/>
                  </a:lnTo>
                  <a:lnTo>
                    <a:pt x="5122" y="500483"/>
                  </a:lnTo>
                  <a:lnTo>
                    <a:pt x="5403"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7" y="497691"/>
                  </a:lnTo>
                  <a:lnTo>
                    <a:pt x="8189" y="497119"/>
                  </a:lnTo>
                  <a:lnTo>
                    <a:pt x="8411" y="496513"/>
                  </a:lnTo>
                  <a:lnTo>
                    <a:pt x="8625" y="495874"/>
                  </a:lnTo>
                  <a:lnTo>
                    <a:pt x="8824" y="495168"/>
                  </a:lnTo>
                  <a:lnTo>
                    <a:pt x="9024" y="494428"/>
                  </a:lnTo>
                  <a:lnTo>
                    <a:pt x="9209" y="493654"/>
                  </a:lnTo>
                  <a:lnTo>
                    <a:pt x="9386" y="492846"/>
                  </a:lnTo>
                  <a:lnTo>
                    <a:pt x="9556" y="492005"/>
                  </a:lnTo>
                  <a:lnTo>
                    <a:pt x="9719" y="491131"/>
                  </a:lnTo>
                  <a:lnTo>
                    <a:pt x="9874" y="490189"/>
                  </a:lnTo>
                  <a:lnTo>
                    <a:pt x="10014" y="489247"/>
                  </a:lnTo>
                  <a:lnTo>
                    <a:pt x="10140" y="488271"/>
                  </a:lnTo>
                  <a:lnTo>
                    <a:pt x="10266" y="487262"/>
                  </a:lnTo>
                  <a:lnTo>
                    <a:pt x="10369" y="486253"/>
                  </a:lnTo>
                  <a:lnTo>
                    <a:pt x="10465" y="485176"/>
                  </a:lnTo>
                  <a:lnTo>
                    <a:pt x="10554" y="484100"/>
                  </a:lnTo>
                  <a:lnTo>
                    <a:pt x="10628" y="482989"/>
                  </a:lnTo>
                  <a:lnTo>
                    <a:pt x="10687" y="481879"/>
                  </a:lnTo>
                  <a:lnTo>
                    <a:pt x="10731" y="480702"/>
                  </a:lnTo>
                  <a:lnTo>
                    <a:pt x="10768" y="479558"/>
                  </a:lnTo>
                  <a:lnTo>
                    <a:pt x="10790" y="478381"/>
                  </a:lnTo>
                  <a:lnTo>
                    <a:pt x="10798" y="477170"/>
                  </a:lnTo>
                  <a:lnTo>
                    <a:pt x="10790" y="475958"/>
                  </a:lnTo>
                  <a:lnTo>
                    <a:pt x="10768" y="474747"/>
                  </a:lnTo>
                  <a:lnTo>
                    <a:pt x="10731" y="473570"/>
                  </a:lnTo>
                  <a:lnTo>
                    <a:pt x="10687" y="472426"/>
                  </a:lnTo>
                  <a:lnTo>
                    <a:pt x="10628" y="471282"/>
                  </a:lnTo>
                  <a:lnTo>
                    <a:pt x="10554" y="470172"/>
                  </a:lnTo>
                  <a:lnTo>
                    <a:pt x="10465" y="469062"/>
                  </a:lnTo>
                  <a:lnTo>
                    <a:pt x="10369" y="468019"/>
                  </a:lnTo>
                  <a:lnTo>
                    <a:pt x="10266" y="466976"/>
                  </a:lnTo>
                  <a:lnTo>
                    <a:pt x="10140" y="465967"/>
                  </a:lnTo>
                  <a:lnTo>
                    <a:pt x="10014" y="464991"/>
                  </a:lnTo>
                  <a:lnTo>
                    <a:pt x="9874" y="464049"/>
                  </a:lnTo>
                  <a:lnTo>
                    <a:pt x="9719" y="463141"/>
                  </a:lnTo>
                  <a:lnTo>
                    <a:pt x="9556" y="462233"/>
                  </a:lnTo>
                  <a:lnTo>
                    <a:pt x="9386" y="461392"/>
                  </a:lnTo>
                  <a:lnTo>
                    <a:pt x="9209" y="460584"/>
                  </a:lnTo>
                  <a:lnTo>
                    <a:pt x="9024" y="459811"/>
                  </a:lnTo>
                  <a:lnTo>
                    <a:pt x="8824" y="459104"/>
                  </a:lnTo>
                  <a:lnTo>
                    <a:pt x="8625" y="458398"/>
                  </a:lnTo>
                  <a:lnTo>
                    <a:pt x="8411" y="457758"/>
                  </a:lnTo>
                  <a:lnTo>
                    <a:pt x="8189" y="457153"/>
                  </a:lnTo>
                  <a:lnTo>
                    <a:pt x="7967"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403" y="453822"/>
                  </a:lnTo>
                  <a:close/>
                  <a:moveTo>
                    <a:pt x="5122" y="567059"/>
                  </a:moveTo>
                  <a:lnTo>
                    <a:pt x="4848" y="567160"/>
                  </a:lnTo>
                  <a:lnTo>
                    <a:pt x="4582" y="567328"/>
                  </a:lnTo>
                  <a:lnTo>
                    <a:pt x="4316" y="567530"/>
                  </a:lnTo>
                  <a:lnTo>
                    <a:pt x="4050" y="567766"/>
                  </a:lnTo>
                  <a:lnTo>
                    <a:pt x="3799" y="568102"/>
                  </a:lnTo>
                  <a:lnTo>
                    <a:pt x="3548" y="568472"/>
                  </a:lnTo>
                  <a:lnTo>
                    <a:pt x="3304" y="568876"/>
                  </a:lnTo>
                  <a:lnTo>
                    <a:pt x="3060" y="569347"/>
                  </a:lnTo>
                  <a:lnTo>
                    <a:pt x="2831" y="569885"/>
                  </a:lnTo>
                  <a:lnTo>
                    <a:pt x="2602" y="570423"/>
                  </a:lnTo>
                  <a:lnTo>
                    <a:pt x="2387" y="571029"/>
                  </a:lnTo>
                  <a:lnTo>
                    <a:pt x="2173" y="571702"/>
                  </a:lnTo>
                  <a:lnTo>
                    <a:pt x="1966" y="572408"/>
                  </a:lnTo>
                  <a:lnTo>
                    <a:pt x="1774" y="573115"/>
                  </a:lnTo>
                  <a:lnTo>
                    <a:pt x="1589" y="573889"/>
                  </a:lnTo>
                  <a:lnTo>
                    <a:pt x="1404" y="574730"/>
                  </a:lnTo>
                  <a:lnTo>
                    <a:pt x="1234" y="575571"/>
                  </a:lnTo>
                  <a:lnTo>
                    <a:pt x="1079" y="576445"/>
                  </a:lnTo>
                  <a:lnTo>
                    <a:pt x="924" y="577354"/>
                  </a:lnTo>
                  <a:lnTo>
                    <a:pt x="784" y="578296"/>
                  </a:lnTo>
                  <a:lnTo>
                    <a:pt x="658" y="579271"/>
                  </a:lnTo>
                  <a:lnTo>
                    <a:pt x="532" y="580280"/>
                  </a:lnTo>
                  <a:lnTo>
                    <a:pt x="429" y="581323"/>
                  </a:lnTo>
                  <a:lnTo>
                    <a:pt x="333" y="582400"/>
                  </a:lnTo>
                  <a:lnTo>
                    <a:pt x="244" y="583476"/>
                  </a:lnTo>
                  <a:lnTo>
                    <a:pt x="170" y="584586"/>
                  </a:lnTo>
                  <a:lnTo>
                    <a:pt x="111" y="585697"/>
                  </a:lnTo>
                  <a:lnTo>
                    <a:pt x="67" y="586840"/>
                  </a:lnTo>
                  <a:lnTo>
                    <a:pt x="30" y="588018"/>
                  </a:lnTo>
                  <a:lnTo>
                    <a:pt x="8" y="589195"/>
                  </a:lnTo>
                  <a:lnTo>
                    <a:pt x="0" y="590373"/>
                  </a:lnTo>
                  <a:lnTo>
                    <a:pt x="8" y="591618"/>
                  </a:lnTo>
                  <a:lnTo>
                    <a:pt x="30" y="592795"/>
                  </a:lnTo>
                  <a:lnTo>
                    <a:pt x="67" y="593972"/>
                  </a:lnTo>
                  <a:lnTo>
                    <a:pt x="111" y="595150"/>
                  </a:lnTo>
                  <a:lnTo>
                    <a:pt x="170" y="596294"/>
                  </a:lnTo>
                  <a:lnTo>
                    <a:pt x="244" y="597404"/>
                  </a:lnTo>
                  <a:lnTo>
                    <a:pt x="333" y="598480"/>
                  </a:lnTo>
                  <a:lnTo>
                    <a:pt x="429" y="599557"/>
                  </a:lnTo>
                  <a:lnTo>
                    <a:pt x="532" y="600600"/>
                  </a:lnTo>
                  <a:lnTo>
                    <a:pt x="658" y="601609"/>
                  </a:lnTo>
                  <a:lnTo>
                    <a:pt x="784" y="602585"/>
                  </a:lnTo>
                  <a:lnTo>
                    <a:pt x="924" y="603527"/>
                  </a:lnTo>
                  <a:lnTo>
                    <a:pt x="1079" y="604435"/>
                  </a:lnTo>
                  <a:lnTo>
                    <a:pt x="1234" y="605310"/>
                  </a:lnTo>
                  <a:lnTo>
                    <a:pt x="1404" y="606151"/>
                  </a:lnTo>
                  <a:lnTo>
                    <a:pt x="1589" y="606958"/>
                  </a:lnTo>
                  <a:lnTo>
                    <a:pt x="1774" y="607732"/>
                  </a:lnTo>
                  <a:lnTo>
                    <a:pt x="1966" y="608472"/>
                  </a:lnTo>
                  <a:lnTo>
                    <a:pt x="2173" y="609145"/>
                  </a:lnTo>
                  <a:lnTo>
                    <a:pt x="2387" y="609784"/>
                  </a:lnTo>
                  <a:lnTo>
                    <a:pt x="2602" y="610389"/>
                  </a:lnTo>
                  <a:lnTo>
                    <a:pt x="2831" y="610961"/>
                  </a:lnTo>
                  <a:lnTo>
                    <a:pt x="3060" y="611466"/>
                  </a:lnTo>
                  <a:lnTo>
                    <a:pt x="3304" y="611937"/>
                  </a:lnTo>
                  <a:lnTo>
                    <a:pt x="3548" y="612341"/>
                  </a:lnTo>
                  <a:lnTo>
                    <a:pt x="3799" y="612711"/>
                  </a:lnTo>
                  <a:lnTo>
                    <a:pt x="4050" y="613013"/>
                  </a:lnTo>
                  <a:lnTo>
                    <a:pt x="4316" y="613249"/>
                  </a:lnTo>
                  <a:lnTo>
                    <a:pt x="4582" y="613451"/>
                  </a:lnTo>
                  <a:lnTo>
                    <a:pt x="4848" y="613619"/>
                  </a:lnTo>
                  <a:lnTo>
                    <a:pt x="5122" y="613686"/>
                  </a:lnTo>
                  <a:lnTo>
                    <a:pt x="5403"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7" y="610961"/>
                  </a:lnTo>
                  <a:lnTo>
                    <a:pt x="8189" y="610389"/>
                  </a:lnTo>
                  <a:lnTo>
                    <a:pt x="8411" y="609784"/>
                  </a:lnTo>
                  <a:lnTo>
                    <a:pt x="8625" y="609145"/>
                  </a:lnTo>
                  <a:lnTo>
                    <a:pt x="8824" y="608472"/>
                  </a:lnTo>
                  <a:lnTo>
                    <a:pt x="9024" y="607732"/>
                  </a:lnTo>
                  <a:lnTo>
                    <a:pt x="9209" y="606958"/>
                  </a:lnTo>
                  <a:lnTo>
                    <a:pt x="9386" y="606151"/>
                  </a:lnTo>
                  <a:lnTo>
                    <a:pt x="9556" y="605310"/>
                  </a:lnTo>
                  <a:lnTo>
                    <a:pt x="9719" y="604435"/>
                  </a:lnTo>
                  <a:lnTo>
                    <a:pt x="9874" y="603527"/>
                  </a:lnTo>
                  <a:lnTo>
                    <a:pt x="10014" y="602585"/>
                  </a:lnTo>
                  <a:lnTo>
                    <a:pt x="10140" y="601609"/>
                  </a:lnTo>
                  <a:lnTo>
                    <a:pt x="10266" y="600600"/>
                  </a:lnTo>
                  <a:lnTo>
                    <a:pt x="10369" y="599557"/>
                  </a:lnTo>
                  <a:lnTo>
                    <a:pt x="10465" y="598480"/>
                  </a:lnTo>
                  <a:lnTo>
                    <a:pt x="10554" y="597404"/>
                  </a:lnTo>
                  <a:lnTo>
                    <a:pt x="10628" y="596294"/>
                  </a:lnTo>
                  <a:lnTo>
                    <a:pt x="10687" y="595150"/>
                  </a:lnTo>
                  <a:lnTo>
                    <a:pt x="10731" y="593972"/>
                  </a:lnTo>
                  <a:lnTo>
                    <a:pt x="10768" y="592795"/>
                  </a:lnTo>
                  <a:lnTo>
                    <a:pt x="10790" y="591618"/>
                  </a:lnTo>
                  <a:lnTo>
                    <a:pt x="10798" y="590373"/>
                  </a:lnTo>
                  <a:lnTo>
                    <a:pt x="10790" y="589195"/>
                  </a:lnTo>
                  <a:lnTo>
                    <a:pt x="10768" y="588018"/>
                  </a:lnTo>
                  <a:lnTo>
                    <a:pt x="10731" y="586840"/>
                  </a:lnTo>
                  <a:lnTo>
                    <a:pt x="10687" y="585697"/>
                  </a:lnTo>
                  <a:lnTo>
                    <a:pt x="10628" y="584586"/>
                  </a:lnTo>
                  <a:lnTo>
                    <a:pt x="10554" y="583476"/>
                  </a:lnTo>
                  <a:lnTo>
                    <a:pt x="10465" y="582400"/>
                  </a:lnTo>
                  <a:lnTo>
                    <a:pt x="10369" y="581323"/>
                  </a:lnTo>
                  <a:lnTo>
                    <a:pt x="10266" y="580280"/>
                  </a:lnTo>
                  <a:lnTo>
                    <a:pt x="10140" y="579271"/>
                  </a:lnTo>
                  <a:lnTo>
                    <a:pt x="10014" y="578296"/>
                  </a:lnTo>
                  <a:lnTo>
                    <a:pt x="9874" y="577354"/>
                  </a:lnTo>
                  <a:lnTo>
                    <a:pt x="9719" y="576445"/>
                  </a:lnTo>
                  <a:lnTo>
                    <a:pt x="9556" y="575571"/>
                  </a:lnTo>
                  <a:lnTo>
                    <a:pt x="9386" y="574730"/>
                  </a:lnTo>
                  <a:lnTo>
                    <a:pt x="9209" y="573889"/>
                  </a:lnTo>
                  <a:lnTo>
                    <a:pt x="9024" y="573115"/>
                  </a:lnTo>
                  <a:lnTo>
                    <a:pt x="8824" y="572408"/>
                  </a:lnTo>
                  <a:lnTo>
                    <a:pt x="8625" y="571702"/>
                  </a:lnTo>
                  <a:lnTo>
                    <a:pt x="8411" y="571029"/>
                  </a:lnTo>
                  <a:lnTo>
                    <a:pt x="8189" y="570423"/>
                  </a:lnTo>
                  <a:lnTo>
                    <a:pt x="7967"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0"/>
            <p:cNvSpPr/>
            <p:nvPr/>
          </p:nvSpPr>
          <p:spPr>
            <a:xfrm>
              <a:off x="2096605" y="931941"/>
              <a:ext cx="30396" cy="405055"/>
            </a:xfrm>
            <a:custGeom>
              <a:avLst/>
              <a:gdLst/>
              <a:ahLst/>
              <a:cxnLst/>
              <a:rect l="l" t="t" r="r" b="b"/>
              <a:pathLst>
                <a:path w="10798" h="613720" extrusionOk="0">
                  <a:moveTo>
                    <a:pt x="5396" y="0"/>
                  </a:moveTo>
                  <a:lnTo>
                    <a:pt x="5115" y="34"/>
                  </a:lnTo>
                  <a:lnTo>
                    <a:pt x="4841" y="135"/>
                  </a:lnTo>
                  <a:lnTo>
                    <a:pt x="4568" y="269"/>
                  </a:lnTo>
                  <a:lnTo>
                    <a:pt x="4302" y="471"/>
                  </a:lnTo>
                  <a:lnTo>
                    <a:pt x="4036" y="740"/>
                  </a:lnTo>
                  <a:lnTo>
                    <a:pt x="3777" y="1043"/>
                  </a:lnTo>
                  <a:lnTo>
                    <a:pt x="3526" y="1413"/>
                  </a:lnTo>
                  <a:lnTo>
                    <a:pt x="3282" y="1850"/>
                  </a:lnTo>
                  <a:lnTo>
                    <a:pt x="3038" y="2321"/>
                  </a:lnTo>
                  <a:lnTo>
                    <a:pt x="2809" y="2826"/>
                  </a:lnTo>
                  <a:lnTo>
                    <a:pt x="2580" y="3398"/>
                  </a:lnTo>
                  <a:lnTo>
                    <a:pt x="2358" y="4003"/>
                  </a:lnTo>
                  <a:lnTo>
                    <a:pt x="2151" y="4643"/>
                  </a:lnTo>
                  <a:lnTo>
                    <a:pt x="1944" y="5349"/>
                  </a:lnTo>
                  <a:lnTo>
                    <a:pt x="1752" y="6089"/>
                  </a:lnTo>
                  <a:lnTo>
                    <a:pt x="1567" y="6863"/>
                  </a:lnTo>
                  <a:lnTo>
                    <a:pt x="1390" y="7670"/>
                  </a:lnTo>
                  <a:lnTo>
                    <a:pt x="1220" y="8511"/>
                  </a:lnTo>
                  <a:lnTo>
                    <a:pt x="1057" y="9420"/>
                  </a:lnTo>
                  <a:lnTo>
                    <a:pt x="910" y="10328"/>
                  </a:lnTo>
                  <a:lnTo>
                    <a:pt x="769" y="11270"/>
                  </a:lnTo>
                  <a:lnTo>
                    <a:pt x="644" y="12245"/>
                  </a:lnTo>
                  <a:lnTo>
                    <a:pt x="525" y="13255"/>
                  </a:lnTo>
                  <a:lnTo>
                    <a:pt x="422" y="14298"/>
                  </a:lnTo>
                  <a:lnTo>
                    <a:pt x="326" y="15340"/>
                  </a:lnTo>
                  <a:lnTo>
                    <a:pt x="237" y="16417"/>
                  </a:lnTo>
                  <a:lnTo>
                    <a:pt x="171" y="17527"/>
                  </a:lnTo>
                  <a:lnTo>
                    <a:pt x="111" y="18671"/>
                  </a:lnTo>
                  <a:lnTo>
                    <a:pt x="60" y="19815"/>
                  </a:lnTo>
                  <a:lnTo>
                    <a:pt x="30" y="20959"/>
                  </a:lnTo>
                  <a:lnTo>
                    <a:pt x="8" y="22136"/>
                  </a:lnTo>
                  <a:lnTo>
                    <a:pt x="1" y="23347"/>
                  </a:lnTo>
                  <a:lnTo>
                    <a:pt x="8" y="24558"/>
                  </a:lnTo>
                  <a:lnTo>
                    <a:pt x="30" y="25736"/>
                  </a:lnTo>
                  <a:lnTo>
                    <a:pt x="60" y="26879"/>
                  </a:lnTo>
                  <a:lnTo>
                    <a:pt x="111" y="28023"/>
                  </a:lnTo>
                  <a:lnTo>
                    <a:pt x="171" y="29167"/>
                  </a:lnTo>
                  <a:lnTo>
                    <a:pt x="237" y="30277"/>
                  </a:lnTo>
                  <a:lnTo>
                    <a:pt x="326" y="31354"/>
                  </a:lnTo>
                  <a:lnTo>
                    <a:pt x="422" y="32397"/>
                  </a:lnTo>
                  <a:lnTo>
                    <a:pt x="525" y="33440"/>
                  </a:lnTo>
                  <a:lnTo>
                    <a:pt x="644" y="34449"/>
                  </a:lnTo>
                  <a:lnTo>
                    <a:pt x="769" y="35424"/>
                  </a:lnTo>
                  <a:lnTo>
                    <a:pt x="910" y="36366"/>
                  </a:lnTo>
                  <a:lnTo>
                    <a:pt x="1057" y="37275"/>
                  </a:lnTo>
                  <a:lnTo>
                    <a:pt x="1220" y="38183"/>
                  </a:lnTo>
                  <a:lnTo>
                    <a:pt x="1390" y="39024"/>
                  </a:lnTo>
                  <a:lnTo>
                    <a:pt x="1567" y="39831"/>
                  </a:lnTo>
                  <a:lnTo>
                    <a:pt x="1752" y="40605"/>
                  </a:lnTo>
                  <a:lnTo>
                    <a:pt x="1944" y="41345"/>
                  </a:lnTo>
                  <a:lnTo>
                    <a:pt x="2151" y="42052"/>
                  </a:lnTo>
                  <a:lnTo>
                    <a:pt x="2358" y="42691"/>
                  </a:lnTo>
                  <a:lnTo>
                    <a:pt x="2580" y="43296"/>
                  </a:lnTo>
                  <a:lnTo>
                    <a:pt x="2809" y="43868"/>
                  </a:lnTo>
                  <a:lnTo>
                    <a:pt x="3038" y="44373"/>
                  </a:lnTo>
                  <a:lnTo>
                    <a:pt x="3282" y="44844"/>
                  </a:lnTo>
                  <a:lnTo>
                    <a:pt x="3526" y="45281"/>
                  </a:lnTo>
                  <a:lnTo>
                    <a:pt x="3777" y="45651"/>
                  </a:lnTo>
                  <a:lnTo>
                    <a:pt x="4036" y="45954"/>
                  </a:lnTo>
                  <a:lnTo>
                    <a:pt x="4302" y="46223"/>
                  </a:lnTo>
                  <a:lnTo>
                    <a:pt x="4568" y="46425"/>
                  </a:lnTo>
                  <a:lnTo>
                    <a:pt x="4841" y="46560"/>
                  </a:lnTo>
                  <a:lnTo>
                    <a:pt x="5115" y="46661"/>
                  </a:lnTo>
                  <a:lnTo>
                    <a:pt x="5396" y="46694"/>
                  </a:lnTo>
                  <a:lnTo>
                    <a:pt x="5676" y="46661"/>
                  </a:lnTo>
                  <a:lnTo>
                    <a:pt x="5950" y="46560"/>
                  </a:lnTo>
                  <a:lnTo>
                    <a:pt x="6216" y="46425"/>
                  </a:lnTo>
                  <a:lnTo>
                    <a:pt x="6482" y="46223"/>
                  </a:lnTo>
                  <a:lnTo>
                    <a:pt x="6741" y="45954"/>
                  </a:lnTo>
                  <a:lnTo>
                    <a:pt x="6999" y="45651"/>
                  </a:lnTo>
                  <a:lnTo>
                    <a:pt x="7251" y="45281"/>
                  </a:lnTo>
                  <a:lnTo>
                    <a:pt x="7494" y="44844"/>
                  </a:lnTo>
                  <a:lnTo>
                    <a:pt x="7731" y="44373"/>
                  </a:lnTo>
                  <a:lnTo>
                    <a:pt x="7967" y="43868"/>
                  </a:lnTo>
                  <a:lnTo>
                    <a:pt x="8189" y="43296"/>
                  </a:lnTo>
                  <a:lnTo>
                    <a:pt x="8411" y="42691"/>
                  </a:lnTo>
                  <a:lnTo>
                    <a:pt x="8625" y="42052"/>
                  </a:lnTo>
                  <a:lnTo>
                    <a:pt x="8825" y="41345"/>
                  </a:lnTo>
                  <a:lnTo>
                    <a:pt x="9024" y="40605"/>
                  </a:lnTo>
                  <a:lnTo>
                    <a:pt x="9209" y="39831"/>
                  </a:lnTo>
                  <a:lnTo>
                    <a:pt x="9386" y="39024"/>
                  </a:lnTo>
                  <a:lnTo>
                    <a:pt x="9556" y="38183"/>
                  </a:lnTo>
                  <a:lnTo>
                    <a:pt x="9719" y="37275"/>
                  </a:lnTo>
                  <a:lnTo>
                    <a:pt x="9874" y="36366"/>
                  </a:lnTo>
                  <a:lnTo>
                    <a:pt x="10015" y="35424"/>
                  </a:lnTo>
                  <a:lnTo>
                    <a:pt x="10140" y="34449"/>
                  </a:lnTo>
                  <a:lnTo>
                    <a:pt x="10258" y="33440"/>
                  </a:lnTo>
                  <a:lnTo>
                    <a:pt x="10369" y="32397"/>
                  </a:lnTo>
                  <a:lnTo>
                    <a:pt x="10465" y="31354"/>
                  </a:lnTo>
                  <a:lnTo>
                    <a:pt x="10554" y="30277"/>
                  </a:lnTo>
                  <a:lnTo>
                    <a:pt x="10628" y="29167"/>
                  </a:lnTo>
                  <a:lnTo>
                    <a:pt x="10687" y="28023"/>
                  </a:lnTo>
                  <a:lnTo>
                    <a:pt x="10731" y="26879"/>
                  </a:lnTo>
                  <a:lnTo>
                    <a:pt x="10768" y="25736"/>
                  </a:lnTo>
                  <a:lnTo>
                    <a:pt x="10791" y="24558"/>
                  </a:lnTo>
                  <a:lnTo>
                    <a:pt x="10798" y="23347"/>
                  </a:lnTo>
                  <a:lnTo>
                    <a:pt x="10791" y="22136"/>
                  </a:lnTo>
                  <a:lnTo>
                    <a:pt x="10768" y="20959"/>
                  </a:lnTo>
                  <a:lnTo>
                    <a:pt x="10731" y="19815"/>
                  </a:lnTo>
                  <a:lnTo>
                    <a:pt x="10687" y="18671"/>
                  </a:lnTo>
                  <a:lnTo>
                    <a:pt x="10628" y="17527"/>
                  </a:lnTo>
                  <a:lnTo>
                    <a:pt x="10554" y="16417"/>
                  </a:lnTo>
                  <a:lnTo>
                    <a:pt x="10465" y="15340"/>
                  </a:lnTo>
                  <a:lnTo>
                    <a:pt x="10369" y="14298"/>
                  </a:lnTo>
                  <a:lnTo>
                    <a:pt x="10258" y="13255"/>
                  </a:lnTo>
                  <a:lnTo>
                    <a:pt x="10140" y="12245"/>
                  </a:lnTo>
                  <a:lnTo>
                    <a:pt x="10015" y="11270"/>
                  </a:lnTo>
                  <a:lnTo>
                    <a:pt x="9874" y="10328"/>
                  </a:lnTo>
                  <a:lnTo>
                    <a:pt x="9719" y="9420"/>
                  </a:lnTo>
                  <a:lnTo>
                    <a:pt x="9556" y="8511"/>
                  </a:lnTo>
                  <a:lnTo>
                    <a:pt x="9386" y="7670"/>
                  </a:lnTo>
                  <a:lnTo>
                    <a:pt x="9209" y="6863"/>
                  </a:lnTo>
                  <a:lnTo>
                    <a:pt x="9024" y="6089"/>
                  </a:lnTo>
                  <a:lnTo>
                    <a:pt x="8825" y="5349"/>
                  </a:lnTo>
                  <a:lnTo>
                    <a:pt x="8625" y="4643"/>
                  </a:lnTo>
                  <a:lnTo>
                    <a:pt x="8411" y="4003"/>
                  </a:lnTo>
                  <a:lnTo>
                    <a:pt x="8189" y="3398"/>
                  </a:lnTo>
                  <a:lnTo>
                    <a:pt x="7967" y="2826"/>
                  </a:lnTo>
                  <a:lnTo>
                    <a:pt x="7731" y="2321"/>
                  </a:lnTo>
                  <a:lnTo>
                    <a:pt x="7494" y="1850"/>
                  </a:lnTo>
                  <a:lnTo>
                    <a:pt x="7251" y="1413"/>
                  </a:lnTo>
                  <a:lnTo>
                    <a:pt x="6999" y="1043"/>
                  </a:lnTo>
                  <a:lnTo>
                    <a:pt x="6741" y="740"/>
                  </a:lnTo>
                  <a:lnTo>
                    <a:pt x="6482" y="471"/>
                  </a:lnTo>
                  <a:lnTo>
                    <a:pt x="6216" y="269"/>
                  </a:lnTo>
                  <a:lnTo>
                    <a:pt x="5950" y="135"/>
                  </a:lnTo>
                  <a:lnTo>
                    <a:pt x="5676" y="34"/>
                  </a:lnTo>
                  <a:lnTo>
                    <a:pt x="5396" y="0"/>
                  </a:lnTo>
                  <a:close/>
                  <a:moveTo>
                    <a:pt x="5396" y="113472"/>
                  </a:moveTo>
                  <a:lnTo>
                    <a:pt x="5115" y="113506"/>
                  </a:lnTo>
                  <a:lnTo>
                    <a:pt x="4841" y="113573"/>
                  </a:lnTo>
                  <a:lnTo>
                    <a:pt x="4568" y="113742"/>
                  </a:lnTo>
                  <a:lnTo>
                    <a:pt x="4302" y="113943"/>
                  </a:lnTo>
                  <a:lnTo>
                    <a:pt x="4036" y="114213"/>
                  </a:lnTo>
                  <a:lnTo>
                    <a:pt x="3777" y="114515"/>
                  </a:lnTo>
                  <a:lnTo>
                    <a:pt x="3526" y="114885"/>
                  </a:lnTo>
                  <a:lnTo>
                    <a:pt x="3282" y="115323"/>
                  </a:lnTo>
                  <a:lnTo>
                    <a:pt x="3038" y="115794"/>
                  </a:lnTo>
                  <a:lnTo>
                    <a:pt x="2809" y="116298"/>
                  </a:lnTo>
                  <a:lnTo>
                    <a:pt x="2580" y="116870"/>
                  </a:lnTo>
                  <a:lnTo>
                    <a:pt x="2358" y="117476"/>
                  </a:lnTo>
                  <a:lnTo>
                    <a:pt x="2151" y="118115"/>
                  </a:lnTo>
                  <a:lnTo>
                    <a:pt x="1944" y="118821"/>
                  </a:lnTo>
                  <a:lnTo>
                    <a:pt x="1752" y="119562"/>
                  </a:lnTo>
                  <a:lnTo>
                    <a:pt x="1567" y="120335"/>
                  </a:lnTo>
                  <a:lnTo>
                    <a:pt x="1390" y="121143"/>
                  </a:lnTo>
                  <a:lnTo>
                    <a:pt x="1220" y="121984"/>
                  </a:lnTo>
                  <a:lnTo>
                    <a:pt x="1057" y="122858"/>
                  </a:lnTo>
                  <a:lnTo>
                    <a:pt x="910" y="123800"/>
                  </a:lnTo>
                  <a:lnTo>
                    <a:pt x="769" y="124742"/>
                  </a:lnTo>
                  <a:lnTo>
                    <a:pt x="644" y="125718"/>
                  </a:lnTo>
                  <a:lnTo>
                    <a:pt x="525" y="126727"/>
                  </a:lnTo>
                  <a:lnTo>
                    <a:pt x="422" y="127736"/>
                  </a:lnTo>
                  <a:lnTo>
                    <a:pt x="326" y="128813"/>
                  </a:lnTo>
                  <a:lnTo>
                    <a:pt x="237" y="129889"/>
                  </a:lnTo>
                  <a:lnTo>
                    <a:pt x="171" y="131000"/>
                  </a:lnTo>
                  <a:lnTo>
                    <a:pt x="111" y="132110"/>
                  </a:lnTo>
                  <a:lnTo>
                    <a:pt x="60" y="133254"/>
                  </a:lnTo>
                  <a:lnTo>
                    <a:pt x="30" y="134431"/>
                  </a:lnTo>
                  <a:lnTo>
                    <a:pt x="8" y="135608"/>
                  </a:lnTo>
                  <a:lnTo>
                    <a:pt x="1" y="136820"/>
                  </a:lnTo>
                  <a:lnTo>
                    <a:pt x="8" y="137997"/>
                  </a:lnTo>
                  <a:lnTo>
                    <a:pt x="30" y="139174"/>
                  </a:lnTo>
                  <a:lnTo>
                    <a:pt x="60" y="140352"/>
                  </a:lnTo>
                  <a:lnTo>
                    <a:pt x="111" y="141496"/>
                  </a:lnTo>
                  <a:lnTo>
                    <a:pt x="171" y="142640"/>
                  </a:lnTo>
                  <a:lnTo>
                    <a:pt x="237" y="143716"/>
                  </a:lnTo>
                  <a:lnTo>
                    <a:pt x="326" y="144826"/>
                  </a:lnTo>
                  <a:lnTo>
                    <a:pt x="422" y="145869"/>
                  </a:lnTo>
                  <a:lnTo>
                    <a:pt x="525" y="146912"/>
                  </a:lnTo>
                  <a:lnTo>
                    <a:pt x="644" y="147921"/>
                  </a:lnTo>
                  <a:lnTo>
                    <a:pt x="769" y="148897"/>
                  </a:lnTo>
                  <a:lnTo>
                    <a:pt x="910" y="149839"/>
                  </a:lnTo>
                  <a:lnTo>
                    <a:pt x="1057" y="150747"/>
                  </a:lnTo>
                  <a:lnTo>
                    <a:pt x="1220" y="151622"/>
                  </a:lnTo>
                  <a:lnTo>
                    <a:pt x="1390" y="152496"/>
                  </a:lnTo>
                  <a:lnTo>
                    <a:pt x="1567" y="153304"/>
                  </a:lnTo>
                  <a:lnTo>
                    <a:pt x="1752" y="154078"/>
                  </a:lnTo>
                  <a:lnTo>
                    <a:pt x="1944" y="154818"/>
                  </a:lnTo>
                  <a:lnTo>
                    <a:pt x="2151" y="155491"/>
                  </a:lnTo>
                  <a:lnTo>
                    <a:pt x="2358" y="156163"/>
                  </a:lnTo>
                  <a:lnTo>
                    <a:pt x="2580" y="156769"/>
                  </a:lnTo>
                  <a:lnTo>
                    <a:pt x="2809" y="157341"/>
                  </a:lnTo>
                  <a:lnTo>
                    <a:pt x="3038" y="157845"/>
                  </a:lnTo>
                  <a:lnTo>
                    <a:pt x="3282" y="158316"/>
                  </a:lnTo>
                  <a:lnTo>
                    <a:pt x="3526" y="158720"/>
                  </a:lnTo>
                  <a:lnTo>
                    <a:pt x="3777" y="159090"/>
                  </a:lnTo>
                  <a:lnTo>
                    <a:pt x="4036" y="159427"/>
                  </a:lnTo>
                  <a:lnTo>
                    <a:pt x="4302" y="159696"/>
                  </a:lnTo>
                  <a:lnTo>
                    <a:pt x="4568" y="159898"/>
                  </a:lnTo>
                  <a:lnTo>
                    <a:pt x="4841" y="160032"/>
                  </a:lnTo>
                  <a:lnTo>
                    <a:pt x="5115" y="160133"/>
                  </a:lnTo>
                  <a:lnTo>
                    <a:pt x="5396" y="160167"/>
                  </a:lnTo>
                  <a:lnTo>
                    <a:pt x="5676" y="160133"/>
                  </a:lnTo>
                  <a:lnTo>
                    <a:pt x="5950" y="160032"/>
                  </a:lnTo>
                  <a:lnTo>
                    <a:pt x="6216" y="159898"/>
                  </a:lnTo>
                  <a:lnTo>
                    <a:pt x="6482" y="159696"/>
                  </a:lnTo>
                  <a:lnTo>
                    <a:pt x="6741" y="159427"/>
                  </a:lnTo>
                  <a:lnTo>
                    <a:pt x="6999" y="159090"/>
                  </a:lnTo>
                  <a:lnTo>
                    <a:pt x="7251" y="158720"/>
                  </a:lnTo>
                  <a:lnTo>
                    <a:pt x="7494" y="158316"/>
                  </a:lnTo>
                  <a:lnTo>
                    <a:pt x="7731" y="157845"/>
                  </a:lnTo>
                  <a:lnTo>
                    <a:pt x="7967" y="157341"/>
                  </a:lnTo>
                  <a:lnTo>
                    <a:pt x="8189" y="156769"/>
                  </a:lnTo>
                  <a:lnTo>
                    <a:pt x="8411" y="156163"/>
                  </a:lnTo>
                  <a:lnTo>
                    <a:pt x="8625" y="155491"/>
                  </a:lnTo>
                  <a:lnTo>
                    <a:pt x="8825" y="154818"/>
                  </a:lnTo>
                  <a:lnTo>
                    <a:pt x="9024" y="154078"/>
                  </a:lnTo>
                  <a:lnTo>
                    <a:pt x="9209" y="153304"/>
                  </a:lnTo>
                  <a:lnTo>
                    <a:pt x="9386" y="152496"/>
                  </a:lnTo>
                  <a:lnTo>
                    <a:pt x="9556" y="151622"/>
                  </a:lnTo>
                  <a:lnTo>
                    <a:pt x="9719" y="150747"/>
                  </a:lnTo>
                  <a:lnTo>
                    <a:pt x="9874" y="149839"/>
                  </a:lnTo>
                  <a:lnTo>
                    <a:pt x="10015" y="148897"/>
                  </a:lnTo>
                  <a:lnTo>
                    <a:pt x="10140" y="147921"/>
                  </a:lnTo>
                  <a:lnTo>
                    <a:pt x="10258" y="146912"/>
                  </a:lnTo>
                  <a:lnTo>
                    <a:pt x="10369" y="145869"/>
                  </a:lnTo>
                  <a:lnTo>
                    <a:pt x="10465" y="144826"/>
                  </a:lnTo>
                  <a:lnTo>
                    <a:pt x="10554" y="143716"/>
                  </a:lnTo>
                  <a:lnTo>
                    <a:pt x="10628" y="142640"/>
                  </a:lnTo>
                  <a:lnTo>
                    <a:pt x="10687" y="141496"/>
                  </a:lnTo>
                  <a:lnTo>
                    <a:pt x="10731" y="140352"/>
                  </a:lnTo>
                  <a:lnTo>
                    <a:pt x="10768" y="139174"/>
                  </a:lnTo>
                  <a:lnTo>
                    <a:pt x="10791" y="137997"/>
                  </a:lnTo>
                  <a:lnTo>
                    <a:pt x="10798" y="136820"/>
                  </a:lnTo>
                  <a:lnTo>
                    <a:pt x="10791" y="135608"/>
                  </a:lnTo>
                  <a:lnTo>
                    <a:pt x="10768" y="134431"/>
                  </a:lnTo>
                  <a:lnTo>
                    <a:pt x="10731" y="133254"/>
                  </a:lnTo>
                  <a:lnTo>
                    <a:pt x="10687" y="132110"/>
                  </a:lnTo>
                  <a:lnTo>
                    <a:pt x="10628" y="131000"/>
                  </a:lnTo>
                  <a:lnTo>
                    <a:pt x="10554" y="129889"/>
                  </a:lnTo>
                  <a:lnTo>
                    <a:pt x="10465" y="128813"/>
                  </a:lnTo>
                  <a:lnTo>
                    <a:pt x="10369" y="127736"/>
                  </a:lnTo>
                  <a:lnTo>
                    <a:pt x="10258" y="126727"/>
                  </a:lnTo>
                  <a:lnTo>
                    <a:pt x="10140" y="125718"/>
                  </a:lnTo>
                  <a:lnTo>
                    <a:pt x="10015" y="124742"/>
                  </a:lnTo>
                  <a:lnTo>
                    <a:pt x="9874" y="123800"/>
                  </a:lnTo>
                  <a:lnTo>
                    <a:pt x="9719" y="122858"/>
                  </a:lnTo>
                  <a:lnTo>
                    <a:pt x="9556" y="121984"/>
                  </a:lnTo>
                  <a:lnTo>
                    <a:pt x="9386" y="121143"/>
                  </a:lnTo>
                  <a:lnTo>
                    <a:pt x="9209" y="120335"/>
                  </a:lnTo>
                  <a:lnTo>
                    <a:pt x="9024" y="119562"/>
                  </a:lnTo>
                  <a:lnTo>
                    <a:pt x="8825" y="118821"/>
                  </a:lnTo>
                  <a:lnTo>
                    <a:pt x="8625" y="118115"/>
                  </a:lnTo>
                  <a:lnTo>
                    <a:pt x="8411" y="117476"/>
                  </a:lnTo>
                  <a:lnTo>
                    <a:pt x="8189" y="116870"/>
                  </a:lnTo>
                  <a:lnTo>
                    <a:pt x="7967" y="116298"/>
                  </a:lnTo>
                  <a:lnTo>
                    <a:pt x="7731" y="115794"/>
                  </a:lnTo>
                  <a:lnTo>
                    <a:pt x="7494" y="115323"/>
                  </a:lnTo>
                  <a:lnTo>
                    <a:pt x="7251" y="114885"/>
                  </a:lnTo>
                  <a:lnTo>
                    <a:pt x="6999" y="114515"/>
                  </a:lnTo>
                  <a:lnTo>
                    <a:pt x="6741" y="114213"/>
                  </a:lnTo>
                  <a:lnTo>
                    <a:pt x="6482" y="113943"/>
                  </a:lnTo>
                  <a:lnTo>
                    <a:pt x="6216" y="113742"/>
                  </a:lnTo>
                  <a:lnTo>
                    <a:pt x="5950" y="113573"/>
                  </a:lnTo>
                  <a:lnTo>
                    <a:pt x="5676" y="113506"/>
                  </a:lnTo>
                  <a:lnTo>
                    <a:pt x="5396" y="113472"/>
                  </a:lnTo>
                  <a:close/>
                  <a:moveTo>
                    <a:pt x="5115" y="226945"/>
                  </a:moveTo>
                  <a:lnTo>
                    <a:pt x="4841" y="227046"/>
                  </a:lnTo>
                  <a:lnTo>
                    <a:pt x="4568" y="227214"/>
                  </a:lnTo>
                  <a:lnTo>
                    <a:pt x="4302" y="227416"/>
                  </a:lnTo>
                  <a:lnTo>
                    <a:pt x="4036" y="227651"/>
                  </a:lnTo>
                  <a:lnTo>
                    <a:pt x="3777" y="227988"/>
                  </a:lnTo>
                  <a:lnTo>
                    <a:pt x="3526" y="228358"/>
                  </a:lnTo>
                  <a:lnTo>
                    <a:pt x="3282" y="228761"/>
                  </a:lnTo>
                  <a:lnTo>
                    <a:pt x="3038" y="229232"/>
                  </a:lnTo>
                  <a:lnTo>
                    <a:pt x="2809" y="229771"/>
                  </a:lnTo>
                  <a:lnTo>
                    <a:pt x="2580" y="230309"/>
                  </a:lnTo>
                  <a:lnTo>
                    <a:pt x="2358" y="230915"/>
                  </a:lnTo>
                  <a:lnTo>
                    <a:pt x="2151" y="231587"/>
                  </a:lnTo>
                  <a:lnTo>
                    <a:pt x="1944" y="232260"/>
                  </a:lnTo>
                  <a:lnTo>
                    <a:pt x="1752" y="233000"/>
                  </a:lnTo>
                  <a:lnTo>
                    <a:pt x="1567" y="233774"/>
                  </a:lnTo>
                  <a:lnTo>
                    <a:pt x="1390" y="234581"/>
                  </a:lnTo>
                  <a:lnTo>
                    <a:pt x="1220" y="235422"/>
                  </a:lnTo>
                  <a:lnTo>
                    <a:pt x="1057" y="236331"/>
                  </a:lnTo>
                  <a:lnTo>
                    <a:pt x="910" y="237239"/>
                  </a:lnTo>
                  <a:lnTo>
                    <a:pt x="769" y="238181"/>
                  </a:lnTo>
                  <a:lnTo>
                    <a:pt x="644" y="239157"/>
                  </a:lnTo>
                  <a:lnTo>
                    <a:pt x="525" y="240166"/>
                  </a:lnTo>
                  <a:lnTo>
                    <a:pt x="422" y="241209"/>
                  </a:lnTo>
                  <a:lnTo>
                    <a:pt x="326" y="242252"/>
                  </a:lnTo>
                  <a:lnTo>
                    <a:pt x="237" y="243328"/>
                  </a:lnTo>
                  <a:lnTo>
                    <a:pt x="171" y="244438"/>
                  </a:lnTo>
                  <a:lnTo>
                    <a:pt x="111" y="245582"/>
                  </a:lnTo>
                  <a:lnTo>
                    <a:pt x="60" y="246726"/>
                  </a:lnTo>
                  <a:lnTo>
                    <a:pt x="30" y="247903"/>
                  </a:lnTo>
                  <a:lnTo>
                    <a:pt x="8" y="249081"/>
                  </a:lnTo>
                  <a:lnTo>
                    <a:pt x="1" y="250258"/>
                  </a:lnTo>
                  <a:lnTo>
                    <a:pt x="8" y="251469"/>
                  </a:lnTo>
                  <a:lnTo>
                    <a:pt x="30" y="252647"/>
                  </a:lnTo>
                  <a:lnTo>
                    <a:pt x="60" y="253824"/>
                  </a:lnTo>
                  <a:lnTo>
                    <a:pt x="111" y="254968"/>
                  </a:lnTo>
                  <a:lnTo>
                    <a:pt x="171" y="256078"/>
                  </a:lnTo>
                  <a:lnTo>
                    <a:pt x="237" y="257188"/>
                  </a:lnTo>
                  <a:lnTo>
                    <a:pt x="326" y="258265"/>
                  </a:lnTo>
                  <a:lnTo>
                    <a:pt x="422" y="259341"/>
                  </a:lnTo>
                  <a:lnTo>
                    <a:pt x="525" y="260384"/>
                  </a:lnTo>
                  <a:lnTo>
                    <a:pt x="644" y="261360"/>
                  </a:lnTo>
                  <a:lnTo>
                    <a:pt x="769" y="262336"/>
                  </a:lnTo>
                  <a:lnTo>
                    <a:pt x="910" y="263311"/>
                  </a:lnTo>
                  <a:lnTo>
                    <a:pt x="1057" y="264220"/>
                  </a:lnTo>
                  <a:lnTo>
                    <a:pt x="1220" y="265094"/>
                  </a:lnTo>
                  <a:lnTo>
                    <a:pt x="1390" y="265935"/>
                  </a:lnTo>
                  <a:lnTo>
                    <a:pt x="1567" y="266743"/>
                  </a:lnTo>
                  <a:lnTo>
                    <a:pt x="1752" y="267516"/>
                  </a:lnTo>
                  <a:lnTo>
                    <a:pt x="1944" y="268256"/>
                  </a:lnTo>
                  <a:lnTo>
                    <a:pt x="2151" y="268963"/>
                  </a:lnTo>
                  <a:lnTo>
                    <a:pt x="2358" y="269602"/>
                  </a:lnTo>
                  <a:lnTo>
                    <a:pt x="2580" y="270208"/>
                  </a:lnTo>
                  <a:lnTo>
                    <a:pt x="2809" y="270780"/>
                  </a:lnTo>
                  <a:lnTo>
                    <a:pt x="3038" y="271318"/>
                  </a:lnTo>
                  <a:lnTo>
                    <a:pt x="3282" y="271789"/>
                  </a:lnTo>
                  <a:lnTo>
                    <a:pt x="3526" y="272193"/>
                  </a:lnTo>
                  <a:lnTo>
                    <a:pt x="3777" y="272563"/>
                  </a:lnTo>
                  <a:lnTo>
                    <a:pt x="4036" y="272865"/>
                  </a:lnTo>
                  <a:lnTo>
                    <a:pt x="4302" y="273134"/>
                  </a:lnTo>
                  <a:lnTo>
                    <a:pt x="4568" y="273336"/>
                  </a:lnTo>
                  <a:lnTo>
                    <a:pt x="4841" y="273505"/>
                  </a:lnTo>
                  <a:lnTo>
                    <a:pt x="5115" y="273572"/>
                  </a:lnTo>
                  <a:lnTo>
                    <a:pt x="5396" y="273605"/>
                  </a:lnTo>
                  <a:lnTo>
                    <a:pt x="5676" y="273572"/>
                  </a:lnTo>
                  <a:lnTo>
                    <a:pt x="5950" y="273505"/>
                  </a:lnTo>
                  <a:lnTo>
                    <a:pt x="6216" y="273336"/>
                  </a:lnTo>
                  <a:lnTo>
                    <a:pt x="6482" y="273134"/>
                  </a:lnTo>
                  <a:lnTo>
                    <a:pt x="6741" y="272865"/>
                  </a:lnTo>
                  <a:lnTo>
                    <a:pt x="6999" y="272563"/>
                  </a:lnTo>
                  <a:lnTo>
                    <a:pt x="7251" y="272193"/>
                  </a:lnTo>
                  <a:lnTo>
                    <a:pt x="7494" y="271789"/>
                  </a:lnTo>
                  <a:lnTo>
                    <a:pt x="7731" y="271318"/>
                  </a:lnTo>
                  <a:lnTo>
                    <a:pt x="7967" y="270780"/>
                  </a:lnTo>
                  <a:lnTo>
                    <a:pt x="8189" y="270208"/>
                  </a:lnTo>
                  <a:lnTo>
                    <a:pt x="8411" y="269602"/>
                  </a:lnTo>
                  <a:lnTo>
                    <a:pt x="8625" y="268963"/>
                  </a:lnTo>
                  <a:lnTo>
                    <a:pt x="8825" y="268256"/>
                  </a:lnTo>
                  <a:lnTo>
                    <a:pt x="9024" y="267516"/>
                  </a:lnTo>
                  <a:lnTo>
                    <a:pt x="9209" y="266743"/>
                  </a:lnTo>
                  <a:lnTo>
                    <a:pt x="9386" y="265935"/>
                  </a:lnTo>
                  <a:lnTo>
                    <a:pt x="9556" y="265094"/>
                  </a:lnTo>
                  <a:lnTo>
                    <a:pt x="9719" y="264220"/>
                  </a:lnTo>
                  <a:lnTo>
                    <a:pt x="9874" y="263311"/>
                  </a:lnTo>
                  <a:lnTo>
                    <a:pt x="10015" y="262336"/>
                  </a:lnTo>
                  <a:lnTo>
                    <a:pt x="10140" y="261360"/>
                  </a:lnTo>
                  <a:lnTo>
                    <a:pt x="10258" y="260384"/>
                  </a:lnTo>
                  <a:lnTo>
                    <a:pt x="10369" y="259341"/>
                  </a:lnTo>
                  <a:lnTo>
                    <a:pt x="10465" y="258265"/>
                  </a:lnTo>
                  <a:lnTo>
                    <a:pt x="10554" y="257188"/>
                  </a:lnTo>
                  <a:lnTo>
                    <a:pt x="10628" y="256078"/>
                  </a:lnTo>
                  <a:lnTo>
                    <a:pt x="10687" y="254968"/>
                  </a:lnTo>
                  <a:lnTo>
                    <a:pt x="10731" y="253824"/>
                  </a:lnTo>
                  <a:lnTo>
                    <a:pt x="10768" y="252647"/>
                  </a:lnTo>
                  <a:lnTo>
                    <a:pt x="10791" y="251469"/>
                  </a:lnTo>
                  <a:lnTo>
                    <a:pt x="10798" y="250258"/>
                  </a:lnTo>
                  <a:lnTo>
                    <a:pt x="10791" y="249081"/>
                  </a:lnTo>
                  <a:lnTo>
                    <a:pt x="10768" y="247903"/>
                  </a:lnTo>
                  <a:lnTo>
                    <a:pt x="10731" y="246726"/>
                  </a:lnTo>
                  <a:lnTo>
                    <a:pt x="10687" y="245582"/>
                  </a:lnTo>
                  <a:lnTo>
                    <a:pt x="10628" y="244438"/>
                  </a:lnTo>
                  <a:lnTo>
                    <a:pt x="10554" y="243328"/>
                  </a:lnTo>
                  <a:lnTo>
                    <a:pt x="10465" y="242252"/>
                  </a:lnTo>
                  <a:lnTo>
                    <a:pt x="10369" y="241209"/>
                  </a:lnTo>
                  <a:lnTo>
                    <a:pt x="10258" y="240166"/>
                  </a:lnTo>
                  <a:lnTo>
                    <a:pt x="10140" y="239157"/>
                  </a:lnTo>
                  <a:lnTo>
                    <a:pt x="10015" y="238181"/>
                  </a:lnTo>
                  <a:lnTo>
                    <a:pt x="9874" y="237239"/>
                  </a:lnTo>
                  <a:lnTo>
                    <a:pt x="9719" y="236331"/>
                  </a:lnTo>
                  <a:lnTo>
                    <a:pt x="9556" y="235422"/>
                  </a:lnTo>
                  <a:lnTo>
                    <a:pt x="9386" y="234581"/>
                  </a:lnTo>
                  <a:lnTo>
                    <a:pt x="9209" y="233774"/>
                  </a:lnTo>
                  <a:lnTo>
                    <a:pt x="9024" y="233000"/>
                  </a:lnTo>
                  <a:lnTo>
                    <a:pt x="8825" y="232260"/>
                  </a:lnTo>
                  <a:lnTo>
                    <a:pt x="8625" y="231587"/>
                  </a:lnTo>
                  <a:lnTo>
                    <a:pt x="8411" y="230915"/>
                  </a:lnTo>
                  <a:lnTo>
                    <a:pt x="8189" y="230309"/>
                  </a:lnTo>
                  <a:lnTo>
                    <a:pt x="7967" y="229771"/>
                  </a:lnTo>
                  <a:lnTo>
                    <a:pt x="7731" y="229232"/>
                  </a:lnTo>
                  <a:lnTo>
                    <a:pt x="7494" y="228761"/>
                  </a:lnTo>
                  <a:lnTo>
                    <a:pt x="7251" y="228358"/>
                  </a:lnTo>
                  <a:lnTo>
                    <a:pt x="6999" y="227988"/>
                  </a:lnTo>
                  <a:lnTo>
                    <a:pt x="6741" y="227651"/>
                  </a:lnTo>
                  <a:lnTo>
                    <a:pt x="6482" y="227416"/>
                  </a:lnTo>
                  <a:lnTo>
                    <a:pt x="6216" y="227214"/>
                  </a:lnTo>
                  <a:lnTo>
                    <a:pt x="5950" y="227046"/>
                  </a:lnTo>
                  <a:lnTo>
                    <a:pt x="5676" y="226945"/>
                  </a:lnTo>
                  <a:close/>
                  <a:moveTo>
                    <a:pt x="5115" y="340384"/>
                  </a:moveTo>
                  <a:lnTo>
                    <a:pt x="4841" y="340485"/>
                  </a:lnTo>
                  <a:lnTo>
                    <a:pt x="4568" y="340653"/>
                  </a:lnTo>
                  <a:lnTo>
                    <a:pt x="4302" y="340855"/>
                  </a:lnTo>
                  <a:lnTo>
                    <a:pt x="4036" y="341124"/>
                  </a:lnTo>
                  <a:lnTo>
                    <a:pt x="3777" y="341426"/>
                  </a:lnTo>
                  <a:lnTo>
                    <a:pt x="3526" y="341797"/>
                  </a:lnTo>
                  <a:lnTo>
                    <a:pt x="3282" y="342200"/>
                  </a:lnTo>
                  <a:lnTo>
                    <a:pt x="3038" y="342671"/>
                  </a:lnTo>
                  <a:lnTo>
                    <a:pt x="2809" y="343209"/>
                  </a:lnTo>
                  <a:lnTo>
                    <a:pt x="2580" y="343748"/>
                  </a:lnTo>
                  <a:lnTo>
                    <a:pt x="2358" y="344387"/>
                  </a:lnTo>
                  <a:lnTo>
                    <a:pt x="2151" y="345026"/>
                  </a:lnTo>
                  <a:lnTo>
                    <a:pt x="1944" y="345733"/>
                  </a:lnTo>
                  <a:lnTo>
                    <a:pt x="1752" y="346439"/>
                  </a:lnTo>
                  <a:lnTo>
                    <a:pt x="1567" y="347213"/>
                  </a:lnTo>
                  <a:lnTo>
                    <a:pt x="1390" y="348054"/>
                  </a:lnTo>
                  <a:lnTo>
                    <a:pt x="1220" y="348895"/>
                  </a:lnTo>
                  <a:lnTo>
                    <a:pt x="1057" y="349770"/>
                  </a:lnTo>
                  <a:lnTo>
                    <a:pt x="910" y="350678"/>
                  </a:lnTo>
                  <a:lnTo>
                    <a:pt x="769" y="351620"/>
                  </a:lnTo>
                  <a:lnTo>
                    <a:pt x="644" y="352595"/>
                  </a:lnTo>
                  <a:lnTo>
                    <a:pt x="525" y="353605"/>
                  </a:lnTo>
                  <a:lnTo>
                    <a:pt x="422" y="354648"/>
                  </a:lnTo>
                  <a:lnTo>
                    <a:pt x="326" y="355724"/>
                  </a:lnTo>
                  <a:lnTo>
                    <a:pt x="237" y="356801"/>
                  </a:lnTo>
                  <a:lnTo>
                    <a:pt x="171" y="357911"/>
                  </a:lnTo>
                  <a:lnTo>
                    <a:pt x="111" y="359021"/>
                  </a:lnTo>
                  <a:lnTo>
                    <a:pt x="60" y="360165"/>
                  </a:lnTo>
                  <a:lnTo>
                    <a:pt x="30" y="361342"/>
                  </a:lnTo>
                  <a:lnTo>
                    <a:pt x="8" y="362520"/>
                  </a:lnTo>
                  <a:lnTo>
                    <a:pt x="1" y="363697"/>
                  </a:lnTo>
                  <a:lnTo>
                    <a:pt x="8" y="364908"/>
                  </a:lnTo>
                  <a:lnTo>
                    <a:pt x="30" y="366086"/>
                  </a:lnTo>
                  <a:lnTo>
                    <a:pt x="60" y="367263"/>
                  </a:lnTo>
                  <a:lnTo>
                    <a:pt x="111" y="368407"/>
                  </a:lnTo>
                  <a:lnTo>
                    <a:pt x="171" y="369517"/>
                  </a:lnTo>
                  <a:lnTo>
                    <a:pt x="237" y="370627"/>
                  </a:lnTo>
                  <a:lnTo>
                    <a:pt x="326" y="371704"/>
                  </a:lnTo>
                  <a:lnTo>
                    <a:pt x="422" y="372780"/>
                  </a:lnTo>
                  <a:lnTo>
                    <a:pt x="525" y="373823"/>
                  </a:lnTo>
                  <a:lnTo>
                    <a:pt x="644" y="374799"/>
                  </a:lnTo>
                  <a:lnTo>
                    <a:pt x="769" y="375808"/>
                  </a:lnTo>
                  <a:lnTo>
                    <a:pt x="910" y="376750"/>
                  </a:lnTo>
                  <a:lnTo>
                    <a:pt x="1057" y="377658"/>
                  </a:lnTo>
                  <a:lnTo>
                    <a:pt x="1220" y="378533"/>
                  </a:lnTo>
                  <a:lnTo>
                    <a:pt x="1390" y="379374"/>
                  </a:lnTo>
                  <a:lnTo>
                    <a:pt x="1567" y="380215"/>
                  </a:lnTo>
                  <a:lnTo>
                    <a:pt x="1752" y="380989"/>
                  </a:lnTo>
                  <a:lnTo>
                    <a:pt x="1944" y="381695"/>
                  </a:lnTo>
                  <a:lnTo>
                    <a:pt x="2151" y="382402"/>
                  </a:lnTo>
                  <a:lnTo>
                    <a:pt x="2358" y="383041"/>
                  </a:lnTo>
                  <a:lnTo>
                    <a:pt x="2580" y="383680"/>
                  </a:lnTo>
                  <a:lnTo>
                    <a:pt x="2809" y="384218"/>
                  </a:lnTo>
                  <a:lnTo>
                    <a:pt x="3038" y="384757"/>
                  </a:lnTo>
                  <a:lnTo>
                    <a:pt x="3282" y="385228"/>
                  </a:lnTo>
                  <a:lnTo>
                    <a:pt x="3526" y="385631"/>
                  </a:lnTo>
                  <a:lnTo>
                    <a:pt x="3777" y="386001"/>
                  </a:lnTo>
                  <a:lnTo>
                    <a:pt x="4036" y="386304"/>
                  </a:lnTo>
                  <a:lnTo>
                    <a:pt x="4302" y="386573"/>
                  </a:lnTo>
                  <a:lnTo>
                    <a:pt x="4568" y="386775"/>
                  </a:lnTo>
                  <a:lnTo>
                    <a:pt x="4841" y="386943"/>
                  </a:lnTo>
                  <a:lnTo>
                    <a:pt x="5115" y="387044"/>
                  </a:lnTo>
                  <a:lnTo>
                    <a:pt x="5676" y="387044"/>
                  </a:lnTo>
                  <a:lnTo>
                    <a:pt x="5950" y="386943"/>
                  </a:lnTo>
                  <a:lnTo>
                    <a:pt x="6216" y="386775"/>
                  </a:lnTo>
                  <a:lnTo>
                    <a:pt x="6482" y="386573"/>
                  </a:lnTo>
                  <a:lnTo>
                    <a:pt x="6741" y="386304"/>
                  </a:lnTo>
                  <a:lnTo>
                    <a:pt x="6999" y="386001"/>
                  </a:lnTo>
                  <a:lnTo>
                    <a:pt x="7251" y="385631"/>
                  </a:lnTo>
                  <a:lnTo>
                    <a:pt x="7494" y="385228"/>
                  </a:lnTo>
                  <a:lnTo>
                    <a:pt x="7731" y="384757"/>
                  </a:lnTo>
                  <a:lnTo>
                    <a:pt x="7967" y="384218"/>
                  </a:lnTo>
                  <a:lnTo>
                    <a:pt x="8189" y="383680"/>
                  </a:lnTo>
                  <a:lnTo>
                    <a:pt x="8411" y="383041"/>
                  </a:lnTo>
                  <a:lnTo>
                    <a:pt x="8625" y="382402"/>
                  </a:lnTo>
                  <a:lnTo>
                    <a:pt x="8825" y="381695"/>
                  </a:lnTo>
                  <a:lnTo>
                    <a:pt x="9024" y="380989"/>
                  </a:lnTo>
                  <a:lnTo>
                    <a:pt x="9209" y="380215"/>
                  </a:lnTo>
                  <a:lnTo>
                    <a:pt x="9386" y="379374"/>
                  </a:lnTo>
                  <a:lnTo>
                    <a:pt x="9556" y="378533"/>
                  </a:lnTo>
                  <a:lnTo>
                    <a:pt x="9719" y="377658"/>
                  </a:lnTo>
                  <a:lnTo>
                    <a:pt x="9874" y="376750"/>
                  </a:lnTo>
                  <a:lnTo>
                    <a:pt x="10015" y="375808"/>
                  </a:lnTo>
                  <a:lnTo>
                    <a:pt x="10140" y="374799"/>
                  </a:lnTo>
                  <a:lnTo>
                    <a:pt x="10258" y="373823"/>
                  </a:lnTo>
                  <a:lnTo>
                    <a:pt x="10369" y="372780"/>
                  </a:lnTo>
                  <a:lnTo>
                    <a:pt x="10465" y="371704"/>
                  </a:lnTo>
                  <a:lnTo>
                    <a:pt x="10554" y="370627"/>
                  </a:lnTo>
                  <a:lnTo>
                    <a:pt x="10628" y="369517"/>
                  </a:lnTo>
                  <a:lnTo>
                    <a:pt x="10687" y="368407"/>
                  </a:lnTo>
                  <a:lnTo>
                    <a:pt x="10731" y="367263"/>
                  </a:lnTo>
                  <a:lnTo>
                    <a:pt x="10768" y="366086"/>
                  </a:lnTo>
                  <a:lnTo>
                    <a:pt x="10791" y="364908"/>
                  </a:lnTo>
                  <a:lnTo>
                    <a:pt x="10798" y="363697"/>
                  </a:lnTo>
                  <a:lnTo>
                    <a:pt x="10791" y="362520"/>
                  </a:lnTo>
                  <a:lnTo>
                    <a:pt x="10768" y="361342"/>
                  </a:lnTo>
                  <a:lnTo>
                    <a:pt x="10731" y="360165"/>
                  </a:lnTo>
                  <a:lnTo>
                    <a:pt x="10687" y="359021"/>
                  </a:lnTo>
                  <a:lnTo>
                    <a:pt x="10628" y="357911"/>
                  </a:lnTo>
                  <a:lnTo>
                    <a:pt x="10554" y="356801"/>
                  </a:lnTo>
                  <a:lnTo>
                    <a:pt x="10465" y="355724"/>
                  </a:lnTo>
                  <a:lnTo>
                    <a:pt x="10369" y="354648"/>
                  </a:lnTo>
                  <a:lnTo>
                    <a:pt x="10258" y="353605"/>
                  </a:lnTo>
                  <a:lnTo>
                    <a:pt x="10140" y="352595"/>
                  </a:lnTo>
                  <a:lnTo>
                    <a:pt x="10015" y="351620"/>
                  </a:lnTo>
                  <a:lnTo>
                    <a:pt x="9874" y="350678"/>
                  </a:lnTo>
                  <a:lnTo>
                    <a:pt x="9719" y="349770"/>
                  </a:lnTo>
                  <a:lnTo>
                    <a:pt x="9556" y="348895"/>
                  </a:lnTo>
                  <a:lnTo>
                    <a:pt x="9386" y="348054"/>
                  </a:lnTo>
                  <a:lnTo>
                    <a:pt x="9209" y="347213"/>
                  </a:lnTo>
                  <a:lnTo>
                    <a:pt x="9024" y="346439"/>
                  </a:lnTo>
                  <a:lnTo>
                    <a:pt x="8825" y="345733"/>
                  </a:lnTo>
                  <a:lnTo>
                    <a:pt x="8625" y="345026"/>
                  </a:lnTo>
                  <a:lnTo>
                    <a:pt x="8411" y="344387"/>
                  </a:lnTo>
                  <a:lnTo>
                    <a:pt x="8189" y="343748"/>
                  </a:lnTo>
                  <a:lnTo>
                    <a:pt x="7967" y="343209"/>
                  </a:lnTo>
                  <a:lnTo>
                    <a:pt x="7731" y="342671"/>
                  </a:lnTo>
                  <a:lnTo>
                    <a:pt x="7494" y="342200"/>
                  </a:lnTo>
                  <a:lnTo>
                    <a:pt x="7251" y="341797"/>
                  </a:lnTo>
                  <a:lnTo>
                    <a:pt x="6999" y="341426"/>
                  </a:lnTo>
                  <a:lnTo>
                    <a:pt x="6741" y="341124"/>
                  </a:lnTo>
                  <a:lnTo>
                    <a:pt x="6482" y="340855"/>
                  </a:lnTo>
                  <a:lnTo>
                    <a:pt x="6216" y="340653"/>
                  </a:lnTo>
                  <a:lnTo>
                    <a:pt x="5950" y="340485"/>
                  </a:lnTo>
                  <a:lnTo>
                    <a:pt x="5676" y="340384"/>
                  </a:lnTo>
                  <a:close/>
                  <a:moveTo>
                    <a:pt x="5396" y="453822"/>
                  </a:moveTo>
                  <a:lnTo>
                    <a:pt x="5115" y="453856"/>
                  </a:lnTo>
                  <a:lnTo>
                    <a:pt x="4841" y="453957"/>
                  </a:lnTo>
                  <a:lnTo>
                    <a:pt x="4568" y="454092"/>
                  </a:lnTo>
                  <a:lnTo>
                    <a:pt x="4302" y="454293"/>
                  </a:lnTo>
                  <a:lnTo>
                    <a:pt x="4036" y="454562"/>
                  </a:lnTo>
                  <a:lnTo>
                    <a:pt x="3777" y="454865"/>
                  </a:lnTo>
                  <a:lnTo>
                    <a:pt x="3526" y="455235"/>
                  </a:lnTo>
                  <a:lnTo>
                    <a:pt x="3282" y="455639"/>
                  </a:lnTo>
                  <a:lnTo>
                    <a:pt x="3038" y="456110"/>
                  </a:lnTo>
                  <a:lnTo>
                    <a:pt x="2809" y="456615"/>
                  </a:lnTo>
                  <a:lnTo>
                    <a:pt x="2580" y="457153"/>
                  </a:lnTo>
                  <a:lnTo>
                    <a:pt x="2358" y="457758"/>
                  </a:lnTo>
                  <a:lnTo>
                    <a:pt x="2151" y="458398"/>
                  </a:lnTo>
                  <a:lnTo>
                    <a:pt x="1944" y="459070"/>
                  </a:lnTo>
                  <a:lnTo>
                    <a:pt x="1752" y="459811"/>
                  </a:lnTo>
                  <a:lnTo>
                    <a:pt x="1567" y="460551"/>
                  </a:lnTo>
                  <a:lnTo>
                    <a:pt x="1390" y="461358"/>
                  </a:lnTo>
                  <a:lnTo>
                    <a:pt x="1220" y="462199"/>
                  </a:lnTo>
                  <a:lnTo>
                    <a:pt x="1057" y="463074"/>
                  </a:lnTo>
                  <a:lnTo>
                    <a:pt x="910" y="463982"/>
                  </a:lnTo>
                  <a:lnTo>
                    <a:pt x="769" y="464924"/>
                  </a:lnTo>
                  <a:lnTo>
                    <a:pt x="644" y="465900"/>
                  </a:lnTo>
                  <a:lnTo>
                    <a:pt x="525" y="466875"/>
                  </a:lnTo>
                  <a:lnTo>
                    <a:pt x="422" y="467918"/>
                  </a:lnTo>
                  <a:lnTo>
                    <a:pt x="326" y="468961"/>
                  </a:lnTo>
                  <a:lnTo>
                    <a:pt x="237" y="470038"/>
                  </a:lnTo>
                  <a:lnTo>
                    <a:pt x="171" y="471148"/>
                  </a:lnTo>
                  <a:lnTo>
                    <a:pt x="111" y="472258"/>
                  </a:lnTo>
                  <a:lnTo>
                    <a:pt x="60" y="473402"/>
                  </a:lnTo>
                  <a:lnTo>
                    <a:pt x="30" y="474579"/>
                  </a:lnTo>
                  <a:lnTo>
                    <a:pt x="8" y="475757"/>
                  </a:lnTo>
                  <a:lnTo>
                    <a:pt x="1" y="476934"/>
                  </a:lnTo>
                  <a:lnTo>
                    <a:pt x="8" y="478179"/>
                  </a:lnTo>
                  <a:lnTo>
                    <a:pt x="30" y="479356"/>
                  </a:lnTo>
                  <a:lnTo>
                    <a:pt x="60" y="480534"/>
                  </a:lnTo>
                  <a:lnTo>
                    <a:pt x="111" y="481711"/>
                  </a:lnTo>
                  <a:lnTo>
                    <a:pt x="171" y="482855"/>
                  </a:lnTo>
                  <a:lnTo>
                    <a:pt x="237" y="483965"/>
                  </a:lnTo>
                  <a:lnTo>
                    <a:pt x="326" y="485075"/>
                  </a:lnTo>
                  <a:lnTo>
                    <a:pt x="422" y="486152"/>
                  </a:lnTo>
                  <a:lnTo>
                    <a:pt x="525" y="487195"/>
                  </a:lnTo>
                  <a:lnTo>
                    <a:pt x="644" y="488204"/>
                  </a:lnTo>
                  <a:lnTo>
                    <a:pt x="769" y="489179"/>
                  </a:lnTo>
                  <a:lnTo>
                    <a:pt x="910" y="490155"/>
                  </a:lnTo>
                  <a:lnTo>
                    <a:pt x="1057" y="491063"/>
                  </a:lnTo>
                  <a:lnTo>
                    <a:pt x="1220" y="491972"/>
                  </a:lnTo>
                  <a:lnTo>
                    <a:pt x="1390" y="492813"/>
                  </a:lnTo>
                  <a:lnTo>
                    <a:pt x="1567" y="493620"/>
                  </a:lnTo>
                  <a:lnTo>
                    <a:pt x="1752" y="494394"/>
                  </a:lnTo>
                  <a:lnTo>
                    <a:pt x="1944" y="495134"/>
                  </a:lnTo>
                  <a:lnTo>
                    <a:pt x="2151" y="495840"/>
                  </a:lnTo>
                  <a:lnTo>
                    <a:pt x="2358" y="496513"/>
                  </a:lnTo>
                  <a:lnTo>
                    <a:pt x="2580" y="497119"/>
                  </a:lnTo>
                  <a:lnTo>
                    <a:pt x="2809" y="497691"/>
                  </a:lnTo>
                  <a:lnTo>
                    <a:pt x="3038" y="498195"/>
                  </a:lnTo>
                  <a:lnTo>
                    <a:pt x="3282" y="498666"/>
                  </a:lnTo>
                  <a:lnTo>
                    <a:pt x="3526" y="499104"/>
                  </a:lnTo>
                  <a:lnTo>
                    <a:pt x="3777" y="499474"/>
                  </a:lnTo>
                  <a:lnTo>
                    <a:pt x="4036" y="499777"/>
                  </a:lnTo>
                  <a:lnTo>
                    <a:pt x="4302" y="500046"/>
                  </a:lnTo>
                  <a:lnTo>
                    <a:pt x="4568" y="500248"/>
                  </a:lnTo>
                  <a:lnTo>
                    <a:pt x="4841" y="500382"/>
                  </a:lnTo>
                  <a:lnTo>
                    <a:pt x="5115" y="500483"/>
                  </a:lnTo>
                  <a:lnTo>
                    <a:pt x="5396" y="500517"/>
                  </a:lnTo>
                  <a:lnTo>
                    <a:pt x="5676" y="500483"/>
                  </a:lnTo>
                  <a:lnTo>
                    <a:pt x="5950" y="500382"/>
                  </a:lnTo>
                  <a:lnTo>
                    <a:pt x="6216" y="500248"/>
                  </a:lnTo>
                  <a:lnTo>
                    <a:pt x="6482" y="500046"/>
                  </a:lnTo>
                  <a:lnTo>
                    <a:pt x="6741" y="499777"/>
                  </a:lnTo>
                  <a:lnTo>
                    <a:pt x="6999" y="499474"/>
                  </a:lnTo>
                  <a:lnTo>
                    <a:pt x="7251" y="499104"/>
                  </a:lnTo>
                  <a:lnTo>
                    <a:pt x="7494" y="498666"/>
                  </a:lnTo>
                  <a:lnTo>
                    <a:pt x="7731" y="498195"/>
                  </a:lnTo>
                  <a:lnTo>
                    <a:pt x="7967" y="497691"/>
                  </a:lnTo>
                  <a:lnTo>
                    <a:pt x="8189" y="497119"/>
                  </a:lnTo>
                  <a:lnTo>
                    <a:pt x="8411" y="496513"/>
                  </a:lnTo>
                  <a:lnTo>
                    <a:pt x="8625" y="495840"/>
                  </a:lnTo>
                  <a:lnTo>
                    <a:pt x="8825" y="495134"/>
                  </a:lnTo>
                  <a:lnTo>
                    <a:pt x="9024" y="494394"/>
                  </a:lnTo>
                  <a:lnTo>
                    <a:pt x="9209" y="493620"/>
                  </a:lnTo>
                  <a:lnTo>
                    <a:pt x="9386" y="492813"/>
                  </a:lnTo>
                  <a:lnTo>
                    <a:pt x="9556" y="491972"/>
                  </a:lnTo>
                  <a:lnTo>
                    <a:pt x="9719" y="491063"/>
                  </a:lnTo>
                  <a:lnTo>
                    <a:pt x="9874" y="490155"/>
                  </a:lnTo>
                  <a:lnTo>
                    <a:pt x="10015" y="489179"/>
                  </a:lnTo>
                  <a:lnTo>
                    <a:pt x="10140" y="488204"/>
                  </a:lnTo>
                  <a:lnTo>
                    <a:pt x="10258" y="487195"/>
                  </a:lnTo>
                  <a:lnTo>
                    <a:pt x="10369" y="486152"/>
                  </a:lnTo>
                  <a:lnTo>
                    <a:pt x="10465" y="485075"/>
                  </a:lnTo>
                  <a:lnTo>
                    <a:pt x="10554" y="483965"/>
                  </a:lnTo>
                  <a:lnTo>
                    <a:pt x="10628" y="482855"/>
                  </a:lnTo>
                  <a:lnTo>
                    <a:pt x="10687" y="481711"/>
                  </a:lnTo>
                  <a:lnTo>
                    <a:pt x="10731" y="480534"/>
                  </a:lnTo>
                  <a:lnTo>
                    <a:pt x="10768" y="479356"/>
                  </a:lnTo>
                  <a:lnTo>
                    <a:pt x="10791" y="478179"/>
                  </a:lnTo>
                  <a:lnTo>
                    <a:pt x="10798" y="476934"/>
                  </a:lnTo>
                  <a:lnTo>
                    <a:pt x="10791" y="475757"/>
                  </a:lnTo>
                  <a:lnTo>
                    <a:pt x="10768" y="474579"/>
                  </a:lnTo>
                  <a:lnTo>
                    <a:pt x="10731" y="473402"/>
                  </a:lnTo>
                  <a:lnTo>
                    <a:pt x="10687" y="472258"/>
                  </a:lnTo>
                  <a:lnTo>
                    <a:pt x="10628" y="471148"/>
                  </a:lnTo>
                  <a:lnTo>
                    <a:pt x="10554" y="470038"/>
                  </a:lnTo>
                  <a:lnTo>
                    <a:pt x="10465" y="468961"/>
                  </a:lnTo>
                  <a:lnTo>
                    <a:pt x="10369" y="467918"/>
                  </a:lnTo>
                  <a:lnTo>
                    <a:pt x="10258" y="466875"/>
                  </a:lnTo>
                  <a:lnTo>
                    <a:pt x="10140" y="465900"/>
                  </a:lnTo>
                  <a:lnTo>
                    <a:pt x="10015" y="464924"/>
                  </a:lnTo>
                  <a:lnTo>
                    <a:pt x="9874" y="463982"/>
                  </a:lnTo>
                  <a:lnTo>
                    <a:pt x="9719" y="463074"/>
                  </a:lnTo>
                  <a:lnTo>
                    <a:pt x="9556" y="462199"/>
                  </a:lnTo>
                  <a:lnTo>
                    <a:pt x="9386" y="461358"/>
                  </a:lnTo>
                  <a:lnTo>
                    <a:pt x="9209" y="460551"/>
                  </a:lnTo>
                  <a:lnTo>
                    <a:pt x="9024" y="459811"/>
                  </a:lnTo>
                  <a:lnTo>
                    <a:pt x="8825" y="459070"/>
                  </a:lnTo>
                  <a:lnTo>
                    <a:pt x="8625" y="458398"/>
                  </a:lnTo>
                  <a:lnTo>
                    <a:pt x="8411" y="457758"/>
                  </a:lnTo>
                  <a:lnTo>
                    <a:pt x="8189" y="457153"/>
                  </a:lnTo>
                  <a:lnTo>
                    <a:pt x="7967" y="456615"/>
                  </a:lnTo>
                  <a:lnTo>
                    <a:pt x="7731" y="456110"/>
                  </a:lnTo>
                  <a:lnTo>
                    <a:pt x="7494" y="455639"/>
                  </a:lnTo>
                  <a:lnTo>
                    <a:pt x="7251" y="455235"/>
                  </a:lnTo>
                  <a:lnTo>
                    <a:pt x="6999" y="454865"/>
                  </a:lnTo>
                  <a:lnTo>
                    <a:pt x="6741" y="454562"/>
                  </a:lnTo>
                  <a:lnTo>
                    <a:pt x="6482" y="454293"/>
                  </a:lnTo>
                  <a:lnTo>
                    <a:pt x="6216" y="454092"/>
                  </a:lnTo>
                  <a:lnTo>
                    <a:pt x="5950" y="453957"/>
                  </a:lnTo>
                  <a:lnTo>
                    <a:pt x="5676" y="453856"/>
                  </a:lnTo>
                  <a:lnTo>
                    <a:pt x="5396" y="453822"/>
                  </a:lnTo>
                  <a:close/>
                  <a:moveTo>
                    <a:pt x="5115" y="567059"/>
                  </a:moveTo>
                  <a:lnTo>
                    <a:pt x="4841" y="567160"/>
                  </a:lnTo>
                  <a:lnTo>
                    <a:pt x="4568" y="567328"/>
                  </a:lnTo>
                  <a:lnTo>
                    <a:pt x="4302" y="567530"/>
                  </a:lnTo>
                  <a:lnTo>
                    <a:pt x="4036" y="567766"/>
                  </a:lnTo>
                  <a:lnTo>
                    <a:pt x="3777" y="568102"/>
                  </a:lnTo>
                  <a:lnTo>
                    <a:pt x="3526" y="568472"/>
                  </a:lnTo>
                  <a:lnTo>
                    <a:pt x="3282" y="568876"/>
                  </a:lnTo>
                  <a:lnTo>
                    <a:pt x="3038" y="569347"/>
                  </a:lnTo>
                  <a:lnTo>
                    <a:pt x="2809" y="569885"/>
                  </a:lnTo>
                  <a:lnTo>
                    <a:pt x="2580" y="570423"/>
                  </a:lnTo>
                  <a:lnTo>
                    <a:pt x="2358" y="571029"/>
                  </a:lnTo>
                  <a:lnTo>
                    <a:pt x="2151" y="571702"/>
                  </a:lnTo>
                  <a:lnTo>
                    <a:pt x="1944" y="572408"/>
                  </a:lnTo>
                  <a:lnTo>
                    <a:pt x="1752" y="573115"/>
                  </a:lnTo>
                  <a:lnTo>
                    <a:pt x="1567" y="573889"/>
                  </a:lnTo>
                  <a:lnTo>
                    <a:pt x="1390" y="574730"/>
                  </a:lnTo>
                  <a:lnTo>
                    <a:pt x="1220" y="575571"/>
                  </a:lnTo>
                  <a:lnTo>
                    <a:pt x="1057" y="576445"/>
                  </a:lnTo>
                  <a:lnTo>
                    <a:pt x="910" y="577354"/>
                  </a:lnTo>
                  <a:lnTo>
                    <a:pt x="769" y="578296"/>
                  </a:lnTo>
                  <a:lnTo>
                    <a:pt x="644" y="579271"/>
                  </a:lnTo>
                  <a:lnTo>
                    <a:pt x="525" y="580280"/>
                  </a:lnTo>
                  <a:lnTo>
                    <a:pt x="422" y="581323"/>
                  </a:lnTo>
                  <a:lnTo>
                    <a:pt x="326" y="582400"/>
                  </a:lnTo>
                  <a:lnTo>
                    <a:pt x="237" y="583476"/>
                  </a:lnTo>
                  <a:lnTo>
                    <a:pt x="171" y="584586"/>
                  </a:lnTo>
                  <a:lnTo>
                    <a:pt x="111" y="585697"/>
                  </a:lnTo>
                  <a:lnTo>
                    <a:pt x="60" y="586840"/>
                  </a:lnTo>
                  <a:lnTo>
                    <a:pt x="30" y="588018"/>
                  </a:lnTo>
                  <a:lnTo>
                    <a:pt x="8" y="589195"/>
                  </a:lnTo>
                  <a:lnTo>
                    <a:pt x="1" y="590373"/>
                  </a:lnTo>
                  <a:lnTo>
                    <a:pt x="8" y="591618"/>
                  </a:lnTo>
                  <a:lnTo>
                    <a:pt x="30" y="592795"/>
                  </a:lnTo>
                  <a:lnTo>
                    <a:pt x="60" y="593972"/>
                  </a:lnTo>
                  <a:lnTo>
                    <a:pt x="111" y="595150"/>
                  </a:lnTo>
                  <a:lnTo>
                    <a:pt x="171" y="596294"/>
                  </a:lnTo>
                  <a:lnTo>
                    <a:pt x="237" y="597404"/>
                  </a:lnTo>
                  <a:lnTo>
                    <a:pt x="326" y="598480"/>
                  </a:lnTo>
                  <a:lnTo>
                    <a:pt x="422" y="599557"/>
                  </a:lnTo>
                  <a:lnTo>
                    <a:pt x="525" y="600600"/>
                  </a:lnTo>
                  <a:lnTo>
                    <a:pt x="644" y="601609"/>
                  </a:lnTo>
                  <a:lnTo>
                    <a:pt x="769" y="602585"/>
                  </a:lnTo>
                  <a:lnTo>
                    <a:pt x="910" y="603527"/>
                  </a:lnTo>
                  <a:lnTo>
                    <a:pt x="1057" y="604435"/>
                  </a:lnTo>
                  <a:lnTo>
                    <a:pt x="1220" y="605310"/>
                  </a:lnTo>
                  <a:lnTo>
                    <a:pt x="1390" y="606151"/>
                  </a:lnTo>
                  <a:lnTo>
                    <a:pt x="1567" y="606958"/>
                  </a:lnTo>
                  <a:lnTo>
                    <a:pt x="1752" y="607732"/>
                  </a:lnTo>
                  <a:lnTo>
                    <a:pt x="1944" y="608472"/>
                  </a:lnTo>
                  <a:lnTo>
                    <a:pt x="2151" y="609145"/>
                  </a:lnTo>
                  <a:lnTo>
                    <a:pt x="2358" y="609784"/>
                  </a:lnTo>
                  <a:lnTo>
                    <a:pt x="2580" y="610389"/>
                  </a:lnTo>
                  <a:lnTo>
                    <a:pt x="2809" y="610961"/>
                  </a:lnTo>
                  <a:lnTo>
                    <a:pt x="3038" y="611466"/>
                  </a:lnTo>
                  <a:lnTo>
                    <a:pt x="3282" y="611937"/>
                  </a:lnTo>
                  <a:lnTo>
                    <a:pt x="3526" y="612341"/>
                  </a:lnTo>
                  <a:lnTo>
                    <a:pt x="3777" y="612711"/>
                  </a:lnTo>
                  <a:lnTo>
                    <a:pt x="4036" y="613013"/>
                  </a:lnTo>
                  <a:lnTo>
                    <a:pt x="4302" y="613249"/>
                  </a:lnTo>
                  <a:lnTo>
                    <a:pt x="4568" y="613451"/>
                  </a:lnTo>
                  <a:lnTo>
                    <a:pt x="4841" y="613619"/>
                  </a:lnTo>
                  <a:lnTo>
                    <a:pt x="5115" y="613686"/>
                  </a:lnTo>
                  <a:lnTo>
                    <a:pt x="5396" y="613720"/>
                  </a:lnTo>
                  <a:lnTo>
                    <a:pt x="5676" y="613686"/>
                  </a:lnTo>
                  <a:lnTo>
                    <a:pt x="5950" y="613619"/>
                  </a:lnTo>
                  <a:lnTo>
                    <a:pt x="6216" y="613451"/>
                  </a:lnTo>
                  <a:lnTo>
                    <a:pt x="6482" y="613249"/>
                  </a:lnTo>
                  <a:lnTo>
                    <a:pt x="6741" y="613013"/>
                  </a:lnTo>
                  <a:lnTo>
                    <a:pt x="6999" y="612711"/>
                  </a:lnTo>
                  <a:lnTo>
                    <a:pt x="7251" y="612341"/>
                  </a:lnTo>
                  <a:lnTo>
                    <a:pt x="7494" y="611937"/>
                  </a:lnTo>
                  <a:lnTo>
                    <a:pt x="7731" y="611466"/>
                  </a:lnTo>
                  <a:lnTo>
                    <a:pt x="7967" y="610961"/>
                  </a:lnTo>
                  <a:lnTo>
                    <a:pt x="8189" y="610389"/>
                  </a:lnTo>
                  <a:lnTo>
                    <a:pt x="8411" y="609784"/>
                  </a:lnTo>
                  <a:lnTo>
                    <a:pt x="8625" y="609145"/>
                  </a:lnTo>
                  <a:lnTo>
                    <a:pt x="8825" y="608472"/>
                  </a:lnTo>
                  <a:lnTo>
                    <a:pt x="9024" y="607732"/>
                  </a:lnTo>
                  <a:lnTo>
                    <a:pt x="9209" y="606958"/>
                  </a:lnTo>
                  <a:lnTo>
                    <a:pt x="9386" y="606151"/>
                  </a:lnTo>
                  <a:lnTo>
                    <a:pt x="9556" y="605310"/>
                  </a:lnTo>
                  <a:lnTo>
                    <a:pt x="9719" y="604435"/>
                  </a:lnTo>
                  <a:lnTo>
                    <a:pt x="9874" y="603527"/>
                  </a:lnTo>
                  <a:lnTo>
                    <a:pt x="10015" y="602585"/>
                  </a:lnTo>
                  <a:lnTo>
                    <a:pt x="10140" y="601609"/>
                  </a:lnTo>
                  <a:lnTo>
                    <a:pt x="10258" y="600600"/>
                  </a:lnTo>
                  <a:lnTo>
                    <a:pt x="10369" y="599557"/>
                  </a:lnTo>
                  <a:lnTo>
                    <a:pt x="10465" y="598480"/>
                  </a:lnTo>
                  <a:lnTo>
                    <a:pt x="10554" y="597404"/>
                  </a:lnTo>
                  <a:lnTo>
                    <a:pt x="10628" y="596294"/>
                  </a:lnTo>
                  <a:lnTo>
                    <a:pt x="10687" y="595150"/>
                  </a:lnTo>
                  <a:lnTo>
                    <a:pt x="10731" y="593972"/>
                  </a:lnTo>
                  <a:lnTo>
                    <a:pt x="10768" y="592795"/>
                  </a:lnTo>
                  <a:lnTo>
                    <a:pt x="10791" y="591618"/>
                  </a:lnTo>
                  <a:lnTo>
                    <a:pt x="10798" y="590373"/>
                  </a:lnTo>
                  <a:lnTo>
                    <a:pt x="10791" y="589195"/>
                  </a:lnTo>
                  <a:lnTo>
                    <a:pt x="10768" y="588018"/>
                  </a:lnTo>
                  <a:lnTo>
                    <a:pt x="10731" y="586840"/>
                  </a:lnTo>
                  <a:lnTo>
                    <a:pt x="10687" y="585697"/>
                  </a:lnTo>
                  <a:lnTo>
                    <a:pt x="10628" y="584586"/>
                  </a:lnTo>
                  <a:lnTo>
                    <a:pt x="10554" y="583476"/>
                  </a:lnTo>
                  <a:lnTo>
                    <a:pt x="10465" y="582400"/>
                  </a:lnTo>
                  <a:lnTo>
                    <a:pt x="10369" y="581323"/>
                  </a:lnTo>
                  <a:lnTo>
                    <a:pt x="10258" y="580280"/>
                  </a:lnTo>
                  <a:lnTo>
                    <a:pt x="10140" y="579271"/>
                  </a:lnTo>
                  <a:lnTo>
                    <a:pt x="10015" y="578296"/>
                  </a:lnTo>
                  <a:lnTo>
                    <a:pt x="9874" y="577354"/>
                  </a:lnTo>
                  <a:lnTo>
                    <a:pt x="9719" y="576445"/>
                  </a:lnTo>
                  <a:lnTo>
                    <a:pt x="9556" y="575571"/>
                  </a:lnTo>
                  <a:lnTo>
                    <a:pt x="9386" y="574730"/>
                  </a:lnTo>
                  <a:lnTo>
                    <a:pt x="9209" y="573889"/>
                  </a:lnTo>
                  <a:lnTo>
                    <a:pt x="9024" y="573115"/>
                  </a:lnTo>
                  <a:lnTo>
                    <a:pt x="8825" y="572408"/>
                  </a:lnTo>
                  <a:lnTo>
                    <a:pt x="8625" y="571702"/>
                  </a:lnTo>
                  <a:lnTo>
                    <a:pt x="8411" y="571029"/>
                  </a:lnTo>
                  <a:lnTo>
                    <a:pt x="8189" y="570423"/>
                  </a:lnTo>
                  <a:lnTo>
                    <a:pt x="7967" y="569885"/>
                  </a:lnTo>
                  <a:lnTo>
                    <a:pt x="7731" y="569347"/>
                  </a:lnTo>
                  <a:lnTo>
                    <a:pt x="7494" y="568876"/>
                  </a:lnTo>
                  <a:lnTo>
                    <a:pt x="7251" y="568472"/>
                  </a:lnTo>
                  <a:lnTo>
                    <a:pt x="6999" y="568102"/>
                  </a:lnTo>
                  <a:lnTo>
                    <a:pt x="6741" y="567766"/>
                  </a:lnTo>
                  <a:lnTo>
                    <a:pt x="6482" y="567530"/>
                  </a:lnTo>
                  <a:lnTo>
                    <a:pt x="6216" y="567328"/>
                  </a:lnTo>
                  <a:lnTo>
                    <a:pt x="5950" y="567160"/>
                  </a:lnTo>
                  <a:lnTo>
                    <a:pt x="5676" y="56705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0"/>
            <p:cNvSpPr/>
            <p:nvPr/>
          </p:nvSpPr>
          <p:spPr>
            <a:xfrm>
              <a:off x="2170745" y="931941"/>
              <a:ext cx="30399" cy="405055"/>
            </a:xfrm>
            <a:custGeom>
              <a:avLst/>
              <a:gdLst/>
              <a:ahLst/>
              <a:cxnLst/>
              <a:rect l="l" t="t" r="r" b="b"/>
              <a:pathLst>
                <a:path w="10799" h="613720" extrusionOk="0">
                  <a:moveTo>
                    <a:pt x="5396" y="0"/>
                  </a:moveTo>
                  <a:lnTo>
                    <a:pt x="5115" y="34"/>
                  </a:lnTo>
                  <a:lnTo>
                    <a:pt x="4842" y="135"/>
                  </a:lnTo>
                  <a:lnTo>
                    <a:pt x="4568" y="269"/>
                  </a:lnTo>
                  <a:lnTo>
                    <a:pt x="4295" y="471"/>
                  </a:lnTo>
                  <a:lnTo>
                    <a:pt x="4036" y="740"/>
                  </a:lnTo>
                  <a:lnTo>
                    <a:pt x="3777" y="1043"/>
                  </a:lnTo>
                  <a:lnTo>
                    <a:pt x="3526" y="1413"/>
                  </a:lnTo>
                  <a:lnTo>
                    <a:pt x="3275" y="1850"/>
                  </a:lnTo>
                  <a:lnTo>
                    <a:pt x="3038" y="2321"/>
                  </a:lnTo>
                  <a:lnTo>
                    <a:pt x="2802" y="2826"/>
                  </a:lnTo>
                  <a:lnTo>
                    <a:pt x="2580" y="3398"/>
                  </a:lnTo>
                  <a:lnTo>
                    <a:pt x="2359" y="4003"/>
                  </a:lnTo>
                  <a:lnTo>
                    <a:pt x="2152" y="4643"/>
                  </a:lnTo>
                  <a:lnTo>
                    <a:pt x="1945" y="5349"/>
                  </a:lnTo>
                  <a:lnTo>
                    <a:pt x="1752" y="6089"/>
                  </a:lnTo>
                  <a:lnTo>
                    <a:pt x="1568" y="6863"/>
                  </a:lnTo>
                  <a:lnTo>
                    <a:pt x="1390" y="7670"/>
                  </a:lnTo>
                  <a:lnTo>
                    <a:pt x="1220" y="8511"/>
                  </a:lnTo>
                  <a:lnTo>
                    <a:pt x="1058" y="9420"/>
                  </a:lnTo>
                  <a:lnTo>
                    <a:pt x="910" y="10328"/>
                  </a:lnTo>
                  <a:lnTo>
                    <a:pt x="770" y="11270"/>
                  </a:lnTo>
                  <a:lnTo>
                    <a:pt x="644" y="12245"/>
                  </a:lnTo>
                  <a:lnTo>
                    <a:pt x="526" y="13255"/>
                  </a:lnTo>
                  <a:lnTo>
                    <a:pt x="415" y="14298"/>
                  </a:lnTo>
                  <a:lnTo>
                    <a:pt x="326" y="15340"/>
                  </a:lnTo>
                  <a:lnTo>
                    <a:pt x="237" y="16417"/>
                  </a:lnTo>
                  <a:lnTo>
                    <a:pt x="171" y="17527"/>
                  </a:lnTo>
                  <a:lnTo>
                    <a:pt x="112" y="18671"/>
                  </a:lnTo>
                  <a:lnTo>
                    <a:pt x="60" y="19815"/>
                  </a:lnTo>
                  <a:lnTo>
                    <a:pt x="31" y="20959"/>
                  </a:lnTo>
                  <a:lnTo>
                    <a:pt x="8" y="22136"/>
                  </a:lnTo>
                  <a:lnTo>
                    <a:pt x="1" y="23347"/>
                  </a:lnTo>
                  <a:lnTo>
                    <a:pt x="8" y="24558"/>
                  </a:lnTo>
                  <a:lnTo>
                    <a:pt x="31" y="25736"/>
                  </a:lnTo>
                  <a:lnTo>
                    <a:pt x="60" y="26879"/>
                  </a:lnTo>
                  <a:lnTo>
                    <a:pt x="112" y="28023"/>
                  </a:lnTo>
                  <a:lnTo>
                    <a:pt x="171" y="29167"/>
                  </a:lnTo>
                  <a:lnTo>
                    <a:pt x="237" y="30277"/>
                  </a:lnTo>
                  <a:lnTo>
                    <a:pt x="326" y="31354"/>
                  </a:lnTo>
                  <a:lnTo>
                    <a:pt x="415" y="32397"/>
                  </a:lnTo>
                  <a:lnTo>
                    <a:pt x="526" y="33440"/>
                  </a:lnTo>
                  <a:lnTo>
                    <a:pt x="644" y="34449"/>
                  </a:lnTo>
                  <a:lnTo>
                    <a:pt x="770" y="35424"/>
                  </a:lnTo>
                  <a:lnTo>
                    <a:pt x="910" y="36366"/>
                  </a:lnTo>
                  <a:lnTo>
                    <a:pt x="1058" y="37275"/>
                  </a:lnTo>
                  <a:lnTo>
                    <a:pt x="1220" y="38183"/>
                  </a:lnTo>
                  <a:lnTo>
                    <a:pt x="1390" y="39024"/>
                  </a:lnTo>
                  <a:lnTo>
                    <a:pt x="1568" y="39831"/>
                  </a:lnTo>
                  <a:lnTo>
                    <a:pt x="1752" y="40605"/>
                  </a:lnTo>
                  <a:lnTo>
                    <a:pt x="1945" y="41345"/>
                  </a:lnTo>
                  <a:lnTo>
                    <a:pt x="2152" y="42052"/>
                  </a:lnTo>
                  <a:lnTo>
                    <a:pt x="2359" y="42691"/>
                  </a:lnTo>
                  <a:lnTo>
                    <a:pt x="2580" y="43296"/>
                  </a:lnTo>
                  <a:lnTo>
                    <a:pt x="2802" y="43868"/>
                  </a:lnTo>
                  <a:lnTo>
                    <a:pt x="3038" y="44373"/>
                  </a:lnTo>
                  <a:lnTo>
                    <a:pt x="3275" y="44844"/>
                  </a:lnTo>
                  <a:lnTo>
                    <a:pt x="3526" y="45281"/>
                  </a:lnTo>
                  <a:lnTo>
                    <a:pt x="3777" y="45651"/>
                  </a:lnTo>
                  <a:lnTo>
                    <a:pt x="4036" y="45954"/>
                  </a:lnTo>
                  <a:lnTo>
                    <a:pt x="4295" y="46223"/>
                  </a:lnTo>
                  <a:lnTo>
                    <a:pt x="4568" y="46425"/>
                  </a:lnTo>
                  <a:lnTo>
                    <a:pt x="4842" y="46560"/>
                  </a:lnTo>
                  <a:lnTo>
                    <a:pt x="5115" y="46661"/>
                  </a:lnTo>
                  <a:lnTo>
                    <a:pt x="5396" y="46694"/>
                  </a:lnTo>
                  <a:lnTo>
                    <a:pt x="5677" y="46661"/>
                  </a:lnTo>
                  <a:lnTo>
                    <a:pt x="5950" y="46560"/>
                  </a:lnTo>
                  <a:lnTo>
                    <a:pt x="6216" y="46425"/>
                  </a:lnTo>
                  <a:lnTo>
                    <a:pt x="6482" y="46223"/>
                  </a:lnTo>
                  <a:lnTo>
                    <a:pt x="6741" y="45954"/>
                  </a:lnTo>
                  <a:lnTo>
                    <a:pt x="7000" y="45651"/>
                  </a:lnTo>
                  <a:lnTo>
                    <a:pt x="7251" y="45281"/>
                  </a:lnTo>
                  <a:lnTo>
                    <a:pt x="7495" y="44844"/>
                  </a:lnTo>
                  <a:lnTo>
                    <a:pt x="7731" y="44373"/>
                  </a:lnTo>
                  <a:lnTo>
                    <a:pt x="7968" y="43868"/>
                  </a:lnTo>
                  <a:lnTo>
                    <a:pt x="8190" y="43296"/>
                  </a:lnTo>
                  <a:lnTo>
                    <a:pt x="8411" y="42691"/>
                  </a:lnTo>
                  <a:lnTo>
                    <a:pt x="8618" y="42052"/>
                  </a:lnTo>
                  <a:lnTo>
                    <a:pt x="8825" y="41345"/>
                  </a:lnTo>
                  <a:lnTo>
                    <a:pt x="9025" y="40605"/>
                  </a:lnTo>
                  <a:lnTo>
                    <a:pt x="9209" y="39831"/>
                  </a:lnTo>
                  <a:lnTo>
                    <a:pt x="9387" y="39024"/>
                  </a:lnTo>
                  <a:lnTo>
                    <a:pt x="9557" y="38183"/>
                  </a:lnTo>
                  <a:lnTo>
                    <a:pt x="9719" y="37275"/>
                  </a:lnTo>
                  <a:lnTo>
                    <a:pt x="9867" y="36366"/>
                  </a:lnTo>
                  <a:lnTo>
                    <a:pt x="10008" y="35424"/>
                  </a:lnTo>
                  <a:lnTo>
                    <a:pt x="10141" y="34449"/>
                  </a:lnTo>
                  <a:lnTo>
                    <a:pt x="10259" y="33440"/>
                  </a:lnTo>
                  <a:lnTo>
                    <a:pt x="10370" y="32397"/>
                  </a:lnTo>
                  <a:lnTo>
                    <a:pt x="10466" y="31354"/>
                  </a:lnTo>
                  <a:lnTo>
                    <a:pt x="10554" y="30277"/>
                  </a:lnTo>
                  <a:lnTo>
                    <a:pt x="10621" y="29167"/>
                  </a:lnTo>
                  <a:lnTo>
                    <a:pt x="10687" y="28023"/>
                  </a:lnTo>
                  <a:lnTo>
                    <a:pt x="10732" y="26879"/>
                  </a:lnTo>
                  <a:lnTo>
                    <a:pt x="10769" y="25736"/>
                  </a:lnTo>
                  <a:lnTo>
                    <a:pt x="10791" y="24558"/>
                  </a:lnTo>
                  <a:lnTo>
                    <a:pt x="10798" y="23347"/>
                  </a:lnTo>
                  <a:lnTo>
                    <a:pt x="10791" y="22136"/>
                  </a:lnTo>
                  <a:lnTo>
                    <a:pt x="10769" y="20959"/>
                  </a:lnTo>
                  <a:lnTo>
                    <a:pt x="10732" y="19815"/>
                  </a:lnTo>
                  <a:lnTo>
                    <a:pt x="10687" y="18671"/>
                  </a:lnTo>
                  <a:lnTo>
                    <a:pt x="10621" y="17527"/>
                  </a:lnTo>
                  <a:lnTo>
                    <a:pt x="10554" y="16417"/>
                  </a:lnTo>
                  <a:lnTo>
                    <a:pt x="10466" y="15340"/>
                  </a:lnTo>
                  <a:lnTo>
                    <a:pt x="10370" y="14298"/>
                  </a:lnTo>
                  <a:lnTo>
                    <a:pt x="10259" y="13255"/>
                  </a:lnTo>
                  <a:lnTo>
                    <a:pt x="10141" y="12245"/>
                  </a:lnTo>
                  <a:lnTo>
                    <a:pt x="10008" y="11270"/>
                  </a:lnTo>
                  <a:lnTo>
                    <a:pt x="9867" y="10328"/>
                  </a:lnTo>
                  <a:lnTo>
                    <a:pt x="9719" y="9420"/>
                  </a:lnTo>
                  <a:lnTo>
                    <a:pt x="9557" y="8511"/>
                  </a:lnTo>
                  <a:lnTo>
                    <a:pt x="9387" y="7670"/>
                  </a:lnTo>
                  <a:lnTo>
                    <a:pt x="9209" y="6863"/>
                  </a:lnTo>
                  <a:lnTo>
                    <a:pt x="9025" y="6089"/>
                  </a:lnTo>
                  <a:lnTo>
                    <a:pt x="8825" y="5349"/>
                  </a:lnTo>
                  <a:lnTo>
                    <a:pt x="8618" y="4643"/>
                  </a:lnTo>
                  <a:lnTo>
                    <a:pt x="8411" y="4003"/>
                  </a:lnTo>
                  <a:lnTo>
                    <a:pt x="8190" y="3398"/>
                  </a:lnTo>
                  <a:lnTo>
                    <a:pt x="7968" y="2826"/>
                  </a:lnTo>
                  <a:lnTo>
                    <a:pt x="7731" y="2321"/>
                  </a:lnTo>
                  <a:lnTo>
                    <a:pt x="7495" y="1850"/>
                  </a:lnTo>
                  <a:lnTo>
                    <a:pt x="7251" y="1413"/>
                  </a:lnTo>
                  <a:lnTo>
                    <a:pt x="7000" y="1043"/>
                  </a:lnTo>
                  <a:lnTo>
                    <a:pt x="6741" y="740"/>
                  </a:lnTo>
                  <a:lnTo>
                    <a:pt x="6482" y="471"/>
                  </a:lnTo>
                  <a:lnTo>
                    <a:pt x="6216" y="269"/>
                  </a:lnTo>
                  <a:lnTo>
                    <a:pt x="5950" y="135"/>
                  </a:lnTo>
                  <a:lnTo>
                    <a:pt x="5677" y="34"/>
                  </a:lnTo>
                  <a:lnTo>
                    <a:pt x="5396" y="0"/>
                  </a:lnTo>
                  <a:close/>
                  <a:moveTo>
                    <a:pt x="5396" y="113472"/>
                  </a:moveTo>
                  <a:lnTo>
                    <a:pt x="5115" y="113506"/>
                  </a:lnTo>
                  <a:lnTo>
                    <a:pt x="4842" y="113573"/>
                  </a:lnTo>
                  <a:lnTo>
                    <a:pt x="4568" y="113742"/>
                  </a:lnTo>
                  <a:lnTo>
                    <a:pt x="4295" y="113943"/>
                  </a:lnTo>
                  <a:lnTo>
                    <a:pt x="4036" y="114213"/>
                  </a:lnTo>
                  <a:lnTo>
                    <a:pt x="3777" y="114515"/>
                  </a:lnTo>
                  <a:lnTo>
                    <a:pt x="3526" y="114885"/>
                  </a:lnTo>
                  <a:lnTo>
                    <a:pt x="3275" y="115323"/>
                  </a:lnTo>
                  <a:lnTo>
                    <a:pt x="3038" y="115794"/>
                  </a:lnTo>
                  <a:lnTo>
                    <a:pt x="2802" y="116298"/>
                  </a:lnTo>
                  <a:lnTo>
                    <a:pt x="2580" y="116870"/>
                  </a:lnTo>
                  <a:lnTo>
                    <a:pt x="2359" y="117476"/>
                  </a:lnTo>
                  <a:lnTo>
                    <a:pt x="2152" y="118115"/>
                  </a:lnTo>
                  <a:lnTo>
                    <a:pt x="1945" y="118821"/>
                  </a:lnTo>
                  <a:lnTo>
                    <a:pt x="1752" y="119562"/>
                  </a:lnTo>
                  <a:lnTo>
                    <a:pt x="1568" y="120335"/>
                  </a:lnTo>
                  <a:lnTo>
                    <a:pt x="1390" y="121143"/>
                  </a:lnTo>
                  <a:lnTo>
                    <a:pt x="1220" y="121984"/>
                  </a:lnTo>
                  <a:lnTo>
                    <a:pt x="1058" y="122858"/>
                  </a:lnTo>
                  <a:lnTo>
                    <a:pt x="910" y="123800"/>
                  </a:lnTo>
                  <a:lnTo>
                    <a:pt x="770" y="124742"/>
                  </a:lnTo>
                  <a:lnTo>
                    <a:pt x="644" y="125718"/>
                  </a:lnTo>
                  <a:lnTo>
                    <a:pt x="526" y="126727"/>
                  </a:lnTo>
                  <a:lnTo>
                    <a:pt x="415" y="127736"/>
                  </a:lnTo>
                  <a:lnTo>
                    <a:pt x="326" y="128813"/>
                  </a:lnTo>
                  <a:lnTo>
                    <a:pt x="237" y="129889"/>
                  </a:lnTo>
                  <a:lnTo>
                    <a:pt x="171" y="131000"/>
                  </a:lnTo>
                  <a:lnTo>
                    <a:pt x="112" y="132110"/>
                  </a:lnTo>
                  <a:lnTo>
                    <a:pt x="60" y="133254"/>
                  </a:lnTo>
                  <a:lnTo>
                    <a:pt x="31" y="134431"/>
                  </a:lnTo>
                  <a:lnTo>
                    <a:pt x="8" y="135608"/>
                  </a:lnTo>
                  <a:lnTo>
                    <a:pt x="1" y="136820"/>
                  </a:lnTo>
                  <a:lnTo>
                    <a:pt x="8" y="137997"/>
                  </a:lnTo>
                  <a:lnTo>
                    <a:pt x="31" y="139174"/>
                  </a:lnTo>
                  <a:lnTo>
                    <a:pt x="60" y="140352"/>
                  </a:lnTo>
                  <a:lnTo>
                    <a:pt x="112" y="141496"/>
                  </a:lnTo>
                  <a:lnTo>
                    <a:pt x="171" y="142640"/>
                  </a:lnTo>
                  <a:lnTo>
                    <a:pt x="237" y="143716"/>
                  </a:lnTo>
                  <a:lnTo>
                    <a:pt x="326" y="144826"/>
                  </a:lnTo>
                  <a:lnTo>
                    <a:pt x="415" y="145869"/>
                  </a:lnTo>
                  <a:lnTo>
                    <a:pt x="526" y="146912"/>
                  </a:lnTo>
                  <a:lnTo>
                    <a:pt x="644" y="147921"/>
                  </a:lnTo>
                  <a:lnTo>
                    <a:pt x="770" y="148897"/>
                  </a:lnTo>
                  <a:lnTo>
                    <a:pt x="910" y="149839"/>
                  </a:lnTo>
                  <a:lnTo>
                    <a:pt x="1058" y="150747"/>
                  </a:lnTo>
                  <a:lnTo>
                    <a:pt x="1220" y="151622"/>
                  </a:lnTo>
                  <a:lnTo>
                    <a:pt x="1390" y="152496"/>
                  </a:lnTo>
                  <a:lnTo>
                    <a:pt x="1568" y="153304"/>
                  </a:lnTo>
                  <a:lnTo>
                    <a:pt x="1752" y="154078"/>
                  </a:lnTo>
                  <a:lnTo>
                    <a:pt x="1945" y="154818"/>
                  </a:lnTo>
                  <a:lnTo>
                    <a:pt x="2152" y="155491"/>
                  </a:lnTo>
                  <a:lnTo>
                    <a:pt x="2359" y="156163"/>
                  </a:lnTo>
                  <a:lnTo>
                    <a:pt x="2580" y="156769"/>
                  </a:lnTo>
                  <a:lnTo>
                    <a:pt x="2802" y="157341"/>
                  </a:lnTo>
                  <a:lnTo>
                    <a:pt x="3038" y="157845"/>
                  </a:lnTo>
                  <a:lnTo>
                    <a:pt x="3275" y="158316"/>
                  </a:lnTo>
                  <a:lnTo>
                    <a:pt x="3526" y="158720"/>
                  </a:lnTo>
                  <a:lnTo>
                    <a:pt x="3777" y="159090"/>
                  </a:lnTo>
                  <a:lnTo>
                    <a:pt x="4036" y="159427"/>
                  </a:lnTo>
                  <a:lnTo>
                    <a:pt x="4295" y="159696"/>
                  </a:lnTo>
                  <a:lnTo>
                    <a:pt x="4568" y="159898"/>
                  </a:lnTo>
                  <a:lnTo>
                    <a:pt x="4842" y="160032"/>
                  </a:lnTo>
                  <a:lnTo>
                    <a:pt x="5115" y="160133"/>
                  </a:lnTo>
                  <a:lnTo>
                    <a:pt x="5396" y="160167"/>
                  </a:lnTo>
                  <a:lnTo>
                    <a:pt x="5677" y="160133"/>
                  </a:lnTo>
                  <a:lnTo>
                    <a:pt x="5950" y="160032"/>
                  </a:lnTo>
                  <a:lnTo>
                    <a:pt x="6216" y="159898"/>
                  </a:lnTo>
                  <a:lnTo>
                    <a:pt x="6482" y="159696"/>
                  </a:lnTo>
                  <a:lnTo>
                    <a:pt x="6741" y="159427"/>
                  </a:lnTo>
                  <a:lnTo>
                    <a:pt x="7000" y="159090"/>
                  </a:lnTo>
                  <a:lnTo>
                    <a:pt x="7251" y="158720"/>
                  </a:lnTo>
                  <a:lnTo>
                    <a:pt x="7495" y="158316"/>
                  </a:lnTo>
                  <a:lnTo>
                    <a:pt x="7731" y="157845"/>
                  </a:lnTo>
                  <a:lnTo>
                    <a:pt x="7968" y="157341"/>
                  </a:lnTo>
                  <a:lnTo>
                    <a:pt x="8190" y="156769"/>
                  </a:lnTo>
                  <a:lnTo>
                    <a:pt x="8411" y="156163"/>
                  </a:lnTo>
                  <a:lnTo>
                    <a:pt x="8618" y="155491"/>
                  </a:lnTo>
                  <a:lnTo>
                    <a:pt x="8825" y="154818"/>
                  </a:lnTo>
                  <a:lnTo>
                    <a:pt x="9025" y="154078"/>
                  </a:lnTo>
                  <a:lnTo>
                    <a:pt x="9209" y="153304"/>
                  </a:lnTo>
                  <a:lnTo>
                    <a:pt x="9387" y="152496"/>
                  </a:lnTo>
                  <a:lnTo>
                    <a:pt x="9557" y="151622"/>
                  </a:lnTo>
                  <a:lnTo>
                    <a:pt x="9719" y="150747"/>
                  </a:lnTo>
                  <a:lnTo>
                    <a:pt x="9867" y="149839"/>
                  </a:lnTo>
                  <a:lnTo>
                    <a:pt x="10008" y="148897"/>
                  </a:lnTo>
                  <a:lnTo>
                    <a:pt x="10141" y="147921"/>
                  </a:lnTo>
                  <a:lnTo>
                    <a:pt x="10259" y="146912"/>
                  </a:lnTo>
                  <a:lnTo>
                    <a:pt x="10370" y="145869"/>
                  </a:lnTo>
                  <a:lnTo>
                    <a:pt x="10466" y="144826"/>
                  </a:lnTo>
                  <a:lnTo>
                    <a:pt x="10554" y="143716"/>
                  </a:lnTo>
                  <a:lnTo>
                    <a:pt x="10621" y="142640"/>
                  </a:lnTo>
                  <a:lnTo>
                    <a:pt x="10687" y="141496"/>
                  </a:lnTo>
                  <a:lnTo>
                    <a:pt x="10732" y="140352"/>
                  </a:lnTo>
                  <a:lnTo>
                    <a:pt x="10769" y="139174"/>
                  </a:lnTo>
                  <a:lnTo>
                    <a:pt x="10791" y="137997"/>
                  </a:lnTo>
                  <a:lnTo>
                    <a:pt x="10798" y="136820"/>
                  </a:lnTo>
                  <a:lnTo>
                    <a:pt x="10791" y="135608"/>
                  </a:lnTo>
                  <a:lnTo>
                    <a:pt x="10769" y="134431"/>
                  </a:lnTo>
                  <a:lnTo>
                    <a:pt x="10732" y="133254"/>
                  </a:lnTo>
                  <a:lnTo>
                    <a:pt x="10687" y="132110"/>
                  </a:lnTo>
                  <a:lnTo>
                    <a:pt x="10621" y="131000"/>
                  </a:lnTo>
                  <a:lnTo>
                    <a:pt x="10554" y="129889"/>
                  </a:lnTo>
                  <a:lnTo>
                    <a:pt x="10466" y="128813"/>
                  </a:lnTo>
                  <a:lnTo>
                    <a:pt x="10370" y="127736"/>
                  </a:lnTo>
                  <a:lnTo>
                    <a:pt x="10259" y="126727"/>
                  </a:lnTo>
                  <a:lnTo>
                    <a:pt x="10141" y="125718"/>
                  </a:lnTo>
                  <a:lnTo>
                    <a:pt x="10008" y="124742"/>
                  </a:lnTo>
                  <a:lnTo>
                    <a:pt x="9867" y="123800"/>
                  </a:lnTo>
                  <a:lnTo>
                    <a:pt x="9719" y="122858"/>
                  </a:lnTo>
                  <a:lnTo>
                    <a:pt x="9557" y="121984"/>
                  </a:lnTo>
                  <a:lnTo>
                    <a:pt x="9387" y="121143"/>
                  </a:lnTo>
                  <a:lnTo>
                    <a:pt x="9209" y="120335"/>
                  </a:lnTo>
                  <a:lnTo>
                    <a:pt x="9025" y="119562"/>
                  </a:lnTo>
                  <a:lnTo>
                    <a:pt x="8825" y="118821"/>
                  </a:lnTo>
                  <a:lnTo>
                    <a:pt x="8618" y="118115"/>
                  </a:lnTo>
                  <a:lnTo>
                    <a:pt x="8411" y="117476"/>
                  </a:lnTo>
                  <a:lnTo>
                    <a:pt x="8190" y="116870"/>
                  </a:lnTo>
                  <a:lnTo>
                    <a:pt x="7968" y="116298"/>
                  </a:lnTo>
                  <a:lnTo>
                    <a:pt x="7731" y="115794"/>
                  </a:lnTo>
                  <a:lnTo>
                    <a:pt x="7495" y="115323"/>
                  </a:lnTo>
                  <a:lnTo>
                    <a:pt x="7251" y="114885"/>
                  </a:lnTo>
                  <a:lnTo>
                    <a:pt x="7000" y="114515"/>
                  </a:lnTo>
                  <a:lnTo>
                    <a:pt x="6741" y="114213"/>
                  </a:lnTo>
                  <a:lnTo>
                    <a:pt x="6482" y="113943"/>
                  </a:lnTo>
                  <a:lnTo>
                    <a:pt x="6216" y="113742"/>
                  </a:lnTo>
                  <a:lnTo>
                    <a:pt x="5950" y="113573"/>
                  </a:lnTo>
                  <a:lnTo>
                    <a:pt x="5677" y="113506"/>
                  </a:lnTo>
                  <a:lnTo>
                    <a:pt x="5396" y="113472"/>
                  </a:lnTo>
                  <a:close/>
                  <a:moveTo>
                    <a:pt x="5115" y="226945"/>
                  </a:moveTo>
                  <a:lnTo>
                    <a:pt x="4842" y="227046"/>
                  </a:lnTo>
                  <a:lnTo>
                    <a:pt x="4568" y="227214"/>
                  </a:lnTo>
                  <a:lnTo>
                    <a:pt x="4295" y="227416"/>
                  </a:lnTo>
                  <a:lnTo>
                    <a:pt x="4036" y="227651"/>
                  </a:lnTo>
                  <a:lnTo>
                    <a:pt x="3777" y="227988"/>
                  </a:lnTo>
                  <a:lnTo>
                    <a:pt x="3526" y="228358"/>
                  </a:lnTo>
                  <a:lnTo>
                    <a:pt x="3275" y="228761"/>
                  </a:lnTo>
                  <a:lnTo>
                    <a:pt x="3038" y="229232"/>
                  </a:lnTo>
                  <a:lnTo>
                    <a:pt x="2802" y="229771"/>
                  </a:lnTo>
                  <a:lnTo>
                    <a:pt x="2580" y="230309"/>
                  </a:lnTo>
                  <a:lnTo>
                    <a:pt x="2359" y="230915"/>
                  </a:lnTo>
                  <a:lnTo>
                    <a:pt x="2152" y="231587"/>
                  </a:lnTo>
                  <a:lnTo>
                    <a:pt x="1945" y="232260"/>
                  </a:lnTo>
                  <a:lnTo>
                    <a:pt x="1752" y="233000"/>
                  </a:lnTo>
                  <a:lnTo>
                    <a:pt x="1568" y="233774"/>
                  </a:lnTo>
                  <a:lnTo>
                    <a:pt x="1390" y="234581"/>
                  </a:lnTo>
                  <a:lnTo>
                    <a:pt x="1220" y="235422"/>
                  </a:lnTo>
                  <a:lnTo>
                    <a:pt x="1058" y="236331"/>
                  </a:lnTo>
                  <a:lnTo>
                    <a:pt x="910" y="237239"/>
                  </a:lnTo>
                  <a:lnTo>
                    <a:pt x="770" y="238181"/>
                  </a:lnTo>
                  <a:lnTo>
                    <a:pt x="644" y="239157"/>
                  </a:lnTo>
                  <a:lnTo>
                    <a:pt x="526" y="240166"/>
                  </a:lnTo>
                  <a:lnTo>
                    <a:pt x="415" y="241209"/>
                  </a:lnTo>
                  <a:lnTo>
                    <a:pt x="326" y="242252"/>
                  </a:lnTo>
                  <a:lnTo>
                    <a:pt x="237" y="243328"/>
                  </a:lnTo>
                  <a:lnTo>
                    <a:pt x="171" y="244438"/>
                  </a:lnTo>
                  <a:lnTo>
                    <a:pt x="112" y="245582"/>
                  </a:lnTo>
                  <a:lnTo>
                    <a:pt x="60" y="246726"/>
                  </a:lnTo>
                  <a:lnTo>
                    <a:pt x="31" y="247903"/>
                  </a:lnTo>
                  <a:lnTo>
                    <a:pt x="8" y="249081"/>
                  </a:lnTo>
                  <a:lnTo>
                    <a:pt x="1" y="250258"/>
                  </a:lnTo>
                  <a:lnTo>
                    <a:pt x="8" y="251469"/>
                  </a:lnTo>
                  <a:lnTo>
                    <a:pt x="31" y="252647"/>
                  </a:lnTo>
                  <a:lnTo>
                    <a:pt x="60" y="253824"/>
                  </a:lnTo>
                  <a:lnTo>
                    <a:pt x="112" y="254968"/>
                  </a:lnTo>
                  <a:lnTo>
                    <a:pt x="171" y="256078"/>
                  </a:lnTo>
                  <a:lnTo>
                    <a:pt x="237" y="257188"/>
                  </a:lnTo>
                  <a:lnTo>
                    <a:pt x="326" y="258265"/>
                  </a:lnTo>
                  <a:lnTo>
                    <a:pt x="415" y="259341"/>
                  </a:lnTo>
                  <a:lnTo>
                    <a:pt x="526" y="260384"/>
                  </a:lnTo>
                  <a:lnTo>
                    <a:pt x="644" y="261360"/>
                  </a:lnTo>
                  <a:lnTo>
                    <a:pt x="770" y="262336"/>
                  </a:lnTo>
                  <a:lnTo>
                    <a:pt x="910" y="263311"/>
                  </a:lnTo>
                  <a:lnTo>
                    <a:pt x="1058" y="264220"/>
                  </a:lnTo>
                  <a:lnTo>
                    <a:pt x="1220" y="265094"/>
                  </a:lnTo>
                  <a:lnTo>
                    <a:pt x="1390" y="265935"/>
                  </a:lnTo>
                  <a:lnTo>
                    <a:pt x="1568" y="266743"/>
                  </a:lnTo>
                  <a:lnTo>
                    <a:pt x="1752" y="267516"/>
                  </a:lnTo>
                  <a:lnTo>
                    <a:pt x="1945" y="268256"/>
                  </a:lnTo>
                  <a:lnTo>
                    <a:pt x="2152" y="268963"/>
                  </a:lnTo>
                  <a:lnTo>
                    <a:pt x="2359" y="269602"/>
                  </a:lnTo>
                  <a:lnTo>
                    <a:pt x="2580" y="270208"/>
                  </a:lnTo>
                  <a:lnTo>
                    <a:pt x="2802" y="270780"/>
                  </a:lnTo>
                  <a:lnTo>
                    <a:pt x="3038" y="271318"/>
                  </a:lnTo>
                  <a:lnTo>
                    <a:pt x="3275" y="271789"/>
                  </a:lnTo>
                  <a:lnTo>
                    <a:pt x="3526" y="272193"/>
                  </a:lnTo>
                  <a:lnTo>
                    <a:pt x="3777" y="272563"/>
                  </a:lnTo>
                  <a:lnTo>
                    <a:pt x="4036" y="272865"/>
                  </a:lnTo>
                  <a:lnTo>
                    <a:pt x="4295" y="273134"/>
                  </a:lnTo>
                  <a:lnTo>
                    <a:pt x="4568" y="273336"/>
                  </a:lnTo>
                  <a:lnTo>
                    <a:pt x="4842" y="273505"/>
                  </a:lnTo>
                  <a:lnTo>
                    <a:pt x="5115" y="273572"/>
                  </a:lnTo>
                  <a:lnTo>
                    <a:pt x="5396" y="273605"/>
                  </a:lnTo>
                  <a:lnTo>
                    <a:pt x="5677" y="273572"/>
                  </a:lnTo>
                  <a:lnTo>
                    <a:pt x="5950" y="273505"/>
                  </a:lnTo>
                  <a:lnTo>
                    <a:pt x="6216" y="273336"/>
                  </a:lnTo>
                  <a:lnTo>
                    <a:pt x="6482" y="273134"/>
                  </a:lnTo>
                  <a:lnTo>
                    <a:pt x="6741" y="272865"/>
                  </a:lnTo>
                  <a:lnTo>
                    <a:pt x="7000" y="272563"/>
                  </a:lnTo>
                  <a:lnTo>
                    <a:pt x="7251" y="272193"/>
                  </a:lnTo>
                  <a:lnTo>
                    <a:pt x="7495" y="271789"/>
                  </a:lnTo>
                  <a:lnTo>
                    <a:pt x="7731" y="271318"/>
                  </a:lnTo>
                  <a:lnTo>
                    <a:pt x="7968" y="270780"/>
                  </a:lnTo>
                  <a:lnTo>
                    <a:pt x="8190" y="270208"/>
                  </a:lnTo>
                  <a:lnTo>
                    <a:pt x="8411" y="269602"/>
                  </a:lnTo>
                  <a:lnTo>
                    <a:pt x="8618" y="268963"/>
                  </a:lnTo>
                  <a:lnTo>
                    <a:pt x="8825" y="268256"/>
                  </a:lnTo>
                  <a:lnTo>
                    <a:pt x="9025" y="267516"/>
                  </a:lnTo>
                  <a:lnTo>
                    <a:pt x="9209" y="266743"/>
                  </a:lnTo>
                  <a:lnTo>
                    <a:pt x="9387" y="265935"/>
                  </a:lnTo>
                  <a:lnTo>
                    <a:pt x="9557" y="265094"/>
                  </a:lnTo>
                  <a:lnTo>
                    <a:pt x="9719" y="264220"/>
                  </a:lnTo>
                  <a:lnTo>
                    <a:pt x="9867" y="263311"/>
                  </a:lnTo>
                  <a:lnTo>
                    <a:pt x="10008" y="262336"/>
                  </a:lnTo>
                  <a:lnTo>
                    <a:pt x="10141" y="261360"/>
                  </a:lnTo>
                  <a:lnTo>
                    <a:pt x="10259" y="260384"/>
                  </a:lnTo>
                  <a:lnTo>
                    <a:pt x="10370" y="259341"/>
                  </a:lnTo>
                  <a:lnTo>
                    <a:pt x="10466" y="258265"/>
                  </a:lnTo>
                  <a:lnTo>
                    <a:pt x="10554" y="257188"/>
                  </a:lnTo>
                  <a:lnTo>
                    <a:pt x="10621" y="256078"/>
                  </a:lnTo>
                  <a:lnTo>
                    <a:pt x="10687" y="254968"/>
                  </a:lnTo>
                  <a:lnTo>
                    <a:pt x="10732" y="253824"/>
                  </a:lnTo>
                  <a:lnTo>
                    <a:pt x="10769" y="252647"/>
                  </a:lnTo>
                  <a:lnTo>
                    <a:pt x="10791" y="251469"/>
                  </a:lnTo>
                  <a:lnTo>
                    <a:pt x="10798" y="250258"/>
                  </a:lnTo>
                  <a:lnTo>
                    <a:pt x="10791" y="249081"/>
                  </a:lnTo>
                  <a:lnTo>
                    <a:pt x="10769" y="247903"/>
                  </a:lnTo>
                  <a:lnTo>
                    <a:pt x="10732" y="246726"/>
                  </a:lnTo>
                  <a:lnTo>
                    <a:pt x="10687" y="245582"/>
                  </a:lnTo>
                  <a:lnTo>
                    <a:pt x="10621" y="244438"/>
                  </a:lnTo>
                  <a:lnTo>
                    <a:pt x="10554" y="243328"/>
                  </a:lnTo>
                  <a:lnTo>
                    <a:pt x="10466" y="242252"/>
                  </a:lnTo>
                  <a:lnTo>
                    <a:pt x="10370" y="241209"/>
                  </a:lnTo>
                  <a:lnTo>
                    <a:pt x="10259" y="240166"/>
                  </a:lnTo>
                  <a:lnTo>
                    <a:pt x="10141" y="239157"/>
                  </a:lnTo>
                  <a:lnTo>
                    <a:pt x="10008" y="238181"/>
                  </a:lnTo>
                  <a:lnTo>
                    <a:pt x="9867" y="237239"/>
                  </a:lnTo>
                  <a:lnTo>
                    <a:pt x="9719" y="236331"/>
                  </a:lnTo>
                  <a:lnTo>
                    <a:pt x="9557" y="235422"/>
                  </a:lnTo>
                  <a:lnTo>
                    <a:pt x="9387" y="234581"/>
                  </a:lnTo>
                  <a:lnTo>
                    <a:pt x="9209" y="233774"/>
                  </a:lnTo>
                  <a:lnTo>
                    <a:pt x="9025" y="233000"/>
                  </a:lnTo>
                  <a:lnTo>
                    <a:pt x="8825" y="232260"/>
                  </a:lnTo>
                  <a:lnTo>
                    <a:pt x="8618" y="231587"/>
                  </a:lnTo>
                  <a:lnTo>
                    <a:pt x="8411" y="230915"/>
                  </a:lnTo>
                  <a:lnTo>
                    <a:pt x="8190" y="230309"/>
                  </a:lnTo>
                  <a:lnTo>
                    <a:pt x="7968" y="229771"/>
                  </a:lnTo>
                  <a:lnTo>
                    <a:pt x="7731" y="229232"/>
                  </a:lnTo>
                  <a:lnTo>
                    <a:pt x="7495" y="228761"/>
                  </a:lnTo>
                  <a:lnTo>
                    <a:pt x="7251" y="228358"/>
                  </a:lnTo>
                  <a:lnTo>
                    <a:pt x="7000" y="227988"/>
                  </a:lnTo>
                  <a:lnTo>
                    <a:pt x="6741" y="227651"/>
                  </a:lnTo>
                  <a:lnTo>
                    <a:pt x="6482" y="227416"/>
                  </a:lnTo>
                  <a:lnTo>
                    <a:pt x="6216" y="227214"/>
                  </a:lnTo>
                  <a:lnTo>
                    <a:pt x="5950" y="227046"/>
                  </a:lnTo>
                  <a:lnTo>
                    <a:pt x="5677" y="226945"/>
                  </a:lnTo>
                  <a:close/>
                  <a:moveTo>
                    <a:pt x="5115" y="340384"/>
                  </a:moveTo>
                  <a:lnTo>
                    <a:pt x="4842" y="340485"/>
                  </a:lnTo>
                  <a:lnTo>
                    <a:pt x="4568" y="340653"/>
                  </a:lnTo>
                  <a:lnTo>
                    <a:pt x="4295" y="340855"/>
                  </a:lnTo>
                  <a:lnTo>
                    <a:pt x="4036" y="341124"/>
                  </a:lnTo>
                  <a:lnTo>
                    <a:pt x="3777" y="341426"/>
                  </a:lnTo>
                  <a:lnTo>
                    <a:pt x="3526" y="341797"/>
                  </a:lnTo>
                  <a:lnTo>
                    <a:pt x="3275" y="342200"/>
                  </a:lnTo>
                  <a:lnTo>
                    <a:pt x="3038" y="342671"/>
                  </a:lnTo>
                  <a:lnTo>
                    <a:pt x="2802" y="343209"/>
                  </a:lnTo>
                  <a:lnTo>
                    <a:pt x="2580" y="343748"/>
                  </a:lnTo>
                  <a:lnTo>
                    <a:pt x="2359" y="344387"/>
                  </a:lnTo>
                  <a:lnTo>
                    <a:pt x="2152" y="345026"/>
                  </a:lnTo>
                  <a:lnTo>
                    <a:pt x="1945" y="345733"/>
                  </a:lnTo>
                  <a:lnTo>
                    <a:pt x="1752" y="346439"/>
                  </a:lnTo>
                  <a:lnTo>
                    <a:pt x="1568" y="347213"/>
                  </a:lnTo>
                  <a:lnTo>
                    <a:pt x="1390" y="348054"/>
                  </a:lnTo>
                  <a:lnTo>
                    <a:pt x="1220" y="348895"/>
                  </a:lnTo>
                  <a:lnTo>
                    <a:pt x="1058" y="349770"/>
                  </a:lnTo>
                  <a:lnTo>
                    <a:pt x="910" y="350678"/>
                  </a:lnTo>
                  <a:lnTo>
                    <a:pt x="770" y="351620"/>
                  </a:lnTo>
                  <a:lnTo>
                    <a:pt x="644" y="352595"/>
                  </a:lnTo>
                  <a:lnTo>
                    <a:pt x="526" y="353605"/>
                  </a:lnTo>
                  <a:lnTo>
                    <a:pt x="415" y="354648"/>
                  </a:lnTo>
                  <a:lnTo>
                    <a:pt x="326" y="355724"/>
                  </a:lnTo>
                  <a:lnTo>
                    <a:pt x="237" y="356801"/>
                  </a:lnTo>
                  <a:lnTo>
                    <a:pt x="171" y="357911"/>
                  </a:lnTo>
                  <a:lnTo>
                    <a:pt x="112" y="359021"/>
                  </a:lnTo>
                  <a:lnTo>
                    <a:pt x="60" y="360165"/>
                  </a:lnTo>
                  <a:lnTo>
                    <a:pt x="31" y="361342"/>
                  </a:lnTo>
                  <a:lnTo>
                    <a:pt x="8" y="362520"/>
                  </a:lnTo>
                  <a:lnTo>
                    <a:pt x="1" y="363697"/>
                  </a:lnTo>
                  <a:lnTo>
                    <a:pt x="8" y="364908"/>
                  </a:lnTo>
                  <a:lnTo>
                    <a:pt x="31" y="366086"/>
                  </a:lnTo>
                  <a:lnTo>
                    <a:pt x="60" y="367263"/>
                  </a:lnTo>
                  <a:lnTo>
                    <a:pt x="112" y="368407"/>
                  </a:lnTo>
                  <a:lnTo>
                    <a:pt x="171" y="369517"/>
                  </a:lnTo>
                  <a:lnTo>
                    <a:pt x="237" y="370627"/>
                  </a:lnTo>
                  <a:lnTo>
                    <a:pt x="326" y="371704"/>
                  </a:lnTo>
                  <a:lnTo>
                    <a:pt x="415" y="372780"/>
                  </a:lnTo>
                  <a:lnTo>
                    <a:pt x="526" y="373823"/>
                  </a:lnTo>
                  <a:lnTo>
                    <a:pt x="644" y="374799"/>
                  </a:lnTo>
                  <a:lnTo>
                    <a:pt x="770" y="375808"/>
                  </a:lnTo>
                  <a:lnTo>
                    <a:pt x="910" y="376750"/>
                  </a:lnTo>
                  <a:lnTo>
                    <a:pt x="1058" y="377658"/>
                  </a:lnTo>
                  <a:lnTo>
                    <a:pt x="1220" y="378533"/>
                  </a:lnTo>
                  <a:lnTo>
                    <a:pt x="1390" y="379374"/>
                  </a:lnTo>
                  <a:lnTo>
                    <a:pt x="1568" y="380215"/>
                  </a:lnTo>
                  <a:lnTo>
                    <a:pt x="1752" y="380989"/>
                  </a:lnTo>
                  <a:lnTo>
                    <a:pt x="1945" y="381695"/>
                  </a:lnTo>
                  <a:lnTo>
                    <a:pt x="2152" y="382402"/>
                  </a:lnTo>
                  <a:lnTo>
                    <a:pt x="2359" y="383041"/>
                  </a:lnTo>
                  <a:lnTo>
                    <a:pt x="2580" y="383680"/>
                  </a:lnTo>
                  <a:lnTo>
                    <a:pt x="2802" y="384218"/>
                  </a:lnTo>
                  <a:lnTo>
                    <a:pt x="3038" y="384757"/>
                  </a:lnTo>
                  <a:lnTo>
                    <a:pt x="3275" y="385228"/>
                  </a:lnTo>
                  <a:lnTo>
                    <a:pt x="3526" y="385631"/>
                  </a:lnTo>
                  <a:lnTo>
                    <a:pt x="3777" y="386001"/>
                  </a:lnTo>
                  <a:lnTo>
                    <a:pt x="4036" y="386304"/>
                  </a:lnTo>
                  <a:lnTo>
                    <a:pt x="4295" y="386573"/>
                  </a:lnTo>
                  <a:lnTo>
                    <a:pt x="4568" y="386775"/>
                  </a:lnTo>
                  <a:lnTo>
                    <a:pt x="4842" y="386943"/>
                  </a:lnTo>
                  <a:lnTo>
                    <a:pt x="5115" y="387044"/>
                  </a:lnTo>
                  <a:lnTo>
                    <a:pt x="5677" y="387044"/>
                  </a:lnTo>
                  <a:lnTo>
                    <a:pt x="5950" y="386943"/>
                  </a:lnTo>
                  <a:lnTo>
                    <a:pt x="6216" y="386775"/>
                  </a:lnTo>
                  <a:lnTo>
                    <a:pt x="6482" y="386573"/>
                  </a:lnTo>
                  <a:lnTo>
                    <a:pt x="6741" y="386304"/>
                  </a:lnTo>
                  <a:lnTo>
                    <a:pt x="7000" y="386001"/>
                  </a:lnTo>
                  <a:lnTo>
                    <a:pt x="7251" y="385631"/>
                  </a:lnTo>
                  <a:lnTo>
                    <a:pt x="7495" y="385228"/>
                  </a:lnTo>
                  <a:lnTo>
                    <a:pt x="7731" y="384757"/>
                  </a:lnTo>
                  <a:lnTo>
                    <a:pt x="7968" y="384218"/>
                  </a:lnTo>
                  <a:lnTo>
                    <a:pt x="8190" y="383680"/>
                  </a:lnTo>
                  <a:lnTo>
                    <a:pt x="8411" y="383041"/>
                  </a:lnTo>
                  <a:lnTo>
                    <a:pt x="8618" y="382402"/>
                  </a:lnTo>
                  <a:lnTo>
                    <a:pt x="8825" y="381695"/>
                  </a:lnTo>
                  <a:lnTo>
                    <a:pt x="9025" y="380989"/>
                  </a:lnTo>
                  <a:lnTo>
                    <a:pt x="9209" y="380215"/>
                  </a:lnTo>
                  <a:lnTo>
                    <a:pt x="9387" y="379374"/>
                  </a:lnTo>
                  <a:lnTo>
                    <a:pt x="9557" y="378533"/>
                  </a:lnTo>
                  <a:lnTo>
                    <a:pt x="9719" y="377658"/>
                  </a:lnTo>
                  <a:lnTo>
                    <a:pt x="9867" y="376750"/>
                  </a:lnTo>
                  <a:lnTo>
                    <a:pt x="10008" y="375808"/>
                  </a:lnTo>
                  <a:lnTo>
                    <a:pt x="10141" y="374799"/>
                  </a:lnTo>
                  <a:lnTo>
                    <a:pt x="10259" y="373823"/>
                  </a:lnTo>
                  <a:lnTo>
                    <a:pt x="10370" y="372780"/>
                  </a:lnTo>
                  <a:lnTo>
                    <a:pt x="10466" y="371704"/>
                  </a:lnTo>
                  <a:lnTo>
                    <a:pt x="10554" y="370627"/>
                  </a:lnTo>
                  <a:lnTo>
                    <a:pt x="10621" y="369517"/>
                  </a:lnTo>
                  <a:lnTo>
                    <a:pt x="10687" y="368407"/>
                  </a:lnTo>
                  <a:lnTo>
                    <a:pt x="10732" y="367263"/>
                  </a:lnTo>
                  <a:lnTo>
                    <a:pt x="10769" y="366086"/>
                  </a:lnTo>
                  <a:lnTo>
                    <a:pt x="10791" y="364908"/>
                  </a:lnTo>
                  <a:lnTo>
                    <a:pt x="10798" y="363697"/>
                  </a:lnTo>
                  <a:lnTo>
                    <a:pt x="10791" y="362520"/>
                  </a:lnTo>
                  <a:lnTo>
                    <a:pt x="10769" y="361342"/>
                  </a:lnTo>
                  <a:lnTo>
                    <a:pt x="10732" y="360165"/>
                  </a:lnTo>
                  <a:lnTo>
                    <a:pt x="10687" y="359021"/>
                  </a:lnTo>
                  <a:lnTo>
                    <a:pt x="10621" y="357911"/>
                  </a:lnTo>
                  <a:lnTo>
                    <a:pt x="10554" y="356801"/>
                  </a:lnTo>
                  <a:lnTo>
                    <a:pt x="10466" y="355724"/>
                  </a:lnTo>
                  <a:lnTo>
                    <a:pt x="10370" y="354648"/>
                  </a:lnTo>
                  <a:lnTo>
                    <a:pt x="10259" y="353605"/>
                  </a:lnTo>
                  <a:lnTo>
                    <a:pt x="10141" y="352595"/>
                  </a:lnTo>
                  <a:lnTo>
                    <a:pt x="10008" y="351620"/>
                  </a:lnTo>
                  <a:lnTo>
                    <a:pt x="9867" y="350678"/>
                  </a:lnTo>
                  <a:lnTo>
                    <a:pt x="9719" y="349770"/>
                  </a:lnTo>
                  <a:lnTo>
                    <a:pt x="9557" y="348895"/>
                  </a:lnTo>
                  <a:lnTo>
                    <a:pt x="9387" y="348054"/>
                  </a:lnTo>
                  <a:lnTo>
                    <a:pt x="9209" y="347213"/>
                  </a:lnTo>
                  <a:lnTo>
                    <a:pt x="9025" y="346439"/>
                  </a:lnTo>
                  <a:lnTo>
                    <a:pt x="8825" y="345733"/>
                  </a:lnTo>
                  <a:lnTo>
                    <a:pt x="8618" y="345026"/>
                  </a:lnTo>
                  <a:lnTo>
                    <a:pt x="8411" y="344387"/>
                  </a:lnTo>
                  <a:lnTo>
                    <a:pt x="8190" y="343748"/>
                  </a:lnTo>
                  <a:lnTo>
                    <a:pt x="7968" y="343209"/>
                  </a:lnTo>
                  <a:lnTo>
                    <a:pt x="7731" y="342671"/>
                  </a:lnTo>
                  <a:lnTo>
                    <a:pt x="7495" y="342200"/>
                  </a:lnTo>
                  <a:lnTo>
                    <a:pt x="7251" y="341797"/>
                  </a:lnTo>
                  <a:lnTo>
                    <a:pt x="7000" y="341426"/>
                  </a:lnTo>
                  <a:lnTo>
                    <a:pt x="6741" y="341124"/>
                  </a:lnTo>
                  <a:lnTo>
                    <a:pt x="6482" y="340855"/>
                  </a:lnTo>
                  <a:lnTo>
                    <a:pt x="6216" y="340653"/>
                  </a:lnTo>
                  <a:lnTo>
                    <a:pt x="5950" y="340485"/>
                  </a:lnTo>
                  <a:lnTo>
                    <a:pt x="5677" y="340384"/>
                  </a:lnTo>
                  <a:close/>
                  <a:moveTo>
                    <a:pt x="5396" y="453822"/>
                  </a:moveTo>
                  <a:lnTo>
                    <a:pt x="5115" y="453856"/>
                  </a:lnTo>
                  <a:lnTo>
                    <a:pt x="4842" y="453957"/>
                  </a:lnTo>
                  <a:lnTo>
                    <a:pt x="4568" y="454092"/>
                  </a:lnTo>
                  <a:lnTo>
                    <a:pt x="4295" y="454293"/>
                  </a:lnTo>
                  <a:lnTo>
                    <a:pt x="4036" y="454562"/>
                  </a:lnTo>
                  <a:lnTo>
                    <a:pt x="3777" y="454865"/>
                  </a:lnTo>
                  <a:lnTo>
                    <a:pt x="3526" y="455235"/>
                  </a:lnTo>
                  <a:lnTo>
                    <a:pt x="3275" y="455639"/>
                  </a:lnTo>
                  <a:lnTo>
                    <a:pt x="3038" y="456110"/>
                  </a:lnTo>
                  <a:lnTo>
                    <a:pt x="2802" y="456615"/>
                  </a:lnTo>
                  <a:lnTo>
                    <a:pt x="2580" y="457153"/>
                  </a:lnTo>
                  <a:lnTo>
                    <a:pt x="2359" y="457758"/>
                  </a:lnTo>
                  <a:lnTo>
                    <a:pt x="2152" y="458398"/>
                  </a:lnTo>
                  <a:lnTo>
                    <a:pt x="1945" y="459070"/>
                  </a:lnTo>
                  <a:lnTo>
                    <a:pt x="1752" y="459811"/>
                  </a:lnTo>
                  <a:lnTo>
                    <a:pt x="1568" y="460551"/>
                  </a:lnTo>
                  <a:lnTo>
                    <a:pt x="1390" y="461358"/>
                  </a:lnTo>
                  <a:lnTo>
                    <a:pt x="1220" y="462199"/>
                  </a:lnTo>
                  <a:lnTo>
                    <a:pt x="1058" y="463074"/>
                  </a:lnTo>
                  <a:lnTo>
                    <a:pt x="910" y="463982"/>
                  </a:lnTo>
                  <a:lnTo>
                    <a:pt x="770" y="464924"/>
                  </a:lnTo>
                  <a:lnTo>
                    <a:pt x="644" y="465900"/>
                  </a:lnTo>
                  <a:lnTo>
                    <a:pt x="526" y="466875"/>
                  </a:lnTo>
                  <a:lnTo>
                    <a:pt x="415" y="467918"/>
                  </a:lnTo>
                  <a:lnTo>
                    <a:pt x="326" y="468961"/>
                  </a:lnTo>
                  <a:lnTo>
                    <a:pt x="237" y="470038"/>
                  </a:lnTo>
                  <a:lnTo>
                    <a:pt x="171" y="471148"/>
                  </a:lnTo>
                  <a:lnTo>
                    <a:pt x="112" y="472258"/>
                  </a:lnTo>
                  <a:lnTo>
                    <a:pt x="60" y="473402"/>
                  </a:lnTo>
                  <a:lnTo>
                    <a:pt x="31" y="474579"/>
                  </a:lnTo>
                  <a:lnTo>
                    <a:pt x="8" y="475757"/>
                  </a:lnTo>
                  <a:lnTo>
                    <a:pt x="1" y="476934"/>
                  </a:lnTo>
                  <a:lnTo>
                    <a:pt x="8" y="478179"/>
                  </a:lnTo>
                  <a:lnTo>
                    <a:pt x="31" y="479356"/>
                  </a:lnTo>
                  <a:lnTo>
                    <a:pt x="60" y="480534"/>
                  </a:lnTo>
                  <a:lnTo>
                    <a:pt x="112" y="481711"/>
                  </a:lnTo>
                  <a:lnTo>
                    <a:pt x="171" y="482855"/>
                  </a:lnTo>
                  <a:lnTo>
                    <a:pt x="237" y="483965"/>
                  </a:lnTo>
                  <a:lnTo>
                    <a:pt x="326" y="485075"/>
                  </a:lnTo>
                  <a:lnTo>
                    <a:pt x="415" y="486152"/>
                  </a:lnTo>
                  <a:lnTo>
                    <a:pt x="526" y="487195"/>
                  </a:lnTo>
                  <a:lnTo>
                    <a:pt x="644" y="488204"/>
                  </a:lnTo>
                  <a:lnTo>
                    <a:pt x="770" y="489179"/>
                  </a:lnTo>
                  <a:lnTo>
                    <a:pt x="910" y="490155"/>
                  </a:lnTo>
                  <a:lnTo>
                    <a:pt x="1058" y="491063"/>
                  </a:lnTo>
                  <a:lnTo>
                    <a:pt x="1220" y="491972"/>
                  </a:lnTo>
                  <a:lnTo>
                    <a:pt x="1390" y="492813"/>
                  </a:lnTo>
                  <a:lnTo>
                    <a:pt x="1568" y="493620"/>
                  </a:lnTo>
                  <a:lnTo>
                    <a:pt x="1752" y="494394"/>
                  </a:lnTo>
                  <a:lnTo>
                    <a:pt x="1945" y="495134"/>
                  </a:lnTo>
                  <a:lnTo>
                    <a:pt x="2152" y="495840"/>
                  </a:lnTo>
                  <a:lnTo>
                    <a:pt x="2359" y="496513"/>
                  </a:lnTo>
                  <a:lnTo>
                    <a:pt x="2580" y="497119"/>
                  </a:lnTo>
                  <a:lnTo>
                    <a:pt x="2802" y="497691"/>
                  </a:lnTo>
                  <a:lnTo>
                    <a:pt x="3038" y="498195"/>
                  </a:lnTo>
                  <a:lnTo>
                    <a:pt x="3275" y="498666"/>
                  </a:lnTo>
                  <a:lnTo>
                    <a:pt x="3526" y="499104"/>
                  </a:lnTo>
                  <a:lnTo>
                    <a:pt x="3777" y="499474"/>
                  </a:lnTo>
                  <a:lnTo>
                    <a:pt x="4036" y="499777"/>
                  </a:lnTo>
                  <a:lnTo>
                    <a:pt x="4295" y="500046"/>
                  </a:lnTo>
                  <a:lnTo>
                    <a:pt x="4568" y="500248"/>
                  </a:lnTo>
                  <a:lnTo>
                    <a:pt x="4842" y="500382"/>
                  </a:lnTo>
                  <a:lnTo>
                    <a:pt x="5115" y="500483"/>
                  </a:lnTo>
                  <a:lnTo>
                    <a:pt x="5396" y="500517"/>
                  </a:lnTo>
                  <a:lnTo>
                    <a:pt x="5677" y="500483"/>
                  </a:lnTo>
                  <a:lnTo>
                    <a:pt x="5950" y="500382"/>
                  </a:lnTo>
                  <a:lnTo>
                    <a:pt x="6216" y="500248"/>
                  </a:lnTo>
                  <a:lnTo>
                    <a:pt x="6482" y="500046"/>
                  </a:lnTo>
                  <a:lnTo>
                    <a:pt x="6741" y="499777"/>
                  </a:lnTo>
                  <a:lnTo>
                    <a:pt x="7000" y="499474"/>
                  </a:lnTo>
                  <a:lnTo>
                    <a:pt x="7251" y="499104"/>
                  </a:lnTo>
                  <a:lnTo>
                    <a:pt x="7495" y="498666"/>
                  </a:lnTo>
                  <a:lnTo>
                    <a:pt x="7731" y="498195"/>
                  </a:lnTo>
                  <a:lnTo>
                    <a:pt x="7968" y="497691"/>
                  </a:lnTo>
                  <a:lnTo>
                    <a:pt x="8190" y="497119"/>
                  </a:lnTo>
                  <a:lnTo>
                    <a:pt x="8411" y="496513"/>
                  </a:lnTo>
                  <a:lnTo>
                    <a:pt x="8618" y="495840"/>
                  </a:lnTo>
                  <a:lnTo>
                    <a:pt x="8825" y="495134"/>
                  </a:lnTo>
                  <a:lnTo>
                    <a:pt x="9025" y="494394"/>
                  </a:lnTo>
                  <a:lnTo>
                    <a:pt x="9209" y="493620"/>
                  </a:lnTo>
                  <a:lnTo>
                    <a:pt x="9387" y="492813"/>
                  </a:lnTo>
                  <a:lnTo>
                    <a:pt x="9557" y="491972"/>
                  </a:lnTo>
                  <a:lnTo>
                    <a:pt x="9719" y="491063"/>
                  </a:lnTo>
                  <a:lnTo>
                    <a:pt x="9867" y="490155"/>
                  </a:lnTo>
                  <a:lnTo>
                    <a:pt x="10008" y="489179"/>
                  </a:lnTo>
                  <a:lnTo>
                    <a:pt x="10141" y="488204"/>
                  </a:lnTo>
                  <a:lnTo>
                    <a:pt x="10259" y="487195"/>
                  </a:lnTo>
                  <a:lnTo>
                    <a:pt x="10370" y="486152"/>
                  </a:lnTo>
                  <a:lnTo>
                    <a:pt x="10466" y="485075"/>
                  </a:lnTo>
                  <a:lnTo>
                    <a:pt x="10554" y="483965"/>
                  </a:lnTo>
                  <a:lnTo>
                    <a:pt x="10621" y="482855"/>
                  </a:lnTo>
                  <a:lnTo>
                    <a:pt x="10687" y="481711"/>
                  </a:lnTo>
                  <a:lnTo>
                    <a:pt x="10732" y="480534"/>
                  </a:lnTo>
                  <a:lnTo>
                    <a:pt x="10769" y="479356"/>
                  </a:lnTo>
                  <a:lnTo>
                    <a:pt x="10791" y="478179"/>
                  </a:lnTo>
                  <a:lnTo>
                    <a:pt x="10798" y="476934"/>
                  </a:lnTo>
                  <a:lnTo>
                    <a:pt x="10791" y="475757"/>
                  </a:lnTo>
                  <a:lnTo>
                    <a:pt x="10769" y="474579"/>
                  </a:lnTo>
                  <a:lnTo>
                    <a:pt x="10732" y="473402"/>
                  </a:lnTo>
                  <a:lnTo>
                    <a:pt x="10687" y="472258"/>
                  </a:lnTo>
                  <a:lnTo>
                    <a:pt x="10621" y="471148"/>
                  </a:lnTo>
                  <a:lnTo>
                    <a:pt x="10554" y="470038"/>
                  </a:lnTo>
                  <a:lnTo>
                    <a:pt x="10466" y="468961"/>
                  </a:lnTo>
                  <a:lnTo>
                    <a:pt x="10370" y="467918"/>
                  </a:lnTo>
                  <a:lnTo>
                    <a:pt x="10259" y="466875"/>
                  </a:lnTo>
                  <a:lnTo>
                    <a:pt x="10141" y="465900"/>
                  </a:lnTo>
                  <a:lnTo>
                    <a:pt x="10008" y="464924"/>
                  </a:lnTo>
                  <a:lnTo>
                    <a:pt x="9867" y="463982"/>
                  </a:lnTo>
                  <a:lnTo>
                    <a:pt x="9719" y="463074"/>
                  </a:lnTo>
                  <a:lnTo>
                    <a:pt x="9557" y="462199"/>
                  </a:lnTo>
                  <a:lnTo>
                    <a:pt x="9387" y="461358"/>
                  </a:lnTo>
                  <a:lnTo>
                    <a:pt x="9209" y="460551"/>
                  </a:lnTo>
                  <a:lnTo>
                    <a:pt x="9025" y="459811"/>
                  </a:lnTo>
                  <a:lnTo>
                    <a:pt x="8825" y="459070"/>
                  </a:lnTo>
                  <a:lnTo>
                    <a:pt x="8618" y="458398"/>
                  </a:lnTo>
                  <a:lnTo>
                    <a:pt x="8411" y="457758"/>
                  </a:lnTo>
                  <a:lnTo>
                    <a:pt x="8190" y="457153"/>
                  </a:lnTo>
                  <a:lnTo>
                    <a:pt x="7968" y="456615"/>
                  </a:lnTo>
                  <a:lnTo>
                    <a:pt x="7731" y="456110"/>
                  </a:lnTo>
                  <a:lnTo>
                    <a:pt x="7495" y="455639"/>
                  </a:lnTo>
                  <a:lnTo>
                    <a:pt x="7251" y="455235"/>
                  </a:lnTo>
                  <a:lnTo>
                    <a:pt x="7000" y="454865"/>
                  </a:lnTo>
                  <a:lnTo>
                    <a:pt x="6741" y="454562"/>
                  </a:lnTo>
                  <a:lnTo>
                    <a:pt x="6482" y="454293"/>
                  </a:lnTo>
                  <a:lnTo>
                    <a:pt x="6216" y="454092"/>
                  </a:lnTo>
                  <a:lnTo>
                    <a:pt x="5950" y="453957"/>
                  </a:lnTo>
                  <a:lnTo>
                    <a:pt x="5677" y="453856"/>
                  </a:lnTo>
                  <a:lnTo>
                    <a:pt x="5396" y="453822"/>
                  </a:lnTo>
                  <a:close/>
                  <a:moveTo>
                    <a:pt x="5115" y="567059"/>
                  </a:moveTo>
                  <a:lnTo>
                    <a:pt x="4842" y="567160"/>
                  </a:lnTo>
                  <a:lnTo>
                    <a:pt x="4568" y="567328"/>
                  </a:lnTo>
                  <a:lnTo>
                    <a:pt x="4295" y="567530"/>
                  </a:lnTo>
                  <a:lnTo>
                    <a:pt x="4036" y="567766"/>
                  </a:lnTo>
                  <a:lnTo>
                    <a:pt x="3777" y="568102"/>
                  </a:lnTo>
                  <a:lnTo>
                    <a:pt x="3526" y="568472"/>
                  </a:lnTo>
                  <a:lnTo>
                    <a:pt x="3275" y="568876"/>
                  </a:lnTo>
                  <a:lnTo>
                    <a:pt x="3038" y="569347"/>
                  </a:lnTo>
                  <a:lnTo>
                    <a:pt x="2802" y="569885"/>
                  </a:lnTo>
                  <a:lnTo>
                    <a:pt x="2580" y="570423"/>
                  </a:lnTo>
                  <a:lnTo>
                    <a:pt x="2359" y="571029"/>
                  </a:lnTo>
                  <a:lnTo>
                    <a:pt x="2152" y="571702"/>
                  </a:lnTo>
                  <a:lnTo>
                    <a:pt x="1945" y="572408"/>
                  </a:lnTo>
                  <a:lnTo>
                    <a:pt x="1752" y="573115"/>
                  </a:lnTo>
                  <a:lnTo>
                    <a:pt x="1568" y="573889"/>
                  </a:lnTo>
                  <a:lnTo>
                    <a:pt x="1390" y="574730"/>
                  </a:lnTo>
                  <a:lnTo>
                    <a:pt x="1220" y="575571"/>
                  </a:lnTo>
                  <a:lnTo>
                    <a:pt x="1058" y="576445"/>
                  </a:lnTo>
                  <a:lnTo>
                    <a:pt x="910" y="577354"/>
                  </a:lnTo>
                  <a:lnTo>
                    <a:pt x="770" y="578296"/>
                  </a:lnTo>
                  <a:lnTo>
                    <a:pt x="644" y="579271"/>
                  </a:lnTo>
                  <a:lnTo>
                    <a:pt x="526" y="580280"/>
                  </a:lnTo>
                  <a:lnTo>
                    <a:pt x="415" y="581323"/>
                  </a:lnTo>
                  <a:lnTo>
                    <a:pt x="326" y="582400"/>
                  </a:lnTo>
                  <a:lnTo>
                    <a:pt x="237" y="583476"/>
                  </a:lnTo>
                  <a:lnTo>
                    <a:pt x="171" y="584586"/>
                  </a:lnTo>
                  <a:lnTo>
                    <a:pt x="112" y="585697"/>
                  </a:lnTo>
                  <a:lnTo>
                    <a:pt x="60" y="586840"/>
                  </a:lnTo>
                  <a:lnTo>
                    <a:pt x="31" y="588018"/>
                  </a:lnTo>
                  <a:lnTo>
                    <a:pt x="8" y="589195"/>
                  </a:lnTo>
                  <a:lnTo>
                    <a:pt x="1" y="590373"/>
                  </a:lnTo>
                  <a:lnTo>
                    <a:pt x="8" y="591618"/>
                  </a:lnTo>
                  <a:lnTo>
                    <a:pt x="31" y="592795"/>
                  </a:lnTo>
                  <a:lnTo>
                    <a:pt x="60" y="593972"/>
                  </a:lnTo>
                  <a:lnTo>
                    <a:pt x="112" y="595150"/>
                  </a:lnTo>
                  <a:lnTo>
                    <a:pt x="171" y="596294"/>
                  </a:lnTo>
                  <a:lnTo>
                    <a:pt x="237" y="597404"/>
                  </a:lnTo>
                  <a:lnTo>
                    <a:pt x="326" y="598480"/>
                  </a:lnTo>
                  <a:lnTo>
                    <a:pt x="415" y="599557"/>
                  </a:lnTo>
                  <a:lnTo>
                    <a:pt x="526" y="600600"/>
                  </a:lnTo>
                  <a:lnTo>
                    <a:pt x="644" y="601609"/>
                  </a:lnTo>
                  <a:lnTo>
                    <a:pt x="770" y="602585"/>
                  </a:lnTo>
                  <a:lnTo>
                    <a:pt x="910" y="603527"/>
                  </a:lnTo>
                  <a:lnTo>
                    <a:pt x="1058" y="604435"/>
                  </a:lnTo>
                  <a:lnTo>
                    <a:pt x="1220" y="605310"/>
                  </a:lnTo>
                  <a:lnTo>
                    <a:pt x="1390" y="606151"/>
                  </a:lnTo>
                  <a:lnTo>
                    <a:pt x="1568" y="606958"/>
                  </a:lnTo>
                  <a:lnTo>
                    <a:pt x="1752" y="607732"/>
                  </a:lnTo>
                  <a:lnTo>
                    <a:pt x="1945" y="608472"/>
                  </a:lnTo>
                  <a:lnTo>
                    <a:pt x="2152" y="609145"/>
                  </a:lnTo>
                  <a:lnTo>
                    <a:pt x="2359" y="609784"/>
                  </a:lnTo>
                  <a:lnTo>
                    <a:pt x="2580" y="610389"/>
                  </a:lnTo>
                  <a:lnTo>
                    <a:pt x="2802" y="610961"/>
                  </a:lnTo>
                  <a:lnTo>
                    <a:pt x="3038" y="611466"/>
                  </a:lnTo>
                  <a:lnTo>
                    <a:pt x="3275" y="611937"/>
                  </a:lnTo>
                  <a:lnTo>
                    <a:pt x="3526" y="612341"/>
                  </a:lnTo>
                  <a:lnTo>
                    <a:pt x="3777" y="612711"/>
                  </a:lnTo>
                  <a:lnTo>
                    <a:pt x="4036" y="613013"/>
                  </a:lnTo>
                  <a:lnTo>
                    <a:pt x="4295" y="613249"/>
                  </a:lnTo>
                  <a:lnTo>
                    <a:pt x="4568" y="613451"/>
                  </a:lnTo>
                  <a:lnTo>
                    <a:pt x="4842" y="613619"/>
                  </a:lnTo>
                  <a:lnTo>
                    <a:pt x="5115" y="613686"/>
                  </a:lnTo>
                  <a:lnTo>
                    <a:pt x="5396" y="613720"/>
                  </a:lnTo>
                  <a:lnTo>
                    <a:pt x="5677" y="613686"/>
                  </a:lnTo>
                  <a:lnTo>
                    <a:pt x="5950" y="613619"/>
                  </a:lnTo>
                  <a:lnTo>
                    <a:pt x="6216" y="613451"/>
                  </a:lnTo>
                  <a:lnTo>
                    <a:pt x="6482" y="613249"/>
                  </a:lnTo>
                  <a:lnTo>
                    <a:pt x="6741" y="613013"/>
                  </a:lnTo>
                  <a:lnTo>
                    <a:pt x="7000" y="612711"/>
                  </a:lnTo>
                  <a:lnTo>
                    <a:pt x="7251" y="612341"/>
                  </a:lnTo>
                  <a:lnTo>
                    <a:pt x="7495" y="611937"/>
                  </a:lnTo>
                  <a:lnTo>
                    <a:pt x="7731" y="611466"/>
                  </a:lnTo>
                  <a:lnTo>
                    <a:pt x="7968" y="610961"/>
                  </a:lnTo>
                  <a:lnTo>
                    <a:pt x="8190" y="610389"/>
                  </a:lnTo>
                  <a:lnTo>
                    <a:pt x="8411" y="609784"/>
                  </a:lnTo>
                  <a:lnTo>
                    <a:pt x="8618" y="609145"/>
                  </a:lnTo>
                  <a:lnTo>
                    <a:pt x="8825" y="608472"/>
                  </a:lnTo>
                  <a:lnTo>
                    <a:pt x="9025" y="607732"/>
                  </a:lnTo>
                  <a:lnTo>
                    <a:pt x="9209" y="606958"/>
                  </a:lnTo>
                  <a:lnTo>
                    <a:pt x="9387" y="606151"/>
                  </a:lnTo>
                  <a:lnTo>
                    <a:pt x="9557" y="605310"/>
                  </a:lnTo>
                  <a:lnTo>
                    <a:pt x="9719" y="604435"/>
                  </a:lnTo>
                  <a:lnTo>
                    <a:pt x="9867" y="603527"/>
                  </a:lnTo>
                  <a:lnTo>
                    <a:pt x="10008" y="602585"/>
                  </a:lnTo>
                  <a:lnTo>
                    <a:pt x="10141" y="601609"/>
                  </a:lnTo>
                  <a:lnTo>
                    <a:pt x="10259" y="600600"/>
                  </a:lnTo>
                  <a:lnTo>
                    <a:pt x="10370" y="599557"/>
                  </a:lnTo>
                  <a:lnTo>
                    <a:pt x="10466" y="598480"/>
                  </a:lnTo>
                  <a:lnTo>
                    <a:pt x="10554" y="597404"/>
                  </a:lnTo>
                  <a:lnTo>
                    <a:pt x="10621" y="596294"/>
                  </a:lnTo>
                  <a:lnTo>
                    <a:pt x="10687" y="595150"/>
                  </a:lnTo>
                  <a:lnTo>
                    <a:pt x="10732" y="593972"/>
                  </a:lnTo>
                  <a:lnTo>
                    <a:pt x="10769" y="592795"/>
                  </a:lnTo>
                  <a:lnTo>
                    <a:pt x="10791" y="591618"/>
                  </a:lnTo>
                  <a:lnTo>
                    <a:pt x="10798" y="590373"/>
                  </a:lnTo>
                  <a:lnTo>
                    <a:pt x="10791" y="589195"/>
                  </a:lnTo>
                  <a:lnTo>
                    <a:pt x="10769" y="588018"/>
                  </a:lnTo>
                  <a:lnTo>
                    <a:pt x="10732" y="586840"/>
                  </a:lnTo>
                  <a:lnTo>
                    <a:pt x="10687" y="585697"/>
                  </a:lnTo>
                  <a:lnTo>
                    <a:pt x="10621" y="584586"/>
                  </a:lnTo>
                  <a:lnTo>
                    <a:pt x="10554" y="583476"/>
                  </a:lnTo>
                  <a:lnTo>
                    <a:pt x="10466" y="582400"/>
                  </a:lnTo>
                  <a:lnTo>
                    <a:pt x="10370" y="581323"/>
                  </a:lnTo>
                  <a:lnTo>
                    <a:pt x="10259" y="580280"/>
                  </a:lnTo>
                  <a:lnTo>
                    <a:pt x="10141" y="579271"/>
                  </a:lnTo>
                  <a:lnTo>
                    <a:pt x="10008" y="578296"/>
                  </a:lnTo>
                  <a:lnTo>
                    <a:pt x="9867" y="577354"/>
                  </a:lnTo>
                  <a:lnTo>
                    <a:pt x="9719" y="576445"/>
                  </a:lnTo>
                  <a:lnTo>
                    <a:pt x="9557" y="575571"/>
                  </a:lnTo>
                  <a:lnTo>
                    <a:pt x="9387" y="574730"/>
                  </a:lnTo>
                  <a:lnTo>
                    <a:pt x="9209" y="573889"/>
                  </a:lnTo>
                  <a:lnTo>
                    <a:pt x="9025" y="573115"/>
                  </a:lnTo>
                  <a:lnTo>
                    <a:pt x="8825" y="572408"/>
                  </a:lnTo>
                  <a:lnTo>
                    <a:pt x="8618" y="571702"/>
                  </a:lnTo>
                  <a:lnTo>
                    <a:pt x="8411" y="571029"/>
                  </a:lnTo>
                  <a:lnTo>
                    <a:pt x="8190" y="570423"/>
                  </a:lnTo>
                  <a:lnTo>
                    <a:pt x="7968" y="569885"/>
                  </a:lnTo>
                  <a:lnTo>
                    <a:pt x="7731" y="569347"/>
                  </a:lnTo>
                  <a:lnTo>
                    <a:pt x="7495" y="568876"/>
                  </a:lnTo>
                  <a:lnTo>
                    <a:pt x="7251" y="568472"/>
                  </a:lnTo>
                  <a:lnTo>
                    <a:pt x="7000" y="568102"/>
                  </a:lnTo>
                  <a:lnTo>
                    <a:pt x="6741" y="567766"/>
                  </a:lnTo>
                  <a:lnTo>
                    <a:pt x="6482" y="567530"/>
                  </a:lnTo>
                  <a:lnTo>
                    <a:pt x="6216" y="567328"/>
                  </a:lnTo>
                  <a:lnTo>
                    <a:pt x="5950" y="567160"/>
                  </a:lnTo>
                  <a:lnTo>
                    <a:pt x="5677"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0"/>
            <p:cNvSpPr/>
            <p:nvPr/>
          </p:nvSpPr>
          <p:spPr>
            <a:xfrm>
              <a:off x="2244887" y="931941"/>
              <a:ext cx="30377" cy="405055"/>
            </a:xfrm>
            <a:custGeom>
              <a:avLst/>
              <a:gdLst/>
              <a:ahLst/>
              <a:cxnLst/>
              <a:rect l="l" t="t" r="r" b="b"/>
              <a:pathLst>
                <a:path w="10791" h="613720" extrusionOk="0">
                  <a:moveTo>
                    <a:pt x="5395" y="0"/>
                  </a:moveTo>
                  <a:lnTo>
                    <a:pt x="5114" y="34"/>
                  </a:lnTo>
                  <a:lnTo>
                    <a:pt x="4841" y="135"/>
                  </a:lnTo>
                  <a:lnTo>
                    <a:pt x="4568" y="269"/>
                  </a:lnTo>
                  <a:lnTo>
                    <a:pt x="4294" y="471"/>
                  </a:lnTo>
                  <a:lnTo>
                    <a:pt x="4035" y="740"/>
                  </a:lnTo>
                  <a:lnTo>
                    <a:pt x="3777" y="1043"/>
                  </a:lnTo>
                  <a:lnTo>
                    <a:pt x="3526" y="1413"/>
                  </a:lnTo>
                  <a:lnTo>
                    <a:pt x="3274" y="1850"/>
                  </a:lnTo>
                  <a:lnTo>
                    <a:pt x="3038" y="2321"/>
                  </a:lnTo>
                  <a:lnTo>
                    <a:pt x="2801" y="2826"/>
                  </a:lnTo>
                  <a:lnTo>
                    <a:pt x="2580" y="3398"/>
                  </a:lnTo>
                  <a:lnTo>
                    <a:pt x="2358" y="4003"/>
                  </a:lnTo>
                  <a:lnTo>
                    <a:pt x="2151" y="4643"/>
                  </a:lnTo>
                  <a:lnTo>
                    <a:pt x="1944" y="5349"/>
                  </a:lnTo>
                  <a:lnTo>
                    <a:pt x="1752" y="6089"/>
                  </a:lnTo>
                  <a:lnTo>
                    <a:pt x="1560" y="6863"/>
                  </a:lnTo>
                  <a:lnTo>
                    <a:pt x="1382" y="7670"/>
                  </a:lnTo>
                  <a:lnTo>
                    <a:pt x="1220" y="8511"/>
                  </a:lnTo>
                  <a:lnTo>
                    <a:pt x="1057" y="9420"/>
                  </a:lnTo>
                  <a:lnTo>
                    <a:pt x="909" y="10328"/>
                  </a:lnTo>
                  <a:lnTo>
                    <a:pt x="769" y="11270"/>
                  </a:lnTo>
                  <a:lnTo>
                    <a:pt x="643" y="12245"/>
                  </a:lnTo>
                  <a:lnTo>
                    <a:pt x="525" y="13255"/>
                  </a:lnTo>
                  <a:lnTo>
                    <a:pt x="414" y="14298"/>
                  </a:lnTo>
                  <a:lnTo>
                    <a:pt x="318" y="15340"/>
                  </a:lnTo>
                  <a:lnTo>
                    <a:pt x="237" y="16417"/>
                  </a:lnTo>
                  <a:lnTo>
                    <a:pt x="163" y="17527"/>
                  </a:lnTo>
                  <a:lnTo>
                    <a:pt x="104" y="18671"/>
                  </a:lnTo>
                  <a:lnTo>
                    <a:pt x="59" y="19815"/>
                  </a:lnTo>
                  <a:lnTo>
                    <a:pt x="30" y="20959"/>
                  </a:lnTo>
                  <a:lnTo>
                    <a:pt x="8" y="22136"/>
                  </a:lnTo>
                  <a:lnTo>
                    <a:pt x="0" y="23347"/>
                  </a:lnTo>
                  <a:lnTo>
                    <a:pt x="8" y="24558"/>
                  </a:lnTo>
                  <a:lnTo>
                    <a:pt x="30" y="25736"/>
                  </a:lnTo>
                  <a:lnTo>
                    <a:pt x="59" y="26879"/>
                  </a:lnTo>
                  <a:lnTo>
                    <a:pt x="104" y="28023"/>
                  </a:lnTo>
                  <a:lnTo>
                    <a:pt x="163" y="29167"/>
                  </a:lnTo>
                  <a:lnTo>
                    <a:pt x="237" y="30277"/>
                  </a:lnTo>
                  <a:lnTo>
                    <a:pt x="318" y="31354"/>
                  </a:lnTo>
                  <a:lnTo>
                    <a:pt x="414" y="32397"/>
                  </a:lnTo>
                  <a:lnTo>
                    <a:pt x="525" y="33440"/>
                  </a:lnTo>
                  <a:lnTo>
                    <a:pt x="643" y="34449"/>
                  </a:lnTo>
                  <a:lnTo>
                    <a:pt x="769" y="35424"/>
                  </a:lnTo>
                  <a:lnTo>
                    <a:pt x="909" y="36366"/>
                  </a:lnTo>
                  <a:lnTo>
                    <a:pt x="1057" y="37275"/>
                  </a:lnTo>
                  <a:lnTo>
                    <a:pt x="1220" y="38183"/>
                  </a:lnTo>
                  <a:lnTo>
                    <a:pt x="1382" y="39024"/>
                  </a:lnTo>
                  <a:lnTo>
                    <a:pt x="1560" y="39831"/>
                  </a:lnTo>
                  <a:lnTo>
                    <a:pt x="1752" y="40605"/>
                  </a:lnTo>
                  <a:lnTo>
                    <a:pt x="1944" y="41345"/>
                  </a:lnTo>
                  <a:lnTo>
                    <a:pt x="2151" y="42052"/>
                  </a:lnTo>
                  <a:lnTo>
                    <a:pt x="2358" y="42691"/>
                  </a:lnTo>
                  <a:lnTo>
                    <a:pt x="2580" y="43296"/>
                  </a:lnTo>
                  <a:lnTo>
                    <a:pt x="2801" y="43868"/>
                  </a:lnTo>
                  <a:lnTo>
                    <a:pt x="3038" y="44373"/>
                  </a:lnTo>
                  <a:lnTo>
                    <a:pt x="3274" y="44844"/>
                  </a:lnTo>
                  <a:lnTo>
                    <a:pt x="3526" y="45281"/>
                  </a:lnTo>
                  <a:lnTo>
                    <a:pt x="3777" y="45651"/>
                  </a:lnTo>
                  <a:lnTo>
                    <a:pt x="4035" y="45954"/>
                  </a:lnTo>
                  <a:lnTo>
                    <a:pt x="4294" y="46223"/>
                  </a:lnTo>
                  <a:lnTo>
                    <a:pt x="4568" y="46425"/>
                  </a:lnTo>
                  <a:lnTo>
                    <a:pt x="4841" y="46560"/>
                  </a:lnTo>
                  <a:lnTo>
                    <a:pt x="5114" y="46661"/>
                  </a:lnTo>
                  <a:lnTo>
                    <a:pt x="5395" y="46694"/>
                  </a:lnTo>
                  <a:lnTo>
                    <a:pt x="5676" y="46661"/>
                  </a:lnTo>
                  <a:lnTo>
                    <a:pt x="5950" y="46560"/>
                  </a:lnTo>
                  <a:lnTo>
                    <a:pt x="6216" y="46425"/>
                  </a:lnTo>
                  <a:lnTo>
                    <a:pt x="6482" y="46223"/>
                  </a:lnTo>
                  <a:lnTo>
                    <a:pt x="6740" y="45954"/>
                  </a:lnTo>
                  <a:lnTo>
                    <a:pt x="6999" y="45651"/>
                  </a:lnTo>
                  <a:lnTo>
                    <a:pt x="7250" y="45281"/>
                  </a:lnTo>
                  <a:lnTo>
                    <a:pt x="7494" y="44844"/>
                  </a:lnTo>
                  <a:lnTo>
                    <a:pt x="7731" y="44373"/>
                  </a:lnTo>
                  <a:lnTo>
                    <a:pt x="7960" y="43868"/>
                  </a:lnTo>
                  <a:lnTo>
                    <a:pt x="8189" y="43296"/>
                  </a:lnTo>
                  <a:lnTo>
                    <a:pt x="8411" y="42691"/>
                  </a:lnTo>
                  <a:lnTo>
                    <a:pt x="8618" y="42052"/>
                  </a:lnTo>
                  <a:lnTo>
                    <a:pt x="8824" y="41345"/>
                  </a:lnTo>
                  <a:lnTo>
                    <a:pt x="9017" y="40605"/>
                  </a:lnTo>
                  <a:lnTo>
                    <a:pt x="9209" y="39831"/>
                  </a:lnTo>
                  <a:lnTo>
                    <a:pt x="9386" y="39024"/>
                  </a:lnTo>
                  <a:lnTo>
                    <a:pt x="9556" y="38183"/>
                  </a:lnTo>
                  <a:lnTo>
                    <a:pt x="9719" y="37275"/>
                  </a:lnTo>
                  <a:lnTo>
                    <a:pt x="9867" y="36366"/>
                  </a:lnTo>
                  <a:lnTo>
                    <a:pt x="10007" y="35424"/>
                  </a:lnTo>
                  <a:lnTo>
                    <a:pt x="10140" y="34449"/>
                  </a:lnTo>
                  <a:lnTo>
                    <a:pt x="10258" y="33440"/>
                  </a:lnTo>
                  <a:lnTo>
                    <a:pt x="10369" y="32397"/>
                  </a:lnTo>
                  <a:lnTo>
                    <a:pt x="10465" y="31354"/>
                  </a:lnTo>
                  <a:lnTo>
                    <a:pt x="10546" y="30277"/>
                  </a:lnTo>
                  <a:lnTo>
                    <a:pt x="10620" y="29167"/>
                  </a:lnTo>
                  <a:lnTo>
                    <a:pt x="10687" y="28023"/>
                  </a:lnTo>
                  <a:lnTo>
                    <a:pt x="10731" y="26879"/>
                  </a:lnTo>
                  <a:lnTo>
                    <a:pt x="10768" y="25736"/>
                  </a:lnTo>
                  <a:lnTo>
                    <a:pt x="10790" y="24558"/>
                  </a:lnTo>
                  <a:lnTo>
                    <a:pt x="10790" y="23347"/>
                  </a:lnTo>
                  <a:lnTo>
                    <a:pt x="10790" y="22136"/>
                  </a:lnTo>
                  <a:lnTo>
                    <a:pt x="10768" y="20959"/>
                  </a:lnTo>
                  <a:lnTo>
                    <a:pt x="10731" y="19815"/>
                  </a:lnTo>
                  <a:lnTo>
                    <a:pt x="10687" y="18671"/>
                  </a:lnTo>
                  <a:lnTo>
                    <a:pt x="10620" y="17527"/>
                  </a:lnTo>
                  <a:lnTo>
                    <a:pt x="10546" y="16417"/>
                  </a:lnTo>
                  <a:lnTo>
                    <a:pt x="10465" y="15340"/>
                  </a:lnTo>
                  <a:lnTo>
                    <a:pt x="10369" y="14298"/>
                  </a:lnTo>
                  <a:lnTo>
                    <a:pt x="10258" y="13255"/>
                  </a:lnTo>
                  <a:lnTo>
                    <a:pt x="10140" y="12245"/>
                  </a:lnTo>
                  <a:lnTo>
                    <a:pt x="10007" y="11270"/>
                  </a:lnTo>
                  <a:lnTo>
                    <a:pt x="9867" y="10328"/>
                  </a:lnTo>
                  <a:lnTo>
                    <a:pt x="9719" y="9420"/>
                  </a:lnTo>
                  <a:lnTo>
                    <a:pt x="9556" y="8511"/>
                  </a:lnTo>
                  <a:lnTo>
                    <a:pt x="9386" y="7670"/>
                  </a:lnTo>
                  <a:lnTo>
                    <a:pt x="9209" y="6863"/>
                  </a:lnTo>
                  <a:lnTo>
                    <a:pt x="9017" y="6089"/>
                  </a:lnTo>
                  <a:lnTo>
                    <a:pt x="8824" y="5349"/>
                  </a:lnTo>
                  <a:lnTo>
                    <a:pt x="8618" y="4643"/>
                  </a:lnTo>
                  <a:lnTo>
                    <a:pt x="8411" y="4003"/>
                  </a:lnTo>
                  <a:lnTo>
                    <a:pt x="8189" y="3398"/>
                  </a:lnTo>
                  <a:lnTo>
                    <a:pt x="7960" y="2826"/>
                  </a:lnTo>
                  <a:lnTo>
                    <a:pt x="7731" y="2321"/>
                  </a:lnTo>
                  <a:lnTo>
                    <a:pt x="7494" y="1850"/>
                  </a:lnTo>
                  <a:lnTo>
                    <a:pt x="7250" y="1413"/>
                  </a:lnTo>
                  <a:lnTo>
                    <a:pt x="6999" y="1043"/>
                  </a:lnTo>
                  <a:lnTo>
                    <a:pt x="6740" y="740"/>
                  </a:lnTo>
                  <a:lnTo>
                    <a:pt x="6482" y="471"/>
                  </a:lnTo>
                  <a:lnTo>
                    <a:pt x="6216" y="269"/>
                  </a:lnTo>
                  <a:lnTo>
                    <a:pt x="5950" y="135"/>
                  </a:lnTo>
                  <a:lnTo>
                    <a:pt x="5676" y="34"/>
                  </a:lnTo>
                  <a:lnTo>
                    <a:pt x="5395" y="0"/>
                  </a:lnTo>
                  <a:close/>
                  <a:moveTo>
                    <a:pt x="5395" y="113472"/>
                  </a:moveTo>
                  <a:lnTo>
                    <a:pt x="5114" y="113506"/>
                  </a:lnTo>
                  <a:lnTo>
                    <a:pt x="4841" y="113573"/>
                  </a:lnTo>
                  <a:lnTo>
                    <a:pt x="4568" y="113742"/>
                  </a:lnTo>
                  <a:lnTo>
                    <a:pt x="4294" y="113943"/>
                  </a:lnTo>
                  <a:lnTo>
                    <a:pt x="4035" y="114213"/>
                  </a:lnTo>
                  <a:lnTo>
                    <a:pt x="3777" y="114515"/>
                  </a:lnTo>
                  <a:lnTo>
                    <a:pt x="3526" y="114885"/>
                  </a:lnTo>
                  <a:lnTo>
                    <a:pt x="3274" y="115323"/>
                  </a:lnTo>
                  <a:lnTo>
                    <a:pt x="3038" y="115794"/>
                  </a:lnTo>
                  <a:lnTo>
                    <a:pt x="2801" y="116298"/>
                  </a:lnTo>
                  <a:lnTo>
                    <a:pt x="2580" y="116870"/>
                  </a:lnTo>
                  <a:lnTo>
                    <a:pt x="2358" y="117476"/>
                  </a:lnTo>
                  <a:lnTo>
                    <a:pt x="2151" y="118115"/>
                  </a:lnTo>
                  <a:lnTo>
                    <a:pt x="1944" y="118821"/>
                  </a:lnTo>
                  <a:lnTo>
                    <a:pt x="1752" y="119562"/>
                  </a:lnTo>
                  <a:lnTo>
                    <a:pt x="1560" y="120335"/>
                  </a:lnTo>
                  <a:lnTo>
                    <a:pt x="1382" y="121143"/>
                  </a:lnTo>
                  <a:lnTo>
                    <a:pt x="1220" y="121984"/>
                  </a:lnTo>
                  <a:lnTo>
                    <a:pt x="1057" y="122858"/>
                  </a:lnTo>
                  <a:lnTo>
                    <a:pt x="909" y="123800"/>
                  </a:lnTo>
                  <a:lnTo>
                    <a:pt x="769" y="124742"/>
                  </a:lnTo>
                  <a:lnTo>
                    <a:pt x="643" y="125718"/>
                  </a:lnTo>
                  <a:lnTo>
                    <a:pt x="525" y="126727"/>
                  </a:lnTo>
                  <a:lnTo>
                    <a:pt x="414" y="127736"/>
                  </a:lnTo>
                  <a:lnTo>
                    <a:pt x="318" y="128813"/>
                  </a:lnTo>
                  <a:lnTo>
                    <a:pt x="237" y="129889"/>
                  </a:lnTo>
                  <a:lnTo>
                    <a:pt x="163" y="131000"/>
                  </a:lnTo>
                  <a:lnTo>
                    <a:pt x="104" y="132110"/>
                  </a:lnTo>
                  <a:lnTo>
                    <a:pt x="59" y="133254"/>
                  </a:lnTo>
                  <a:lnTo>
                    <a:pt x="30" y="134431"/>
                  </a:lnTo>
                  <a:lnTo>
                    <a:pt x="8" y="135608"/>
                  </a:lnTo>
                  <a:lnTo>
                    <a:pt x="0" y="136820"/>
                  </a:lnTo>
                  <a:lnTo>
                    <a:pt x="8" y="137997"/>
                  </a:lnTo>
                  <a:lnTo>
                    <a:pt x="30" y="139174"/>
                  </a:lnTo>
                  <a:lnTo>
                    <a:pt x="59" y="140352"/>
                  </a:lnTo>
                  <a:lnTo>
                    <a:pt x="104" y="141496"/>
                  </a:lnTo>
                  <a:lnTo>
                    <a:pt x="163" y="142640"/>
                  </a:lnTo>
                  <a:lnTo>
                    <a:pt x="237" y="143716"/>
                  </a:lnTo>
                  <a:lnTo>
                    <a:pt x="318" y="144826"/>
                  </a:lnTo>
                  <a:lnTo>
                    <a:pt x="414" y="145869"/>
                  </a:lnTo>
                  <a:lnTo>
                    <a:pt x="525" y="146912"/>
                  </a:lnTo>
                  <a:lnTo>
                    <a:pt x="643" y="147921"/>
                  </a:lnTo>
                  <a:lnTo>
                    <a:pt x="769" y="148897"/>
                  </a:lnTo>
                  <a:lnTo>
                    <a:pt x="909" y="149839"/>
                  </a:lnTo>
                  <a:lnTo>
                    <a:pt x="1057" y="150747"/>
                  </a:lnTo>
                  <a:lnTo>
                    <a:pt x="1220" y="151622"/>
                  </a:lnTo>
                  <a:lnTo>
                    <a:pt x="1382" y="152496"/>
                  </a:lnTo>
                  <a:lnTo>
                    <a:pt x="1560" y="153304"/>
                  </a:lnTo>
                  <a:lnTo>
                    <a:pt x="1752" y="154078"/>
                  </a:lnTo>
                  <a:lnTo>
                    <a:pt x="1944" y="154818"/>
                  </a:lnTo>
                  <a:lnTo>
                    <a:pt x="2151" y="155491"/>
                  </a:lnTo>
                  <a:lnTo>
                    <a:pt x="2358" y="156163"/>
                  </a:lnTo>
                  <a:lnTo>
                    <a:pt x="2580" y="156769"/>
                  </a:lnTo>
                  <a:lnTo>
                    <a:pt x="2801" y="157341"/>
                  </a:lnTo>
                  <a:lnTo>
                    <a:pt x="3038" y="157845"/>
                  </a:lnTo>
                  <a:lnTo>
                    <a:pt x="3274" y="158316"/>
                  </a:lnTo>
                  <a:lnTo>
                    <a:pt x="3526" y="158720"/>
                  </a:lnTo>
                  <a:lnTo>
                    <a:pt x="3777" y="159090"/>
                  </a:lnTo>
                  <a:lnTo>
                    <a:pt x="4035" y="159427"/>
                  </a:lnTo>
                  <a:lnTo>
                    <a:pt x="4294" y="159696"/>
                  </a:lnTo>
                  <a:lnTo>
                    <a:pt x="4568" y="159898"/>
                  </a:lnTo>
                  <a:lnTo>
                    <a:pt x="4841" y="160032"/>
                  </a:lnTo>
                  <a:lnTo>
                    <a:pt x="5114" y="160133"/>
                  </a:lnTo>
                  <a:lnTo>
                    <a:pt x="5395"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0" y="157341"/>
                  </a:lnTo>
                  <a:lnTo>
                    <a:pt x="8189" y="156769"/>
                  </a:lnTo>
                  <a:lnTo>
                    <a:pt x="8411" y="156163"/>
                  </a:lnTo>
                  <a:lnTo>
                    <a:pt x="8618" y="155491"/>
                  </a:lnTo>
                  <a:lnTo>
                    <a:pt x="8824" y="154818"/>
                  </a:lnTo>
                  <a:lnTo>
                    <a:pt x="9017" y="154078"/>
                  </a:lnTo>
                  <a:lnTo>
                    <a:pt x="9209" y="153304"/>
                  </a:lnTo>
                  <a:lnTo>
                    <a:pt x="9386" y="152496"/>
                  </a:lnTo>
                  <a:lnTo>
                    <a:pt x="9556" y="151622"/>
                  </a:lnTo>
                  <a:lnTo>
                    <a:pt x="9719" y="150747"/>
                  </a:lnTo>
                  <a:lnTo>
                    <a:pt x="9867" y="149839"/>
                  </a:lnTo>
                  <a:lnTo>
                    <a:pt x="10007" y="148897"/>
                  </a:lnTo>
                  <a:lnTo>
                    <a:pt x="10140" y="147921"/>
                  </a:lnTo>
                  <a:lnTo>
                    <a:pt x="10258" y="146912"/>
                  </a:lnTo>
                  <a:lnTo>
                    <a:pt x="10369" y="145869"/>
                  </a:lnTo>
                  <a:lnTo>
                    <a:pt x="10465" y="144826"/>
                  </a:lnTo>
                  <a:lnTo>
                    <a:pt x="10546" y="143716"/>
                  </a:lnTo>
                  <a:lnTo>
                    <a:pt x="10620" y="142640"/>
                  </a:lnTo>
                  <a:lnTo>
                    <a:pt x="10687" y="141496"/>
                  </a:lnTo>
                  <a:lnTo>
                    <a:pt x="10731" y="140352"/>
                  </a:lnTo>
                  <a:lnTo>
                    <a:pt x="10768" y="139174"/>
                  </a:lnTo>
                  <a:lnTo>
                    <a:pt x="10790" y="137997"/>
                  </a:lnTo>
                  <a:lnTo>
                    <a:pt x="10790" y="136820"/>
                  </a:lnTo>
                  <a:lnTo>
                    <a:pt x="10790" y="135608"/>
                  </a:lnTo>
                  <a:lnTo>
                    <a:pt x="10768" y="134431"/>
                  </a:lnTo>
                  <a:lnTo>
                    <a:pt x="10731" y="133254"/>
                  </a:lnTo>
                  <a:lnTo>
                    <a:pt x="10687" y="132110"/>
                  </a:lnTo>
                  <a:lnTo>
                    <a:pt x="10620" y="131000"/>
                  </a:lnTo>
                  <a:lnTo>
                    <a:pt x="10546" y="129889"/>
                  </a:lnTo>
                  <a:lnTo>
                    <a:pt x="10465" y="128813"/>
                  </a:lnTo>
                  <a:lnTo>
                    <a:pt x="10369" y="127736"/>
                  </a:lnTo>
                  <a:lnTo>
                    <a:pt x="10258" y="126727"/>
                  </a:lnTo>
                  <a:lnTo>
                    <a:pt x="10140" y="125718"/>
                  </a:lnTo>
                  <a:lnTo>
                    <a:pt x="10007" y="124742"/>
                  </a:lnTo>
                  <a:lnTo>
                    <a:pt x="9867" y="123800"/>
                  </a:lnTo>
                  <a:lnTo>
                    <a:pt x="9719" y="122858"/>
                  </a:lnTo>
                  <a:lnTo>
                    <a:pt x="9556" y="121984"/>
                  </a:lnTo>
                  <a:lnTo>
                    <a:pt x="9386" y="121143"/>
                  </a:lnTo>
                  <a:lnTo>
                    <a:pt x="9209" y="120335"/>
                  </a:lnTo>
                  <a:lnTo>
                    <a:pt x="9017" y="119562"/>
                  </a:lnTo>
                  <a:lnTo>
                    <a:pt x="8824" y="118821"/>
                  </a:lnTo>
                  <a:lnTo>
                    <a:pt x="8618" y="118115"/>
                  </a:lnTo>
                  <a:lnTo>
                    <a:pt x="8411" y="117476"/>
                  </a:lnTo>
                  <a:lnTo>
                    <a:pt x="8189" y="116870"/>
                  </a:lnTo>
                  <a:lnTo>
                    <a:pt x="7960"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395" y="113472"/>
                  </a:lnTo>
                  <a:close/>
                  <a:moveTo>
                    <a:pt x="5114" y="226945"/>
                  </a:moveTo>
                  <a:lnTo>
                    <a:pt x="4841" y="227046"/>
                  </a:lnTo>
                  <a:lnTo>
                    <a:pt x="4568" y="227214"/>
                  </a:lnTo>
                  <a:lnTo>
                    <a:pt x="4294" y="227416"/>
                  </a:lnTo>
                  <a:lnTo>
                    <a:pt x="4035" y="227651"/>
                  </a:lnTo>
                  <a:lnTo>
                    <a:pt x="3777" y="227988"/>
                  </a:lnTo>
                  <a:lnTo>
                    <a:pt x="3526" y="228358"/>
                  </a:lnTo>
                  <a:lnTo>
                    <a:pt x="3274" y="228761"/>
                  </a:lnTo>
                  <a:lnTo>
                    <a:pt x="3038" y="229232"/>
                  </a:lnTo>
                  <a:lnTo>
                    <a:pt x="2801" y="229771"/>
                  </a:lnTo>
                  <a:lnTo>
                    <a:pt x="2580" y="230309"/>
                  </a:lnTo>
                  <a:lnTo>
                    <a:pt x="2358" y="230915"/>
                  </a:lnTo>
                  <a:lnTo>
                    <a:pt x="2151" y="231587"/>
                  </a:lnTo>
                  <a:lnTo>
                    <a:pt x="1944" y="232260"/>
                  </a:lnTo>
                  <a:lnTo>
                    <a:pt x="1752" y="233000"/>
                  </a:lnTo>
                  <a:lnTo>
                    <a:pt x="1560" y="233774"/>
                  </a:lnTo>
                  <a:lnTo>
                    <a:pt x="1382" y="234581"/>
                  </a:lnTo>
                  <a:lnTo>
                    <a:pt x="1220" y="235422"/>
                  </a:lnTo>
                  <a:lnTo>
                    <a:pt x="1057" y="236331"/>
                  </a:lnTo>
                  <a:lnTo>
                    <a:pt x="909" y="237239"/>
                  </a:lnTo>
                  <a:lnTo>
                    <a:pt x="769" y="238181"/>
                  </a:lnTo>
                  <a:lnTo>
                    <a:pt x="643" y="239157"/>
                  </a:lnTo>
                  <a:lnTo>
                    <a:pt x="525" y="240166"/>
                  </a:lnTo>
                  <a:lnTo>
                    <a:pt x="414" y="241209"/>
                  </a:lnTo>
                  <a:lnTo>
                    <a:pt x="318" y="242252"/>
                  </a:lnTo>
                  <a:lnTo>
                    <a:pt x="237" y="243328"/>
                  </a:lnTo>
                  <a:lnTo>
                    <a:pt x="163" y="244438"/>
                  </a:lnTo>
                  <a:lnTo>
                    <a:pt x="104" y="245582"/>
                  </a:lnTo>
                  <a:lnTo>
                    <a:pt x="59" y="246726"/>
                  </a:lnTo>
                  <a:lnTo>
                    <a:pt x="30" y="247903"/>
                  </a:lnTo>
                  <a:lnTo>
                    <a:pt x="8" y="249081"/>
                  </a:lnTo>
                  <a:lnTo>
                    <a:pt x="0" y="250258"/>
                  </a:lnTo>
                  <a:lnTo>
                    <a:pt x="8" y="251469"/>
                  </a:lnTo>
                  <a:lnTo>
                    <a:pt x="30" y="252647"/>
                  </a:lnTo>
                  <a:lnTo>
                    <a:pt x="59" y="253824"/>
                  </a:lnTo>
                  <a:lnTo>
                    <a:pt x="104" y="254968"/>
                  </a:lnTo>
                  <a:lnTo>
                    <a:pt x="163" y="256078"/>
                  </a:lnTo>
                  <a:lnTo>
                    <a:pt x="237" y="257188"/>
                  </a:lnTo>
                  <a:lnTo>
                    <a:pt x="318" y="258265"/>
                  </a:lnTo>
                  <a:lnTo>
                    <a:pt x="414" y="259341"/>
                  </a:lnTo>
                  <a:lnTo>
                    <a:pt x="525" y="260384"/>
                  </a:lnTo>
                  <a:lnTo>
                    <a:pt x="643" y="261360"/>
                  </a:lnTo>
                  <a:lnTo>
                    <a:pt x="769" y="262336"/>
                  </a:lnTo>
                  <a:lnTo>
                    <a:pt x="909" y="263311"/>
                  </a:lnTo>
                  <a:lnTo>
                    <a:pt x="1057" y="264220"/>
                  </a:lnTo>
                  <a:lnTo>
                    <a:pt x="1220" y="265094"/>
                  </a:lnTo>
                  <a:lnTo>
                    <a:pt x="1382" y="265935"/>
                  </a:lnTo>
                  <a:lnTo>
                    <a:pt x="1560" y="266743"/>
                  </a:lnTo>
                  <a:lnTo>
                    <a:pt x="1752" y="267516"/>
                  </a:lnTo>
                  <a:lnTo>
                    <a:pt x="1944" y="268256"/>
                  </a:lnTo>
                  <a:lnTo>
                    <a:pt x="2151" y="268963"/>
                  </a:lnTo>
                  <a:lnTo>
                    <a:pt x="2358" y="269602"/>
                  </a:lnTo>
                  <a:lnTo>
                    <a:pt x="2580" y="270208"/>
                  </a:lnTo>
                  <a:lnTo>
                    <a:pt x="2801" y="270780"/>
                  </a:lnTo>
                  <a:lnTo>
                    <a:pt x="3038" y="271318"/>
                  </a:lnTo>
                  <a:lnTo>
                    <a:pt x="3274" y="271789"/>
                  </a:lnTo>
                  <a:lnTo>
                    <a:pt x="3526" y="272193"/>
                  </a:lnTo>
                  <a:lnTo>
                    <a:pt x="3777" y="272563"/>
                  </a:lnTo>
                  <a:lnTo>
                    <a:pt x="4035" y="272865"/>
                  </a:lnTo>
                  <a:lnTo>
                    <a:pt x="4294" y="273134"/>
                  </a:lnTo>
                  <a:lnTo>
                    <a:pt x="4568" y="273336"/>
                  </a:lnTo>
                  <a:lnTo>
                    <a:pt x="4841" y="273505"/>
                  </a:lnTo>
                  <a:lnTo>
                    <a:pt x="5114" y="273572"/>
                  </a:lnTo>
                  <a:lnTo>
                    <a:pt x="5395"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0" y="270780"/>
                  </a:lnTo>
                  <a:lnTo>
                    <a:pt x="8189" y="270208"/>
                  </a:lnTo>
                  <a:lnTo>
                    <a:pt x="8411" y="269602"/>
                  </a:lnTo>
                  <a:lnTo>
                    <a:pt x="8618" y="268963"/>
                  </a:lnTo>
                  <a:lnTo>
                    <a:pt x="8824" y="268256"/>
                  </a:lnTo>
                  <a:lnTo>
                    <a:pt x="9017" y="267516"/>
                  </a:lnTo>
                  <a:lnTo>
                    <a:pt x="9209" y="266743"/>
                  </a:lnTo>
                  <a:lnTo>
                    <a:pt x="9386" y="265935"/>
                  </a:lnTo>
                  <a:lnTo>
                    <a:pt x="9556" y="265094"/>
                  </a:lnTo>
                  <a:lnTo>
                    <a:pt x="9719" y="264220"/>
                  </a:lnTo>
                  <a:lnTo>
                    <a:pt x="9867" y="263311"/>
                  </a:lnTo>
                  <a:lnTo>
                    <a:pt x="10007" y="262336"/>
                  </a:lnTo>
                  <a:lnTo>
                    <a:pt x="10140" y="261360"/>
                  </a:lnTo>
                  <a:lnTo>
                    <a:pt x="10258" y="260384"/>
                  </a:lnTo>
                  <a:lnTo>
                    <a:pt x="10369" y="259341"/>
                  </a:lnTo>
                  <a:lnTo>
                    <a:pt x="10465" y="258265"/>
                  </a:lnTo>
                  <a:lnTo>
                    <a:pt x="10546" y="257188"/>
                  </a:lnTo>
                  <a:lnTo>
                    <a:pt x="10620" y="256078"/>
                  </a:lnTo>
                  <a:lnTo>
                    <a:pt x="10687" y="254968"/>
                  </a:lnTo>
                  <a:lnTo>
                    <a:pt x="10731" y="253824"/>
                  </a:lnTo>
                  <a:lnTo>
                    <a:pt x="10768" y="252647"/>
                  </a:lnTo>
                  <a:lnTo>
                    <a:pt x="10790" y="251469"/>
                  </a:lnTo>
                  <a:lnTo>
                    <a:pt x="10790" y="250258"/>
                  </a:lnTo>
                  <a:lnTo>
                    <a:pt x="10790" y="249081"/>
                  </a:lnTo>
                  <a:lnTo>
                    <a:pt x="10768" y="247903"/>
                  </a:lnTo>
                  <a:lnTo>
                    <a:pt x="10731" y="246726"/>
                  </a:lnTo>
                  <a:lnTo>
                    <a:pt x="10687" y="245582"/>
                  </a:lnTo>
                  <a:lnTo>
                    <a:pt x="10620" y="244438"/>
                  </a:lnTo>
                  <a:lnTo>
                    <a:pt x="10546" y="243328"/>
                  </a:lnTo>
                  <a:lnTo>
                    <a:pt x="10465" y="242252"/>
                  </a:lnTo>
                  <a:lnTo>
                    <a:pt x="10369" y="241209"/>
                  </a:lnTo>
                  <a:lnTo>
                    <a:pt x="10258" y="240166"/>
                  </a:lnTo>
                  <a:lnTo>
                    <a:pt x="10140" y="239157"/>
                  </a:lnTo>
                  <a:lnTo>
                    <a:pt x="10007" y="238181"/>
                  </a:lnTo>
                  <a:lnTo>
                    <a:pt x="9867" y="237239"/>
                  </a:lnTo>
                  <a:lnTo>
                    <a:pt x="9719" y="236331"/>
                  </a:lnTo>
                  <a:lnTo>
                    <a:pt x="9556" y="235422"/>
                  </a:lnTo>
                  <a:lnTo>
                    <a:pt x="9386" y="234581"/>
                  </a:lnTo>
                  <a:lnTo>
                    <a:pt x="9209" y="233774"/>
                  </a:lnTo>
                  <a:lnTo>
                    <a:pt x="9017" y="233000"/>
                  </a:lnTo>
                  <a:lnTo>
                    <a:pt x="8824" y="232260"/>
                  </a:lnTo>
                  <a:lnTo>
                    <a:pt x="8618" y="231587"/>
                  </a:lnTo>
                  <a:lnTo>
                    <a:pt x="8411" y="230915"/>
                  </a:lnTo>
                  <a:lnTo>
                    <a:pt x="8189" y="230309"/>
                  </a:lnTo>
                  <a:lnTo>
                    <a:pt x="7960"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14" y="340384"/>
                  </a:moveTo>
                  <a:lnTo>
                    <a:pt x="4841" y="340485"/>
                  </a:lnTo>
                  <a:lnTo>
                    <a:pt x="4568" y="340653"/>
                  </a:lnTo>
                  <a:lnTo>
                    <a:pt x="4294" y="340855"/>
                  </a:lnTo>
                  <a:lnTo>
                    <a:pt x="4035" y="341124"/>
                  </a:lnTo>
                  <a:lnTo>
                    <a:pt x="3777" y="341426"/>
                  </a:lnTo>
                  <a:lnTo>
                    <a:pt x="3526" y="341797"/>
                  </a:lnTo>
                  <a:lnTo>
                    <a:pt x="3274" y="342200"/>
                  </a:lnTo>
                  <a:lnTo>
                    <a:pt x="3038" y="342671"/>
                  </a:lnTo>
                  <a:lnTo>
                    <a:pt x="2801" y="343209"/>
                  </a:lnTo>
                  <a:lnTo>
                    <a:pt x="2580" y="343748"/>
                  </a:lnTo>
                  <a:lnTo>
                    <a:pt x="2358" y="344387"/>
                  </a:lnTo>
                  <a:lnTo>
                    <a:pt x="2151" y="345026"/>
                  </a:lnTo>
                  <a:lnTo>
                    <a:pt x="1944" y="345733"/>
                  </a:lnTo>
                  <a:lnTo>
                    <a:pt x="1752" y="346439"/>
                  </a:lnTo>
                  <a:lnTo>
                    <a:pt x="1560" y="347213"/>
                  </a:lnTo>
                  <a:lnTo>
                    <a:pt x="1382" y="348054"/>
                  </a:lnTo>
                  <a:lnTo>
                    <a:pt x="1220" y="348895"/>
                  </a:lnTo>
                  <a:lnTo>
                    <a:pt x="1057" y="349770"/>
                  </a:lnTo>
                  <a:lnTo>
                    <a:pt x="909" y="350678"/>
                  </a:lnTo>
                  <a:lnTo>
                    <a:pt x="769" y="351620"/>
                  </a:lnTo>
                  <a:lnTo>
                    <a:pt x="643" y="352595"/>
                  </a:lnTo>
                  <a:lnTo>
                    <a:pt x="525" y="353605"/>
                  </a:lnTo>
                  <a:lnTo>
                    <a:pt x="414" y="354648"/>
                  </a:lnTo>
                  <a:lnTo>
                    <a:pt x="318" y="355724"/>
                  </a:lnTo>
                  <a:lnTo>
                    <a:pt x="237" y="356801"/>
                  </a:lnTo>
                  <a:lnTo>
                    <a:pt x="163" y="357911"/>
                  </a:lnTo>
                  <a:lnTo>
                    <a:pt x="104" y="359021"/>
                  </a:lnTo>
                  <a:lnTo>
                    <a:pt x="59" y="360165"/>
                  </a:lnTo>
                  <a:lnTo>
                    <a:pt x="30" y="361342"/>
                  </a:lnTo>
                  <a:lnTo>
                    <a:pt x="8" y="362520"/>
                  </a:lnTo>
                  <a:lnTo>
                    <a:pt x="0" y="363697"/>
                  </a:lnTo>
                  <a:lnTo>
                    <a:pt x="8" y="364908"/>
                  </a:lnTo>
                  <a:lnTo>
                    <a:pt x="30" y="366086"/>
                  </a:lnTo>
                  <a:lnTo>
                    <a:pt x="59" y="367263"/>
                  </a:lnTo>
                  <a:lnTo>
                    <a:pt x="104" y="368407"/>
                  </a:lnTo>
                  <a:lnTo>
                    <a:pt x="163" y="369517"/>
                  </a:lnTo>
                  <a:lnTo>
                    <a:pt x="237" y="370627"/>
                  </a:lnTo>
                  <a:lnTo>
                    <a:pt x="318" y="371704"/>
                  </a:lnTo>
                  <a:lnTo>
                    <a:pt x="414" y="372780"/>
                  </a:lnTo>
                  <a:lnTo>
                    <a:pt x="525" y="373823"/>
                  </a:lnTo>
                  <a:lnTo>
                    <a:pt x="643" y="374799"/>
                  </a:lnTo>
                  <a:lnTo>
                    <a:pt x="769" y="375808"/>
                  </a:lnTo>
                  <a:lnTo>
                    <a:pt x="909" y="376750"/>
                  </a:lnTo>
                  <a:lnTo>
                    <a:pt x="1057" y="377658"/>
                  </a:lnTo>
                  <a:lnTo>
                    <a:pt x="1220" y="378533"/>
                  </a:lnTo>
                  <a:lnTo>
                    <a:pt x="1382" y="379374"/>
                  </a:lnTo>
                  <a:lnTo>
                    <a:pt x="1560" y="380215"/>
                  </a:lnTo>
                  <a:lnTo>
                    <a:pt x="1752" y="380989"/>
                  </a:lnTo>
                  <a:lnTo>
                    <a:pt x="1944" y="381695"/>
                  </a:lnTo>
                  <a:lnTo>
                    <a:pt x="2151" y="382402"/>
                  </a:lnTo>
                  <a:lnTo>
                    <a:pt x="2358" y="383041"/>
                  </a:lnTo>
                  <a:lnTo>
                    <a:pt x="2580" y="383680"/>
                  </a:lnTo>
                  <a:lnTo>
                    <a:pt x="2801" y="384218"/>
                  </a:lnTo>
                  <a:lnTo>
                    <a:pt x="3038" y="384757"/>
                  </a:lnTo>
                  <a:lnTo>
                    <a:pt x="3274" y="385228"/>
                  </a:lnTo>
                  <a:lnTo>
                    <a:pt x="3526" y="385631"/>
                  </a:lnTo>
                  <a:lnTo>
                    <a:pt x="3777" y="386001"/>
                  </a:lnTo>
                  <a:lnTo>
                    <a:pt x="4035" y="386304"/>
                  </a:lnTo>
                  <a:lnTo>
                    <a:pt x="4294" y="386573"/>
                  </a:lnTo>
                  <a:lnTo>
                    <a:pt x="4568" y="386775"/>
                  </a:lnTo>
                  <a:lnTo>
                    <a:pt x="4841" y="386943"/>
                  </a:lnTo>
                  <a:lnTo>
                    <a:pt x="5114"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0" y="384218"/>
                  </a:lnTo>
                  <a:lnTo>
                    <a:pt x="8189" y="383680"/>
                  </a:lnTo>
                  <a:lnTo>
                    <a:pt x="8411" y="383041"/>
                  </a:lnTo>
                  <a:lnTo>
                    <a:pt x="8618" y="382402"/>
                  </a:lnTo>
                  <a:lnTo>
                    <a:pt x="8824" y="381695"/>
                  </a:lnTo>
                  <a:lnTo>
                    <a:pt x="9017" y="380989"/>
                  </a:lnTo>
                  <a:lnTo>
                    <a:pt x="9209" y="380215"/>
                  </a:lnTo>
                  <a:lnTo>
                    <a:pt x="9386" y="379374"/>
                  </a:lnTo>
                  <a:lnTo>
                    <a:pt x="9556" y="378533"/>
                  </a:lnTo>
                  <a:lnTo>
                    <a:pt x="9719" y="377658"/>
                  </a:lnTo>
                  <a:lnTo>
                    <a:pt x="9867" y="376750"/>
                  </a:lnTo>
                  <a:lnTo>
                    <a:pt x="10007" y="375808"/>
                  </a:lnTo>
                  <a:lnTo>
                    <a:pt x="10140" y="374799"/>
                  </a:lnTo>
                  <a:lnTo>
                    <a:pt x="10258" y="373823"/>
                  </a:lnTo>
                  <a:lnTo>
                    <a:pt x="10369" y="372780"/>
                  </a:lnTo>
                  <a:lnTo>
                    <a:pt x="10465" y="371704"/>
                  </a:lnTo>
                  <a:lnTo>
                    <a:pt x="10546" y="370627"/>
                  </a:lnTo>
                  <a:lnTo>
                    <a:pt x="10620" y="369517"/>
                  </a:lnTo>
                  <a:lnTo>
                    <a:pt x="10687" y="368407"/>
                  </a:lnTo>
                  <a:lnTo>
                    <a:pt x="10731" y="367263"/>
                  </a:lnTo>
                  <a:lnTo>
                    <a:pt x="10768" y="366086"/>
                  </a:lnTo>
                  <a:lnTo>
                    <a:pt x="10790" y="364908"/>
                  </a:lnTo>
                  <a:lnTo>
                    <a:pt x="10790" y="363697"/>
                  </a:lnTo>
                  <a:lnTo>
                    <a:pt x="10790" y="362520"/>
                  </a:lnTo>
                  <a:lnTo>
                    <a:pt x="10768" y="361342"/>
                  </a:lnTo>
                  <a:lnTo>
                    <a:pt x="10731" y="360165"/>
                  </a:lnTo>
                  <a:lnTo>
                    <a:pt x="10687" y="359021"/>
                  </a:lnTo>
                  <a:lnTo>
                    <a:pt x="10620" y="357911"/>
                  </a:lnTo>
                  <a:lnTo>
                    <a:pt x="10546" y="356801"/>
                  </a:lnTo>
                  <a:lnTo>
                    <a:pt x="10465" y="355724"/>
                  </a:lnTo>
                  <a:lnTo>
                    <a:pt x="10369" y="354648"/>
                  </a:lnTo>
                  <a:lnTo>
                    <a:pt x="10258" y="353605"/>
                  </a:lnTo>
                  <a:lnTo>
                    <a:pt x="10140" y="352595"/>
                  </a:lnTo>
                  <a:lnTo>
                    <a:pt x="10007" y="351620"/>
                  </a:lnTo>
                  <a:lnTo>
                    <a:pt x="9867" y="350678"/>
                  </a:lnTo>
                  <a:lnTo>
                    <a:pt x="9719" y="349770"/>
                  </a:lnTo>
                  <a:lnTo>
                    <a:pt x="9556" y="348895"/>
                  </a:lnTo>
                  <a:lnTo>
                    <a:pt x="9386" y="348054"/>
                  </a:lnTo>
                  <a:lnTo>
                    <a:pt x="9209" y="347213"/>
                  </a:lnTo>
                  <a:lnTo>
                    <a:pt x="9017" y="346439"/>
                  </a:lnTo>
                  <a:lnTo>
                    <a:pt x="8824" y="345733"/>
                  </a:lnTo>
                  <a:lnTo>
                    <a:pt x="8618" y="345026"/>
                  </a:lnTo>
                  <a:lnTo>
                    <a:pt x="8411" y="344387"/>
                  </a:lnTo>
                  <a:lnTo>
                    <a:pt x="8189" y="343748"/>
                  </a:lnTo>
                  <a:lnTo>
                    <a:pt x="7960"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395" y="453822"/>
                  </a:moveTo>
                  <a:lnTo>
                    <a:pt x="5114" y="453856"/>
                  </a:lnTo>
                  <a:lnTo>
                    <a:pt x="4841" y="453957"/>
                  </a:lnTo>
                  <a:lnTo>
                    <a:pt x="4568" y="454092"/>
                  </a:lnTo>
                  <a:lnTo>
                    <a:pt x="4294" y="454293"/>
                  </a:lnTo>
                  <a:lnTo>
                    <a:pt x="4035" y="454562"/>
                  </a:lnTo>
                  <a:lnTo>
                    <a:pt x="3777" y="454865"/>
                  </a:lnTo>
                  <a:lnTo>
                    <a:pt x="3526" y="455235"/>
                  </a:lnTo>
                  <a:lnTo>
                    <a:pt x="3274" y="455639"/>
                  </a:lnTo>
                  <a:lnTo>
                    <a:pt x="3038" y="456110"/>
                  </a:lnTo>
                  <a:lnTo>
                    <a:pt x="2801" y="456615"/>
                  </a:lnTo>
                  <a:lnTo>
                    <a:pt x="2580" y="457153"/>
                  </a:lnTo>
                  <a:lnTo>
                    <a:pt x="2358" y="457758"/>
                  </a:lnTo>
                  <a:lnTo>
                    <a:pt x="2151" y="458398"/>
                  </a:lnTo>
                  <a:lnTo>
                    <a:pt x="1944" y="459070"/>
                  </a:lnTo>
                  <a:lnTo>
                    <a:pt x="1752" y="459811"/>
                  </a:lnTo>
                  <a:lnTo>
                    <a:pt x="1560" y="460551"/>
                  </a:lnTo>
                  <a:lnTo>
                    <a:pt x="1382" y="461358"/>
                  </a:lnTo>
                  <a:lnTo>
                    <a:pt x="1220" y="462199"/>
                  </a:lnTo>
                  <a:lnTo>
                    <a:pt x="1057" y="463074"/>
                  </a:lnTo>
                  <a:lnTo>
                    <a:pt x="909" y="463982"/>
                  </a:lnTo>
                  <a:lnTo>
                    <a:pt x="769" y="464924"/>
                  </a:lnTo>
                  <a:lnTo>
                    <a:pt x="643" y="465900"/>
                  </a:lnTo>
                  <a:lnTo>
                    <a:pt x="525" y="466875"/>
                  </a:lnTo>
                  <a:lnTo>
                    <a:pt x="414" y="467918"/>
                  </a:lnTo>
                  <a:lnTo>
                    <a:pt x="318" y="468961"/>
                  </a:lnTo>
                  <a:lnTo>
                    <a:pt x="237" y="470038"/>
                  </a:lnTo>
                  <a:lnTo>
                    <a:pt x="163" y="471148"/>
                  </a:lnTo>
                  <a:lnTo>
                    <a:pt x="104" y="472258"/>
                  </a:lnTo>
                  <a:lnTo>
                    <a:pt x="59" y="473402"/>
                  </a:lnTo>
                  <a:lnTo>
                    <a:pt x="30" y="474579"/>
                  </a:lnTo>
                  <a:lnTo>
                    <a:pt x="8" y="475757"/>
                  </a:lnTo>
                  <a:lnTo>
                    <a:pt x="0" y="476934"/>
                  </a:lnTo>
                  <a:lnTo>
                    <a:pt x="8" y="478179"/>
                  </a:lnTo>
                  <a:lnTo>
                    <a:pt x="30" y="479356"/>
                  </a:lnTo>
                  <a:lnTo>
                    <a:pt x="59" y="480534"/>
                  </a:lnTo>
                  <a:lnTo>
                    <a:pt x="104" y="481711"/>
                  </a:lnTo>
                  <a:lnTo>
                    <a:pt x="163" y="482855"/>
                  </a:lnTo>
                  <a:lnTo>
                    <a:pt x="237" y="483965"/>
                  </a:lnTo>
                  <a:lnTo>
                    <a:pt x="318" y="485075"/>
                  </a:lnTo>
                  <a:lnTo>
                    <a:pt x="414" y="486152"/>
                  </a:lnTo>
                  <a:lnTo>
                    <a:pt x="525" y="487195"/>
                  </a:lnTo>
                  <a:lnTo>
                    <a:pt x="643" y="488204"/>
                  </a:lnTo>
                  <a:lnTo>
                    <a:pt x="769" y="489179"/>
                  </a:lnTo>
                  <a:lnTo>
                    <a:pt x="909" y="490155"/>
                  </a:lnTo>
                  <a:lnTo>
                    <a:pt x="1057" y="491063"/>
                  </a:lnTo>
                  <a:lnTo>
                    <a:pt x="1220" y="491972"/>
                  </a:lnTo>
                  <a:lnTo>
                    <a:pt x="1382" y="492813"/>
                  </a:lnTo>
                  <a:lnTo>
                    <a:pt x="1560" y="493620"/>
                  </a:lnTo>
                  <a:lnTo>
                    <a:pt x="1752" y="494394"/>
                  </a:lnTo>
                  <a:lnTo>
                    <a:pt x="1944" y="495134"/>
                  </a:lnTo>
                  <a:lnTo>
                    <a:pt x="2151" y="495840"/>
                  </a:lnTo>
                  <a:lnTo>
                    <a:pt x="2358" y="496513"/>
                  </a:lnTo>
                  <a:lnTo>
                    <a:pt x="2580" y="497119"/>
                  </a:lnTo>
                  <a:lnTo>
                    <a:pt x="2801" y="497691"/>
                  </a:lnTo>
                  <a:lnTo>
                    <a:pt x="3038" y="498195"/>
                  </a:lnTo>
                  <a:lnTo>
                    <a:pt x="3274" y="498666"/>
                  </a:lnTo>
                  <a:lnTo>
                    <a:pt x="3526" y="499104"/>
                  </a:lnTo>
                  <a:lnTo>
                    <a:pt x="3777" y="499474"/>
                  </a:lnTo>
                  <a:lnTo>
                    <a:pt x="4035" y="499777"/>
                  </a:lnTo>
                  <a:lnTo>
                    <a:pt x="4294" y="500046"/>
                  </a:lnTo>
                  <a:lnTo>
                    <a:pt x="4568" y="500248"/>
                  </a:lnTo>
                  <a:lnTo>
                    <a:pt x="4841" y="500382"/>
                  </a:lnTo>
                  <a:lnTo>
                    <a:pt x="5114" y="500483"/>
                  </a:lnTo>
                  <a:lnTo>
                    <a:pt x="5395"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0" y="497691"/>
                  </a:lnTo>
                  <a:lnTo>
                    <a:pt x="8189" y="497119"/>
                  </a:lnTo>
                  <a:lnTo>
                    <a:pt x="8411" y="496513"/>
                  </a:lnTo>
                  <a:lnTo>
                    <a:pt x="8618" y="495840"/>
                  </a:lnTo>
                  <a:lnTo>
                    <a:pt x="8824" y="495134"/>
                  </a:lnTo>
                  <a:lnTo>
                    <a:pt x="9017" y="494394"/>
                  </a:lnTo>
                  <a:lnTo>
                    <a:pt x="9209" y="493620"/>
                  </a:lnTo>
                  <a:lnTo>
                    <a:pt x="9386" y="492813"/>
                  </a:lnTo>
                  <a:lnTo>
                    <a:pt x="9556" y="491972"/>
                  </a:lnTo>
                  <a:lnTo>
                    <a:pt x="9719" y="491063"/>
                  </a:lnTo>
                  <a:lnTo>
                    <a:pt x="9867" y="490155"/>
                  </a:lnTo>
                  <a:lnTo>
                    <a:pt x="10007" y="489179"/>
                  </a:lnTo>
                  <a:lnTo>
                    <a:pt x="10140" y="488204"/>
                  </a:lnTo>
                  <a:lnTo>
                    <a:pt x="10258" y="487195"/>
                  </a:lnTo>
                  <a:lnTo>
                    <a:pt x="10369" y="486152"/>
                  </a:lnTo>
                  <a:lnTo>
                    <a:pt x="10465" y="485075"/>
                  </a:lnTo>
                  <a:lnTo>
                    <a:pt x="10546" y="483965"/>
                  </a:lnTo>
                  <a:lnTo>
                    <a:pt x="10620" y="482855"/>
                  </a:lnTo>
                  <a:lnTo>
                    <a:pt x="10687" y="481711"/>
                  </a:lnTo>
                  <a:lnTo>
                    <a:pt x="10731" y="480534"/>
                  </a:lnTo>
                  <a:lnTo>
                    <a:pt x="10768" y="479356"/>
                  </a:lnTo>
                  <a:lnTo>
                    <a:pt x="10790" y="478179"/>
                  </a:lnTo>
                  <a:lnTo>
                    <a:pt x="10790" y="476934"/>
                  </a:lnTo>
                  <a:lnTo>
                    <a:pt x="10790" y="475757"/>
                  </a:lnTo>
                  <a:lnTo>
                    <a:pt x="10768" y="474579"/>
                  </a:lnTo>
                  <a:lnTo>
                    <a:pt x="10731" y="473402"/>
                  </a:lnTo>
                  <a:lnTo>
                    <a:pt x="10687" y="472258"/>
                  </a:lnTo>
                  <a:lnTo>
                    <a:pt x="10620" y="471148"/>
                  </a:lnTo>
                  <a:lnTo>
                    <a:pt x="10546" y="470038"/>
                  </a:lnTo>
                  <a:lnTo>
                    <a:pt x="10465" y="468961"/>
                  </a:lnTo>
                  <a:lnTo>
                    <a:pt x="10369" y="467918"/>
                  </a:lnTo>
                  <a:lnTo>
                    <a:pt x="10258" y="466875"/>
                  </a:lnTo>
                  <a:lnTo>
                    <a:pt x="10140" y="465900"/>
                  </a:lnTo>
                  <a:lnTo>
                    <a:pt x="10007" y="464924"/>
                  </a:lnTo>
                  <a:lnTo>
                    <a:pt x="9867" y="463982"/>
                  </a:lnTo>
                  <a:lnTo>
                    <a:pt x="9719" y="463074"/>
                  </a:lnTo>
                  <a:lnTo>
                    <a:pt x="9556" y="462199"/>
                  </a:lnTo>
                  <a:lnTo>
                    <a:pt x="9386" y="461358"/>
                  </a:lnTo>
                  <a:lnTo>
                    <a:pt x="9209" y="460551"/>
                  </a:lnTo>
                  <a:lnTo>
                    <a:pt x="9017" y="459811"/>
                  </a:lnTo>
                  <a:lnTo>
                    <a:pt x="8824" y="459070"/>
                  </a:lnTo>
                  <a:lnTo>
                    <a:pt x="8618" y="458398"/>
                  </a:lnTo>
                  <a:lnTo>
                    <a:pt x="8411" y="457758"/>
                  </a:lnTo>
                  <a:lnTo>
                    <a:pt x="8189" y="457153"/>
                  </a:lnTo>
                  <a:lnTo>
                    <a:pt x="7960"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395" y="453822"/>
                  </a:lnTo>
                  <a:close/>
                  <a:moveTo>
                    <a:pt x="5114" y="567059"/>
                  </a:moveTo>
                  <a:lnTo>
                    <a:pt x="4841" y="567160"/>
                  </a:lnTo>
                  <a:lnTo>
                    <a:pt x="4568" y="567328"/>
                  </a:lnTo>
                  <a:lnTo>
                    <a:pt x="4294" y="567530"/>
                  </a:lnTo>
                  <a:lnTo>
                    <a:pt x="4035" y="567766"/>
                  </a:lnTo>
                  <a:lnTo>
                    <a:pt x="3777" y="568102"/>
                  </a:lnTo>
                  <a:lnTo>
                    <a:pt x="3526" y="568472"/>
                  </a:lnTo>
                  <a:lnTo>
                    <a:pt x="3274" y="568876"/>
                  </a:lnTo>
                  <a:lnTo>
                    <a:pt x="3038" y="569347"/>
                  </a:lnTo>
                  <a:lnTo>
                    <a:pt x="2801" y="569885"/>
                  </a:lnTo>
                  <a:lnTo>
                    <a:pt x="2580" y="570423"/>
                  </a:lnTo>
                  <a:lnTo>
                    <a:pt x="2358" y="571029"/>
                  </a:lnTo>
                  <a:lnTo>
                    <a:pt x="2151" y="571702"/>
                  </a:lnTo>
                  <a:lnTo>
                    <a:pt x="1944" y="572408"/>
                  </a:lnTo>
                  <a:lnTo>
                    <a:pt x="1752" y="573115"/>
                  </a:lnTo>
                  <a:lnTo>
                    <a:pt x="1560" y="573889"/>
                  </a:lnTo>
                  <a:lnTo>
                    <a:pt x="1382" y="574730"/>
                  </a:lnTo>
                  <a:lnTo>
                    <a:pt x="1220" y="575571"/>
                  </a:lnTo>
                  <a:lnTo>
                    <a:pt x="1057" y="576445"/>
                  </a:lnTo>
                  <a:lnTo>
                    <a:pt x="909" y="577354"/>
                  </a:lnTo>
                  <a:lnTo>
                    <a:pt x="769" y="578296"/>
                  </a:lnTo>
                  <a:lnTo>
                    <a:pt x="643" y="579271"/>
                  </a:lnTo>
                  <a:lnTo>
                    <a:pt x="525" y="580280"/>
                  </a:lnTo>
                  <a:lnTo>
                    <a:pt x="414" y="581323"/>
                  </a:lnTo>
                  <a:lnTo>
                    <a:pt x="318" y="582400"/>
                  </a:lnTo>
                  <a:lnTo>
                    <a:pt x="237" y="583476"/>
                  </a:lnTo>
                  <a:lnTo>
                    <a:pt x="163" y="584586"/>
                  </a:lnTo>
                  <a:lnTo>
                    <a:pt x="104" y="585697"/>
                  </a:lnTo>
                  <a:lnTo>
                    <a:pt x="59" y="586840"/>
                  </a:lnTo>
                  <a:lnTo>
                    <a:pt x="30" y="588018"/>
                  </a:lnTo>
                  <a:lnTo>
                    <a:pt x="8" y="589195"/>
                  </a:lnTo>
                  <a:lnTo>
                    <a:pt x="0" y="590373"/>
                  </a:lnTo>
                  <a:lnTo>
                    <a:pt x="8" y="591618"/>
                  </a:lnTo>
                  <a:lnTo>
                    <a:pt x="30" y="592795"/>
                  </a:lnTo>
                  <a:lnTo>
                    <a:pt x="59" y="593972"/>
                  </a:lnTo>
                  <a:lnTo>
                    <a:pt x="104" y="595150"/>
                  </a:lnTo>
                  <a:lnTo>
                    <a:pt x="163" y="596294"/>
                  </a:lnTo>
                  <a:lnTo>
                    <a:pt x="237" y="597404"/>
                  </a:lnTo>
                  <a:lnTo>
                    <a:pt x="318" y="598480"/>
                  </a:lnTo>
                  <a:lnTo>
                    <a:pt x="414" y="599557"/>
                  </a:lnTo>
                  <a:lnTo>
                    <a:pt x="525" y="600600"/>
                  </a:lnTo>
                  <a:lnTo>
                    <a:pt x="643" y="601609"/>
                  </a:lnTo>
                  <a:lnTo>
                    <a:pt x="769" y="602585"/>
                  </a:lnTo>
                  <a:lnTo>
                    <a:pt x="909" y="603527"/>
                  </a:lnTo>
                  <a:lnTo>
                    <a:pt x="1057" y="604435"/>
                  </a:lnTo>
                  <a:lnTo>
                    <a:pt x="1220" y="605310"/>
                  </a:lnTo>
                  <a:lnTo>
                    <a:pt x="1382" y="606151"/>
                  </a:lnTo>
                  <a:lnTo>
                    <a:pt x="1560" y="606958"/>
                  </a:lnTo>
                  <a:lnTo>
                    <a:pt x="1752" y="607732"/>
                  </a:lnTo>
                  <a:lnTo>
                    <a:pt x="1944" y="608472"/>
                  </a:lnTo>
                  <a:lnTo>
                    <a:pt x="2151" y="609145"/>
                  </a:lnTo>
                  <a:lnTo>
                    <a:pt x="2358" y="609784"/>
                  </a:lnTo>
                  <a:lnTo>
                    <a:pt x="2580" y="610389"/>
                  </a:lnTo>
                  <a:lnTo>
                    <a:pt x="2801" y="610961"/>
                  </a:lnTo>
                  <a:lnTo>
                    <a:pt x="3038" y="611466"/>
                  </a:lnTo>
                  <a:lnTo>
                    <a:pt x="3274" y="611937"/>
                  </a:lnTo>
                  <a:lnTo>
                    <a:pt x="3526" y="612341"/>
                  </a:lnTo>
                  <a:lnTo>
                    <a:pt x="3777" y="612711"/>
                  </a:lnTo>
                  <a:lnTo>
                    <a:pt x="4035" y="613013"/>
                  </a:lnTo>
                  <a:lnTo>
                    <a:pt x="4294" y="613249"/>
                  </a:lnTo>
                  <a:lnTo>
                    <a:pt x="4568" y="613451"/>
                  </a:lnTo>
                  <a:lnTo>
                    <a:pt x="4841" y="613619"/>
                  </a:lnTo>
                  <a:lnTo>
                    <a:pt x="5114" y="613686"/>
                  </a:lnTo>
                  <a:lnTo>
                    <a:pt x="5395"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0" y="610961"/>
                  </a:lnTo>
                  <a:lnTo>
                    <a:pt x="8189" y="610389"/>
                  </a:lnTo>
                  <a:lnTo>
                    <a:pt x="8411" y="609784"/>
                  </a:lnTo>
                  <a:lnTo>
                    <a:pt x="8618" y="609145"/>
                  </a:lnTo>
                  <a:lnTo>
                    <a:pt x="8824" y="608472"/>
                  </a:lnTo>
                  <a:lnTo>
                    <a:pt x="9017" y="607732"/>
                  </a:lnTo>
                  <a:lnTo>
                    <a:pt x="9209" y="606958"/>
                  </a:lnTo>
                  <a:lnTo>
                    <a:pt x="9386" y="606151"/>
                  </a:lnTo>
                  <a:lnTo>
                    <a:pt x="9556" y="605310"/>
                  </a:lnTo>
                  <a:lnTo>
                    <a:pt x="9719" y="604435"/>
                  </a:lnTo>
                  <a:lnTo>
                    <a:pt x="9867" y="603527"/>
                  </a:lnTo>
                  <a:lnTo>
                    <a:pt x="10007" y="602585"/>
                  </a:lnTo>
                  <a:lnTo>
                    <a:pt x="10140" y="601609"/>
                  </a:lnTo>
                  <a:lnTo>
                    <a:pt x="10258" y="600600"/>
                  </a:lnTo>
                  <a:lnTo>
                    <a:pt x="10369" y="599557"/>
                  </a:lnTo>
                  <a:lnTo>
                    <a:pt x="10465" y="598480"/>
                  </a:lnTo>
                  <a:lnTo>
                    <a:pt x="10546" y="597404"/>
                  </a:lnTo>
                  <a:lnTo>
                    <a:pt x="10620" y="596294"/>
                  </a:lnTo>
                  <a:lnTo>
                    <a:pt x="10687" y="595150"/>
                  </a:lnTo>
                  <a:lnTo>
                    <a:pt x="10731" y="593972"/>
                  </a:lnTo>
                  <a:lnTo>
                    <a:pt x="10768" y="592795"/>
                  </a:lnTo>
                  <a:lnTo>
                    <a:pt x="10790" y="591618"/>
                  </a:lnTo>
                  <a:lnTo>
                    <a:pt x="10790" y="590373"/>
                  </a:lnTo>
                  <a:lnTo>
                    <a:pt x="10790" y="589195"/>
                  </a:lnTo>
                  <a:lnTo>
                    <a:pt x="10768" y="588018"/>
                  </a:lnTo>
                  <a:lnTo>
                    <a:pt x="10731" y="586840"/>
                  </a:lnTo>
                  <a:lnTo>
                    <a:pt x="10687" y="585697"/>
                  </a:lnTo>
                  <a:lnTo>
                    <a:pt x="10620" y="584586"/>
                  </a:lnTo>
                  <a:lnTo>
                    <a:pt x="10546" y="583476"/>
                  </a:lnTo>
                  <a:lnTo>
                    <a:pt x="10465" y="582400"/>
                  </a:lnTo>
                  <a:lnTo>
                    <a:pt x="10369" y="581323"/>
                  </a:lnTo>
                  <a:lnTo>
                    <a:pt x="10258" y="580280"/>
                  </a:lnTo>
                  <a:lnTo>
                    <a:pt x="10140" y="579271"/>
                  </a:lnTo>
                  <a:lnTo>
                    <a:pt x="10007" y="578296"/>
                  </a:lnTo>
                  <a:lnTo>
                    <a:pt x="9867" y="577354"/>
                  </a:lnTo>
                  <a:lnTo>
                    <a:pt x="9719" y="576445"/>
                  </a:lnTo>
                  <a:lnTo>
                    <a:pt x="9556" y="575571"/>
                  </a:lnTo>
                  <a:lnTo>
                    <a:pt x="9386" y="574730"/>
                  </a:lnTo>
                  <a:lnTo>
                    <a:pt x="9209" y="573889"/>
                  </a:lnTo>
                  <a:lnTo>
                    <a:pt x="9017" y="573115"/>
                  </a:lnTo>
                  <a:lnTo>
                    <a:pt x="8824" y="572408"/>
                  </a:lnTo>
                  <a:lnTo>
                    <a:pt x="8618" y="571702"/>
                  </a:lnTo>
                  <a:lnTo>
                    <a:pt x="8411" y="571029"/>
                  </a:lnTo>
                  <a:lnTo>
                    <a:pt x="8189" y="570423"/>
                  </a:lnTo>
                  <a:lnTo>
                    <a:pt x="7960"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186940937"/>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8"/>
        <p:cNvGrpSpPr/>
        <p:nvPr/>
      </p:nvGrpSpPr>
      <p:grpSpPr>
        <a:xfrm>
          <a:off x="0" y="0"/>
          <a:ext cx="0" cy="0"/>
          <a:chOff x="0" y="0"/>
          <a:chExt cx="0" cy="0"/>
        </a:xfrm>
      </p:grpSpPr>
      <p:grpSp>
        <p:nvGrpSpPr>
          <p:cNvPr id="29" name="Google Shape;29;p3"/>
          <p:cNvGrpSpPr/>
          <p:nvPr/>
        </p:nvGrpSpPr>
        <p:grpSpPr>
          <a:xfrm>
            <a:off x="0" y="310650"/>
            <a:ext cx="8659875" cy="4549975"/>
            <a:chOff x="0" y="310650"/>
            <a:chExt cx="8659875" cy="4549975"/>
          </a:xfrm>
        </p:grpSpPr>
        <p:sp>
          <p:nvSpPr>
            <p:cNvPr id="30" name="Google Shape;30;p3"/>
            <p:cNvSpPr/>
            <p:nvPr/>
          </p:nvSpPr>
          <p:spPr>
            <a:xfrm>
              <a:off x="5246175" y="1156825"/>
              <a:ext cx="3413700" cy="3703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a:off x="0" y="1896900"/>
              <a:ext cx="720000" cy="1349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a:off x="918075" y="495150"/>
              <a:ext cx="2264100" cy="89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flipH="1">
              <a:off x="2551162" y="2883269"/>
              <a:ext cx="3851988" cy="1580025"/>
            </a:xfrm>
            <a:custGeom>
              <a:avLst/>
              <a:gdLst/>
              <a:ahLst/>
              <a:cxnLst/>
              <a:rect l="l" t="t" r="r" b="b"/>
              <a:pathLst>
                <a:path w="164054" h="63201" extrusionOk="0">
                  <a:moveTo>
                    <a:pt x="0" y="0"/>
                  </a:moveTo>
                  <a:lnTo>
                    <a:pt x="0" y="63201"/>
                  </a:lnTo>
                  <a:lnTo>
                    <a:pt x="164054" y="63201"/>
                  </a:lnTo>
                  <a:lnTo>
                    <a:pt x="164054" y="29135"/>
                  </a:lnTo>
                </a:path>
              </a:pathLst>
            </a:custGeom>
            <a:noFill/>
            <a:ln w="9525" cap="flat" cmpd="sng">
              <a:solidFill>
                <a:schemeClr val="dk1"/>
              </a:solidFill>
              <a:prstDash val="solid"/>
              <a:round/>
              <a:headEnd type="none" w="med" len="med"/>
              <a:tailEnd type="none" w="med" len="med"/>
            </a:ln>
          </p:spPr>
        </p:sp>
        <p:grpSp>
          <p:nvGrpSpPr>
            <p:cNvPr id="34" name="Google Shape;34;p3"/>
            <p:cNvGrpSpPr/>
            <p:nvPr/>
          </p:nvGrpSpPr>
          <p:grpSpPr>
            <a:xfrm>
              <a:off x="8334780" y="4121686"/>
              <a:ext cx="178442" cy="405535"/>
              <a:chOff x="10402525" y="1504158"/>
              <a:chExt cx="326757" cy="742601"/>
            </a:xfrm>
          </p:grpSpPr>
          <p:sp>
            <p:nvSpPr>
              <p:cNvPr id="35" name="Google Shape;35;p3"/>
              <p:cNvSpPr/>
              <p:nvPr/>
            </p:nvSpPr>
            <p:spPr>
              <a:xfrm>
                <a:off x="10402525" y="1504158"/>
                <a:ext cx="55595" cy="742601"/>
              </a:xfrm>
              <a:custGeom>
                <a:avLst/>
                <a:gdLst/>
                <a:ahLst/>
                <a:cxnLst/>
                <a:rect l="l" t="t" r="r" b="b"/>
                <a:pathLst>
                  <a:path w="10790" h="613720" extrusionOk="0">
                    <a:moveTo>
                      <a:pt x="5395" y="0"/>
                    </a:moveTo>
                    <a:lnTo>
                      <a:pt x="5114" y="34"/>
                    </a:lnTo>
                    <a:lnTo>
                      <a:pt x="4833" y="135"/>
                    </a:lnTo>
                    <a:lnTo>
                      <a:pt x="4560" y="269"/>
                    </a:lnTo>
                    <a:lnTo>
                      <a:pt x="4294" y="471"/>
                    </a:lnTo>
                    <a:lnTo>
                      <a:pt x="4028" y="740"/>
                    </a:lnTo>
                    <a:lnTo>
                      <a:pt x="3769" y="1043"/>
                    </a:lnTo>
                    <a:lnTo>
                      <a:pt x="3518" y="1413"/>
                    </a:lnTo>
                    <a:lnTo>
                      <a:pt x="3274" y="1850"/>
                    </a:lnTo>
                    <a:lnTo>
                      <a:pt x="3037" y="2321"/>
                    </a:lnTo>
                    <a:lnTo>
                      <a:pt x="2801" y="2826"/>
                    </a:lnTo>
                    <a:lnTo>
                      <a:pt x="2572" y="3398"/>
                    </a:lnTo>
                    <a:lnTo>
                      <a:pt x="2358" y="4003"/>
                    </a:lnTo>
                    <a:lnTo>
                      <a:pt x="2143" y="4643"/>
                    </a:lnTo>
                    <a:lnTo>
                      <a:pt x="1944" y="5349"/>
                    </a:lnTo>
                    <a:lnTo>
                      <a:pt x="1744" y="6089"/>
                    </a:lnTo>
                    <a:lnTo>
                      <a:pt x="1559" y="6863"/>
                    </a:lnTo>
                    <a:lnTo>
                      <a:pt x="1382" y="7670"/>
                    </a:lnTo>
                    <a:lnTo>
                      <a:pt x="1212" y="8511"/>
                    </a:lnTo>
                    <a:lnTo>
                      <a:pt x="1057" y="9420"/>
                    </a:lnTo>
                    <a:lnTo>
                      <a:pt x="909" y="10328"/>
                    </a:lnTo>
                    <a:lnTo>
                      <a:pt x="769" y="11270"/>
                    </a:lnTo>
                    <a:lnTo>
                      <a:pt x="636" y="12245"/>
                    </a:lnTo>
                    <a:lnTo>
                      <a:pt x="525" y="13255"/>
                    </a:lnTo>
                    <a:lnTo>
                      <a:pt x="414" y="14298"/>
                    </a:lnTo>
                    <a:lnTo>
                      <a:pt x="318" y="15340"/>
                    </a:lnTo>
                    <a:lnTo>
                      <a:pt x="237" y="16417"/>
                    </a:lnTo>
                    <a:lnTo>
                      <a:pt x="163" y="17527"/>
                    </a:lnTo>
                    <a:lnTo>
                      <a:pt x="103" y="18671"/>
                    </a:lnTo>
                    <a:lnTo>
                      <a:pt x="59" y="19815"/>
                    </a:lnTo>
                    <a:lnTo>
                      <a:pt x="22" y="20959"/>
                    </a:lnTo>
                    <a:lnTo>
                      <a:pt x="0" y="22136"/>
                    </a:lnTo>
                    <a:lnTo>
                      <a:pt x="0" y="23347"/>
                    </a:lnTo>
                    <a:lnTo>
                      <a:pt x="0" y="24558"/>
                    </a:lnTo>
                    <a:lnTo>
                      <a:pt x="22" y="25736"/>
                    </a:lnTo>
                    <a:lnTo>
                      <a:pt x="59" y="26879"/>
                    </a:lnTo>
                    <a:lnTo>
                      <a:pt x="103" y="28023"/>
                    </a:lnTo>
                    <a:lnTo>
                      <a:pt x="163" y="29167"/>
                    </a:lnTo>
                    <a:lnTo>
                      <a:pt x="237" y="30277"/>
                    </a:lnTo>
                    <a:lnTo>
                      <a:pt x="318" y="31354"/>
                    </a:lnTo>
                    <a:lnTo>
                      <a:pt x="414" y="32397"/>
                    </a:lnTo>
                    <a:lnTo>
                      <a:pt x="525" y="33440"/>
                    </a:lnTo>
                    <a:lnTo>
                      <a:pt x="636" y="34449"/>
                    </a:lnTo>
                    <a:lnTo>
                      <a:pt x="769" y="35424"/>
                    </a:lnTo>
                    <a:lnTo>
                      <a:pt x="909" y="36366"/>
                    </a:lnTo>
                    <a:lnTo>
                      <a:pt x="1057" y="37275"/>
                    </a:lnTo>
                    <a:lnTo>
                      <a:pt x="1212" y="38183"/>
                    </a:lnTo>
                    <a:lnTo>
                      <a:pt x="1382" y="39024"/>
                    </a:lnTo>
                    <a:lnTo>
                      <a:pt x="1559" y="39831"/>
                    </a:lnTo>
                    <a:lnTo>
                      <a:pt x="1744" y="40605"/>
                    </a:lnTo>
                    <a:lnTo>
                      <a:pt x="1944" y="41345"/>
                    </a:lnTo>
                    <a:lnTo>
                      <a:pt x="2143" y="42052"/>
                    </a:lnTo>
                    <a:lnTo>
                      <a:pt x="2358" y="42691"/>
                    </a:lnTo>
                    <a:lnTo>
                      <a:pt x="2572" y="43296"/>
                    </a:lnTo>
                    <a:lnTo>
                      <a:pt x="2801" y="43868"/>
                    </a:lnTo>
                    <a:lnTo>
                      <a:pt x="3037" y="44373"/>
                    </a:lnTo>
                    <a:lnTo>
                      <a:pt x="3274" y="44844"/>
                    </a:lnTo>
                    <a:lnTo>
                      <a:pt x="3518" y="45281"/>
                    </a:lnTo>
                    <a:lnTo>
                      <a:pt x="3769" y="45651"/>
                    </a:lnTo>
                    <a:lnTo>
                      <a:pt x="4028" y="45954"/>
                    </a:lnTo>
                    <a:lnTo>
                      <a:pt x="4294" y="46223"/>
                    </a:lnTo>
                    <a:lnTo>
                      <a:pt x="4560" y="46425"/>
                    </a:lnTo>
                    <a:lnTo>
                      <a:pt x="4833" y="46560"/>
                    </a:lnTo>
                    <a:lnTo>
                      <a:pt x="5114" y="46661"/>
                    </a:lnTo>
                    <a:lnTo>
                      <a:pt x="5395" y="46694"/>
                    </a:lnTo>
                    <a:lnTo>
                      <a:pt x="5668" y="46661"/>
                    </a:lnTo>
                    <a:lnTo>
                      <a:pt x="5942" y="46560"/>
                    </a:lnTo>
                    <a:lnTo>
                      <a:pt x="6215" y="46425"/>
                    </a:lnTo>
                    <a:lnTo>
                      <a:pt x="6474" y="46223"/>
                    </a:lnTo>
                    <a:lnTo>
                      <a:pt x="6740" y="45954"/>
                    </a:lnTo>
                    <a:lnTo>
                      <a:pt x="6991" y="45651"/>
                    </a:lnTo>
                    <a:lnTo>
                      <a:pt x="7243" y="45281"/>
                    </a:lnTo>
                    <a:lnTo>
                      <a:pt x="7486" y="44844"/>
                    </a:lnTo>
                    <a:lnTo>
                      <a:pt x="7730" y="44373"/>
                    </a:lnTo>
                    <a:lnTo>
                      <a:pt x="7959" y="43868"/>
                    </a:lnTo>
                    <a:lnTo>
                      <a:pt x="8189" y="43296"/>
                    </a:lnTo>
                    <a:lnTo>
                      <a:pt x="8403" y="42691"/>
                    </a:lnTo>
                    <a:lnTo>
                      <a:pt x="8617" y="42052"/>
                    </a:lnTo>
                    <a:lnTo>
                      <a:pt x="8824" y="41345"/>
                    </a:lnTo>
                    <a:lnTo>
                      <a:pt x="9016" y="40605"/>
                    </a:lnTo>
                    <a:lnTo>
                      <a:pt x="9208" y="39831"/>
                    </a:lnTo>
                    <a:lnTo>
                      <a:pt x="9386" y="39024"/>
                    </a:lnTo>
                    <a:lnTo>
                      <a:pt x="9556" y="38183"/>
                    </a:lnTo>
                    <a:lnTo>
                      <a:pt x="9711" y="37275"/>
                    </a:lnTo>
                    <a:lnTo>
                      <a:pt x="9866" y="36366"/>
                    </a:lnTo>
                    <a:lnTo>
                      <a:pt x="10007" y="35424"/>
                    </a:lnTo>
                    <a:lnTo>
                      <a:pt x="10140" y="34449"/>
                    </a:lnTo>
                    <a:lnTo>
                      <a:pt x="10258" y="33440"/>
                    </a:lnTo>
                    <a:lnTo>
                      <a:pt x="10361" y="32397"/>
                    </a:lnTo>
                    <a:lnTo>
                      <a:pt x="10465" y="31354"/>
                    </a:lnTo>
                    <a:lnTo>
                      <a:pt x="10546" y="30277"/>
                    </a:lnTo>
                    <a:lnTo>
                      <a:pt x="10620" y="29167"/>
                    </a:lnTo>
                    <a:lnTo>
                      <a:pt x="10679" y="28023"/>
                    </a:lnTo>
                    <a:lnTo>
                      <a:pt x="10731" y="26879"/>
                    </a:lnTo>
                    <a:lnTo>
                      <a:pt x="10760" y="25736"/>
                    </a:lnTo>
                    <a:lnTo>
                      <a:pt x="10783" y="24558"/>
                    </a:lnTo>
                    <a:lnTo>
                      <a:pt x="10790" y="23347"/>
                    </a:lnTo>
                    <a:lnTo>
                      <a:pt x="10783" y="22136"/>
                    </a:lnTo>
                    <a:lnTo>
                      <a:pt x="10760" y="20959"/>
                    </a:lnTo>
                    <a:lnTo>
                      <a:pt x="10731" y="19815"/>
                    </a:lnTo>
                    <a:lnTo>
                      <a:pt x="10679" y="18671"/>
                    </a:lnTo>
                    <a:lnTo>
                      <a:pt x="10620" y="17527"/>
                    </a:lnTo>
                    <a:lnTo>
                      <a:pt x="10546" y="16417"/>
                    </a:lnTo>
                    <a:lnTo>
                      <a:pt x="10465" y="15340"/>
                    </a:lnTo>
                    <a:lnTo>
                      <a:pt x="10361" y="14298"/>
                    </a:lnTo>
                    <a:lnTo>
                      <a:pt x="10258" y="13255"/>
                    </a:lnTo>
                    <a:lnTo>
                      <a:pt x="10140" y="12245"/>
                    </a:lnTo>
                    <a:lnTo>
                      <a:pt x="10007" y="11270"/>
                    </a:lnTo>
                    <a:lnTo>
                      <a:pt x="9866" y="10328"/>
                    </a:lnTo>
                    <a:lnTo>
                      <a:pt x="9711" y="9420"/>
                    </a:lnTo>
                    <a:lnTo>
                      <a:pt x="9556" y="8511"/>
                    </a:lnTo>
                    <a:lnTo>
                      <a:pt x="9386" y="7670"/>
                    </a:lnTo>
                    <a:lnTo>
                      <a:pt x="9208" y="6863"/>
                    </a:lnTo>
                    <a:lnTo>
                      <a:pt x="9016" y="6089"/>
                    </a:lnTo>
                    <a:lnTo>
                      <a:pt x="8824" y="5349"/>
                    </a:lnTo>
                    <a:lnTo>
                      <a:pt x="8617" y="4643"/>
                    </a:lnTo>
                    <a:lnTo>
                      <a:pt x="8403" y="4003"/>
                    </a:lnTo>
                    <a:lnTo>
                      <a:pt x="8189" y="3398"/>
                    </a:lnTo>
                    <a:lnTo>
                      <a:pt x="7959" y="2826"/>
                    </a:lnTo>
                    <a:lnTo>
                      <a:pt x="7730" y="2321"/>
                    </a:lnTo>
                    <a:lnTo>
                      <a:pt x="7486" y="1850"/>
                    </a:lnTo>
                    <a:lnTo>
                      <a:pt x="7243" y="1413"/>
                    </a:lnTo>
                    <a:lnTo>
                      <a:pt x="6991" y="1043"/>
                    </a:lnTo>
                    <a:lnTo>
                      <a:pt x="6740" y="740"/>
                    </a:lnTo>
                    <a:lnTo>
                      <a:pt x="6474" y="471"/>
                    </a:lnTo>
                    <a:lnTo>
                      <a:pt x="6215" y="269"/>
                    </a:lnTo>
                    <a:lnTo>
                      <a:pt x="5942" y="135"/>
                    </a:lnTo>
                    <a:lnTo>
                      <a:pt x="5668" y="34"/>
                    </a:lnTo>
                    <a:lnTo>
                      <a:pt x="5395" y="0"/>
                    </a:lnTo>
                    <a:close/>
                    <a:moveTo>
                      <a:pt x="5395" y="113472"/>
                    </a:moveTo>
                    <a:lnTo>
                      <a:pt x="5114" y="113506"/>
                    </a:lnTo>
                    <a:lnTo>
                      <a:pt x="4833" y="113573"/>
                    </a:lnTo>
                    <a:lnTo>
                      <a:pt x="4560" y="113742"/>
                    </a:lnTo>
                    <a:lnTo>
                      <a:pt x="4294" y="113943"/>
                    </a:lnTo>
                    <a:lnTo>
                      <a:pt x="4028" y="114213"/>
                    </a:lnTo>
                    <a:lnTo>
                      <a:pt x="3769" y="114515"/>
                    </a:lnTo>
                    <a:lnTo>
                      <a:pt x="3518" y="114885"/>
                    </a:lnTo>
                    <a:lnTo>
                      <a:pt x="3274" y="115323"/>
                    </a:lnTo>
                    <a:lnTo>
                      <a:pt x="3037" y="115794"/>
                    </a:lnTo>
                    <a:lnTo>
                      <a:pt x="2801" y="116298"/>
                    </a:lnTo>
                    <a:lnTo>
                      <a:pt x="2572" y="116870"/>
                    </a:lnTo>
                    <a:lnTo>
                      <a:pt x="2358" y="117476"/>
                    </a:lnTo>
                    <a:lnTo>
                      <a:pt x="2143" y="118115"/>
                    </a:lnTo>
                    <a:lnTo>
                      <a:pt x="1944" y="118821"/>
                    </a:lnTo>
                    <a:lnTo>
                      <a:pt x="1744" y="119562"/>
                    </a:lnTo>
                    <a:lnTo>
                      <a:pt x="1559" y="120335"/>
                    </a:lnTo>
                    <a:lnTo>
                      <a:pt x="1382" y="121143"/>
                    </a:lnTo>
                    <a:lnTo>
                      <a:pt x="1212" y="121984"/>
                    </a:lnTo>
                    <a:lnTo>
                      <a:pt x="1057" y="122858"/>
                    </a:lnTo>
                    <a:lnTo>
                      <a:pt x="909" y="123800"/>
                    </a:lnTo>
                    <a:lnTo>
                      <a:pt x="769" y="124742"/>
                    </a:lnTo>
                    <a:lnTo>
                      <a:pt x="636" y="125718"/>
                    </a:lnTo>
                    <a:lnTo>
                      <a:pt x="525" y="126727"/>
                    </a:lnTo>
                    <a:lnTo>
                      <a:pt x="414" y="127736"/>
                    </a:lnTo>
                    <a:lnTo>
                      <a:pt x="318" y="128813"/>
                    </a:lnTo>
                    <a:lnTo>
                      <a:pt x="237" y="129889"/>
                    </a:lnTo>
                    <a:lnTo>
                      <a:pt x="163" y="131000"/>
                    </a:lnTo>
                    <a:lnTo>
                      <a:pt x="103" y="132110"/>
                    </a:lnTo>
                    <a:lnTo>
                      <a:pt x="59" y="133254"/>
                    </a:lnTo>
                    <a:lnTo>
                      <a:pt x="22" y="134431"/>
                    </a:lnTo>
                    <a:lnTo>
                      <a:pt x="0" y="135608"/>
                    </a:lnTo>
                    <a:lnTo>
                      <a:pt x="0" y="136820"/>
                    </a:lnTo>
                    <a:lnTo>
                      <a:pt x="0" y="137997"/>
                    </a:lnTo>
                    <a:lnTo>
                      <a:pt x="22" y="139174"/>
                    </a:lnTo>
                    <a:lnTo>
                      <a:pt x="59" y="140352"/>
                    </a:lnTo>
                    <a:lnTo>
                      <a:pt x="103" y="141496"/>
                    </a:lnTo>
                    <a:lnTo>
                      <a:pt x="163" y="142640"/>
                    </a:lnTo>
                    <a:lnTo>
                      <a:pt x="237" y="143716"/>
                    </a:lnTo>
                    <a:lnTo>
                      <a:pt x="318" y="144826"/>
                    </a:lnTo>
                    <a:lnTo>
                      <a:pt x="414" y="145869"/>
                    </a:lnTo>
                    <a:lnTo>
                      <a:pt x="525" y="146912"/>
                    </a:lnTo>
                    <a:lnTo>
                      <a:pt x="636" y="147921"/>
                    </a:lnTo>
                    <a:lnTo>
                      <a:pt x="769" y="148897"/>
                    </a:lnTo>
                    <a:lnTo>
                      <a:pt x="909" y="149839"/>
                    </a:lnTo>
                    <a:lnTo>
                      <a:pt x="1057" y="150747"/>
                    </a:lnTo>
                    <a:lnTo>
                      <a:pt x="1212" y="151622"/>
                    </a:lnTo>
                    <a:lnTo>
                      <a:pt x="1382" y="152496"/>
                    </a:lnTo>
                    <a:lnTo>
                      <a:pt x="1559" y="153304"/>
                    </a:lnTo>
                    <a:lnTo>
                      <a:pt x="1744" y="154078"/>
                    </a:lnTo>
                    <a:lnTo>
                      <a:pt x="1944" y="154818"/>
                    </a:lnTo>
                    <a:lnTo>
                      <a:pt x="2143" y="155491"/>
                    </a:lnTo>
                    <a:lnTo>
                      <a:pt x="2358" y="156163"/>
                    </a:lnTo>
                    <a:lnTo>
                      <a:pt x="2572" y="156769"/>
                    </a:lnTo>
                    <a:lnTo>
                      <a:pt x="2801" y="157341"/>
                    </a:lnTo>
                    <a:lnTo>
                      <a:pt x="3037" y="157845"/>
                    </a:lnTo>
                    <a:lnTo>
                      <a:pt x="3274" y="158316"/>
                    </a:lnTo>
                    <a:lnTo>
                      <a:pt x="3518" y="158720"/>
                    </a:lnTo>
                    <a:lnTo>
                      <a:pt x="3769" y="159090"/>
                    </a:lnTo>
                    <a:lnTo>
                      <a:pt x="4028" y="159427"/>
                    </a:lnTo>
                    <a:lnTo>
                      <a:pt x="4294" y="159696"/>
                    </a:lnTo>
                    <a:lnTo>
                      <a:pt x="4560" y="159898"/>
                    </a:lnTo>
                    <a:lnTo>
                      <a:pt x="4833" y="160032"/>
                    </a:lnTo>
                    <a:lnTo>
                      <a:pt x="5114" y="160133"/>
                    </a:lnTo>
                    <a:lnTo>
                      <a:pt x="5395" y="160167"/>
                    </a:lnTo>
                    <a:lnTo>
                      <a:pt x="5668" y="160133"/>
                    </a:lnTo>
                    <a:lnTo>
                      <a:pt x="5942" y="160032"/>
                    </a:lnTo>
                    <a:lnTo>
                      <a:pt x="6215" y="159898"/>
                    </a:lnTo>
                    <a:lnTo>
                      <a:pt x="6474" y="159696"/>
                    </a:lnTo>
                    <a:lnTo>
                      <a:pt x="6740" y="159427"/>
                    </a:lnTo>
                    <a:lnTo>
                      <a:pt x="6991" y="159090"/>
                    </a:lnTo>
                    <a:lnTo>
                      <a:pt x="7243" y="158720"/>
                    </a:lnTo>
                    <a:lnTo>
                      <a:pt x="7486" y="158316"/>
                    </a:lnTo>
                    <a:lnTo>
                      <a:pt x="7730" y="157845"/>
                    </a:lnTo>
                    <a:lnTo>
                      <a:pt x="7959" y="157341"/>
                    </a:lnTo>
                    <a:lnTo>
                      <a:pt x="8189" y="156769"/>
                    </a:lnTo>
                    <a:lnTo>
                      <a:pt x="8403" y="156163"/>
                    </a:lnTo>
                    <a:lnTo>
                      <a:pt x="8617" y="155491"/>
                    </a:lnTo>
                    <a:lnTo>
                      <a:pt x="8824" y="154818"/>
                    </a:lnTo>
                    <a:lnTo>
                      <a:pt x="9016" y="154078"/>
                    </a:lnTo>
                    <a:lnTo>
                      <a:pt x="9208" y="153304"/>
                    </a:lnTo>
                    <a:lnTo>
                      <a:pt x="9386" y="152496"/>
                    </a:lnTo>
                    <a:lnTo>
                      <a:pt x="9556" y="151622"/>
                    </a:lnTo>
                    <a:lnTo>
                      <a:pt x="9711" y="150747"/>
                    </a:lnTo>
                    <a:lnTo>
                      <a:pt x="9866" y="149839"/>
                    </a:lnTo>
                    <a:lnTo>
                      <a:pt x="10007" y="148897"/>
                    </a:lnTo>
                    <a:lnTo>
                      <a:pt x="10140" y="147921"/>
                    </a:lnTo>
                    <a:lnTo>
                      <a:pt x="10258" y="146912"/>
                    </a:lnTo>
                    <a:lnTo>
                      <a:pt x="10361" y="145869"/>
                    </a:lnTo>
                    <a:lnTo>
                      <a:pt x="10465" y="144826"/>
                    </a:lnTo>
                    <a:lnTo>
                      <a:pt x="10546" y="143716"/>
                    </a:lnTo>
                    <a:lnTo>
                      <a:pt x="10620" y="142640"/>
                    </a:lnTo>
                    <a:lnTo>
                      <a:pt x="10679" y="141496"/>
                    </a:lnTo>
                    <a:lnTo>
                      <a:pt x="10731" y="140352"/>
                    </a:lnTo>
                    <a:lnTo>
                      <a:pt x="10760" y="139174"/>
                    </a:lnTo>
                    <a:lnTo>
                      <a:pt x="10783" y="137997"/>
                    </a:lnTo>
                    <a:lnTo>
                      <a:pt x="10790" y="136820"/>
                    </a:lnTo>
                    <a:lnTo>
                      <a:pt x="10783" y="135608"/>
                    </a:lnTo>
                    <a:lnTo>
                      <a:pt x="10760" y="134431"/>
                    </a:lnTo>
                    <a:lnTo>
                      <a:pt x="10731" y="133254"/>
                    </a:lnTo>
                    <a:lnTo>
                      <a:pt x="10679" y="132110"/>
                    </a:lnTo>
                    <a:lnTo>
                      <a:pt x="10620" y="131000"/>
                    </a:lnTo>
                    <a:lnTo>
                      <a:pt x="10546" y="129889"/>
                    </a:lnTo>
                    <a:lnTo>
                      <a:pt x="10465" y="128813"/>
                    </a:lnTo>
                    <a:lnTo>
                      <a:pt x="10361" y="127736"/>
                    </a:lnTo>
                    <a:lnTo>
                      <a:pt x="10258" y="126727"/>
                    </a:lnTo>
                    <a:lnTo>
                      <a:pt x="10140" y="125718"/>
                    </a:lnTo>
                    <a:lnTo>
                      <a:pt x="10007" y="124742"/>
                    </a:lnTo>
                    <a:lnTo>
                      <a:pt x="9866" y="123800"/>
                    </a:lnTo>
                    <a:lnTo>
                      <a:pt x="9711" y="122858"/>
                    </a:lnTo>
                    <a:lnTo>
                      <a:pt x="9556" y="121984"/>
                    </a:lnTo>
                    <a:lnTo>
                      <a:pt x="9386" y="121143"/>
                    </a:lnTo>
                    <a:lnTo>
                      <a:pt x="9208" y="120335"/>
                    </a:lnTo>
                    <a:lnTo>
                      <a:pt x="9016" y="119562"/>
                    </a:lnTo>
                    <a:lnTo>
                      <a:pt x="8824" y="118821"/>
                    </a:lnTo>
                    <a:lnTo>
                      <a:pt x="8617" y="118115"/>
                    </a:lnTo>
                    <a:lnTo>
                      <a:pt x="8403" y="117476"/>
                    </a:lnTo>
                    <a:lnTo>
                      <a:pt x="8189" y="116870"/>
                    </a:lnTo>
                    <a:lnTo>
                      <a:pt x="7959" y="116298"/>
                    </a:lnTo>
                    <a:lnTo>
                      <a:pt x="7730" y="115794"/>
                    </a:lnTo>
                    <a:lnTo>
                      <a:pt x="7486" y="115323"/>
                    </a:lnTo>
                    <a:lnTo>
                      <a:pt x="7243" y="114885"/>
                    </a:lnTo>
                    <a:lnTo>
                      <a:pt x="6991" y="114515"/>
                    </a:lnTo>
                    <a:lnTo>
                      <a:pt x="6740" y="114213"/>
                    </a:lnTo>
                    <a:lnTo>
                      <a:pt x="6474" y="113943"/>
                    </a:lnTo>
                    <a:lnTo>
                      <a:pt x="6215" y="113742"/>
                    </a:lnTo>
                    <a:lnTo>
                      <a:pt x="5942" y="113573"/>
                    </a:lnTo>
                    <a:lnTo>
                      <a:pt x="5668" y="113506"/>
                    </a:lnTo>
                    <a:lnTo>
                      <a:pt x="5395" y="113472"/>
                    </a:lnTo>
                    <a:close/>
                    <a:moveTo>
                      <a:pt x="5114" y="226945"/>
                    </a:moveTo>
                    <a:lnTo>
                      <a:pt x="4833" y="227046"/>
                    </a:lnTo>
                    <a:lnTo>
                      <a:pt x="4560" y="227214"/>
                    </a:lnTo>
                    <a:lnTo>
                      <a:pt x="4294" y="227416"/>
                    </a:lnTo>
                    <a:lnTo>
                      <a:pt x="4028" y="227651"/>
                    </a:lnTo>
                    <a:lnTo>
                      <a:pt x="3769" y="227988"/>
                    </a:lnTo>
                    <a:lnTo>
                      <a:pt x="3518" y="228358"/>
                    </a:lnTo>
                    <a:lnTo>
                      <a:pt x="3274" y="228761"/>
                    </a:lnTo>
                    <a:lnTo>
                      <a:pt x="3037" y="229232"/>
                    </a:lnTo>
                    <a:lnTo>
                      <a:pt x="2801" y="229771"/>
                    </a:lnTo>
                    <a:lnTo>
                      <a:pt x="2572" y="230309"/>
                    </a:lnTo>
                    <a:lnTo>
                      <a:pt x="2358" y="230915"/>
                    </a:lnTo>
                    <a:lnTo>
                      <a:pt x="2143" y="231587"/>
                    </a:lnTo>
                    <a:lnTo>
                      <a:pt x="1944" y="232260"/>
                    </a:lnTo>
                    <a:lnTo>
                      <a:pt x="1744" y="233000"/>
                    </a:lnTo>
                    <a:lnTo>
                      <a:pt x="1559" y="233774"/>
                    </a:lnTo>
                    <a:lnTo>
                      <a:pt x="1382" y="234581"/>
                    </a:lnTo>
                    <a:lnTo>
                      <a:pt x="1212" y="235422"/>
                    </a:lnTo>
                    <a:lnTo>
                      <a:pt x="1057" y="236331"/>
                    </a:lnTo>
                    <a:lnTo>
                      <a:pt x="909" y="237239"/>
                    </a:lnTo>
                    <a:lnTo>
                      <a:pt x="769" y="238181"/>
                    </a:lnTo>
                    <a:lnTo>
                      <a:pt x="636" y="239157"/>
                    </a:lnTo>
                    <a:lnTo>
                      <a:pt x="525" y="240166"/>
                    </a:lnTo>
                    <a:lnTo>
                      <a:pt x="414" y="241209"/>
                    </a:lnTo>
                    <a:lnTo>
                      <a:pt x="318" y="242252"/>
                    </a:lnTo>
                    <a:lnTo>
                      <a:pt x="237" y="243328"/>
                    </a:lnTo>
                    <a:lnTo>
                      <a:pt x="163" y="244438"/>
                    </a:lnTo>
                    <a:lnTo>
                      <a:pt x="103" y="245582"/>
                    </a:lnTo>
                    <a:lnTo>
                      <a:pt x="59" y="246726"/>
                    </a:lnTo>
                    <a:lnTo>
                      <a:pt x="22" y="247903"/>
                    </a:lnTo>
                    <a:lnTo>
                      <a:pt x="0" y="249081"/>
                    </a:lnTo>
                    <a:lnTo>
                      <a:pt x="0" y="250258"/>
                    </a:lnTo>
                    <a:lnTo>
                      <a:pt x="0" y="251469"/>
                    </a:lnTo>
                    <a:lnTo>
                      <a:pt x="22" y="252647"/>
                    </a:lnTo>
                    <a:lnTo>
                      <a:pt x="59" y="253824"/>
                    </a:lnTo>
                    <a:lnTo>
                      <a:pt x="103" y="254968"/>
                    </a:lnTo>
                    <a:lnTo>
                      <a:pt x="163" y="256078"/>
                    </a:lnTo>
                    <a:lnTo>
                      <a:pt x="237" y="257188"/>
                    </a:lnTo>
                    <a:lnTo>
                      <a:pt x="318" y="258265"/>
                    </a:lnTo>
                    <a:lnTo>
                      <a:pt x="414" y="259341"/>
                    </a:lnTo>
                    <a:lnTo>
                      <a:pt x="525" y="260384"/>
                    </a:lnTo>
                    <a:lnTo>
                      <a:pt x="636" y="261360"/>
                    </a:lnTo>
                    <a:lnTo>
                      <a:pt x="769" y="262336"/>
                    </a:lnTo>
                    <a:lnTo>
                      <a:pt x="909" y="263311"/>
                    </a:lnTo>
                    <a:lnTo>
                      <a:pt x="1057" y="264220"/>
                    </a:lnTo>
                    <a:lnTo>
                      <a:pt x="1212" y="265094"/>
                    </a:lnTo>
                    <a:lnTo>
                      <a:pt x="1382" y="265935"/>
                    </a:lnTo>
                    <a:lnTo>
                      <a:pt x="1559" y="266743"/>
                    </a:lnTo>
                    <a:lnTo>
                      <a:pt x="1744" y="267516"/>
                    </a:lnTo>
                    <a:lnTo>
                      <a:pt x="1944" y="268256"/>
                    </a:lnTo>
                    <a:lnTo>
                      <a:pt x="2143" y="268963"/>
                    </a:lnTo>
                    <a:lnTo>
                      <a:pt x="2358" y="269602"/>
                    </a:lnTo>
                    <a:lnTo>
                      <a:pt x="2572" y="270208"/>
                    </a:lnTo>
                    <a:lnTo>
                      <a:pt x="2801" y="270780"/>
                    </a:lnTo>
                    <a:lnTo>
                      <a:pt x="3037" y="271318"/>
                    </a:lnTo>
                    <a:lnTo>
                      <a:pt x="3274" y="271789"/>
                    </a:lnTo>
                    <a:lnTo>
                      <a:pt x="3518" y="272193"/>
                    </a:lnTo>
                    <a:lnTo>
                      <a:pt x="3769" y="272563"/>
                    </a:lnTo>
                    <a:lnTo>
                      <a:pt x="4028" y="272865"/>
                    </a:lnTo>
                    <a:lnTo>
                      <a:pt x="4294" y="273134"/>
                    </a:lnTo>
                    <a:lnTo>
                      <a:pt x="4560" y="273336"/>
                    </a:lnTo>
                    <a:lnTo>
                      <a:pt x="4833" y="273505"/>
                    </a:lnTo>
                    <a:lnTo>
                      <a:pt x="5114" y="273572"/>
                    </a:lnTo>
                    <a:lnTo>
                      <a:pt x="5395" y="273605"/>
                    </a:lnTo>
                    <a:lnTo>
                      <a:pt x="5668" y="273572"/>
                    </a:lnTo>
                    <a:lnTo>
                      <a:pt x="5942" y="273505"/>
                    </a:lnTo>
                    <a:lnTo>
                      <a:pt x="6215" y="273336"/>
                    </a:lnTo>
                    <a:lnTo>
                      <a:pt x="6474" y="273134"/>
                    </a:lnTo>
                    <a:lnTo>
                      <a:pt x="6740" y="272865"/>
                    </a:lnTo>
                    <a:lnTo>
                      <a:pt x="6991" y="272563"/>
                    </a:lnTo>
                    <a:lnTo>
                      <a:pt x="7243" y="272193"/>
                    </a:lnTo>
                    <a:lnTo>
                      <a:pt x="7486" y="271789"/>
                    </a:lnTo>
                    <a:lnTo>
                      <a:pt x="7730" y="271318"/>
                    </a:lnTo>
                    <a:lnTo>
                      <a:pt x="7959" y="270780"/>
                    </a:lnTo>
                    <a:lnTo>
                      <a:pt x="8189" y="270208"/>
                    </a:lnTo>
                    <a:lnTo>
                      <a:pt x="8403" y="269602"/>
                    </a:lnTo>
                    <a:lnTo>
                      <a:pt x="8617" y="268963"/>
                    </a:lnTo>
                    <a:lnTo>
                      <a:pt x="8824" y="268256"/>
                    </a:lnTo>
                    <a:lnTo>
                      <a:pt x="9016" y="267516"/>
                    </a:lnTo>
                    <a:lnTo>
                      <a:pt x="9208" y="266743"/>
                    </a:lnTo>
                    <a:lnTo>
                      <a:pt x="9386" y="265935"/>
                    </a:lnTo>
                    <a:lnTo>
                      <a:pt x="9556" y="265094"/>
                    </a:lnTo>
                    <a:lnTo>
                      <a:pt x="9711" y="264220"/>
                    </a:lnTo>
                    <a:lnTo>
                      <a:pt x="9866" y="263311"/>
                    </a:lnTo>
                    <a:lnTo>
                      <a:pt x="10007" y="262336"/>
                    </a:lnTo>
                    <a:lnTo>
                      <a:pt x="10140" y="261360"/>
                    </a:lnTo>
                    <a:lnTo>
                      <a:pt x="10258" y="260384"/>
                    </a:lnTo>
                    <a:lnTo>
                      <a:pt x="10361" y="259341"/>
                    </a:lnTo>
                    <a:lnTo>
                      <a:pt x="10465" y="258265"/>
                    </a:lnTo>
                    <a:lnTo>
                      <a:pt x="10546" y="257188"/>
                    </a:lnTo>
                    <a:lnTo>
                      <a:pt x="10620" y="256078"/>
                    </a:lnTo>
                    <a:lnTo>
                      <a:pt x="10679" y="254968"/>
                    </a:lnTo>
                    <a:lnTo>
                      <a:pt x="10731" y="253824"/>
                    </a:lnTo>
                    <a:lnTo>
                      <a:pt x="10760" y="252647"/>
                    </a:lnTo>
                    <a:lnTo>
                      <a:pt x="10783" y="251469"/>
                    </a:lnTo>
                    <a:lnTo>
                      <a:pt x="10790" y="250258"/>
                    </a:lnTo>
                    <a:lnTo>
                      <a:pt x="10783" y="249081"/>
                    </a:lnTo>
                    <a:lnTo>
                      <a:pt x="10760" y="247903"/>
                    </a:lnTo>
                    <a:lnTo>
                      <a:pt x="10731" y="246726"/>
                    </a:lnTo>
                    <a:lnTo>
                      <a:pt x="10679" y="245582"/>
                    </a:lnTo>
                    <a:lnTo>
                      <a:pt x="10620" y="244438"/>
                    </a:lnTo>
                    <a:lnTo>
                      <a:pt x="10546" y="243328"/>
                    </a:lnTo>
                    <a:lnTo>
                      <a:pt x="10465" y="242252"/>
                    </a:lnTo>
                    <a:lnTo>
                      <a:pt x="10361" y="241209"/>
                    </a:lnTo>
                    <a:lnTo>
                      <a:pt x="10258" y="240166"/>
                    </a:lnTo>
                    <a:lnTo>
                      <a:pt x="10140" y="239157"/>
                    </a:lnTo>
                    <a:lnTo>
                      <a:pt x="10007" y="238181"/>
                    </a:lnTo>
                    <a:lnTo>
                      <a:pt x="9866" y="237239"/>
                    </a:lnTo>
                    <a:lnTo>
                      <a:pt x="9711" y="236331"/>
                    </a:lnTo>
                    <a:lnTo>
                      <a:pt x="9556" y="235422"/>
                    </a:lnTo>
                    <a:lnTo>
                      <a:pt x="9386" y="234581"/>
                    </a:lnTo>
                    <a:lnTo>
                      <a:pt x="9208" y="233774"/>
                    </a:lnTo>
                    <a:lnTo>
                      <a:pt x="9016" y="233000"/>
                    </a:lnTo>
                    <a:lnTo>
                      <a:pt x="8824" y="232260"/>
                    </a:lnTo>
                    <a:lnTo>
                      <a:pt x="8617" y="231587"/>
                    </a:lnTo>
                    <a:lnTo>
                      <a:pt x="8403" y="230915"/>
                    </a:lnTo>
                    <a:lnTo>
                      <a:pt x="8189" y="230309"/>
                    </a:lnTo>
                    <a:lnTo>
                      <a:pt x="7959" y="229771"/>
                    </a:lnTo>
                    <a:lnTo>
                      <a:pt x="7730" y="229232"/>
                    </a:lnTo>
                    <a:lnTo>
                      <a:pt x="7486" y="228761"/>
                    </a:lnTo>
                    <a:lnTo>
                      <a:pt x="7243" y="228358"/>
                    </a:lnTo>
                    <a:lnTo>
                      <a:pt x="6991" y="227988"/>
                    </a:lnTo>
                    <a:lnTo>
                      <a:pt x="6740" y="227651"/>
                    </a:lnTo>
                    <a:lnTo>
                      <a:pt x="6474" y="227416"/>
                    </a:lnTo>
                    <a:lnTo>
                      <a:pt x="6215" y="227214"/>
                    </a:lnTo>
                    <a:lnTo>
                      <a:pt x="5942" y="227046"/>
                    </a:lnTo>
                    <a:lnTo>
                      <a:pt x="5668" y="226945"/>
                    </a:lnTo>
                    <a:close/>
                    <a:moveTo>
                      <a:pt x="5114" y="340384"/>
                    </a:moveTo>
                    <a:lnTo>
                      <a:pt x="4833" y="340485"/>
                    </a:lnTo>
                    <a:lnTo>
                      <a:pt x="4560" y="340653"/>
                    </a:lnTo>
                    <a:lnTo>
                      <a:pt x="4294" y="340855"/>
                    </a:lnTo>
                    <a:lnTo>
                      <a:pt x="4028" y="341124"/>
                    </a:lnTo>
                    <a:lnTo>
                      <a:pt x="3769" y="341426"/>
                    </a:lnTo>
                    <a:lnTo>
                      <a:pt x="3518" y="341797"/>
                    </a:lnTo>
                    <a:lnTo>
                      <a:pt x="3274" y="342200"/>
                    </a:lnTo>
                    <a:lnTo>
                      <a:pt x="3037" y="342671"/>
                    </a:lnTo>
                    <a:lnTo>
                      <a:pt x="2801" y="343209"/>
                    </a:lnTo>
                    <a:lnTo>
                      <a:pt x="2572" y="343748"/>
                    </a:lnTo>
                    <a:lnTo>
                      <a:pt x="2358" y="344387"/>
                    </a:lnTo>
                    <a:lnTo>
                      <a:pt x="2143" y="345026"/>
                    </a:lnTo>
                    <a:lnTo>
                      <a:pt x="1944" y="345733"/>
                    </a:lnTo>
                    <a:lnTo>
                      <a:pt x="1744" y="346439"/>
                    </a:lnTo>
                    <a:lnTo>
                      <a:pt x="1559" y="347213"/>
                    </a:lnTo>
                    <a:lnTo>
                      <a:pt x="1382" y="348054"/>
                    </a:lnTo>
                    <a:lnTo>
                      <a:pt x="1212" y="348895"/>
                    </a:lnTo>
                    <a:lnTo>
                      <a:pt x="1057" y="349770"/>
                    </a:lnTo>
                    <a:lnTo>
                      <a:pt x="909" y="350678"/>
                    </a:lnTo>
                    <a:lnTo>
                      <a:pt x="769" y="351620"/>
                    </a:lnTo>
                    <a:lnTo>
                      <a:pt x="636" y="352595"/>
                    </a:lnTo>
                    <a:lnTo>
                      <a:pt x="525" y="353605"/>
                    </a:lnTo>
                    <a:lnTo>
                      <a:pt x="414" y="354648"/>
                    </a:lnTo>
                    <a:lnTo>
                      <a:pt x="318" y="355724"/>
                    </a:lnTo>
                    <a:lnTo>
                      <a:pt x="237" y="356801"/>
                    </a:lnTo>
                    <a:lnTo>
                      <a:pt x="163" y="357911"/>
                    </a:lnTo>
                    <a:lnTo>
                      <a:pt x="103" y="359021"/>
                    </a:lnTo>
                    <a:lnTo>
                      <a:pt x="59" y="360165"/>
                    </a:lnTo>
                    <a:lnTo>
                      <a:pt x="22" y="361342"/>
                    </a:lnTo>
                    <a:lnTo>
                      <a:pt x="0" y="362520"/>
                    </a:lnTo>
                    <a:lnTo>
                      <a:pt x="0" y="363697"/>
                    </a:lnTo>
                    <a:lnTo>
                      <a:pt x="0" y="364908"/>
                    </a:lnTo>
                    <a:lnTo>
                      <a:pt x="22" y="366086"/>
                    </a:lnTo>
                    <a:lnTo>
                      <a:pt x="59" y="367263"/>
                    </a:lnTo>
                    <a:lnTo>
                      <a:pt x="103" y="368407"/>
                    </a:lnTo>
                    <a:lnTo>
                      <a:pt x="163" y="369517"/>
                    </a:lnTo>
                    <a:lnTo>
                      <a:pt x="237" y="370627"/>
                    </a:lnTo>
                    <a:lnTo>
                      <a:pt x="318" y="371704"/>
                    </a:lnTo>
                    <a:lnTo>
                      <a:pt x="414" y="372780"/>
                    </a:lnTo>
                    <a:lnTo>
                      <a:pt x="525" y="373823"/>
                    </a:lnTo>
                    <a:lnTo>
                      <a:pt x="636" y="374799"/>
                    </a:lnTo>
                    <a:lnTo>
                      <a:pt x="769" y="375808"/>
                    </a:lnTo>
                    <a:lnTo>
                      <a:pt x="909" y="376750"/>
                    </a:lnTo>
                    <a:lnTo>
                      <a:pt x="1057" y="377658"/>
                    </a:lnTo>
                    <a:lnTo>
                      <a:pt x="1212" y="378533"/>
                    </a:lnTo>
                    <a:lnTo>
                      <a:pt x="1382" y="379374"/>
                    </a:lnTo>
                    <a:lnTo>
                      <a:pt x="1559" y="380215"/>
                    </a:lnTo>
                    <a:lnTo>
                      <a:pt x="1744" y="380989"/>
                    </a:lnTo>
                    <a:lnTo>
                      <a:pt x="1944" y="381695"/>
                    </a:lnTo>
                    <a:lnTo>
                      <a:pt x="2143" y="382402"/>
                    </a:lnTo>
                    <a:lnTo>
                      <a:pt x="2358" y="383041"/>
                    </a:lnTo>
                    <a:lnTo>
                      <a:pt x="2572" y="383680"/>
                    </a:lnTo>
                    <a:lnTo>
                      <a:pt x="2801" y="384218"/>
                    </a:lnTo>
                    <a:lnTo>
                      <a:pt x="3037" y="384757"/>
                    </a:lnTo>
                    <a:lnTo>
                      <a:pt x="3274" y="385228"/>
                    </a:lnTo>
                    <a:lnTo>
                      <a:pt x="3518" y="385631"/>
                    </a:lnTo>
                    <a:lnTo>
                      <a:pt x="3769" y="386001"/>
                    </a:lnTo>
                    <a:lnTo>
                      <a:pt x="4028" y="386304"/>
                    </a:lnTo>
                    <a:lnTo>
                      <a:pt x="4294" y="386573"/>
                    </a:lnTo>
                    <a:lnTo>
                      <a:pt x="4560" y="386775"/>
                    </a:lnTo>
                    <a:lnTo>
                      <a:pt x="4833" y="386943"/>
                    </a:lnTo>
                    <a:lnTo>
                      <a:pt x="5114" y="387044"/>
                    </a:lnTo>
                    <a:lnTo>
                      <a:pt x="5668" y="387044"/>
                    </a:lnTo>
                    <a:lnTo>
                      <a:pt x="5942" y="386943"/>
                    </a:lnTo>
                    <a:lnTo>
                      <a:pt x="6215" y="386775"/>
                    </a:lnTo>
                    <a:lnTo>
                      <a:pt x="6474" y="386573"/>
                    </a:lnTo>
                    <a:lnTo>
                      <a:pt x="6740" y="386304"/>
                    </a:lnTo>
                    <a:lnTo>
                      <a:pt x="6991" y="386001"/>
                    </a:lnTo>
                    <a:lnTo>
                      <a:pt x="7243" y="385631"/>
                    </a:lnTo>
                    <a:lnTo>
                      <a:pt x="7486" y="385228"/>
                    </a:lnTo>
                    <a:lnTo>
                      <a:pt x="7730" y="384757"/>
                    </a:lnTo>
                    <a:lnTo>
                      <a:pt x="7959" y="384218"/>
                    </a:lnTo>
                    <a:lnTo>
                      <a:pt x="8189" y="383680"/>
                    </a:lnTo>
                    <a:lnTo>
                      <a:pt x="8403" y="383041"/>
                    </a:lnTo>
                    <a:lnTo>
                      <a:pt x="8617" y="382402"/>
                    </a:lnTo>
                    <a:lnTo>
                      <a:pt x="8824" y="381695"/>
                    </a:lnTo>
                    <a:lnTo>
                      <a:pt x="9016" y="380989"/>
                    </a:lnTo>
                    <a:lnTo>
                      <a:pt x="9208" y="380215"/>
                    </a:lnTo>
                    <a:lnTo>
                      <a:pt x="9386" y="379374"/>
                    </a:lnTo>
                    <a:lnTo>
                      <a:pt x="9556" y="378533"/>
                    </a:lnTo>
                    <a:lnTo>
                      <a:pt x="9711" y="377658"/>
                    </a:lnTo>
                    <a:lnTo>
                      <a:pt x="9866" y="376750"/>
                    </a:lnTo>
                    <a:lnTo>
                      <a:pt x="10007" y="375808"/>
                    </a:lnTo>
                    <a:lnTo>
                      <a:pt x="10140" y="374799"/>
                    </a:lnTo>
                    <a:lnTo>
                      <a:pt x="10258" y="373823"/>
                    </a:lnTo>
                    <a:lnTo>
                      <a:pt x="10361" y="372780"/>
                    </a:lnTo>
                    <a:lnTo>
                      <a:pt x="10465" y="371704"/>
                    </a:lnTo>
                    <a:lnTo>
                      <a:pt x="10546" y="370627"/>
                    </a:lnTo>
                    <a:lnTo>
                      <a:pt x="10620" y="369517"/>
                    </a:lnTo>
                    <a:lnTo>
                      <a:pt x="10679" y="368407"/>
                    </a:lnTo>
                    <a:lnTo>
                      <a:pt x="10731" y="367263"/>
                    </a:lnTo>
                    <a:lnTo>
                      <a:pt x="10760" y="366086"/>
                    </a:lnTo>
                    <a:lnTo>
                      <a:pt x="10783" y="364908"/>
                    </a:lnTo>
                    <a:lnTo>
                      <a:pt x="10790" y="363697"/>
                    </a:lnTo>
                    <a:lnTo>
                      <a:pt x="10783" y="362520"/>
                    </a:lnTo>
                    <a:lnTo>
                      <a:pt x="10760" y="361342"/>
                    </a:lnTo>
                    <a:lnTo>
                      <a:pt x="10731" y="360165"/>
                    </a:lnTo>
                    <a:lnTo>
                      <a:pt x="10679" y="359021"/>
                    </a:lnTo>
                    <a:lnTo>
                      <a:pt x="10620" y="357911"/>
                    </a:lnTo>
                    <a:lnTo>
                      <a:pt x="10546" y="356801"/>
                    </a:lnTo>
                    <a:lnTo>
                      <a:pt x="10465" y="355724"/>
                    </a:lnTo>
                    <a:lnTo>
                      <a:pt x="10361" y="354648"/>
                    </a:lnTo>
                    <a:lnTo>
                      <a:pt x="10258" y="353605"/>
                    </a:lnTo>
                    <a:lnTo>
                      <a:pt x="10140" y="352595"/>
                    </a:lnTo>
                    <a:lnTo>
                      <a:pt x="10007" y="351620"/>
                    </a:lnTo>
                    <a:lnTo>
                      <a:pt x="9866" y="350678"/>
                    </a:lnTo>
                    <a:lnTo>
                      <a:pt x="9711" y="349770"/>
                    </a:lnTo>
                    <a:lnTo>
                      <a:pt x="9556" y="348895"/>
                    </a:lnTo>
                    <a:lnTo>
                      <a:pt x="9386" y="348054"/>
                    </a:lnTo>
                    <a:lnTo>
                      <a:pt x="9208" y="347213"/>
                    </a:lnTo>
                    <a:lnTo>
                      <a:pt x="9016" y="346439"/>
                    </a:lnTo>
                    <a:lnTo>
                      <a:pt x="8824" y="345733"/>
                    </a:lnTo>
                    <a:lnTo>
                      <a:pt x="8617" y="345026"/>
                    </a:lnTo>
                    <a:lnTo>
                      <a:pt x="8403" y="344387"/>
                    </a:lnTo>
                    <a:lnTo>
                      <a:pt x="8189" y="343748"/>
                    </a:lnTo>
                    <a:lnTo>
                      <a:pt x="7959" y="343209"/>
                    </a:lnTo>
                    <a:lnTo>
                      <a:pt x="7730" y="342671"/>
                    </a:lnTo>
                    <a:lnTo>
                      <a:pt x="7486" y="342200"/>
                    </a:lnTo>
                    <a:lnTo>
                      <a:pt x="7243" y="341797"/>
                    </a:lnTo>
                    <a:lnTo>
                      <a:pt x="6991" y="341426"/>
                    </a:lnTo>
                    <a:lnTo>
                      <a:pt x="6740" y="341124"/>
                    </a:lnTo>
                    <a:lnTo>
                      <a:pt x="6474" y="340855"/>
                    </a:lnTo>
                    <a:lnTo>
                      <a:pt x="6215" y="340653"/>
                    </a:lnTo>
                    <a:lnTo>
                      <a:pt x="5942" y="340485"/>
                    </a:lnTo>
                    <a:lnTo>
                      <a:pt x="5668" y="340384"/>
                    </a:lnTo>
                    <a:close/>
                    <a:moveTo>
                      <a:pt x="5395" y="453822"/>
                    </a:moveTo>
                    <a:lnTo>
                      <a:pt x="5114" y="453856"/>
                    </a:lnTo>
                    <a:lnTo>
                      <a:pt x="4833" y="453957"/>
                    </a:lnTo>
                    <a:lnTo>
                      <a:pt x="4560" y="454092"/>
                    </a:lnTo>
                    <a:lnTo>
                      <a:pt x="4294" y="454293"/>
                    </a:lnTo>
                    <a:lnTo>
                      <a:pt x="4028" y="454562"/>
                    </a:lnTo>
                    <a:lnTo>
                      <a:pt x="3769" y="454865"/>
                    </a:lnTo>
                    <a:lnTo>
                      <a:pt x="3518" y="455235"/>
                    </a:lnTo>
                    <a:lnTo>
                      <a:pt x="3274" y="455639"/>
                    </a:lnTo>
                    <a:lnTo>
                      <a:pt x="3037" y="456110"/>
                    </a:lnTo>
                    <a:lnTo>
                      <a:pt x="2801" y="456615"/>
                    </a:lnTo>
                    <a:lnTo>
                      <a:pt x="2572" y="457153"/>
                    </a:lnTo>
                    <a:lnTo>
                      <a:pt x="2358" y="457758"/>
                    </a:lnTo>
                    <a:lnTo>
                      <a:pt x="2143" y="458398"/>
                    </a:lnTo>
                    <a:lnTo>
                      <a:pt x="1944" y="459104"/>
                    </a:lnTo>
                    <a:lnTo>
                      <a:pt x="1744" y="459811"/>
                    </a:lnTo>
                    <a:lnTo>
                      <a:pt x="1559" y="460584"/>
                    </a:lnTo>
                    <a:lnTo>
                      <a:pt x="1382" y="461392"/>
                    </a:lnTo>
                    <a:lnTo>
                      <a:pt x="1212" y="462233"/>
                    </a:lnTo>
                    <a:lnTo>
                      <a:pt x="1057" y="463141"/>
                    </a:lnTo>
                    <a:lnTo>
                      <a:pt x="909" y="464049"/>
                    </a:lnTo>
                    <a:lnTo>
                      <a:pt x="769" y="464991"/>
                    </a:lnTo>
                    <a:lnTo>
                      <a:pt x="636" y="465967"/>
                    </a:lnTo>
                    <a:lnTo>
                      <a:pt x="525" y="466976"/>
                    </a:lnTo>
                    <a:lnTo>
                      <a:pt x="414" y="468019"/>
                    </a:lnTo>
                    <a:lnTo>
                      <a:pt x="318" y="469062"/>
                    </a:lnTo>
                    <a:lnTo>
                      <a:pt x="237" y="470172"/>
                    </a:lnTo>
                    <a:lnTo>
                      <a:pt x="163" y="471282"/>
                    </a:lnTo>
                    <a:lnTo>
                      <a:pt x="103" y="472426"/>
                    </a:lnTo>
                    <a:lnTo>
                      <a:pt x="59" y="473570"/>
                    </a:lnTo>
                    <a:lnTo>
                      <a:pt x="22" y="474747"/>
                    </a:lnTo>
                    <a:lnTo>
                      <a:pt x="0" y="475958"/>
                    </a:lnTo>
                    <a:lnTo>
                      <a:pt x="0" y="477170"/>
                    </a:lnTo>
                    <a:lnTo>
                      <a:pt x="0" y="478381"/>
                    </a:lnTo>
                    <a:lnTo>
                      <a:pt x="22" y="479558"/>
                    </a:lnTo>
                    <a:lnTo>
                      <a:pt x="59" y="480702"/>
                    </a:lnTo>
                    <a:lnTo>
                      <a:pt x="103" y="481879"/>
                    </a:lnTo>
                    <a:lnTo>
                      <a:pt x="163" y="482989"/>
                    </a:lnTo>
                    <a:lnTo>
                      <a:pt x="237" y="484100"/>
                    </a:lnTo>
                    <a:lnTo>
                      <a:pt x="318" y="485176"/>
                    </a:lnTo>
                    <a:lnTo>
                      <a:pt x="414" y="486253"/>
                    </a:lnTo>
                    <a:lnTo>
                      <a:pt x="525" y="487262"/>
                    </a:lnTo>
                    <a:lnTo>
                      <a:pt x="636" y="488271"/>
                    </a:lnTo>
                    <a:lnTo>
                      <a:pt x="769" y="489247"/>
                    </a:lnTo>
                    <a:lnTo>
                      <a:pt x="909" y="490189"/>
                    </a:lnTo>
                    <a:lnTo>
                      <a:pt x="1057" y="491131"/>
                    </a:lnTo>
                    <a:lnTo>
                      <a:pt x="1212" y="492005"/>
                    </a:lnTo>
                    <a:lnTo>
                      <a:pt x="1382" y="492846"/>
                    </a:lnTo>
                    <a:lnTo>
                      <a:pt x="1559" y="493654"/>
                    </a:lnTo>
                    <a:lnTo>
                      <a:pt x="1744" y="494428"/>
                    </a:lnTo>
                    <a:lnTo>
                      <a:pt x="1944" y="495168"/>
                    </a:lnTo>
                    <a:lnTo>
                      <a:pt x="2143" y="495874"/>
                    </a:lnTo>
                    <a:lnTo>
                      <a:pt x="2358" y="496513"/>
                    </a:lnTo>
                    <a:lnTo>
                      <a:pt x="2572" y="497119"/>
                    </a:lnTo>
                    <a:lnTo>
                      <a:pt x="2801" y="497691"/>
                    </a:lnTo>
                    <a:lnTo>
                      <a:pt x="3037" y="498195"/>
                    </a:lnTo>
                    <a:lnTo>
                      <a:pt x="3274" y="498666"/>
                    </a:lnTo>
                    <a:lnTo>
                      <a:pt x="3518" y="499104"/>
                    </a:lnTo>
                    <a:lnTo>
                      <a:pt x="3769" y="499474"/>
                    </a:lnTo>
                    <a:lnTo>
                      <a:pt x="4028" y="499777"/>
                    </a:lnTo>
                    <a:lnTo>
                      <a:pt x="4294" y="500046"/>
                    </a:lnTo>
                    <a:lnTo>
                      <a:pt x="4560" y="500248"/>
                    </a:lnTo>
                    <a:lnTo>
                      <a:pt x="4833" y="500382"/>
                    </a:lnTo>
                    <a:lnTo>
                      <a:pt x="5114" y="500483"/>
                    </a:lnTo>
                    <a:lnTo>
                      <a:pt x="5395" y="500517"/>
                    </a:lnTo>
                    <a:lnTo>
                      <a:pt x="5668" y="500483"/>
                    </a:lnTo>
                    <a:lnTo>
                      <a:pt x="5942" y="500382"/>
                    </a:lnTo>
                    <a:lnTo>
                      <a:pt x="6215" y="500248"/>
                    </a:lnTo>
                    <a:lnTo>
                      <a:pt x="6474" y="500046"/>
                    </a:lnTo>
                    <a:lnTo>
                      <a:pt x="6740" y="499777"/>
                    </a:lnTo>
                    <a:lnTo>
                      <a:pt x="6991" y="499474"/>
                    </a:lnTo>
                    <a:lnTo>
                      <a:pt x="7243" y="499104"/>
                    </a:lnTo>
                    <a:lnTo>
                      <a:pt x="7486" y="498666"/>
                    </a:lnTo>
                    <a:lnTo>
                      <a:pt x="7730" y="498195"/>
                    </a:lnTo>
                    <a:lnTo>
                      <a:pt x="7959" y="497691"/>
                    </a:lnTo>
                    <a:lnTo>
                      <a:pt x="8189" y="497119"/>
                    </a:lnTo>
                    <a:lnTo>
                      <a:pt x="8403" y="496513"/>
                    </a:lnTo>
                    <a:lnTo>
                      <a:pt x="8617" y="495874"/>
                    </a:lnTo>
                    <a:lnTo>
                      <a:pt x="8824" y="495168"/>
                    </a:lnTo>
                    <a:lnTo>
                      <a:pt x="9016" y="494428"/>
                    </a:lnTo>
                    <a:lnTo>
                      <a:pt x="9208" y="493654"/>
                    </a:lnTo>
                    <a:lnTo>
                      <a:pt x="9386" y="492846"/>
                    </a:lnTo>
                    <a:lnTo>
                      <a:pt x="9556" y="492005"/>
                    </a:lnTo>
                    <a:lnTo>
                      <a:pt x="9711" y="491131"/>
                    </a:lnTo>
                    <a:lnTo>
                      <a:pt x="9866" y="490189"/>
                    </a:lnTo>
                    <a:lnTo>
                      <a:pt x="10007" y="489247"/>
                    </a:lnTo>
                    <a:lnTo>
                      <a:pt x="10140" y="488271"/>
                    </a:lnTo>
                    <a:lnTo>
                      <a:pt x="10258" y="487262"/>
                    </a:lnTo>
                    <a:lnTo>
                      <a:pt x="10361" y="486253"/>
                    </a:lnTo>
                    <a:lnTo>
                      <a:pt x="10465" y="485176"/>
                    </a:lnTo>
                    <a:lnTo>
                      <a:pt x="10546" y="484100"/>
                    </a:lnTo>
                    <a:lnTo>
                      <a:pt x="10620" y="482989"/>
                    </a:lnTo>
                    <a:lnTo>
                      <a:pt x="10679" y="481879"/>
                    </a:lnTo>
                    <a:lnTo>
                      <a:pt x="10731" y="480702"/>
                    </a:lnTo>
                    <a:lnTo>
                      <a:pt x="10760" y="479558"/>
                    </a:lnTo>
                    <a:lnTo>
                      <a:pt x="10783" y="478381"/>
                    </a:lnTo>
                    <a:lnTo>
                      <a:pt x="10790" y="477170"/>
                    </a:lnTo>
                    <a:lnTo>
                      <a:pt x="10783" y="475958"/>
                    </a:lnTo>
                    <a:lnTo>
                      <a:pt x="10760" y="474747"/>
                    </a:lnTo>
                    <a:lnTo>
                      <a:pt x="10731" y="473570"/>
                    </a:lnTo>
                    <a:lnTo>
                      <a:pt x="10679" y="472426"/>
                    </a:lnTo>
                    <a:lnTo>
                      <a:pt x="10620" y="471282"/>
                    </a:lnTo>
                    <a:lnTo>
                      <a:pt x="10546" y="470172"/>
                    </a:lnTo>
                    <a:lnTo>
                      <a:pt x="10465" y="469062"/>
                    </a:lnTo>
                    <a:lnTo>
                      <a:pt x="10361" y="468019"/>
                    </a:lnTo>
                    <a:lnTo>
                      <a:pt x="10258" y="466976"/>
                    </a:lnTo>
                    <a:lnTo>
                      <a:pt x="10140" y="465967"/>
                    </a:lnTo>
                    <a:lnTo>
                      <a:pt x="10007" y="464991"/>
                    </a:lnTo>
                    <a:lnTo>
                      <a:pt x="9866" y="464049"/>
                    </a:lnTo>
                    <a:lnTo>
                      <a:pt x="9711" y="463141"/>
                    </a:lnTo>
                    <a:lnTo>
                      <a:pt x="9556" y="462233"/>
                    </a:lnTo>
                    <a:lnTo>
                      <a:pt x="9386" y="461392"/>
                    </a:lnTo>
                    <a:lnTo>
                      <a:pt x="9208" y="460584"/>
                    </a:lnTo>
                    <a:lnTo>
                      <a:pt x="9016" y="459811"/>
                    </a:lnTo>
                    <a:lnTo>
                      <a:pt x="8824" y="459104"/>
                    </a:lnTo>
                    <a:lnTo>
                      <a:pt x="8617" y="458398"/>
                    </a:lnTo>
                    <a:lnTo>
                      <a:pt x="8403" y="457758"/>
                    </a:lnTo>
                    <a:lnTo>
                      <a:pt x="8189" y="457153"/>
                    </a:lnTo>
                    <a:lnTo>
                      <a:pt x="7959" y="456615"/>
                    </a:lnTo>
                    <a:lnTo>
                      <a:pt x="7730" y="456110"/>
                    </a:lnTo>
                    <a:lnTo>
                      <a:pt x="7486" y="455639"/>
                    </a:lnTo>
                    <a:lnTo>
                      <a:pt x="7243" y="455235"/>
                    </a:lnTo>
                    <a:lnTo>
                      <a:pt x="6991" y="454865"/>
                    </a:lnTo>
                    <a:lnTo>
                      <a:pt x="6740" y="454562"/>
                    </a:lnTo>
                    <a:lnTo>
                      <a:pt x="6474" y="454293"/>
                    </a:lnTo>
                    <a:lnTo>
                      <a:pt x="6215" y="454092"/>
                    </a:lnTo>
                    <a:lnTo>
                      <a:pt x="5942" y="453957"/>
                    </a:lnTo>
                    <a:lnTo>
                      <a:pt x="5668" y="453856"/>
                    </a:lnTo>
                    <a:lnTo>
                      <a:pt x="5395" y="453822"/>
                    </a:lnTo>
                    <a:close/>
                    <a:moveTo>
                      <a:pt x="5114" y="567059"/>
                    </a:moveTo>
                    <a:lnTo>
                      <a:pt x="4833" y="567160"/>
                    </a:lnTo>
                    <a:lnTo>
                      <a:pt x="4560" y="567328"/>
                    </a:lnTo>
                    <a:lnTo>
                      <a:pt x="4294" y="567530"/>
                    </a:lnTo>
                    <a:lnTo>
                      <a:pt x="4028" y="567766"/>
                    </a:lnTo>
                    <a:lnTo>
                      <a:pt x="3769" y="568102"/>
                    </a:lnTo>
                    <a:lnTo>
                      <a:pt x="3518" y="568472"/>
                    </a:lnTo>
                    <a:lnTo>
                      <a:pt x="3274" y="568876"/>
                    </a:lnTo>
                    <a:lnTo>
                      <a:pt x="3037" y="569347"/>
                    </a:lnTo>
                    <a:lnTo>
                      <a:pt x="2801" y="569885"/>
                    </a:lnTo>
                    <a:lnTo>
                      <a:pt x="2572" y="570423"/>
                    </a:lnTo>
                    <a:lnTo>
                      <a:pt x="2358" y="571029"/>
                    </a:lnTo>
                    <a:lnTo>
                      <a:pt x="2143" y="571702"/>
                    </a:lnTo>
                    <a:lnTo>
                      <a:pt x="1944" y="572408"/>
                    </a:lnTo>
                    <a:lnTo>
                      <a:pt x="1744" y="573115"/>
                    </a:lnTo>
                    <a:lnTo>
                      <a:pt x="1559" y="573889"/>
                    </a:lnTo>
                    <a:lnTo>
                      <a:pt x="1382" y="574730"/>
                    </a:lnTo>
                    <a:lnTo>
                      <a:pt x="1212" y="575571"/>
                    </a:lnTo>
                    <a:lnTo>
                      <a:pt x="1057" y="576445"/>
                    </a:lnTo>
                    <a:lnTo>
                      <a:pt x="909" y="577354"/>
                    </a:lnTo>
                    <a:lnTo>
                      <a:pt x="769" y="578296"/>
                    </a:lnTo>
                    <a:lnTo>
                      <a:pt x="636" y="579271"/>
                    </a:lnTo>
                    <a:lnTo>
                      <a:pt x="525" y="580280"/>
                    </a:lnTo>
                    <a:lnTo>
                      <a:pt x="414" y="581323"/>
                    </a:lnTo>
                    <a:lnTo>
                      <a:pt x="318" y="582400"/>
                    </a:lnTo>
                    <a:lnTo>
                      <a:pt x="237" y="583476"/>
                    </a:lnTo>
                    <a:lnTo>
                      <a:pt x="163" y="584586"/>
                    </a:lnTo>
                    <a:lnTo>
                      <a:pt x="103" y="585697"/>
                    </a:lnTo>
                    <a:lnTo>
                      <a:pt x="59" y="586840"/>
                    </a:lnTo>
                    <a:lnTo>
                      <a:pt x="22" y="588018"/>
                    </a:lnTo>
                    <a:lnTo>
                      <a:pt x="0" y="589195"/>
                    </a:lnTo>
                    <a:lnTo>
                      <a:pt x="0" y="590373"/>
                    </a:lnTo>
                    <a:lnTo>
                      <a:pt x="0" y="591618"/>
                    </a:lnTo>
                    <a:lnTo>
                      <a:pt x="22" y="592795"/>
                    </a:lnTo>
                    <a:lnTo>
                      <a:pt x="59" y="593972"/>
                    </a:lnTo>
                    <a:lnTo>
                      <a:pt x="103" y="595150"/>
                    </a:lnTo>
                    <a:lnTo>
                      <a:pt x="163" y="596294"/>
                    </a:lnTo>
                    <a:lnTo>
                      <a:pt x="237" y="597404"/>
                    </a:lnTo>
                    <a:lnTo>
                      <a:pt x="318" y="598480"/>
                    </a:lnTo>
                    <a:lnTo>
                      <a:pt x="414" y="599557"/>
                    </a:lnTo>
                    <a:lnTo>
                      <a:pt x="525" y="600600"/>
                    </a:lnTo>
                    <a:lnTo>
                      <a:pt x="636" y="601609"/>
                    </a:lnTo>
                    <a:lnTo>
                      <a:pt x="769" y="602585"/>
                    </a:lnTo>
                    <a:lnTo>
                      <a:pt x="909" y="603527"/>
                    </a:lnTo>
                    <a:lnTo>
                      <a:pt x="1057" y="604435"/>
                    </a:lnTo>
                    <a:lnTo>
                      <a:pt x="1212" y="605310"/>
                    </a:lnTo>
                    <a:lnTo>
                      <a:pt x="1382" y="606151"/>
                    </a:lnTo>
                    <a:lnTo>
                      <a:pt x="1559" y="606958"/>
                    </a:lnTo>
                    <a:lnTo>
                      <a:pt x="1744" y="607732"/>
                    </a:lnTo>
                    <a:lnTo>
                      <a:pt x="1944" y="608472"/>
                    </a:lnTo>
                    <a:lnTo>
                      <a:pt x="2143" y="609145"/>
                    </a:lnTo>
                    <a:lnTo>
                      <a:pt x="2358" y="609784"/>
                    </a:lnTo>
                    <a:lnTo>
                      <a:pt x="2572" y="610389"/>
                    </a:lnTo>
                    <a:lnTo>
                      <a:pt x="2801" y="610961"/>
                    </a:lnTo>
                    <a:lnTo>
                      <a:pt x="3037" y="611466"/>
                    </a:lnTo>
                    <a:lnTo>
                      <a:pt x="3274" y="611937"/>
                    </a:lnTo>
                    <a:lnTo>
                      <a:pt x="3518" y="612341"/>
                    </a:lnTo>
                    <a:lnTo>
                      <a:pt x="3769" y="612711"/>
                    </a:lnTo>
                    <a:lnTo>
                      <a:pt x="4028" y="613013"/>
                    </a:lnTo>
                    <a:lnTo>
                      <a:pt x="4294" y="613249"/>
                    </a:lnTo>
                    <a:lnTo>
                      <a:pt x="4560" y="613451"/>
                    </a:lnTo>
                    <a:lnTo>
                      <a:pt x="4833" y="613619"/>
                    </a:lnTo>
                    <a:lnTo>
                      <a:pt x="5114" y="613686"/>
                    </a:lnTo>
                    <a:lnTo>
                      <a:pt x="5395" y="613720"/>
                    </a:lnTo>
                    <a:lnTo>
                      <a:pt x="5668" y="613686"/>
                    </a:lnTo>
                    <a:lnTo>
                      <a:pt x="5942" y="613619"/>
                    </a:lnTo>
                    <a:lnTo>
                      <a:pt x="6215" y="613451"/>
                    </a:lnTo>
                    <a:lnTo>
                      <a:pt x="6474" y="613249"/>
                    </a:lnTo>
                    <a:lnTo>
                      <a:pt x="6740" y="613013"/>
                    </a:lnTo>
                    <a:lnTo>
                      <a:pt x="6991" y="612711"/>
                    </a:lnTo>
                    <a:lnTo>
                      <a:pt x="7243" y="612341"/>
                    </a:lnTo>
                    <a:lnTo>
                      <a:pt x="7486" y="611937"/>
                    </a:lnTo>
                    <a:lnTo>
                      <a:pt x="7730" y="611466"/>
                    </a:lnTo>
                    <a:lnTo>
                      <a:pt x="7959" y="610961"/>
                    </a:lnTo>
                    <a:lnTo>
                      <a:pt x="8189" y="610389"/>
                    </a:lnTo>
                    <a:lnTo>
                      <a:pt x="8403" y="609784"/>
                    </a:lnTo>
                    <a:lnTo>
                      <a:pt x="8617" y="609145"/>
                    </a:lnTo>
                    <a:lnTo>
                      <a:pt x="8824" y="608472"/>
                    </a:lnTo>
                    <a:lnTo>
                      <a:pt x="9016" y="607732"/>
                    </a:lnTo>
                    <a:lnTo>
                      <a:pt x="9208" y="606958"/>
                    </a:lnTo>
                    <a:lnTo>
                      <a:pt x="9386" y="606151"/>
                    </a:lnTo>
                    <a:lnTo>
                      <a:pt x="9556" y="605310"/>
                    </a:lnTo>
                    <a:lnTo>
                      <a:pt x="9711" y="604435"/>
                    </a:lnTo>
                    <a:lnTo>
                      <a:pt x="9866" y="603527"/>
                    </a:lnTo>
                    <a:lnTo>
                      <a:pt x="10007" y="602585"/>
                    </a:lnTo>
                    <a:lnTo>
                      <a:pt x="10140" y="601609"/>
                    </a:lnTo>
                    <a:lnTo>
                      <a:pt x="10258" y="600600"/>
                    </a:lnTo>
                    <a:lnTo>
                      <a:pt x="10361" y="599557"/>
                    </a:lnTo>
                    <a:lnTo>
                      <a:pt x="10465" y="598480"/>
                    </a:lnTo>
                    <a:lnTo>
                      <a:pt x="10546" y="597404"/>
                    </a:lnTo>
                    <a:lnTo>
                      <a:pt x="10620" y="596294"/>
                    </a:lnTo>
                    <a:lnTo>
                      <a:pt x="10679" y="595150"/>
                    </a:lnTo>
                    <a:lnTo>
                      <a:pt x="10731" y="593972"/>
                    </a:lnTo>
                    <a:lnTo>
                      <a:pt x="10760" y="592795"/>
                    </a:lnTo>
                    <a:lnTo>
                      <a:pt x="10783" y="591618"/>
                    </a:lnTo>
                    <a:lnTo>
                      <a:pt x="10790" y="590373"/>
                    </a:lnTo>
                    <a:lnTo>
                      <a:pt x="10783" y="589195"/>
                    </a:lnTo>
                    <a:lnTo>
                      <a:pt x="10760" y="588018"/>
                    </a:lnTo>
                    <a:lnTo>
                      <a:pt x="10731" y="586840"/>
                    </a:lnTo>
                    <a:lnTo>
                      <a:pt x="10679" y="585697"/>
                    </a:lnTo>
                    <a:lnTo>
                      <a:pt x="10620" y="584586"/>
                    </a:lnTo>
                    <a:lnTo>
                      <a:pt x="10546" y="583476"/>
                    </a:lnTo>
                    <a:lnTo>
                      <a:pt x="10465" y="582400"/>
                    </a:lnTo>
                    <a:lnTo>
                      <a:pt x="10361" y="581323"/>
                    </a:lnTo>
                    <a:lnTo>
                      <a:pt x="10258" y="580280"/>
                    </a:lnTo>
                    <a:lnTo>
                      <a:pt x="10140" y="579271"/>
                    </a:lnTo>
                    <a:lnTo>
                      <a:pt x="10007" y="578296"/>
                    </a:lnTo>
                    <a:lnTo>
                      <a:pt x="9866" y="577354"/>
                    </a:lnTo>
                    <a:lnTo>
                      <a:pt x="9711" y="576445"/>
                    </a:lnTo>
                    <a:lnTo>
                      <a:pt x="9556" y="575571"/>
                    </a:lnTo>
                    <a:lnTo>
                      <a:pt x="9386" y="574730"/>
                    </a:lnTo>
                    <a:lnTo>
                      <a:pt x="9208" y="573889"/>
                    </a:lnTo>
                    <a:lnTo>
                      <a:pt x="9016" y="573115"/>
                    </a:lnTo>
                    <a:lnTo>
                      <a:pt x="8824" y="572408"/>
                    </a:lnTo>
                    <a:lnTo>
                      <a:pt x="8617" y="571702"/>
                    </a:lnTo>
                    <a:lnTo>
                      <a:pt x="8403" y="571029"/>
                    </a:lnTo>
                    <a:lnTo>
                      <a:pt x="8189" y="570423"/>
                    </a:lnTo>
                    <a:lnTo>
                      <a:pt x="7959" y="569885"/>
                    </a:lnTo>
                    <a:lnTo>
                      <a:pt x="7730" y="569347"/>
                    </a:lnTo>
                    <a:lnTo>
                      <a:pt x="7486" y="568876"/>
                    </a:lnTo>
                    <a:lnTo>
                      <a:pt x="7243" y="568472"/>
                    </a:lnTo>
                    <a:lnTo>
                      <a:pt x="6991" y="568102"/>
                    </a:lnTo>
                    <a:lnTo>
                      <a:pt x="6740" y="567766"/>
                    </a:lnTo>
                    <a:lnTo>
                      <a:pt x="6474" y="567530"/>
                    </a:lnTo>
                    <a:lnTo>
                      <a:pt x="6215" y="567328"/>
                    </a:lnTo>
                    <a:lnTo>
                      <a:pt x="5942" y="567160"/>
                    </a:lnTo>
                    <a:lnTo>
                      <a:pt x="5668"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a:off x="10537933" y="1504158"/>
                <a:ext cx="55637" cy="742601"/>
              </a:xfrm>
              <a:custGeom>
                <a:avLst/>
                <a:gdLst/>
                <a:ahLst/>
                <a:cxnLst/>
                <a:rect l="l" t="t" r="r" b="b"/>
                <a:pathLst>
                  <a:path w="10798" h="613720" extrusionOk="0">
                    <a:moveTo>
                      <a:pt x="5403" y="0"/>
                    </a:moveTo>
                    <a:lnTo>
                      <a:pt x="5122" y="34"/>
                    </a:lnTo>
                    <a:lnTo>
                      <a:pt x="4848" y="135"/>
                    </a:lnTo>
                    <a:lnTo>
                      <a:pt x="4582" y="269"/>
                    </a:lnTo>
                    <a:lnTo>
                      <a:pt x="4316" y="471"/>
                    </a:lnTo>
                    <a:lnTo>
                      <a:pt x="4050" y="740"/>
                    </a:lnTo>
                    <a:lnTo>
                      <a:pt x="3799" y="1043"/>
                    </a:lnTo>
                    <a:lnTo>
                      <a:pt x="3548" y="1413"/>
                    </a:lnTo>
                    <a:lnTo>
                      <a:pt x="3304" y="1850"/>
                    </a:lnTo>
                    <a:lnTo>
                      <a:pt x="3060" y="2321"/>
                    </a:lnTo>
                    <a:lnTo>
                      <a:pt x="2831" y="2826"/>
                    </a:lnTo>
                    <a:lnTo>
                      <a:pt x="2602" y="3398"/>
                    </a:lnTo>
                    <a:lnTo>
                      <a:pt x="2387" y="4003"/>
                    </a:lnTo>
                    <a:lnTo>
                      <a:pt x="2173" y="4643"/>
                    </a:lnTo>
                    <a:lnTo>
                      <a:pt x="1966" y="5349"/>
                    </a:lnTo>
                    <a:lnTo>
                      <a:pt x="1774" y="6089"/>
                    </a:lnTo>
                    <a:lnTo>
                      <a:pt x="1589" y="6863"/>
                    </a:lnTo>
                    <a:lnTo>
                      <a:pt x="1404" y="7670"/>
                    </a:lnTo>
                    <a:lnTo>
                      <a:pt x="1234" y="8511"/>
                    </a:lnTo>
                    <a:lnTo>
                      <a:pt x="1079" y="9420"/>
                    </a:lnTo>
                    <a:lnTo>
                      <a:pt x="924" y="10328"/>
                    </a:lnTo>
                    <a:lnTo>
                      <a:pt x="784" y="11270"/>
                    </a:lnTo>
                    <a:lnTo>
                      <a:pt x="658" y="12245"/>
                    </a:lnTo>
                    <a:lnTo>
                      <a:pt x="532" y="13255"/>
                    </a:lnTo>
                    <a:lnTo>
                      <a:pt x="429" y="14298"/>
                    </a:lnTo>
                    <a:lnTo>
                      <a:pt x="333" y="15340"/>
                    </a:lnTo>
                    <a:lnTo>
                      <a:pt x="244" y="16417"/>
                    </a:lnTo>
                    <a:lnTo>
                      <a:pt x="170" y="17527"/>
                    </a:lnTo>
                    <a:lnTo>
                      <a:pt x="111" y="18671"/>
                    </a:lnTo>
                    <a:lnTo>
                      <a:pt x="67" y="19815"/>
                    </a:lnTo>
                    <a:lnTo>
                      <a:pt x="30" y="20959"/>
                    </a:lnTo>
                    <a:lnTo>
                      <a:pt x="8" y="22136"/>
                    </a:lnTo>
                    <a:lnTo>
                      <a:pt x="0" y="23347"/>
                    </a:lnTo>
                    <a:lnTo>
                      <a:pt x="8" y="24558"/>
                    </a:lnTo>
                    <a:lnTo>
                      <a:pt x="30" y="25769"/>
                    </a:lnTo>
                    <a:lnTo>
                      <a:pt x="67" y="26947"/>
                    </a:lnTo>
                    <a:lnTo>
                      <a:pt x="111" y="28091"/>
                    </a:lnTo>
                    <a:lnTo>
                      <a:pt x="170" y="29234"/>
                    </a:lnTo>
                    <a:lnTo>
                      <a:pt x="244" y="30345"/>
                    </a:lnTo>
                    <a:lnTo>
                      <a:pt x="333" y="31455"/>
                    </a:lnTo>
                    <a:lnTo>
                      <a:pt x="429" y="32531"/>
                    </a:lnTo>
                    <a:lnTo>
                      <a:pt x="532" y="33540"/>
                    </a:lnTo>
                    <a:lnTo>
                      <a:pt x="658" y="34550"/>
                    </a:lnTo>
                    <a:lnTo>
                      <a:pt x="784" y="35525"/>
                    </a:lnTo>
                    <a:lnTo>
                      <a:pt x="924" y="36501"/>
                    </a:lnTo>
                    <a:lnTo>
                      <a:pt x="1079" y="37409"/>
                    </a:lnTo>
                    <a:lnTo>
                      <a:pt x="1234" y="38284"/>
                    </a:lnTo>
                    <a:lnTo>
                      <a:pt x="1404" y="39125"/>
                    </a:lnTo>
                    <a:lnTo>
                      <a:pt x="1589" y="39932"/>
                    </a:lnTo>
                    <a:lnTo>
                      <a:pt x="1774" y="40706"/>
                    </a:lnTo>
                    <a:lnTo>
                      <a:pt x="1966" y="41413"/>
                    </a:lnTo>
                    <a:lnTo>
                      <a:pt x="2173" y="42119"/>
                    </a:lnTo>
                    <a:lnTo>
                      <a:pt x="2387" y="42758"/>
                    </a:lnTo>
                    <a:lnTo>
                      <a:pt x="2602" y="43364"/>
                    </a:lnTo>
                    <a:lnTo>
                      <a:pt x="2831" y="43902"/>
                    </a:lnTo>
                    <a:lnTo>
                      <a:pt x="3060" y="44407"/>
                    </a:lnTo>
                    <a:lnTo>
                      <a:pt x="3304" y="44878"/>
                    </a:lnTo>
                    <a:lnTo>
                      <a:pt x="3548" y="45281"/>
                    </a:lnTo>
                    <a:lnTo>
                      <a:pt x="3799" y="45651"/>
                    </a:lnTo>
                    <a:lnTo>
                      <a:pt x="4050" y="45954"/>
                    </a:lnTo>
                    <a:lnTo>
                      <a:pt x="4316" y="46223"/>
                    </a:lnTo>
                    <a:lnTo>
                      <a:pt x="4582" y="46425"/>
                    </a:lnTo>
                    <a:lnTo>
                      <a:pt x="4848" y="46560"/>
                    </a:lnTo>
                    <a:lnTo>
                      <a:pt x="5122" y="46661"/>
                    </a:lnTo>
                    <a:lnTo>
                      <a:pt x="5403" y="46694"/>
                    </a:lnTo>
                    <a:lnTo>
                      <a:pt x="5676" y="46661"/>
                    </a:lnTo>
                    <a:lnTo>
                      <a:pt x="5950" y="46560"/>
                    </a:lnTo>
                    <a:lnTo>
                      <a:pt x="6216" y="46425"/>
                    </a:lnTo>
                    <a:lnTo>
                      <a:pt x="6482" y="46223"/>
                    </a:lnTo>
                    <a:lnTo>
                      <a:pt x="6740" y="45954"/>
                    </a:lnTo>
                    <a:lnTo>
                      <a:pt x="6999" y="45651"/>
                    </a:lnTo>
                    <a:lnTo>
                      <a:pt x="7250" y="45281"/>
                    </a:lnTo>
                    <a:lnTo>
                      <a:pt x="7494" y="44878"/>
                    </a:lnTo>
                    <a:lnTo>
                      <a:pt x="7731" y="44407"/>
                    </a:lnTo>
                    <a:lnTo>
                      <a:pt x="7967" y="43902"/>
                    </a:lnTo>
                    <a:lnTo>
                      <a:pt x="8189" y="43364"/>
                    </a:lnTo>
                    <a:lnTo>
                      <a:pt x="8411" y="42758"/>
                    </a:lnTo>
                    <a:lnTo>
                      <a:pt x="8625" y="42119"/>
                    </a:lnTo>
                    <a:lnTo>
                      <a:pt x="8824" y="41413"/>
                    </a:lnTo>
                    <a:lnTo>
                      <a:pt x="9024" y="40706"/>
                    </a:lnTo>
                    <a:lnTo>
                      <a:pt x="9209" y="39932"/>
                    </a:lnTo>
                    <a:lnTo>
                      <a:pt x="9386" y="39125"/>
                    </a:lnTo>
                    <a:lnTo>
                      <a:pt x="9556" y="38284"/>
                    </a:lnTo>
                    <a:lnTo>
                      <a:pt x="9719" y="37409"/>
                    </a:lnTo>
                    <a:lnTo>
                      <a:pt x="9874" y="36501"/>
                    </a:lnTo>
                    <a:lnTo>
                      <a:pt x="10014" y="35525"/>
                    </a:lnTo>
                    <a:lnTo>
                      <a:pt x="10140" y="34550"/>
                    </a:lnTo>
                    <a:lnTo>
                      <a:pt x="10266" y="33540"/>
                    </a:lnTo>
                    <a:lnTo>
                      <a:pt x="10369" y="32531"/>
                    </a:lnTo>
                    <a:lnTo>
                      <a:pt x="10465" y="31455"/>
                    </a:lnTo>
                    <a:lnTo>
                      <a:pt x="10554" y="30345"/>
                    </a:lnTo>
                    <a:lnTo>
                      <a:pt x="10628" y="29234"/>
                    </a:lnTo>
                    <a:lnTo>
                      <a:pt x="10687" y="28091"/>
                    </a:lnTo>
                    <a:lnTo>
                      <a:pt x="10731" y="26947"/>
                    </a:lnTo>
                    <a:lnTo>
                      <a:pt x="10768" y="25769"/>
                    </a:lnTo>
                    <a:lnTo>
                      <a:pt x="10790" y="24558"/>
                    </a:lnTo>
                    <a:lnTo>
                      <a:pt x="10798" y="23347"/>
                    </a:lnTo>
                    <a:lnTo>
                      <a:pt x="10790" y="22136"/>
                    </a:lnTo>
                    <a:lnTo>
                      <a:pt x="10768" y="20959"/>
                    </a:lnTo>
                    <a:lnTo>
                      <a:pt x="10731" y="19815"/>
                    </a:lnTo>
                    <a:lnTo>
                      <a:pt x="10687" y="18671"/>
                    </a:lnTo>
                    <a:lnTo>
                      <a:pt x="10628" y="17527"/>
                    </a:lnTo>
                    <a:lnTo>
                      <a:pt x="10554" y="16417"/>
                    </a:lnTo>
                    <a:lnTo>
                      <a:pt x="10465" y="15340"/>
                    </a:lnTo>
                    <a:lnTo>
                      <a:pt x="10369" y="14298"/>
                    </a:lnTo>
                    <a:lnTo>
                      <a:pt x="10266" y="13255"/>
                    </a:lnTo>
                    <a:lnTo>
                      <a:pt x="10140" y="12245"/>
                    </a:lnTo>
                    <a:lnTo>
                      <a:pt x="10014" y="11270"/>
                    </a:lnTo>
                    <a:lnTo>
                      <a:pt x="9874" y="10328"/>
                    </a:lnTo>
                    <a:lnTo>
                      <a:pt x="9719" y="9420"/>
                    </a:lnTo>
                    <a:lnTo>
                      <a:pt x="9556" y="8511"/>
                    </a:lnTo>
                    <a:lnTo>
                      <a:pt x="9386" y="7670"/>
                    </a:lnTo>
                    <a:lnTo>
                      <a:pt x="9209" y="6863"/>
                    </a:lnTo>
                    <a:lnTo>
                      <a:pt x="9024" y="6089"/>
                    </a:lnTo>
                    <a:lnTo>
                      <a:pt x="8824" y="5349"/>
                    </a:lnTo>
                    <a:lnTo>
                      <a:pt x="8625" y="4643"/>
                    </a:lnTo>
                    <a:lnTo>
                      <a:pt x="8411" y="4003"/>
                    </a:lnTo>
                    <a:lnTo>
                      <a:pt x="8189" y="3398"/>
                    </a:lnTo>
                    <a:lnTo>
                      <a:pt x="7967" y="2826"/>
                    </a:lnTo>
                    <a:lnTo>
                      <a:pt x="7731" y="2321"/>
                    </a:lnTo>
                    <a:lnTo>
                      <a:pt x="7494" y="1850"/>
                    </a:lnTo>
                    <a:lnTo>
                      <a:pt x="7250" y="1413"/>
                    </a:lnTo>
                    <a:lnTo>
                      <a:pt x="6999" y="1043"/>
                    </a:lnTo>
                    <a:lnTo>
                      <a:pt x="6740" y="740"/>
                    </a:lnTo>
                    <a:lnTo>
                      <a:pt x="6482" y="471"/>
                    </a:lnTo>
                    <a:lnTo>
                      <a:pt x="6216" y="269"/>
                    </a:lnTo>
                    <a:lnTo>
                      <a:pt x="5950" y="135"/>
                    </a:lnTo>
                    <a:lnTo>
                      <a:pt x="5676" y="34"/>
                    </a:lnTo>
                    <a:lnTo>
                      <a:pt x="5403" y="0"/>
                    </a:lnTo>
                    <a:close/>
                    <a:moveTo>
                      <a:pt x="5403" y="113472"/>
                    </a:moveTo>
                    <a:lnTo>
                      <a:pt x="5122" y="113506"/>
                    </a:lnTo>
                    <a:lnTo>
                      <a:pt x="4848" y="113573"/>
                    </a:lnTo>
                    <a:lnTo>
                      <a:pt x="4582" y="113742"/>
                    </a:lnTo>
                    <a:lnTo>
                      <a:pt x="4316" y="113943"/>
                    </a:lnTo>
                    <a:lnTo>
                      <a:pt x="4050" y="114213"/>
                    </a:lnTo>
                    <a:lnTo>
                      <a:pt x="3799" y="114515"/>
                    </a:lnTo>
                    <a:lnTo>
                      <a:pt x="3548" y="114885"/>
                    </a:lnTo>
                    <a:lnTo>
                      <a:pt x="3304" y="115323"/>
                    </a:lnTo>
                    <a:lnTo>
                      <a:pt x="3060" y="115794"/>
                    </a:lnTo>
                    <a:lnTo>
                      <a:pt x="2831" y="116298"/>
                    </a:lnTo>
                    <a:lnTo>
                      <a:pt x="2602" y="116870"/>
                    </a:lnTo>
                    <a:lnTo>
                      <a:pt x="2387" y="117476"/>
                    </a:lnTo>
                    <a:lnTo>
                      <a:pt x="2173" y="118115"/>
                    </a:lnTo>
                    <a:lnTo>
                      <a:pt x="1966" y="118821"/>
                    </a:lnTo>
                    <a:lnTo>
                      <a:pt x="1774" y="119562"/>
                    </a:lnTo>
                    <a:lnTo>
                      <a:pt x="1589" y="120335"/>
                    </a:lnTo>
                    <a:lnTo>
                      <a:pt x="1404" y="121143"/>
                    </a:lnTo>
                    <a:lnTo>
                      <a:pt x="1234" y="121984"/>
                    </a:lnTo>
                    <a:lnTo>
                      <a:pt x="1079" y="122858"/>
                    </a:lnTo>
                    <a:lnTo>
                      <a:pt x="924" y="123800"/>
                    </a:lnTo>
                    <a:lnTo>
                      <a:pt x="784" y="124742"/>
                    </a:lnTo>
                    <a:lnTo>
                      <a:pt x="658" y="125718"/>
                    </a:lnTo>
                    <a:lnTo>
                      <a:pt x="532" y="126727"/>
                    </a:lnTo>
                    <a:lnTo>
                      <a:pt x="429" y="127736"/>
                    </a:lnTo>
                    <a:lnTo>
                      <a:pt x="333" y="128813"/>
                    </a:lnTo>
                    <a:lnTo>
                      <a:pt x="244" y="129889"/>
                    </a:lnTo>
                    <a:lnTo>
                      <a:pt x="170" y="131000"/>
                    </a:lnTo>
                    <a:lnTo>
                      <a:pt x="111" y="132110"/>
                    </a:lnTo>
                    <a:lnTo>
                      <a:pt x="67" y="133254"/>
                    </a:lnTo>
                    <a:lnTo>
                      <a:pt x="30" y="134431"/>
                    </a:lnTo>
                    <a:lnTo>
                      <a:pt x="8" y="135608"/>
                    </a:lnTo>
                    <a:lnTo>
                      <a:pt x="0" y="136820"/>
                    </a:lnTo>
                    <a:lnTo>
                      <a:pt x="8" y="137997"/>
                    </a:lnTo>
                    <a:lnTo>
                      <a:pt x="30" y="139174"/>
                    </a:lnTo>
                    <a:lnTo>
                      <a:pt x="67" y="140352"/>
                    </a:lnTo>
                    <a:lnTo>
                      <a:pt x="111" y="141496"/>
                    </a:lnTo>
                    <a:lnTo>
                      <a:pt x="170" y="142640"/>
                    </a:lnTo>
                    <a:lnTo>
                      <a:pt x="244" y="143716"/>
                    </a:lnTo>
                    <a:lnTo>
                      <a:pt x="333" y="144826"/>
                    </a:lnTo>
                    <a:lnTo>
                      <a:pt x="429" y="145869"/>
                    </a:lnTo>
                    <a:lnTo>
                      <a:pt x="532" y="146912"/>
                    </a:lnTo>
                    <a:lnTo>
                      <a:pt x="658" y="147921"/>
                    </a:lnTo>
                    <a:lnTo>
                      <a:pt x="784" y="148897"/>
                    </a:lnTo>
                    <a:lnTo>
                      <a:pt x="924" y="149839"/>
                    </a:lnTo>
                    <a:lnTo>
                      <a:pt x="1079" y="150747"/>
                    </a:lnTo>
                    <a:lnTo>
                      <a:pt x="1234" y="151622"/>
                    </a:lnTo>
                    <a:lnTo>
                      <a:pt x="1404" y="152496"/>
                    </a:lnTo>
                    <a:lnTo>
                      <a:pt x="1589" y="153304"/>
                    </a:lnTo>
                    <a:lnTo>
                      <a:pt x="1774" y="154078"/>
                    </a:lnTo>
                    <a:lnTo>
                      <a:pt x="1966" y="154818"/>
                    </a:lnTo>
                    <a:lnTo>
                      <a:pt x="2173" y="155491"/>
                    </a:lnTo>
                    <a:lnTo>
                      <a:pt x="2387" y="156163"/>
                    </a:lnTo>
                    <a:lnTo>
                      <a:pt x="2602" y="156769"/>
                    </a:lnTo>
                    <a:lnTo>
                      <a:pt x="2831" y="157341"/>
                    </a:lnTo>
                    <a:lnTo>
                      <a:pt x="3060" y="157845"/>
                    </a:lnTo>
                    <a:lnTo>
                      <a:pt x="3304" y="158316"/>
                    </a:lnTo>
                    <a:lnTo>
                      <a:pt x="3548" y="158720"/>
                    </a:lnTo>
                    <a:lnTo>
                      <a:pt x="3799" y="159090"/>
                    </a:lnTo>
                    <a:lnTo>
                      <a:pt x="4050" y="159427"/>
                    </a:lnTo>
                    <a:lnTo>
                      <a:pt x="4316" y="159696"/>
                    </a:lnTo>
                    <a:lnTo>
                      <a:pt x="4582" y="159898"/>
                    </a:lnTo>
                    <a:lnTo>
                      <a:pt x="4848" y="160032"/>
                    </a:lnTo>
                    <a:lnTo>
                      <a:pt x="5122" y="160133"/>
                    </a:lnTo>
                    <a:lnTo>
                      <a:pt x="5403"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7" y="157341"/>
                    </a:lnTo>
                    <a:lnTo>
                      <a:pt x="8189" y="156769"/>
                    </a:lnTo>
                    <a:lnTo>
                      <a:pt x="8411" y="156163"/>
                    </a:lnTo>
                    <a:lnTo>
                      <a:pt x="8625" y="155491"/>
                    </a:lnTo>
                    <a:lnTo>
                      <a:pt x="8824" y="154818"/>
                    </a:lnTo>
                    <a:lnTo>
                      <a:pt x="9024" y="154078"/>
                    </a:lnTo>
                    <a:lnTo>
                      <a:pt x="9209" y="153304"/>
                    </a:lnTo>
                    <a:lnTo>
                      <a:pt x="9386" y="152496"/>
                    </a:lnTo>
                    <a:lnTo>
                      <a:pt x="9556" y="151622"/>
                    </a:lnTo>
                    <a:lnTo>
                      <a:pt x="9719" y="150747"/>
                    </a:lnTo>
                    <a:lnTo>
                      <a:pt x="9874" y="149839"/>
                    </a:lnTo>
                    <a:lnTo>
                      <a:pt x="10014" y="148897"/>
                    </a:lnTo>
                    <a:lnTo>
                      <a:pt x="10140" y="147921"/>
                    </a:lnTo>
                    <a:lnTo>
                      <a:pt x="10266" y="146912"/>
                    </a:lnTo>
                    <a:lnTo>
                      <a:pt x="10369" y="145869"/>
                    </a:lnTo>
                    <a:lnTo>
                      <a:pt x="10465" y="144826"/>
                    </a:lnTo>
                    <a:lnTo>
                      <a:pt x="10554" y="143716"/>
                    </a:lnTo>
                    <a:lnTo>
                      <a:pt x="10628" y="142640"/>
                    </a:lnTo>
                    <a:lnTo>
                      <a:pt x="10687" y="141496"/>
                    </a:lnTo>
                    <a:lnTo>
                      <a:pt x="10731" y="140352"/>
                    </a:lnTo>
                    <a:lnTo>
                      <a:pt x="10768" y="139174"/>
                    </a:lnTo>
                    <a:lnTo>
                      <a:pt x="10790" y="137997"/>
                    </a:lnTo>
                    <a:lnTo>
                      <a:pt x="10798" y="136820"/>
                    </a:lnTo>
                    <a:lnTo>
                      <a:pt x="10790" y="135608"/>
                    </a:lnTo>
                    <a:lnTo>
                      <a:pt x="10768" y="134431"/>
                    </a:lnTo>
                    <a:lnTo>
                      <a:pt x="10731" y="133254"/>
                    </a:lnTo>
                    <a:lnTo>
                      <a:pt x="10687" y="132110"/>
                    </a:lnTo>
                    <a:lnTo>
                      <a:pt x="10628" y="131000"/>
                    </a:lnTo>
                    <a:lnTo>
                      <a:pt x="10554" y="129889"/>
                    </a:lnTo>
                    <a:lnTo>
                      <a:pt x="10465" y="128813"/>
                    </a:lnTo>
                    <a:lnTo>
                      <a:pt x="10369" y="127736"/>
                    </a:lnTo>
                    <a:lnTo>
                      <a:pt x="10266" y="126727"/>
                    </a:lnTo>
                    <a:lnTo>
                      <a:pt x="10140" y="125718"/>
                    </a:lnTo>
                    <a:lnTo>
                      <a:pt x="10014" y="124742"/>
                    </a:lnTo>
                    <a:lnTo>
                      <a:pt x="9874" y="123800"/>
                    </a:lnTo>
                    <a:lnTo>
                      <a:pt x="9719" y="122858"/>
                    </a:lnTo>
                    <a:lnTo>
                      <a:pt x="9556" y="121984"/>
                    </a:lnTo>
                    <a:lnTo>
                      <a:pt x="9386" y="121143"/>
                    </a:lnTo>
                    <a:lnTo>
                      <a:pt x="9209" y="120335"/>
                    </a:lnTo>
                    <a:lnTo>
                      <a:pt x="9024" y="119562"/>
                    </a:lnTo>
                    <a:lnTo>
                      <a:pt x="8824" y="118821"/>
                    </a:lnTo>
                    <a:lnTo>
                      <a:pt x="8625" y="118115"/>
                    </a:lnTo>
                    <a:lnTo>
                      <a:pt x="8411" y="117476"/>
                    </a:lnTo>
                    <a:lnTo>
                      <a:pt x="8189" y="116870"/>
                    </a:lnTo>
                    <a:lnTo>
                      <a:pt x="7967"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403" y="113472"/>
                    </a:lnTo>
                    <a:close/>
                    <a:moveTo>
                      <a:pt x="5122" y="226945"/>
                    </a:moveTo>
                    <a:lnTo>
                      <a:pt x="4848" y="227046"/>
                    </a:lnTo>
                    <a:lnTo>
                      <a:pt x="4582" y="227214"/>
                    </a:lnTo>
                    <a:lnTo>
                      <a:pt x="4316" y="227416"/>
                    </a:lnTo>
                    <a:lnTo>
                      <a:pt x="4050" y="227651"/>
                    </a:lnTo>
                    <a:lnTo>
                      <a:pt x="3799" y="227988"/>
                    </a:lnTo>
                    <a:lnTo>
                      <a:pt x="3548" y="228358"/>
                    </a:lnTo>
                    <a:lnTo>
                      <a:pt x="3304" y="228761"/>
                    </a:lnTo>
                    <a:lnTo>
                      <a:pt x="3060" y="229232"/>
                    </a:lnTo>
                    <a:lnTo>
                      <a:pt x="2831" y="229771"/>
                    </a:lnTo>
                    <a:lnTo>
                      <a:pt x="2602" y="230309"/>
                    </a:lnTo>
                    <a:lnTo>
                      <a:pt x="2387" y="230915"/>
                    </a:lnTo>
                    <a:lnTo>
                      <a:pt x="2173" y="231587"/>
                    </a:lnTo>
                    <a:lnTo>
                      <a:pt x="1966" y="232260"/>
                    </a:lnTo>
                    <a:lnTo>
                      <a:pt x="1774" y="233000"/>
                    </a:lnTo>
                    <a:lnTo>
                      <a:pt x="1589" y="233774"/>
                    </a:lnTo>
                    <a:lnTo>
                      <a:pt x="1404" y="234581"/>
                    </a:lnTo>
                    <a:lnTo>
                      <a:pt x="1234" y="235422"/>
                    </a:lnTo>
                    <a:lnTo>
                      <a:pt x="1079" y="236331"/>
                    </a:lnTo>
                    <a:lnTo>
                      <a:pt x="924" y="237239"/>
                    </a:lnTo>
                    <a:lnTo>
                      <a:pt x="784" y="238181"/>
                    </a:lnTo>
                    <a:lnTo>
                      <a:pt x="658" y="239157"/>
                    </a:lnTo>
                    <a:lnTo>
                      <a:pt x="532" y="240166"/>
                    </a:lnTo>
                    <a:lnTo>
                      <a:pt x="429" y="241209"/>
                    </a:lnTo>
                    <a:lnTo>
                      <a:pt x="333" y="242252"/>
                    </a:lnTo>
                    <a:lnTo>
                      <a:pt x="244" y="243328"/>
                    </a:lnTo>
                    <a:lnTo>
                      <a:pt x="170" y="244438"/>
                    </a:lnTo>
                    <a:lnTo>
                      <a:pt x="111" y="245582"/>
                    </a:lnTo>
                    <a:lnTo>
                      <a:pt x="67" y="246726"/>
                    </a:lnTo>
                    <a:lnTo>
                      <a:pt x="30" y="247903"/>
                    </a:lnTo>
                    <a:lnTo>
                      <a:pt x="8" y="249081"/>
                    </a:lnTo>
                    <a:lnTo>
                      <a:pt x="0" y="250258"/>
                    </a:lnTo>
                    <a:lnTo>
                      <a:pt x="8" y="251469"/>
                    </a:lnTo>
                    <a:lnTo>
                      <a:pt x="30" y="252647"/>
                    </a:lnTo>
                    <a:lnTo>
                      <a:pt x="67" y="253824"/>
                    </a:lnTo>
                    <a:lnTo>
                      <a:pt x="111" y="254968"/>
                    </a:lnTo>
                    <a:lnTo>
                      <a:pt x="170" y="256078"/>
                    </a:lnTo>
                    <a:lnTo>
                      <a:pt x="244" y="257188"/>
                    </a:lnTo>
                    <a:lnTo>
                      <a:pt x="333" y="258265"/>
                    </a:lnTo>
                    <a:lnTo>
                      <a:pt x="429" y="259341"/>
                    </a:lnTo>
                    <a:lnTo>
                      <a:pt x="532" y="260384"/>
                    </a:lnTo>
                    <a:lnTo>
                      <a:pt x="658" y="261360"/>
                    </a:lnTo>
                    <a:lnTo>
                      <a:pt x="784" y="262336"/>
                    </a:lnTo>
                    <a:lnTo>
                      <a:pt x="924" y="263311"/>
                    </a:lnTo>
                    <a:lnTo>
                      <a:pt x="1079" y="264220"/>
                    </a:lnTo>
                    <a:lnTo>
                      <a:pt x="1234" y="265094"/>
                    </a:lnTo>
                    <a:lnTo>
                      <a:pt x="1404" y="265935"/>
                    </a:lnTo>
                    <a:lnTo>
                      <a:pt x="1589" y="266743"/>
                    </a:lnTo>
                    <a:lnTo>
                      <a:pt x="1774" y="267516"/>
                    </a:lnTo>
                    <a:lnTo>
                      <a:pt x="1966" y="268256"/>
                    </a:lnTo>
                    <a:lnTo>
                      <a:pt x="2173" y="268963"/>
                    </a:lnTo>
                    <a:lnTo>
                      <a:pt x="2387" y="269602"/>
                    </a:lnTo>
                    <a:lnTo>
                      <a:pt x="2602" y="270208"/>
                    </a:lnTo>
                    <a:lnTo>
                      <a:pt x="2831" y="270780"/>
                    </a:lnTo>
                    <a:lnTo>
                      <a:pt x="3060" y="271318"/>
                    </a:lnTo>
                    <a:lnTo>
                      <a:pt x="3304" y="271789"/>
                    </a:lnTo>
                    <a:lnTo>
                      <a:pt x="3548" y="272193"/>
                    </a:lnTo>
                    <a:lnTo>
                      <a:pt x="3799" y="272563"/>
                    </a:lnTo>
                    <a:lnTo>
                      <a:pt x="4050" y="272865"/>
                    </a:lnTo>
                    <a:lnTo>
                      <a:pt x="4316" y="273134"/>
                    </a:lnTo>
                    <a:lnTo>
                      <a:pt x="4582" y="273336"/>
                    </a:lnTo>
                    <a:lnTo>
                      <a:pt x="4848" y="273505"/>
                    </a:lnTo>
                    <a:lnTo>
                      <a:pt x="5122" y="273572"/>
                    </a:lnTo>
                    <a:lnTo>
                      <a:pt x="5403"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7" y="270780"/>
                    </a:lnTo>
                    <a:lnTo>
                      <a:pt x="8189" y="270208"/>
                    </a:lnTo>
                    <a:lnTo>
                      <a:pt x="8411" y="269602"/>
                    </a:lnTo>
                    <a:lnTo>
                      <a:pt x="8625" y="268963"/>
                    </a:lnTo>
                    <a:lnTo>
                      <a:pt x="8824" y="268256"/>
                    </a:lnTo>
                    <a:lnTo>
                      <a:pt x="9024" y="267516"/>
                    </a:lnTo>
                    <a:lnTo>
                      <a:pt x="9209" y="266743"/>
                    </a:lnTo>
                    <a:lnTo>
                      <a:pt x="9386" y="265935"/>
                    </a:lnTo>
                    <a:lnTo>
                      <a:pt x="9556" y="265094"/>
                    </a:lnTo>
                    <a:lnTo>
                      <a:pt x="9719" y="264220"/>
                    </a:lnTo>
                    <a:lnTo>
                      <a:pt x="9874" y="263311"/>
                    </a:lnTo>
                    <a:lnTo>
                      <a:pt x="10014" y="262336"/>
                    </a:lnTo>
                    <a:lnTo>
                      <a:pt x="10140" y="261360"/>
                    </a:lnTo>
                    <a:lnTo>
                      <a:pt x="10266" y="260384"/>
                    </a:lnTo>
                    <a:lnTo>
                      <a:pt x="10369" y="259341"/>
                    </a:lnTo>
                    <a:lnTo>
                      <a:pt x="10465" y="258265"/>
                    </a:lnTo>
                    <a:lnTo>
                      <a:pt x="10554" y="257188"/>
                    </a:lnTo>
                    <a:lnTo>
                      <a:pt x="10628" y="256078"/>
                    </a:lnTo>
                    <a:lnTo>
                      <a:pt x="10687" y="254968"/>
                    </a:lnTo>
                    <a:lnTo>
                      <a:pt x="10731" y="253824"/>
                    </a:lnTo>
                    <a:lnTo>
                      <a:pt x="10768" y="252647"/>
                    </a:lnTo>
                    <a:lnTo>
                      <a:pt x="10790" y="251469"/>
                    </a:lnTo>
                    <a:lnTo>
                      <a:pt x="10798" y="250258"/>
                    </a:lnTo>
                    <a:lnTo>
                      <a:pt x="10790" y="249081"/>
                    </a:lnTo>
                    <a:lnTo>
                      <a:pt x="10768" y="247903"/>
                    </a:lnTo>
                    <a:lnTo>
                      <a:pt x="10731" y="246726"/>
                    </a:lnTo>
                    <a:lnTo>
                      <a:pt x="10687" y="245582"/>
                    </a:lnTo>
                    <a:lnTo>
                      <a:pt x="10628" y="244438"/>
                    </a:lnTo>
                    <a:lnTo>
                      <a:pt x="10554" y="243328"/>
                    </a:lnTo>
                    <a:lnTo>
                      <a:pt x="10465" y="242252"/>
                    </a:lnTo>
                    <a:lnTo>
                      <a:pt x="10369" y="241209"/>
                    </a:lnTo>
                    <a:lnTo>
                      <a:pt x="10266" y="240166"/>
                    </a:lnTo>
                    <a:lnTo>
                      <a:pt x="10140" y="239157"/>
                    </a:lnTo>
                    <a:lnTo>
                      <a:pt x="10014" y="238181"/>
                    </a:lnTo>
                    <a:lnTo>
                      <a:pt x="9874" y="237239"/>
                    </a:lnTo>
                    <a:lnTo>
                      <a:pt x="9719" y="236331"/>
                    </a:lnTo>
                    <a:lnTo>
                      <a:pt x="9556" y="235422"/>
                    </a:lnTo>
                    <a:lnTo>
                      <a:pt x="9386" y="234581"/>
                    </a:lnTo>
                    <a:lnTo>
                      <a:pt x="9209" y="233774"/>
                    </a:lnTo>
                    <a:lnTo>
                      <a:pt x="9024" y="233000"/>
                    </a:lnTo>
                    <a:lnTo>
                      <a:pt x="8824" y="232260"/>
                    </a:lnTo>
                    <a:lnTo>
                      <a:pt x="8625" y="231587"/>
                    </a:lnTo>
                    <a:lnTo>
                      <a:pt x="8411" y="230915"/>
                    </a:lnTo>
                    <a:lnTo>
                      <a:pt x="8189" y="230309"/>
                    </a:lnTo>
                    <a:lnTo>
                      <a:pt x="7967"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22" y="340384"/>
                    </a:moveTo>
                    <a:lnTo>
                      <a:pt x="4848" y="340485"/>
                    </a:lnTo>
                    <a:lnTo>
                      <a:pt x="4582" y="340653"/>
                    </a:lnTo>
                    <a:lnTo>
                      <a:pt x="4316" y="340855"/>
                    </a:lnTo>
                    <a:lnTo>
                      <a:pt x="4050" y="341124"/>
                    </a:lnTo>
                    <a:lnTo>
                      <a:pt x="3799" y="341426"/>
                    </a:lnTo>
                    <a:lnTo>
                      <a:pt x="3548" y="341797"/>
                    </a:lnTo>
                    <a:lnTo>
                      <a:pt x="3304" y="342200"/>
                    </a:lnTo>
                    <a:lnTo>
                      <a:pt x="3060" y="342671"/>
                    </a:lnTo>
                    <a:lnTo>
                      <a:pt x="2831" y="343209"/>
                    </a:lnTo>
                    <a:lnTo>
                      <a:pt x="2602" y="343748"/>
                    </a:lnTo>
                    <a:lnTo>
                      <a:pt x="2387" y="344387"/>
                    </a:lnTo>
                    <a:lnTo>
                      <a:pt x="2173" y="345026"/>
                    </a:lnTo>
                    <a:lnTo>
                      <a:pt x="1966" y="345733"/>
                    </a:lnTo>
                    <a:lnTo>
                      <a:pt x="1774" y="346439"/>
                    </a:lnTo>
                    <a:lnTo>
                      <a:pt x="1589" y="347213"/>
                    </a:lnTo>
                    <a:lnTo>
                      <a:pt x="1404" y="348054"/>
                    </a:lnTo>
                    <a:lnTo>
                      <a:pt x="1234" y="348895"/>
                    </a:lnTo>
                    <a:lnTo>
                      <a:pt x="1079" y="349770"/>
                    </a:lnTo>
                    <a:lnTo>
                      <a:pt x="924" y="350678"/>
                    </a:lnTo>
                    <a:lnTo>
                      <a:pt x="784" y="351620"/>
                    </a:lnTo>
                    <a:lnTo>
                      <a:pt x="658" y="352595"/>
                    </a:lnTo>
                    <a:lnTo>
                      <a:pt x="532" y="353605"/>
                    </a:lnTo>
                    <a:lnTo>
                      <a:pt x="429" y="354648"/>
                    </a:lnTo>
                    <a:lnTo>
                      <a:pt x="333" y="355724"/>
                    </a:lnTo>
                    <a:lnTo>
                      <a:pt x="244" y="356801"/>
                    </a:lnTo>
                    <a:lnTo>
                      <a:pt x="170" y="357911"/>
                    </a:lnTo>
                    <a:lnTo>
                      <a:pt x="111" y="359021"/>
                    </a:lnTo>
                    <a:lnTo>
                      <a:pt x="67" y="360165"/>
                    </a:lnTo>
                    <a:lnTo>
                      <a:pt x="30" y="361342"/>
                    </a:lnTo>
                    <a:lnTo>
                      <a:pt x="8" y="362520"/>
                    </a:lnTo>
                    <a:lnTo>
                      <a:pt x="0" y="363697"/>
                    </a:lnTo>
                    <a:lnTo>
                      <a:pt x="8" y="364908"/>
                    </a:lnTo>
                    <a:lnTo>
                      <a:pt x="30" y="366086"/>
                    </a:lnTo>
                    <a:lnTo>
                      <a:pt x="67" y="367263"/>
                    </a:lnTo>
                    <a:lnTo>
                      <a:pt x="111" y="368407"/>
                    </a:lnTo>
                    <a:lnTo>
                      <a:pt x="170" y="369517"/>
                    </a:lnTo>
                    <a:lnTo>
                      <a:pt x="244" y="370627"/>
                    </a:lnTo>
                    <a:lnTo>
                      <a:pt x="333" y="371704"/>
                    </a:lnTo>
                    <a:lnTo>
                      <a:pt x="429" y="372780"/>
                    </a:lnTo>
                    <a:lnTo>
                      <a:pt x="532" y="373823"/>
                    </a:lnTo>
                    <a:lnTo>
                      <a:pt x="658" y="374799"/>
                    </a:lnTo>
                    <a:lnTo>
                      <a:pt x="784" y="375808"/>
                    </a:lnTo>
                    <a:lnTo>
                      <a:pt x="924" y="376750"/>
                    </a:lnTo>
                    <a:lnTo>
                      <a:pt x="1079" y="377658"/>
                    </a:lnTo>
                    <a:lnTo>
                      <a:pt x="1234" y="378533"/>
                    </a:lnTo>
                    <a:lnTo>
                      <a:pt x="1404" y="379374"/>
                    </a:lnTo>
                    <a:lnTo>
                      <a:pt x="1589" y="380215"/>
                    </a:lnTo>
                    <a:lnTo>
                      <a:pt x="1774" y="380989"/>
                    </a:lnTo>
                    <a:lnTo>
                      <a:pt x="1966" y="381695"/>
                    </a:lnTo>
                    <a:lnTo>
                      <a:pt x="2173" y="382402"/>
                    </a:lnTo>
                    <a:lnTo>
                      <a:pt x="2387" y="383041"/>
                    </a:lnTo>
                    <a:lnTo>
                      <a:pt x="2602" y="383680"/>
                    </a:lnTo>
                    <a:lnTo>
                      <a:pt x="2831" y="384218"/>
                    </a:lnTo>
                    <a:lnTo>
                      <a:pt x="3060" y="384757"/>
                    </a:lnTo>
                    <a:lnTo>
                      <a:pt x="3304" y="385228"/>
                    </a:lnTo>
                    <a:lnTo>
                      <a:pt x="3548" y="385631"/>
                    </a:lnTo>
                    <a:lnTo>
                      <a:pt x="3799" y="386001"/>
                    </a:lnTo>
                    <a:lnTo>
                      <a:pt x="4050" y="386304"/>
                    </a:lnTo>
                    <a:lnTo>
                      <a:pt x="4316" y="386573"/>
                    </a:lnTo>
                    <a:lnTo>
                      <a:pt x="4582" y="386775"/>
                    </a:lnTo>
                    <a:lnTo>
                      <a:pt x="4848" y="386943"/>
                    </a:lnTo>
                    <a:lnTo>
                      <a:pt x="5122"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7" y="384218"/>
                    </a:lnTo>
                    <a:lnTo>
                      <a:pt x="8189" y="383680"/>
                    </a:lnTo>
                    <a:lnTo>
                      <a:pt x="8411" y="383041"/>
                    </a:lnTo>
                    <a:lnTo>
                      <a:pt x="8625" y="382402"/>
                    </a:lnTo>
                    <a:lnTo>
                      <a:pt x="8824" y="381695"/>
                    </a:lnTo>
                    <a:lnTo>
                      <a:pt x="9024" y="380989"/>
                    </a:lnTo>
                    <a:lnTo>
                      <a:pt x="9209" y="380215"/>
                    </a:lnTo>
                    <a:lnTo>
                      <a:pt x="9386" y="379374"/>
                    </a:lnTo>
                    <a:lnTo>
                      <a:pt x="9556" y="378533"/>
                    </a:lnTo>
                    <a:lnTo>
                      <a:pt x="9719" y="377658"/>
                    </a:lnTo>
                    <a:lnTo>
                      <a:pt x="9874" y="376750"/>
                    </a:lnTo>
                    <a:lnTo>
                      <a:pt x="10014" y="375808"/>
                    </a:lnTo>
                    <a:lnTo>
                      <a:pt x="10140" y="374799"/>
                    </a:lnTo>
                    <a:lnTo>
                      <a:pt x="10266" y="373823"/>
                    </a:lnTo>
                    <a:lnTo>
                      <a:pt x="10369" y="372780"/>
                    </a:lnTo>
                    <a:lnTo>
                      <a:pt x="10465" y="371704"/>
                    </a:lnTo>
                    <a:lnTo>
                      <a:pt x="10554" y="370627"/>
                    </a:lnTo>
                    <a:lnTo>
                      <a:pt x="10628" y="369517"/>
                    </a:lnTo>
                    <a:lnTo>
                      <a:pt x="10687" y="368407"/>
                    </a:lnTo>
                    <a:lnTo>
                      <a:pt x="10731" y="367263"/>
                    </a:lnTo>
                    <a:lnTo>
                      <a:pt x="10768" y="366086"/>
                    </a:lnTo>
                    <a:lnTo>
                      <a:pt x="10790" y="364908"/>
                    </a:lnTo>
                    <a:lnTo>
                      <a:pt x="10798" y="363697"/>
                    </a:lnTo>
                    <a:lnTo>
                      <a:pt x="10790" y="362520"/>
                    </a:lnTo>
                    <a:lnTo>
                      <a:pt x="10768" y="361342"/>
                    </a:lnTo>
                    <a:lnTo>
                      <a:pt x="10731" y="360165"/>
                    </a:lnTo>
                    <a:lnTo>
                      <a:pt x="10687" y="359021"/>
                    </a:lnTo>
                    <a:lnTo>
                      <a:pt x="10628" y="357911"/>
                    </a:lnTo>
                    <a:lnTo>
                      <a:pt x="10554" y="356801"/>
                    </a:lnTo>
                    <a:lnTo>
                      <a:pt x="10465" y="355724"/>
                    </a:lnTo>
                    <a:lnTo>
                      <a:pt x="10369" y="354648"/>
                    </a:lnTo>
                    <a:lnTo>
                      <a:pt x="10266" y="353605"/>
                    </a:lnTo>
                    <a:lnTo>
                      <a:pt x="10140" y="352595"/>
                    </a:lnTo>
                    <a:lnTo>
                      <a:pt x="10014" y="351620"/>
                    </a:lnTo>
                    <a:lnTo>
                      <a:pt x="9874" y="350678"/>
                    </a:lnTo>
                    <a:lnTo>
                      <a:pt x="9719" y="349770"/>
                    </a:lnTo>
                    <a:lnTo>
                      <a:pt x="9556" y="348895"/>
                    </a:lnTo>
                    <a:lnTo>
                      <a:pt x="9386" y="348054"/>
                    </a:lnTo>
                    <a:lnTo>
                      <a:pt x="9209" y="347213"/>
                    </a:lnTo>
                    <a:lnTo>
                      <a:pt x="9024" y="346439"/>
                    </a:lnTo>
                    <a:lnTo>
                      <a:pt x="8824" y="345733"/>
                    </a:lnTo>
                    <a:lnTo>
                      <a:pt x="8625" y="345026"/>
                    </a:lnTo>
                    <a:lnTo>
                      <a:pt x="8411" y="344387"/>
                    </a:lnTo>
                    <a:lnTo>
                      <a:pt x="8189" y="343748"/>
                    </a:lnTo>
                    <a:lnTo>
                      <a:pt x="7967"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403" y="453822"/>
                    </a:moveTo>
                    <a:lnTo>
                      <a:pt x="5122" y="453856"/>
                    </a:lnTo>
                    <a:lnTo>
                      <a:pt x="4848" y="453957"/>
                    </a:lnTo>
                    <a:lnTo>
                      <a:pt x="4582" y="454092"/>
                    </a:lnTo>
                    <a:lnTo>
                      <a:pt x="4316" y="454293"/>
                    </a:lnTo>
                    <a:lnTo>
                      <a:pt x="4050" y="454562"/>
                    </a:lnTo>
                    <a:lnTo>
                      <a:pt x="3799" y="454865"/>
                    </a:lnTo>
                    <a:lnTo>
                      <a:pt x="3548" y="455235"/>
                    </a:lnTo>
                    <a:lnTo>
                      <a:pt x="3304" y="455639"/>
                    </a:lnTo>
                    <a:lnTo>
                      <a:pt x="3060" y="456110"/>
                    </a:lnTo>
                    <a:lnTo>
                      <a:pt x="2831" y="456615"/>
                    </a:lnTo>
                    <a:lnTo>
                      <a:pt x="2602" y="457153"/>
                    </a:lnTo>
                    <a:lnTo>
                      <a:pt x="2387" y="457758"/>
                    </a:lnTo>
                    <a:lnTo>
                      <a:pt x="2173" y="458398"/>
                    </a:lnTo>
                    <a:lnTo>
                      <a:pt x="1966" y="459104"/>
                    </a:lnTo>
                    <a:lnTo>
                      <a:pt x="1774" y="459811"/>
                    </a:lnTo>
                    <a:lnTo>
                      <a:pt x="1589" y="460584"/>
                    </a:lnTo>
                    <a:lnTo>
                      <a:pt x="1404" y="461392"/>
                    </a:lnTo>
                    <a:lnTo>
                      <a:pt x="1234" y="462233"/>
                    </a:lnTo>
                    <a:lnTo>
                      <a:pt x="1079" y="463141"/>
                    </a:lnTo>
                    <a:lnTo>
                      <a:pt x="924" y="464049"/>
                    </a:lnTo>
                    <a:lnTo>
                      <a:pt x="784" y="464991"/>
                    </a:lnTo>
                    <a:lnTo>
                      <a:pt x="658" y="465967"/>
                    </a:lnTo>
                    <a:lnTo>
                      <a:pt x="532" y="466976"/>
                    </a:lnTo>
                    <a:lnTo>
                      <a:pt x="429" y="468019"/>
                    </a:lnTo>
                    <a:lnTo>
                      <a:pt x="333" y="469062"/>
                    </a:lnTo>
                    <a:lnTo>
                      <a:pt x="244" y="470172"/>
                    </a:lnTo>
                    <a:lnTo>
                      <a:pt x="170" y="471282"/>
                    </a:lnTo>
                    <a:lnTo>
                      <a:pt x="111" y="472426"/>
                    </a:lnTo>
                    <a:lnTo>
                      <a:pt x="67" y="473570"/>
                    </a:lnTo>
                    <a:lnTo>
                      <a:pt x="30" y="474747"/>
                    </a:lnTo>
                    <a:lnTo>
                      <a:pt x="8" y="475958"/>
                    </a:lnTo>
                    <a:lnTo>
                      <a:pt x="0" y="477170"/>
                    </a:lnTo>
                    <a:lnTo>
                      <a:pt x="8" y="478381"/>
                    </a:lnTo>
                    <a:lnTo>
                      <a:pt x="30" y="479558"/>
                    </a:lnTo>
                    <a:lnTo>
                      <a:pt x="67" y="480702"/>
                    </a:lnTo>
                    <a:lnTo>
                      <a:pt x="111" y="481879"/>
                    </a:lnTo>
                    <a:lnTo>
                      <a:pt x="170" y="482989"/>
                    </a:lnTo>
                    <a:lnTo>
                      <a:pt x="244" y="484100"/>
                    </a:lnTo>
                    <a:lnTo>
                      <a:pt x="333" y="485176"/>
                    </a:lnTo>
                    <a:lnTo>
                      <a:pt x="429" y="486253"/>
                    </a:lnTo>
                    <a:lnTo>
                      <a:pt x="532" y="487262"/>
                    </a:lnTo>
                    <a:lnTo>
                      <a:pt x="658" y="488271"/>
                    </a:lnTo>
                    <a:lnTo>
                      <a:pt x="784" y="489247"/>
                    </a:lnTo>
                    <a:lnTo>
                      <a:pt x="924" y="490189"/>
                    </a:lnTo>
                    <a:lnTo>
                      <a:pt x="1079" y="491131"/>
                    </a:lnTo>
                    <a:lnTo>
                      <a:pt x="1234" y="492005"/>
                    </a:lnTo>
                    <a:lnTo>
                      <a:pt x="1404" y="492846"/>
                    </a:lnTo>
                    <a:lnTo>
                      <a:pt x="1589" y="493654"/>
                    </a:lnTo>
                    <a:lnTo>
                      <a:pt x="1774" y="494428"/>
                    </a:lnTo>
                    <a:lnTo>
                      <a:pt x="1966" y="495168"/>
                    </a:lnTo>
                    <a:lnTo>
                      <a:pt x="2173" y="495874"/>
                    </a:lnTo>
                    <a:lnTo>
                      <a:pt x="2387" y="496513"/>
                    </a:lnTo>
                    <a:lnTo>
                      <a:pt x="2602" y="497119"/>
                    </a:lnTo>
                    <a:lnTo>
                      <a:pt x="2831" y="497691"/>
                    </a:lnTo>
                    <a:lnTo>
                      <a:pt x="3060" y="498195"/>
                    </a:lnTo>
                    <a:lnTo>
                      <a:pt x="3304" y="498666"/>
                    </a:lnTo>
                    <a:lnTo>
                      <a:pt x="3548" y="499104"/>
                    </a:lnTo>
                    <a:lnTo>
                      <a:pt x="3799" y="499474"/>
                    </a:lnTo>
                    <a:lnTo>
                      <a:pt x="4050" y="499777"/>
                    </a:lnTo>
                    <a:lnTo>
                      <a:pt x="4316" y="500046"/>
                    </a:lnTo>
                    <a:lnTo>
                      <a:pt x="4582" y="500248"/>
                    </a:lnTo>
                    <a:lnTo>
                      <a:pt x="4848" y="500382"/>
                    </a:lnTo>
                    <a:lnTo>
                      <a:pt x="5122" y="500483"/>
                    </a:lnTo>
                    <a:lnTo>
                      <a:pt x="5403"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7" y="497691"/>
                    </a:lnTo>
                    <a:lnTo>
                      <a:pt x="8189" y="497119"/>
                    </a:lnTo>
                    <a:lnTo>
                      <a:pt x="8411" y="496513"/>
                    </a:lnTo>
                    <a:lnTo>
                      <a:pt x="8625" y="495874"/>
                    </a:lnTo>
                    <a:lnTo>
                      <a:pt x="8824" y="495168"/>
                    </a:lnTo>
                    <a:lnTo>
                      <a:pt x="9024" y="494428"/>
                    </a:lnTo>
                    <a:lnTo>
                      <a:pt x="9209" y="493654"/>
                    </a:lnTo>
                    <a:lnTo>
                      <a:pt x="9386" y="492846"/>
                    </a:lnTo>
                    <a:lnTo>
                      <a:pt x="9556" y="492005"/>
                    </a:lnTo>
                    <a:lnTo>
                      <a:pt x="9719" y="491131"/>
                    </a:lnTo>
                    <a:lnTo>
                      <a:pt x="9874" y="490189"/>
                    </a:lnTo>
                    <a:lnTo>
                      <a:pt x="10014" y="489247"/>
                    </a:lnTo>
                    <a:lnTo>
                      <a:pt x="10140" y="488271"/>
                    </a:lnTo>
                    <a:lnTo>
                      <a:pt x="10266" y="487262"/>
                    </a:lnTo>
                    <a:lnTo>
                      <a:pt x="10369" y="486253"/>
                    </a:lnTo>
                    <a:lnTo>
                      <a:pt x="10465" y="485176"/>
                    </a:lnTo>
                    <a:lnTo>
                      <a:pt x="10554" y="484100"/>
                    </a:lnTo>
                    <a:lnTo>
                      <a:pt x="10628" y="482989"/>
                    </a:lnTo>
                    <a:lnTo>
                      <a:pt x="10687" y="481879"/>
                    </a:lnTo>
                    <a:lnTo>
                      <a:pt x="10731" y="480702"/>
                    </a:lnTo>
                    <a:lnTo>
                      <a:pt x="10768" y="479558"/>
                    </a:lnTo>
                    <a:lnTo>
                      <a:pt x="10790" y="478381"/>
                    </a:lnTo>
                    <a:lnTo>
                      <a:pt x="10798" y="477170"/>
                    </a:lnTo>
                    <a:lnTo>
                      <a:pt x="10790" y="475958"/>
                    </a:lnTo>
                    <a:lnTo>
                      <a:pt x="10768" y="474747"/>
                    </a:lnTo>
                    <a:lnTo>
                      <a:pt x="10731" y="473570"/>
                    </a:lnTo>
                    <a:lnTo>
                      <a:pt x="10687" y="472426"/>
                    </a:lnTo>
                    <a:lnTo>
                      <a:pt x="10628" y="471282"/>
                    </a:lnTo>
                    <a:lnTo>
                      <a:pt x="10554" y="470172"/>
                    </a:lnTo>
                    <a:lnTo>
                      <a:pt x="10465" y="469062"/>
                    </a:lnTo>
                    <a:lnTo>
                      <a:pt x="10369" y="468019"/>
                    </a:lnTo>
                    <a:lnTo>
                      <a:pt x="10266" y="466976"/>
                    </a:lnTo>
                    <a:lnTo>
                      <a:pt x="10140" y="465967"/>
                    </a:lnTo>
                    <a:lnTo>
                      <a:pt x="10014" y="464991"/>
                    </a:lnTo>
                    <a:lnTo>
                      <a:pt x="9874" y="464049"/>
                    </a:lnTo>
                    <a:lnTo>
                      <a:pt x="9719" y="463141"/>
                    </a:lnTo>
                    <a:lnTo>
                      <a:pt x="9556" y="462233"/>
                    </a:lnTo>
                    <a:lnTo>
                      <a:pt x="9386" y="461392"/>
                    </a:lnTo>
                    <a:lnTo>
                      <a:pt x="9209" y="460584"/>
                    </a:lnTo>
                    <a:lnTo>
                      <a:pt x="9024" y="459811"/>
                    </a:lnTo>
                    <a:lnTo>
                      <a:pt x="8824" y="459104"/>
                    </a:lnTo>
                    <a:lnTo>
                      <a:pt x="8625" y="458398"/>
                    </a:lnTo>
                    <a:lnTo>
                      <a:pt x="8411" y="457758"/>
                    </a:lnTo>
                    <a:lnTo>
                      <a:pt x="8189" y="457153"/>
                    </a:lnTo>
                    <a:lnTo>
                      <a:pt x="7967"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403" y="453822"/>
                    </a:lnTo>
                    <a:close/>
                    <a:moveTo>
                      <a:pt x="5122" y="567059"/>
                    </a:moveTo>
                    <a:lnTo>
                      <a:pt x="4848" y="567160"/>
                    </a:lnTo>
                    <a:lnTo>
                      <a:pt x="4582" y="567328"/>
                    </a:lnTo>
                    <a:lnTo>
                      <a:pt x="4316" y="567530"/>
                    </a:lnTo>
                    <a:lnTo>
                      <a:pt x="4050" y="567766"/>
                    </a:lnTo>
                    <a:lnTo>
                      <a:pt x="3799" y="568102"/>
                    </a:lnTo>
                    <a:lnTo>
                      <a:pt x="3548" y="568472"/>
                    </a:lnTo>
                    <a:lnTo>
                      <a:pt x="3304" y="568876"/>
                    </a:lnTo>
                    <a:lnTo>
                      <a:pt x="3060" y="569347"/>
                    </a:lnTo>
                    <a:lnTo>
                      <a:pt x="2831" y="569885"/>
                    </a:lnTo>
                    <a:lnTo>
                      <a:pt x="2602" y="570423"/>
                    </a:lnTo>
                    <a:lnTo>
                      <a:pt x="2387" y="571029"/>
                    </a:lnTo>
                    <a:lnTo>
                      <a:pt x="2173" y="571702"/>
                    </a:lnTo>
                    <a:lnTo>
                      <a:pt x="1966" y="572408"/>
                    </a:lnTo>
                    <a:lnTo>
                      <a:pt x="1774" y="573115"/>
                    </a:lnTo>
                    <a:lnTo>
                      <a:pt x="1589" y="573889"/>
                    </a:lnTo>
                    <a:lnTo>
                      <a:pt x="1404" y="574730"/>
                    </a:lnTo>
                    <a:lnTo>
                      <a:pt x="1234" y="575571"/>
                    </a:lnTo>
                    <a:lnTo>
                      <a:pt x="1079" y="576445"/>
                    </a:lnTo>
                    <a:lnTo>
                      <a:pt x="924" y="577354"/>
                    </a:lnTo>
                    <a:lnTo>
                      <a:pt x="784" y="578296"/>
                    </a:lnTo>
                    <a:lnTo>
                      <a:pt x="658" y="579271"/>
                    </a:lnTo>
                    <a:lnTo>
                      <a:pt x="532" y="580280"/>
                    </a:lnTo>
                    <a:lnTo>
                      <a:pt x="429" y="581323"/>
                    </a:lnTo>
                    <a:lnTo>
                      <a:pt x="333" y="582400"/>
                    </a:lnTo>
                    <a:lnTo>
                      <a:pt x="244" y="583476"/>
                    </a:lnTo>
                    <a:lnTo>
                      <a:pt x="170" y="584586"/>
                    </a:lnTo>
                    <a:lnTo>
                      <a:pt x="111" y="585697"/>
                    </a:lnTo>
                    <a:lnTo>
                      <a:pt x="67" y="586840"/>
                    </a:lnTo>
                    <a:lnTo>
                      <a:pt x="30" y="588018"/>
                    </a:lnTo>
                    <a:lnTo>
                      <a:pt x="8" y="589195"/>
                    </a:lnTo>
                    <a:lnTo>
                      <a:pt x="0" y="590373"/>
                    </a:lnTo>
                    <a:lnTo>
                      <a:pt x="8" y="591618"/>
                    </a:lnTo>
                    <a:lnTo>
                      <a:pt x="30" y="592795"/>
                    </a:lnTo>
                    <a:lnTo>
                      <a:pt x="67" y="593972"/>
                    </a:lnTo>
                    <a:lnTo>
                      <a:pt x="111" y="595150"/>
                    </a:lnTo>
                    <a:lnTo>
                      <a:pt x="170" y="596294"/>
                    </a:lnTo>
                    <a:lnTo>
                      <a:pt x="244" y="597404"/>
                    </a:lnTo>
                    <a:lnTo>
                      <a:pt x="333" y="598480"/>
                    </a:lnTo>
                    <a:lnTo>
                      <a:pt x="429" y="599557"/>
                    </a:lnTo>
                    <a:lnTo>
                      <a:pt x="532" y="600600"/>
                    </a:lnTo>
                    <a:lnTo>
                      <a:pt x="658" y="601609"/>
                    </a:lnTo>
                    <a:lnTo>
                      <a:pt x="784" y="602585"/>
                    </a:lnTo>
                    <a:lnTo>
                      <a:pt x="924" y="603527"/>
                    </a:lnTo>
                    <a:lnTo>
                      <a:pt x="1079" y="604435"/>
                    </a:lnTo>
                    <a:lnTo>
                      <a:pt x="1234" y="605310"/>
                    </a:lnTo>
                    <a:lnTo>
                      <a:pt x="1404" y="606151"/>
                    </a:lnTo>
                    <a:lnTo>
                      <a:pt x="1589" y="606958"/>
                    </a:lnTo>
                    <a:lnTo>
                      <a:pt x="1774" y="607732"/>
                    </a:lnTo>
                    <a:lnTo>
                      <a:pt x="1966" y="608472"/>
                    </a:lnTo>
                    <a:lnTo>
                      <a:pt x="2173" y="609145"/>
                    </a:lnTo>
                    <a:lnTo>
                      <a:pt x="2387" y="609784"/>
                    </a:lnTo>
                    <a:lnTo>
                      <a:pt x="2602" y="610389"/>
                    </a:lnTo>
                    <a:lnTo>
                      <a:pt x="2831" y="610961"/>
                    </a:lnTo>
                    <a:lnTo>
                      <a:pt x="3060" y="611466"/>
                    </a:lnTo>
                    <a:lnTo>
                      <a:pt x="3304" y="611937"/>
                    </a:lnTo>
                    <a:lnTo>
                      <a:pt x="3548" y="612341"/>
                    </a:lnTo>
                    <a:lnTo>
                      <a:pt x="3799" y="612711"/>
                    </a:lnTo>
                    <a:lnTo>
                      <a:pt x="4050" y="613013"/>
                    </a:lnTo>
                    <a:lnTo>
                      <a:pt x="4316" y="613249"/>
                    </a:lnTo>
                    <a:lnTo>
                      <a:pt x="4582" y="613451"/>
                    </a:lnTo>
                    <a:lnTo>
                      <a:pt x="4848" y="613619"/>
                    </a:lnTo>
                    <a:lnTo>
                      <a:pt x="5122" y="613686"/>
                    </a:lnTo>
                    <a:lnTo>
                      <a:pt x="5403"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7" y="610961"/>
                    </a:lnTo>
                    <a:lnTo>
                      <a:pt x="8189" y="610389"/>
                    </a:lnTo>
                    <a:lnTo>
                      <a:pt x="8411" y="609784"/>
                    </a:lnTo>
                    <a:lnTo>
                      <a:pt x="8625" y="609145"/>
                    </a:lnTo>
                    <a:lnTo>
                      <a:pt x="8824" y="608472"/>
                    </a:lnTo>
                    <a:lnTo>
                      <a:pt x="9024" y="607732"/>
                    </a:lnTo>
                    <a:lnTo>
                      <a:pt x="9209" y="606958"/>
                    </a:lnTo>
                    <a:lnTo>
                      <a:pt x="9386" y="606151"/>
                    </a:lnTo>
                    <a:lnTo>
                      <a:pt x="9556" y="605310"/>
                    </a:lnTo>
                    <a:lnTo>
                      <a:pt x="9719" y="604435"/>
                    </a:lnTo>
                    <a:lnTo>
                      <a:pt x="9874" y="603527"/>
                    </a:lnTo>
                    <a:lnTo>
                      <a:pt x="10014" y="602585"/>
                    </a:lnTo>
                    <a:lnTo>
                      <a:pt x="10140" y="601609"/>
                    </a:lnTo>
                    <a:lnTo>
                      <a:pt x="10266" y="600600"/>
                    </a:lnTo>
                    <a:lnTo>
                      <a:pt x="10369" y="599557"/>
                    </a:lnTo>
                    <a:lnTo>
                      <a:pt x="10465" y="598480"/>
                    </a:lnTo>
                    <a:lnTo>
                      <a:pt x="10554" y="597404"/>
                    </a:lnTo>
                    <a:lnTo>
                      <a:pt x="10628" y="596294"/>
                    </a:lnTo>
                    <a:lnTo>
                      <a:pt x="10687" y="595150"/>
                    </a:lnTo>
                    <a:lnTo>
                      <a:pt x="10731" y="593972"/>
                    </a:lnTo>
                    <a:lnTo>
                      <a:pt x="10768" y="592795"/>
                    </a:lnTo>
                    <a:lnTo>
                      <a:pt x="10790" y="591618"/>
                    </a:lnTo>
                    <a:lnTo>
                      <a:pt x="10798" y="590373"/>
                    </a:lnTo>
                    <a:lnTo>
                      <a:pt x="10790" y="589195"/>
                    </a:lnTo>
                    <a:lnTo>
                      <a:pt x="10768" y="588018"/>
                    </a:lnTo>
                    <a:lnTo>
                      <a:pt x="10731" y="586840"/>
                    </a:lnTo>
                    <a:lnTo>
                      <a:pt x="10687" y="585697"/>
                    </a:lnTo>
                    <a:lnTo>
                      <a:pt x="10628" y="584586"/>
                    </a:lnTo>
                    <a:lnTo>
                      <a:pt x="10554" y="583476"/>
                    </a:lnTo>
                    <a:lnTo>
                      <a:pt x="10465" y="582400"/>
                    </a:lnTo>
                    <a:lnTo>
                      <a:pt x="10369" y="581323"/>
                    </a:lnTo>
                    <a:lnTo>
                      <a:pt x="10266" y="580280"/>
                    </a:lnTo>
                    <a:lnTo>
                      <a:pt x="10140" y="579271"/>
                    </a:lnTo>
                    <a:lnTo>
                      <a:pt x="10014" y="578296"/>
                    </a:lnTo>
                    <a:lnTo>
                      <a:pt x="9874" y="577354"/>
                    </a:lnTo>
                    <a:lnTo>
                      <a:pt x="9719" y="576445"/>
                    </a:lnTo>
                    <a:lnTo>
                      <a:pt x="9556" y="575571"/>
                    </a:lnTo>
                    <a:lnTo>
                      <a:pt x="9386" y="574730"/>
                    </a:lnTo>
                    <a:lnTo>
                      <a:pt x="9209" y="573889"/>
                    </a:lnTo>
                    <a:lnTo>
                      <a:pt x="9024" y="573115"/>
                    </a:lnTo>
                    <a:lnTo>
                      <a:pt x="8824" y="572408"/>
                    </a:lnTo>
                    <a:lnTo>
                      <a:pt x="8625" y="571702"/>
                    </a:lnTo>
                    <a:lnTo>
                      <a:pt x="8411" y="571029"/>
                    </a:lnTo>
                    <a:lnTo>
                      <a:pt x="8189" y="570423"/>
                    </a:lnTo>
                    <a:lnTo>
                      <a:pt x="7967"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a:off x="10673645" y="1504158"/>
                <a:ext cx="55637" cy="742601"/>
              </a:xfrm>
              <a:custGeom>
                <a:avLst/>
                <a:gdLst/>
                <a:ahLst/>
                <a:cxnLst/>
                <a:rect l="l" t="t" r="r" b="b"/>
                <a:pathLst>
                  <a:path w="10798" h="613720" extrusionOk="0">
                    <a:moveTo>
                      <a:pt x="5396" y="0"/>
                    </a:moveTo>
                    <a:lnTo>
                      <a:pt x="5115" y="34"/>
                    </a:lnTo>
                    <a:lnTo>
                      <a:pt x="4841" y="135"/>
                    </a:lnTo>
                    <a:lnTo>
                      <a:pt x="4568" y="269"/>
                    </a:lnTo>
                    <a:lnTo>
                      <a:pt x="4302" y="471"/>
                    </a:lnTo>
                    <a:lnTo>
                      <a:pt x="4036" y="740"/>
                    </a:lnTo>
                    <a:lnTo>
                      <a:pt x="3777" y="1043"/>
                    </a:lnTo>
                    <a:lnTo>
                      <a:pt x="3526" y="1413"/>
                    </a:lnTo>
                    <a:lnTo>
                      <a:pt x="3282" y="1850"/>
                    </a:lnTo>
                    <a:lnTo>
                      <a:pt x="3038" y="2321"/>
                    </a:lnTo>
                    <a:lnTo>
                      <a:pt x="2809" y="2826"/>
                    </a:lnTo>
                    <a:lnTo>
                      <a:pt x="2580" y="3398"/>
                    </a:lnTo>
                    <a:lnTo>
                      <a:pt x="2358" y="4003"/>
                    </a:lnTo>
                    <a:lnTo>
                      <a:pt x="2151" y="4643"/>
                    </a:lnTo>
                    <a:lnTo>
                      <a:pt x="1944" y="5349"/>
                    </a:lnTo>
                    <a:lnTo>
                      <a:pt x="1752" y="6089"/>
                    </a:lnTo>
                    <a:lnTo>
                      <a:pt x="1567" y="6863"/>
                    </a:lnTo>
                    <a:lnTo>
                      <a:pt x="1390" y="7670"/>
                    </a:lnTo>
                    <a:lnTo>
                      <a:pt x="1220" y="8511"/>
                    </a:lnTo>
                    <a:lnTo>
                      <a:pt x="1057" y="9420"/>
                    </a:lnTo>
                    <a:lnTo>
                      <a:pt x="910" y="10328"/>
                    </a:lnTo>
                    <a:lnTo>
                      <a:pt x="769" y="11270"/>
                    </a:lnTo>
                    <a:lnTo>
                      <a:pt x="644" y="12245"/>
                    </a:lnTo>
                    <a:lnTo>
                      <a:pt x="525" y="13255"/>
                    </a:lnTo>
                    <a:lnTo>
                      <a:pt x="422" y="14298"/>
                    </a:lnTo>
                    <a:lnTo>
                      <a:pt x="326" y="15340"/>
                    </a:lnTo>
                    <a:lnTo>
                      <a:pt x="237" y="16417"/>
                    </a:lnTo>
                    <a:lnTo>
                      <a:pt x="171" y="17527"/>
                    </a:lnTo>
                    <a:lnTo>
                      <a:pt x="111" y="18671"/>
                    </a:lnTo>
                    <a:lnTo>
                      <a:pt x="60" y="19815"/>
                    </a:lnTo>
                    <a:lnTo>
                      <a:pt x="30" y="20959"/>
                    </a:lnTo>
                    <a:lnTo>
                      <a:pt x="8" y="22136"/>
                    </a:lnTo>
                    <a:lnTo>
                      <a:pt x="1" y="23347"/>
                    </a:lnTo>
                    <a:lnTo>
                      <a:pt x="8" y="24558"/>
                    </a:lnTo>
                    <a:lnTo>
                      <a:pt x="30" y="25736"/>
                    </a:lnTo>
                    <a:lnTo>
                      <a:pt x="60" y="26879"/>
                    </a:lnTo>
                    <a:lnTo>
                      <a:pt x="111" y="28023"/>
                    </a:lnTo>
                    <a:lnTo>
                      <a:pt x="171" y="29167"/>
                    </a:lnTo>
                    <a:lnTo>
                      <a:pt x="237" y="30277"/>
                    </a:lnTo>
                    <a:lnTo>
                      <a:pt x="326" y="31354"/>
                    </a:lnTo>
                    <a:lnTo>
                      <a:pt x="422" y="32397"/>
                    </a:lnTo>
                    <a:lnTo>
                      <a:pt x="525" y="33440"/>
                    </a:lnTo>
                    <a:lnTo>
                      <a:pt x="644" y="34449"/>
                    </a:lnTo>
                    <a:lnTo>
                      <a:pt x="769" y="35424"/>
                    </a:lnTo>
                    <a:lnTo>
                      <a:pt x="910" y="36366"/>
                    </a:lnTo>
                    <a:lnTo>
                      <a:pt x="1057" y="37275"/>
                    </a:lnTo>
                    <a:lnTo>
                      <a:pt x="1220" y="38183"/>
                    </a:lnTo>
                    <a:lnTo>
                      <a:pt x="1390" y="39024"/>
                    </a:lnTo>
                    <a:lnTo>
                      <a:pt x="1567" y="39831"/>
                    </a:lnTo>
                    <a:lnTo>
                      <a:pt x="1752" y="40605"/>
                    </a:lnTo>
                    <a:lnTo>
                      <a:pt x="1944" y="41345"/>
                    </a:lnTo>
                    <a:lnTo>
                      <a:pt x="2151" y="42052"/>
                    </a:lnTo>
                    <a:lnTo>
                      <a:pt x="2358" y="42691"/>
                    </a:lnTo>
                    <a:lnTo>
                      <a:pt x="2580" y="43296"/>
                    </a:lnTo>
                    <a:lnTo>
                      <a:pt x="2809" y="43868"/>
                    </a:lnTo>
                    <a:lnTo>
                      <a:pt x="3038" y="44373"/>
                    </a:lnTo>
                    <a:lnTo>
                      <a:pt x="3282" y="44844"/>
                    </a:lnTo>
                    <a:lnTo>
                      <a:pt x="3526" y="45281"/>
                    </a:lnTo>
                    <a:lnTo>
                      <a:pt x="3777" y="45651"/>
                    </a:lnTo>
                    <a:lnTo>
                      <a:pt x="4036" y="45954"/>
                    </a:lnTo>
                    <a:lnTo>
                      <a:pt x="4302" y="46223"/>
                    </a:lnTo>
                    <a:lnTo>
                      <a:pt x="4568" y="46425"/>
                    </a:lnTo>
                    <a:lnTo>
                      <a:pt x="4841" y="46560"/>
                    </a:lnTo>
                    <a:lnTo>
                      <a:pt x="5115" y="46661"/>
                    </a:lnTo>
                    <a:lnTo>
                      <a:pt x="5396" y="46694"/>
                    </a:lnTo>
                    <a:lnTo>
                      <a:pt x="5676" y="46661"/>
                    </a:lnTo>
                    <a:lnTo>
                      <a:pt x="5950" y="46560"/>
                    </a:lnTo>
                    <a:lnTo>
                      <a:pt x="6216" y="46425"/>
                    </a:lnTo>
                    <a:lnTo>
                      <a:pt x="6482" y="46223"/>
                    </a:lnTo>
                    <a:lnTo>
                      <a:pt x="6741" y="45954"/>
                    </a:lnTo>
                    <a:lnTo>
                      <a:pt x="6999" y="45651"/>
                    </a:lnTo>
                    <a:lnTo>
                      <a:pt x="7251" y="45281"/>
                    </a:lnTo>
                    <a:lnTo>
                      <a:pt x="7494" y="44844"/>
                    </a:lnTo>
                    <a:lnTo>
                      <a:pt x="7731" y="44373"/>
                    </a:lnTo>
                    <a:lnTo>
                      <a:pt x="7967" y="43868"/>
                    </a:lnTo>
                    <a:lnTo>
                      <a:pt x="8189" y="43296"/>
                    </a:lnTo>
                    <a:lnTo>
                      <a:pt x="8411" y="42691"/>
                    </a:lnTo>
                    <a:lnTo>
                      <a:pt x="8625" y="42052"/>
                    </a:lnTo>
                    <a:lnTo>
                      <a:pt x="8825" y="41345"/>
                    </a:lnTo>
                    <a:lnTo>
                      <a:pt x="9024" y="40605"/>
                    </a:lnTo>
                    <a:lnTo>
                      <a:pt x="9209" y="39831"/>
                    </a:lnTo>
                    <a:lnTo>
                      <a:pt x="9386" y="39024"/>
                    </a:lnTo>
                    <a:lnTo>
                      <a:pt x="9556" y="38183"/>
                    </a:lnTo>
                    <a:lnTo>
                      <a:pt x="9719" y="37275"/>
                    </a:lnTo>
                    <a:lnTo>
                      <a:pt x="9874" y="36366"/>
                    </a:lnTo>
                    <a:lnTo>
                      <a:pt x="10015" y="35424"/>
                    </a:lnTo>
                    <a:lnTo>
                      <a:pt x="10140" y="34449"/>
                    </a:lnTo>
                    <a:lnTo>
                      <a:pt x="10258" y="33440"/>
                    </a:lnTo>
                    <a:lnTo>
                      <a:pt x="10369" y="32397"/>
                    </a:lnTo>
                    <a:lnTo>
                      <a:pt x="10465" y="31354"/>
                    </a:lnTo>
                    <a:lnTo>
                      <a:pt x="10554" y="30277"/>
                    </a:lnTo>
                    <a:lnTo>
                      <a:pt x="10628" y="29167"/>
                    </a:lnTo>
                    <a:lnTo>
                      <a:pt x="10687" y="28023"/>
                    </a:lnTo>
                    <a:lnTo>
                      <a:pt x="10731" y="26879"/>
                    </a:lnTo>
                    <a:lnTo>
                      <a:pt x="10768" y="25736"/>
                    </a:lnTo>
                    <a:lnTo>
                      <a:pt x="10791" y="24558"/>
                    </a:lnTo>
                    <a:lnTo>
                      <a:pt x="10798" y="23347"/>
                    </a:lnTo>
                    <a:lnTo>
                      <a:pt x="10791" y="22136"/>
                    </a:lnTo>
                    <a:lnTo>
                      <a:pt x="10768" y="20959"/>
                    </a:lnTo>
                    <a:lnTo>
                      <a:pt x="10731" y="19815"/>
                    </a:lnTo>
                    <a:lnTo>
                      <a:pt x="10687" y="18671"/>
                    </a:lnTo>
                    <a:lnTo>
                      <a:pt x="10628" y="17527"/>
                    </a:lnTo>
                    <a:lnTo>
                      <a:pt x="10554" y="16417"/>
                    </a:lnTo>
                    <a:lnTo>
                      <a:pt x="10465" y="15340"/>
                    </a:lnTo>
                    <a:lnTo>
                      <a:pt x="10369" y="14298"/>
                    </a:lnTo>
                    <a:lnTo>
                      <a:pt x="10258" y="13255"/>
                    </a:lnTo>
                    <a:lnTo>
                      <a:pt x="10140" y="12245"/>
                    </a:lnTo>
                    <a:lnTo>
                      <a:pt x="10015" y="11270"/>
                    </a:lnTo>
                    <a:lnTo>
                      <a:pt x="9874" y="10328"/>
                    </a:lnTo>
                    <a:lnTo>
                      <a:pt x="9719" y="9420"/>
                    </a:lnTo>
                    <a:lnTo>
                      <a:pt x="9556" y="8511"/>
                    </a:lnTo>
                    <a:lnTo>
                      <a:pt x="9386" y="7670"/>
                    </a:lnTo>
                    <a:lnTo>
                      <a:pt x="9209" y="6863"/>
                    </a:lnTo>
                    <a:lnTo>
                      <a:pt x="9024" y="6089"/>
                    </a:lnTo>
                    <a:lnTo>
                      <a:pt x="8825" y="5349"/>
                    </a:lnTo>
                    <a:lnTo>
                      <a:pt x="8625" y="4643"/>
                    </a:lnTo>
                    <a:lnTo>
                      <a:pt x="8411" y="4003"/>
                    </a:lnTo>
                    <a:lnTo>
                      <a:pt x="8189" y="3398"/>
                    </a:lnTo>
                    <a:lnTo>
                      <a:pt x="7967" y="2826"/>
                    </a:lnTo>
                    <a:lnTo>
                      <a:pt x="7731" y="2321"/>
                    </a:lnTo>
                    <a:lnTo>
                      <a:pt x="7494" y="1850"/>
                    </a:lnTo>
                    <a:lnTo>
                      <a:pt x="7251" y="1413"/>
                    </a:lnTo>
                    <a:lnTo>
                      <a:pt x="6999" y="1043"/>
                    </a:lnTo>
                    <a:lnTo>
                      <a:pt x="6741" y="740"/>
                    </a:lnTo>
                    <a:lnTo>
                      <a:pt x="6482" y="471"/>
                    </a:lnTo>
                    <a:lnTo>
                      <a:pt x="6216" y="269"/>
                    </a:lnTo>
                    <a:lnTo>
                      <a:pt x="5950" y="135"/>
                    </a:lnTo>
                    <a:lnTo>
                      <a:pt x="5676" y="34"/>
                    </a:lnTo>
                    <a:lnTo>
                      <a:pt x="5396" y="0"/>
                    </a:lnTo>
                    <a:close/>
                    <a:moveTo>
                      <a:pt x="5396" y="113472"/>
                    </a:moveTo>
                    <a:lnTo>
                      <a:pt x="5115" y="113506"/>
                    </a:lnTo>
                    <a:lnTo>
                      <a:pt x="4841" y="113573"/>
                    </a:lnTo>
                    <a:lnTo>
                      <a:pt x="4568" y="113742"/>
                    </a:lnTo>
                    <a:lnTo>
                      <a:pt x="4302" y="113943"/>
                    </a:lnTo>
                    <a:lnTo>
                      <a:pt x="4036" y="114213"/>
                    </a:lnTo>
                    <a:lnTo>
                      <a:pt x="3777" y="114515"/>
                    </a:lnTo>
                    <a:lnTo>
                      <a:pt x="3526" y="114885"/>
                    </a:lnTo>
                    <a:lnTo>
                      <a:pt x="3282" y="115323"/>
                    </a:lnTo>
                    <a:lnTo>
                      <a:pt x="3038" y="115794"/>
                    </a:lnTo>
                    <a:lnTo>
                      <a:pt x="2809" y="116298"/>
                    </a:lnTo>
                    <a:lnTo>
                      <a:pt x="2580" y="116870"/>
                    </a:lnTo>
                    <a:lnTo>
                      <a:pt x="2358" y="117476"/>
                    </a:lnTo>
                    <a:lnTo>
                      <a:pt x="2151" y="118115"/>
                    </a:lnTo>
                    <a:lnTo>
                      <a:pt x="1944" y="118821"/>
                    </a:lnTo>
                    <a:lnTo>
                      <a:pt x="1752" y="119562"/>
                    </a:lnTo>
                    <a:lnTo>
                      <a:pt x="1567" y="120335"/>
                    </a:lnTo>
                    <a:lnTo>
                      <a:pt x="1390" y="121143"/>
                    </a:lnTo>
                    <a:lnTo>
                      <a:pt x="1220" y="121984"/>
                    </a:lnTo>
                    <a:lnTo>
                      <a:pt x="1057" y="122858"/>
                    </a:lnTo>
                    <a:lnTo>
                      <a:pt x="910" y="123800"/>
                    </a:lnTo>
                    <a:lnTo>
                      <a:pt x="769" y="124742"/>
                    </a:lnTo>
                    <a:lnTo>
                      <a:pt x="644" y="125718"/>
                    </a:lnTo>
                    <a:lnTo>
                      <a:pt x="525" y="126727"/>
                    </a:lnTo>
                    <a:lnTo>
                      <a:pt x="422" y="127736"/>
                    </a:lnTo>
                    <a:lnTo>
                      <a:pt x="326" y="128813"/>
                    </a:lnTo>
                    <a:lnTo>
                      <a:pt x="237" y="129889"/>
                    </a:lnTo>
                    <a:lnTo>
                      <a:pt x="171" y="131000"/>
                    </a:lnTo>
                    <a:lnTo>
                      <a:pt x="111" y="132110"/>
                    </a:lnTo>
                    <a:lnTo>
                      <a:pt x="60" y="133254"/>
                    </a:lnTo>
                    <a:lnTo>
                      <a:pt x="30" y="134431"/>
                    </a:lnTo>
                    <a:lnTo>
                      <a:pt x="8" y="135608"/>
                    </a:lnTo>
                    <a:lnTo>
                      <a:pt x="1" y="136820"/>
                    </a:lnTo>
                    <a:lnTo>
                      <a:pt x="8" y="137997"/>
                    </a:lnTo>
                    <a:lnTo>
                      <a:pt x="30" y="139174"/>
                    </a:lnTo>
                    <a:lnTo>
                      <a:pt x="60" y="140352"/>
                    </a:lnTo>
                    <a:lnTo>
                      <a:pt x="111" y="141496"/>
                    </a:lnTo>
                    <a:lnTo>
                      <a:pt x="171" y="142640"/>
                    </a:lnTo>
                    <a:lnTo>
                      <a:pt x="237" y="143716"/>
                    </a:lnTo>
                    <a:lnTo>
                      <a:pt x="326" y="144826"/>
                    </a:lnTo>
                    <a:lnTo>
                      <a:pt x="422" y="145869"/>
                    </a:lnTo>
                    <a:lnTo>
                      <a:pt x="525" y="146912"/>
                    </a:lnTo>
                    <a:lnTo>
                      <a:pt x="644" y="147921"/>
                    </a:lnTo>
                    <a:lnTo>
                      <a:pt x="769" y="148897"/>
                    </a:lnTo>
                    <a:lnTo>
                      <a:pt x="910" y="149839"/>
                    </a:lnTo>
                    <a:lnTo>
                      <a:pt x="1057" y="150747"/>
                    </a:lnTo>
                    <a:lnTo>
                      <a:pt x="1220" y="151622"/>
                    </a:lnTo>
                    <a:lnTo>
                      <a:pt x="1390" y="152496"/>
                    </a:lnTo>
                    <a:lnTo>
                      <a:pt x="1567" y="153304"/>
                    </a:lnTo>
                    <a:lnTo>
                      <a:pt x="1752" y="154078"/>
                    </a:lnTo>
                    <a:lnTo>
                      <a:pt x="1944" y="154818"/>
                    </a:lnTo>
                    <a:lnTo>
                      <a:pt x="2151" y="155491"/>
                    </a:lnTo>
                    <a:lnTo>
                      <a:pt x="2358" y="156163"/>
                    </a:lnTo>
                    <a:lnTo>
                      <a:pt x="2580" y="156769"/>
                    </a:lnTo>
                    <a:lnTo>
                      <a:pt x="2809" y="157341"/>
                    </a:lnTo>
                    <a:lnTo>
                      <a:pt x="3038" y="157845"/>
                    </a:lnTo>
                    <a:lnTo>
                      <a:pt x="3282" y="158316"/>
                    </a:lnTo>
                    <a:lnTo>
                      <a:pt x="3526" y="158720"/>
                    </a:lnTo>
                    <a:lnTo>
                      <a:pt x="3777" y="159090"/>
                    </a:lnTo>
                    <a:lnTo>
                      <a:pt x="4036" y="159427"/>
                    </a:lnTo>
                    <a:lnTo>
                      <a:pt x="4302" y="159696"/>
                    </a:lnTo>
                    <a:lnTo>
                      <a:pt x="4568" y="159898"/>
                    </a:lnTo>
                    <a:lnTo>
                      <a:pt x="4841" y="160032"/>
                    </a:lnTo>
                    <a:lnTo>
                      <a:pt x="5115" y="160133"/>
                    </a:lnTo>
                    <a:lnTo>
                      <a:pt x="5396" y="160167"/>
                    </a:lnTo>
                    <a:lnTo>
                      <a:pt x="5676" y="160133"/>
                    </a:lnTo>
                    <a:lnTo>
                      <a:pt x="5950" y="160032"/>
                    </a:lnTo>
                    <a:lnTo>
                      <a:pt x="6216" y="159898"/>
                    </a:lnTo>
                    <a:lnTo>
                      <a:pt x="6482" y="159696"/>
                    </a:lnTo>
                    <a:lnTo>
                      <a:pt x="6741" y="159427"/>
                    </a:lnTo>
                    <a:lnTo>
                      <a:pt x="6999" y="159090"/>
                    </a:lnTo>
                    <a:lnTo>
                      <a:pt x="7251" y="158720"/>
                    </a:lnTo>
                    <a:lnTo>
                      <a:pt x="7494" y="158316"/>
                    </a:lnTo>
                    <a:lnTo>
                      <a:pt x="7731" y="157845"/>
                    </a:lnTo>
                    <a:lnTo>
                      <a:pt x="7967" y="157341"/>
                    </a:lnTo>
                    <a:lnTo>
                      <a:pt x="8189" y="156769"/>
                    </a:lnTo>
                    <a:lnTo>
                      <a:pt x="8411" y="156163"/>
                    </a:lnTo>
                    <a:lnTo>
                      <a:pt x="8625" y="155491"/>
                    </a:lnTo>
                    <a:lnTo>
                      <a:pt x="8825" y="154818"/>
                    </a:lnTo>
                    <a:lnTo>
                      <a:pt x="9024" y="154078"/>
                    </a:lnTo>
                    <a:lnTo>
                      <a:pt x="9209" y="153304"/>
                    </a:lnTo>
                    <a:lnTo>
                      <a:pt x="9386" y="152496"/>
                    </a:lnTo>
                    <a:lnTo>
                      <a:pt x="9556" y="151622"/>
                    </a:lnTo>
                    <a:lnTo>
                      <a:pt x="9719" y="150747"/>
                    </a:lnTo>
                    <a:lnTo>
                      <a:pt x="9874" y="149839"/>
                    </a:lnTo>
                    <a:lnTo>
                      <a:pt x="10015" y="148897"/>
                    </a:lnTo>
                    <a:lnTo>
                      <a:pt x="10140" y="147921"/>
                    </a:lnTo>
                    <a:lnTo>
                      <a:pt x="10258" y="146912"/>
                    </a:lnTo>
                    <a:lnTo>
                      <a:pt x="10369" y="145869"/>
                    </a:lnTo>
                    <a:lnTo>
                      <a:pt x="10465" y="144826"/>
                    </a:lnTo>
                    <a:lnTo>
                      <a:pt x="10554" y="143716"/>
                    </a:lnTo>
                    <a:lnTo>
                      <a:pt x="10628" y="142640"/>
                    </a:lnTo>
                    <a:lnTo>
                      <a:pt x="10687" y="141496"/>
                    </a:lnTo>
                    <a:lnTo>
                      <a:pt x="10731" y="140352"/>
                    </a:lnTo>
                    <a:lnTo>
                      <a:pt x="10768" y="139174"/>
                    </a:lnTo>
                    <a:lnTo>
                      <a:pt x="10791" y="137997"/>
                    </a:lnTo>
                    <a:lnTo>
                      <a:pt x="10798" y="136820"/>
                    </a:lnTo>
                    <a:lnTo>
                      <a:pt x="10791" y="135608"/>
                    </a:lnTo>
                    <a:lnTo>
                      <a:pt x="10768" y="134431"/>
                    </a:lnTo>
                    <a:lnTo>
                      <a:pt x="10731" y="133254"/>
                    </a:lnTo>
                    <a:lnTo>
                      <a:pt x="10687" y="132110"/>
                    </a:lnTo>
                    <a:lnTo>
                      <a:pt x="10628" y="131000"/>
                    </a:lnTo>
                    <a:lnTo>
                      <a:pt x="10554" y="129889"/>
                    </a:lnTo>
                    <a:lnTo>
                      <a:pt x="10465" y="128813"/>
                    </a:lnTo>
                    <a:lnTo>
                      <a:pt x="10369" y="127736"/>
                    </a:lnTo>
                    <a:lnTo>
                      <a:pt x="10258" y="126727"/>
                    </a:lnTo>
                    <a:lnTo>
                      <a:pt x="10140" y="125718"/>
                    </a:lnTo>
                    <a:lnTo>
                      <a:pt x="10015" y="124742"/>
                    </a:lnTo>
                    <a:lnTo>
                      <a:pt x="9874" y="123800"/>
                    </a:lnTo>
                    <a:lnTo>
                      <a:pt x="9719" y="122858"/>
                    </a:lnTo>
                    <a:lnTo>
                      <a:pt x="9556" y="121984"/>
                    </a:lnTo>
                    <a:lnTo>
                      <a:pt x="9386" y="121143"/>
                    </a:lnTo>
                    <a:lnTo>
                      <a:pt x="9209" y="120335"/>
                    </a:lnTo>
                    <a:lnTo>
                      <a:pt x="9024" y="119562"/>
                    </a:lnTo>
                    <a:lnTo>
                      <a:pt x="8825" y="118821"/>
                    </a:lnTo>
                    <a:lnTo>
                      <a:pt x="8625" y="118115"/>
                    </a:lnTo>
                    <a:lnTo>
                      <a:pt x="8411" y="117476"/>
                    </a:lnTo>
                    <a:lnTo>
                      <a:pt x="8189" y="116870"/>
                    </a:lnTo>
                    <a:lnTo>
                      <a:pt x="7967" y="116298"/>
                    </a:lnTo>
                    <a:lnTo>
                      <a:pt x="7731" y="115794"/>
                    </a:lnTo>
                    <a:lnTo>
                      <a:pt x="7494" y="115323"/>
                    </a:lnTo>
                    <a:lnTo>
                      <a:pt x="7251" y="114885"/>
                    </a:lnTo>
                    <a:lnTo>
                      <a:pt x="6999" y="114515"/>
                    </a:lnTo>
                    <a:lnTo>
                      <a:pt x="6741" y="114213"/>
                    </a:lnTo>
                    <a:lnTo>
                      <a:pt x="6482" y="113943"/>
                    </a:lnTo>
                    <a:lnTo>
                      <a:pt x="6216" y="113742"/>
                    </a:lnTo>
                    <a:lnTo>
                      <a:pt x="5950" y="113573"/>
                    </a:lnTo>
                    <a:lnTo>
                      <a:pt x="5676" y="113506"/>
                    </a:lnTo>
                    <a:lnTo>
                      <a:pt x="5396" y="113472"/>
                    </a:lnTo>
                    <a:close/>
                    <a:moveTo>
                      <a:pt x="5115" y="226945"/>
                    </a:moveTo>
                    <a:lnTo>
                      <a:pt x="4841" y="227046"/>
                    </a:lnTo>
                    <a:lnTo>
                      <a:pt x="4568" y="227214"/>
                    </a:lnTo>
                    <a:lnTo>
                      <a:pt x="4302" y="227416"/>
                    </a:lnTo>
                    <a:lnTo>
                      <a:pt x="4036" y="227651"/>
                    </a:lnTo>
                    <a:lnTo>
                      <a:pt x="3777" y="227988"/>
                    </a:lnTo>
                    <a:lnTo>
                      <a:pt x="3526" y="228358"/>
                    </a:lnTo>
                    <a:lnTo>
                      <a:pt x="3282" y="228761"/>
                    </a:lnTo>
                    <a:lnTo>
                      <a:pt x="3038" y="229232"/>
                    </a:lnTo>
                    <a:lnTo>
                      <a:pt x="2809" y="229771"/>
                    </a:lnTo>
                    <a:lnTo>
                      <a:pt x="2580" y="230309"/>
                    </a:lnTo>
                    <a:lnTo>
                      <a:pt x="2358" y="230915"/>
                    </a:lnTo>
                    <a:lnTo>
                      <a:pt x="2151" y="231587"/>
                    </a:lnTo>
                    <a:lnTo>
                      <a:pt x="1944" y="232260"/>
                    </a:lnTo>
                    <a:lnTo>
                      <a:pt x="1752" y="233000"/>
                    </a:lnTo>
                    <a:lnTo>
                      <a:pt x="1567" y="233774"/>
                    </a:lnTo>
                    <a:lnTo>
                      <a:pt x="1390" y="234581"/>
                    </a:lnTo>
                    <a:lnTo>
                      <a:pt x="1220" y="235422"/>
                    </a:lnTo>
                    <a:lnTo>
                      <a:pt x="1057" y="236331"/>
                    </a:lnTo>
                    <a:lnTo>
                      <a:pt x="910" y="237239"/>
                    </a:lnTo>
                    <a:lnTo>
                      <a:pt x="769" y="238181"/>
                    </a:lnTo>
                    <a:lnTo>
                      <a:pt x="644" y="239157"/>
                    </a:lnTo>
                    <a:lnTo>
                      <a:pt x="525" y="240166"/>
                    </a:lnTo>
                    <a:lnTo>
                      <a:pt x="422" y="241209"/>
                    </a:lnTo>
                    <a:lnTo>
                      <a:pt x="326" y="242252"/>
                    </a:lnTo>
                    <a:lnTo>
                      <a:pt x="237" y="243328"/>
                    </a:lnTo>
                    <a:lnTo>
                      <a:pt x="171" y="244438"/>
                    </a:lnTo>
                    <a:lnTo>
                      <a:pt x="111" y="245582"/>
                    </a:lnTo>
                    <a:lnTo>
                      <a:pt x="60" y="246726"/>
                    </a:lnTo>
                    <a:lnTo>
                      <a:pt x="30" y="247903"/>
                    </a:lnTo>
                    <a:lnTo>
                      <a:pt x="8" y="249081"/>
                    </a:lnTo>
                    <a:lnTo>
                      <a:pt x="1" y="250258"/>
                    </a:lnTo>
                    <a:lnTo>
                      <a:pt x="8" y="251469"/>
                    </a:lnTo>
                    <a:lnTo>
                      <a:pt x="30" y="252647"/>
                    </a:lnTo>
                    <a:lnTo>
                      <a:pt x="60" y="253824"/>
                    </a:lnTo>
                    <a:lnTo>
                      <a:pt x="111" y="254968"/>
                    </a:lnTo>
                    <a:lnTo>
                      <a:pt x="171" y="256078"/>
                    </a:lnTo>
                    <a:lnTo>
                      <a:pt x="237" y="257188"/>
                    </a:lnTo>
                    <a:lnTo>
                      <a:pt x="326" y="258265"/>
                    </a:lnTo>
                    <a:lnTo>
                      <a:pt x="422" y="259341"/>
                    </a:lnTo>
                    <a:lnTo>
                      <a:pt x="525" y="260384"/>
                    </a:lnTo>
                    <a:lnTo>
                      <a:pt x="644" y="261360"/>
                    </a:lnTo>
                    <a:lnTo>
                      <a:pt x="769" y="262336"/>
                    </a:lnTo>
                    <a:lnTo>
                      <a:pt x="910" y="263311"/>
                    </a:lnTo>
                    <a:lnTo>
                      <a:pt x="1057" y="264220"/>
                    </a:lnTo>
                    <a:lnTo>
                      <a:pt x="1220" y="265094"/>
                    </a:lnTo>
                    <a:lnTo>
                      <a:pt x="1390" y="265935"/>
                    </a:lnTo>
                    <a:lnTo>
                      <a:pt x="1567" y="266743"/>
                    </a:lnTo>
                    <a:lnTo>
                      <a:pt x="1752" y="267516"/>
                    </a:lnTo>
                    <a:lnTo>
                      <a:pt x="1944" y="268256"/>
                    </a:lnTo>
                    <a:lnTo>
                      <a:pt x="2151" y="268963"/>
                    </a:lnTo>
                    <a:lnTo>
                      <a:pt x="2358" y="269602"/>
                    </a:lnTo>
                    <a:lnTo>
                      <a:pt x="2580" y="270208"/>
                    </a:lnTo>
                    <a:lnTo>
                      <a:pt x="2809" y="270780"/>
                    </a:lnTo>
                    <a:lnTo>
                      <a:pt x="3038" y="271318"/>
                    </a:lnTo>
                    <a:lnTo>
                      <a:pt x="3282" y="271789"/>
                    </a:lnTo>
                    <a:lnTo>
                      <a:pt x="3526" y="272193"/>
                    </a:lnTo>
                    <a:lnTo>
                      <a:pt x="3777" y="272563"/>
                    </a:lnTo>
                    <a:lnTo>
                      <a:pt x="4036" y="272865"/>
                    </a:lnTo>
                    <a:lnTo>
                      <a:pt x="4302" y="273134"/>
                    </a:lnTo>
                    <a:lnTo>
                      <a:pt x="4568" y="273336"/>
                    </a:lnTo>
                    <a:lnTo>
                      <a:pt x="4841" y="273505"/>
                    </a:lnTo>
                    <a:lnTo>
                      <a:pt x="5115" y="273572"/>
                    </a:lnTo>
                    <a:lnTo>
                      <a:pt x="5396" y="273605"/>
                    </a:lnTo>
                    <a:lnTo>
                      <a:pt x="5676" y="273572"/>
                    </a:lnTo>
                    <a:lnTo>
                      <a:pt x="5950" y="273505"/>
                    </a:lnTo>
                    <a:lnTo>
                      <a:pt x="6216" y="273336"/>
                    </a:lnTo>
                    <a:lnTo>
                      <a:pt x="6482" y="273134"/>
                    </a:lnTo>
                    <a:lnTo>
                      <a:pt x="6741" y="272865"/>
                    </a:lnTo>
                    <a:lnTo>
                      <a:pt x="6999" y="272563"/>
                    </a:lnTo>
                    <a:lnTo>
                      <a:pt x="7251" y="272193"/>
                    </a:lnTo>
                    <a:lnTo>
                      <a:pt x="7494" y="271789"/>
                    </a:lnTo>
                    <a:lnTo>
                      <a:pt x="7731" y="271318"/>
                    </a:lnTo>
                    <a:lnTo>
                      <a:pt x="7967" y="270780"/>
                    </a:lnTo>
                    <a:lnTo>
                      <a:pt x="8189" y="270208"/>
                    </a:lnTo>
                    <a:lnTo>
                      <a:pt x="8411" y="269602"/>
                    </a:lnTo>
                    <a:lnTo>
                      <a:pt x="8625" y="268963"/>
                    </a:lnTo>
                    <a:lnTo>
                      <a:pt x="8825" y="268256"/>
                    </a:lnTo>
                    <a:lnTo>
                      <a:pt x="9024" y="267516"/>
                    </a:lnTo>
                    <a:lnTo>
                      <a:pt x="9209" y="266743"/>
                    </a:lnTo>
                    <a:lnTo>
                      <a:pt x="9386" y="265935"/>
                    </a:lnTo>
                    <a:lnTo>
                      <a:pt x="9556" y="265094"/>
                    </a:lnTo>
                    <a:lnTo>
                      <a:pt x="9719" y="264220"/>
                    </a:lnTo>
                    <a:lnTo>
                      <a:pt x="9874" y="263311"/>
                    </a:lnTo>
                    <a:lnTo>
                      <a:pt x="10015" y="262336"/>
                    </a:lnTo>
                    <a:lnTo>
                      <a:pt x="10140" y="261360"/>
                    </a:lnTo>
                    <a:lnTo>
                      <a:pt x="10258" y="260384"/>
                    </a:lnTo>
                    <a:lnTo>
                      <a:pt x="10369" y="259341"/>
                    </a:lnTo>
                    <a:lnTo>
                      <a:pt x="10465" y="258265"/>
                    </a:lnTo>
                    <a:lnTo>
                      <a:pt x="10554" y="257188"/>
                    </a:lnTo>
                    <a:lnTo>
                      <a:pt x="10628" y="256078"/>
                    </a:lnTo>
                    <a:lnTo>
                      <a:pt x="10687" y="254968"/>
                    </a:lnTo>
                    <a:lnTo>
                      <a:pt x="10731" y="253824"/>
                    </a:lnTo>
                    <a:lnTo>
                      <a:pt x="10768" y="252647"/>
                    </a:lnTo>
                    <a:lnTo>
                      <a:pt x="10791" y="251469"/>
                    </a:lnTo>
                    <a:lnTo>
                      <a:pt x="10798" y="250258"/>
                    </a:lnTo>
                    <a:lnTo>
                      <a:pt x="10791" y="249081"/>
                    </a:lnTo>
                    <a:lnTo>
                      <a:pt x="10768" y="247903"/>
                    </a:lnTo>
                    <a:lnTo>
                      <a:pt x="10731" y="246726"/>
                    </a:lnTo>
                    <a:lnTo>
                      <a:pt x="10687" y="245582"/>
                    </a:lnTo>
                    <a:lnTo>
                      <a:pt x="10628" y="244438"/>
                    </a:lnTo>
                    <a:lnTo>
                      <a:pt x="10554" y="243328"/>
                    </a:lnTo>
                    <a:lnTo>
                      <a:pt x="10465" y="242252"/>
                    </a:lnTo>
                    <a:lnTo>
                      <a:pt x="10369" y="241209"/>
                    </a:lnTo>
                    <a:lnTo>
                      <a:pt x="10258" y="240166"/>
                    </a:lnTo>
                    <a:lnTo>
                      <a:pt x="10140" y="239157"/>
                    </a:lnTo>
                    <a:lnTo>
                      <a:pt x="10015" y="238181"/>
                    </a:lnTo>
                    <a:lnTo>
                      <a:pt x="9874" y="237239"/>
                    </a:lnTo>
                    <a:lnTo>
                      <a:pt x="9719" y="236331"/>
                    </a:lnTo>
                    <a:lnTo>
                      <a:pt x="9556" y="235422"/>
                    </a:lnTo>
                    <a:lnTo>
                      <a:pt x="9386" y="234581"/>
                    </a:lnTo>
                    <a:lnTo>
                      <a:pt x="9209" y="233774"/>
                    </a:lnTo>
                    <a:lnTo>
                      <a:pt x="9024" y="233000"/>
                    </a:lnTo>
                    <a:lnTo>
                      <a:pt x="8825" y="232260"/>
                    </a:lnTo>
                    <a:lnTo>
                      <a:pt x="8625" y="231587"/>
                    </a:lnTo>
                    <a:lnTo>
                      <a:pt x="8411" y="230915"/>
                    </a:lnTo>
                    <a:lnTo>
                      <a:pt x="8189" y="230309"/>
                    </a:lnTo>
                    <a:lnTo>
                      <a:pt x="7967" y="229771"/>
                    </a:lnTo>
                    <a:lnTo>
                      <a:pt x="7731" y="229232"/>
                    </a:lnTo>
                    <a:lnTo>
                      <a:pt x="7494" y="228761"/>
                    </a:lnTo>
                    <a:lnTo>
                      <a:pt x="7251" y="228358"/>
                    </a:lnTo>
                    <a:lnTo>
                      <a:pt x="6999" y="227988"/>
                    </a:lnTo>
                    <a:lnTo>
                      <a:pt x="6741" y="227651"/>
                    </a:lnTo>
                    <a:lnTo>
                      <a:pt x="6482" y="227416"/>
                    </a:lnTo>
                    <a:lnTo>
                      <a:pt x="6216" y="227214"/>
                    </a:lnTo>
                    <a:lnTo>
                      <a:pt x="5950" y="227046"/>
                    </a:lnTo>
                    <a:lnTo>
                      <a:pt x="5676" y="226945"/>
                    </a:lnTo>
                    <a:close/>
                    <a:moveTo>
                      <a:pt x="5115" y="340384"/>
                    </a:moveTo>
                    <a:lnTo>
                      <a:pt x="4841" y="340485"/>
                    </a:lnTo>
                    <a:lnTo>
                      <a:pt x="4568" y="340653"/>
                    </a:lnTo>
                    <a:lnTo>
                      <a:pt x="4302" y="340855"/>
                    </a:lnTo>
                    <a:lnTo>
                      <a:pt x="4036" y="341124"/>
                    </a:lnTo>
                    <a:lnTo>
                      <a:pt x="3777" y="341426"/>
                    </a:lnTo>
                    <a:lnTo>
                      <a:pt x="3526" y="341797"/>
                    </a:lnTo>
                    <a:lnTo>
                      <a:pt x="3282" y="342200"/>
                    </a:lnTo>
                    <a:lnTo>
                      <a:pt x="3038" y="342671"/>
                    </a:lnTo>
                    <a:lnTo>
                      <a:pt x="2809" y="343209"/>
                    </a:lnTo>
                    <a:lnTo>
                      <a:pt x="2580" y="343748"/>
                    </a:lnTo>
                    <a:lnTo>
                      <a:pt x="2358" y="344387"/>
                    </a:lnTo>
                    <a:lnTo>
                      <a:pt x="2151" y="345026"/>
                    </a:lnTo>
                    <a:lnTo>
                      <a:pt x="1944" y="345733"/>
                    </a:lnTo>
                    <a:lnTo>
                      <a:pt x="1752" y="346439"/>
                    </a:lnTo>
                    <a:lnTo>
                      <a:pt x="1567" y="347213"/>
                    </a:lnTo>
                    <a:lnTo>
                      <a:pt x="1390" y="348054"/>
                    </a:lnTo>
                    <a:lnTo>
                      <a:pt x="1220" y="348895"/>
                    </a:lnTo>
                    <a:lnTo>
                      <a:pt x="1057" y="349770"/>
                    </a:lnTo>
                    <a:lnTo>
                      <a:pt x="910" y="350678"/>
                    </a:lnTo>
                    <a:lnTo>
                      <a:pt x="769" y="351620"/>
                    </a:lnTo>
                    <a:lnTo>
                      <a:pt x="644" y="352595"/>
                    </a:lnTo>
                    <a:lnTo>
                      <a:pt x="525" y="353605"/>
                    </a:lnTo>
                    <a:lnTo>
                      <a:pt x="422" y="354648"/>
                    </a:lnTo>
                    <a:lnTo>
                      <a:pt x="326" y="355724"/>
                    </a:lnTo>
                    <a:lnTo>
                      <a:pt x="237" y="356801"/>
                    </a:lnTo>
                    <a:lnTo>
                      <a:pt x="171" y="357911"/>
                    </a:lnTo>
                    <a:lnTo>
                      <a:pt x="111" y="359021"/>
                    </a:lnTo>
                    <a:lnTo>
                      <a:pt x="60" y="360165"/>
                    </a:lnTo>
                    <a:lnTo>
                      <a:pt x="30" y="361342"/>
                    </a:lnTo>
                    <a:lnTo>
                      <a:pt x="8" y="362520"/>
                    </a:lnTo>
                    <a:lnTo>
                      <a:pt x="1" y="363697"/>
                    </a:lnTo>
                    <a:lnTo>
                      <a:pt x="8" y="364908"/>
                    </a:lnTo>
                    <a:lnTo>
                      <a:pt x="30" y="366086"/>
                    </a:lnTo>
                    <a:lnTo>
                      <a:pt x="60" y="367263"/>
                    </a:lnTo>
                    <a:lnTo>
                      <a:pt x="111" y="368407"/>
                    </a:lnTo>
                    <a:lnTo>
                      <a:pt x="171" y="369517"/>
                    </a:lnTo>
                    <a:lnTo>
                      <a:pt x="237" y="370627"/>
                    </a:lnTo>
                    <a:lnTo>
                      <a:pt x="326" y="371704"/>
                    </a:lnTo>
                    <a:lnTo>
                      <a:pt x="422" y="372780"/>
                    </a:lnTo>
                    <a:lnTo>
                      <a:pt x="525" y="373823"/>
                    </a:lnTo>
                    <a:lnTo>
                      <a:pt x="644" y="374799"/>
                    </a:lnTo>
                    <a:lnTo>
                      <a:pt x="769" y="375808"/>
                    </a:lnTo>
                    <a:lnTo>
                      <a:pt x="910" y="376750"/>
                    </a:lnTo>
                    <a:lnTo>
                      <a:pt x="1057" y="377658"/>
                    </a:lnTo>
                    <a:lnTo>
                      <a:pt x="1220" y="378533"/>
                    </a:lnTo>
                    <a:lnTo>
                      <a:pt x="1390" y="379374"/>
                    </a:lnTo>
                    <a:lnTo>
                      <a:pt x="1567" y="380215"/>
                    </a:lnTo>
                    <a:lnTo>
                      <a:pt x="1752" y="380989"/>
                    </a:lnTo>
                    <a:lnTo>
                      <a:pt x="1944" y="381695"/>
                    </a:lnTo>
                    <a:lnTo>
                      <a:pt x="2151" y="382402"/>
                    </a:lnTo>
                    <a:lnTo>
                      <a:pt x="2358" y="383041"/>
                    </a:lnTo>
                    <a:lnTo>
                      <a:pt x="2580" y="383680"/>
                    </a:lnTo>
                    <a:lnTo>
                      <a:pt x="2809" y="384218"/>
                    </a:lnTo>
                    <a:lnTo>
                      <a:pt x="3038" y="384757"/>
                    </a:lnTo>
                    <a:lnTo>
                      <a:pt x="3282" y="385228"/>
                    </a:lnTo>
                    <a:lnTo>
                      <a:pt x="3526" y="385631"/>
                    </a:lnTo>
                    <a:lnTo>
                      <a:pt x="3777" y="386001"/>
                    </a:lnTo>
                    <a:lnTo>
                      <a:pt x="4036" y="386304"/>
                    </a:lnTo>
                    <a:lnTo>
                      <a:pt x="4302" y="386573"/>
                    </a:lnTo>
                    <a:lnTo>
                      <a:pt x="4568" y="386775"/>
                    </a:lnTo>
                    <a:lnTo>
                      <a:pt x="4841" y="386943"/>
                    </a:lnTo>
                    <a:lnTo>
                      <a:pt x="5115" y="387044"/>
                    </a:lnTo>
                    <a:lnTo>
                      <a:pt x="5676" y="387044"/>
                    </a:lnTo>
                    <a:lnTo>
                      <a:pt x="5950" y="386943"/>
                    </a:lnTo>
                    <a:lnTo>
                      <a:pt x="6216" y="386775"/>
                    </a:lnTo>
                    <a:lnTo>
                      <a:pt x="6482" y="386573"/>
                    </a:lnTo>
                    <a:lnTo>
                      <a:pt x="6741" y="386304"/>
                    </a:lnTo>
                    <a:lnTo>
                      <a:pt x="6999" y="386001"/>
                    </a:lnTo>
                    <a:lnTo>
                      <a:pt x="7251" y="385631"/>
                    </a:lnTo>
                    <a:lnTo>
                      <a:pt x="7494" y="385228"/>
                    </a:lnTo>
                    <a:lnTo>
                      <a:pt x="7731" y="384757"/>
                    </a:lnTo>
                    <a:lnTo>
                      <a:pt x="7967" y="384218"/>
                    </a:lnTo>
                    <a:lnTo>
                      <a:pt x="8189" y="383680"/>
                    </a:lnTo>
                    <a:lnTo>
                      <a:pt x="8411" y="383041"/>
                    </a:lnTo>
                    <a:lnTo>
                      <a:pt x="8625" y="382402"/>
                    </a:lnTo>
                    <a:lnTo>
                      <a:pt x="8825" y="381695"/>
                    </a:lnTo>
                    <a:lnTo>
                      <a:pt x="9024" y="380989"/>
                    </a:lnTo>
                    <a:lnTo>
                      <a:pt x="9209" y="380215"/>
                    </a:lnTo>
                    <a:lnTo>
                      <a:pt x="9386" y="379374"/>
                    </a:lnTo>
                    <a:lnTo>
                      <a:pt x="9556" y="378533"/>
                    </a:lnTo>
                    <a:lnTo>
                      <a:pt x="9719" y="377658"/>
                    </a:lnTo>
                    <a:lnTo>
                      <a:pt x="9874" y="376750"/>
                    </a:lnTo>
                    <a:lnTo>
                      <a:pt x="10015" y="375808"/>
                    </a:lnTo>
                    <a:lnTo>
                      <a:pt x="10140" y="374799"/>
                    </a:lnTo>
                    <a:lnTo>
                      <a:pt x="10258" y="373823"/>
                    </a:lnTo>
                    <a:lnTo>
                      <a:pt x="10369" y="372780"/>
                    </a:lnTo>
                    <a:lnTo>
                      <a:pt x="10465" y="371704"/>
                    </a:lnTo>
                    <a:lnTo>
                      <a:pt x="10554" y="370627"/>
                    </a:lnTo>
                    <a:lnTo>
                      <a:pt x="10628" y="369517"/>
                    </a:lnTo>
                    <a:lnTo>
                      <a:pt x="10687" y="368407"/>
                    </a:lnTo>
                    <a:lnTo>
                      <a:pt x="10731" y="367263"/>
                    </a:lnTo>
                    <a:lnTo>
                      <a:pt x="10768" y="366086"/>
                    </a:lnTo>
                    <a:lnTo>
                      <a:pt x="10791" y="364908"/>
                    </a:lnTo>
                    <a:lnTo>
                      <a:pt x="10798" y="363697"/>
                    </a:lnTo>
                    <a:lnTo>
                      <a:pt x="10791" y="362520"/>
                    </a:lnTo>
                    <a:lnTo>
                      <a:pt x="10768" y="361342"/>
                    </a:lnTo>
                    <a:lnTo>
                      <a:pt x="10731" y="360165"/>
                    </a:lnTo>
                    <a:lnTo>
                      <a:pt x="10687" y="359021"/>
                    </a:lnTo>
                    <a:lnTo>
                      <a:pt x="10628" y="357911"/>
                    </a:lnTo>
                    <a:lnTo>
                      <a:pt x="10554" y="356801"/>
                    </a:lnTo>
                    <a:lnTo>
                      <a:pt x="10465" y="355724"/>
                    </a:lnTo>
                    <a:lnTo>
                      <a:pt x="10369" y="354648"/>
                    </a:lnTo>
                    <a:lnTo>
                      <a:pt x="10258" y="353605"/>
                    </a:lnTo>
                    <a:lnTo>
                      <a:pt x="10140" y="352595"/>
                    </a:lnTo>
                    <a:lnTo>
                      <a:pt x="10015" y="351620"/>
                    </a:lnTo>
                    <a:lnTo>
                      <a:pt x="9874" y="350678"/>
                    </a:lnTo>
                    <a:lnTo>
                      <a:pt x="9719" y="349770"/>
                    </a:lnTo>
                    <a:lnTo>
                      <a:pt x="9556" y="348895"/>
                    </a:lnTo>
                    <a:lnTo>
                      <a:pt x="9386" y="348054"/>
                    </a:lnTo>
                    <a:lnTo>
                      <a:pt x="9209" y="347213"/>
                    </a:lnTo>
                    <a:lnTo>
                      <a:pt x="9024" y="346439"/>
                    </a:lnTo>
                    <a:lnTo>
                      <a:pt x="8825" y="345733"/>
                    </a:lnTo>
                    <a:lnTo>
                      <a:pt x="8625" y="345026"/>
                    </a:lnTo>
                    <a:lnTo>
                      <a:pt x="8411" y="344387"/>
                    </a:lnTo>
                    <a:lnTo>
                      <a:pt x="8189" y="343748"/>
                    </a:lnTo>
                    <a:lnTo>
                      <a:pt x="7967" y="343209"/>
                    </a:lnTo>
                    <a:lnTo>
                      <a:pt x="7731" y="342671"/>
                    </a:lnTo>
                    <a:lnTo>
                      <a:pt x="7494" y="342200"/>
                    </a:lnTo>
                    <a:lnTo>
                      <a:pt x="7251" y="341797"/>
                    </a:lnTo>
                    <a:lnTo>
                      <a:pt x="6999" y="341426"/>
                    </a:lnTo>
                    <a:lnTo>
                      <a:pt x="6741" y="341124"/>
                    </a:lnTo>
                    <a:lnTo>
                      <a:pt x="6482" y="340855"/>
                    </a:lnTo>
                    <a:lnTo>
                      <a:pt x="6216" y="340653"/>
                    </a:lnTo>
                    <a:lnTo>
                      <a:pt x="5950" y="340485"/>
                    </a:lnTo>
                    <a:lnTo>
                      <a:pt x="5676" y="340384"/>
                    </a:lnTo>
                    <a:close/>
                    <a:moveTo>
                      <a:pt x="5396" y="453822"/>
                    </a:moveTo>
                    <a:lnTo>
                      <a:pt x="5115" y="453856"/>
                    </a:lnTo>
                    <a:lnTo>
                      <a:pt x="4841" y="453957"/>
                    </a:lnTo>
                    <a:lnTo>
                      <a:pt x="4568" y="454092"/>
                    </a:lnTo>
                    <a:lnTo>
                      <a:pt x="4302" y="454293"/>
                    </a:lnTo>
                    <a:lnTo>
                      <a:pt x="4036" y="454562"/>
                    </a:lnTo>
                    <a:lnTo>
                      <a:pt x="3777" y="454865"/>
                    </a:lnTo>
                    <a:lnTo>
                      <a:pt x="3526" y="455235"/>
                    </a:lnTo>
                    <a:lnTo>
                      <a:pt x="3282" y="455639"/>
                    </a:lnTo>
                    <a:lnTo>
                      <a:pt x="3038" y="456110"/>
                    </a:lnTo>
                    <a:lnTo>
                      <a:pt x="2809" y="456615"/>
                    </a:lnTo>
                    <a:lnTo>
                      <a:pt x="2580" y="457153"/>
                    </a:lnTo>
                    <a:lnTo>
                      <a:pt x="2358" y="457758"/>
                    </a:lnTo>
                    <a:lnTo>
                      <a:pt x="2151" y="458398"/>
                    </a:lnTo>
                    <a:lnTo>
                      <a:pt x="1944" y="459070"/>
                    </a:lnTo>
                    <a:lnTo>
                      <a:pt x="1752" y="459811"/>
                    </a:lnTo>
                    <a:lnTo>
                      <a:pt x="1567" y="460551"/>
                    </a:lnTo>
                    <a:lnTo>
                      <a:pt x="1390" y="461358"/>
                    </a:lnTo>
                    <a:lnTo>
                      <a:pt x="1220" y="462199"/>
                    </a:lnTo>
                    <a:lnTo>
                      <a:pt x="1057" y="463074"/>
                    </a:lnTo>
                    <a:lnTo>
                      <a:pt x="910" y="463982"/>
                    </a:lnTo>
                    <a:lnTo>
                      <a:pt x="769" y="464924"/>
                    </a:lnTo>
                    <a:lnTo>
                      <a:pt x="644" y="465900"/>
                    </a:lnTo>
                    <a:lnTo>
                      <a:pt x="525" y="466875"/>
                    </a:lnTo>
                    <a:lnTo>
                      <a:pt x="422" y="467918"/>
                    </a:lnTo>
                    <a:lnTo>
                      <a:pt x="326" y="468961"/>
                    </a:lnTo>
                    <a:lnTo>
                      <a:pt x="237" y="470038"/>
                    </a:lnTo>
                    <a:lnTo>
                      <a:pt x="171" y="471148"/>
                    </a:lnTo>
                    <a:lnTo>
                      <a:pt x="111" y="472258"/>
                    </a:lnTo>
                    <a:lnTo>
                      <a:pt x="60" y="473402"/>
                    </a:lnTo>
                    <a:lnTo>
                      <a:pt x="30" y="474579"/>
                    </a:lnTo>
                    <a:lnTo>
                      <a:pt x="8" y="475757"/>
                    </a:lnTo>
                    <a:lnTo>
                      <a:pt x="1" y="476934"/>
                    </a:lnTo>
                    <a:lnTo>
                      <a:pt x="8" y="478179"/>
                    </a:lnTo>
                    <a:lnTo>
                      <a:pt x="30" y="479356"/>
                    </a:lnTo>
                    <a:lnTo>
                      <a:pt x="60" y="480534"/>
                    </a:lnTo>
                    <a:lnTo>
                      <a:pt x="111" y="481711"/>
                    </a:lnTo>
                    <a:lnTo>
                      <a:pt x="171" y="482855"/>
                    </a:lnTo>
                    <a:lnTo>
                      <a:pt x="237" y="483965"/>
                    </a:lnTo>
                    <a:lnTo>
                      <a:pt x="326" y="485075"/>
                    </a:lnTo>
                    <a:lnTo>
                      <a:pt x="422" y="486152"/>
                    </a:lnTo>
                    <a:lnTo>
                      <a:pt x="525" y="487195"/>
                    </a:lnTo>
                    <a:lnTo>
                      <a:pt x="644" y="488204"/>
                    </a:lnTo>
                    <a:lnTo>
                      <a:pt x="769" y="489179"/>
                    </a:lnTo>
                    <a:lnTo>
                      <a:pt x="910" y="490155"/>
                    </a:lnTo>
                    <a:lnTo>
                      <a:pt x="1057" y="491063"/>
                    </a:lnTo>
                    <a:lnTo>
                      <a:pt x="1220" y="491972"/>
                    </a:lnTo>
                    <a:lnTo>
                      <a:pt x="1390" y="492813"/>
                    </a:lnTo>
                    <a:lnTo>
                      <a:pt x="1567" y="493620"/>
                    </a:lnTo>
                    <a:lnTo>
                      <a:pt x="1752" y="494394"/>
                    </a:lnTo>
                    <a:lnTo>
                      <a:pt x="1944" y="495134"/>
                    </a:lnTo>
                    <a:lnTo>
                      <a:pt x="2151" y="495840"/>
                    </a:lnTo>
                    <a:lnTo>
                      <a:pt x="2358" y="496513"/>
                    </a:lnTo>
                    <a:lnTo>
                      <a:pt x="2580" y="497119"/>
                    </a:lnTo>
                    <a:lnTo>
                      <a:pt x="2809" y="497691"/>
                    </a:lnTo>
                    <a:lnTo>
                      <a:pt x="3038" y="498195"/>
                    </a:lnTo>
                    <a:lnTo>
                      <a:pt x="3282" y="498666"/>
                    </a:lnTo>
                    <a:lnTo>
                      <a:pt x="3526" y="499104"/>
                    </a:lnTo>
                    <a:lnTo>
                      <a:pt x="3777" y="499474"/>
                    </a:lnTo>
                    <a:lnTo>
                      <a:pt x="4036" y="499777"/>
                    </a:lnTo>
                    <a:lnTo>
                      <a:pt x="4302" y="500046"/>
                    </a:lnTo>
                    <a:lnTo>
                      <a:pt x="4568" y="500248"/>
                    </a:lnTo>
                    <a:lnTo>
                      <a:pt x="4841" y="500382"/>
                    </a:lnTo>
                    <a:lnTo>
                      <a:pt x="5115" y="500483"/>
                    </a:lnTo>
                    <a:lnTo>
                      <a:pt x="5396" y="500517"/>
                    </a:lnTo>
                    <a:lnTo>
                      <a:pt x="5676" y="500483"/>
                    </a:lnTo>
                    <a:lnTo>
                      <a:pt x="5950" y="500382"/>
                    </a:lnTo>
                    <a:lnTo>
                      <a:pt x="6216" y="500248"/>
                    </a:lnTo>
                    <a:lnTo>
                      <a:pt x="6482" y="500046"/>
                    </a:lnTo>
                    <a:lnTo>
                      <a:pt x="6741" y="499777"/>
                    </a:lnTo>
                    <a:lnTo>
                      <a:pt x="6999" y="499474"/>
                    </a:lnTo>
                    <a:lnTo>
                      <a:pt x="7251" y="499104"/>
                    </a:lnTo>
                    <a:lnTo>
                      <a:pt x="7494" y="498666"/>
                    </a:lnTo>
                    <a:lnTo>
                      <a:pt x="7731" y="498195"/>
                    </a:lnTo>
                    <a:lnTo>
                      <a:pt x="7967" y="497691"/>
                    </a:lnTo>
                    <a:lnTo>
                      <a:pt x="8189" y="497119"/>
                    </a:lnTo>
                    <a:lnTo>
                      <a:pt x="8411" y="496513"/>
                    </a:lnTo>
                    <a:lnTo>
                      <a:pt x="8625" y="495840"/>
                    </a:lnTo>
                    <a:lnTo>
                      <a:pt x="8825" y="495134"/>
                    </a:lnTo>
                    <a:lnTo>
                      <a:pt x="9024" y="494394"/>
                    </a:lnTo>
                    <a:lnTo>
                      <a:pt x="9209" y="493620"/>
                    </a:lnTo>
                    <a:lnTo>
                      <a:pt x="9386" y="492813"/>
                    </a:lnTo>
                    <a:lnTo>
                      <a:pt x="9556" y="491972"/>
                    </a:lnTo>
                    <a:lnTo>
                      <a:pt x="9719" y="491063"/>
                    </a:lnTo>
                    <a:lnTo>
                      <a:pt x="9874" y="490155"/>
                    </a:lnTo>
                    <a:lnTo>
                      <a:pt x="10015" y="489179"/>
                    </a:lnTo>
                    <a:lnTo>
                      <a:pt x="10140" y="488204"/>
                    </a:lnTo>
                    <a:lnTo>
                      <a:pt x="10258" y="487195"/>
                    </a:lnTo>
                    <a:lnTo>
                      <a:pt x="10369" y="486152"/>
                    </a:lnTo>
                    <a:lnTo>
                      <a:pt x="10465" y="485075"/>
                    </a:lnTo>
                    <a:lnTo>
                      <a:pt x="10554" y="483965"/>
                    </a:lnTo>
                    <a:lnTo>
                      <a:pt x="10628" y="482855"/>
                    </a:lnTo>
                    <a:lnTo>
                      <a:pt x="10687" y="481711"/>
                    </a:lnTo>
                    <a:lnTo>
                      <a:pt x="10731" y="480534"/>
                    </a:lnTo>
                    <a:lnTo>
                      <a:pt x="10768" y="479356"/>
                    </a:lnTo>
                    <a:lnTo>
                      <a:pt x="10791" y="478179"/>
                    </a:lnTo>
                    <a:lnTo>
                      <a:pt x="10798" y="476934"/>
                    </a:lnTo>
                    <a:lnTo>
                      <a:pt x="10791" y="475757"/>
                    </a:lnTo>
                    <a:lnTo>
                      <a:pt x="10768" y="474579"/>
                    </a:lnTo>
                    <a:lnTo>
                      <a:pt x="10731" y="473402"/>
                    </a:lnTo>
                    <a:lnTo>
                      <a:pt x="10687" y="472258"/>
                    </a:lnTo>
                    <a:lnTo>
                      <a:pt x="10628" y="471148"/>
                    </a:lnTo>
                    <a:lnTo>
                      <a:pt x="10554" y="470038"/>
                    </a:lnTo>
                    <a:lnTo>
                      <a:pt x="10465" y="468961"/>
                    </a:lnTo>
                    <a:lnTo>
                      <a:pt x="10369" y="467918"/>
                    </a:lnTo>
                    <a:lnTo>
                      <a:pt x="10258" y="466875"/>
                    </a:lnTo>
                    <a:lnTo>
                      <a:pt x="10140" y="465900"/>
                    </a:lnTo>
                    <a:lnTo>
                      <a:pt x="10015" y="464924"/>
                    </a:lnTo>
                    <a:lnTo>
                      <a:pt x="9874" y="463982"/>
                    </a:lnTo>
                    <a:lnTo>
                      <a:pt x="9719" y="463074"/>
                    </a:lnTo>
                    <a:lnTo>
                      <a:pt x="9556" y="462199"/>
                    </a:lnTo>
                    <a:lnTo>
                      <a:pt x="9386" y="461358"/>
                    </a:lnTo>
                    <a:lnTo>
                      <a:pt x="9209" y="460551"/>
                    </a:lnTo>
                    <a:lnTo>
                      <a:pt x="9024" y="459811"/>
                    </a:lnTo>
                    <a:lnTo>
                      <a:pt x="8825" y="459070"/>
                    </a:lnTo>
                    <a:lnTo>
                      <a:pt x="8625" y="458398"/>
                    </a:lnTo>
                    <a:lnTo>
                      <a:pt x="8411" y="457758"/>
                    </a:lnTo>
                    <a:lnTo>
                      <a:pt x="8189" y="457153"/>
                    </a:lnTo>
                    <a:lnTo>
                      <a:pt x="7967" y="456615"/>
                    </a:lnTo>
                    <a:lnTo>
                      <a:pt x="7731" y="456110"/>
                    </a:lnTo>
                    <a:lnTo>
                      <a:pt x="7494" y="455639"/>
                    </a:lnTo>
                    <a:lnTo>
                      <a:pt x="7251" y="455235"/>
                    </a:lnTo>
                    <a:lnTo>
                      <a:pt x="6999" y="454865"/>
                    </a:lnTo>
                    <a:lnTo>
                      <a:pt x="6741" y="454562"/>
                    </a:lnTo>
                    <a:lnTo>
                      <a:pt x="6482" y="454293"/>
                    </a:lnTo>
                    <a:lnTo>
                      <a:pt x="6216" y="454092"/>
                    </a:lnTo>
                    <a:lnTo>
                      <a:pt x="5950" y="453957"/>
                    </a:lnTo>
                    <a:lnTo>
                      <a:pt x="5676" y="453856"/>
                    </a:lnTo>
                    <a:lnTo>
                      <a:pt x="5396" y="453822"/>
                    </a:lnTo>
                    <a:close/>
                    <a:moveTo>
                      <a:pt x="5115" y="567059"/>
                    </a:moveTo>
                    <a:lnTo>
                      <a:pt x="4841" y="567160"/>
                    </a:lnTo>
                    <a:lnTo>
                      <a:pt x="4568" y="567328"/>
                    </a:lnTo>
                    <a:lnTo>
                      <a:pt x="4302" y="567530"/>
                    </a:lnTo>
                    <a:lnTo>
                      <a:pt x="4036" y="567766"/>
                    </a:lnTo>
                    <a:lnTo>
                      <a:pt x="3777" y="568102"/>
                    </a:lnTo>
                    <a:lnTo>
                      <a:pt x="3526" y="568472"/>
                    </a:lnTo>
                    <a:lnTo>
                      <a:pt x="3282" y="568876"/>
                    </a:lnTo>
                    <a:lnTo>
                      <a:pt x="3038" y="569347"/>
                    </a:lnTo>
                    <a:lnTo>
                      <a:pt x="2809" y="569885"/>
                    </a:lnTo>
                    <a:lnTo>
                      <a:pt x="2580" y="570423"/>
                    </a:lnTo>
                    <a:lnTo>
                      <a:pt x="2358" y="571029"/>
                    </a:lnTo>
                    <a:lnTo>
                      <a:pt x="2151" y="571702"/>
                    </a:lnTo>
                    <a:lnTo>
                      <a:pt x="1944" y="572408"/>
                    </a:lnTo>
                    <a:lnTo>
                      <a:pt x="1752" y="573115"/>
                    </a:lnTo>
                    <a:lnTo>
                      <a:pt x="1567" y="573889"/>
                    </a:lnTo>
                    <a:lnTo>
                      <a:pt x="1390" y="574730"/>
                    </a:lnTo>
                    <a:lnTo>
                      <a:pt x="1220" y="575571"/>
                    </a:lnTo>
                    <a:lnTo>
                      <a:pt x="1057" y="576445"/>
                    </a:lnTo>
                    <a:lnTo>
                      <a:pt x="910" y="577354"/>
                    </a:lnTo>
                    <a:lnTo>
                      <a:pt x="769" y="578296"/>
                    </a:lnTo>
                    <a:lnTo>
                      <a:pt x="644" y="579271"/>
                    </a:lnTo>
                    <a:lnTo>
                      <a:pt x="525" y="580280"/>
                    </a:lnTo>
                    <a:lnTo>
                      <a:pt x="422" y="581323"/>
                    </a:lnTo>
                    <a:lnTo>
                      <a:pt x="326" y="582400"/>
                    </a:lnTo>
                    <a:lnTo>
                      <a:pt x="237" y="583476"/>
                    </a:lnTo>
                    <a:lnTo>
                      <a:pt x="171" y="584586"/>
                    </a:lnTo>
                    <a:lnTo>
                      <a:pt x="111" y="585697"/>
                    </a:lnTo>
                    <a:lnTo>
                      <a:pt x="60" y="586840"/>
                    </a:lnTo>
                    <a:lnTo>
                      <a:pt x="30" y="588018"/>
                    </a:lnTo>
                    <a:lnTo>
                      <a:pt x="8" y="589195"/>
                    </a:lnTo>
                    <a:lnTo>
                      <a:pt x="1" y="590373"/>
                    </a:lnTo>
                    <a:lnTo>
                      <a:pt x="8" y="591618"/>
                    </a:lnTo>
                    <a:lnTo>
                      <a:pt x="30" y="592795"/>
                    </a:lnTo>
                    <a:lnTo>
                      <a:pt x="60" y="593972"/>
                    </a:lnTo>
                    <a:lnTo>
                      <a:pt x="111" y="595150"/>
                    </a:lnTo>
                    <a:lnTo>
                      <a:pt x="171" y="596294"/>
                    </a:lnTo>
                    <a:lnTo>
                      <a:pt x="237" y="597404"/>
                    </a:lnTo>
                    <a:lnTo>
                      <a:pt x="326" y="598480"/>
                    </a:lnTo>
                    <a:lnTo>
                      <a:pt x="422" y="599557"/>
                    </a:lnTo>
                    <a:lnTo>
                      <a:pt x="525" y="600600"/>
                    </a:lnTo>
                    <a:lnTo>
                      <a:pt x="644" y="601609"/>
                    </a:lnTo>
                    <a:lnTo>
                      <a:pt x="769" y="602585"/>
                    </a:lnTo>
                    <a:lnTo>
                      <a:pt x="910" y="603527"/>
                    </a:lnTo>
                    <a:lnTo>
                      <a:pt x="1057" y="604435"/>
                    </a:lnTo>
                    <a:lnTo>
                      <a:pt x="1220" y="605310"/>
                    </a:lnTo>
                    <a:lnTo>
                      <a:pt x="1390" y="606151"/>
                    </a:lnTo>
                    <a:lnTo>
                      <a:pt x="1567" y="606958"/>
                    </a:lnTo>
                    <a:lnTo>
                      <a:pt x="1752" y="607732"/>
                    </a:lnTo>
                    <a:lnTo>
                      <a:pt x="1944" y="608472"/>
                    </a:lnTo>
                    <a:lnTo>
                      <a:pt x="2151" y="609145"/>
                    </a:lnTo>
                    <a:lnTo>
                      <a:pt x="2358" y="609784"/>
                    </a:lnTo>
                    <a:lnTo>
                      <a:pt x="2580" y="610389"/>
                    </a:lnTo>
                    <a:lnTo>
                      <a:pt x="2809" y="610961"/>
                    </a:lnTo>
                    <a:lnTo>
                      <a:pt x="3038" y="611466"/>
                    </a:lnTo>
                    <a:lnTo>
                      <a:pt x="3282" y="611937"/>
                    </a:lnTo>
                    <a:lnTo>
                      <a:pt x="3526" y="612341"/>
                    </a:lnTo>
                    <a:lnTo>
                      <a:pt x="3777" y="612711"/>
                    </a:lnTo>
                    <a:lnTo>
                      <a:pt x="4036" y="613013"/>
                    </a:lnTo>
                    <a:lnTo>
                      <a:pt x="4302" y="613249"/>
                    </a:lnTo>
                    <a:lnTo>
                      <a:pt x="4568" y="613451"/>
                    </a:lnTo>
                    <a:lnTo>
                      <a:pt x="4841" y="613619"/>
                    </a:lnTo>
                    <a:lnTo>
                      <a:pt x="5115" y="613686"/>
                    </a:lnTo>
                    <a:lnTo>
                      <a:pt x="5396" y="613720"/>
                    </a:lnTo>
                    <a:lnTo>
                      <a:pt x="5676" y="613686"/>
                    </a:lnTo>
                    <a:lnTo>
                      <a:pt x="5950" y="613619"/>
                    </a:lnTo>
                    <a:lnTo>
                      <a:pt x="6216" y="613451"/>
                    </a:lnTo>
                    <a:lnTo>
                      <a:pt x="6482" y="613249"/>
                    </a:lnTo>
                    <a:lnTo>
                      <a:pt x="6741" y="613013"/>
                    </a:lnTo>
                    <a:lnTo>
                      <a:pt x="6999" y="612711"/>
                    </a:lnTo>
                    <a:lnTo>
                      <a:pt x="7251" y="612341"/>
                    </a:lnTo>
                    <a:lnTo>
                      <a:pt x="7494" y="611937"/>
                    </a:lnTo>
                    <a:lnTo>
                      <a:pt x="7731" y="611466"/>
                    </a:lnTo>
                    <a:lnTo>
                      <a:pt x="7967" y="610961"/>
                    </a:lnTo>
                    <a:lnTo>
                      <a:pt x="8189" y="610389"/>
                    </a:lnTo>
                    <a:lnTo>
                      <a:pt x="8411" y="609784"/>
                    </a:lnTo>
                    <a:lnTo>
                      <a:pt x="8625" y="609145"/>
                    </a:lnTo>
                    <a:lnTo>
                      <a:pt x="8825" y="608472"/>
                    </a:lnTo>
                    <a:lnTo>
                      <a:pt x="9024" y="607732"/>
                    </a:lnTo>
                    <a:lnTo>
                      <a:pt x="9209" y="606958"/>
                    </a:lnTo>
                    <a:lnTo>
                      <a:pt x="9386" y="606151"/>
                    </a:lnTo>
                    <a:lnTo>
                      <a:pt x="9556" y="605310"/>
                    </a:lnTo>
                    <a:lnTo>
                      <a:pt x="9719" y="604435"/>
                    </a:lnTo>
                    <a:lnTo>
                      <a:pt x="9874" y="603527"/>
                    </a:lnTo>
                    <a:lnTo>
                      <a:pt x="10015" y="602585"/>
                    </a:lnTo>
                    <a:lnTo>
                      <a:pt x="10140" y="601609"/>
                    </a:lnTo>
                    <a:lnTo>
                      <a:pt x="10258" y="600600"/>
                    </a:lnTo>
                    <a:lnTo>
                      <a:pt x="10369" y="599557"/>
                    </a:lnTo>
                    <a:lnTo>
                      <a:pt x="10465" y="598480"/>
                    </a:lnTo>
                    <a:lnTo>
                      <a:pt x="10554" y="597404"/>
                    </a:lnTo>
                    <a:lnTo>
                      <a:pt x="10628" y="596294"/>
                    </a:lnTo>
                    <a:lnTo>
                      <a:pt x="10687" y="595150"/>
                    </a:lnTo>
                    <a:lnTo>
                      <a:pt x="10731" y="593972"/>
                    </a:lnTo>
                    <a:lnTo>
                      <a:pt x="10768" y="592795"/>
                    </a:lnTo>
                    <a:lnTo>
                      <a:pt x="10791" y="591618"/>
                    </a:lnTo>
                    <a:lnTo>
                      <a:pt x="10798" y="590373"/>
                    </a:lnTo>
                    <a:lnTo>
                      <a:pt x="10791" y="589195"/>
                    </a:lnTo>
                    <a:lnTo>
                      <a:pt x="10768" y="588018"/>
                    </a:lnTo>
                    <a:lnTo>
                      <a:pt x="10731" y="586840"/>
                    </a:lnTo>
                    <a:lnTo>
                      <a:pt x="10687" y="585697"/>
                    </a:lnTo>
                    <a:lnTo>
                      <a:pt x="10628" y="584586"/>
                    </a:lnTo>
                    <a:lnTo>
                      <a:pt x="10554" y="583476"/>
                    </a:lnTo>
                    <a:lnTo>
                      <a:pt x="10465" y="582400"/>
                    </a:lnTo>
                    <a:lnTo>
                      <a:pt x="10369" y="581323"/>
                    </a:lnTo>
                    <a:lnTo>
                      <a:pt x="10258" y="580280"/>
                    </a:lnTo>
                    <a:lnTo>
                      <a:pt x="10140" y="579271"/>
                    </a:lnTo>
                    <a:lnTo>
                      <a:pt x="10015" y="578296"/>
                    </a:lnTo>
                    <a:lnTo>
                      <a:pt x="9874" y="577354"/>
                    </a:lnTo>
                    <a:lnTo>
                      <a:pt x="9719" y="576445"/>
                    </a:lnTo>
                    <a:lnTo>
                      <a:pt x="9556" y="575571"/>
                    </a:lnTo>
                    <a:lnTo>
                      <a:pt x="9386" y="574730"/>
                    </a:lnTo>
                    <a:lnTo>
                      <a:pt x="9209" y="573889"/>
                    </a:lnTo>
                    <a:lnTo>
                      <a:pt x="9024" y="573115"/>
                    </a:lnTo>
                    <a:lnTo>
                      <a:pt x="8825" y="572408"/>
                    </a:lnTo>
                    <a:lnTo>
                      <a:pt x="8625" y="571702"/>
                    </a:lnTo>
                    <a:lnTo>
                      <a:pt x="8411" y="571029"/>
                    </a:lnTo>
                    <a:lnTo>
                      <a:pt x="8189" y="570423"/>
                    </a:lnTo>
                    <a:lnTo>
                      <a:pt x="7967" y="569885"/>
                    </a:lnTo>
                    <a:lnTo>
                      <a:pt x="7731" y="569347"/>
                    </a:lnTo>
                    <a:lnTo>
                      <a:pt x="7494" y="568876"/>
                    </a:lnTo>
                    <a:lnTo>
                      <a:pt x="7251" y="568472"/>
                    </a:lnTo>
                    <a:lnTo>
                      <a:pt x="6999" y="568102"/>
                    </a:lnTo>
                    <a:lnTo>
                      <a:pt x="6741"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38" name="Google Shape;38;p3"/>
            <p:cNvCxnSpPr/>
            <p:nvPr/>
          </p:nvCxnSpPr>
          <p:spPr>
            <a:xfrm>
              <a:off x="2466300" y="2274875"/>
              <a:ext cx="2544000" cy="0"/>
            </a:xfrm>
            <a:prstGeom prst="straightConnector1">
              <a:avLst/>
            </a:prstGeom>
            <a:noFill/>
            <a:ln w="9525" cap="flat" cmpd="sng">
              <a:solidFill>
                <a:schemeClr val="dk1"/>
              </a:solidFill>
              <a:prstDash val="solid"/>
              <a:round/>
              <a:headEnd type="none" w="med" len="med"/>
              <a:tailEnd type="none" w="med" len="med"/>
            </a:ln>
          </p:spPr>
        </p:cxnSp>
        <p:sp>
          <p:nvSpPr>
            <p:cNvPr id="39" name="Google Shape;39;p3"/>
            <p:cNvSpPr/>
            <p:nvPr/>
          </p:nvSpPr>
          <p:spPr>
            <a:xfrm>
              <a:off x="5353050" y="310650"/>
              <a:ext cx="2743200" cy="2742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 name="Google Shape;40;p3"/>
            <p:cNvGrpSpPr/>
            <p:nvPr/>
          </p:nvGrpSpPr>
          <p:grpSpPr>
            <a:xfrm>
              <a:off x="556615" y="1651203"/>
              <a:ext cx="326769" cy="405540"/>
              <a:chOff x="11293225" y="1047749"/>
              <a:chExt cx="598150" cy="876085"/>
            </a:xfrm>
          </p:grpSpPr>
          <p:sp>
            <p:nvSpPr>
              <p:cNvPr id="41" name="Google Shape;41;p3"/>
              <p:cNvSpPr/>
              <p:nvPr/>
            </p:nvSpPr>
            <p:spPr>
              <a:xfrm>
                <a:off x="11293225" y="1047749"/>
                <a:ext cx="55595" cy="876085"/>
              </a:xfrm>
              <a:custGeom>
                <a:avLst/>
                <a:gdLst/>
                <a:ahLst/>
                <a:cxnLst/>
                <a:rect l="l" t="t" r="r" b="b"/>
                <a:pathLst>
                  <a:path w="10790" h="613720" extrusionOk="0">
                    <a:moveTo>
                      <a:pt x="5395" y="0"/>
                    </a:moveTo>
                    <a:lnTo>
                      <a:pt x="5114" y="34"/>
                    </a:lnTo>
                    <a:lnTo>
                      <a:pt x="4833" y="135"/>
                    </a:lnTo>
                    <a:lnTo>
                      <a:pt x="4560" y="269"/>
                    </a:lnTo>
                    <a:lnTo>
                      <a:pt x="4294" y="471"/>
                    </a:lnTo>
                    <a:lnTo>
                      <a:pt x="4028" y="740"/>
                    </a:lnTo>
                    <a:lnTo>
                      <a:pt x="3769" y="1043"/>
                    </a:lnTo>
                    <a:lnTo>
                      <a:pt x="3518" y="1413"/>
                    </a:lnTo>
                    <a:lnTo>
                      <a:pt x="3274" y="1850"/>
                    </a:lnTo>
                    <a:lnTo>
                      <a:pt x="3037" y="2321"/>
                    </a:lnTo>
                    <a:lnTo>
                      <a:pt x="2801" y="2826"/>
                    </a:lnTo>
                    <a:lnTo>
                      <a:pt x="2572" y="3398"/>
                    </a:lnTo>
                    <a:lnTo>
                      <a:pt x="2358" y="4003"/>
                    </a:lnTo>
                    <a:lnTo>
                      <a:pt x="2143" y="4643"/>
                    </a:lnTo>
                    <a:lnTo>
                      <a:pt x="1944" y="5349"/>
                    </a:lnTo>
                    <a:lnTo>
                      <a:pt x="1744" y="6089"/>
                    </a:lnTo>
                    <a:lnTo>
                      <a:pt x="1559" y="6863"/>
                    </a:lnTo>
                    <a:lnTo>
                      <a:pt x="1382" y="7670"/>
                    </a:lnTo>
                    <a:lnTo>
                      <a:pt x="1212" y="8511"/>
                    </a:lnTo>
                    <a:lnTo>
                      <a:pt x="1057" y="9420"/>
                    </a:lnTo>
                    <a:lnTo>
                      <a:pt x="909" y="10328"/>
                    </a:lnTo>
                    <a:lnTo>
                      <a:pt x="769" y="11270"/>
                    </a:lnTo>
                    <a:lnTo>
                      <a:pt x="636" y="12245"/>
                    </a:lnTo>
                    <a:lnTo>
                      <a:pt x="525" y="13255"/>
                    </a:lnTo>
                    <a:lnTo>
                      <a:pt x="414" y="14298"/>
                    </a:lnTo>
                    <a:lnTo>
                      <a:pt x="318" y="15340"/>
                    </a:lnTo>
                    <a:lnTo>
                      <a:pt x="237" y="16417"/>
                    </a:lnTo>
                    <a:lnTo>
                      <a:pt x="163" y="17527"/>
                    </a:lnTo>
                    <a:lnTo>
                      <a:pt x="103" y="18671"/>
                    </a:lnTo>
                    <a:lnTo>
                      <a:pt x="59" y="19815"/>
                    </a:lnTo>
                    <a:lnTo>
                      <a:pt x="22" y="20959"/>
                    </a:lnTo>
                    <a:lnTo>
                      <a:pt x="0" y="22136"/>
                    </a:lnTo>
                    <a:lnTo>
                      <a:pt x="0" y="23347"/>
                    </a:lnTo>
                    <a:lnTo>
                      <a:pt x="0" y="24558"/>
                    </a:lnTo>
                    <a:lnTo>
                      <a:pt x="22" y="25736"/>
                    </a:lnTo>
                    <a:lnTo>
                      <a:pt x="59" y="26879"/>
                    </a:lnTo>
                    <a:lnTo>
                      <a:pt x="103" y="28023"/>
                    </a:lnTo>
                    <a:lnTo>
                      <a:pt x="163" y="29167"/>
                    </a:lnTo>
                    <a:lnTo>
                      <a:pt x="237" y="30277"/>
                    </a:lnTo>
                    <a:lnTo>
                      <a:pt x="318" y="31354"/>
                    </a:lnTo>
                    <a:lnTo>
                      <a:pt x="414" y="32397"/>
                    </a:lnTo>
                    <a:lnTo>
                      <a:pt x="525" y="33440"/>
                    </a:lnTo>
                    <a:lnTo>
                      <a:pt x="636" y="34449"/>
                    </a:lnTo>
                    <a:lnTo>
                      <a:pt x="769" y="35424"/>
                    </a:lnTo>
                    <a:lnTo>
                      <a:pt x="909" y="36366"/>
                    </a:lnTo>
                    <a:lnTo>
                      <a:pt x="1057" y="37275"/>
                    </a:lnTo>
                    <a:lnTo>
                      <a:pt x="1212" y="38183"/>
                    </a:lnTo>
                    <a:lnTo>
                      <a:pt x="1382" y="39024"/>
                    </a:lnTo>
                    <a:lnTo>
                      <a:pt x="1559" y="39831"/>
                    </a:lnTo>
                    <a:lnTo>
                      <a:pt x="1744" y="40605"/>
                    </a:lnTo>
                    <a:lnTo>
                      <a:pt x="1944" y="41345"/>
                    </a:lnTo>
                    <a:lnTo>
                      <a:pt x="2143" y="42052"/>
                    </a:lnTo>
                    <a:lnTo>
                      <a:pt x="2358" y="42691"/>
                    </a:lnTo>
                    <a:lnTo>
                      <a:pt x="2572" y="43296"/>
                    </a:lnTo>
                    <a:lnTo>
                      <a:pt x="2801" y="43868"/>
                    </a:lnTo>
                    <a:lnTo>
                      <a:pt x="3037" y="44373"/>
                    </a:lnTo>
                    <a:lnTo>
                      <a:pt x="3274" y="44844"/>
                    </a:lnTo>
                    <a:lnTo>
                      <a:pt x="3518" y="45281"/>
                    </a:lnTo>
                    <a:lnTo>
                      <a:pt x="3769" y="45651"/>
                    </a:lnTo>
                    <a:lnTo>
                      <a:pt x="4028" y="45954"/>
                    </a:lnTo>
                    <a:lnTo>
                      <a:pt x="4294" y="46223"/>
                    </a:lnTo>
                    <a:lnTo>
                      <a:pt x="4560" y="46425"/>
                    </a:lnTo>
                    <a:lnTo>
                      <a:pt x="4833" y="46560"/>
                    </a:lnTo>
                    <a:lnTo>
                      <a:pt x="5114" y="46661"/>
                    </a:lnTo>
                    <a:lnTo>
                      <a:pt x="5395" y="46694"/>
                    </a:lnTo>
                    <a:lnTo>
                      <a:pt x="5668" y="46661"/>
                    </a:lnTo>
                    <a:lnTo>
                      <a:pt x="5942" y="46560"/>
                    </a:lnTo>
                    <a:lnTo>
                      <a:pt x="6215" y="46425"/>
                    </a:lnTo>
                    <a:lnTo>
                      <a:pt x="6474" y="46223"/>
                    </a:lnTo>
                    <a:lnTo>
                      <a:pt x="6740" y="45954"/>
                    </a:lnTo>
                    <a:lnTo>
                      <a:pt x="6991" y="45651"/>
                    </a:lnTo>
                    <a:lnTo>
                      <a:pt x="7243" y="45281"/>
                    </a:lnTo>
                    <a:lnTo>
                      <a:pt x="7486" y="44844"/>
                    </a:lnTo>
                    <a:lnTo>
                      <a:pt x="7730" y="44373"/>
                    </a:lnTo>
                    <a:lnTo>
                      <a:pt x="7959" y="43868"/>
                    </a:lnTo>
                    <a:lnTo>
                      <a:pt x="8189" y="43296"/>
                    </a:lnTo>
                    <a:lnTo>
                      <a:pt x="8403" y="42691"/>
                    </a:lnTo>
                    <a:lnTo>
                      <a:pt x="8617" y="42052"/>
                    </a:lnTo>
                    <a:lnTo>
                      <a:pt x="8824" y="41345"/>
                    </a:lnTo>
                    <a:lnTo>
                      <a:pt x="9016" y="40605"/>
                    </a:lnTo>
                    <a:lnTo>
                      <a:pt x="9208" y="39831"/>
                    </a:lnTo>
                    <a:lnTo>
                      <a:pt x="9386" y="39024"/>
                    </a:lnTo>
                    <a:lnTo>
                      <a:pt x="9556" y="38183"/>
                    </a:lnTo>
                    <a:lnTo>
                      <a:pt x="9711" y="37275"/>
                    </a:lnTo>
                    <a:lnTo>
                      <a:pt x="9866" y="36366"/>
                    </a:lnTo>
                    <a:lnTo>
                      <a:pt x="10007" y="35424"/>
                    </a:lnTo>
                    <a:lnTo>
                      <a:pt x="10140" y="34449"/>
                    </a:lnTo>
                    <a:lnTo>
                      <a:pt x="10258" y="33440"/>
                    </a:lnTo>
                    <a:lnTo>
                      <a:pt x="10361" y="32397"/>
                    </a:lnTo>
                    <a:lnTo>
                      <a:pt x="10465" y="31354"/>
                    </a:lnTo>
                    <a:lnTo>
                      <a:pt x="10546" y="30277"/>
                    </a:lnTo>
                    <a:lnTo>
                      <a:pt x="10620" y="29167"/>
                    </a:lnTo>
                    <a:lnTo>
                      <a:pt x="10679" y="28023"/>
                    </a:lnTo>
                    <a:lnTo>
                      <a:pt x="10731" y="26879"/>
                    </a:lnTo>
                    <a:lnTo>
                      <a:pt x="10760" y="25736"/>
                    </a:lnTo>
                    <a:lnTo>
                      <a:pt x="10783" y="24558"/>
                    </a:lnTo>
                    <a:lnTo>
                      <a:pt x="10790" y="23347"/>
                    </a:lnTo>
                    <a:lnTo>
                      <a:pt x="10783" y="22136"/>
                    </a:lnTo>
                    <a:lnTo>
                      <a:pt x="10760" y="20959"/>
                    </a:lnTo>
                    <a:lnTo>
                      <a:pt x="10731" y="19815"/>
                    </a:lnTo>
                    <a:lnTo>
                      <a:pt x="10679" y="18671"/>
                    </a:lnTo>
                    <a:lnTo>
                      <a:pt x="10620" y="17527"/>
                    </a:lnTo>
                    <a:lnTo>
                      <a:pt x="10546" y="16417"/>
                    </a:lnTo>
                    <a:lnTo>
                      <a:pt x="10465" y="15340"/>
                    </a:lnTo>
                    <a:lnTo>
                      <a:pt x="10361" y="14298"/>
                    </a:lnTo>
                    <a:lnTo>
                      <a:pt x="10258" y="13255"/>
                    </a:lnTo>
                    <a:lnTo>
                      <a:pt x="10140" y="12245"/>
                    </a:lnTo>
                    <a:lnTo>
                      <a:pt x="10007" y="11270"/>
                    </a:lnTo>
                    <a:lnTo>
                      <a:pt x="9866" y="10328"/>
                    </a:lnTo>
                    <a:lnTo>
                      <a:pt x="9711" y="9420"/>
                    </a:lnTo>
                    <a:lnTo>
                      <a:pt x="9556" y="8511"/>
                    </a:lnTo>
                    <a:lnTo>
                      <a:pt x="9386" y="7670"/>
                    </a:lnTo>
                    <a:lnTo>
                      <a:pt x="9208" y="6863"/>
                    </a:lnTo>
                    <a:lnTo>
                      <a:pt x="9016" y="6089"/>
                    </a:lnTo>
                    <a:lnTo>
                      <a:pt x="8824" y="5349"/>
                    </a:lnTo>
                    <a:lnTo>
                      <a:pt x="8617" y="4643"/>
                    </a:lnTo>
                    <a:lnTo>
                      <a:pt x="8403" y="4003"/>
                    </a:lnTo>
                    <a:lnTo>
                      <a:pt x="8189" y="3398"/>
                    </a:lnTo>
                    <a:lnTo>
                      <a:pt x="7959" y="2826"/>
                    </a:lnTo>
                    <a:lnTo>
                      <a:pt x="7730" y="2321"/>
                    </a:lnTo>
                    <a:lnTo>
                      <a:pt x="7486" y="1850"/>
                    </a:lnTo>
                    <a:lnTo>
                      <a:pt x="7243" y="1413"/>
                    </a:lnTo>
                    <a:lnTo>
                      <a:pt x="6991" y="1043"/>
                    </a:lnTo>
                    <a:lnTo>
                      <a:pt x="6740" y="740"/>
                    </a:lnTo>
                    <a:lnTo>
                      <a:pt x="6474" y="471"/>
                    </a:lnTo>
                    <a:lnTo>
                      <a:pt x="6215" y="269"/>
                    </a:lnTo>
                    <a:lnTo>
                      <a:pt x="5942" y="135"/>
                    </a:lnTo>
                    <a:lnTo>
                      <a:pt x="5668" y="34"/>
                    </a:lnTo>
                    <a:lnTo>
                      <a:pt x="5395" y="0"/>
                    </a:lnTo>
                    <a:close/>
                    <a:moveTo>
                      <a:pt x="5395" y="113472"/>
                    </a:moveTo>
                    <a:lnTo>
                      <a:pt x="5114" y="113506"/>
                    </a:lnTo>
                    <a:lnTo>
                      <a:pt x="4833" y="113573"/>
                    </a:lnTo>
                    <a:lnTo>
                      <a:pt x="4560" y="113742"/>
                    </a:lnTo>
                    <a:lnTo>
                      <a:pt x="4294" y="113943"/>
                    </a:lnTo>
                    <a:lnTo>
                      <a:pt x="4028" y="114213"/>
                    </a:lnTo>
                    <a:lnTo>
                      <a:pt x="3769" y="114515"/>
                    </a:lnTo>
                    <a:lnTo>
                      <a:pt x="3518" y="114885"/>
                    </a:lnTo>
                    <a:lnTo>
                      <a:pt x="3274" y="115323"/>
                    </a:lnTo>
                    <a:lnTo>
                      <a:pt x="3037" y="115794"/>
                    </a:lnTo>
                    <a:lnTo>
                      <a:pt x="2801" y="116298"/>
                    </a:lnTo>
                    <a:lnTo>
                      <a:pt x="2572" y="116870"/>
                    </a:lnTo>
                    <a:lnTo>
                      <a:pt x="2358" y="117476"/>
                    </a:lnTo>
                    <a:lnTo>
                      <a:pt x="2143" y="118115"/>
                    </a:lnTo>
                    <a:lnTo>
                      <a:pt x="1944" y="118821"/>
                    </a:lnTo>
                    <a:lnTo>
                      <a:pt x="1744" y="119562"/>
                    </a:lnTo>
                    <a:lnTo>
                      <a:pt x="1559" y="120335"/>
                    </a:lnTo>
                    <a:lnTo>
                      <a:pt x="1382" y="121143"/>
                    </a:lnTo>
                    <a:lnTo>
                      <a:pt x="1212" y="121984"/>
                    </a:lnTo>
                    <a:lnTo>
                      <a:pt x="1057" y="122858"/>
                    </a:lnTo>
                    <a:lnTo>
                      <a:pt x="909" y="123800"/>
                    </a:lnTo>
                    <a:lnTo>
                      <a:pt x="769" y="124742"/>
                    </a:lnTo>
                    <a:lnTo>
                      <a:pt x="636" y="125718"/>
                    </a:lnTo>
                    <a:lnTo>
                      <a:pt x="525" y="126727"/>
                    </a:lnTo>
                    <a:lnTo>
                      <a:pt x="414" y="127736"/>
                    </a:lnTo>
                    <a:lnTo>
                      <a:pt x="318" y="128813"/>
                    </a:lnTo>
                    <a:lnTo>
                      <a:pt x="237" y="129889"/>
                    </a:lnTo>
                    <a:lnTo>
                      <a:pt x="163" y="131000"/>
                    </a:lnTo>
                    <a:lnTo>
                      <a:pt x="103" y="132110"/>
                    </a:lnTo>
                    <a:lnTo>
                      <a:pt x="59" y="133254"/>
                    </a:lnTo>
                    <a:lnTo>
                      <a:pt x="22" y="134431"/>
                    </a:lnTo>
                    <a:lnTo>
                      <a:pt x="0" y="135608"/>
                    </a:lnTo>
                    <a:lnTo>
                      <a:pt x="0" y="136820"/>
                    </a:lnTo>
                    <a:lnTo>
                      <a:pt x="0" y="137997"/>
                    </a:lnTo>
                    <a:lnTo>
                      <a:pt x="22" y="139174"/>
                    </a:lnTo>
                    <a:lnTo>
                      <a:pt x="59" y="140352"/>
                    </a:lnTo>
                    <a:lnTo>
                      <a:pt x="103" y="141496"/>
                    </a:lnTo>
                    <a:lnTo>
                      <a:pt x="163" y="142640"/>
                    </a:lnTo>
                    <a:lnTo>
                      <a:pt x="237" y="143716"/>
                    </a:lnTo>
                    <a:lnTo>
                      <a:pt x="318" y="144826"/>
                    </a:lnTo>
                    <a:lnTo>
                      <a:pt x="414" y="145869"/>
                    </a:lnTo>
                    <a:lnTo>
                      <a:pt x="525" y="146912"/>
                    </a:lnTo>
                    <a:lnTo>
                      <a:pt x="636" y="147921"/>
                    </a:lnTo>
                    <a:lnTo>
                      <a:pt x="769" y="148897"/>
                    </a:lnTo>
                    <a:lnTo>
                      <a:pt x="909" y="149839"/>
                    </a:lnTo>
                    <a:lnTo>
                      <a:pt x="1057" y="150747"/>
                    </a:lnTo>
                    <a:lnTo>
                      <a:pt x="1212" y="151622"/>
                    </a:lnTo>
                    <a:lnTo>
                      <a:pt x="1382" y="152496"/>
                    </a:lnTo>
                    <a:lnTo>
                      <a:pt x="1559" y="153304"/>
                    </a:lnTo>
                    <a:lnTo>
                      <a:pt x="1744" y="154078"/>
                    </a:lnTo>
                    <a:lnTo>
                      <a:pt x="1944" y="154818"/>
                    </a:lnTo>
                    <a:lnTo>
                      <a:pt x="2143" y="155491"/>
                    </a:lnTo>
                    <a:lnTo>
                      <a:pt x="2358" y="156163"/>
                    </a:lnTo>
                    <a:lnTo>
                      <a:pt x="2572" y="156769"/>
                    </a:lnTo>
                    <a:lnTo>
                      <a:pt x="2801" y="157341"/>
                    </a:lnTo>
                    <a:lnTo>
                      <a:pt x="3037" y="157845"/>
                    </a:lnTo>
                    <a:lnTo>
                      <a:pt x="3274" y="158316"/>
                    </a:lnTo>
                    <a:lnTo>
                      <a:pt x="3518" y="158720"/>
                    </a:lnTo>
                    <a:lnTo>
                      <a:pt x="3769" y="159090"/>
                    </a:lnTo>
                    <a:lnTo>
                      <a:pt x="4028" y="159427"/>
                    </a:lnTo>
                    <a:lnTo>
                      <a:pt x="4294" y="159696"/>
                    </a:lnTo>
                    <a:lnTo>
                      <a:pt x="4560" y="159898"/>
                    </a:lnTo>
                    <a:lnTo>
                      <a:pt x="4833" y="160032"/>
                    </a:lnTo>
                    <a:lnTo>
                      <a:pt x="5114" y="160133"/>
                    </a:lnTo>
                    <a:lnTo>
                      <a:pt x="5395" y="160167"/>
                    </a:lnTo>
                    <a:lnTo>
                      <a:pt x="5668" y="160133"/>
                    </a:lnTo>
                    <a:lnTo>
                      <a:pt x="5942" y="160032"/>
                    </a:lnTo>
                    <a:lnTo>
                      <a:pt x="6215" y="159898"/>
                    </a:lnTo>
                    <a:lnTo>
                      <a:pt x="6474" y="159696"/>
                    </a:lnTo>
                    <a:lnTo>
                      <a:pt x="6740" y="159427"/>
                    </a:lnTo>
                    <a:lnTo>
                      <a:pt x="6991" y="159090"/>
                    </a:lnTo>
                    <a:lnTo>
                      <a:pt x="7243" y="158720"/>
                    </a:lnTo>
                    <a:lnTo>
                      <a:pt x="7486" y="158316"/>
                    </a:lnTo>
                    <a:lnTo>
                      <a:pt x="7730" y="157845"/>
                    </a:lnTo>
                    <a:lnTo>
                      <a:pt x="7959" y="157341"/>
                    </a:lnTo>
                    <a:lnTo>
                      <a:pt x="8189" y="156769"/>
                    </a:lnTo>
                    <a:lnTo>
                      <a:pt x="8403" y="156163"/>
                    </a:lnTo>
                    <a:lnTo>
                      <a:pt x="8617" y="155491"/>
                    </a:lnTo>
                    <a:lnTo>
                      <a:pt x="8824" y="154818"/>
                    </a:lnTo>
                    <a:lnTo>
                      <a:pt x="9016" y="154078"/>
                    </a:lnTo>
                    <a:lnTo>
                      <a:pt x="9208" y="153304"/>
                    </a:lnTo>
                    <a:lnTo>
                      <a:pt x="9386" y="152496"/>
                    </a:lnTo>
                    <a:lnTo>
                      <a:pt x="9556" y="151622"/>
                    </a:lnTo>
                    <a:lnTo>
                      <a:pt x="9711" y="150747"/>
                    </a:lnTo>
                    <a:lnTo>
                      <a:pt x="9866" y="149839"/>
                    </a:lnTo>
                    <a:lnTo>
                      <a:pt x="10007" y="148897"/>
                    </a:lnTo>
                    <a:lnTo>
                      <a:pt x="10140" y="147921"/>
                    </a:lnTo>
                    <a:lnTo>
                      <a:pt x="10258" y="146912"/>
                    </a:lnTo>
                    <a:lnTo>
                      <a:pt x="10361" y="145869"/>
                    </a:lnTo>
                    <a:lnTo>
                      <a:pt x="10465" y="144826"/>
                    </a:lnTo>
                    <a:lnTo>
                      <a:pt x="10546" y="143716"/>
                    </a:lnTo>
                    <a:lnTo>
                      <a:pt x="10620" y="142640"/>
                    </a:lnTo>
                    <a:lnTo>
                      <a:pt x="10679" y="141496"/>
                    </a:lnTo>
                    <a:lnTo>
                      <a:pt x="10731" y="140352"/>
                    </a:lnTo>
                    <a:lnTo>
                      <a:pt x="10760" y="139174"/>
                    </a:lnTo>
                    <a:lnTo>
                      <a:pt x="10783" y="137997"/>
                    </a:lnTo>
                    <a:lnTo>
                      <a:pt x="10790" y="136820"/>
                    </a:lnTo>
                    <a:lnTo>
                      <a:pt x="10783" y="135608"/>
                    </a:lnTo>
                    <a:lnTo>
                      <a:pt x="10760" y="134431"/>
                    </a:lnTo>
                    <a:lnTo>
                      <a:pt x="10731" y="133254"/>
                    </a:lnTo>
                    <a:lnTo>
                      <a:pt x="10679" y="132110"/>
                    </a:lnTo>
                    <a:lnTo>
                      <a:pt x="10620" y="131000"/>
                    </a:lnTo>
                    <a:lnTo>
                      <a:pt x="10546" y="129889"/>
                    </a:lnTo>
                    <a:lnTo>
                      <a:pt x="10465" y="128813"/>
                    </a:lnTo>
                    <a:lnTo>
                      <a:pt x="10361" y="127736"/>
                    </a:lnTo>
                    <a:lnTo>
                      <a:pt x="10258" y="126727"/>
                    </a:lnTo>
                    <a:lnTo>
                      <a:pt x="10140" y="125718"/>
                    </a:lnTo>
                    <a:lnTo>
                      <a:pt x="10007" y="124742"/>
                    </a:lnTo>
                    <a:lnTo>
                      <a:pt x="9866" y="123800"/>
                    </a:lnTo>
                    <a:lnTo>
                      <a:pt x="9711" y="122858"/>
                    </a:lnTo>
                    <a:lnTo>
                      <a:pt x="9556" y="121984"/>
                    </a:lnTo>
                    <a:lnTo>
                      <a:pt x="9386" y="121143"/>
                    </a:lnTo>
                    <a:lnTo>
                      <a:pt x="9208" y="120335"/>
                    </a:lnTo>
                    <a:lnTo>
                      <a:pt x="9016" y="119562"/>
                    </a:lnTo>
                    <a:lnTo>
                      <a:pt x="8824" y="118821"/>
                    </a:lnTo>
                    <a:lnTo>
                      <a:pt x="8617" y="118115"/>
                    </a:lnTo>
                    <a:lnTo>
                      <a:pt x="8403" y="117476"/>
                    </a:lnTo>
                    <a:lnTo>
                      <a:pt x="8189" y="116870"/>
                    </a:lnTo>
                    <a:lnTo>
                      <a:pt x="7959" y="116298"/>
                    </a:lnTo>
                    <a:lnTo>
                      <a:pt x="7730" y="115794"/>
                    </a:lnTo>
                    <a:lnTo>
                      <a:pt x="7486" y="115323"/>
                    </a:lnTo>
                    <a:lnTo>
                      <a:pt x="7243" y="114885"/>
                    </a:lnTo>
                    <a:lnTo>
                      <a:pt x="6991" y="114515"/>
                    </a:lnTo>
                    <a:lnTo>
                      <a:pt x="6740" y="114213"/>
                    </a:lnTo>
                    <a:lnTo>
                      <a:pt x="6474" y="113943"/>
                    </a:lnTo>
                    <a:lnTo>
                      <a:pt x="6215" y="113742"/>
                    </a:lnTo>
                    <a:lnTo>
                      <a:pt x="5942" y="113573"/>
                    </a:lnTo>
                    <a:lnTo>
                      <a:pt x="5668" y="113506"/>
                    </a:lnTo>
                    <a:lnTo>
                      <a:pt x="5395" y="113472"/>
                    </a:lnTo>
                    <a:close/>
                    <a:moveTo>
                      <a:pt x="5114" y="226945"/>
                    </a:moveTo>
                    <a:lnTo>
                      <a:pt x="4833" y="227046"/>
                    </a:lnTo>
                    <a:lnTo>
                      <a:pt x="4560" y="227214"/>
                    </a:lnTo>
                    <a:lnTo>
                      <a:pt x="4294" y="227416"/>
                    </a:lnTo>
                    <a:lnTo>
                      <a:pt x="4028" y="227651"/>
                    </a:lnTo>
                    <a:lnTo>
                      <a:pt x="3769" y="227988"/>
                    </a:lnTo>
                    <a:lnTo>
                      <a:pt x="3518" y="228358"/>
                    </a:lnTo>
                    <a:lnTo>
                      <a:pt x="3274" y="228761"/>
                    </a:lnTo>
                    <a:lnTo>
                      <a:pt x="3037" y="229232"/>
                    </a:lnTo>
                    <a:lnTo>
                      <a:pt x="2801" y="229771"/>
                    </a:lnTo>
                    <a:lnTo>
                      <a:pt x="2572" y="230309"/>
                    </a:lnTo>
                    <a:lnTo>
                      <a:pt x="2358" y="230915"/>
                    </a:lnTo>
                    <a:lnTo>
                      <a:pt x="2143" y="231587"/>
                    </a:lnTo>
                    <a:lnTo>
                      <a:pt x="1944" y="232260"/>
                    </a:lnTo>
                    <a:lnTo>
                      <a:pt x="1744" y="233000"/>
                    </a:lnTo>
                    <a:lnTo>
                      <a:pt x="1559" y="233774"/>
                    </a:lnTo>
                    <a:lnTo>
                      <a:pt x="1382" y="234581"/>
                    </a:lnTo>
                    <a:lnTo>
                      <a:pt x="1212" y="235422"/>
                    </a:lnTo>
                    <a:lnTo>
                      <a:pt x="1057" y="236331"/>
                    </a:lnTo>
                    <a:lnTo>
                      <a:pt x="909" y="237239"/>
                    </a:lnTo>
                    <a:lnTo>
                      <a:pt x="769" y="238181"/>
                    </a:lnTo>
                    <a:lnTo>
                      <a:pt x="636" y="239157"/>
                    </a:lnTo>
                    <a:lnTo>
                      <a:pt x="525" y="240166"/>
                    </a:lnTo>
                    <a:lnTo>
                      <a:pt x="414" y="241209"/>
                    </a:lnTo>
                    <a:lnTo>
                      <a:pt x="318" y="242252"/>
                    </a:lnTo>
                    <a:lnTo>
                      <a:pt x="237" y="243328"/>
                    </a:lnTo>
                    <a:lnTo>
                      <a:pt x="163" y="244438"/>
                    </a:lnTo>
                    <a:lnTo>
                      <a:pt x="103" y="245582"/>
                    </a:lnTo>
                    <a:lnTo>
                      <a:pt x="59" y="246726"/>
                    </a:lnTo>
                    <a:lnTo>
                      <a:pt x="22" y="247903"/>
                    </a:lnTo>
                    <a:lnTo>
                      <a:pt x="0" y="249081"/>
                    </a:lnTo>
                    <a:lnTo>
                      <a:pt x="0" y="250258"/>
                    </a:lnTo>
                    <a:lnTo>
                      <a:pt x="0" y="251469"/>
                    </a:lnTo>
                    <a:lnTo>
                      <a:pt x="22" y="252647"/>
                    </a:lnTo>
                    <a:lnTo>
                      <a:pt x="59" y="253824"/>
                    </a:lnTo>
                    <a:lnTo>
                      <a:pt x="103" y="254968"/>
                    </a:lnTo>
                    <a:lnTo>
                      <a:pt x="163" y="256078"/>
                    </a:lnTo>
                    <a:lnTo>
                      <a:pt x="237" y="257188"/>
                    </a:lnTo>
                    <a:lnTo>
                      <a:pt x="318" y="258265"/>
                    </a:lnTo>
                    <a:lnTo>
                      <a:pt x="414" y="259341"/>
                    </a:lnTo>
                    <a:lnTo>
                      <a:pt x="525" y="260384"/>
                    </a:lnTo>
                    <a:lnTo>
                      <a:pt x="636" y="261360"/>
                    </a:lnTo>
                    <a:lnTo>
                      <a:pt x="769" y="262336"/>
                    </a:lnTo>
                    <a:lnTo>
                      <a:pt x="909" y="263311"/>
                    </a:lnTo>
                    <a:lnTo>
                      <a:pt x="1057" y="264220"/>
                    </a:lnTo>
                    <a:lnTo>
                      <a:pt x="1212" y="265094"/>
                    </a:lnTo>
                    <a:lnTo>
                      <a:pt x="1382" y="265935"/>
                    </a:lnTo>
                    <a:lnTo>
                      <a:pt x="1559" y="266743"/>
                    </a:lnTo>
                    <a:lnTo>
                      <a:pt x="1744" y="267516"/>
                    </a:lnTo>
                    <a:lnTo>
                      <a:pt x="1944" y="268256"/>
                    </a:lnTo>
                    <a:lnTo>
                      <a:pt x="2143" y="268963"/>
                    </a:lnTo>
                    <a:lnTo>
                      <a:pt x="2358" y="269602"/>
                    </a:lnTo>
                    <a:lnTo>
                      <a:pt x="2572" y="270208"/>
                    </a:lnTo>
                    <a:lnTo>
                      <a:pt x="2801" y="270780"/>
                    </a:lnTo>
                    <a:lnTo>
                      <a:pt x="3037" y="271318"/>
                    </a:lnTo>
                    <a:lnTo>
                      <a:pt x="3274" y="271789"/>
                    </a:lnTo>
                    <a:lnTo>
                      <a:pt x="3518" y="272193"/>
                    </a:lnTo>
                    <a:lnTo>
                      <a:pt x="3769" y="272563"/>
                    </a:lnTo>
                    <a:lnTo>
                      <a:pt x="4028" y="272865"/>
                    </a:lnTo>
                    <a:lnTo>
                      <a:pt x="4294" y="273134"/>
                    </a:lnTo>
                    <a:lnTo>
                      <a:pt x="4560" y="273336"/>
                    </a:lnTo>
                    <a:lnTo>
                      <a:pt x="4833" y="273505"/>
                    </a:lnTo>
                    <a:lnTo>
                      <a:pt x="5114" y="273572"/>
                    </a:lnTo>
                    <a:lnTo>
                      <a:pt x="5395" y="273605"/>
                    </a:lnTo>
                    <a:lnTo>
                      <a:pt x="5668" y="273572"/>
                    </a:lnTo>
                    <a:lnTo>
                      <a:pt x="5942" y="273505"/>
                    </a:lnTo>
                    <a:lnTo>
                      <a:pt x="6215" y="273336"/>
                    </a:lnTo>
                    <a:lnTo>
                      <a:pt x="6474" y="273134"/>
                    </a:lnTo>
                    <a:lnTo>
                      <a:pt x="6740" y="272865"/>
                    </a:lnTo>
                    <a:lnTo>
                      <a:pt x="6991" y="272563"/>
                    </a:lnTo>
                    <a:lnTo>
                      <a:pt x="7243" y="272193"/>
                    </a:lnTo>
                    <a:lnTo>
                      <a:pt x="7486" y="271789"/>
                    </a:lnTo>
                    <a:lnTo>
                      <a:pt x="7730" y="271318"/>
                    </a:lnTo>
                    <a:lnTo>
                      <a:pt x="7959" y="270780"/>
                    </a:lnTo>
                    <a:lnTo>
                      <a:pt x="8189" y="270208"/>
                    </a:lnTo>
                    <a:lnTo>
                      <a:pt x="8403" y="269602"/>
                    </a:lnTo>
                    <a:lnTo>
                      <a:pt x="8617" y="268963"/>
                    </a:lnTo>
                    <a:lnTo>
                      <a:pt x="8824" y="268256"/>
                    </a:lnTo>
                    <a:lnTo>
                      <a:pt x="9016" y="267516"/>
                    </a:lnTo>
                    <a:lnTo>
                      <a:pt x="9208" y="266743"/>
                    </a:lnTo>
                    <a:lnTo>
                      <a:pt x="9386" y="265935"/>
                    </a:lnTo>
                    <a:lnTo>
                      <a:pt x="9556" y="265094"/>
                    </a:lnTo>
                    <a:lnTo>
                      <a:pt x="9711" y="264220"/>
                    </a:lnTo>
                    <a:lnTo>
                      <a:pt x="9866" y="263311"/>
                    </a:lnTo>
                    <a:lnTo>
                      <a:pt x="10007" y="262336"/>
                    </a:lnTo>
                    <a:lnTo>
                      <a:pt x="10140" y="261360"/>
                    </a:lnTo>
                    <a:lnTo>
                      <a:pt x="10258" y="260384"/>
                    </a:lnTo>
                    <a:lnTo>
                      <a:pt x="10361" y="259341"/>
                    </a:lnTo>
                    <a:lnTo>
                      <a:pt x="10465" y="258265"/>
                    </a:lnTo>
                    <a:lnTo>
                      <a:pt x="10546" y="257188"/>
                    </a:lnTo>
                    <a:lnTo>
                      <a:pt x="10620" y="256078"/>
                    </a:lnTo>
                    <a:lnTo>
                      <a:pt x="10679" y="254968"/>
                    </a:lnTo>
                    <a:lnTo>
                      <a:pt x="10731" y="253824"/>
                    </a:lnTo>
                    <a:lnTo>
                      <a:pt x="10760" y="252647"/>
                    </a:lnTo>
                    <a:lnTo>
                      <a:pt x="10783" y="251469"/>
                    </a:lnTo>
                    <a:lnTo>
                      <a:pt x="10790" y="250258"/>
                    </a:lnTo>
                    <a:lnTo>
                      <a:pt x="10783" y="249081"/>
                    </a:lnTo>
                    <a:lnTo>
                      <a:pt x="10760" y="247903"/>
                    </a:lnTo>
                    <a:lnTo>
                      <a:pt x="10731" y="246726"/>
                    </a:lnTo>
                    <a:lnTo>
                      <a:pt x="10679" y="245582"/>
                    </a:lnTo>
                    <a:lnTo>
                      <a:pt x="10620" y="244438"/>
                    </a:lnTo>
                    <a:lnTo>
                      <a:pt x="10546" y="243328"/>
                    </a:lnTo>
                    <a:lnTo>
                      <a:pt x="10465" y="242252"/>
                    </a:lnTo>
                    <a:lnTo>
                      <a:pt x="10361" y="241209"/>
                    </a:lnTo>
                    <a:lnTo>
                      <a:pt x="10258" y="240166"/>
                    </a:lnTo>
                    <a:lnTo>
                      <a:pt x="10140" y="239157"/>
                    </a:lnTo>
                    <a:lnTo>
                      <a:pt x="10007" y="238181"/>
                    </a:lnTo>
                    <a:lnTo>
                      <a:pt x="9866" y="237239"/>
                    </a:lnTo>
                    <a:lnTo>
                      <a:pt x="9711" y="236331"/>
                    </a:lnTo>
                    <a:lnTo>
                      <a:pt x="9556" y="235422"/>
                    </a:lnTo>
                    <a:lnTo>
                      <a:pt x="9386" y="234581"/>
                    </a:lnTo>
                    <a:lnTo>
                      <a:pt x="9208" y="233774"/>
                    </a:lnTo>
                    <a:lnTo>
                      <a:pt x="9016" y="233000"/>
                    </a:lnTo>
                    <a:lnTo>
                      <a:pt x="8824" y="232260"/>
                    </a:lnTo>
                    <a:lnTo>
                      <a:pt x="8617" y="231587"/>
                    </a:lnTo>
                    <a:lnTo>
                      <a:pt x="8403" y="230915"/>
                    </a:lnTo>
                    <a:lnTo>
                      <a:pt x="8189" y="230309"/>
                    </a:lnTo>
                    <a:lnTo>
                      <a:pt x="7959" y="229771"/>
                    </a:lnTo>
                    <a:lnTo>
                      <a:pt x="7730" y="229232"/>
                    </a:lnTo>
                    <a:lnTo>
                      <a:pt x="7486" y="228761"/>
                    </a:lnTo>
                    <a:lnTo>
                      <a:pt x="7243" y="228358"/>
                    </a:lnTo>
                    <a:lnTo>
                      <a:pt x="6991" y="227988"/>
                    </a:lnTo>
                    <a:lnTo>
                      <a:pt x="6740" y="227651"/>
                    </a:lnTo>
                    <a:lnTo>
                      <a:pt x="6474" y="227416"/>
                    </a:lnTo>
                    <a:lnTo>
                      <a:pt x="6215" y="227214"/>
                    </a:lnTo>
                    <a:lnTo>
                      <a:pt x="5942" y="227046"/>
                    </a:lnTo>
                    <a:lnTo>
                      <a:pt x="5668" y="226945"/>
                    </a:lnTo>
                    <a:close/>
                    <a:moveTo>
                      <a:pt x="5114" y="340384"/>
                    </a:moveTo>
                    <a:lnTo>
                      <a:pt x="4833" y="340485"/>
                    </a:lnTo>
                    <a:lnTo>
                      <a:pt x="4560" y="340653"/>
                    </a:lnTo>
                    <a:lnTo>
                      <a:pt x="4294" y="340855"/>
                    </a:lnTo>
                    <a:lnTo>
                      <a:pt x="4028" y="341124"/>
                    </a:lnTo>
                    <a:lnTo>
                      <a:pt x="3769" y="341426"/>
                    </a:lnTo>
                    <a:lnTo>
                      <a:pt x="3518" y="341797"/>
                    </a:lnTo>
                    <a:lnTo>
                      <a:pt x="3274" y="342200"/>
                    </a:lnTo>
                    <a:lnTo>
                      <a:pt x="3037" y="342671"/>
                    </a:lnTo>
                    <a:lnTo>
                      <a:pt x="2801" y="343209"/>
                    </a:lnTo>
                    <a:lnTo>
                      <a:pt x="2572" y="343748"/>
                    </a:lnTo>
                    <a:lnTo>
                      <a:pt x="2358" y="344387"/>
                    </a:lnTo>
                    <a:lnTo>
                      <a:pt x="2143" y="345026"/>
                    </a:lnTo>
                    <a:lnTo>
                      <a:pt x="1944" y="345733"/>
                    </a:lnTo>
                    <a:lnTo>
                      <a:pt x="1744" y="346439"/>
                    </a:lnTo>
                    <a:lnTo>
                      <a:pt x="1559" y="347213"/>
                    </a:lnTo>
                    <a:lnTo>
                      <a:pt x="1382" y="348054"/>
                    </a:lnTo>
                    <a:lnTo>
                      <a:pt x="1212" y="348895"/>
                    </a:lnTo>
                    <a:lnTo>
                      <a:pt x="1057" y="349770"/>
                    </a:lnTo>
                    <a:lnTo>
                      <a:pt x="909" y="350678"/>
                    </a:lnTo>
                    <a:lnTo>
                      <a:pt x="769" y="351620"/>
                    </a:lnTo>
                    <a:lnTo>
                      <a:pt x="636" y="352595"/>
                    </a:lnTo>
                    <a:lnTo>
                      <a:pt x="525" y="353605"/>
                    </a:lnTo>
                    <a:lnTo>
                      <a:pt x="414" y="354648"/>
                    </a:lnTo>
                    <a:lnTo>
                      <a:pt x="318" y="355724"/>
                    </a:lnTo>
                    <a:lnTo>
                      <a:pt x="237" y="356801"/>
                    </a:lnTo>
                    <a:lnTo>
                      <a:pt x="163" y="357911"/>
                    </a:lnTo>
                    <a:lnTo>
                      <a:pt x="103" y="359021"/>
                    </a:lnTo>
                    <a:lnTo>
                      <a:pt x="59" y="360165"/>
                    </a:lnTo>
                    <a:lnTo>
                      <a:pt x="22" y="361342"/>
                    </a:lnTo>
                    <a:lnTo>
                      <a:pt x="0" y="362520"/>
                    </a:lnTo>
                    <a:lnTo>
                      <a:pt x="0" y="363697"/>
                    </a:lnTo>
                    <a:lnTo>
                      <a:pt x="0" y="364908"/>
                    </a:lnTo>
                    <a:lnTo>
                      <a:pt x="22" y="366086"/>
                    </a:lnTo>
                    <a:lnTo>
                      <a:pt x="59" y="367263"/>
                    </a:lnTo>
                    <a:lnTo>
                      <a:pt x="103" y="368407"/>
                    </a:lnTo>
                    <a:lnTo>
                      <a:pt x="163" y="369517"/>
                    </a:lnTo>
                    <a:lnTo>
                      <a:pt x="237" y="370627"/>
                    </a:lnTo>
                    <a:lnTo>
                      <a:pt x="318" y="371704"/>
                    </a:lnTo>
                    <a:lnTo>
                      <a:pt x="414" y="372780"/>
                    </a:lnTo>
                    <a:lnTo>
                      <a:pt x="525" y="373823"/>
                    </a:lnTo>
                    <a:lnTo>
                      <a:pt x="636" y="374799"/>
                    </a:lnTo>
                    <a:lnTo>
                      <a:pt x="769" y="375808"/>
                    </a:lnTo>
                    <a:lnTo>
                      <a:pt x="909" y="376750"/>
                    </a:lnTo>
                    <a:lnTo>
                      <a:pt x="1057" y="377658"/>
                    </a:lnTo>
                    <a:lnTo>
                      <a:pt x="1212" y="378533"/>
                    </a:lnTo>
                    <a:lnTo>
                      <a:pt x="1382" y="379374"/>
                    </a:lnTo>
                    <a:lnTo>
                      <a:pt x="1559" y="380215"/>
                    </a:lnTo>
                    <a:lnTo>
                      <a:pt x="1744" y="380989"/>
                    </a:lnTo>
                    <a:lnTo>
                      <a:pt x="1944" y="381695"/>
                    </a:lnTo>
                    <a:lnTo>
                      <a:pt x="2143" y="382402"/>
                    </a:lnTo>
                    <a:lnTo>
                      <a:pt x="2358" y="383041"/>
                    </a:lnTo>
                    <a:lnTo>
                      <a:pt x="2572" y="383680"/>
                    </a:lnTo>
                    <a:lnTo>
                      <a:pt x="2801" y="384218"/>
                    </a:lnTo>
                    <a:lnTo>
                      <a:pt x="3037" y="384757"/>
                    </a:lnTo>
                    <a:lnTo>
                      <a:pt x="3274" y="385228"/>
                    </a:lnTo>
                    <a:lnTo>
                      <a:pt x="3518" y="385631"/>
                    </a:lnTo>
                    <a:lnTo>
                      <a:pt x="3769" y="386001"/>
                    </a:lnTo>
                    <a:lnTo>
                      <a:pt x="4028" y="386304"/>
                    </a:lnTo>
                    <a:lnTo>
                      <a:pt x="4294" y="386573"/>
                    </a:lnTo>
                    <a:lnTo>
                      <a:pt x="4560" y="386775"/>
                    </a:lnTo>
                    <a:lnTo>
                      <a:pt x="4833" y="386943"/>
                    </a:lnTo>
                    <a:lnTo>
                      <a:pt x="5114" y="387044"/>
                    </a:lnTo>
                    <a:lnTo>
                      <a:pt x="5668" y="387044"/>
                    </a:lnTo>
                    <a:lnTo>
                      <a:pt x="5942" y="386943"/>
                    </a:lnTo>
                    <a:lnTo>
                      <a:pt x="6215" y="386775"/>
                    </a:lnTo>
                    <a:lnTo>
                      <a:pt x="6474" y="386573"/>
                    </a:lnTo>
                    <a:lnTo>
                      <a:pt x="6740" y="386304"/>
                    </a:lnTo>
                    <a:lnTo>
                      <a:pt x="6991" y="386001"/>
                    </a:lnTo>
                    <a:lnTo>
                      <a:pt x="7243" y="385631"/>
                    </a:lnTo>
                    <a:lnTo>
                      <a:pt x="7486" y="385228"/>
                    </a:lnTo>
                    <a:lnTo>
                      <a:pt x="7730" y="384757"/>
                    </a:lnTo>
                    <a:lnTo>
                      <a:pt x="7959" y="384218"/>
                    </a:lnTo>
                    <a:lnTo>
                      <a:pt x="8189" y="383680"/>
                    </a:lnTo>
                    <a:lnTo>
                      <a:pt x="8403" y="383041"/>
                    </a:lnTo>
                    <a:lnTo>
                      <a:pt x="8617" y="382402"/>
                    </a:lnTo>
                    <a:lnTo>
                      <a:pt x="8824" y="381695"/>
                    </a:lnTo>
                    <a:lnTo>
                      <a:pt x="9016" y="380989"/>
                    </a:lnTo>
                    <a:lnTo>
                      <a:pt x="9208" y="380215"/>
                    </a:lnTo>
                    <a:lnTo>
                      <a:pt x="9386" y="379374"/>
                    </a:lnTo>
                    <a:lnTo>
                      <a:pt x="9556" y="378533"/>
                    </a:lnTo>
                    <a:lnTo>
                      <a:pt x="9711" y="377658"/>
                    </a:lnTo>
                    <a:lnTo>
                      <a:pt x="9866" y="376750"/>
                    </a:lnTo>
                    <a:lnTo>
                      <a:pt x="10007" y="375808"/>
                    </a:lnTo>
                    <a:lnTo>
                      <a:pt x="10140" y="374799"/>
                    </a:lnTo>
                    <a:lnTo>
                      <a:pt x="10258" y="373823"/>
                    </a:lnTo>
                    <a:lnTo>
                      <a:pt x="10361" y="372780"/>
                    </a:lnTo>
                    <a:lnTo>
                      <a:pt x="10465" y="371704"/>
                    </a:lnTo>
                    <a:lnTo>
                      <a:pt x="10546" y="370627"/>
                    </a:lnTo>
                    <a:lnTo>
                      <a:pt x="10620" y="369517"/>
                    </a:lnTo>
                    <a:lnTo>
                      <a:pt x="10679" y="368407"/>
                    </a:lnTo>
                    <a:lnTo>
                      <a:pt x="10731" y="367263"/>
                    </a:lnTo>
                    <a:lnTo>
                      <a:pt x="10760" y="366086"/>
                    </a:lnTo>
                    <a:lnTo>
                      <a:pt x="10783" y="364908"/>
                    </a:lnTo>
                    <a:lnTo>
                      <a:pt x="10790" y="363697"/>
                    </a:lnTo>
                    <a:lnTo>
                      <a:pt x="10783" y="362520"/>
                    </a:lnTo>
                    <a:lnTo>
                      <a:pt x="10760" y="361342"/>
                    </a:lnTo>
                    <a:lnTo>
                      <a:pt x="10731" y="360165"/>
                    </a:lnTo>
                    <a:lnTo>
                      <a:pt x="10679" y="359021"/>
                    </a:lnTo>
                    <a:lnTo>
                      <a:pt x="10620" y="357911"/>
                    </a:lnTo>
                    <a:lnTo>
                      <a:pt x="10546" y="356801"/>
                    </a:lnTo>
                    <a:lnTo>
                      <a:pt x="10465" y="355724"/>
                    </a:lnTo>
                    <a:lnTo>
                      <a:pt x="10361" y="354648"/>
                    </a:lnTo>
                    <a:lnTo>
                      <a:pt x="10258" y="353605"/>
                    </a:lnTo>
                    <a:lnTo>
                      <a:pt x="10140" y="352595"/>
                    </a:lnTo>
                    <a:lnTo>
                      <a:pt x="10007" y="351620"/>
                    </a:lnTo>
                    <a:lnTo>
                      <a:pt x="9866" y="350678"/>
                    </a:lnTo>
                    <a:lnTo>
                      <a:pt x="9711" y="349770"/>
                    </a:lnTo>
                    <a:lnTo>
                      <a:pt x="9556" y="348895"/>
                    </a:lnTo>
                    <a:lnTo>
                      <a:pt x="9386" y="348054"/>
                    </a:lnTo>
                    <a:lnTo>
                      <a:pt x="9208" y="347213"/>
                    </a:lnTo>
                    <a:lnTo>
                      <a:pt x="9016" y="346439"/>
                    </a:lnTo>
                    <a:lnTo>
                      <a:pt x="8824" y="345733"/>
                    </a:lnTo>
                    <a:lnTo>
                      <a:pt x="8617" y="345026"/>
                    </a:lnTo>
                    <a:lnTo>
                      <a:pt x="8403" y="344387"/>
                    </a:lnTo>
                    <a:lnTo>
                      <a:pt x="8189" y="343748"/>
                    </a:lnTo>
                    <a:lnTo>
                      <a:pt x="7959" y="343209"/>
                    </a:lnTo>
                    <a:lnTo>
                      <a:pt x="7730" y="342671"/>
                    </a:lnTo>
                    <a:lnTo>
                      <a:pt x="7486" y="342200"/>
                    </a:lnTo>
                    <a:lnTo>
                      <a:pt x="7243" y="341797"/>
                    </a:lnTo>
                    <a:lnTo>
                      <a:pt x="6991" y="341426"/>
                    </a:lnTo>
                    <a:lnTo>
                      <a:pt x="6740" y="341124"/>
                    </a:lnTo>
                    <a:lnTo>
                      <a:pt x="6474" y="340855"/>
                    </a:lnTo>
                    <a:lnTo>
                      <a:pt x="6215" y="340653"/>
                    </a:lnTo>
                    <a:lnTo>
                      <a:pt x="5942" y="340485"/>
                    </a:lnTo>
                    <a:lnTo>
                      <a:pt x="5668" y="340384"/>
                    </a:lnTo>
                    <a:close/>
                    <a:moveTo>
                      <a:pt x="5395" y="453822"/>
                    </a:moveTo>
                    <a:lnTo>
                      <a:pt x="5114" y="453856"/>
                    </a:lnTo>
                    <a:lnTo>
                      <a:pt x="4833" y="453957"/>
                    </a:lnTo>
                    <a:lnTo>
                      <a:pt x="4560" y="454092"/>
                    </a:lnTo>
                    <a:lnTo>
                      <a:pt x="4294" y="454293"/>
                    </a:lnTo>
                    <a:lnTo>
                      <a:pt x="4028" y="454562"/>
                    </a:lnTo>
                    <a:lnTo>
                      <a:pt x="3769" y="454865"/>
                    </a:lnTo>
                    <a:lnTo>
                      <a:pt x="3518" y="455235"/>
                    </a:lnTo>
                    <a:lnTo>
                      <a:pt x="3274" y="455639"/>
                    </a:lnTo>
                    <a:lnTo>
                      <a:pt x="3037" y="456110"/>
                    </a:lnTo>
                    <a:lnTo>
                      <a:pt x="2801" y="456615"/>
                    </a:lnTo>
                    <a:lnTo>
                      <a:pt x="2572" y="457153"/>
                    </a:lnTo>
                    <a:lnTo>
                      <a:pt x="2358" y="457758"/>
                    </a:lnTo>
                    <a:lnTo>
                      <a:pt x="2143" y="458398"/>
                    </a:lnTo>
                    <a:lnTo>
                      <a:pt x="1944" y="459104"/>
                    </a:lnTo>
                    <a:lnTo>
                      <a:pt x="1744" y="459811"/>
                    </a:lnTo>
                    <a:lnTo>
                      <a:pt x="1559" y="460584"/>
                    </a:lnTo>
                    <a:lnTo>
                      <a:pt x="1382" y="461392"/>
                    </a:lnTo>
                    <a:lnTo>
                      <a:pt x="1212" y="462233"/>
                    </a:lnTo>
                    <a:lnTo>
                      <a:pt x="1057" y="463141"/>
                    </a:lnTo>
                    <a:lnTo>
                      <a:pt x="909" y="464049"/>
                    </a:lnTo>
                    <a:lnTo>
                      <a:pt x="769" y="464991"/>
                    </a:lnTo>
                    <a:lnTo>
                      <a:pt x="636" y="465967"/>
                    </a:lnTo>
                    <a:lnTo>
                      <a:pt x="525" y="466976"/>
                    </a:lnTo>
                    <a:lnTo>
                      <a:pt x="414" y="468019"/>
                    </a:lnTo>
                    <a:lnTo>
                      <a:pt x="318" y="469062"/>
                    </a:lnTo>
                    <a:lnTo>
                      <a:pt x="237" y="470172"/>
                    </a:lnTo>
                    <a:lnTo>
                      <a:pt x="163" y="471282"/>
                    </a:lnTo>
                    <a:lnTo>
                      <a:pt x="103" y="472426"/>
                    </a:lnTo>
                    <a:lnTo>
                      <a:pt x="59" y="473570"/>
                    </a:lnTo>
                    <a:lnTo>
                      <a:pt x="22" y="474747"/>
                    </a:lnTo>
                    <a:lnTo>
                      <a:pt x="0" y="475958"/>
                    </a:lnTo>
                    <a:lnTo>
                      <a:pt x="0" y="477170"/>
                    </a:lnTo>
                    <a:lnTo>
                      <a:pt x="0" y="478381"/>
                    </a:lnTo>
                    <a:lnTo>
                      <a:pt x="22" y="479558"/>
                    </a:lnTo>
                    <a:lnTo>
                      <a:pt x="59" y="480702"/>
                    </a:lnTo>
                    <a:lnTo>
                      <a:pt x="103" y="481879"/>
                    </a:lnTo>
                    <a:lnTo>
                      <a:pt x="163" y="482989"/>
                    </a:lnTo>
                    <a:lnTo>
                      <a:pt x="237" y="484100"/>
                    </a:lnTo>
                    <a:lnTo>
                      <a:pt x="318" y="485176"/>
                    </a:lnTo>
                    <a:lnTo>
                      <a:pt x="414" y="486253"/>
                    </a:lnTo>
                    <a:lnTo>
                      <a:pt x="525" y="487262"/>
                    </a:lnTo>
                    <a:lnTo>
                      <a:pt x="636" y="488271"/>
                    </a:lnTo>
                    <a:lnTo>
                      <a:pt x="769" y="489247"/>
                    </a:lnTo>
                    <a:lnTo>
                      <a:pt x="909" y="490189"/>
                    </a:lnTo>
                    <a:lnTo>
                      <a:pt x="1057" y="491131"/>
                    </a:lnTo>
                    <a:lnTo>
                      <a:pt x="1212" y="492005"/>
                    </a:lnTo>
                    <a:lnTo>
                      <a:pt x="1382" y="492846"/>
                    </a:lnTo>
                    <a:lnTo>
                      <a:pt x="1559" y="493654"/>
                    </a:lnTo>
                    <a:lnTo>
                      <a:pt x="1744" y="494428"/>
                    </a:lnTo>
                    <a:lnTo>
                      <a:pt x="1944" y="495168"/>
                    </a:lnTo>
                    <a:lnTo>
                      <a:pt x="2143" y="495874"/>
                    </a:lnTo>
                    <a:lnTo>
                      <a:pt x="2358" y="496513"/>
                    </a:lnTo>
                    <a:lnTo>
                      <a:pt x="2572" y="497119"/>
                    </a:lnTo>
                    <a:lnTo>
                      <a:pt x="2801" y="497691"/>
                    </a:lnTo>
                    <a:lnTo>
                      <a:pt x="3037" y="498195"/>
                    </a:lnTo>
                    <a:lnTo>
                      <a:pt x="3274" y="498666"/>
                    </a:lnTo>
                    <a:lnTo>
                      <a:pt x="3518" y="499104"/>
                    </a:lnTo>
                    <a:lnTo>
                      <a:pt x="3769" y="499474"/>
                    </a:lnTo>
                    <a:lnTo>
                      <a:pt x="4028" y="499777"/>
                    </a:lnTo>
                    <a:lnTo>
                      <a:pt x="4294" y="500046"/>
                    </a:lnTo>
                    <a:lnTo>
                      <a:pt x="4560" y="500248"/>
                    </a:lnTo>
                    <a:lnTo>
                      <a:pt x="4833" y="500382"/>
                    </a:lnTo>
                    <a:lnTo>
                      <a:pt x="5114" y="500483"/>
                    </a:lnTo>
                    <a:lnTo>
                      <a:pt x="5395" y="500517"/>
                    </a:lnTo>
                    <a:lnTo>
                      <a:pt x="5668" y="500483"/>
                    </a:lnTo>
                    <a:lnTo>
                      <a:pt x="5942" y="500382"/>
                    </a:lnTo>
                    <a:lnTo>
                      <a:pt x="6215" y="500248"/>
                    </a:lnTo>
                    <a:lnTo>
                      <a:pt x="6474" y="500046"/>
                    </a:lnTo>
                    <a:lnTo>
                      <a:pt x="6740" y="499777"/>
                    </a:lnTo>
                    <a:lnTo>
                      <a:pt x="6991" y="499474"/>
                    </a:lnTo>
                    <a:lnTo>
                      <a:pt x="7243" y="499104"/>
                    </a:lnTo>
                    <a:lnTo>
                      <a:pt x="7486" y="498666"/>
                    </a:lnTo>
                    <a:lnTo>
                      <a:pt x="7730" y="498195"/>
                    </a:lnTo>
                    <a:lnTo>
                      <a:pt x="7959" y="497691"/>
                    </a:lnTo>
                    <a:lnTo>
                      <a:pt x="8189" y="497119"/>
                    </a:lnTo>
                    <a:lnTo>
                      <a:pt x="8403" y="496513"/>
                    </a:lnTo>
                    <a:lnTo>
                      <a:pt x="8617" y="495874"/>
                    </a:lnTo>
                    <a:lnTo>
                      <a:pt x="8824" y="495168"/>
                    </a:lnTo>
                    <a:lnTo>
                      <a:pt x="9016" y="494428"/>
                    </a:lnTo>
                    <a:lnTo>
                      <a:pt x="9208" y="493654"/>
                    </a:lnTo>
                    <a:lnTo>
                      <a:pt x="9386" y="492846"/>
                    </a:lnTo>
                    <a:lnTo>
                      <a:pt x="9556" y="492005"/>
                    </a:lnTo>
                    <a:lnTo>
                      <a:pt x="9711" y="491131"/>
                    </a:lnTo>
                    <a:lnTo>
                      <a:pt x="9866" y="490189"/>
                    </a:lnTo>
                    <a:lnTo>
                      <a:pt x="10007" y="489247"/>
                    </a:lnTo>
                    <a:lnTo>
                      <a:pt x="10140" y="488271"/>
                    </a:lnTo>
                    <a:lnTo>
                      <a:pt x="10258" y="487262"/>
                    </a:lnTo>
                    <a:lnTo>
                      <a:pt x="10361" y="486253"/>
                    </a:lnTo>
                    <a:lnTo>
                      <a:pt x="10465" y="485176"/>
                    </a:lnTo>
                    <a:lnTo>
                      <a:pt x="10546" y="484100"/>
                    </a:lnTo>
                    <a:lnTo>
                      <a:pt x="10620" y="482989"/>
                    </a:lnTo>
                    <a:lnTo>
                      <a:pt x="10679" y="481879"/>
                    </a:lnTo>
                    <a:lnTo>
                      <a:pt x="10731" y="480702"/>
                    </a:lnTo>
                    <a:lnTo>
                      <a:pt x="10760" y="479558"/>
                    </a:lnTo>
                    <a:lnTo>
                      <a:pt x="10783" y="478381"/>
                    </a:lnTo>
                    <a:lnTo>
                      <a:pt x="10790" y="477170"/>
                    </a:lnTo>
                    <a:lnTo>
                      <a:pt x="10783" y="475958"/>
                    </a:lnTo>
                    <a:lnTo>
                      <a:pt x="10760" y="474747"/>
                    </a:lnTo>
                    <a:lnTo>
                      <a:pt x="10731" y="473570"/>
                    </a:lnTo>
                    <a:lnTo>
                      <a:pt x="10679" y="472426"/>
                    </a:lnTo>
                    <a:lnTo>
                      <a:pt x="10620" y="471282"/>
                    </a:lnTo>
                    <a:lnTo>
                      <a:pt x="10546" y="470172"/>
                    </a:lnTo>
                    <a:lnTo>
                      <a:pt x="10465" y="469062"/>
                    </a:lnTo>
                    <a:lnTo>
                      <a:pt x="10361" y="468019"/>
                    </a:lnTo>
                    <a:lnTo>
                      <a:pt x="10258" y="466976"/>
                    </a:lnTo>
                    <a:lnTo>
                      <a:pt x="10140" y="465967"/>
                    </a:lnTo>
                    <a:lnTo>
                      <a:pt x="10007" y="464991"/>
                    </a:lnTo>
                    <a:lnTo>
                      <a:pt x="9866" y="464049"/>
                    </a:lnTo>
                    <a:lnTo>
                      <a:pt x="9711" y="463141"/>
                    </a:lnTo>
                    <a:lnTo>
                      <a:pt x="9556" y="462233"/>
                    </a:lnTo>
                    <a:lnTo>
                      <a:pt x="9386" y="461392"/>
                    </a:lnTo>
                    <a:lnTo>
                      <a:pt x="9208" y="460584"/>
                    </a:lnTo>
                    <a:lnTo>
                      <a:pt x="9016" y="459811"/>
                    </a:lnTo>
                    <a:lnTo>
                      <a:pt x="8824" y="459104"/>
                    </a:lnTo>
                    <a:lnTo>
                      <a:pt x="8617" y="458398"/>
                    </a:lnTo>
                    <a:lnTo>
                      <a:pt x="8403" y="457758"/>
                    </a:lnTo>
                    <a:lnTo>
                      <a:pt x="8189" y="457153"/>
                    </a:lnTo>
                    <a:lnTo>
                      <a:pt x="7959" y="456615"/>
                    </a:lnTo>
                    <a:lnTo>
                      <a:pt x="7730" y="456110"/>
                    </a:lnTo>
                    <a:lnTo>
                      <a:pt x="7486" y="455639"/>
                    </a:lnTo>
                    <a:lnTo>
                      <a:pt x="7243" y="455235"/>
                    </a:lnTo>
                    <a:lnTo>
                      <a:pt x="6991" y="454865"/>
                    </a:lnTo>
                    <a:lnTo>
                      <a:pt x="6740" y="454562"/>
                    </a:lnTo>
                    <a:lnTo>
                      <a:pt x="6474" y="454293"/>
                    </a:lnTo>
                    <a:lnTo>
                      <a:pt x="6215" y="454092"/>
                    </a:lnTo>
                    <a:lnTo>
                      <a:pt x="5942" y="453957"/>
                    </a:lnTo>
                    <a:lnTo>
                      <a:pt x="5668" y="453856"/>
                    </a:lnTo>
                    <a:lnTo>
                      <a:pt x="5395" y="453822"/>
                    </a:lnTo>
                    <a:close/>
                    <a:moveTo>
                      <a:pt x="5114" y="567059"/>
                    </a:moveTo>
                    <a:lnTo>
                      <a:pt x="4833" y="567160"/>
                    </a:lnTo>
                    <a:lnTo>
                      <a:pt x="4560" y="567328"/>
                    </a:lnTo>
                    <a:lnTo>
                      <a:pt x="4294" y="567530"/>
                    </a:lnTo>
                    <a:lnTo>
                      <a:pt x="4028" y="567766"/>
                    </a:lnTo>
                    <a:lnTo>
                      <a:pt x="3769" y="568102"/>
                    </a:lnTo>
                    <a:lnTo>
                      <a:pt x="3518" y="568472"/>
                    </a:lnTo>
                    <a:lnTo>
                      <a:pt x="3274" y="568876"/>
                    </a:lnTo>
                    <a:lnTo>
                      <a:pt x="3037" y="569347"/>
                    </a:lnTo>
                    <a:lnTo>
                      <a:pt x="2801" y="569885"/>
                    </a:lnTo>
                    <a:lnTo>
                      <a:pt x="2572" y="570423"/>
                    </a:lnTo>
                    <a:lnTo>
                      <a:pt x="2358" y="571029"/>
                    </a:lnTo>
                    <a:lnTo>
                      <a:pt x="2143" y="571702"/>
                    </a:lnTo>
                    <a:lnTo>
                      <a:pt x="1944" y="572408"/>
                    </a:lnTo>
                    <a:lnTo>
                      <a:pt x="1744" y="573115"/>
                    </a:lnTo>
                    <a:lnTo>
                      <a:pt x="1559" y="573889"/>
                    </a:lnTo>
                    <a:lnTo>
                      <a:pt x="1382" y="574730"/>
                    </a:lnTo>
                    <a:lnTo>
                      <a:pt x="1212" y="575571"/>
                    </a:lnTo>
                    <a:lnTo>
                      <a:pt x="1057" y="576445"/>
                    </a:lnTo>
                    <a:lnTo>
                      <a:pt x="909" y="577354"/>
                    </a:lnTo>
                    <a:lnTo>
                      <a:pt x="769" y="578296"/>
                    </a:lnTo>
                    <a:lnTo>
                      <a:pt x="636" y="579271"/>
                    </a:lnTo>
                    <a:lnTo>
                      <a:pt x="525" y="580280"/>
                    </a:lnTo>
                    <a:lnTo>
                      <a:pt x="414" y="581323"/>
                    </a:lnTo>
                    <a:lnTo>
                      <a:pt x="318" y="582400"/>
                    </a:lnTo>
                    <a:lnTo>
                      <a:pt x="237" y="583476"/>
                    </a:lnTo>
                    <a:lnTo>
                      <a:pt x="163" y="584586"/>
                    </a:lnTo>
                    <a:lnTo>
                      <a:pt x="103" y="585697"/>
                    </a:lnTo>
                    <a:lnTo>
                      <a:pt x="59" y="586840"/>
                    </a:lnTo>
                    <a:lnTo>
                      <a:pt x="22" y="588018"/>
                    </a:lnTo>
                    <a:lnTo>
                      <a:pt x="0" y="589195"/>
                    </a:lnTo>
                    <a:lnTo>
                      <a:pt x="0" y="590373"/>
                    </a:lnTo>
                    <a:lnTo>
                      <a:pt x="0" y="591618"/>
                    </a:lnTo>
                    <a:lnTo>
                      <a:pt x="22" y="592795"/>
                    </a:lnTo>
                    <a:lnTo>
                      <a:pt x="59" y="593972"/>
                    </a:lnTo>
                    <a:lnTo>
                      <a:pt x="103" y="595150"/>
                    </a:lnTo>
                    <a:lnTo>
                      <a:pt x="163" y="596294"/>
                    </a:lnTo>
                    <a:lnTo>
                      <a:pt x="237" y="597404"/>
                    </a:lnTo>
                    <a:lnTo>
                      <a:pt x="318" y="598480"/>
                    </a:lnTo>
                    <a:lnTo>
                      <a:pt x="414" y="599557"/>
                    </a:lnTo>
                    <a:lnTo>
                      <a:pt x="525" y="600600"/>
                    </a:lnTo>
                    <a:lnTo>
                      <a:pt x="636" y="601609"/>
                    </a:lnTo>
                    <a:lnTo>
                      <a:pt x="769" y="602585"/>
                    </a:lnTo>
                    <a:lnTo>
                      <a:pt x="909" y="603527"/>
                    </a:lnTo>
                    <a:lnTo>
                      <a:pt x="1057" y="604435"/>
                    </a:lnTo>
                    <a:lnTo>
                      <a:pt x="1212" y="605310"/>
                    </a:lnTo>
                    <a:lnTo>
                      <a:pt x="1382" y="606151"/>
                    </a:lnTo>
                    <a:lnTo>
                      <a:pt x="1559" y="606958"/>
                    </a:lnTo>
                    <a:lnTo>
                      <a:pt x="1744" y="607732"/>
                    </a:lnTo>
                    <a:lnTo>
                      <a:pt x="1944" y="608472"/>
                    </a:lnTo>
                    <a:lnTo>
                      <a:pt x="2143" y="609145"/>
                    </a:lnTo>
                    <a:lnTo>
                      <a:pt x="2358" y="609784"/>
                    </a:lnTo>
                    <a:lnTo>
                      <a:pt x="2572" y="610389"/>
                    </a:lnTo>
                    <a:lnTo>
                      <a:pt x="2801" y="610961"/>
                    </a:lnTo>
                    <a:lnTo>
                      <a:pt x="3037" y="611466"/>
                    </a:lnTo>
                    <a:lnTo>
                      <a:pt x="3274" y="611937"/>
                    </a:lnTo>
                    <a:lnTo>
                      <a:pt x="3518" y="612341"/>
                    </a:lnTo>
                    <a:lnTo>
                      <a:pt x="3769" y="612711"/>
                    </a:lnTo>
                    <a:lnTo>
                      <a:pt x="4028" y="613013"/>
                    </a:lnTo>
                    <a:lnTo>
                      <a:pt x="4294" y="613249"/>
                    </a:lnTo>
                    <a:lnTo>
                      <a:pt x="4560" y="613451"/>
                    </a:lnTo>
                    <a:lnTo>
                      <a:pt x="4833" y="613619"/>
                    </a:lnTo>
                    <a:lnTo>
                      <a:pt x="5114" y="613686"/>
                    </a:lnTo>
                    <a:lnTo>
                      <a:pt x="5395" y="613720"/>
                    </a:lnTo>
                    <a:lnTo>
                      <a:pt x="5668" y="613686"/>
                    </a:lnTo>
                    <a:lnTo>
                      <a:pt x="5942" y="613619"/>
                    </a:lnTo>
                    <a:lnTo>
                      <a:pt x="6215" y="613451"/>
                    </a:lnTo>
                    <a:lnTo>
                      <a:pt x="6474" y="613249"/>
                    </a:lnTo>
                    <a:lnTo>
                      <a:pt x="6740" y="613013"/>
                    </a:lnTo>
                    <a:lnTo>
                      <a:pt x="6991" y="612711"/>
                    </a:lnTo>
                    <a:lnTo>
                      <a:pt x="7243" y="612341"/>
                    </a:lnTo>
                    <a:lnTo>
                      <a:pt x="7486" y="611937"/>
                    </a:lnTo>
                    <a:lnTo>
                      <a:pt x="7730" y="611466"/>
                    </a:lnTo>
                    <a:lnTo>
                      <a:pt x="7959" y="610961"/>
                    </a:lnTo>
                    <a:lnTo>
                      <a:pt x="8189" y="610389"/>
                    </a:lnTo>
                    <a:lnTo>
                      <a:pt x="8403" y="609784"/>
                    </a:lnTo>
                    <a:lnTo>
                      <a:pt x="8617" y="609145"/>
                    </a:lnTo>
                    <a:lnTo>
                      <a:pt x="8824" y="608472"/>
                    </a:lnTo>
                    <a:lnTo>
                      <a:pt x="9016" y="607732"/>
                    </a:lnTo>
                    <a:lnTo>
                      <a:pt x="9208" y="606958"/>
                    </a:lnTo>
                    <a:lnTo>
                      <a:pt x="9386" y="606151"/>
                    </a:lnTo>
                    <a:lnTo>
                      <a:pt x="9556" y="605310"/>
                    </a:lnTo>
                    <a:lnTo>
                      <a:pt x="9711" y="604435"/>
                    </a:lnTo>
                    <a:lnTo>
                      <a:pt x="9866" y="603527"/>
                    </a:lnTo>
                    <a:lnTo>
                      <a:pt x="10007" y="602585"/>
                    </a:lnTo>
                    <a:lnTo>
                      <a:pt x="10140" y="601609"/>
                    </a:lnTo>
                    <a:lnTo>
                      <a:pt x="10258" y="600600"/>
                    </a:lnTo>
                    <a:lnTo>
                      <a:pt x="10361" y="599557"/>
                    </a:lnTo>
                    <a:lnTo>
                      <a:pt x="10465" y="598480"/>
                    </a:lnTo>
                    <a:lnTo>
                      <a:pt x="10546" y="597404"/>
                    </a:lnTo>
                    <a:lnTo>
                      <a:pt x="10620" y="596294"/>
                    </a:lnTo>
                    <a:lnTo>
                      <a:pt x="10679" y="595150"/>
                    </a:lnTo>
                    <a:lnTo>
                      <a:pt x="10731" y="593972"/>
                    </a:lnTo>
                    <a:lnTo>
                      <a:pt x="10760" y="592795"/>
                    </a:lnTo>
                    <a:lnTo>
                      <a:pt x="10783" y="591618"/>
                    </a:lnTo>
                    <a:lnTo>
                      <a:pt x="10790" y="590373"/>
                    </a:lnTo>
                    <a:lnTo>
                      <a:pt x="10783" y="589195"/>
                    </a:lnTo>
                    <a:lnTo>
                      <a:pt x="10760" y="588018"/>
                    </a:lnTo>
                    <a:lnTo>
                      <a:pt x="10731" y="586840"/>
                    </a:lnTo>
                    <a:lnTo>
                      <a:pt x="10679" y="585697"/>
                    </a:lnTo>
                    <a:lnTo>
                      <a:pt x="10620" y="584586"/>
                    </a:lnTo>
                    <a:lnTo>
                      <a:pt x="10546" y="583476"/>
                    </a:lnTo>
                    <a:lnTo>
                      <a:pt x="10465" y="582400"/>
                    </a:lnTo>
                    <a:lnTo>
                      <a:pt x="10361" y="581323"/>
                    </a:lnTo>
                    <a:lnTo>
                      <a:pt x="10258" y="580280"/>
                    </a:lnTo>
                    <a:lnTo>
                      <a:pt x="10140" y="579271"/>
                    </a:lnTo>
                    <a:lnTo>
                      <a:pt x="10007" y="578296"/>
                    </a:lnTo>
                    <a:lnTo>
                      <a:pt x="9866" y="577354"/>
                    </a:lnTo>
                    <a:lnTo>
                      <a:pt x="9711" y="576445"/>
                    </a:lnTo>
                    <a:lnTo>
                      <a:pt x="9556" y="575571"/>
                    </a:lnTo>
                    <a:lnTo>
                      <a:pt x="9386" y="574730"/>
                    </a:lnTo>
                    <a:lnTo>
                      <a:pt x="9208" y="573889"/>
                    </a:lnTo>
                    <a:lnTo>
                      <a:pt x="9016" y="573115"/>
                    </a:lnTo>
                    <a:lnTo>
                      <a:pt x="8824" y="572408"/>
                    </a:lnTo>
                    <a:lnTo>
                      <a:pt x="8617" y="571702"/>
                    </a:lnTo>
                    <a:lnTo>
                      <a:pt x="8403" y="571029"/>
                    </a:lnTo>
                    <a:lnTo>
                      <a:pt x="8189" y="570423"/>
                    </a:lnTo>
                    <a:lnTo>
                      <a:pt x="7959" y="569885"/>
                    </a:lnTo>
                    <a:lnTo>
                      <a:pt x="7730" y="569347"/>
                    </a:lnTo>
                    <a:lnTo>
                      <a:pt x="7486" y="568876"/>
                    </a:lnTo>
                    <a:lnTo>
                      <a:pt x="7243" y="568472"/>
                    </a:lnTo>
                    <a:lnTo>
                      <a:pt x="6991" y="568102"/>
                    </a:lnTo>
                    <a:lnTo>
                      <a:pt x="6740" y="567766"/>
                    </a:lnTo>
                    <a:lnTo>
                      <a:pt x="6474" y="567530"/>
                    </a:lnTo>
                    <a:lnTo>
                      <a:pt x="6215" y="567328"/>
                    </a:lnTo>
                    <a:lnTo>
                      <a:pt x="5942" y="567160"/>
                    </a:lnTo>
                    <a:lnTo>
                      <a:pt x="5668"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11428633" y="1047749"/>
                <a:ext cx="55637" cy="876085"/>
              </a:xfrm>
              <a:custGeom>
                <a:avLst/>
                <a:gdLst/>
                <a:ahLst/>
                <a:cxnLst/>
                <a:rect l="l" t="t" r="r" b="b"/>
                <a:pathLst>
                  <a:path w="10798" h="613720" extrusionOk="0">
                    <a:moveTo>
                      <a:pt x="5403" y="0"/>
                    </a:moveTo>
                    <a:lnTo>
                      <a:pt x="5122" y="34"/>
                    </a:lnTo>
                    <a:lnTo>
                      <a:pt x="4848" y="135"/>
                    </a:lnTo>
                    <a:lnTo>
                      <a:pt x="4582" y="269"/>
                    </a:lnTo>
                    <a:lnTo>
                      <a:pt x="4316" y="471"/>
                    </a:lnTo>
                    <a:lnTo>
                      <a:pt x="4050" y="740"/>
                    </a:lnTo>
                    <a:lnTo>
                      <a:pt x="3799" y="1043"/>
                    </a:lnTo>
                    <a:lnTo>
                      <a:pt x="3548" y="1413"/>
                    </a:lnTo>
                    <a:lnTo>
                      <a:pt x="3304" y="1850"/>
                    </a:lnTo>
                    <a:lnTo>
                      <a:pt x="3060" y="2321"/>
                    </a:lnTo>
                    <a:lnTo>
                      <a:pt x="2831" y="2826"/>
                    </a:lnTo>
                    <a:lnTo>
                      <a:pt x="2602" y="3398"/>
                    </a:lnTo>
                    <a:lnTo>
                      <a:pt x="2387" y="4003"/>
                    </a:lnTo>
                    <a:lnTo>
                      <a:pt x="2173" y="4643"/>
                    </a:lnTo>
                    <a:lnTo>
                      <a:pt x="1966" y="5349"/>
                    </a:lnTo>
                    <a:lnTo>
                      <a:pt x="1774" y="6089"/>
                    </a:lnTo>
                    <a:lnTo>
                      <a:pt x="1589" y="6863"/>
                    </a:lnTo>
                    <a:lnTo>
                      <a:pt x="1404" y="7670"/>
                    </a:lnTo>
                    <a:lnTo>
                      <a:pt x="1234" y="8511"/>
                    </a:lnTo>
                    <a:lnTo>
                      <a:pt x="1079" y="9420"/>
                    </a:lnTo>
                    <a:lnTo>
                      <a:pt x="924" y="10328"/>
                    </a:lnTo>
                    <a:lnTo>
                      <a:pt x="784" y="11270"/>
                    </a:lnTo>
                    <a:lnTo>
                      <a:pt x="658" y="12245"/>
                    </a:lnTo>
                    <a:lnTo>
                      <a:pt x="532" y="13255"/>
                    </a:lnTo>
                    <a:lnTo>
                      <a:pt x="429" y="14298"/>
                    </a:lnTo>
                    <a:lnTo>
                      <a:pt x="333" y="15340"/>
                    </a:lnTo>
                    <a:lnTo>
                      <a:pt x="244" y="16417"/>
                    </a:lnTo>
                    <a:lnTo>
                      <a:pt x="170" y="17527"/>
                    </a:lnTo>
                    <a:lnTo>
                      <a:pt x="111" y="18671"/>
                    </a:lnTo>
                    <a:lnTo>
                      <a:pt x="67" y="19815"/>
                    </a:lnTo>
                    <a:lnTo>
                      <a:pt x="30" y="20959"/>
                    </a:lnTo>
                    <a:lnTo>
                      <a:pt x="8" y="22136"/>
                    </a:lnTo>
                    <a:lnTo>
                      <a:pt x="0" y="23347"/>
                    </a:lnTo>
                    <a:lnTo>
                      <a:pt x="8" y="24558"/>
                    </a:lnTo>
                    <a:lnTo>
                      <a:pt x="30" y="25769"/>
                    </a:lnTo>
                    <a:lnTo>
                      <a:pt x="67" y="26947"/>
                    </a:lnTo>
                    <a:lnTo>
                      <a:pt x="111" y="28091"/>
                    </a:lnTo>
                    <a:lnTo>
                      <a:pt x="170" y="29234"/>
                    </a:lnTo>
                    <a:lnTo>
                      <a:pt x="244" y="30345"/>
                    </a:lnTo>
                    <a:lnTo>
                      <a:pt x="333" y="31455"/>
                    </a:lnTo>
                    <a:lnTo>
                      <a:pt x="429" y="32531"/>
                    </a:lnTo>
                    <a:lnTo>
                      <a:pt x="532" y="33540"/>
                    </a:lnTo>
                    <a:lnTo>
                      <a:pt x="658" y="34550"/>
                    </a:lnTo>
                    <a:lnTo>
                      <a:pt x="784" y="35525"/>
                    </a:lnTo>
                    <a:lnTo>
                      <a:pt x="924" y="36501"/>
                    </a:lnTo>
                    <a:lnTo>
                      <a:pt x="1079" y="37409"/>
                    </a:lnTo>
                    <a:lnTo>
                      <a:pt x="1234" y="38284"/>
                    </a:lnTo>
                    <a:lnTo>
                      <a:pt x="1404" y="39125"/>
                    </a:lnTo>
                    <a:lnTo>
                      <a:pt x="1589" y="39932"/>
                    </a:lnTo>
                    <a:lnTo>
                      <a:pt x="1774" y="40706"/>
                    </a:lnTo>
                    <a:lnTo>
                      <a:pt x="1966" y="41413"/>
                    </a:lnTo>
                    <a:lnTo>
                      <a:pt x="2173" y="42119"/>
                    </a:lnTo>
                    <a:lnTo>
                      <a:pt x="2387" y="42758"/>
                    </a:lnTo>
                    <a:lnTo>
                      <a:pt x="2602" y="43364"/>
                    </a:lnTo>
                    <a:lnTo>
                      <a:pt x="2831" y="43902"/>
                    </a:lnTo>
                    <a:lnTo>
                      <a:pt x="3060" y="44407"/>
                    </a:lnTo>
                    <a:lnTo>
                      <a:pt x="3304" y="44878"/>
                    </a:lnTo>
                    <a:lnTo>
                      <a:pt x="3548" y="45281"/>
                    </a:lnTo>
                    <a:lnTo>
                      <a:pt x="3799" y="45651"/>
                    </a:lnTo>
                    <a:lnTo>
                      <a:pt x="4050" y="45954"/>
                    </a:lnTo>
                    <a:lnTo>
                      <a:pt x="4316" y="46223"/>
                    </a:lnTo>
                    <a:lnTo>
                      <a:pt x="4582" y="46425"/>
                    </a:lnTo>
                    <a:lnTo>
                      <a:pt x="4848" y="46560"/>
                    </a:lnTo>
                    <a:lnTo>
                      <a:pt x="5122" y="46661"/>
                    </a:lnTo>
                    <a:lnTo>
                      <a:pt x="5403" y="46694"/>
                    </a:lnTo>
                    <a:lnTo>
                      <a:pt x="5676" y="46661"/>
                    </a:lnTo>
                    <a:lnTo>
                      <a:pt x="5950" y="46560"/>
                    </a:lnTo>
                    <a:lnTo>
                      <a:pt x="6216" y="46425"/>
                    </a:lnTo>
                    <a:lnTo>
                      <a:pt x="6482" y="46223"/>
                    </a:lnTo>
                    <a:lnTo>
                      <a:pt x="6740" y="45954"/>
                    </a:lnTo>
                    <a:lnTo>
                      <a:pt x="6999" y="45651"/>
                    </a:lnTo>
                    <a:lnTo>
                      <a:pt x="7250" y="45281"/>
                    </a:lnTo>
                    <a:lnTo>
                      <a:pt x="7494" y="44878"/>
                    </a:lnTo>
                    <a:lnTo>
                      <a:pt x="7731" y="44407"/>
                    </a:lnTo>
                    <a:lnTo>
                      <a:pt x="7967" y="43902"/>
                    </a:lnTo>
                    <a:lnTo>
                      <a:pt x="8189" y="43364"/>
                    </a:lnTo>
                    <a:lnTo>
                      <a:pt x="8411" y="42758"/>
                    </a:lnTo>
                    <a:lnTo>
                      <a:pt x="8625" y="42119"/>
                    </a:lnTo>
                    <a:lnTo>
                      <a:pt x="8824" y="41413"/>
                    </a:lnTo>
                    <a:lnTo>
                      <a:pt x="9024" y="40706"/>
                    </a:lnTo>
                    <a:lnTo>
                      <a:pt x="9209" y="39932"/>
                    </a:lnTo>
                    <a:lnTo>
                      <a:pt x="9386" y="39125"/>
                    </a:lnTo>
                    <a:lnTo>
                      <a:pt x="9556" y="38284"/>
                    </a:lnTo>
                    <a:lnTo>
                      <a:pt x="9719" y="37409"/>
                    </a:lnTo>
                    <a:lnTo>
                      <a:pt x="9874" y="36501"/>
                    </a:lnTo>
                    <a:lnTo>
                      <a:pt x="10014" y="35525"/>
                    </a:lnTo>
                    <a:lnTo>
                      <a:pt x="10140" y="34550"/>
                    </a:lnTo>
                    <a:lnTo>
                      <a:pt x="10266" y="33540"/>
                    </a:lnTo>
                    <a:lnTo>
                      <a:pt x="10369" y="32531"/>
                    </a:lnTo>
                    <a:lnTo>
                      <a:pt x="10465" y="31455"/>
                    </a:lnTo>
                    <a:lnTo>
                      <a:pt x="10554" y="30345"/>
                    </a:lnTo>
                    <a:lnTo>
                      <a:pt x="10628" y="29234"/>
                    </a:lnTo>
                    <a:lnTo>
                      <a:pt x="10687" y="28091"/>
                    </a:lnTo>
                    <a:lnTo>
                      <a:pt x="10731" y="26947"/>
                    </a:lnTo>
                    <a:lnTo>
                      <a:pt x="10768" y="25769"/>
                    </a:lnTo>
                    <a:lnTo>
                      <a:pt x="10790" y="24558"/>
                    </a:lnTo>
                    <a:lnTo>
                      <a:pt x="10798" y="23347"/>
                    </a:lnTo>
                    <a:lnTo>
                      <a:pt x="10790" y="22136"/>
                    </a:lnTo>
                    <a:lnTo>
                      <a:pt x="10768" y="20959"/>
                    </a:lnTo>
                    <a:lnTo>
                      <a:pt x="10731" y="19815"/>
                    </a:lnTo>
                    <a:lnTo>
                      <a:pt x="10687" y="18671"/>
                    </a:lnTo>
                    <a:lnTo>
                      <a:pt x="10628" y="17527"/>
                    </a:lnTo>
                    <a:lnTo>
                      <a:pt x="10554" y="16417"/>
                    </a:lnTo>
                    <a:lnTo>
                      <a:pt x="10465" y="15340"/>
                    </a:lnTo>
                    <a:lnTo>
                      <a:pt x="10369" y="14298"/>
                    </a:lnTo>
                    <a:lnTo>
                      <a:pt x="10266" y="13255"/>
                    </a:lnTo>
                    <a:lnTo>
                      <a:pt x="10140" y="12245"/>
                    </a:lnTo>
                    <a:lnTo>
                      <a:pt x="10014" y="11270"/>
                    </a:lnTo>
                    <a:lnTo>
                      <a:pt x="9874" y="10328"/>
                    </a:lnTo>
                    <a:lnTo>
                      <a:pt x="9719" y="9420"/>
                    </a:lnTo>
                    <a:lnTo>
                      <a:pt x="9556" y="8511"/>
                    </a:lnTo>
                    <a:lnTo>
                      <a:pt x="9386" y="7670"/>
                    </a:lnTo>
                    <a:lnTo>
                      <a:pt x="9209" y="6863"/>
                    </a:lnTo>
                    <a:lnTo>
                      <a:pt x="9024" y="6089"/>
                    </a:lnTo>
                    <a:lnTo>
                      <a:pt x="8824" y="5349"/>
                    </a:lnTo>
                    <a:lnTo>
                      <a:pt x="8625" y="4643"/>
                    </a:lnTo>
                    <a:lnTo>
                      <a:pt x="8411" y="4003"/>
                    </a:lnTo>
                    <a:lnTo>
                      <a:pt x="8189" y="3398"/>
                    </a:lnTo>
                    <a:lnTo>
                      <a:pt x="7967" y="2826"/>
                    </a:lnTo>
                    <a:lnTo>
                      <a:pt x="7731" y="2321"/>
                    </a:lnTo>
                    <a:lnTo>
                      <a:pt x="7494" y="1850"/>
                    </a:lnTo>
                    <a:lnTo>
                      <a:pt x="7250" y="1413"/>
                    </a:lnTo>
                    <a:lnTo>
                      <a:pt x="6999" y="1043"/>
                    </a:lnTo>
                    <a:lnTo>
                      <a:pt x="6740" y="740"/>
                    </a:lnTo>
                    <a:lnTo>
                      <a:pt x="6482" y="471"/>
                    </a:lnTo>
                    <a:lnTo>
                      <a:pt x="6216" y="269"/>
                    </a:lnTo>
                    <a:lnTo>
                      <a:pt x="5950" y="135"/>
                    </a:lnTo>
                    <a:lnTo>
                      <a:pt x="5676" y="34"/>
                    </a:lnTo>
                    <a:lnTo>
                      <a:pt x="5403" y="0"/>
                    </a:lnTo>
                    <a:close/>
                    <a:moveTo>
                      <a:pt x="5403" y="113472"/>
                    </a:moveTo>
                    <a:lnTo>
                      <a:pt x="5122" y="113506"/>
                    </a:lnTo>
                    <a:lnTo>
                      <a:pt x="4848" y="113573"/>
                    </a:lnTo>
                    <a:lnTo>
                      <a:pt x="4582" y="113742"/>
                    </a:lnTo>
                    <a:lnTo>
                      <a:pt x="4316" y="113943"/>
                    </a:lnTo>
                    <a:lnTo>
                      <a:pt x="4050" y="114213"/>
                    </a:lnTo>
                    <a:lnTo>
                      <a:pt x="3799" y="114515"/>
                    </a:lnTo>
                    <a:lnTo>
                      <a:pt x="3548" y="114885"/>
                    </a:lnTo>
                    <a:lnTo>
                      <a:pt x="3304" y="115323"/>
                    </a:lnTo>
                    <a:lnTo>
                      <a:pt x="3060" y="115794"/>
                    </a:lnTo>
                    <a:lnTo>
                      <a:pt x="2831" y="116298"/>
                    </a:lnTo>
                    <a:lnTo>
                      <a:pt x="2602" y="116870"/>
                    </a:lnTo>
                    <a:lnTo>
                      <a:pt x="2387" y="117476"/>
                    </a:lnTo>
                    <a:lnTo>
                      <a:pt x="2173" y="118115"/>
                    </a:lnTo>
                    <a:lnTo>
                      <a:pt x="1966" y="118821"/>
                    </a:lnTo>
                    <a:lnTo>
                      <a:pt x="1774" y="119562"/>
                    </a:lnTo>
                    <a:lnTo>
                      <a:pt x="1589" y="120335"/>
                    </a:lnTo>
                    <a:lnTo>
                      <a:pt x="1404" y="121143"/>
                    </a:lnTo>
                    <a:lnTo>
                      <a:pt x="1234" y="121984"/>
                    </a:lnTo>
                    <a:lnTo>
                      <a:pt x="1079" y="122858"/>
                    </a:lnTo>
                    <a:lnTo>
                      <a:pt x="924" y="123800"/>
                    </a:lnTo>
                    <a:lnTo>
                      <a:pt x="784" y="124742"/>
                    </a:lnTo>
                    <a:lnTo>
                      <a:pt x="658" y="125718"/>
                    </a:lnTo>
                    <a:lnTo>
                      <a:pt x="532" y="126727"/>
                    </a:lnTo>
                    <a:lnTo>
                      <a:pt x="429" y="127736"/>
                    </a:lnTo>
                    <a:lnTo>
                      <a:pt x="333" y="128813"/>
                    </a:lnTo>
                    <a:lnTo>
                      <a:pt x="244" y="129889"/>
                    </a:lnTo>
                    <a:lnTo>
                      <a:pt x="170" y="131000"/>
                    </a:lnTo>
                    <a:lnTo>
                      <a:pt x="111" y="132110"/>
                    </a:lnTo>
                    <a:lnTo>
                      <a:pt x="67" y="133254"/>
                    </a:lnTo>
                    <a:lnTo>
                      <a:pt x="30" y="134431"/>
                    </a:lnTo>
                    <a:lnTo>
                      <a:pt x="8" y="135608"/>
                    </a:lnTo>
                    <a:lnTo>
                      <a:pt x="0" y="136820"/>
                    </a:lnTo>
                    <a:lnTo>
                      <a:pt x="8" y="137997"/>
                    </a:lnTo>
                    <a:lnTo>
                      <a:pt x="30" y="139174"/>
                    </a:lnTo>
                    <a:lnTo>
                      <a:pt x="67" y="140352"/>
                    </a:lnTo>
                    <a:lnTo>
                      <a:pt x="111" y="141496"/>
                    </a:lnTo>
                    <a:lnTo>
                      <a:pt x="170" y="142640"/>
                    </a:lnTo>
                    <a:lnTo>
                      <a:pt x="244" y="143716"/>
                    </a:lnTo>
                    <a:lnTo>
                      <a:pt x="333" y="144826"/>
                    </a:lnTo>
                    <a:lnTo>
                      <a:pt x="429" y="145869"/>
                    </a:lnTo>
                    <a:lnTo>
                      <a:pt x="532" y="146912"/>
                    </a:lnTo>
                    <a:lnTo>
                      <a:pt x="658" y="147921"/>
                    </a:lnTo>
                    <a:lnTo>
                      <a:pt x="784" y="148897"/>
                    </a:lnTo>
                    <a:lnTo>
                      <a:pt x="924" y="149839"/>
                    </a:lnTo>
                    <a:lnTo>
                      <a:pt x="1079" y="150747"/>
                    </a:lnTo>
                    <a:lnTo>
                      <a:pt x="1234" y="151622"/>
                    </a:lnTo>
                    <a:lnTo>
                      <a:pt x="1404" y="152496"/>
                    </a:lnTo>
                    <a:lnTo>
                      <a:pt x="1589" y="153304"/>
                    </a:lnTo>
                    <a:lnTo>
                      <a:pt x="1774" y="154078"/>
                    </a:lnTo>
                    <a:lnTo>
                      <a:pt x="1966" y="154818"/>
                    </a:lnTo>
                    <a:lnTo>
                      <a:pt x="2173" y="155491"/>
                    </a:lnTo>
                    <a:lnTo>
                      <a:pt x="2387" y="156163"/>
                    </a:lnTo>
                    <a:lnTo>
                      <a:pt x="2602" y="156769"/>
                    </a:lnTo>
                    <a:lnTo>
                      <a:pt x="2831" y="157341"/>
                    </a:lnTo>
                    <a:lnTo>
                      <a:pt x="3060" y="157845"/>
                    </a:lnTo>
                    <a:lnTo>
                      <a:pt x="3304" y="158316"/>
                    </a:lnTo>
                    <a:lnTo>
                      <a:pt x="3548" y="158720"/>
                    </a:lnTo>
                    <a:lnTo>
                      <a:pt x="3799" y="159090"/>
                    </a:lnTo>
                    <a:lnTo>
                      <a:pt x="4050" y="159427"/>
                    </a:lnTo>
                    <a:lnTo>
                      <a:pt x="4316" y="159696"/>
                    </a:lnTo>
                    <a:lnTo>
                      <a:pt x="4582" y="159898"/>
                    </a:lnTo>
                    <a:lnTo>
                      <a:pt x="4848" y="160032"/>
                    </a:lnTo>
                    <a:lnTo>
                      <a:pt x="5122" y="160133"/>
                    </a:lnTo>
                    <a:lnTo>
                      <a:pt x="5403"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7" y="157341"/>
                    </a:lnTo>
                    <a:lnTo>
                      <a:pt x="8189" y="156769"/>
                    </a:lnTo>
                    <a:lnTo>
                      <a:pt x="8411" y="156163"/>
                    </a:lnTo>
                    <a:lnTo>
                      <a:pt x="8625" y="155491"/>
                    </a:lnTo>
                    <a:lnTo>
                      <a:pt x="8824" y="154818"/>
                    </a:lnTo>
                    <a:lnTo>
                      <a:pt x="9024" y="154078"/>
                    </a:lnTo>
                    <a:lnTo>
                      <a:pt x="9209" y="153304"/>
                    </a:lnTo>
                    <a:lnTo>
                      <a:pt x="9386" y="152496"/>
                    </a:lnTo>
                    <a:lnTo>
                      <a:pt x="9556" y="151622"/>
                    </a:lnTo>
                    <a:lnTo>
                      <a:pt x="9719" y="150747"/>
                    </a:lnTo>
                    <a:lnTo>
                      <a:pt x="9874" y="149839"/>
                    </a:lnTo>
                    <a:lnTo>
                      <a:pt x="10014" y="148897"/>
                    </a:lnTo>
                    <a:lnTo>
                      <a:pt x="10140" y="147921"/>
                    </a:lnTo>
                    <a:lnTo>
                      <a:pt x="10266" y="146912"/>
                    </a:lnTo>
                    <a:lnTo>
                      <a:pt x="10369" y="145869"/>
                    </a:lnTo>
                    <a:lnTo>
                      <a:pt x="10465" y="144826"/>
                    </a:lnTo>
                    <a:lnTo>
                      <a:pt x="10554" y="143716"/>
                    </a:lnTo>
                    <a:lnTo>
                      <a:pt x="10628" y="142640"/>
                    </a:lnTo>
                    <a:lnTo>
                      <a:pt x="10687" y="141496"/>
                    </a:lnTo>
                    <a:lnTo>
                      <a:pt x="10731" y="140352"/>
                    </a:lnTo>
                    <a:lnTo>
                      <a:pt x="10768" y="139174"/>
                    </a:lnTo>
                    <a:lnTo>
                      <a:pt x="10790" y="137997"/>
                    </a:lnTo>
                    <a:lnTo>
                      <a:pt x="10798" y="136820"/>
                    </a:lnTo>
                    <a:lnTo>
                      <a:pt x="10790" y="135608"/>
                    </a:lnTo>
                    <a:lnTo>
                      <a:pt x="10768" y="134431"/>
                    </a:lnTo>
                    <a:lnTo>
                      <a:pt x="10731" y="133254"/>
                    </a:lnTo>
                    <a:lnTo>
                      <a:pt x="10687" y="132110"/>
                    </a:lnTo>
                    <a:lnTo>
                      <a:pt x="10628" y="131000"/>
                    </a:lnTo>
                    <a:lnTo>
                      <a:pt x="10554" y="129889"/>
                    </a:lnTo>
                    <a:lnTo>
                      <a:pt x="10465" y="128813"/>
                    </a:lnTo>
                    <a:lnTo>
                      <a:pt x="10369" y="127736"/>
                    </a:lnTo>
                    <a:lnTo>
                      <a:pt x="10266" y="126727"/>
                    </a:lnTo>
                    <a:lnTo>
                      <a:pt x="10140" y="125718"/>
                    </a:lnTo>
                    <a:lnTo>
                      <a:pt x="10014" y="124742"/>
                    </a:lnTo>
                    <a:lnTo>
                      <a:pt x="9874" y="123800"/>
                    </a:lnTo>
                    <a:lnTo>
                      <a:pt x="9719" y="122858"/>
                    </a:lnTo>
                    <a:lnTo>
                      <a:pt x="9556" y="121984"/>
                    </a:lnTo>
                    <a:lnTo>
                      <a:pt x="9386" y="121143"/>
                    </a:lnTo>
                    <a:lnTo>
                      <a:pt x="9209" y="120335"/>
                    </a:lnTo>
                    <a:lnTo>
                      <a:pt x="9024" y="119562"/>
                    </a:lnTo>
                    <a:lnTo>
                      <a:pt x="8824" y="118821"/>
                    </a:lnTo>
                    <a:lnTo>
                      <a:pt x="8625" y="118115"/>
                    </a:lnTo>
                    <a:lnTo>
                      <a:pt x="8411" y="117476"/>
                    </a:lnTo>
                    <a:lnTo>
                      <a:pt x="8189" y="116870"/>
                    </a:lnTo>
                    <a:lnTo>
                      <a:pt x="7967"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403" y="113472"/>
                    </a:lnTo>
                    <a:close/>
                    <a:moveTo>
                      <a:pt x="5122" y="226945"/>
                    </a:moveTo>
                    <a:lnTo>
                      <a:pt x="4848" y="227046"/>
                    </a:lnTo>
                    <a:lnTo>
                      <a:pt x="4582" y="227214"/>
                    </a:lnTo>
                    <a:lnTo>
                      <a:pt x="4316" y="227416"/>
                    </a:lnTo>
                    <a:lnTo>
                      <a:pt x="4050" y="227651"/>
                    </a:lnTo>
                    <a:lnTo>
                      <a:pt x="3799" y="227988"/>
                    </a:lnTo>
                    <a:lnTo>
                      <a:pt x="3548" y="228358"/>
                    </a:lnTo>
                    <a:lnTo>
                      <a:pt x="3304" y="228761"/>
                    </a:lnTo>
                    <a:lnTo>
                      <a:pt x="3060" y="229232"/>
                    </a:lnTo>
                    <a:lnTo>
                      <a:pt x="2831" y="229771"/>
                    </a:lnTo>
                    <a:lnTo>
                      <a:pt x="2602" y="230309"/>
                    </a:lnTo>
                    <a:lnTo>
                      <a:pt x="2387" y="230915"/>
                    </a:lnTo>
                    <a:lnTo>
                      <a:pt x="2173" y="231587"/>
                    </a:lnTo>
                    <a:lnTo>
                      <a:pt x="1966" y="232260"/>
                    </a:lnTo>
                    <a:lnTo>
                      <a:pt x="1774" y="233000"/>
                    </a:lnTo>
                    <a:lnTo>
                      <a:pt x="1589" y="233774"/>
                    </a:lnTo>
                    <a:lnTo>
                      <a:pt x="1404" y="234581"/>
                    </a:lnTo>
                    <a:lnTo>
                      <a:pt x="1234" y="235422"/>
                    </a:lnTo>
                    <a:lnTo>
                      <a:pt x="1079" y="236331"/>
                    </a:lnTo>
                    <a:lnTo>
                      <a:pt x="924" y="237239"/>
                    </a:lnTo>
                    <a:lnTo>
                      <a:pt x="784" y="238181"/>
                    </a:lnTo>
                    <a:lnTo>
                      <a:pt x="658" y="239157"/>
                    </a:lnTo>
                    <a:lnTo>
                      <a:pt x="532" y="240166"/>
                    </a:lnTo>
                    <a:lnTo>
                      <a:pt x="429" y="241209"/>
                    </a:lnTo>
                    <a:lnTo>
                      <a:pt x="333" y="242252"/>
                    </a:lnTo>
                    <a:lnTo>
                      <a:pt x="244" y="243328"/>
                    </a:lnTo>
                    <a:lnTo>
                      <a:pt x="170" y="244438"/>
                    </a:lnTo>
                    <a:lnTo>
                      <a:pt x="111" y="245582"/>
                    </a:lnTo>
                    <a:lnTo>
                      <a:pt x="67" y="246726"/>
                    </a:lnTo>
                    <a:lnTo>
                      <a:pt x="30" y="247903"/>
                    </a:lnTo>
                    <a:lnTo>
                      <a:pt x="8" y="249081"/>
                    </a:lnTo>
                    <a:lnTo>
                      <a:pt x="0" y="250258"/>
                    </a:lnTo>
                    <a:lnTo>
                      <a:pt x="8" y="251469"/>
                    </a:lnTo>
                    <a:lnTo>
                      <a:pt x="30" y="252647"/>
                    </a:lnTo>
                    <a:lnTo>
                      <a:pt x="67" y="253824"/>
                    </a:lnTo>
                    <a:lnTo>
                      <a:pt x="111" y="254968"/>
                    </a:lnTo>
                    <a:lnTo>
                      <a:pt x="170" y="256078"/>
                    </a:lnTo>
                    <a:lnTo>
                      <a:pt x="244" y="257188"/>
                    </a:lnTo>
                    <a:lnTo>
                      <a:pt x="333" y="258265"/>
                    </a:lnTo>
                    <a:lnTo>
                      <a:pt x="429" y="259341"/>
                    </a:lnTo>
                    <a:lnTo>
                      <a:pt x="532" y="260384"/>
                    </a:lnTo>
                    <a:lnTo>
                      <a:pt x="658" y="261360"/>
                    </a:lnTo>
                    <a:lnTo>
                      <a:pt x="784" y="262336"/>
                    </a:lnTo>
                    <a:lnTo>
                      <a:pt x="924" y="263311"/>
                    </a:lnTo>
                    <a:lnTo>
                      <a:pt x="1079" y="264220"/>
                    </a:lnTo>
                    <a:lnTo>
                      <a:pt x="1234" y="265094"/>
                    </a:lnTo>
                    <a:lnTo>
                      <a:pt x="1404" y="265935"/>
                    </a:lnTo>
                    <a:lnTo>
                      <a:pt x="1589" y="266743"/>
                    </a:lnTo>
                    <a:lnTo>
                      <a:pt x="1774" y="267516"/>
                    </a:lnTo>
                    <a:lnTo>
                      <a:pt x="1966" y="268256"/>
                    </a:lnTo>
                    <a:lnTo>
                      <a:pt x="2173" y="268963"/>
                    </a:lnTo>
                    <a:lnTo>
                      <a:pt x="2387" y="269602"/>
                    </a:lnTo>
                    <a:lnTo>
                      <a:pt x="2602" y="270208"/>
                    </a:lnTo>
                    <a:lnTo>
                      <a:pt x="2831" y="270780"/>
                    </a:lnTo>
                    <a:lnTo>
                      <a:pt x="3060" y="271318"/>
                    </a:lnTo>
                    <a:lnTo>
                      <a:pt x="3304" y="271789"/>
                    </a:lnTo>
                    <a:lnTo>
                      <a:pt x="3548" y="272193"/>
                    </a:lnTo>
                    <a:lnTo>
                      <a:pt x="3799" y="272563"/>
                    </a:lnTo>
                    <a:lnTo>
                      <a:pt x="4050" y="272865"/>
                    </a:lnTo>
                    <a:lnTo>
                      <a:pt x="4316" y="273134"/>
                    </a:lnTo>
                    <a:lnTo>
                      <a:pt x="4582" y="273336"/>
                    </a:lnTo>
                    <a:lnTo>
                      <a:pt x="4848" y="273505"/>
                    </a:lnTo>
                    <a:lnTo>
                      <a:pt x="5122" y="273572"/>
                    </a:lnTo>
                    <a:lnTo>
                      <a:pt x="5403"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7" y="270780"/>
                    </a:lnTo>
                    <a:lnTo>
                      <a:pt x="8189" y="270208"/>
                    </a:lnTo>
                    <a:lnTo>
                      <a:pt x="8411" y="269602"/>
                    </a:lnTo>
                    <a:lnTo>
                      <a:pt x="8625" y="268963"/>
                    </a:lnTo>
                    <a:lnTo>
                      <a:pt x="8824" y="268256"/>
                    </a:lnTo>
                    <a:lnTo>
                      <a:pt x="9024" y="267516"/>
                    </a:lnTo>
                    <a:lnTo>
                      <a:pt x="9209" y="266743"/>
                    </a:lnTo>
                    <a:lnTo>
                      <a:pt x="9386" y="265935"/>
                    </a:lnTo>
                    <a:lnTo>
                      <a:pt x="9556" y="265094"/>
                    </a:lnTo>
                    <a:lnTo>
                      <a:pt x="9719" y="264220"/>
                    </a:lnTo>
                    <a:lnTo>
                      <a:pt x="9874" y="263311"/>
                    </a:lnTo>
                    <a:lnTo>
                      <a:pt x="10014" y="262336"/>
                    </a:lnTo>
                    <a:lnTo>
                      <a:pt x="10140" y="261360"/>
                    </a:lnTo>
                    <a:lnTo>
                      <a:pt x="10266" y="260384"/>
                    </a:lnTo>
                    <a:lnTo>
                      <a:pt x="10369" y="259341"/>
                    </a:lnTo>
                    <a:lnTo>
                      <a:pt x="10465" y="258265"/>
                    </a:lnTo>
                    <a:lnTo>
                      <a:pt x="10554" y="257188"/>
                    </a:lnTo>
                    <a:lnTo>
                      <a:pt x="10628" y="256078"/>
                    </a:lnTo>
                    <a:lnTo>
                      <a:pt x="10687" y="254968"/>
                    </a:lnTo>
                    <a:lnTo>
                      <a:pt x="10731" y="253824"/>
                    </a:lnTo>
                    <a:lnTo>
                      <a:pt x="10768" y="252647"/>
                    </a:lnTo>
                    <a:lnTo>
                      <a:pt x="10790" y="251469"/>
                    </a:lnTo>
                    <a:lnTo>
                      <a:pt x="10798" y="250258"/>
                    </a:lnTo>
                    <a:lnTo>
                      <a:pt x="10790" y="249081"/>
                    </a:lnTo>
                    <a:lnTo>
                      <a:pt x="10768" y="247903"/>
                    </a:lnTo>
                    <a:lnTo>
                      <a:pt x="10731" y="246726"/>
                    </a:lnTo>
                    <a:lnTo>
                      <a:pt x="10687" y="245582"/>
                    </a:lnTo>
                    <a:lnTo>
                      <a:pt x="10628" y="244438"/>
                    </a:lnTo>
                    <a:lnTo>
                      <a:pt x="10554" y="243328"/>
                    </a:lnTo>
                    <a:lnTo>
                      <a:pt x="10465" y="242252"/>
                    </a:lnTo>
                    <a:lnTo>
                      <a:pt x="10369" y="241209"/>
                    </a:lnTo>
                    <a:lnTo>
                      <a:pt x="10266" y="240166"/>
                    </a:lnTo>
                    <a:lnTo>
                      <a:pt x="10140" y="239157"/>
                    </a:lnTo>
                    <a:lnTo>
                      <a:pt x="10014" y="238181"/>
                    </a:lnTo>
                    <a:lnTo>
                      <a:pt x="9874" y="237239"/>
                    </a:lnTo>
                    <a:lnTo>
                      <a:pt x="9719" y="236331"/>
                    </a:lnTo>
                    <a:lnTo>
                      <a:pt x="9556" y="235422"/>
                    </a:lnTo>
                    <a:lnTo>
                      <a:pt x="9386" y="234581"/>
                    </a:lnTo>
                    <a:lnTo>
                      <a:pt x="9209" y="233774"/>
                    </a:lnTo>
                    <a:lnTo>
                      <a:pt x="9024" y="233000"/>
                    </a:lnTo>
                    <a:lnTo>
                      <a:pt x="8824" y="232260"/>
                    </a:lnTo>
                    <a:lnTo>
                      <a:pt x="8625" y="231587"/>
                    </a:lnTo>
                    <a:lnTo>
                      <a:pt x="8411" y="230915"/>
                    </a:lnTo>
                    <a:lnTo>
                      <a:pt x="8189" y="230309"/>
                    </a:lnTo>
                    <a:lnTo>
                      <a:pt x="7967"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22" y="340384"/>
                    </a:moveTo>
                    <a:lnTo>
                      <a:pt x="4848" y="340485"/>
                    </a:lnTo>
                    <a:lnTo>
                      <a:pt x="4582" y="340653"/>
                    </a:lnTo>
                    <a:lnTo>
                      <a:pt x="4316" y="340855"/>
                    </a:lnTo>
                    <a:lnTo>
                      <a:pt x="4050" y="341124"/>
                    </a:lnTo>
                    <a:lnTo>
                      <a:pt x="3799" y="341426"/>
                    </a:lnTo>
                    <a:lnTo>
                      <a:pt x="3548" y="341797"/>
                    </a:lnTo>
                    <a:lnTo>
                      <a:pt x="3304" y="342200"/>
                    </a:lnTo>
                    <a:lnTo>
                      <a:pt x="3060" y="342671"/>
                    </a:lnTo>
                    <a:lnTo>
                      <a:pt x="2831" y="343209"/>
                    </a:lnTo>
                    <a:lnTo>
                      <a:pt x="2602" y="343748"/>
                    </a:lnTo>
                    <a:lnTo>
                      <a:pt x="2387" y="344387"/>
                    </a:lnTo>
                    <a:lnTo>
                      <a:pt x="2173" y="345026"/>
                    </a:lnTo>
                    <a:lnTo>
                      <a:pt x="1966" y="345733"/>
                    </a:lnTo>
                    <a:lnTo>
                      <a:pt x="1774" y="346439"/>
                    </a:lnTo>
                    <a:lnTo>
                      <a:pt x="1589" y="347213"/>
                    </a:lnTo>
                    <a:lnTo>
                      <a:pt x="1404" y="348054"/>
                    </a:lnTo>
                    <a:lnTo>
                      <a:pt x="1234" y="348895"/>
                    </a:lnTo>
                    <a:lnTo>
                      <a:pt x="1079" y="349770"/>
                    </a:lnTo>
                    <a:lnTo>
                      <a:pt x="924" y="350678"/>
                    </a:lnTo>
                    <a:lnTo>
                      <a:pt x="784" y="351620"/>
                    </a:lnTo>
                    <a:lnTo>
                      <a:pt x="658" y="352595"/>
                    </a:lnTo>
                    <a:lnTo>
                      <a:pt x="532" y="353605"/>
                    </a:lnTo>
                    <a:lnTo>
                      <a:pt x="429" y="354648"/>
                    </a:lnTo>
                    <a:lnTo>
                      <a:pt x="333" y="355724"/>
                    </a:lnTo>
                    <a:lnTo>
                      <a:pt x="244" y="356801"/>
                    </a:lnTo>
                    <a:lnTo>
                      <a:pt x="170" y="357911"/>
                    </a:lnTo>
                    <a:lnTo>
                      <a:pt x="111" y="359021"/>
                    </a:lnTo>
                    <a:lnTo>
                      <a:pt x="67" y="360165"/>
                    </a:lnTo>
                    <a:lnTo>
                      <a:pt x="30" y="361342"/>
                    </a:lnTo>
                    <a:lnTo>
                      <a:pt x="8" y="362520"/>
                    </a:lnTo>
                    <a:lnTo>
                      <a:pt x="0" y="363697"/>
                    </a:lnTo>
                    <a:lnTo>
                      <a:pt x="8" y="364908"/>
                    </a:lnTo>
                    <a:lnTo>
                      <a:pt x="30" y="366086"/>
                    </a:lnTo>
                    <a:lnTo>
                      <a:pt x="67" y="367263"/>
                    </a:lnTo>
                    <a:lnTo>
                      <a:pt x="111" y="368407"/>
                    </a:lnTo>
                    <a:lnTo>
                      <a:pt x="170" y="369517"/>
                    </a:lnTo>
                    <a:lnTo>
                      <a:pt x="244" y="370627"/>
                    </a:lnTo>
                    <a:lnTo>
                      <a:pt x="333" y="371704"/>
                    </a:lnTo>
                    <a:lnTo>
                      <a:pt x="429" y="372780"/>
                    </a:lnTo>
                    <a:lnTo>
                      <a:pt x="532" y="373823"/>
                    </a:lnTo>
                    <a:lnTo>
                      <a:pt x="658" y="374799"/>
                    </a:lnTo>
                    <a:lnTo>
                      <a:pt x="784" y="375808"/>
                    </a:lnTo>
                    <a:lnTo>
                      <a:pt x="924" y="376750"/>
                    </a:lnTo>
                    <a:lnTo>
                      <a:pt x="1079" y="377658"/>
                    </a:lnTo>
                    <a:lnTo>
                      <a:pt x="1234" y="378533"/>
                    </a:lnTo>
                    <a:lnTo>
                      <a:pt x="1404" y="379374"/>
                    </a:lnTo>
                    <a:lnTo>
                      <a:pt x="1589" y="380215"/>
                    </a:lnTo>
                    <a:lnTo>
                      <a:pt x="1774" y="380989"/>
                    </a:lnTo>
                    <a:lnTo>
                      <a:pt x="1966" y="381695"/>
                    </a:lnTo>
                    <a:lnTo>
                      <a:pt x="2173" y="382402"/>
                    </a:lnTo>
                    <a:lnTo>
                      <a:pt x="2387" y="383041"/>
                    </a:lnTo>
                    <a:lnTo>
                      <a:pt x="2602" y="383680"/>
                    </a:lnTo>
                    <a:lnTo>
                      <a:pt x="2831" y="384218"/>
                    </a:lnTo>
                    <a:lnTo>
                      <a:pt x="3060" y="384757"/>
                    </a:lnTo>
                    <a:lnTo>
                      <a:pt x="3304" y="385228"/>
                    </a:lnTo>
                    <a:lnTo>
                      <a:pt x="3548" y="385631"/>
                    </a:lnTo>
                    <a:lnTo>
                      <a:pt x="3799" y="386001"/>
                    </a:lnTo>
                    <a:lnTo>
                      <a:pt x="4050" y="386304"/>
                    </a:lnTo>
                    <a:lnTo>
                      <a:pt x="4316" y="386573"/>
                    </a:lnTo>
                    <a:lnTo>
                      <a:pt x="4582" y="386775"/>
                    </a:lnTo>
                    <a:lnTo>
                      <a:pt x="4848" y="386943"/>
                    </a:lnTo>
                    <a:lnTo>
                      <a:pt x="5122"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7" y="384218"/>
                    </a:lnTo>
                    <a:lnTo>
                      <a:pt x="8189" y="383680"/>
                    </a:lnTo>
                    <a:lnTo>
                      <a:pt x="8411" y="383041"/>
                    </a:lnTo>
                    <a:lnTo>
                      <a:pt x="8625" y="382402"/>
                    </a:lnTo>
                    <a:lnTo>
                      <a:pt x="8824" y="381695"/>
                    </a:lnTo>
                    <a:lnTo>
                      <a:pt x="9024" y="380989"/>
                    </a:lnTo>
                    <a:lnTo>
                      <a:pt x="9209" y="380215"/>
                    </a:lnTo>
                    <a:lnTo>
                      <a:pt x="9386" y="379374"/>
                    </a:lnTo>
                    <a:lnTo>
                      <a:pt x="9556" y="378533"/>
                    </a:lnTo>
                    <a:lnTo>
                      <a:pt x="9719" y="377658"/>
                    </a:lnTo>
                    <a:lnTo>
                      <a:pt x="9874" y="376750"/>
                    </a:lnTo>
                    <a:lnTo>
                      <a:pt x="10014" y="375808"/>
                    </a:lnTo>
                    <a:lnTo>
                      <a:pt x="10140" y="374799"/>
                    </a:lnTo>
                    <a:lnTo>
                      <a:pt x="10266" y="373823"/>
                    </a:lnTo>
                    <a:lnTo>
                      <a:pt x="10369" y="372780"/>
                    </a:lnTo>
                    <a:lnTo>
                      <a:pt x="10465" y="371704"/>
                    </a:lnTo>
                    <a:lnTo>
                      <a:pt x="10554" y="370627"/>
                    </a:lnTo>
                    <a:lnTo>
                      <a:pt x="10628" y="369517"/>
                    </a:lnTo>
                    <a:lnTo>
                      <a:pt x="10687" y="368407"/>
                    </a:lnTo>
                    <a:lnTo>
                      <a:pt x="10731" y="367263"/>
                    </a:lnTo>
                    <a:lnTo>
                      <a:pt x="10768" y="366086"/>
                    </a:lnTo>
                    <a:lnTo>
                      <a:pt x="10790" y="364908"/>
                    </a:lnTo>
                    <a:lnTo>
                      <a:pt x="10798" y="363697"/>
                    </a:lnTo>
                    <a:lnTo>
                      <a:pt x="10790" y="362520"/>
                    </a:lnTo>
                    <a:lnTo>
                      <a:pt x="10768" y="361342"/>
                    </a:lnTo>
                    <a:lnTo>
                      <a:pt x="10731" y="360165"/>
                    </a:lnTo>
                    <a:lnTo>
                      <a:pt x="10687" y="359021"/>
                    </a:lnTo>
                    <a:lnTo>
                      <a:pt x="10628" y="357911"/>
                    </a:lnTo>
                    <a:lnTo>
                      <a:pt x="10554" y="356801"/>
                    </a:lnTo>
                    <a:lnTo>
                      <a:pt x="10465" y="355724"/>
                    </a:lnTo>
                    <a:lnTo>
                      <a:pt x="10369" y="354648"/>
                    </a:lnTo>
                    <a:lnTo>
                      <a:pt x="10266" y="353605"/>
                    </a:lnTo>
                    <a:lnTo>
                      <a:pt x="10140" y="352595"/>
                    </a:lnTo>
                    <a:lnTo>
                      <a:pt x="10014" y="351620"/>
                    </a:lnTo>
                    <a:lnTo>
                      <a:pt x="9874" y="350678"/>
                    </a:lnTo>
                    <a:lnTo>
                      <a:pt x="9719" y="349770"/>
                    </a:lnTo>
                    <a:lnTo>
                      <a:pt x="9556" y="348895"/>
                    </a:lnTo>
                    <a:lnTo>
                      <a:pt x="9386" y="348054"/>
                    </a:lnTo>
                    <a:lnTo>
                      <a:pt x="9209" y="347213"/>
                    </a:lnTo>
                    <a:lnTo>
                      <a:pt x="9024" y="346439"/>
                    </a:lnTo>
                    <a:lnTo>
                      <a:pt x="8824" y="345733"/>
                    </a:lnTo>
                    <a:lnTo>
                      <a:pt x="8625" y="345026"/>
                    </a:lnTo>
                    <a:lnTo>
                      <a:pt x="8411" y="344387"/>
                    </a:lnTo>
                    <a:lnTo>
                      <a:pt x="8189" y="343748"/>
                    </a:lnTo>
                    <a:lnTo>
                      <a:pt x="7967"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403" y="453822"/>
                    </a:moveTo>
                    <a:lnTo>
                      <a:pt x="5122" y="453856"/>
                    </a:lnTo>
                    <a:lnTo>
                      <a:pt x="4848" y="453957"/>
                    </a:lnTo>
                    <a:lnTo>
                      <a:pt x="4582" y="454092"/>
                    </a:lnTo>
                    <a:lnTo>
                      <a:pt x="4316" y="454293"/>
                    </a:lnTo>
                    <a:lnTo>
                      <a:pt x="4050" y="454562"/>
                    </a:lnTo>
                    <a:lnTo>
                      <a:pt x="3799" y="454865"/>
                    </a:lnTo>
                    <a:lnTo>
                      <a:pt x="3548" y="455235"/>
                    </a:lnTo>
                    <a:lnTo>
                      <a:pt x="3304" y="455639"/>
                    </a:lnTo>
                    <a:lnTo>
                      <a:pt x="3060" y="456110"/>
                    </a:lnTo>
                    <a:lnTo>
                      <a:pt x="2831" y="456615"/>
                    </a:lnTo>
                    <a:lnTo>
                      <a:pt x="2602" y="457153"/>
                    </a:lnTo>
                    <a:lnTo>
                      <a:pt x="2387" y="457758"/>
                    </a:lnTo>
                    <a:lnTo>
                      <a:pt x="2173" y="458398"/>
                    </a:lnTo>
                    <a:lnTo>
                      <a:pt x="1966" y="459104"/>
                    </a:lnTo>
                    <a:lnTo>
                      <a:pt x="1774" y="459811"/>
                    </a:lnTo>
                    <a:lnTo>
                      <a:pt x="1589" y="460584"/>
                    </a:lnTo>
                    <a:lnTo>
                      <a:pt x="1404" y="461392"/>
                    </a:lnTo>
                    <a:lnTo>
                      <a:pt x="1234" y="462233"/>
                    </a:lnTo>
                    <a:lnTo>
                      <a:pt x="1079" y="463141"/>
                    </a:lnTo>
                    <a:lnTo>
                      <a:pt x="924" y="464049"/>
                    </a:lnTo>
                    <a:lnTo>
                      <a:pt x="784" y="464991"/>
                    </a:lnTo>
                    <a:lnTo>
                      <a:pt x="658" y="465967"/>
                    </a:lnTo>
                    <a:lnTo>
                      <a:pt x="532" y="466976"/>
                    </a:lnTo>
                    <a:lnTo>
                      <a:pt x="429" y="468019"/>
                    </a:lnTo>
                    <a:lnTo>
                      <a:pt x="333" y="469062"/>
                    </a:lnTo>
                    <a:lnTo>
                      <a:pt x="244" y="470172"/>
                    </a:lnTo>
                    <a:lnTo>
                      <a:pt x="170" y="471282"/>
                    </a:lnTo>
                    <a:lnTo>
                      <a:pt x="111" y="472426"/>
                    </a:lnTo>
                    <a:lnTo>
                      <a:pt x="67" y="473570"/>
                    </a:lnTo>
                    <a:lnTo>
                      <a:pt x="30" y="474747"/>
                    </a:lnTo>
                    <a:lnTo>
                      <a:pt x="8" y="475958"/>
                    </a:lnTo>
                    <a:lnTo>
                      <a:pt x="0" y="477170"/>
                    </a:lnTo>
                    <a:lnTo>
                      <a:pt x="8" y="478381"/>
                    </a:lnTo>
                    <a:lnTo>
                      <a:pt x="30" y="479558"/>
                    </a:lnTo>
                    <a:lnTo>
                      <a:pt x="67" y="480702"/>
                    </a:lnTo>
                    <a:lnTo>
                      <a:pt x="111" y="481879"/>
                    </a:lnTo>
                    <a:lnTo>
                      <a:pt x="170" y="482989"/>
                    </a:lnTo>
                    <a:lnTo>
                      <a:pt x="244" y="484100"/>
                    </a:lnTo>
                    <a:lnTo>
                      <a:pt x="333" y="485176"/>
                    </a:lnTo>
                    <a:lnTo>
                      <a:pt x="429" y="486253"/>
                    </a:lnTo>
                    <a:lnTo>
                      <a:pt x="532" y="487262"/>
                    </a:lnTo>
                    <a:lnTo>
                      <a:pt x="658" y="488271"/>
                    </a:lnTo>
                    <a:lnTo>
                      <a:pt x="784" y="489247"/>
                    </a:lnTo>
                    <a:lnTo>
                      <a:pt x="924" y="490189"/>
                    </a:lnTo>
                    <a:lnTo>
                      <a:pt x="1079" y="491131"/>
                    </a:lnTo>
                    <a:lnTo>
                      <a:pt x="1234" y="492005"/>
                    </a:lnTo>
                    <a:lnTo>
                      <a:pt x="1404" y="492846"/>
                    </a:lnTo>
                    <a:lnTo>
                      <a:pt x="1589" y="493654"/>
                    </a:lnTo>
                    <a:lnTo>
                      <a:pt x="1774" y="494428"/>
                    </a:lnTo>
                    <a:lnTo>
                      <a:pt x="1966" y="495168"/>
                    </a:lnTo>
                    <a:lnTo>
                      <a:pt x="2173" y="495874"/>
                    </a:lnTo>
                    <a:lnTo>
                      <a:pt x="2387" y="496513"/>
                    </a:lnTo>
                    <a:lnTo>
                      <a:pt x="2602" y="497119"/>
                    </a:lnTo>
                    <a:lnTo>
                      <a:pt x="2831" y="497691"/>
                    </a:lnTo>
                    <a:lnTo>
                      <a:pt x="3060" y="498195"/>
                    </a:lnTo>
                    <a:lnTo>
                      <a:pt x="3304" y="498666"/>
                    </a:lnTo>
                    <a:lnTo>
                      <a:pt x="3548" y="499104"/>
                    </a:lnTo>
                    <a:lnTo>
                      <a:pt x="3799" y="499474"/>
                    </a:lnTo>
                    <a:lnTo>
                      <a:pt x="4050" y="499777"/>
                    </a:lnTo>
                    <a:lnTo>
                      <a:pt x="4316" y="500046"/>
                    </a:lnTo>
                    <a:lnTo>
                      <a:pt x="4582" y="500248"/>
                    </a:lnTo>
                    <a:lnTo>
                      <a:pt x="4848" y="500382"/>
                    </a:lnTo>
                    <a:lnTo>
                      <a:pt x="5122" y="500483"/>
                    </a:lnTo>
                    <a:lnTo>
                      <a:pt x="5403"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7" y="497691"/>
                    </a:lnTo>
                    <a:lnTo>
                      <a:pt x="8189" y="497119"/>
                    </a:lnTo>
                    <a:lnTo>
                      <a:pt x="8411" y="496513"/>
                    </a:lnTo>
                    <a:lnTo>
                      <a:pt x="8625" y="495874"/>
                    </a:lnTo>
                    <a:lnTo>
                      <a:pt x="8824" y="495168"/>
                    </a:lnTo>
                    <a:lnTo>
                      <a:pt x="9024" y="494428"/>
                    </a:lnTo>
                    <a:lnTo>
                      <a:pt x="9209" y="493654"/>
                    </a:lnTo>
                    <a:lnTo>
                      <a:pt x="9386" y="492846"/>
                    </a:lnTo>
                    <a:lnTo>
                      <a:pt x="9556" y="492005"/>
                    </a:lnTo>
                    <a:lnTo>
                      <a:pt x="9719" y="491131"/>
                    </a:lnTo>
                    <a:lnTo>
                      <a:pt x="9874" y="490189"/>
                    </a:lnTo>
                    <a:lnTo>
                      <a:pt x="10014" y="489247"/>
                    </a:lnTo>
                    <a:lnTo>
                      <a:pt x="10140" y="488271"/>
                    </a:lnTo>
                    <a:lnTo>
                      <a:pt x="10266" y="487262"/>
                    </a:lnTo>
                    <a:lnTo>
                      <a:pt x="10369" y="486253"/>
                    </a:lnTo>
                    <a:lnTo>
                      <a:pt x="10465" y="485176"/>
                    </a:lnTo>
                    <a:lnTo>
                      <a:pt x="10554" y="484100"/>
                    </a:lnTo>
                    <a:lnTo>
                      <a:pt x="10628" y="482989"/>
                    </a:lnTo>
                    <a:lnTo>
                      <a:pt x="10687" y="481879"/>
                    </a:lnTo>
                    <a:lnTo>
                      <a:pt x="10731" y="480702"/>
                    </a:lnTo>
                    <a:lnTo>
                      <a:pt x="10768" y="479558"/>
                    </a:lnTo>
                    <a:lnTo>
                      <a:pt x="10790" y="478381"/>
                    </a:lnTo>
                    <a:lnTo>
                      <a:pt x="10798" y="477170"/>
                    </a:lnTo>
                    <a:lnTo>
                      <a:pt x="10790" y="475958"/>
                    </a:lnTo>
                    <a:lnTo>
                      <a:pt x="10768" y="474747"/>
                    </a:lnTo>
                    <a:lnTo>
                      <a:pt x="10731" y="473570"/>
                    </a:lnTo>
                    <a:lnTo>
                      <a:pt x="10687" y="472426"/>
                    </a:lnTo>
                    <a:lnTo>
                      <a:pt x="10628" y="471282"/>
                    </a:lnTo>
                    <a:lnTo>
                      <a:pt x="10554" y="470172"/>
                    </a:lnTo>
                    <a:lnTo>
                      <a:pt x="10465" y="469062"/>
                    </a:lnTo>
                    <a:lnTo>
                      <a:pt x="10369" y="468019"/>
                    </a:lnTo>
                    <a:lnTo>
                      <a:pt x="10266" y="466976"/>
                    </a:lnTo>
                    <a:lnTo>
                      <a:pt x="10140" y="465967"/>
                    </a:lnTo>
                    <a:lnTo>
                      <a:pt x="10014" y="464991"/>
                    </a:lnTo>
                    <a:lnTo>
                      <a:pt x="9874" y="464049"/>
                    </a:lnTo>
                    <a:lnTo>
                      <a:pt x="9719" y="463141"/>
                    </a:lnTo>
                    <a:lnTo>
                      <a:pt x="9556" y="462233"/>
                    </a:lnTo>
                    <a:lnTo>
                      <a:pt x="9386" y="461392"/>
                    </a:lnTo>
                    <a:lnTo>
                      <a:pt x="9209" y="460584"/>
                    </a:lnTo>
                    <a:lnTo>
                      <a:pt x="9024" y="459811"/>
                    </a:lnTo>
                    <a:lnTo>
                      <a:pt x="8824" y="459104"/>
                    </a:lnTo>
                    <a:lnTo>
                      <a:pt x="8625" y="458398"/>
                    </a:lnTo>
                    <a:lnTo>
                      <a:pt x="8411" y="457758"/>
                    </a:lnTo>
                    <a:lnTo>
                      <a:pt x="8189" y="457153"/>
                    </a:lnTo>
                    <a:lnTo>
                      <a:pt x="7967"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403" y="453822"/>
                    </a:lnTo>
                    <a:close/>
                    <a:moveTo>
                      <a:pt x="5122" y="567059"/>
                    </a:moveTo>
                    <a:lnTo>
                      <a:pt x="4848" y="567160"/>
                    </a:lnTo>
                    <a:lnTo>
                      <a:pt x="4582" y="567328"/>
                    </a:lnTo>
                    <a:lnTo>
                      <a:pt x="4316" y="567530"/>
                    </a:lnTo>
                    <a:lnTo>
                      <a:pt x="4050" y="567766"/>
                    </a:lnTo>
                    <a:lnTo>
                      <a:pt x="3799" y="568102"/>
                    </a:lnTo>
                    <a:lnTo>
                      <a:pt x="3548" y="568472"/>
                    </a:lnTo>
                    <a:lnTo>
                      <a:pt x="3304" y="568876"/>
                    </a:lnTo>
                    <a:lnTo>
                      <a:pt x="3060" y="569347"/>
                    </a:lnTo>
                    <a:lnTo>
                      <a:pt x="2831" y="569885"/>
                    </a:lnTo>
                    <a:lnTo>
                      <a:pt x="2602" y="570423"/>
                    </a:lnTo>
                    <a:lnTo>
                      <a:pt x="2387" y="571029"/>
                    </a:lnTo>
                    <a:lnTo>
                      <a:pt x="2173" y="571702"/>
                    </a:lnTo>
                    <a:lnTo>
                      <a:pt x="1966" y="572408"/>
                    </a:lnTo>
                    <a:lnTo>
                      <a:pt x="1774" y="573115"/>
                    </a:lnTo>
                    <a:lnTo>
                      <a:pt x="1589" y="573889"/>
                    </a:lnTo>
                    <a:lnTo>
                      <a:pt x="1404" y="574730"/>
                    </a:lnTo>
                    <a:lnTo>
                      <a:pt x="1234" y="575571"/>
                    </a:lnTo>
                    <a:lnTo>
                      <a:pt x="1079" y="576445"/>
                    </a:lnTo>
                    <a:lnTo>
                      <a:pt x="924" y="577354"/>
                    </a:lnTo>
                    <a:lnTo>
                      <a:pt x="784" y="578296"/>
                    </a:lnTo>
                    <a:lnTo>
                      <a:pt x="658" y="579271"/>
                    </a:lnTo>
                    <a:lnTo>
                      <a:pt x="532" y="580280"/>
                    </a:lnTo>
                    <a:lnTo>
                      <a:pt x="429" y="581323"/>
                    </a:lnTo>
                    <a:lnTo>
                      <a:pt x="333" y="582400"/>
                    </a:lnTo>
                    <a:lnTo>
                      <a:pt x="244" y="583476"/>
                    </a:lnTo>
                    <a:lnTo>
                      <a:pt x="170" y="584586"/>
                    </a:lnTo>
                    <a:lnTo>
                      <a:pt x="111" y="585697"/>
                    </a:lnTo>
                    <a:lnTo>
                      <a:pt x="67" y="586840"/>
                    </a:lnTo>
                    <a:lnTo>
                      <a:pt x="30" y="588018"/>
                    </a:lnTo>
                    <a:lnTo>
                      <a:pt x="8" y="589195"/>
                    </a:lnTo>
                    <a:lnTo>
                      <a:pt x="0" y="590373"/>
                    </a:lnTo>
                    <a:lnTo>
                      <a:pt x="8" y="591618"/>
                    </a:lnTo>
                    <a:lnTo>
                      <a:pt x="30" y="592795"/>
                    </a:lnTo>
                    <a:lnTo>
                      <a:pt x="67" y="593972"/>
                    </a:lnTo>
                    <a:lnTo>
                      <a:pt x="111" y="595150"/>
                    </a:lnTo>
                    <a:lnTo>
                      <a:pt x="170" y="596294"/>
                    </a:lnTo>
                    <a:lnTo>
                      <a:pt x="244" y="597404"/>
                    </a:lnTo>
                    <a:lnTo>
                      <a:pt x="333" y="598480"/>
                    </a:lnTo>
                    <a:lnTo>
                      <a:pt x="429" y="599557"/>
                    </a:lnTo>
                    <a:lnTo>
                      <a:pt x="532" y="600600"/>
                    </a:lnTo>
                    <a:lnTo>
                      <a:pt x="658" y="601609"/>
                    </a:lnTo>
                    <a:lnTo>
                      <a:pt x="784" y="602585"/>
                    </a:lnTo>
                    <a:lnTo>
                      <a:pt x="924" y="603527"/>
                    </a:lnTo>
                    <a:lnTo>
                      <a:pt x="1079" y="604435"/>
                    </a:lnTo>
                    <a:lnTo>
                      <a:pt x="1234" y="605310"/>
                    </a:lnTo>
                    <a:lnTo>
                      <a:pt x="1404" y="606151"/>
                    </a:lnTo>
                    <a:lnTo>
                      <a:pt x="1589" y="606958"/>
                    </a:lnTo>
                    <a:lnTo>
                      <a:pt x="1774" y="607732"/>
                    </a:lnTo>
                    <a:lnTo>
                      <a:pt x="1966" y="608472"/>
                    </a:lnTo>
                    <a:lnTo>
                      <a:pt x="2173" y="609145"/>
                    </a:lnTo>
                    <a:lnTo>
                      <a:pt x="2387" y="609784"/>
                    </a:lnTo>
                    <a:lnTo>
                      <a:pt x="2602" y="610389"/>
                    </a:lnTo>
                    <a:lnTo>
                      <a:pt x="2831" y="610961"/>
                    </a:lnTo>
                    <a:lnTo>
                      <a:pt x="3060" y="611466"/>
                    </a:lnTo>
                    <a:lnTo>
                      <a:pt x="3304" y="611937"/>
                    </a:lnTo>
                    <a:lnTo>
                      <a:pt x="3548" y="612341"/>
                    </a:lnTo>
                    <a:lnTo>
                      <a:pt x="3799" y="612711"/>
                    </a:lnTo>
                    <a:lnTo>
                      <a:pt x="4050" y="613013"/>
                    </a:lnTo>
                    <a:lnTo>
                      <a:pt x="4316" y="613249"/>
                    </a:lnTo>
                    <a:lnTo>
                      <a:pt x="4582" y="613451"/>
                    </a:lnTo>
                    <a:lnTo>
                      <a:pt x="4848" y="613619"/>
                    </a:lnTo>
                    <a:lnTo>
                      <a:pt x="5122" y="613686"/>
                    </a:lnTo>
                    <a:lnTo>
                      <a:pt x="5403"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7" y="610961"/>
                    </a:lnTo>
                    <a:lnTo>
                      <a:pt x="8189" y="610389"/>
                    </a:lnTo>
                    <a:lnTo>
                      <a:pt x="8411" y="609784"/>
                    </a:lnTo>
                    <a:lnTo>
                      <a:pt x="8625" y="609145"/>
                    </a:lnTo>
                    <a:lnTo>
                      <a:pt x="8824" y="608472"/>
                    </a:lnTo>
                    <a:lnTo>
                      <a:pt x="9024" y="607732"/>
                    </a:lnTo>
                    <a:lnTo>
                      <a:pt x="9209" y="606958"/>
                    </a:lnTo>
                    <a:lnTo>
                      <a:pt x="9386" y="606151"/>
                    </a:lnTo>
                    <a:lnTo>
                      <a:pt x="9556" y="605310"/>
                    </a:lnTo>
                    <a:lnTo>
                      <a:pt x="9719" y="604435"/>
                    </a:lnTo>
                    <a:lnTo>
                      <a:pt x="9874" y="603527"/>
                    </a:lnTo>
                    <a:lnTo>
                      <a:pt x="10014" y="602585"/>
                    </a:lnTo>
                    <a:lnTo>
                      <a:pt x="10140" y="601609"/>
                    </a:lnTo>
                    <a:lnTo>
                      <a:pt x="10266" y="600600"/>
                    </a:lnTo>
                    <a:lnTo>
                      <a:pt x="10369" y="599557"/>
                    </a:lnTo>
                    <a:lnTo>
                      <a:pt x="10465" y="598480"/>
                    </a:lnTo>
                    <a:lnTo>
                      <a:pt x="10554" y="597404"/>
                    </a:lnTo>
                    <a:lnTo>
                      <a:pt x="10628" y="596294"/>
                    </a:lnTo>
                    <a:lnTo>
                      <a:pt x="10687" y="595150"/>
                    </a:lnTo>
                    <a:lnTo>
                      <a:pt x="10731" y="593972"/>
                    </a:lnTo>
                    <a:lnTo>
                      <a:pt x="10768" y="592795"/>
                    </a:lnTo>
                    <a:lnTo>
                      <a:pt x="10790" y="591618"/>
                    </a:lnTo>
                    <a:lnTo>
                      <a:pt x="10798" y="590373"/>
                    </a:lnTo>
                    <a:lnTo>
                      <a:pt x="10790" y="589195"/>
                    </a:lnTo>
                    <a:lnTo>
                      <a:pt x="10768" y="588018"/>
                    </a:lnTo>
                    <a:lnTo>
                      <a:pt x="10731" y="586840"/>
                    </a:lnTo>
                    <a:lnTo>
                      <a:pt x="10687" y="585697"/>
                    </a:lnTo>
                    <a:lnTo>
                      <a:pt x="10628" y="584586"/>
                    </a:lnTo>
                    <a:lnTo>
                      <a:pt x="10554" y="583476"/>
                    </a:lnTo>
                    <a:lnTo>
                      <a:pt x="10465" y="582400"/>
                    </a:lnTo>
                    <a:lnTo>
                      <a:pt x="10369" y="581323"/>
                    </a:lnTo>
                    <a:lnTo>
                      <a:pt x="10266" y="580280"/>
                    </a:lnTo>
                    <a:lnTo>
                      <a:pt x="10140" y="579271"/>
                    </a:lnTo>
                    <a:lnTo>
                      <a:pt x="10014" y="578296"/>
                    </a:lnTo>
                    <a:lnTo>
                      <a:pt x="9874" y="577354"/>
                    </a:lnTo>
                    <a:lnTo>
                      <a:pt x="9719" y="576445"/>
                    </a:lnTo>
                    <a:lnTo>
                      <a:pt x="9556" y="575571"/>
                    </a:lnTo>
                    <a:lnTo>
                      <a:pt x="9386" y="574730"/>
                    </a:lnTo>
                    <a:lnTo>
                      <a:pt x="9209" y="573889"/>
                    </a:lnTo>
                    <a:lnTo>
                      <a:pt x="9024" y="573115"/>
                    </a:lnTo>
                    <a:lnTo>
                      <a:pt x="8824" y="572408"/>
                    </a:lnTo>
                    <a:lnTo>
                      <a:pt x="8625" y="571702"/>
                    </a:lnTo>
                    <a:lnTo>
                      <a:pt x="8411" y="571029"/>
                    </a:lnTo>
                    <a:lnTo>
                      <a:pt x="8189" y="570423"/>
                    </a:lnTo>
                    <a:lnTo>
                      <a:pt x="7967"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3"/>
              <p:cNvSpPr/>
              <p:nvPr/>
            </p:nvSpPr>
            <p:spPr>
              <a:xfrm>
                <a:off x="11564345" y="1047749"/>
                <a:ext cx="55637" cy="876085"/>
              </a:xfrm>
              <a:custGeom>
                <a:avLst/>
                <a:gdLst/>
                <a:ahLst/>
                <a:cxnLst/>
                <a:rect l="l" t="t" r="r" b="b"/>
                <a:pathLst>
                  <a:path w="10798" h="613720" extrusionOk="0">
                    <a:moveTo>
                      <a:pt x="5396" y="0"/>
                    </a:moveTo>
                    <a:lnTo>
                      <a:pt x="5115" y="34"/>
                    </a:lnTo>
                    <a:lnTo>
                      <a:pt x="4841" y="135"/>
                    </a:lnTo>
                    <a:lnTo>
                      <a:pt x="4568" y="269"/>
                    </a:lnTo>
                    <a:lnTo>
                      <a:pt x="4302" y="471"/>
                    </a:lnTo>
                    <a:lnTo>
                      <a:pt x="4036" y="740"/>
                    </a:lnTo>
                    <a:lnTo>
                      <a:pt x="3777" y="1043"/>
                    </a:lnTo>
                    <a:lnTo>
                      <a:pt x="3526" y="1413"/>
                    </a:lnTo>
                    <a:lnTo>
                      <a:pt x="3282" y="1850"/>
                    </a:lnTo>
                    <a:lnTo>
                      <a:pt x="3038" y="2321"/>
                    </a:lnTo>
                    <a:lnTo>
                      <a:pt x="2809" y="2826"/>
                    </a:lnTo>
                    <a:lnTo>
                      <a:pt x="2580" y="3398"/>
                    </a:lnTo>
                    <a:lnTo>
                      <a:pt x="2358" y="4003"/>
                    </a:lnTo>
                    <a:lnTo>
                      <a:pt x="2151" y="4643"/>
                    </a:lnTo>
                    <a:lnTo>
                      <a:pt x="1944" y="5349"/>
                    </a:lnTo>
                    <a:lnTo>
                      <a:pt x="1752" y="6089"/>
                    </a:lnTo>
                    <a:lnTo>
                      <a:pt x="1567" y="6863"/>
                    </a:lnTo>
                    <a:lnTo>
                      <a:pt x="1390" y="7670"/>
                    </a:lnTo>
                    <a:lnTo>
                      <a:pt x="1220" y="8511"/>
                    </a:lnTo>
                    <a:lnTo>
                      <a:pt x="1057" y="9420"/>
                    </a:lnTo>
                    <a:lnTo>
                      <a:pt x="910" y="10328"/>
                    </a:lnTo>
                    <a:lnTo>
                      <a:pt x="769" y="11270"/>
                    </a:lnTo>
                    <a:lnTo>
                      <a:pt x="644" y="12245"/>
                    </a:lnTo>
                    <a:lnTo>
                      <a:pt x="525" y="13255"/>
                    </a:lnTo>
                    <a:lnTo>
                      <a:pt x="422" y="14298"/>
                    </a:lnTo>
                    <a:lnTo>
                      <a:pt x="326" y="15340"/>
                    </a:lnTo>
                    <a:lnTo>
                      <a:pt x="237" y="16417"/>
                    </a:lnTo>
                    <a:lnTo>
                      <a:pt x="171" y="17527"/>
                    </a:lnTo>
                    <a:lnTo>
                      <a:pt x="111" y="18671"/>
                    </a:lnTo>
                    <a:lnTo>
                      <a:pt x="60" y="19815"/>
                    </a:lnTo>
                    <a:lnTo>
                      <a:pt x="30" y="20959"/>
                    </a:lnTo>
                    <a:lnTo>
                      <a:pt x="8" y="22136"/>
                    </a:lnTo>
                    <a:lnTo>
                      <a:pt x="1" y="23347"/>
                    </a:lnTo>
                    <a:lnTo>
                      <a:pt x="8" y="24558"/>
                    </a:lnTo>
                    <a:lnTo>
                      <a:pt x="30" y="25736"/>
                    </a:lnTo>
                    <a:lnTo>
                      <a:pt x="60" y="26879"/>
                    </a:lnTo>
                    <a:lnTo>
                      <a:pt x="111" y="28023"/>
                    </a:lnTo>
                    <a:lnTo>
                      <a:pt x="171" y="29167"/>
                    </a:lnTo>
                    <a:lnTo>
                      <a:pt x="237" y="30277"/>
                    </a:lnTo>
                    <a:lnTo>
                      <a:pt x="326" y="31354"/>
                    </a:lnTo>
                    <a:lnTo>
                      <a:pt x="422" y="32397"/>
                    </a:lnTo>
                    <a:lnTo>
                      <a:pt x="525" y="33440"/>
                    </a:lnTo>
                    <a:lnTo>
                      <a:pt x="644" y="34449"/>
                    </a:lnTo>
                    <a:lnTo>
                      <a:pt x="769" y="35424"/>
                    </a:lnTo>
                    <a:lnTo>
                      <a:pt x="910" y="36366"/>
                    </a:lnTo>
                    <a:lnTo>
                      <a:pt x="1057" y="37275"/>
                    </a:lnTo>
                    <a:lnTo>
                      <a:pt x="1220" y="38183"/>
                    </a:lnTo>
                    <a:lnTo>
                      <a:pt x="1390" y="39024"/>
                    </a:lnTo>
                    <a:lnTo>
                      <a:pt x="1567" y="39831"/>
                    </a:lnTo>
                    <a:lnTo>
                      <a:pt x="1752" y="40605"/>
                    </a:lnTo>
                    <a:lnTo>
                      <a:pt x="1944" y="41345"/>
                    </a:lnTo>
                    <a:lnTo>
                      <a:pt x="2151" y="42052"/>
                    </a:lnTo>
                    <a:lnTo>
                      <a:pt x="2358" y="42691"/>
                    </a:lnTo>
                    <a:lnTo>
                      <a:pt x="2580" y="43296"/>
                    </a:lnTo>
                    <a:lnTo>
                      <a:pt x="2809" y="43868"/>
                    </a:lnTo>
                    <a:lnTo>
                      <a:pt x="3038" y="44373"/>
                    </a:lnTo>
                    <a:lnTo>
                      <a:pt x="3282" y="44844"/>
                    </a:lnTo>
                    <a:lnTo>
                      <a:pt x="3526" y="45281"/>
                    </a:lnTo>
                    <a:lnTo>
                      <a:pt x="3777" y="45651"/>
                    </a:lnTo>
                    <a:lnTo>
                      <a:pt x="4036" y="45954"/>
                    </a:lnTo>
                    <a:lnTo>
                      <a:pt x="4302" y="46223"/>
                    </a:lnTo>
                    <a:lnTo>
                      <a:pt x="4568" y="46425"/>
                    </a:lnTo>
                    <a:lnTo>
                      <a:pt x="4841" y="46560"/>
                    </a:lnTo>
                    <a:lnTo>
                      <a:pt x="5115" y="46661"/>
                    </a:lnTo>
                    <a:lnTo>
                      <a:pt x="5396" y="46694"/>
                    </a:lnTo>
                    <a:lnTo>
                      <a:pt x="5676" y="46661"/>
                    </a:lnTo>
                    <a:lnTo>
                      <a:pt x="5950" y="46560"/>
                    </a:lnTo>
                    <a:lnTo>
                      <a:pt x="6216" y="46425"/>
                    </a:lnTo>
                    <a:lnTo>
                      <a:pt x="6482" y="46223"/>
                    </a:lnTo>
                    <a:lnTo>
                      <a:pt x="6741" y="45954"/>
                    </a:lnTo>
                    <a:lnTo>
                      <a:pt x="6999" y="45651"/>
                    </a:lnTo>
                    <a:lnTo>
                      <a:pt x="7251" y="45281"/>
                    </a:lnTo>
                    <a:lnTo>
                      <a:pt x="7494" y="44844"/>
                    </a:lnTo>
                    <a:lnTo>
                      <a:pt x="7731" y="44373"/>
                    </a:lnTo>
                    <a:lnTo>
                      <a:pt x="7967" y="43868"/>
                    </a:lnTo>
                    <a:lnTo>
                      <a:pt x="8189" y="43296"/>
                    </a:lnTo>
                    <a:lnTo>
                      <a:pt x="8411" y="42691"/>
                    </a:lnTo>
                    <a:lnTo>
                      <a:pt x="8625" y="42052"/>
                    </a:lnTo>
                    <a:lnTo>
                      <a:pt x="8825" y="41345"/>
                    </a:lnTo>
                    <a:lnTo>
                      <a:pt x="9024" y="40605"/>
                    </a:lnTo>
                    <a:lnTo>
                      <a:pt x="9209" y="39831"/>
                    </a:lnTo>
                    <a:lnTo>
                      <a:pt x="9386" y="39024"/>
                    </a:lnTo>
                    <a:lnTo>
                      <a:pt x="9556" y="38183"/>
                    </a:lnTo>
                    <a:lnTo>
                      <a:pt x="9719" y="37275"/>
                    </a:lnTo>
                    <a:lnTo>
                      <a:pt x="9874" y="36366"/>
                    </a:lnTo>
                    <a:lnTo>
                      <a:pt x="10015" y="35424"/>
                    </a:lnTo>
                    <a:lnTo>
                      <a:pt x="10140" y="34449"/>
                    </a:lnTo>
                    <a:lnTo>
                      <a:pt x="10258" y="33440"/>
                    </a:lnTo>
                    <a:lnTo>
                      <a:pt x="10369" y="32397"/>
                    </a:lnTo>
                    <a:lnTo>
                      <a:pt x="10465" y="31354"/>
                    </a:lnTo>
                    <a:lnTo>
                      <a:pt x="10554" y="30277"/>
                    </a:lnTo>
                    <a:lnTo>
                      <a:pt x="10628" y="29167"/>
                    </a:lnTo>
                    <a:lnTo>
                      <a:pt x="10687" y="28023"/>
                    </a:lnTo>
                    <a:lnTo>
                      <a:pt x="10731" y="26879"/>
                    </a:lnTo>
                    <a:lnTo>
                      <a:pt x="10768" y="25736"/>
                    </a:lnTo>
                    <a:lnTo>
                      <a:pt x="10791" y="24558"/>
                    </a:lnTo>
                    <a:lnTo>
                      <a:pt x="10798" y="23347"/>
                    </a:lnTo>
                    <a:lnTo>
                      <a:pt x="10791" y="22136"/>
                    </a:lnTo>
                    <a:lnTo>
                      <a:pt x="10768" y="20959"/>
                    </a:lnTo>
                    <a:lnTo>
                      <a:pt x="10731" y="19815"/>
                    </a:lnTo>
                    <a:lnTo>
                      <a:pt x="10687" y="18671"/>
                    </a:lnTo>
                    <a:lnTo>
                      <a:pt x="10628" y="17527"/>
                    </a:lnTo>
                    <a:lnTo>
                      <a:pt x="10554" y="16417"/>
                    </a:lnTo>
                    <a:lnTo>
                      <a:pt x="10465" y="15340"/>
                    </a:lnTo>
                    <a:lnTo>
                      <a:pt x="10369" y="14298"/>
                    </a:lnTo>
                    <a:lnTo>
                      <a:pt x="10258" y="13255"/>
                    </a:lnTo>
                    <a:lnTo>
                      <a:pt x="10140" y="12245"/>
                    </a:lnTo>
                    <a:lnTo>
                      <a:pt x="10015" y="11270"/>
                    </a:lnTo>
                    <a:lnTo>
                      <a:pt x="9874" y="10328"/>
                    </a:lnTo>
                    <a:lnTo>
                      <a:pt x="9719" y="9420"/>
                    </a:lnTo>
                    <a:lnTo>
                      <a:pt x="9556" y="8511"/>
                    </a:lnTo>
                    <a:lnTo>
                      <a:pt x="9386" y="7670"/>
                    </a:lnTo>
                    <a:lnTo>
                      <a:pt x="9209" y="6863"/>
                    </a:lnTo>
                    <a:lnTo>
                      <a:pt x="9024" y="6089"/>
                    </a:lnTo>
                    <a:lnTo>
                      <a:pt x="8825" y="5349"/>
                    </a:lnTo>
                    <a:lnTo>
                      <a:pt x="8625" y="4643"/>
                    </a:lnTo>
                    <a:lnTo>
                      <a:pt x="8411" y="4003"/>
                    </a:lnTo>
                    <a:lnTo>
                      <a:pt x="8189" y="3398"/>
                    </a:lnTo>
                    <a:lnTo>
                      <a:pt x="7967" y="2826"/>
                    </a:lnTo>
                    <a:lnTo>
                      <a:pt x="7731" y="2321"/>
                    </a:lnTo>
                    <a:lnTo>
                      <a:pt x="7494" y="1850"/>
                    </a:lnTo>
                    <a:lnTo>
                      <a:pt x="7251" y="1413"/>
                    </a:lnTo>
                    <a:lnTo>
                      <a:pt x="6999" y="1043"/>
                    </a:lnTo>
                    <a:lnTo>
                      <a:pt x="6741" y="740"/>
                    </a:lnTo>
                    <a:lnTo>
                      <a:pt x="6482" y="471"/>
                    </a:lnTo>
                    <a:lnTo>
                      <a:pt x="6216" y="269"/>
                    </a:lnTo>
                    <a:lnTo>
                      <a:pt x="5950" y="135"/>
                    </a:lnTo>
                    <a:lnTo>
                      <a:pt x="5676" y="34"/>
                    </a:lnTo>
                    <a:lnTo>
                      <a:pt x="5396" y="0"/>
                    </a:lnTo>
                    <a:close/>
                    <a:moveTo>
                      <a:pt x="5396" y="113472"/>
                    </a:moveTo>
                    <a:lnTo>
                      <a:pt x="5115" y="113506"/>
                    </a:lnTo>
                    <a:lnTo>
                      <a:pt x="4841" y="113573"/>
                    </a:lnTo>
                    <a:lnTo>
                      <a:pt x="4568" y="113742"/>
                    </a:lnTo>
                    <a:lnTo>
                      <a:pt x="4302" y="113943"/>
                    </a:lnTo>
                    <a:lnTo>
                      <a:pt x="4036" y="114213"/>
                    </a:lnTo>
                    <a:lnTo>
                      <a:pt x="3777" y="114515"/>
                    </a:lnTo>
                    <a:lnTo>
                      <a:pt x="3526" y="114885"/>
                    </a:lnTo>
                    <a:lnTo>
                      <a:pt x="3282" y="115323"/>
                    </a:lnTo>
                    <a:lnTo>
                      <a:pt x="3038" y="115794"/>
                    </a:lnTo>
                    <a:lnTo>
                      <a:pt x="2809" y="116298"/>
                    </a:lnTo>
                    <a:lnTo>
                      <a:pt x="2580" y="116870"/>
                    </a:lnTo>
                    <a:lnTo>
                      <a:pt x="2358" y="117476"/>
                    </a:lnTo>
                    <a:lnTo>
                      <a:pt x="2151" y="118115"/>
                    </a:lnTo>
                    <a:lnTo>
                      <a:pt x="1944" y="118821"/>
                    </a:lnTo>
                    <a:lnTo>
                      <a:pt x="1752" y="119562"/>
                    </a:lnTo>
                    <a:lnTo>
                      <a:pt x="1567" y="120335"/>
                    </a:lnTo>
                    <a:lnTo>
                      <a:pt x="1390" y="121143"/>
                    </a:lnTo>
                    <a:lnTo>
                      <a:pt x="1220" y="121984"/>
                    </a:lnTo>
                    <a:lnTo>
                      <a:pt x="1057" y="122858"/>
                    </a:lnTo>
                    <a:lnTo>
                      <a:pt x="910" y="123800"/>
                    </a:lnTo>
                    <a:lnTo>
                      <a:pt x="769" y="124742"/>
                    </a:lnTo>
                    <a:lnTo>
                      <a:pt x="644" y="125718"/>
                    </a:lnTo>
                    <a:lnTo>
                      <a:pt x="525" y="126727"/>
                    </a:lnTo>
                    <a:lnTo>
                      <a:pt x="422" y="127736"/>
                    </a:lnTo>
                    <a:lnTo>
                      <a:pt x="326" y="128813"/>
                    </a:lnTo>
                    <a:lnTo>
                      <a:pt x="237" y="129889"/>
                    </a:lnTo>
                    <a:lnTo>
                      <a:pt x="171" y="131000"/>
                    </a:lnTo>
                    <a:lnTo>
                      <a:pt x="111" y="132110"/>
                    </a:lnTo>
                    <a:lnTo>
                      <a:pt x="60" y="133254"/>
                    </a:lnTo>
                    <a:lnTo>
                      <a:pt x="30" y="134431"/>
                    </a:lnTo>
                    <a:lnTo>
                      <a:pt x="8" y="135608"/>
                    </a:lnTo>
                    <a:lnTo>
                      <a:pt x="1" y="136820"/>
                    </a:lnTo>
                    <a:lnTo>
                      <a:pt x="8" y="137997"/>
                    </a:lnTo>
                    <a:lnTo>
                      <a:pt x="30" y="139174"/>
                    </a:lnTo>
                    <a:lnTo>
                      <a:pt x="60" y="140352"/>
                    </a:lnTo>
                    <a:lnTo>
                      <a:pt x="111" y="141496"/>
                    </a:lnTo>
                    <a:lnTo>
                      <a:pt x="171" y="142640"/>
                    </a:lnTo>
                    <a:lnTo>
                      <a:pt x="237" y="143716"/>
                    </a:lnTo>
                    <a:lnTo>
                      <a:pt x="326" y="144826"/>
                    </a:lnTo>
                    <a:lnTo>
                      <a:pt x="422" y="145869"/>
                    </a:lnTo>
                    <a:lnTo>
                      <a:pt x="525" y="146912"/>
                    </a:lnTo>
                    <a:lnTo>
                      <a:pt x="644" y="147921"/>
                    </a:lnTo>
                    <a:lnTo>
                      <a:pt x="769" y="148897"/>
                    </a:lnTo>
                    <a:lnTo>
                      <a:pt x="910" y="149839"/>
                    </a:lnTo>
                    <a:lnTo>
                      <a:pt x="1057" y="150747"/>
                    </a:lnTo>
                    <a:lnTo>
                      <a:pt x="1220" y="151622"/>
                    </a:lnTo>
                    <a:lnTo>
                      <a:pt x="1390" y="152496"/>
                    </a:lnTo>
                    <a:lnTo>
                      <a:pt x="1567" y="153304"/>
                    </a:lnTo>
                    <a:lnTo>
                      <a:pt x="1752" y="154078"/>
                    </a:lnTo>
                    <a:lnTo>
                      <a:pt x="1944" y="154818"/>
                    </a:lnTo>
                    <a:lnTo>
                      <a:pt x="2151" y="155491"/>
                    </a:lnTo>
                    <a:lnTo>
                      <a:pt x="2358" y="156163"/>
                    </a:lnTo>
                    <a:lnTo>
                      <a:pt x="2580" y="156769"/>
                    </a:lnTo>
                    <a:lnTo>
                      <a:pt x="2809" y="157341"/>
                    </a:lnTo>
                    <a:lnTo>
                      <a:pt x="3038" y="157845"/>
                    </a:lnTo>
                    <a:lnTo>
                      <a:pt x="3282" y="158316"/>
                    </a:lnTo>
                    <a:lnTo>
                      <a:pt x="3526" y="158720"/>
                    </a:lnTo>
                    <a:lnTo>
                      <a:pt x="3777" y="159090"/>
                    </a:lnTo>
                    <a:lnTo>
                      <a:pt x="4036" y="159427"/>
                    </a:lnTo>
                    <a:lnTo>
                      <a:pt x="4302" y="159696"/>
                    </a:lnTo>
                    <a:lnTo>
                      <a:pt x="4568" y="159898"/>
                    </a:lnTo>
                    <a:lnTo>
                      <a:pt x="4841" y="160032"/>
                    </a:lnTo>
                    <a:lnTo>
                      <a:pt x="5115" y="160133"/>
                    </a:lnTo>
                    <a:lnTo>
                      <a:pt x="5396" y="160167"/>
                    </a:lnTo>
                    <a:lnTo>
                      <a:pt x="5676" y="160133"/>
                    </a:lnTo>
                    <a:lnTo>
                      <a:pt x="5950" y="160032"/>
                    </a:lnTo>
                    <a:lnTo>
                      <a:pt x="6216" y="159898"/>
                    </a:lnTo>
                    <a:lnTo>
                      <a:pt x="6482" y="159696"/>
                    </a:lnTo>
                    <a:lnTo>
                      <a:pt x="6741" y="159427"/>
                    </a:lnTo>
                    <a:lnTo>
                      <a:pt x="6999" y="159090"/>
                    </a:lnTo>
                    <a:lnTo>
                      <a:pt x="7251" y="158720"/>
                    </a:lnTo>
                    <a:lnTo>
                      <a:pt x="7494" y="158316"/>
                    </a:lnTo>
                    <a:lnTo>
                      <a:pt x="7731" y="157845"/>
                    </a:lnTo>
                    <a:lnTo>
                      <a:pt x="7967" y="157341"/>
                    </a:lnTo>
                    <a:lnTo>
                      <a:pt x="8189" y="156769"/>
                    </a:lnTo>
                    <a:lnTo>
                      <a:pt x="8411" y="156163"/>
                    </a:lnTo>
                    <a:lnTo>
                      <a:pt x="8625" y="155491"/>
                    </a:lnTo>
                    <a:lnTo>
                      <a:pt x="8825" y="154818"/>
                    </a:lnTo>
                    <a:lnTo>
                      <a:pt x="9024" y="154078"/>
                    </a:lnTo>
                    <a:lnTo>
                      <a:pt x="9209" y="153304"/>
                    </a:lnTo>
                    <a:lnTo>
                      <a:pt x="9386" y="152496"/>
                    </a:lnTo>
                    <a:lnTo>
                      <a:pt x="9556" y="151622"/>
                    </a:lnTo>
                    <a:lnTo>
                      <a:pt x="9719" y="150747"/>
                    </a:lnTo>
                    <a:lnTo>
                      <a:pt x="9874" y="149839"/>
                    </a:lnTo>
                    <a:lnTo>
                      <a:pt x="10015" y="148897"/>
                    </a:lnTo>
                    <a:lnTo>
                      <a:pt x="10140" y="147921"/>
                    </a:lnTo>
                    <a:lnTo>
                      <a:pt x="10258" y="146912"/>
                    </a:lnTo>
                    <a:lnTo>
                      <a:pt x="10369" y="145869"/>
                    </a:lnTo>
                    <a:lnTo>
                      <a:pt x="10465" y="144826"/>
                    </a:lnTo>
                    <a:lnTo>
                      <a:pt x="10554" y="143716"/>
                    </a:lnTo>
                    <a:lnTo>
                      <a:pt x="10628" y="142640"/>
                    </a:lnTo>
                    <a:lnTo>
                      <a:pt x="10687" y="141496"/>
                    </a:lnTo>
                    <a:lnTo>
                      <a:pt x="10731" y="140352"/>
                    </a:lnTo>
                    <a:lnTo>
                      <a:pt x="10768" y="139174"/>
                    </a:lnTo>
                    <a:lnTo>
                      <a:pt x="10791" y="137997"/>
                    </a:lnTo>
                    <a:lnTo>
                      <a:pt x="10798" y="136820"/>
                    </a:lnTo>
                    <a:lnTo>
                      <a:pt x="10791" y="135608"/>
                    </a:lnTo>
                    <a:lnTo>
                      <a:pt x="10768" y="134431"/>
                    </a:lnTo>
                    <a:lnTo>
                      <a:pt x="10731" y="133254"/>
                    </a:lnTo>
                    <a:lnTo>
                      <a:pt x="10687" y="132110"/>
                    </a:lnTo>
                    <a:lnTo>
                      <a:pt x="10628" y="131000"/>
                    </a:lnTo>
                    <a:lnTo>
                      <a:pt x="10554" y="129889"/>
                    </a:lnTo>
                    <a:lnTo>
                      <a:pt x="10465" y="128813"/>
                    </a:lnTo>
                    <a:lnTo>
                      <a:pt x="10369" y="127736"/>
                    </a:lnTo>
                    <a:lnTo>
                      <a:pt x="10258" y="126727"/>
                    </a:lnTo>
                    <a:lnTo>
                      <a:pt x="10140" y="125718"/>
                    </a:lnTo>
                    <a:lnTo>
                      <a:pt x="10015" y="124742"/>
                    </a:lnTo>
                    <a:lnTo>
                      <a:pt x="9874" y="123800"/>
                    </a:lnTo>
                    <a:lnTo>
                      <a:pt x="9719" y="122858"/>
                    </a:lnTo>
                    <a:lnTo>
                      <a:pt x="9556" y="121984"/>
                    </a:lnTo>
                    <a:lnTo>
                      <a:pt x="9386" y="121143"/>
                    </a:lnTo>
                    <a:lnTo>
                      <a:pt x="9209" y="120335"/>
                    </a:lnTo>
                    <a:lnTo>
                      <a:pt x="9024" y="119562"/>
                    </a:lnTo>
                    <a:lnTo>
                      <a:pt x="8825" y="118821"/>
                    </a:lnTo>
                    <a:lnTo>
                      <a:pt x="8625" y="118115"/>
                    </a:lnTo>
                    <a:lnTo>
                      <a:pt x="8411" y="117476"/>
                    </a:lnTo>
                    <a:lnTo>
                      <a:pt x="8189" y="116870"/>
                    </a:lnTo>
                    <a:lnTo>
                      <a:pt x="7967" y="116298"/>
                    </a:lnTo>
                    <a:lnTo>
                      <a:pt x="7731" y="115794"/>
                    </a:lnTo>
                    <a:lnTo>
                      <a:pt x="7494" y="115323"/>
                    </a:lnTo>
                    <a:lnTo>
                      <a:pt x="7251" y="114885"/>
                    </a:lnTo>
                    <a:lnTo>
                      <a:pt x="6999" y="114515"/>
                    </a:lnTo>
                    <a:lnTo>
                      <a:pt x="6741" y="114213"/>
                    </a:lnTo>
                    <a:lnTo>
                      <a:pt x="6482" y="113943"/>
                    </a:lnTo>
                    <a:lnTo>
                      <a:pt x="6216" y="113742"/>
                    </a:lnTo>
                    <a:lnTo>
                      <a:pt x="5950" y="113573"/>
                    </a:lnTo>
                    <a:lnTo>
                      <a:pt x="5676" y="113506"/>
                    </a:lnTo>
                    <a:lnTo>
                      <a:pt x="5396" y="113472"/>
                    </a:lnTo>
                    <a:close/>
                    <a:moveTo>
                      <a:pt x="5115" y="226945"/>
                    </a:moveTo>
                    <a:lnTo>
                      <a:pt x="4841" y="227046"/>
                    </a:lnTo>
                    <a:lnTo>
                      <a:pt x="4568" y="227214"/>
                    </a:lnTo>
                    <a:lnTo>
                      <a:pt x="4302" y="227416"/>
                    </a:lnTo>
                    <a:lnTo>
                      <a:pt x="4036" y="227651"/>
                    </a:lnTo>
                    <a:lnTo>
                      <a:pt x="3777" y="227988"/>
                    </a:lnTo>
                    <a:lnTo>
                      <a:pt x="3526" y="228358"/>
                    </a:lnTo>
                    <a:lnTo>
                      <a:pt x="3282" y="228761"/>
                    </a:lnTo>
                    <a:lnTo>
                      <a:pt x="3038" y="229232"/>
                    </a:lnTo>
                    <a:lnTo>
                      <a:pt x="2809" y="229771"/>
                    </a:lnTo>
                    <a:lnTo>
                      <a:pt x="2580" y="230309"/>
                    </a:lnTo>
                    <a:lnTo>
                      <a:pt x="2358" y="230915"/>
                    </a:lnTo>
                    <a:lnTo>
                      <a:pt x="2151" y="231587"/>
                    </a:lnTo>
                    <a:lnTo>
                      <a:pt x="1944" y="232260"/>
                    </a:lnTo>
                    <a:lnTo>
                      <a:pt x="1752" y="233000"/>
                    </a:lnTo>
                    <a:lnTo>
                      <a:pt x="1567" y="233774"/>
                    </a:lnTo>
                    <a:lnTo>
                      <a:pt x="1390" y="234581"/>
                    </a:lnTo>
                    <a:lnTo>
                      <a:pt x="1220" y="235422"/>
                    </a:lnTo>
                    <a:lnTo>
                      <a:pt x="1057" y="236331"/>
                    </a:lnTo>
                    <a:lnTo>
                      <a:pt x="910" y="237239"/>
                    </a:lnTo>
                    <a:lnTo>
                      <a:pt x="769" y="238181"/>
                    </a:lnTo>
                    <a:lnTo>
                      <a:pt x="644" y="239157"/>
                    </a:lnTo>
                    <a:lnTo>
                      <a:pt x="525" y="240166"/>
                    </a:lnTo>
                    <a:lnTo>
                      <a:pt x="422" y="241209"/>
                    </a:lnTo>
                    <a:lnTo>
                      <a:pt x="326" y="242252"/>
                    </a:lnTo>
                    <a:lnTo>
                      <a:pt x="237" y="243328"/>
                    </a:lnTo>
                    <a:lnTo>
                      <a:pt x="171" y="244438"/>
                    </a:lnTo>
                    <a:lnTo>
                      <a:pt x="111" y="245582"/>
                    </a:lnTo>
                    <a:lnTo>
                      <a:pt x="60" y="246726"/>
                    </a:lnTo>
                    <a:lnTo>
                      <a:pt x="30" y="247903"/>
                    </a:lnTo>
                    <a:lnTo>
                      <a:pt x="8" y="249081"/>
                    </a:lnTo>
                    <a:lnTo>
                      <a:pt x="1" y="250258"/>
                    </a:lnTo>
                    <a:lnTo>
                      <a:pt x="8" y="251469"/>
                    </a:lnTo>
                    <a:lnTo>
                      <a:pt x="30" y="252647"/>
                    </a:lnTo>
                    <a:lnTo>
                      <a:pt x="60" y="253824"/>
                    </a:lnTo>
                    <a:lnTo>
                      <a:pt x="111" y="254968"/>
                    </a:lnTo>
                    <a:lnTo>
                      <a:pt x="171" y="256078"/>
                    </a:lnTo>
                    <a:lnTo>
                      <a:pt x="237" y="257188"/>
                    </a:lnTo>
                    <a:lnTo>
                      <a:pt x="326" y="258265"/>
                    </a:lnTo>
                    <a:lnTo>
                      <a:pt x="422" y="259341"/>
                    </a:lnTo>
                    <a:lnTo>
                      <a:pt x="525" y="260384"/>
                    </a:lnTo>
                    <a:lnTo>
                      <a:pt x="644" y="261360"/>
                    </a:lnTo>
                    <a:lnTo>
                      <a:pt x="769" y="262336"/>
                    </a:lnTo>
                    <a:lnTo>
                      <a:pt x="910" y="263311"/>
                    </a:lnTo>
                    <a:lnTo>
                      <a:pt x="1057" y="264220"/>
                    </a:lnTo>
                    <a:lnTo>
                      <a:pt x="1220" y="265094"/>
                    </a:lnTo>
                    <a:lnTo>
                      <a:pt x="1390" y="265935"/>
                    </a:lnTo>
                    <a:lnTo>
                      <a:pt x="1567" y="266743"/>
                    </a:lnTo>
                    <a:lnTo>
                      <a:pt x="1752" y="267516"/>
                    </a:lnTo>
                    <a:lnTo>
                      <a:pt x="1944" y="268256"/>
                    </a:lnTo>
                    <a:lnTo>
                      <a:pt x="2151" y="268963"/>
                    </a:lnTo>
                    <a:lnTo>
                      <a:pt x="2358" y="269602"/>
                    </a:lnTo>
                    <a:lnTo>
                      <a:pt x="2580" y="270208"/>
                    </a:lnTo>
                    <a:lnTo>
                      <a:pt x="2809" y="270780"/>
                    </a:lnTo>
                    <a:lnTo>
                      <a:pt x="3038" y="271318"/>
                    </a:lnTo>
                    <a:lnTo>
                      <a:pt x="3282" y="271789"/>
                    </a:lnTo>
                    <a:lnTo>
                      <a:pt x="3526" y="272193"/>
                    </a:lnTo>
                    <a:lnTo>
                      <a:pt x="3777" y="272563"/>
                    </a:lnTo>
                    <a:lnTo>
                      <a:pt x="4036" y="272865"/>
                    </a:lnTo>
                    <a:lnTo>
                      <a:pt x="4302" y="273134"/>
                    </a:lnTo>
                    <a:lnTo>
                      <a:pt x="4568" y="273336"/>
                    </a:lnTo>
                    <a:lnTo>
                      <a:pt x="4841" y="273505"/>
                    </a:lnTo>
                    <a:lnTo>
                      <a:pt x="5115" y="273572"/>
                    </a:lnTo>
                    <a:lnTo>
                      <a:pt x="5396" y="273605"/>
                    </a:lnTo>
                    <a:lnTo>
                      <a:pt x="5676" y="273572"/>
                    </a:lnTo>
                    <a:lnTo>
                      <a:pt x="5950" y="273505"/>
                    </a:lnTo>
                    <a:lnTo>
                      <a:pt x="6216" y="273336"/>
                    </a:lnTo>
                    <a:lnTo>
                      <a:pt x="6482" y="273134"/>
                    </a:lnTo>
                    <a:lnTo>
                      <a:pt x="6741" y="272865"/>
                    </a:lnTo>
                    <a:lnTo>
                      <a:pt x="6999" y="272563"/>
                    </a:lnTo>
                    <a:lnTo>
                      <a:pt x="7251" y="272193"/>
                    </a:lnTo>
                    <a:lnTo>
                      <a:pt x="7494" y="271789"/>
                    </a:lnTo>
                    <a:lnTo>
                      <a:pt x="7731" y="271318"/>
                    </a:lnTo>
                    <a:lnTo>
                      <a:pt x="7967" y="270780"/>
                    </a:lnTo>
                    <a:lnTo>
                      <a:pt x="8189" y="270208"/>
                    </a:lnTo>
                    <a:lnTo>
                      <a:pt x="8411" y="269602"/>
                    </a:lnTo>
                    <a:lnTo>
                      <a:pt x="8625" y="268963"/>
                    </a:lnTo>
                    <a:lnTo>
                      <a:pt x="8825" y="268256"/>
                    </a:lnTo>
                    <a:lnTo>
                      <a:pt x="9024" y="267516"/>
                    </a:lnTo>
                    <a:lnTo>
                      <a:pt x="9209" y="266743"/>
                    </a:lnTo>
                    <a:lnTo>
                      <a:pt x="9386" y="265935"/>
                    </a:lnTo>
                    <a:lnTo>
                      <a:pt x="9556" y="265094"/>
                    </a:lnTo>
                    <a:lnTo>
                      <a:pt x="9719" y="264220"/>
                    </a:lnTo>
                    <a:lnTo>
                      <a:pt x="9874" y="263311"/>
                    </a:lnTo>
                    <a:lnTo>
                      <a:pt x="10015" y="262336"/>
                    </a:lnTo>
                    <a:lnTo>
                      <a:pt x="10140" y="261360"/>
                    </a:lnTo>
                    <a:lnTo>
                      <a:pt x="10258" y="260384"/>
                    </a:lnTo>
                    <a:lnTo>
                      <a:pt x="10369" y="259341"/>
                    </a:lnTo>
                    <a:lnTo>
                      <a:pt x="10465" y="258265"/>
                    </a:lnTo>
                    <a:lnTo>
                      <a:pt x="10554" y="257188"/>
                    </a:lnTo>
                    <a:lnTo>
                      <a:pt x="10628" y="256078"/>
                    </a:lnTo>
                    <a:lnTo>
                      <a:pt x="10687" y="254968"/>
                    </a:lnTo>
                    <a:lnTo>
                      <a:pt x="10731" y="253824"/>
                    </a:lnTo>
                    <a:lnTo>
                      <a:pt x="10768" y="252647"/>
                    </a:lnTo>
                    <a:lnTo>
                      <a:pt x="10791" y="251469"/>
                    </a:lnTo>
                    <a:lnTo>
                      <a:pt x="10798" y="250258"/>
                    </a:lnTo>
                    <a:lnTo>
                      <a:pt x="10791" y="249081"/>
                    </a:lnTo>
                    <a:lnTo>
                      <a:pt x="10768" y="247903"/>
                    </a:lnTo>
                    <a:lnTo>
                      <a:pt x="10731" y="246726"/>
                    </a:lnTo>
                    <a:lnTo>
                      <a:pt x="10687" y="245582"/>
                    </a:lnTo>
                    <a:lnTo>
                      <a:pt x="10628" y="244438"/>
                    </a:lnTo>
                    <a:lnTo>
                      <a:pt x="10554" y="243328"/>
                    </a:lnTo>
                    <a:lnTo>
                      <a:pt x="10465" y="242252"/>
                    </a:lnTo>
                    <a:lnTo>
                      <a:pt x="10369" y="241209"/>
                    </a:lnTo>
                    <a:lnTo>
                      <a:pt x="10258" y="240166"/>
                    </a:lnTo>
                    <a:lnTo>
                      <a:pt x="10140" y="239157"/>
                    </a:lnTo>
                    <a:lnTo>
                      <a:pt x="10015" y="238181"/>
                    </a:lnTo>
                    <a:lnTo>
                      <a:pt x="9874" y="237239"/>
                    </a:lnTo>
                    <a:lnTo>
                      <a:pt x="9719" y="236331"/>
                    </a:lnTo>
                    <a:lnTo>
                      <a:pt x="9556" y="235422"/>
                    </a:lnTo>
                    <a:lnTo>
                      <a:pt x="9386" y="234581"/>
                    </a:lnTo>
                    <a:lnTo>
                      <a:pt x="9209" y="233774"/>
                    </a:lnTo>
                    <a:lnTo>
                      <a:pt x="9024" y="233000"/>
                    </a:lnTo>
                    <a:lnTo>
                      <a:pt x="8825" y="232260"/>
                    </a:lnTo>
                    <a:lnTo>
                      <a:pt x="8625" y="231587"/>
                    </a:lnTo>
                    <a:lnTo>
                      <a:pt x="8411" y="230915"/>
                    </a:lnTo>
                    <a:lnTo>
                      <a:pt x="8189" y="230309"/>
                    </a:lnTo>
                    <a:lnTo>
                      <a:pt x="7967" y="229771"/>
                    </a:lnTo>
                    <a:lnTo>
                      <a:pt x="7731" y="229232"/>
                    </a:lnTo>
                    <a:lnTo>
                      <a:pt x="7494" y="228761"/>
                    </a:lnTo>
                    <a:lnTo>
                      <a:pt x="7251" y="228358"/>
                    </a:lnTo>
                    <a:lnTo>
                      <a:pt x="6999" y="227988"/>
                    </a:lnTo>
                    <a:lnTo>
                      <a:pt x="6741" y="227651"/>
                    </a:lnTo>
                    <a:lnTo>
                      <a:pt x="6482" y="227416"/>
                    </a:lnTo>
                    <a:lnTo>
                      <a:pt x="6216" y="227214"/>
                    </a:lnTo>
                    <a:lnTo>
                      <a:pt x="5950" y="227046"/>
                    </a:lnTo>
                    <a:lnTo>
                      <a:pt x="5676" y="226945"/>
                    </a:lnTo>
                    <a:close/>
                    <a:moveTo>
                      <a:pt x="5115" y="340384"/>
                    </a:moveTo>
                    <a:lnTo>
                      <a:pt x="4841" y="340485"/>
                    </a:lnTo>
                    <a:lnTo>
                      <a:pt x="4568" y="340653"/>
                    </a:lnTo>
                    <a:lnTo>
                      <a:pt x="4302" y="340855"/>
                    </a:lnTo>
                    <a:lnTo>
                      <a:pt x="4036" y="341124"/>
                    </a:lnTo>
                    <a:lnTo>
                      <a:pt x="3777" y="341426"/>
                    </a:lnTo>
                    <a:lnTo>
                      <a:pt x="3526" y="341797"/>
                    </a:lnTo>
                    <a:lnTo>
                      <a:pt x="3282" y="342200"/>
                    </a:lnTo>
                    <a:lnTo>
                      <a:pt x="3038" y="342671"/>
                    </a:lnTo>
                    <a:lnTo>
                      <a:pt x="2809" y="343209"/>
                    </a:lnTo>
                    <a:lnTo>
                      <a:pt x="2580" y="343748"/>
                    </a:lnTo>
                    <a:lnTo>
                      <a:pt x="2358" y="344387"/>
                    </a:lnTo>
                    <a:lnTo>
                      <a:pt x="2151" y="345026"/>
                    </a:lnTo>
                    <a:lnTo>
                      <a:pt x="1944" y="345733"/>
                    </a:lnTo>
                    <a:lnTo>
                      <a:pt x="1752" y="346439"/>
                    </a:lnTo>
                    <a:lnTo>
                      <a:pt x="1567" y="347213"/>
                    </a:lnTo>
                    <a:lnTo>
                      <a:pt x="1390" y="348054"/>
                    </a:lnTo>
                    <a:lnTo>
                      <a:pt x="1220" y="348895"/>
                    </a:lnTo>
                    <a:lnTo>
                      <a:pt x="1057" y="349770"/>
                    </a:lnTo>
                    <a:lnTo>
                      <a:pt x="910" y="350678"/>
                    </a:lnTo>
                    <a:lnTo>
                      <a:pt x="769" y="351620"/>
                    </a:lnTo>
                    <a:lnTo>
                      <a:pt x="644" y="352595"/>
                    </a:lnTo>
                    <a:lnTo>
                      <a:pt x="525" y="353605"/>
                    </a:lnTo>
                    <a:lnTo>
                      <a:pt x="422" y="354648"/>
                    </a:lnTo>
                    <a:lnTo>
                      <a:pt x="326" y="355724"/>
                    </a:lnTo>
                    <a:lnTo>
                      <a:pt x="237" y="356801"/>
                    </a:lnTo>
                    <a:lnTo>
                      <a:pt x="171" y="357911"/>
                    </a:lnTo>
                    <a:lnTo>
                      <a:pt x="111" y="359021"/>
                    </a:lnTo>
                    <a:lnTo>
                      <a:pt x="60" y="360165"/>
                    </a:lnTo>
                    <a:lnTo>
                      <a:pt x="30" y="361342"/>
                    </a:lnTo>
                    <a:lnTo>
                      <a:pt x="8" y="362520"/>
                    </a:lnTo>
                    <a:lnTo>
                      <a:pt x="1" y="363697"/>
                    </a:lnTo>
                    <a:lnTo>
                      <a:pt x="8" y="364908"/>
                    </a:lnTo>
                    <a:lnTo>
                      <a:pt x="30" y="366086"/>
                    </a:lnTo>
                    <a:lnTo>
                      <a:pt x="60" y="367263"/>
                    </a:lnTo>
                    <a:lnTo>
                      <a:pt x="111" y="368407"/>
                    </a:lnTo>
                    <a:lnTo>
                      <a:pt x="171" y="369517"/>
                    </a:lnTo>
                    <a:lnTo>
                      <a:pt x="237" y="370627"/>
                    </a:lnTo>
                    <a:lnTo>
                      <a:pt x="326" y="371704"/>
                    </a:lnTo>
                    <a:lnTo>
                      <a:pt x="422" y="372780"/>
                    </a:lnTo>
                    <a:lnTo>
                      <a:pt x="525" y="373823"/>
                    </a:lnTo>
                    <a:lnTo>
                      <a:pt x="644" y="374799"/>
                    </a:lnTo>
                    <a:lnTo>
                      <a:pt x="769" y="375808"/>
                    </a:lnTo>
                    <a:lnTo>
                      <a:pt x="910" y="376750"/>
                    </a:lnTo>
                    <a:lnTo>
                      <a:pt x="1057" y="377658"/>
                    </a:lnTo>
                    <a:lnTo>
                      <a:pt x="1220" y="378533"/>
                    </a:lnTo>
                    <a:lnTo>
                      <a:pt x="1390" y="379374"/>
                    </a:lnTo>
                    <a:lnTo>
                      <a:pt x="1567" y="380215"/>
                    </a:lnTo>
                    <a:lnTo>
                      <a:pt x="1752" y="380989"/>
                    </a:lnTo>
                    <a:lnTo>
                      <a:pt x="1944" y="381695"/>
                    </a:lnTo>
                    <a:lnTo>
                      <a:pt x="2151" y="382402"/>
                    </a:lnTo>
                    <a:lnTo>
                      <a:pt x="2358" y="383041"/>
                    </a:lnTo>
                    <a:lnTo>
                      <a:pt x="2580" y="383680"/>
                    </a:lnTo>
                    <a:lnTo>
                      <a:pt x="2809" y="384218"/>
                    </a:lnTo>
                    <a:lnTo>
                      <a:pt x="3038" y="384757"/>
                    </a:lnTo>
                    <a:lnTo>
                      <a:pt x="3282" y="385228"/>
                    </a:lnTo>
                    <a:lnTo>
                      <a:pt x="3526" y="385631"/>
                    </a:lnTo>
                    <a:lnTo>
                      <a:pt x="3777" y="386001"/>
                    </a:lnTo>
                    <a:lnTo>
                      <a:pt x="4036" y="386304"/>
                    </a:lnTo>
                    <a:lnTo>
                      <a:pt x="4302" y="386573"/>
                    </a:lnTo>
                    <a:lnTo>
                      <a:pt x="4568" y="386775"/>
                    </a:lnTo>
                    <a:lnTo>
                      <a:pt x="4841" y="386943"/>
                    </a:lnTo>
                    <a:lnTo>
                      <a:pt x="5115" y="387044"/>
                    </a:lnTo>
                    <a:lnTo>
                      <a:pt x="5676" y="387044"/>
                    </a:lnTo>
                    <a:lnTo>
                      <a:pt x="5950" y="386943"/>
                    </a:lnTo>
                    <a:lnTo>
                      <a:pt x="6216" y="386775"/>
                    </a:lnTo>
                    <a:lnTo>
                      <a:pt x="6482" y="386573"/>
                    </a:lnTo>
                    <a:lnTo>
                      <a:pt x="6741" y="386304"/>
                    </a:lnTo>
                    <a:lnTo>
                      <a:pt x="6999" y="386001"/>
                    </a:lnTo>
                    <a:lnTo>
                      <a:pt x="7251" y="385631"/>
                    </a:lnTo>
                    <a:lnTo>
                      <a:pt x="7494" y="385228"/>
                    </a:lnTo>
                    <a:lnTo>
                      <a:pt x="7731" y="384757"/>
                    </a:lnTo>
                    <a:lnTo>
                      <a:pt x="7967" y="384218"/>
                    </a:lnTo>
                    <a:lnTo>
                      <a:pt x="8189" y="383680"/>
                    </a:lnTo>
                    <a:lnTo>
                      <a:pt x="8411" y="383041"/>
                    </a:lnTo>
                    <a:lnTo>
                      <a:pt x="8625" y="382402"/>
                    </a:lnTo>
                    <a:lnTo>
                      <a:pt x="8825" y="381695"/>
                    </a:lnTo>
                    <a:lnTo>
                      <a:pt x="9024" y="380989"/>
                    </a:lnTo>
                    <a:lnTo>
                      <a:pt x="9209" y="380215"/>
                    </a:lnTo>
                    <a:lnTo>
                      <a:pt x="9386" y="379374"/>
                    </a:lnTo>
                    <a:lnTo>
                      <a:pt x="9556" y="378533"/>
                    </a:lnTo>
                    <a:lnTo>
                      <a:pt x="9719" y="377658"/>
                    </a:lnTo>
                    <a:lnTo>
                      <a:pt x="9874" y="376750"/>
                    </a:lnTo>
                    <a:lnTo>
                      <a:pt x="10015" y="375808"/>
                    </a:lnTo>
                    <a:lnTo>
                      <a:pt x="10140" y="374799"/>
                    </a:lnTo>
                    <a:lnTo>
                      <a:pt x="10258" y="373823"/>
                    </a:lnTo>
                    <a:lnTo>
                      <a:pt x="10369" y="372780"/>
                    </a:lnTo>
                    <a:lnTo>
                      <a:pt x="10465" y="371704"/>
                    </a:lnTo>
                    <a:lnTo>
                      <a:pt x="10554" y="370627"/>
                    </a:lnTo>
                    <a:lnTo>
                      <a:pt x="10628" y="369517"/>
                    </a:lnTo>
                    <a:lnTo>
                      <a:pt x="10687" y="368407"/>
                    </a:lnTo>
                    <a:lnTo>
                      <a:pt x="10731" y="367263"/>
                    </a:lnTo>
                    <a:lnTo>
                      <a:pt x="10768" y="366086"/>
                    </a:lnTo>
                    <a:lnTo>
                      <a:pt x="10791" y="364908"/>
                    </a:lnTo>
                    <a:lnTo>
                      <a:pt x="10798" y="363697"/>
                    </a:lnTo>
                    <a:lnTo>
                      <a:pt x="10791" y="362520"/>
                    </a:lnTo>
                    <a:lnTo>
                      <a:pt x="10768" y="361342"/>
                    </a:lnTo>
                    <a:lnTo>
                      <a:pt x="10731" y="360165"/>
                    </a:lnTo>
                    <a:lnTo>
                      <a:pt x="10687" y="359021"/>
                    </a:lnTo>
                    <a:lnTo>
                      <a:pt x="10628" y="357911"/>
                    </a:lnTo>
                    <a:lnTo>
                      <a:pt x="10554" y="356801"/>
                    </a:lnTo>
                    <a:lnTo>
                      <a:pt x="10465" y="355724"/>
                    </a:lnTo>
                    <a:lnTo>
                      <a:pt x="10369" y="354648"/>
                    </a:lnTo>
                    <a:lnTo>
                      <a:pt x="10258" y="353605"/>
                    </a:lnTo>
                    <a:lnTo>
                      <a:pt x="10140" y="352595"/>
                    </a:lnTo>
                    <a:lnTo>
                      <a:pt x="10015" y="351620"/>
                    </a:lnTo>
                    <a:lnTo>
                      <a:pt x="9874" y="350678"/>
                    </a:lnTo>
                    <a:lnTo>
                      <a:pt x="9719" y="349770"/>
                    </a:lnTo>
                    <a:lnTo>
                      <a:pt x="9556" y="348895"/>
                    </a:lnTo>
                    <a:lnTo>
                      <a:pt x="9386" y="348054"/>
                    </a:lnTo>
                    <a:lnTo>
                      <a:pt x="9209" y="347213"/>
                    </a:lnTo>
                    <a:lnTo>
                      <a:pt x="9024" y="346439"/>
                    </a:lnTo>
                    <a:lnTo>
                      <a:pt x="8825" y="345733"/>
                    </a:lnTo>
                    <a:lnTo>
                      <a:pt x="8625" y="345026"/>
                    </a:lnTo>
                    <a:lnTo>
                      <a:pt x="8411" y="344387"/>
                    </a:lnTo>
                    <a:lnTo>
                      <a:pt x="8189" y="343748"/>
                    </a:lnTo>
                    <a:lnTo>
                      <a:pt x="7967" y="343209"/>
                    </a:lnTo>
                    <a:lnTo>
                      <a:pt x="7731" y="342671"/>
                    </a:lnTo>
                    <a:lnTo>
                      <a:pt x="7494" y="342200"/>
                    </a:lnTo>
                    <a:lnTo>
                      <a:pt x="7251" y="341797"/>
                    </a:lnTo>
                    <a:lnTo>
                      <a:pt x="6999" y="341426"/>
                    </a:lnTo>
                    <a:lnTo>
                      <a:pt x="6741" y="341124"/>
                    </a:lnTo>
                    <a:lnTo>
                      <a:pt x="6482" y="340855"/>
                    </a:lnTo>
                    <a:lnTo>
                      <a:pt x="6216" y="340653"/>
                    </a:lnTo>
                    <a:lnTo>
                      <a:pt x="5950" y="340485"/>
                    </a:lnTo>
                    <a:lnTo>
                      <a:pt x="5676" y="340384"/>
                    </a:lnTo>
                    <a:close/>
                    <a:moveTo>
                      <a:pt x="5396" y="453822"/>
                    </a:moveTo>
                    <a:lnTo>
                      <a:pt x="5115" y="453856"/>
                    </a:lnTo>
                    <a:lnTo>
                      <a:pt x="4841" y="453957"/>
                    </a:lnTo>
                    <a:lnTo>
                      <a:pt x="4568" y="454092"/>
                    </a:lnTo>
                    <a:lnTo>
                      <a:pt x="4302" y="454293"/>
                    </a:lnTo>
                    <a:lnTo>
                      <a:pt x="4036" y="454562"/>
                    </a:lnTo>
                    <a:lnTo>
                      <a:pt x="3777" y="454865"/>
                    </a:lnTo>
                    <a:lnTo>
                      <a:pt x="3526" y="455235"/>
                    </a:lnTo>
                    <a:lnTo>
                      <a:pt x="3282" y="455639"/>
                    </a:lnTo>
                    <a:lnTo>
                      <a:pt x="3038" y="456110"/>
                    </a:lnTo>
                    <a:lnTo>
                      <a:pt x="2809" y="456615"/>
                    </a:lnTo>
                    <a:lnTo>
                      <a:pt x="2580" y="457153"/>
                    </a:lnTo>
                    <a:lnTo>
                      <a:pt x="2358" y="457758"/>
                    </a:lnTo>
                    <a:lnTo>
                      <a:pt x="2151" y="458398"/>
                    </a:lnTo>
                    <a:lnTo>
                      <a:pt x="1944" y="459070"/>
                    </a:lnTo>
                    <a:lnTo>
                      <a:pt x="1752" y="459811"/>
                    </a:lnTo>
                    <a:lnTo>
                      <a:pt x="1567" y="460551"/>
                    </a:lnTo>
                    <a:lnTo>
                      <a:pt x="1390" y="461358"/>
                    </a:lnTo>
                    <a:lnTo>
                      <a:pt x="1220" y="462199"/>
                    </a:lnTo>
                    <a:lnTo>
                      <a:pt x="1057" y="463074"/>
                    </a:lnTo>
                    <a:lnTo>
                      <a:pt x="910" y="463982"/>
                    </a:lnTo>
                    <a:lnTo>
                      <a:pt x="769" y="464924"/>
                    </a:lnTo>
                    <a:lnTo>
                      <a:pt x="644" y="465900"/>
                    </a:lnTo>
                    <a:lnTo>
                      <a:pt x="525" y="466875"/>
                    </a:lnTo>
                    <a:lnTo>
                      <a:pt x="422" y="467918"/>
                    </a:lnTo>
                    <a:lnTo>
                      <a:pt x="326" y="468961"/>
                    </a:lnTo>
                    <a:lnTo>
                      <a:pt x="237" y="470038"/>
                    </a:lnTo>
                    <a:lnTo>
                      <a:pt x="171" y="471148"/>
                    </a:lnTo>
                    <a:lnTo>
                      <a:pt x="111" y="472258"/>
                    </a:lnTo>
                    <a:lnTo>
                      <a:pt x="60" y="473402"/>
                    </a:lnTo>
                    <a:lnTo>
                      <a:pt x="30" y="474579"/>
                    </a:lnTo>
                    <a:lnTo>
                      <a:pt x="8" y="475757"/>
                    </a:lnTo>
                    <a:lnTo>
                      <a:pt x="1" y="476934"/>
                    </a:lnTo>
                    <a:lnTo>
                      <a:pt x="8" y="478179"/>
                    </a:lnTo>
                    <a:lnTo>
                      <a:pt x="30" y="479356"/>
                    </a:lnTo>
                    <a:lnTo>
                      <a:pt x="60" y="480534"/>
                    </a:lnTo>
                    <a:lnTo>
                      <a:pt x="111" y="481711"/>
                    </a:lnTo>
                    <a:lnTo>
                      <a:pt x="171" y="482855"/>
                    </a:lnTo>
                    <a:lnTo>
                      <a:pt x="237" y="483965"/>
                    </a:lnTo>
                    <a:lnTo>
                      <a:pt x="326" y="485075"/>
                    </a:lnTo>
                    <a:lnTo>
                      <a:pt x="422" y="486152"/>
                    </a:lnTo>
                    <a:lnTo>
                      <a:pt x="525" y="487195"/>
                    </a:lnTo>
                    <a:lnTo>
                      <a:pt x="644" y="488204"/>
                    </a:lnTo>
                    <a:lnTo>
                      <a:pt x="769" y="489179"/>
                    </a:lnTo>
                    <a:lnTo>
                      <a:pt x="910" y="490155"/>
                    </a:lnTo>
                    <a:lnTo>
                      <a:pt x="1057" y="491063"/>
                    </a:lnTo>
                    <a:lnTo>
                      <a:pt x="1220" y="491972"/>
                    </a:lnTo>
                    <a:lnTo>
                      <a:pt x="1390" y="492813"/>
                    </a:lnTo>
                    <a:lnTo>
                      <a:pt x="1567" y="493620"/>
                    </a:lnTo>
                    <a:lnTo>
                      <a:pt x="1752" y="494394"/>
                    </a:lnTo>
                    <a:lnTo>
                      <a:pt x="1944" y="495134"/>
                    </a:lnTo>
                    <a:lnTo>
                      <a:pt x="2151" y="495840"/>
                    </a:lnTo>
                    <a:lnTo>
                      <a:pt x="2358" y="496513"/>
                    </a:lnTo>
                    <a:lnTo>
                      <a:pt x="2580" y="497119"/>
                    </a:lnTo>
                    <a:lnTo>
                      <a:pt x="2809" y="497691"/>
                    </a:lnTo>
                    <a:lnTo>
                      <a:pt x="3038" y="498195"/>
                    </a:lnTo>
                    <a:lnTo>
                      <a:pt x="3282" y="498666"/>
                    </a:lnTo>
                    <a:lnTo>
                      <a:pt x="3526" y="499104"/>
                    </a:lnTo>
                    <a:lnTo>
                      <a:pt x="3777" y="499474"/>
                    </a:lnTo>
                    <a:lnTo>
                      <a:pt x="4036" y="499777"/>
                    </a:lnTo>
                    <a:lnTo>
                      <a:pt x="4302" y="500046"/>
                    </a:lnTo>
                    <a:lnTo>
                      <a:pt x="4568" y="500248"/>
                    </a:lnTo>
                    <a:lnTo>
                      <a:pt x="4841" y="500382"/>
                    </a:lnTo>
                    <a:lnTo>
                      <a:pt x="5115" y="500483"/>
                    </a:lnTo>
                    <a:lnTo>
                      <a:pt x="5396" y="500517"/>
                    </a:lnTo>
                    <a:lnTo>
                      <a:pt x="5676" y="500483"/>
                    </a:lnTo>
                    <a:lnTo>
                      <a:pt x="5950" y="500382"/>
                    </a:lnTo>
                    <a:lnTo>
                      <a:pt x="6216" y="500248"/>
                    </a:lnTo>
                    <a:lnTo>
                      <a:pt x="6482" y="500046"/>
                    </a:lnTo>
                    <a:lnTo>
                      <a:pt x="6741" y="499777"/>
                    </a:lnTo>
                    <a:lnTo>
                      <a:pt x="6999" y="499474"/>
                    </a:lnTo>
                    <a:lnTo>
                      <a:pt x="7251" y="499104"/>
                    </a:lnTo>
                    <a:lnTo>
                      <a:pt x="7494" y="498666"/>
                    </a:lnTo>
                    <a:lnTo>
                      <a:pt x="7731" y="498195"/>
                    </a:lnTo>
                    <a:lnTo>
                      <a:pt x="7967" y="497691"/>
                    </a:lnTo>
                    <a:lnTo>
                      <a:pt x="8189" y="497119"/>
                    </a:lnTo>
                    <a:lnTo>
                      <a:pt x="8411" y="496513"/>
                    </a:lnTo>
                    <a:lnTo>
                      <a:pt x="8625" y="495840"/>
                    </a:lnTo>
                    <a:lnTo>
                      <a:pt x="8825" y="495134"/>
                    </a:lnTo>
                    <a:lnTo>
                      <a:pt x="9024" y="494394"/>
                    </a:lnTo>
                    <a:lnTo>
                      <a:pt x="9209" y="493620"/>
                    </a:lnTo>
                    <a:lnTo>
                      <a:pt x="9386" y="492813"/>
                    </a:lnTo>
                    <a:lnTo>
                      <a:pt x="9556" y="491972"/>
                    </a:lnTo>
                    <a:lnTo>
                      <a:pt x="9719" y="491063"/>
                    </a:lnTo>
                    <a:lnTo>
                      <a:pt x="9874" y="490155"/>
                    </a:lnTo>
                    <a:lnTo>
                      <a:pt x="10015" y="489179"/>
                    </a:lnTo>
                    <a:lnTo>
                      <a:pt x="10140" y="488204"/>
                    </a:lnTo>
                    <a:lnTo>
                      <a:pt x="10258" y="487195"/>
                    </a:lnTo>
                    <a:lnTo>
                      <a:pt x="10369" y="486152"/>
                    </a:lnTo>
                    <a:lnTo>
                      <a:pt x="10465" y="485075"/>
                    </a:lnTo>
                    <a:lnTo>
                      <a:pt x="10554" y="483965"/>
                    </a:lnTo>
                    <a:lnTo>
                      <a:pt x="10628" y="482855"/>
                    </a:lnTo>
                    <a:lnTo>
                      <a:pt x="10687" y="481711"/>
                    </a:lnTo>
                    <a:lnTo>
                      <a:pt x="10731" y="480534"/>
                    </a:lnTo>
                    <a:lnTo>
                      <a:pt x="10768" y="479356"/>
                    </a:lnTo>
                    <a:lnTo>
                      <a:pt x="10791" y="478179"/>
                    </a:lnTo>
                    <a:lnTo>
                      <a:pt x="10798" y="476934"/>
                    </a:lnTo>
                    <a:lnTo>
                      <a:pt x="10791" y="475757"/>
                    </a:lnTo>
                    <a:lnTo>
                      <a:pt x="10768" y="474579"/>
                    </a:lnTo>
                    <a:lnTo>
                      <a:pt x="10731" y="473402"/>
                    </a:lnTo>
                    <a:lnTo>
                      <a:pt x="10687" y="472258"/>
                    </a:lnTo>
                    <a:lnTo>
                      <a:pt x="10628" y="471148"/>
                    </a:lnTo>
                    <a:lnTo>
                      <a:pt x="10554" y="470038"/>
                    </a:lnTo>
                    <a:lnTo>
                      <a:pt x="10465" y="468961"/>
                    </a:lnTo>
                    <a:lnTo>
                      <a:pt x="10369" y="467918"/>
                    </a:lnTo>
                    <a:lnTo>
                      <a:pt x="10258" y="466875"/>
                    </a:lnTo>
                    <a:lnTo>
                      <a:pt x="10140" y="465900"/>
                    </a:lnTo>
                    <a:lnTo>
                      <a:pt x="10015" y="464924"/>
                    </a:lnTo>
                    <a:lnTo>
                      <a:pt x="9874" y="463982"/>
                    </a:lnTo>
                    <a:lnTo>
                      <a:pt x="9719" y="463074"/>
                    </a:lnTo>
                    <a:lnTo>
                      <a:pt x="9556" y="462199"/>
                    </a:lnTo>
                    <a:lnTo>
                      <a:pt x="9386" y="461358"/>
                    </a:lnTo>
                    <a:lnTo>
                      <a:pt x="9209" y="460551"/>
                    </a:lnTo>
                    <a:lnTo>
                      <a:pt x="9024" y="459811"/>
                    </a:lnTo>
                    <a:lnTo>
                      <a:pt x="8825" y="459070"/>
                    </a:lnTo>
                    <a:lnTo>
                      <a:pt x="8625" y="458398"/>
                    </a:lnTo>
                    <a:lnTo>
                      <a:pt x="8411" y="457758"/>
                    </a:lnTo>
                    <a:lnTo>
                      <a:pt x="8189" y="457153"/>
                    </a:lnTo>
                    <a:lnTo>
                      <a:pt x="7967" y="456615"/>
                    </a:lnTo>
                    <a:lnTo>
                      <a:pt x="7731" y="456110"/>
                    </a:lnTo>
                    <a:lnTo>
                      <a:pt x="7494" y="455639"/>
                    </a:lnTo>
                    <a:lnTo>
                      <a:pt x="7251" y="455235"/>
                    </a:lnTo>
                    <a:lnTo>
                      <a:pt x="6999" y="454865"/>
                    </a:lnTo>
                    <a:lnTo>
                      <a:pt x="6741" y="454562"/>
                    </a:lnTo>
                    <a:lnTo>
                      <a:pt x="6482" y="454293"/>
                    </a:lnTo>
                    <a:lnTo>
                      <a:pt x="6216" y="454092"/>
                    </a:lnTo>
                    <a:lnTo>
                      <a:pt x="5950" y="453957"/>
                    </a:lnTo>
                    <a:lnTo>
                      <a:pt x="5676" y="453856"/>
                    </a:lnTo>
                    <a:lnTo>
                      <a:pt x="5396" y="453822"/>
                    </a:lnTo>
                    <a:close/>
                    <a:moveTo>
                      <a:pt x="5115" y="567059"/>
                    </a:moveTo>
                    <a:lnTo>
                      <a:pt x="4841" y="567160"/>
                    </a:lnTo>
                    <a:lnTo>
                      <a:pt x="4568" y="567328"/>
                    </a:lnTo>
                    <a:lnTo>
                      <a:pt x="4302" y="567530"/>
                    </a:lnTo>
                    <a:lnTo>
                      <a:pt x="4036" y="567766"/>
                    </a:lnTo>
                    <a:lnTo>
                      <a:pt x="3777" y="568102"/>
                    </a:lnTo>
                    <a:lnTo>
                      <a:pt x="3526" y="568472"/>
                    </a:lnTo>
                    <a:lnTo>
                      <a:pt x="3282" y="568876"/>
                    </a:lnTo>
                    <a:lnTo>
                      <a:pt x="3038" y="569347"/>
                    </a:lnTo>
                    <a:lnTo>
                      <a:pt x="2809" y="569885"/>
                    </a:lnTo>
                    <a:lnTo>
                      <a:pt x="2580" y="570423"/>
                    </a:lnTo>
                    <a:lnTo>
                      <a:pt x="2358" y="571029"/>
                    </a:lnTo>
                    <a:lnTo>
                      <a:pt x="2151" y="571702"/>
                    </a:lnTo>
                    <a:lnTo>
                      <a:pt x="1944" y="572408"/>
                    </a:lnTo>
                    <a:lnTo>
                      <a:pt x="1752" y="573115"/>
                    </a:lnTo>
                    <a:lnTo>
                      <a:pt x="1567" y="573889"/>
                    </a:lnTo>
                    <a:lnTo>
                      <a:pt x="1390" y="574730"/>
                    </a:lnTo>
                    <a:lnTo>
                      <a:pt x="1220" y="575571"/>
                    </a:lnTo>
                    <a:lnTo>
                      <a:pt x="1057" y="576445"/>
                    </a:lnTo>
                    <a:lnTo>
                      <a:pt x="910" y="577354"/>
                    </a:lnTo>
                    <a:lnTo>
                      <a:pt x="769" y="578296"/>
                    </a:lnTo>
                    <a:lnTo>
                      <a:pt x="644" y="579271"/>
                    </a:lnTo>
                    <a:lnTo>
                      <a:pt x="525" y="580280"/>
                    </a:lnTo>
                    <a:lnTo>
                      <a:pt x="422" y="581323"/>
                    </a:lnTo>
                    <a:lnTo>
                      <a:pt x="326" y="582400"/>
                    </a:lnTo>
                    <a:lnTo>
                      <a:pt x="237" y="583476"/>
                    </a:lnTo>
                    <a:lnTo>
                      <a:pt x="171" y="584586"/>
                    </a:lnTo>
                    <a:lnTo>
                      <a:pt x="111" y="585697"/>
                    </a:lnTo>
                    <a:lnTo>
                      <a:pt x="60" y="586840"/>
                    </a:lnTo>
                    <a:lnTo>
                      <a:pt x="30" y="588018"/>
                    </a:lnTo>
                    <a:lnTo>
                      <a:pt x="8" y="589195"/>
                    </a:lnTo>
                    <a:lnTo>
                      <a:pt x="1" y="590373"/>
                    </a:lnTo>
                    <a:lnTo>
                      <a:pt x="8" y="591618"/>
                    </a:lnTo>
                    <a:lnTo>
                      <a:pt x="30" y="592795"/>
                    </a:lnTo>
                    <a:lnTo>
                      <a:pt x="60" y="593972"/>
                    </a:lnTo>
                    <a:lnTo>
                      <a:pt x="111" y="595150"/>
                    </a:lnTo>
                    <a:lnTo>
                      <a:pt x="171" y="596294"/>
                    </a:lnTo>
                    <a:lnTo>
                      <a:pt x="237" y="597404"/>
                    </a:lnTo>
                    <a:lnTo>
                      <a:pt x="326" y="598480"/>
                    </a:lnTo>
                    <a:lnTo>
                      <a:pt x="422" y="599557"/>
                    </a:lnTo>
                    <a:lnTo>
                      <a:pt x="525" y="600600"/>
                    </a:lnTo>
                    <a:lnTo>
                      <a:pt x="644" y="601609"/>
                    </a:lnTo>
                    <a:lnTo>
                      <a:pt x="769" y="602585"/>
                    </a:lnTo>
                    <a:lnTo>
                      <a:pt x="910" y="603527"/>
                    </a:lnTo>
                    <a:lnTo>
                      <a:pt x="1057" y="604435"/>
                    </a:lnTo>
                    <a:lnTo>
                      <a:pt x="1220" y="605310"/>
                    </a:lnTo>
                    <a:lnTo>
                      <a:pt x="1390" y="606151"/>
                    </a:lnTo>
                    <a:lnTo>
                      <a:pt x="1567" y="606958"/>
                    </a:lnTo>
                    <a:lnTo>
                      <a:pt x="1752" y="607732"/>
                    </a:lnTo>
                    <a:lnTo>
                      <a:pt x="1944" y="608472"/>
                    </a:lnTo>
                    <a:lnTo>
                      <a:pt x="2151" y="609145"/>
                    </a:lnTo>
                    <a:lnTo>
                      <a:pt x="2358" y="609784"/>
                    </a:lnTo>
                    <a:lnTo>
                      <a:pt x="2580" y="610389"/>
                    </a:lnTo>
                    <a:lnTo>
                      <a:pt x="2809" y="610961"/>
                    </a:lnTo>
                    <a:lnTo>
                      <a:pt x="3038" y="611466"/>
                    </a:lnTo>
                    <a:lnTo>
                      <a:pt x="3282" y="611937"/>
                    </a:lnTo>
                    <a:lnTo>
                      <a:pt x="3526" y="612341"/>
                    </a:lnTo>
                    <a:lnTo>
                      <a:pt x="3777" y="612711"/>
                    </a:lnTo>
                    <a:lnTo>
                      <a:pt x="4036" y="613013"/>
                    </a:lnTo>
                    <a:lnTo>
                      <a:pt x="4302" y="613249"/>
                    </a:lnTo>
                    <a:lnTo>
                      <a:pt x="4568" y="613451"/>
                    </a:lnTo>
                    <a:lnTo>
                      <a:pt x="4841" y="613619"/>
                    </a:lnTo>
                    <a:lnTo>
                      <a:pt x="5115" y="613686"/>
                    </a:lnTo>
                    <a:lnTo>
                      <a:pt x="5396" y="613720"/>
                    </a:lnTo>
                    <a:lnTo>
                      <a:pt x="5676" y="613686"/>
                    </a:lnTo>
                    <a:lnTo>
                      <a:pt x="5950" y="613619"/>
                    </a:lnTo>
                    <a:lnTo>
                      <a:pt x="6216" y="613451"/>
                    </a:lnTo>
                    <a:lnTo>
                      <a:pt x="6482" y="613249"/>
                    </a:lnTo>
                    <a:lnTo>
                      <a:pt x="6741" y="613013"/>
                    </a:lnTo>
                    <a:lnTo>
                      <a:pt x="6999" y="612711"/>
                    </a:lnTo>
                    <a:lnTo>
                      <a:pt x="7251" y="612341"/>
                    </a:lnTo>
                    <a:lnTo>
                      <a:pt x="7494" y="611937"/>
                    </a:lnTo>
                    <a:lnTo>
                      <a:pt x="7731" y="611466"/>
                    </a:lnTo>
                    <a:lnTo>
                      <a:pt x="7967" y="610961"/>
                    </a:lnTo>
                    <a:lnTo>
                      <a:pt x="8189" y="610389"/>
                    </a:lnTo>
                    <a:lnTo>
                      <a:pt x="8411" y="609784"/>
                    </a:lnTo>
                    <a:lnTo>
                      <a:pt x="8625" y="609145"/>
                    </a:lnTo>
                    <a:lnTo>
                      <a:pt x="8825" y="608472"/>
                    </a:lnTo>
                    <a:lnTo>
                      <a:pt x="9024" y="607732"/>
                    </a:lnTo>
                    <a:lnTo>
                      <a:pt x="9209" y="606958"/>
                    </a:lnTo>
                    <a:lnTo>
                      <a:pt x="9386" y="606151"/>
                    </a:lnTo>
                    <a:lnTo>
                      <a:pt x="9556" y="605310"/>
                    </a:lnTo>
                    <a:lnTo>
                      <a:pt x="9719" y="604435"/>
                    </a:lnTo>
                    <a:lnTo>
                      <a:pt x="9874" y="603527"/>
                    </a:lnTo>
                    <a:lnTo>
                      <a:pt x="10015" y="602585"/>
                    </a:lnTo>
                    <a:lnTo>
                      <a:pt x="10140" y="601609"/>
                    </a:lnTo>
                    <a:lnTo>
                      <a:pt x="10258" y="600600"/>
                    </a:lnTo>
                    <a:lnTo>
                      <a:pt x="10369" y="599557"/>
                    </a:lnTo>
                    <a:lnTo>
                      <a:pt x="10465" y="598480"/>
                    </a:lnTo>
                    <a:lnTo>
                      <a:pt x="10554" y="597404"/>
                    </a:lnTo>
                    <a:lnTo>
                      <a:pt x="10628" y="596294"/>
                    </a:lnTo>
                    <a:lnTo>
                      <a:pt x="10687" y="595150"/>
                    </a:lnTo>
                    <a:lnTo>
                      <a:pt x="10731" y="593972"/>
                    </a:lnTo>
                    <a:lnTo>
                      <a:pt x="10768" y="592795"/>
                    </a:lnTo>
                    <a:lnTo>
                      <a:pt x="10791" y="591618"/>
                    </a:lnTo>
                    <a:lnTo>
                      <a:pt x="10798" y="590373"/>
                    </a:lnTo>
                    <a:lnTo>
                      <a:pt x="10791" y="589195"/>
                    </a:lnTo>
                    <a:lnTo>
                      <a:pt x="10768" y="588018"/>
                    </a:lnTo>
                    <a:lnTo>
                      <a:pt x="10731" y="586840"/>
                    </a:lnTo>
                    <a:lnTo>
                      <a:pt x="10687" y="585697"/>
                    </a:lnTo>
                    <a:lnTo>
                      <a:pt x="10628" y="584586"/>
                    </a:lnTo>
                    <a:lnTo>
                      <a:pt x="10554" y="583476"/>
                    </a:lnTo>
                    <a:lnTo>
                      <a:pt x="10465" y="582400"/>
                    </a:lnTo>
                    <a:lnTo>
                      <a:pt x="10369" y="581323"/>
                    </a:lnTo>
                    <a:lnTo>
                      <a:pt x="10258" y="580280"/>
                    </a:lnTo>
                    <a:lnTo>
                      <a:pt x="10140" y="579271"/>
                    </a:lnTo>
                    <a:lnTo>
                      <a:pt x="10015" y="578296"/>
                    </a:lnTo>
                    <a:lnTo>
                      <a:pt x="9874" y="577354"/>
                    </a:lnTo>
                    <a:lnTo>
                      <a:pt x="9719" y="576445"/>
                    </a:lnTo>
                    <a:lnTo>
                      <a:pt x="9556" y="575571"/>
                    </a:lnTo>
                    <a:lnTo>
                      <a:pt x="9386" y="574730"/>
                    </a:lnTo>
                    <a:lnTo>
                      <a:pt x="9209" y="573889"/>
                    </a:lnTo>
                    <a:lnTo>
                      <a:pt x="9024" y="573115"/>
                    </a:lnTo>
                    <a:lnTo>
                      <a:pt x="8825" y="572408"/>
                    </a:lnTo>
                    <a:lnTo>
                      <a:pt x="8625" y="571702"/>
                    </a:lnTo>
                    <a:lnTo>
                      <a:pt x="8411" y="571029"/>
                    </a:lnTo>
                    <a:lnTo>
                      <a:pt x="8189" y="570423"/>
                    </a:lnTo>
                    <a:lnTo>
                      <a:pt x="7967" y="569885"/>
                    </a:lnTo>
                    <a:lnTo>
                      <a:pt x="7731" y="569347"/>
                    </a:lnTo>
                    <a:lnTo>
                      <a:pt x="7494" y="568876"/>
                    </a:lnTo>
                    <a:lnTo>
                      <a:pt x="7251" y="568472"/>
                    </a:lnTo>
                    <a:lnTo>
                      <a:pt x="6999" y="568102"/>
                    </a:lnTo>
                    <a:lnTo>
                      <a:pt x="6741"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3"/>
              <p:cNvSpPr/>
              <p:nvPr/>
            </p:nvSpPr>
            <p:spPr>
              <a:xfrm>
                <a:off x="11700057" y="1047749"/>
                <a:ext cx="55642" cy="876085"/>
              </a:xfrm>
              <a:custGeom>
                <a:avLst/>
                <a:gdLst/>
                <a:ahLst/>
                <a:cxnLst/>
                <a:rect l="l" t="t" r="r" b="b"/>
                <a:pathLst>
                  <a:path w="10799" h="613720" extrusionOk="0">
                    <a:moveTo>
                      <a:pt x="5396" y="0"/>
                    </a:moveTo>
                    <a:lnTo>
                      <a:pt x="5115" y="34"/>
                    </a:lnTo>
                    <a:lnTo>
                      <a:pt x="4842" y="135"/>
                    </a:lnTo>
                    <a:lnTo>
                      <a:pt x="4568" y="269"/>
                    </a:lnTo>
                    <a:lnTo>
                      <a:pt x="4295" y="471"/>
                    </a:lnTo>
                    <a:lnTo>
                      <a:pt x="4036" y="740"/>
                    </a:lnTo>
                    <a:lnTo>
                      <a:pt x="3777" y="1043"/>
                    </a:lnTo>
                    <a:lnTo>
                      <a:pt x="3526" y="1413"/>
                    </a:lnTo>
                    <a:lnTo>
                      <a:pt x="3275" y="1850"/>
                    </a:lnTo>
                    <a:lnTo>
                      <a:pt x="3038" y="2321"/>
                    </a:lnTo>
                    <a:lnTo>
                      <a:pt x="2802" y="2826"/>
                    </a:lnTo>
                    <a:lnTo>
                      <a:pt x="2580" y="3398"/>
                    </a:lnTo>
                    <a:lnTo>
                      <a:pt x="2359" y="4003"/>
                    </a:lnTo>
                    <a:lnTo>
                      <a:pt x="2152" y="4643"/>
                    </a:lnTo>
                    <a:lnTo>
                      <a:pt x="1945" y="5349"/>
                    </a:lnTo>
                    <a:lnTo>
                      <a:pt x="1752" y="6089"/>
                    </a:lnTo>
                    <a:lnTo>
                      <a:pt x="1568" y="6863"/>
                    </a:lnTo>
                    <a:lnTo>
                      <a:pt x="1390" y="7670"/>
                    </a:lnTo>
                    <a:lnTo>
                      <a:pt x="1220" y="8511"/>
                    </a:lnTo>
                    <a:lnTo>
                      <a:pt x="1058" y="9420"/>
                    </a:lnTo>
                    <a:lnTo>
                      <a:pt x="910" y="10328"/>
                    </a:lnTo>
                    <a:lnTo>
                      <a:pt x="770" y="11270"/>
                    </a:lnTo>
                    <a:lnTo>
                      <a:pt x="644" y="12245"/>
                    </a:lnTo>
                    <a:lnTo>
                      <a:pt x="526" y="13255"/>
                    </a:lnTo>
                    <a:lnTo>
                      <a:pt x="415" y="14298"/>
                    </a:lnTo>
                    <a:lnTo>
                      <a:pt x="326" y="15340"/>
                    </a:lnTo>
                    <a:lnTo>
                      <a:pt x="237" y="16417"/>
                    </a:lnTo>
                    <a:lnTo>
                      <a:pt x="171" y="17527"/>
                    </a:lnTo>
                    <a:lnTo>
                      <a:pt x="112" y="18671"/>
                    </a:lnTo>
                    <a:lnTo>
                      <a:pt x="60" y="19815"/>
                    </a:lnTo>
                    <a:lnTo>
                      <a:pt x="31" y="20959"/>
                    </a:lnTo>
                    <a:lnTo>
                      <a:pt x="8" y="22136"/>
                    </a:lnTo>
                    <a:lnTo>
                      <a:pt x="1" y="23347"/>
                    </a:lnTo>
                    <a:lnTo>
                      <a:pt x="8" y="24558"/>
                    </a:lnTo>
                    <a:lnTo>
                      <a:pt x="31" y="25736"/>
                    </a:lnTo>
                    <a:lnTo>
                      <a:pt x="60" y="26879"/>
                    </a:lnTo>
                    <a:lnTo>
                      <a:pt x="112" y="28023"/>
                    </a:lnTo>
                    <a:lnTo>
                      <a:pt x="171" y="29167"/>
                    </a:lnTo>
                    <a:lnTo>
                      <a:pt x="237" y="30277"/>
                    </a:lnTo>
                    <a:lnTo>
                      <a:pt x="326" y="31354"/>
                    </a:lnTo>
                    <a:lnTo>
                      <a:pt x="415" y="32397"/>
                    </a:lnTo>
                    <a:lnTo>
                      <a:pt x="526" y="33440"/>
                    </a:lnTo>
                    <a:lnTo>
                      <a:pt x="644" y="34449"/>
                    </a:lnTo>
                    <a:lnTo>
                      <a:pt x="770" y="35424"/>
                    </a:lnTo>
                    <a:lnTo>
                      <a:pt x="910" y="36366"/>
                    </a:lnTo>
                    <a:lnTo>
                      <a:pt x="1058" y="37275"/>
                    </a:lnTo>
                    <a:lnTo>
                      <a:pt x="1220" y="38183"/>
                    </a:lnTo>
                    <a:lnTo>
                      <a:pt x="1390" y="39024"/>
                    </a:lnTo>
                    <a:lnTo>
                      <a:pt x="1568" y="39831"/>
                    </a:lnTo>
                    <a:lnTo>
                      <a:pt x="1752" y="40605"/>
                    </a:lnTo>
                    <a:lnTo>
                      <a:pt x="1945" y="41345"/>
                    </a:lnTo>
                    <a:lnTo>
                      <a:pt x="2152" y="42052"/>
                    </a:lnTo>
                    <a:lnTo>
                      <a:pt x="2359" y="42691"/>
                    </a:lnTo>
                    <a:lnTo>
                      <a:pt x="2580" y="43296"/>
                    </a:lnTo>
                    <a:lnTo>
                      <a:pt x="2802" y="43868"/>
                    </a:lnTo>
                    <a:lnTo>
                      <a:pt x="3038" y="44373"/>
                    </a:lnTo>
                    <a:lnTo>
                      <a:pt x="3275" y="44844"/>
                    </a:lnTo>
                    <a:lnTo>
                      <a:pt x="3526" y="45281"/>
                    </a:lnTo>
                    <a:lnTo>
                      <a:pt x="3777" y="45651"/>
                    </a:lnTo>
                    <a:lnTo>
                      <a:pt x="4036" y="45954"/>
                    </a:lnTo>
                    <a:lnTo>
                      <a:pt x="4295" y="46223"/>
                    </a:lnTo>
                    <a:lnTo>
                      <a:pt x="4568" y="46425"/>
                    </a:lnTo>
                    <a:lnTo>
                      <a:pt x="4842" y="46560"/>
                    </a:lnTo>
                    <a:lnTo>
                      <a:pt x="5115" y="46661"/>
                    </a:lnTo>
                    <a:lnTo>
                      <a:pt x="5396" y="46694"/>
                    </a:lnTo>
                    <a:lnTo>
                      <a:pt x="5677" y="46661"/>
                    </a:lnTo>
                    <a:lnTo>
                      <a:pt x="5950" y="46560"/>
                    </a:lnTo>
                    <a:lnTo>
                      <a:pt x="6216" y="46425"/>
                    </a:lnTo>
                    <a:lnTo>
                      <a:pt x="6482" y="46223"/>
                    </a:lnTo>
                    <a:lnTo>
                      <a:pt x="6741" y="45954"/>
                    </a:lnTo>
                    <a:lnTo>
                      <a:pt x="7000" y="45651"/>
                    </a:lnTo>
                    <a:lnTo>
                      <a:pt x="7251" y="45281"/>
                    </a:lnTo>
                    <a:lnTo>
                      <a:pt x="7495" y="44844"/>
                    </a:lnTo>
                    <a:lnTo>
                      <a:pt x="7731" y="44373"/>
                    </a:lnTo>
                    <a:lnTo>
                      <a:pt x="7968" y="43868"/>
                    </a:lnTo>
                    <a:lnTo>
                      <a:pt x="8190" y="43296"/>
                    </a:lnTo>
                    <a:lnTo>
                      <a:pt x="8411" y="42691"/>
                    </a:lnTo>
                    <a:lnTo>
                      <a:pt x="8618" y="42052"/>
                    </a:lnTo>
                    <a:lnTo>
                      <a:pt x="8825" y="41345"/>
                    </a:lnTo>
                    <a:lnTo>
                      <a:pt x="9025" y="40605"/>
                    </a:lnTo>
                    <a:lnTo>
                      <a:pt x="9209" y="39831"/>
                    </a:lnTo>
                    <a:lnTo>
                      <a:pt x="9387" y="39024"/>
                    </a:lnTo>
                    <a:lnTo>
                      <a:pt x="9557" y="38183"/>
                    </a:lnTo>
                    <a:lnTo>
                      <a:pt x="9719" y="37275"/>
                    </a:lnTo>
                    <a:lnTo>
                      <a:pt x="9867" y="36366"/>
                    </a:lnTo>
                    <a:lnTo>
                      <a:pt x="10008" y="35424"/>
                    </a:lnTo>
                    <a:lnTo>
                      <a:pt x="10141" y="34449"/>
                    </a:lnTo>
                    <a:lnTo>
                      <a:pt x="10259" y="33440"/>
                    </a:lnTo>
                    <a:lnTo>
                      <a:pt x="10370" y="32397"/>
                    </a:lnTo>
                    <a:lnTo>
                      <a:pt x="10466" y="31354"/>
                    </a:lnTo>
                    <a:lnTo>
                      <a:pt x="10554" y="30277"/>
                    </a:lnTo>
                    <a:lnTo>
                      <a:pt x="10621" y="29167"/>
                    </a:lnTo>
                    <a:lnTo>
                      <a:pt x="10687" y="28023"/>
                    </a:lnTo>
                    <a:lnTo>
                      <a:pt x="10732" y="26879"/>
                    </a:lnTo>
                    <a:lnTo>
                      <a:pt x="10769" y="25736"/>
                    </a:lnTo>
                    <a:lnTo>
                      <a:pt x="10791" y="24558"/>
                    </a:lnTo>
                    <a:lnTo>
                      <a:pt x="10798" y="23347"/>
                    </a:lnTo>
                    <a:lnTo>
                      <a:pt x="10791" y="22136"/>
                    </a:lnTo>
                    <a:lnTo>
                      <a:pt x="10769" y="20959"/>
                    </a:lnTo>
                    <a:lnTo>
                      <a:pt x="10732" y="19815"/>
                    </a:lnTo>
                    <a:lnTo>
                      <a:pt x="10687" y="18671"/>
                    </a:lnTo>
                    <a:lnTo>
                      <a:pt x="10621" y="17527"/>
                    </a:lnTo>
                    <a:lnTo>
                      <a:pt x="10554" y="16417"/>
                    </a:lnTo>
                    <a:lnTo>
                      <a:pt x="10466" y="15340"/>
                    </a:lnTo>
                    <a:lnTo>
                      <a:pt x="10370" y="14298"/>
                    </a:lnTo>
                    <a:lnTo>
                      <a:pt x="10259" y="13255"/>
                    </a:lnTo>
                    <a:lnTo>
                      <a:pt x="10141" y="12245"/>
                    </a:lnTo>
                    <a:lnTo>
                      <a:pt x="10008" y="11270"/>
                    </a:lnTo>
                    <a:lnTo>
                      <a:pt x="9867" y="10328"/>
                    </a:lnTo>
                    <a:lnTo>
                      <a:pt x="9719" y="9420"/>
                    </a:lnTo>
                    <a:lnTo>
                      <a:pt x="9557" y="8511"/>
                    </a:lnTo>
                    <a:lnTo>
                      <a:pt x="9387" y="7670"/>
                    </a:lnTo>
                    <a:lnTo>
                      <a:pt x="9209" y="6863"/>
                    </a:lnTo>
                    <a:lnTo>
                      <a:pt x="9025" y="6089"/>
                    </a:lnTo>
                    <a:lnTo>
                      <a:pt x="8825" y="5349"/>
                    </a:lnTo>
                    <a:lnTo>
                      <a:pt x="8618" y="4643"/>
                    </a:lnTo>
                    <a:lnTo>
                      <a:pt x="8411" y="4003"/>
                    </a:lnTo>
                    <a:lnTo>
                      <a:pt x="8190" y="3398"/>
                    </a:lnTo>
                    <a:lnTo>
                      <a:pt x="7968" y="2826"/>
                    </a:lnTo>
                    <a:lnTo>
                      <a:pt x="7731" y="2321"/>
                    </a:lnTo>
                    <a:lnTo>
                      <a:pt x="7495" y="1850"/>
                    </a:lnTo>
                    <a:lnTo>
                      <a:pt x="7251" y="1413"/>
                    </a:lnTo>
                    <a:lnTo>
                      <a:pt x="7000" y="1043"/>
                    </a:lnTo>
                    <a:lnTo>
                      <a:pt x="6741" y="740"/>
                    </a:lnTo>
                    <a:lnTo>
                      <a:pt x="6482" y="471"/>
                    </a:lnTo>
                    <a:lnTo>
                      <a:pt x="6216" y="269"/>
                    </a:lnTo>
                    <a:lnTo>
                      <a:pt x="5950" y="135"/>
                    </a:lnTo>
                    <a:lnTo>
                      <a:pt x="5677" y="34"/>
                    </a:lnTo>
                    <a:lnTo>
                      <a:pt x="5396" y="0"/>
                    </a:lnTo>
                    <a:close/>
                    <a:moveTo>
                      <a:pt x="5396" y="113472"/>
                    </a:moveTo>
                    <a:lnTo>
                      <a:pt x="5115" y="113506"/>
                    </a:lnTo>
                    <a:lnTo>
                      <a:pt x="4842" y="113573"/>
                    </a:lnTo>
                    <a:lnTo>
                      <a:pt x="4568" y="113742"/>
                    </a:lnTo>
                    <a:lnTo>
                      <a:pt x="4295" y="113943"/>
                    </a:lnTo>
                    <a:lnTo>
                      <a:pt x="4036" y="114213"/>
                    </a:lnTo>
                    <a:lnTo>
                      <a:pt x="3777" y="114515"/>
                    </a:lnTo>
                    <a:lnTo>
                      <a:pt x="3526" y="114885"/>
                    </a:lnTo>
                    <a:lnTo>
                      <a:pt x="3275" y="115323"/>
                    </a:lnTo>
                    <a:lnTo>
                      <a:pt x="3038" y="115794"/>
                    </a:lnTo>
                    <a:lnTo>
                      <a:pt x="2802" y="116298"/>
                    </a:lnTo>
                    <a:lnTo>
                      <a:pt x="2580" y="116870"/>
                    </a:lnTo>
                    <a:lnTo>
                      <a:pt x="2359" y="117476"/>
                    </a:lnTo>
                    <a:lnTo>
                      <a:pt x="2152" y="118115"/>
                    </a:lnTo>
                    <a:lnTo>
                      <a:pt x="1945" y="118821"/>
                    </a:lnTo>
                    <a:lnTo>
                      <a:pt x="1752" y="119562"/>
                    </a:lnTo>
                    <a:lnTo>
                      <a:pt x="1568" y="120335"/>
                    </a:lnTo>
                    <a:lnTo>
                      <a:pt x="1390" y="121143"/>
                    </a:lnTo>
                    <a:lnTo>
                      <a:pt x="1220" y="121984"/>
                    </a:lnTo>
                    <a:lnTo>
                      <a:pt x="1058" y="122858"/>
                    </a:lnTo>
                    <a:lnTo>
                      <a:pt x="910" y="123800"/>
                    </a:lnTo>
                    <a:lnTo>
                      <a:pt x="770" y="124742"/>
                    </a:lnTo>
                    <a:lnTo>
                      <a:pt x="644" y="125718"/>
                    </a:lnTo>
                    <a:lnTo>
                      <a:pt x="526" y="126727"/>
                    </a:lnTo>
                    <a:lnTo>
                      <a:pt x="415" y="127736"/>
                    </a:lnTo>
                    <a:lnTo>
                      <a:pt x="326" y="128813"/>
                    </a:lnTo>
                    <a:lnTo>
                      <a:pt x="237" y="129889"/>
                    </a:lnTo>
                    <a:lnTo>
                      <a:pt x="171" y="131000"/>
                    </a:lnTo>
                    <a:lnTo>
                      <a:pt x="112" y="132110"/>
                    </a:lnTo>
                    <a:lnTo>
                      <a:pt x="60" y="133254"/>
                    </a:lnTo>
                    <a:lnTo>
                      <a:pt x="31" y="134431"/>
                    </a:lnTo>
                    <a:lnTo>
                      <a:pt x="8" y="135608"/>
                    </a:lnTo>
                    <a:lnTo>
                      <a:pt x="1" y="136820"/>
                    </a:lnTo>
                    <a:lnTo>
                      <a:pt x="8" y="137997"/>
                    </a:lnTo>
                    <a:lnTo>
                      <a:pt x="31" y="139174"/>
                    </a:lnTo>
                    <a:lnTo>
                      <a:pt x="60" y="140352"/>
                    </a:lnTo>
                    <a:lnTo>
                      <a:pt x="112" y="141496"/>
                    </a:lnTo>
                    <a:lnTo>
                      <a:pt x="171" y="142640"/>
                    </a:lnTo>
                    <a:lnTo>
                      <a:pt x="237" y="143716"/>
                    </a:lnTo>
                    <a:lnTo>
                      <a:pt x="326" y="144826"/>
                    </a:lnTo>
                    <a:lnTo>
                      <a:pt x="415" y="145869"/>
                    </a:lnTo>
                    <a:lnTo>
                      <a:pt x="526" y="146912"/>
                    </a:lnTo>
                    <a:lnTo>
                      <a:pt x="644" y="147921"/>
                    </a:lnTo>
                    <a:lnTo>
                      <a:pt x="770" y="148897"/>
                    </a:lnTo>
                    <a:lnTo>
                      <a:pt x="910" y="149839"/>
                    </a:lnTo>
                    <a:lnTo>
                      <a:pt x="1058" y="150747"/>
                    </a:lnTo>
                    <a:lnTo>
                      <a:pt x="1220" y="151622"/>
                    </a:lnTo>
                    <a:lnTo>
                      <a:pt x="1390" y="152496"/>
                    </a:lnTo>
                    <a:lnTo>
                      <a:pt x="1568" y="153304"/>
                    </a:lnTo>
                    <a:lnTo>
                      <a:pt x="1752" y="154078"/>
                    </a:lnTo>
                    <a:lnTo>
                      <a:pt x="1945" y="154818"/>
                    </a:lnTo>
                    <a:lnTo>
                      <a:pt x="2152" y="155491"/>
                    </a:lnTo>
                    <a:lnTo>
                      <a:pt x="2359" y="156163"/>
                    </a:lnTo>
                    <a:lnTo>
                      <a:pt x="2580" y="156769"/>
                    </a:lnTo>
                    <a:lnTo>
                      <a:pt x="2802" y="157341"/>
                    </a:lnTo>
                    <a:lnTo>
                      <a:pt x="3038" y="157845"/>
                    </a:lnTo>
                    <a:lnTo>
                      <a:pt x="3275" y="158316"/>
                    </a:lnTo>
                    <a:lnTo>
                      <a:pt x="3526" y="158720"/>
                    </a:lnTo>
                    <a:lnTo>
                      <a:pt x="3777" y="159090"/>
                    </a:lnTo>
                    <a:lnTo>
                      <a:pt x="4036" y="159427"/>
                    </a:lnTo>
                    <a:lnTo>
                      <a:pt x="4295" y="159696"/>
                    </a:lnTo>
                    <a:lnTo>
                      <a:pt x="4568" y="159898"/>
                    </a:lnTo>
                    <a:lnTo>
                      <a:pt x="4842" y="160032"/>
                    </a:lnTo>
                    <a:lnTo>
                      <a:pt x="5115" y="160133"/>
                    </a:lnTo>
                    <a:lnTo>
                      <a:pt x="5396" y="160167"/>
                    </a:lnTo>
                    <a:lnTo>
                      <a:pt x="5677" y="160133"/>
                    </a:lnTo>
                    <a:lnTo>
                      <a:pt x="5950" y="160032"/>
                    </a:lnTo>
                    <a:lnTo>
                      <a:pt x="6216" y="159898"/>
                    </a:lnTo>
                    <a:lnTo>
                      <a:pt x="6482" y="159696"/>
                    </a:lnTo>
                    <a:lnTo>
                      <a:pt x="6741" y="159427"/>
                    </a:lnTo>
                    <a:lnTo>
                      <a:pt x="7000" y="159090"/>
                    </a:lnTo>
                    <a:lnTo>
                      <a:pt x="7251" y="158720"/>
                    </a:lnTo>
                    <a:lnTo>
                      <a:pt x="7495" y="158316"/>
                    </a:lnTo>
                    <a:lnTo>
                      <a:pt x="7731" y="157845"/>
                    </a:lnTo>
                    <a:lnTo>
                      <a:pt x="7968" y="157341"/>
                    </a:lnTo>
                    <a:lnTo>
                      <a:pt x="8190" y="156769"/>
                    </a:lnTo>
                    <a:lnTo>
                      <a:pt x="8411" y="156163"/>
                    </a:lnTo>
                    <a:lnTo>
                      <a:pt x="8618" y="155491"/>
                    </a:lnTo>
                    <a:lnTo>
                      <a:pt x="8825" y="154818"/>
                    </a:lnTo>
                    <a:lnTo>
                      <a:pt x="9025" y="154078"/>
                    </a:lnTo>
                    <a:lnTo>
                      <a:pt x="9209" y="153304"/>
                    </a:lnTo>
                    <a:lnTo>
                      <a:pt x="9387" y="152496"/>
                    </a:lnTo>
                    <a:lnTo>
                      <a:pt x="9557" y="151622"/>
                    </a:lnTo>
                    <a:lnTo>
                      <a:pt x="9719" y="150747"/>
                    </a:lnTo>
                    <a:lnTo>
                      <a:pt x="9867" y="149839"/>
                    </a:lnTo>
                    <a:lnTo>
                      <a:pt x="10008" y="148897"/>
                    </a:lnTo>
                    <a:lnTo>
                      <a:pt x="10141" y="147921"/>
                    </a:lnTo>
                    <a:lnTo>
                      <a:pt x="10259" y="146912"/>
                    </a:lnTo>
                    <a:lnTo>
                      <a:pt x="10370" y="145869"/>
                    </a:lnTo>
                    <a:lnTo>
                      <a:pt x="10466" y="144826"/>
                    </a:lnTo>
                    <a:lnTo>
                      <a:pt x="10554" y="143716"/>
                    </a:lnTo>
                    <a:lnTo>
                      <a:pt x="10621" y="142640"/>
                    </a:lnTo>
                    <a:lnTo>
                      <a:pt x="10687" y="141496"/>
                    </a:lnTo>
                    <a:lnTo>
                      <a:pt x="10732" y="140352"/>
                    </a:lnTo>
                    <a:lnTo>
                      <a:pt x="10769" y="139174"/>
                    </a:lnTo>
                    <a:lnTo>
                      <a:pt x="10791" y="137997"/>
                    </a:lnTo>
                    <a:lnTo>
                      <a:pt x="10798" y="136820"/>
                    </a:lnTo>
                    <a:lnTo>
                      <a:pt x="10791" y="135608"/>
                    </a:lnTo>
                    <a:lnTo>
                      <a:pt x="10769" y="134431"/>
                    </a:lnTo>
                    <a:lnTo>
                      <a:pt x="10732" y="133254"/>
                    </a:lnTo>
                    <a:lnTo>
                      <a:pt x="10687" y="132110"/>
                    </a:lnTo>
                    <a:lnTo>
                      <a:pt x="10621" y="131000"/>
                    </a:lnTo>
                    <a:lnTo>
                      <a:pt x="10554" y="129889"/>
                    </a:lnTo>
                    <a:lnTo>
                      <a:pt x="10466" y="128813"/>
                    </a:lnTo>
                    <a:lnTo>
                      <a:pt x="10370" y="127736"/>
                    </a:lnTo>
                    <a:lnTo>
                      <a:pt x="10259" y="126727"/>
                    </a:lnTo>
                    <a:lnTo>
                      <a:pt x="10141" y="125718"/>
                    </a:lnTo>
                    <a:lnTo>
                      <a:pt x="10008" y="124742"/>
                    </a:lnTo>
                    <a:lnTo>
                      <a:pt x="9867" y="123800"/>
                    </a:lnTo>
                    <a:lnTo>
                      <a:pt x="9719" y="122858"/>
                    </a:lnTo>
                    <a:lnTo>
                      <a:pt x="9557" y="121984"/>
                    </a:lnTo>
                    <a:lnTo>
                      <a:pt x="9387" y="121143"/>
                    </a:lnTo>
                    <a:lnTo>
                      <a:pt x="9209" y="120335"/>
                    </a:lnTo>
                    <a:lnTo>
                      <a:pt x="9025" y="119562"/>
                    </a:lnTo>
                    <a:lnTo>
                      <a:pt x="8825" y="118821"/>
                    </a:lnTo>
                    <a:lnTo>
                      <a:pt x="8618" y="118115"/>
                    </a:lnTo>
                    <a:lnTo>
                      <a:pt x="8411" y="117476"/>
                    </a:lnTo>
                    <a:lnTo>
                      <a:pt x="8190" y="116870"/>
                    </a:lnTo>
                    <a:lnTo>
                      <a:pt x="7968" y="116298"/>
                    </a:lnTo>
                    <a:lnTo>
                      <a:pt x="7731" y="115794"/>
                    </a:lnTo>
                    <a:lnTo>
                      <a:pt x="7495" y="115323"/>
                    </a:lnTo>
                    <a:lnTo>
                      <a:pt x="7251" y="114885"/>
                    </a:lnTo>
                    <a:lnTo>
                      <a:pt x="7000" y="114515"/>
                    </a:lnTo>
                    <a:lnTo>
                      <a:pt x="6741" y="114213"/>
                    </a:lnTo>
                    <a:lnTo>
                      <a:pt x="6482" y="113943"/>
                    </a:lnTo>
                    <a:lnTo>
                      <a:pt x="6216" y="113742"/>
                    </a:lnTo>
                    <a:lnTo>
                      <a:pt x="5950" y="113573"/>
                    </a:lnTo>
                    <a:lnTo>
                      <a:pt x="5677" y="113506"/>
                    </a:lnTo>
                    <a:lnTo>
                      <a:pt x="5396" y="113472"/>
                    </a:lnTo>
                    <a:close/>
                    <a:moveTo>
                      <a:pt x="5115" y="226945"/>
                    </a:moveTo>
                    <a:lnTo>
                      <a:pt x="4842" y="227046"/>
                    </a:lnTo>
                    <a:lnTo>
                      <a:pt x="4568" y="227214"/>
                    </a:lnTo>
                    <a:lnTo>
                      <a:pt x="4295" y="227416"/>
                    </a:lnTo>
                    <a:lnTo>
                      <a:pt x="4036" y="227651"/>
                    </a:lnTo>
                    <a:lnTo>
                      <a:pt x="3777" y="227988"/>
                    </a:lnTo>
                    <a:lnTo>
                      <a:pt x="3526" y="228358"/>
                    </a:lnTo>
                    <a:lnTo>
                      <a:pt x="3275" y="228761"/>
                    </a:lnTo>
                    <a:lnTo>
                      <a:pt x="3038" y="229232"/>
                    </a:lnTo>
                    <a:lnTo>
                      <a:pt x="2802" y="229771"/>
                    </a:lnTo>
                    <a:lnTo>
                      <a:pt x="2580" y="230309"/>
                    </a:lnTo>
                    <a:lnTo>
                      <a:pt x="2359" y="230915"/>
                    </a:lnTo>
                    <a:lnTo>
                      <a:pt x="2152" y="231587"/>
                    </a:lnTo>
                    <a:lnTo>
                      <a:pt x="1945" y="232260"/>
                    </a:lnTo>
                    <a:lnTo>
                      <a:pt x="1752" y="233000"/>
                    </a:lnTo>
                    <a:lnTo>
                      <a:pt x="1568" y="233774"/>
                    </a:lnTo>
                    <a:lnTo>
                      <a:pt x="1390" y="234581"/>
                    </a:lnTo>
                    <a:lnTo>
                      <a:pt x="1220" y="235422"/>
                    </a:lnTo>
                    <a:lnTo>
                      <a:pt x="1058" y="236331"/>
                    </a:lnTo>
                    <a:lnTo>
                      <a:pt x="910" y="237239"/>
                    </a:lnTo>
                    <a:lnTo>
                      <a:pt x="770" y="238181"/>
                    </a:lnTo>
                    <a:lnTo>
                      <a:pt x="644" y="239157"/>
                    </a:lnTo>
                    <a:lnTo>
                      <a:pt x="526" y="240166"/>
                    </a:lnTo>
                    <a:lnTo>
                      <a:pt x="415" y="241209"/>
                    </a:lnTo>
                    <a:lnTo>
                      <a:pt x="326" y="242252"/>
                    </a:lnTo>
                    <a:lnTo>
                      <a:pt x="237" y="243328"/>
                    </a:lnTo>
                    <a:lnTo>
                      <a:pt x="171" y="244438"/>
                    </a:lnTo>
                    <a:lnTo>
                      <a:pt x="112" y="245582"/>
                    </a:lnTo>
                    <a:lnTo>
                      <a:pt x="60" y="246726"/>
                    </a:lnTo>
                    <a:lnTo>
                      <a:pt x="31" y="247903"/>
                    </a:lnTo>
                    <a:lnTo>
                      <a:pt x="8" y="249081"/>
                    </a:lnTo>
                    <a:lnTo>
                      <a:pt x="1" y="250258"/>
                    </a:lnTo>
                    <a:lnTo>
                      <a:pt x="8" y="251469"/>
                    </a:lnTo>
                    <a:lnTo>
                      <a:pt x="31" y="252647"/>
                    </a:lnTo>
                    <a:lnTo>
                      <a:pt x="60" y="253824"/>
                    </a:lnTo>
                    <a:lnTo>
                      <a:pt x="112" y="254968"/>
                    </a:lnTo>
                    <a:lnTo>
                      <a:pt x="171" y="256078"/>
                    </a:lnTo>
                    <a:lnTo>
                      <a:pt x="237" y="257188"/>
                    </a:lnTo>
                    <a:lnTo>
                      <a:pt x="326" y="258265"/>
                    </a:lnTo>
                    <a:lnTo>
                      <a:pt x="415" y="259341"/>
                    </a:lnTo>
                    <a:lnTo>
                      <a:pt x="526" y="260384"/>
                    </a:lnTo>
                    <a:lnTo>
                      <a:pt x="644" y="261360"/>
                    </a:lnTo>
                    <a:lnTo>
                      <a:pt x="770" y="262336"/>
                    </a:lnTo>
                    <a:lnTo>
                      <a:pt x="910" y="263311"/>
                    </a:lnTo>
                    <a:lnTo>
                      <a:pt x="1058" y="264220"/>
                    </a:lnTo>
                    <a:lnTo>
                      <a:pt x="1220" y="265094"/>
                    </a:lnTo>
                    <a:lnTo>
                      <a:pt x="1390" y="265935"/>
                    </a:lnTo>
                    <a:lnTo>
                      <a:pt x="1568" y="266743"/>
                    </a:lnTo>
                    <a:lnTo>
                      <a:pt x="1752" y="267516"/>
                    </a:lnTo>
                    <a:lnTo>
                      <a:pt x="1945" y="268256"/>
                    </a:lnTo>
                    <a:lnTo>
                      <a:pt x="2152" y="268963"/>
                    </a:lnTo>
                    <a:lnTo>
                      <a:pt x="2359" y="269602"/>
                    </a:lnTo>
                    <a:lnTo>
                      <a:pt x="2580" y="270208"/>
                    </a:lnTo>
                    <a:lnTo>
                      <a:pt x="2802" y="270780"/>
                    </a:lnTo>
                    <a:lnTo>
                      <a:pt x="3038" y="271318"/>
                    </a:lnTo>
                    <a:lnTo>
                      <a:pt x="3275" y="271789"/>
                    </a:lnTo>
                    <a:lnTo>
                      <a:pt x="3526" y="272193"/>
                    </a:lnTo>
                    <a:lnTo>
                      <a:pt x="3777" y="272563"/>
                    </a:lnTo>
                    <a:lnTo>
                      <a:pt x="4036" y="272865"/>
                    </a:lnTo>
                    <a:lnTo>
                      <a:pt x="4295" y="273134"/>
                    </a:lnTo>
                    <a:lnTo>
                      <a:pt x="4568" y="273336"/>
                    </a:lnTo>
                    <a:lnTo>
                      <a:pt x="4842" y="273505"/>
                    </a:lnTo>
                    <a:lnTo>
                      <a:pt x="5115" y="273572"/>
                    </a:lnTo>
                    <a:lnTo>
                      <a:pt x="5396" y="273605"/>
                    </a:lnTo>
                    <a:lnTo>
                      <a:pt x="5677" y="273572"/>
                    </a:lnTo>
                    <a:lnTo>
                      <a:pt x="5950" y="273505"/>
                    </a:lnTo>
                    <a:lnTo>
                      <a:pt x="6216" y="273336"/>
                    </a:lnTo>
                    <a:lnTo>
                      <a:pt x="6482" y="273134"/>
                    </a:lnTo>
                    <a:lnTo>
                      <a:pt x="6741" y="272865"/>
                    </a:lnTo>
                    <a:lnTo>
                      <a:pt x="7000" y="272563"/>
                    </a:lnTo>
                    <a:lnTo>
                      <a:pt x="7251" y="272193"/>
                    </a:lnTo>
                    <a:lnTo>
                      <a:pt x="7495" y="271789"/>
                    </a:lnTo>
                    <a:lnTo>
                      <a:pt x="7731" y="271318"/>
                    </a:lnTo>
                    <a:lnTo>
                      <a:pt x="7968" y="270780"/>
                    </a:lnTo>
                    <a:lnTo>
                      <a:pt x="8190" y="270208"/>
                    </a:lnTo>
                    <a:lnTo>
                      <a:pt x="8411" y="269602"/>
                    </a:lnTo>
                    <a:lnTo>
                      <a:pt x="8618" y="268963"/>
                    </a:lnTo>
                    <a:lnTo>
                      <a:pt x="8825" y="268256"/>
                    </a:lnTo>
                    <a:lnTo>
                      <a:pt x="9025" y="267516"/>
                    </a:lnTo>
                    <a:lnTo>
                      <a:pt x="9209" y="266743"/>
                    </a:lnTo>
                    <a:lnTo>
                      <a:pt x="9387" y="265935"/>
                    </a:lnTo>
                    <a:lnTo>
                      <a:pt x="9557" y="265094"/>
                    </a:lnTo>
                    <a:lnTo>
                      <a:pt x="9719" y="264220"/>
                    </a:lnTo>
                    <a:lnTo>
                      <a:pt x="9867" y="263311"/>
                    </a:lnTo>
                    <a:lnTo>
                      <a:pt x="10008" y="262336"/>
                    </a:lnTo>
                    <a:lnTo>
                      <a:pt x="10141" y="261360"/>
                    </a:lnTo>
                    <a:lnTo>
                      <a:pt x="10259" y="260384"/>
                    </a:lnTo>
                    <a:lnTo>
                      <a:pt x="10370" y="259341"/>
                    </a:lnTo>
                    <a:lnTo>
                      <a:pt x="10466" y="258265"/>
                    </a:lnTo>
                    <a:lnTo>
                      <a:pt x="10554" y="257188"/>
                    </a:lnTo>
                    <a:lnTo>
                      <a:pt x="10621" y="256078"/>
                    </a:lnTo>
                    <a:lnTo>
                      <a:pt x="10687" y="254968"/>
                    </a:lnTo>
                    <a:lnTo>
                      <a:pt x="10732" y="253824"/>
                    </a:lnTo>
                    <a:lnTo>
                      <a:pt x="10769" y="252647"/>
                    </a:lnTo>
                    <a:lnTo>
                      <a:pt x="10791" y="251469"/>
                    </a:lnTo>
                    <a:lnTo>
                      <a:pt x="10798" y="250258"/>
                    </a:lnTo>
                    <a:lnTo>
                      <a:pt x="10791" y="249081"/>
                    </a:lnTo>
                    <a:lnTo>
                      <a:pt x="10769" y="247903"/>
                    </a:lnTo>
                    <a:lnTo>
                      <a:pt x="10732" y="246726"/>
                    </a:lnTo>
                    <a:lnTo>
                      <a:pt x="10687" y="245582"/>
                    </a:lnTo>
                    <a:lnTo>
                      <a:pt x="10621" y="244438"/>
                    </a:lnTo>
                    <a:lnTo>
                      <a:pt x="10554" y="243328"/>
                    </a:lnTo>
                    <a:lnTo>
                      <a:pt x="10466" y="242252"/>
                    </a:lnTo>
                    <a:lnTo>
                      <a:pt x="10370" y="241209"/>
                    </a:lnTo>
                    <a:lnTo>
                      <a:pt x="10259" y="240166"/>
                    </a:lnTo>
                    <a:lnTo>
                      <a:pt x="10141" y="239157"/>
                    </a:lnTo>
                    <a:lnTo>
                      <a:pt x="10008" y="238181"/>
                    </a:lnTo>
                    <a:lnTo>
                      <a:pt x="9867" y="237239"/>
                    </a:lnTo>
                    <a:lnTo>
                      <a:pt x="9719" y="236331"/>
                    </a:lnTo>
                    <a:lnTo>
                      <a:pt x="9557" y="235422"/>
                    </a:lnTo>
                    <a:lnTo>
                      <a:pt x="9387" y="234581"/>
                    </a:lnTo>
                    <a:lnTo>
                      <a:pt x="9209" y="233774"/>
                    </a:lnTo>
                    <a:lnTo>
                      <a:pt x="9025" y="233000"/>
                    </a:lnTo>
                    <a:lnTo>
                      <a:pt x="8825" y="232260"/>
                    </a:lnTo>
                    <a:lnTo>
                      <a:pt x="8618" y="231587"/>
                    </a:lnTo>
                    <a:lnTo>
                      <a:pt x="8411" y="230915"/>
                    </a:lnTo>
                    <a:lnTo>
                      <a:pt x="8190" y="230309"/>
                    </a:lnTo>
                    <a:lnTo>
                      <a:pt x="7968" y="229771"/>
                    </a:lnTo>
                    <a:lnTo>
                      <a:pt x="7731" y="229232"/>
                    </a:lnTo>
                    <a:lnTo>
                      <a:pt x="7495" y="228761"/>
                    </a:lnTo>
                    <a:lnTo>
                      <a:pt x="7251" y="228358"/>
                    </a:lnTo>
                    <a:lnTo>
                      <a:pt x="7000" y="227988"/>
                    </a:lnTo>
                    <a:lnTo>
                      <a:pt x="6741" y="227651"/>
                    </a:lnTo>
                    <a:lnTo>
                      <a:pt x="6482" y="227416"/>
                    </a:lnTo>
                    <a:lnTo>
                      <a:pt x="6216" y="227214"/>
                    </a:lnTo>
                    <a:lnTo>
                      <a:pt x="5950" y="227046"/>
                    </a:lnTo>
                    <a:lnTo>
                      <a:pt x="5677" y="226945"/>
                    </a:lnTo>
                    <a:close/>
                    <a:moveTo>
                      <a:pt x="5115" y="340384"/>
                    </a:moveTo>
                    <a:lnTo>
                      <a:pt x="4842" y="340485"/>
                    </a:lnTo>
                    <a:lnTo>
                      <a:pt x="4568" y="340653"/>
                    </a:lnTo>
                    <a:lnTo>
                      <a:pt x="4295" y="340855"/>
                    </a:lnTo>
                    <a:lnTo>
                      <a:pt x="4036" y="341124"/>
                    </a:lnTo>
                    <a:lnTo>
                      <a:pt x="3777" y="341426"/>
                    </a:lnTo>
                    <a:lnTo>
                      <a:pt x="3526" y="341797"/>
                    </a:lnTo>
                    <a:lnTo>
                      <a:pt x="3275" y="342200"/>
                    </a:lnTo>
                    <a:lnTo>
                      <a:pt x="3038" y="342671"/>
                    </a:lnTo>
                    <a:lnTo>
                      <a:pt x="2802" y="343209"/>
                    </a:lnTo>
                    <a:lnTo>
                      <a:pt x="2580" y="343748"/>
                    </a:lnTo>
                    <a:lnTo>
                      <a:pt x="2359" y="344387"/>
                    </a:lnTo>
                    <a:lnTo>
                      <a:pt x="2152" y="345026"/>
                    </a:lnTo>
                    <a:lnTo>
                      <a:pt x="1945" y="345733"/>
                    </a:lnTo>
                    <a:lnTo>
                      <a:pt x="1752" y="346439"/>
                    </a:lnTo>
                    <a:lnTo>
                      <a:pt x="1568" y="347213"/>
                    </a:lnTo>
                    <a:lnTo>
                      <a:pt x="1390" y="348054"/>
                    </a:lnTo>
                    <a:lnTo>
                      <a:pt x="1220" y="348895"/>
                    </a:lnTo>
                    <a:lnTo>
                      <a:pt x="1058" y="349770"/>
                    </a:lnTo>
                    <a:lnTo>
                      <a:pt x="910" y="350678"/>
                    </a:lnTo>
                    <a:lnTo>
                      <a:pt x="770" y="351620"/>
                    </a:lnTo>
                    <a:lnTo>
                      <a:pt x="644" y="352595"/>
                    </a:lnTo>
                    <a:lnTo>
                      <a:pt x="526" y="353605"/>
                    </a:lnTo>
                    <a:lnTo>
                      <a:pt x="415" y="354648"/>
                    </a:lnTo>
                    <a:lnTo>
                      <a:pt x="326" y="355724"/>
                    </a:lnTo>
                    <a:lnTo>
                      <a:pt x="237" y="356801"/>
                    </a:lnTo>
                    <a:lnTo>
                      <a:pt x="171" y="357911"/>
                    </a:lnTo>
                    <a:lnTo>
                      <a:pt x="112" y="359021"/>
                    </a:lnTo>
                    <a:lnTo>
                      <a:pt x="60" y="360165"/>
                    </a:lnTo>
                    <a:lnTo>
                      <a:pt x="31" y="361342"/>
                    </a:lnTo>
                    <a:lnTo>
                      <a:pt x="8" y="362520"/>
                    </a:lnTo>
                    <a:lnTo>
                      <a:pt x="1" y="363697"/>
                    </a:lnTo>
                    <a:lnTo>
                      <a:pt x="8" y="364908"/>
                    </a:lnTo>
                    <a:lnTo>
                      <a:pt x="31" y="366086"/>
                    </a:lnTo>
                    <a:lnTo>
                      <a:pt x="60" y="367263"/>
                    </a:lnTo>
                    <a:lnTo>
                      <a:pt x="112" y="368407"/>
                    </a:lnTo>
                    <a:lnTo>
                      <a:pt x="171" y="369517"/>
                    </a:lnTo>
                    <a:lnTo>
                      <a:pt x="237" y="370627"/>
                    </a:lnTo>
                    <a:lnTo>
                      <a:pt x="326" y="371704"/>
                    </a:lnTo>
                    <a:lnTo>
                      <a:pt x="415" y="372780"/>
                    </a:lnTo>
                    <a:lnTo>
                      <a:pt x="526" y="373823"/>
                    </a:lnTo>
                    <a:lnTo>
                      <a:pt x="644" y="374799"/>
                    </a:lnTo>
                    <a:lnTo>
                      <a:pt x="770" y="375808"/>
                    </a:lnTo>
                    <a:lnTo>
                      <a:pt x="910" y="376750"/>
                    </a:lnTo>
                    <a:lnTo>
                      <a:pt x="1058" y="377658"/>
                    </a:lnTo>
                    <a:lnTo>
                      <a:pt x="1220" y="378533"/>
                    </a:lnTo>
                    <a:lnTo>
                      <a:pt x="1390" y="379374"/>
                    </a:lnTo>
                    <a:lnTo>
                      <a:pt x="1568" y="380215"/>
                    </a:lnTo>
                    <a:lnTo>
                      <a:pt x="1752" y="380989"/>
                    </a:lnTo>
                    <a:lnTo>
                      <a:pt x="1945" y="381695"/>
                    </a:lnTo>
                    <a:lnTo>
                      <a:pt x="2152" y="382402"/>
                    </a:lnTo>
                    <a:lnTo>
                      <a:pt x="2359" y="383041"/>
                    </a:lnTo>
                    <a:lnTo>
                      <a:pt x="2580" y="383680"/>
                    </a:lnTo>
                    <a:lnTo>
                      <a:pt x="2802" y="384218"/>
                    </a:lnTo>
                    <a:lnTo>
                      <a:pt x="3038" y="384757"/>
                    </a:lnTo>
                    <a:lnTo>
                      <a:pt x="3275" y="385228"/>
                    </a:lnTo>
                    <a:lnTo>
                      <a:pt x="3526" y="385631"/>
                    </a:lnTo>
                    <a:lnTo>
                      <a:pt x="3777" y="386001"/>
                    </a:lnTo>
                    <a:lnTo>
                      <a:pt x="4036" y="386304"/>
                    </a:lnTo>
                    <a:lnTo>
                      <a:pt x="4295" y="386573"/>
                    </a:lnTo>
                    <a:lnTo>
                      <a:pt x="4568" y="386775"/>
                    </a:lnTo>
                    <a:lnTo>
                      <a:pt x="4842" y="386943"/>
                    </a:lnTo>
                    <a:lnTo>
                      <a:pt x="5115" y="387044"/>
                    </a:lnTo>
                    <a:lnTo>
                      <a:pt x="5677" y="387044"/>
                    </a:lnTo>
                    <a:lnTo>
                      <a:pt x="5950" y="386943"/>
                    </a:lnTo>
                    <a:lnTo>
                      <a:pt x="6216" y="386775"/>
                    </a:lnTo>
                    <a:lnTo>
                      <a:pt x="6482" y="386573"/>
                    </a:lnTo>
                    <a:lnTo>
                      <a:pt x="6741" y="386304"/>
                    </a:lnTo>
                    <a:lnTo>
                      <a:pt x="7000" y="386001"/>
                    </a:lnTo>
                    <a:lnTo>
                      <a:pt x="7251" y="385631"/>
                    </a:lnTo>
                    <a:lnTo>
                      <a:pt x="7495" y="385228"/>
                    </a:lnTo>
                    <a:lnTo>
                      <a:pt x="7731" y="384757"/>
                    </a:lnTo>
                    <a:lnTo>
                      <a:pt x="7968" y="384218"/>
                    </a:lnTo>
                    <a:lnTo>
                      <a:pt x="8190" y="383680"/>
                    </a:lnTo>
                    <a:lnTo>
                      <a:pt x="8411" y="383041"/>
                    </a:lnTo>
                    <a:lnTo>
                      <a:pt x="8618" y="382402"/>
                    </a:lnTo>
                    <a:lnTo>
                      <a:pt x="8825" y="381695"/>
                    </a:lnTo>
                    <a:lnTo>
                      <a:pt x="9025" y="380989"/>
                    </a:lnTo>
                    <a:lnTo>
                      <a:pt x="9209" y="380215"/>
                    </a:lnTo>
                    <a:lnTo>
                      <a:pt x="9387" y="379374"/>
                    </a:lnTo>
                    <a:lnTo>
                      <a:pt x="9557" y="378533"/>
                    </a:lnTo>
                    <a:lnTo>
                      <a:pt x="9719" y="377658"/>
                    </a:lnTo>
                    <a:lnTo>
                      <a:pt x="9867" y="376750"/>
                    </a:lnTo>
                    <a:lnTo>
                      <a:pt x="10008" y="375808"/>
                    </a:lnTo>
                    <a:lnTo>
                      <a:pt x="10141" y="374799"/>
                    </a:lnTo>
                    <a:lnTo>
                      <a:pt x="10259" y="373823"/>
                    </a:lnTo>
                    <a:lnTo>
                      <a:pt x="10370" y="372780"/>
                    </a:lnTo>
                    <a:lnTo>
                      <a:pt x="10466" y="371704"/>
                    </a:lnTo>
                    <a:lnTo>
                      <a:pt x="10554" y="370627"/>
                    </a:lnTo>
                    <a:lnTo>
                      <a:pt x="10621" y="369517"/>
                    </a:lnTo>
                    <a:lnTo>
                      <a:pt x="10687" y="368407"/>
                    </a:lnTo>
                    <a:lnTo>
                      <a:pt x="10732" y="367263"/>
                    </a:lnTo>
                    <a:lnTo>
                      <a:pt x="10769" y="366086"/>
                    </a:lnTo>
                    <a:lnTo>
                      <a:pt x="10791" y="364908"/>
                    </a:lnTo>
                    <a:lnTo>
                      <a:pt x="10798" y="363697"/>
                    </a:lnTo>
                    <a:lnTo>
                      <a:pt x="10791" y="362520"/>
                    </a:lnTo>
                    <a:lnTo>
                      <a:pt x="10769" y="361342"/>
                    </a:lnTo>
                    <a:lnTo>
                      <a:pt x="10732" y="360165"/>
                    </a:lnTo>
                    <a:lnTo>
                      <a:pt x="10687" y="359021"/>
                    </a:lnTo>
                    <a:lnTo>
                      <a:pt x="10621" y="357911"/>
                    </a:lnTo>
                    <a:lnTo>
                      <a:pt x="10554" y="356801"/>
                    </a:lnTo>
                    <a:lnTo>
                      <a:pt x="10466" y="355724"/>
                    </a:lnTo>
                    <a:lnTo>
                      <a:pt x="10370" y="354648"/>
                    </a:lnTo>
                    <a:lnTo>
                      <a:pt x="10259" y="353605"/>
                    </a:lnTo>
                    <a:lnTo>
                      <a:pt x="10141" y="352595"/>
                    </a:lnTo>
                    <a:lnTo>
                      <a:pt x="10008" y="351620"/>
                    </a:lnTo>
                    <a:lnTo>
                      <a:pt x="9867" y="350678"/>
                    </a:lnTo>
                    <a:lnTo>
                      <a:pt x="9719" y="349770"/>
                    </a:lnTo>
                    <a:lnTo>
                      <a:pt x="9557" y="348895"/>
                    </a:lnTo>
                    <a:lnTo>
                      <a:pt x="9387" y="348054"/>
                    </a:lnTo>
                    <a:lnTo>
                      <a:pt x="9209" y="347213"/>
                    </a:lnTo>
                    <a:lnTo>
                      <a:pt x="9025" y="346439"/>
                    </a:lnTo>
                    <a:lnTo>
                      <a:pt x="8825" y="345733"/>
                    </a:lnTo>
                    <a:lnTo>
                      <a:pt x="8618" y="345026"/>
                    </a:lnTo>
                    <a:lnTo>
                      <a:pt x="8411" y="344387"/>
                    </a:lnTo>
                    <a:lnTo>
                      <a:pt x="8190" y="343748"/>
                    </a:lnTo>
                    <a:lnTo>
                      <a:pt x="7968" y="343209"/>
                    </a:lnTo>
                    <a:lnTo>
                      <a:pt x="7731" y="342671"/>
                    </a:lnTo>
                    <a:lnTo>
                      <a:pt x="7495" y="342200"/>
                    </a:lnTo>
                    <a:lnTo>
                      <a:pt x="7251" y="341797"/>
                    </a:lnTo>
                    <a:lnTo>
                      <a:pt x="7000" y="341426"/>
                    </a:lnTo>
                    <a:lnTo>
                      <a:pt x="6741" y="341124"/>
                    </a:lnTo>
                    <a:lnTo>
                      <a:pt x="6482" y="340855"/>
                    </a:lnTo>
                    <a:lnTo>
                      <a:pt x="6216" y="340653"/>
                    </a:lnTo>
                    <a:lnTo>
                      <a:pt x="5950" y="340485"/>
                    </a:lnTo>
                    <a:lnTo>
                      <a:pt x="5677" y="340384"/>
                    </a:lnTo>
                    <a:close/>
                    <a:moveTo>
                      <a:pt x="5396" y="453822"/>
                    </a:moveTo>
                    <a:lnTo>
                      <a:pt x="5115" y="453856"/>
                    </a:lnTo>
                    <a:lnTo>
                      <a:pt x="4842" y="453957"/>
                    </a:lnTo>
                    <a:lnTo>
                      <a:pt x="4568" y="454092"/>
                    </a:lnTo>
                    <a:lnTo>
                      <a:pt x="4295" y="454293"/>
                    </a:lnTo>
                    <a:lnTo>
                      <a:pt x="4036" y="454562"/>
                    </a:lnTo>
                    <a:lnTo>
                      <a:pt x="3777" y="454865"/>
                    </a:lnTo>
                    <a:lnTo>
                      <a:pt x="3526" y="455235"/>
                    </a:lnTo>
                    <a:lnTo>
                      <a:pt x="3275" y="455639"/>
                    </a:lnTo>
                    <a:lnTo>
                      <a:pt x="3038" y="456110"/>
                    </a:lnTo>
                    <a:lnTo>
                      <a:pt x="2802" y="456615"/>
                    </a:lnTo>
                    <a:lnTo>
                      <a:pt x="2580" y="457153"/>
                    </a:lnTo>
                    <a:lnTo>
                      <a:pt x="2359" y="457758"/>
                    </a:lnTo>
                    <a:lnTo>
                      <a:pt x="2152" y="458398"/>
                    </a:lnTo>
                    <a:lnTo>
                      <a:pt x="1945" y="459070"/>
                    </a:lnTo>
                    <a:lnTo>
                      <a:pt x="1752" y="459811"/>
                    </a:lnTo>
                    <a:lnTo>
                      <a:pt x="1568" y="460551"/>
                    </a:lnTo>
                    <a:lnTo>
                      <a:pt x="1390" y="461358"/>
                    </a:lnTo>
                    <a:lnTo>
                      <a:pt x="1220" y="462199"/>
                    </a:lnTo>
                    <a:lnTo>
                      <a:pt x="1058" y="463074"/>
                    </a:lnTo>
                    <a:lnTo>
                      <a:pt x="910" y="463982"/>
                    </a:lnTo>
                    <a:lnTo>
                      <a:pt x="770" y="464924"/>
                    </a:lnTo>
                    <a:lnTo>
                      <a:pt x="644" y="465900"/>
                    </a:lnTo>
                    <a:lnTo>
                      <a:pt x="526" y="466875"/>
                    </a:lnTo>
                    <a:lnTo>
                      <a:pt x="415" y="467918"/>
                    </a:lnTo>
                    <a:lnTo>
                      <a:pt x="326" y="468961"/>
                    </a:lnTo>
                    <a:lnTo>
                      <a:pt x="237" y="470038"/>
                    </a:lnTo>
                    <a:lnTo>
                      <a:pt x="171" y="471148"/>
                    </a:lnTo>
                    <a:lnTo>
                      <a:pt x="112" y="472258"/>
                    </a:lnTo>
                    <a:lnTo>
                      <a:pt x="60" y="473402"/>
                    </a:lnTo>
                    <a:lnTo>
                      <a:pt x="31" y="474579"/>
                    </a:lnTo>
                    <a:lnTo>
                      <a:pt x="8" y="475757"/>
                    </a:lnTo>
                    <a:lnTo>
                      <a:pt x="1" y="476934"/>
                    </a:lnTo>
                    <a:lnTo>
                      <a:pt x="8" y="478179"/>
                    </a:lnTo>
                    <a:lnTo>
                      <a:pt x="31" y="479356"/>
                    </a:lnTo>
                    <a:lnTo>
                      <a:pt x="60" y="480534"/>
                    </a:lnTo>
                    <a:lnTo>
                      <a:pt x="112" y="481711"/>
                    </a:lnTo>
                    <a:lnTo>
                      <a:pt x="171" y="482855"/>
                    </a:lnTo>
                    <a:lnTo>
                      <a:pt x="237" y="483965"/>
                    </a:lnTo>
                    <a:lnTo>
                      <a:pt x="326" y="485075"/>
                    </a:lnTo>
                    <a:lnTo>
                      <a:pt x="415" y="486152"/>
                    </a:lnTo>
                    <a:lnTo>
                      <a:pt x="526" y="487195"/>
                    </a:lnTo>
                    <a:lnTo>
                      <a:pt x="644" y="488204"/>
                    </a:lnTo>
                    <a:lnTo>
                      <a:pt x="770" y="489179"/>
                    </a:lnTo>
                    <a:lnTo>
                      <a:pt x="910" y="490155"/>
                    </a:lnTo>
                    <a:lnTo>
                      <a:pt x="1058" y="491063"/>
                    </a:lnTo>
                    <a:lnTo>
                      <a:pt x="1220" y="491972"/>
                    </a:lnTo>
                    <a:lnTo>
                      <a:pt x="1390" y="492813"/>
                    </a:lnTo>
                    <a:lnTo>
                      <a:pt x="1568" y="493620"/>
                    </a:lnTo>
                    <a:lnTo>
                      <a:pt x="1752" y="494394"/>
                    </a:lnTo>
                    <a:lnTo>
                      <a:pt x="1945" y="495134"/>
                    </a:lnTo>
                    <a:lnTo>
                      <a:pt x="2152" y="495840"/>
                    </a:lnTo>
                    <a:lnTo>
                      <a:pt x="2359" y="496513"/>
                    </a:lnTo>
                    <a:lnTo>
                      <a:pt x="2580" y="497119"/>
                    </a:lnTo>
                    <a:lnTo>
                      <a:pt x="2802" y="497691"/>
                    </a:lnTo>
                    <a:lnTo>
                      <a:pt x="3038" y="498195"/>
                    </a:lnTo>
                    <a:lnTo>
                      <a:pt x="3275" y="498666"/>
                    </a:lnTo>
                    <a:lnTo>
                      <a:pt x="3526" y="499104"/>
                    </a:lnTo>
                    <a:lnTo>
                      <a:pt x="3777" y="499474"/>
                    </a:lnTo>
                    <a:lnTo>
                      <a:pt x="4036" y="499777"/>
                    </a:lnTo>
                    <a:lnTo>
                      <a:pt x="4295" y="500046"/>
                    </a:lnTo>
                    <a:lnTo>
                      <a:pt x="4568" y="500248"/>
                    </a:lnTo>
                    <a:lnTo>
                      <a:pt x="4842" y="500382"/>
                    </a:lnTo>
                    <a:lnTo>
                      <a:pt x="5115" y="500483"/>
                    </a:lnTo>
                    <a:lnTo>
                      <a:pt x="5396" y="500517"/>
                    </a:lnTo>
                    <a:lnTo>
                      <a:pt x="5677" y="500483"/>
                    </a:lnTo>
                    <a:lnTo>
                      <a:pt x="5950" y="500382"/>
                    </a:lnTo>
                    <a:lnTo>
                      <a:pt x="6216" y="500248"/>
                    </a:lnTo>
                    <a:lnTo>
                      <a:pt x="6482" y="500046"/>
                    </a:lnTo>
                    <a:lnTo>
                      <a:pt x="6741" y="499777"/>
                    </a:lnTo>
                    <a:lnTo>
                      <a:pt x="7000" y="499474"/>
                    </a:lnTo>
                    <a:lnTo>
                      <a:pt x="7251" y="499104"/>
                    </a:lnTo>
                    <a:lnTo>
                      <a:pt x="7495" y="498666"/>
                    </a:lnTo>
                    <a:lnTo>
                      <a:pt x="7731" y="498195"/>
                    </a:lnTo>
                    <a:lnTo>
                      <a:pt x="7968" y="497691"/>
                    </a:lnTo>
                    <a:lnTo>
                      <a:pt x="8190" y="497119"/>
                    </a:lnTo>
                    <a:lnTo>
                      <a:pt x="8411" y="496513"/>
                    </a:lnTo>
                    <a:lnTo>
                      <a:pt x="8618" y="495840"/>
                    </a:lnTo>
                    <a:lnTo>
                      <a:pt x="8825" y="495134"/>
                    </a:lnTo>
                    <a:lnTo>
                      <a:pt x="9025" y="494394"/>
                    </a:lnTo>
                    <a:lnTo>
                      <a:pt x="9209" y="493620"/>
                    </a:lnTo>
                    <a:lnTo>
                      <a:pt x="9387" y="492813"/>
                    </a:lnTo>
                    <a:lnTo>
                      <a:pt x="9557" y="491972"/>
                    </a:lnTo>
                    <a:lnTo>
                      <a:pt x="9719" y="491063"/>
                    </a:lnTo>
                    <a:lnTo>
                      <a:pt x="9867" y="490155"/>
                    </a:lnTo>
                    <a:lnTo>
                      <a:pt x="10008" y="489179"/>
                    </a:lnTo>
                    <a:lnTo>
                      <a:pt x="10141" y="488204"/>
                    </a:lnTo>
                    <a:lnTo>
                      <a:pt x="10259" y="487195"/>
                    </a:lnTo>
                    <a:lnTo>
                      <a:pt x="10370" y="486152"/>
                    </a:lnTo>
                    <a:lnTo>
                      <a:pt x="10466" y="485075"/>
                    </a:lnTo>
                    <a:lnTo>
                      <a:pt x="10554" y="483965"/>
                    </a:lnTo>
                    <a:lnTo>
                      <a:pt x="10621" y="482855"/>
                    </a:lnTo>
                    <a:lnTo>
                      <a:pt x="10687" y="481711"/>
                    </a:lnTo>
                    <a:lnTo>
                      <a:pt x="10732" y="480534"/>
                    </a:lnTo>
                    <a:lnTo>
                      <a:pt x="10769" y="479356"/>
                    </a:lnTo>
                    <a:lnTo>
                      <a:pt x="10791" y="478179"/>
                    </a:lnTo>
                    <a:lnTo>
                      <a:pt x="10798" y="476934"/>
                    </a:lnTo>
                    <a:lnTo>
                      <a:pt x="10791" y="475757"/>
                    </a:lnTo>
                    <a:lnTo>
                      <a:pt x="10769" y="474579"/>
                    </a:lnTo>
                    <a:lnTo>
                      <a:pt x="10732" y="473402"/>
                    </a:lnTo>
                    <a:lnTo>
                      <a:pt x="10687" y="472258"/>
                    </a:lnTo>
                    <a:lnTo>
                      <a:pt x="10621" y="471148"/>
                    </a:lnTo>
                    <a:lnTo>
                      <a:pt x="10554" y="470038"/>
                    </a:lnTo>
                    <a:lnTo>
                      <a:pt x="10466" y="468961"/>
                    </a:lnTo>
                    <a:lnTo>
                      <a:pt x="10370" y="467918"/>
                    </a:lnTo>
                    <a:lnTo>
                      <a:pt x="10259" y="466875"/>
                    </a:lnTo>
                    <a:lnTo>
                      <a:pt x="10141" y="465900"/>
                    </a:lnTo>
                    <a:lnTo>
                      <a:pt x="10008" y="464924"/>
                    </a:lnTo>
                    <a:lnTo>
                      <a:pt x="9867" y="463982"/>
                    </a:lnTo>
                    <a:lnTo>
                      <a:pt x="9719" y="463074"/>
                    </a:lnTo>
                    <a:lnTo>
                      <a:pt x="9557" y="462199"/>
                    </a:lnTo>
                    <a:lnTo>
                      <a:pt x="9387" y="461358"/>
                    </a:lnTo>
                    <a:lnTo>
                      <a:pt x="9209" y="460551"/>
                    </a:lnTo>
                    <a:lnTo>
                      <a:pt x="9025" y="459811"/>
                    </a:lnTo>
                    <a:lnTo>
                      <a:pt x="8825" y="459070"/>
                    </a:lnTo>
                    <a:lnTo>
                      <a:pt x="8618" y="458398"/>
                    </a:lnTo>
                    <a:lnTo>
                      <a:pt x="8411" y="457758"/>
                    </a:lnTo>
                    <a:lnTo>
                      <a:pt x="8190" y="457153"/>
                    </a:lnTo>
                    <a:lnTo>
                      <a:pt x="7968" y="456615"/>
                    </a:lnTo>
                    <a:lnTo>
                      <a:pt x="7731" y="456110"/>
                    </a:lnTo>
                    <a:lnTo>
                      <a:pt x="7495" y="455639"/>
                    </a:lnTo>
                    <a:lnTo>
                      <a:pt x="7251" y="455235"/>
                    </a:lnTo>
                    <a:lnTo>
                      <a:pt x="7000" y="454865"/>
                    </a:lnTo>
                    <a:lnTo>
                      <a:pt x="6741" y="454562"/>
                    </a:lnTo>
                    <a:lnTo>
                      <a:pt x="6482" y="454293"/>
                    </a:lnTo>
                    <a:lnTo>
                      <a:pt x="6216" y="454092"/>
                    </a:lnTo>
                    <a:lnTo>
                      <a:pt x="5950" y="453957"/>
                    </a:lnTo>
                    <a:lnTo>
                      <a:pt x="5677" y="453856"/>
                    </a:lnTo>
                    <a:lnTo>
                      <a:pt x="5396" y="453822"/>
                    </a:lnTo>
                    <a:close/>
                    <a:moveTo>
                      <a:pt x="5115" y="567059"/>
                    </a:moveTo>
                    <a:lnTo>
                      <a:pt x="4842" y="567160"/>
                    </a:lnTo>
                    <a:lnTo>
                      <a:pt x="4568" y="567328"/>
                    </a:lnTo>
                    <a:lnTo>
                      <a:pt x="4295" y="567530"/>
                    </a:lnTo>
                    <a:lnTo>
                      <a:pt x="4036" y="567766"/>
                    </a:lnTo>
                    <a:lnTo>
                      <a:pt x="3777" y="568102"/>
                    </a:lnTo>
                    <a:lnTo>
                      <a:pt x="3526" y="568472"/>
                    </a:lnTo>
                    <a:lnTo>
                      <a:pt x="3275" y="568876"/>
                    </a:lnTo>
                    <a:lnTo>
                      <a:pt x="3038" y="569347"/>
                    </a:lnTo>
                    <a:lnTo>
                      <a:pt x="2802" y="569885"/>
                    </a:lnTo>
                    <a:lnTo>
                      <a:pt x="2580" y="570423"/>
                    </a:lnTo>
                    <a:lnTo>
                      <a:pt x="2359" y="571029"/>
                    </a:lnTo>
                    <a:lnTo>
                      <a:pt x="2152" y="571702"/>
                    </a:lnTo>
                    <a:lnTo>
                      <a:pt x="1945" y="572408"/>
                    </a:lnTo>
                    <a:lnTo>
                      <a:pt x="1752" y="573115"/>
                    </a:lnTo>
                    <a:lnTo>
                      <a:pt x="1568" y="573889"/>
                    </a:lnTo>
                    <a:lnTo>
                      <a:pt x="1390" y="574730"/>
                    </a:lnTo>
                    <a:lnTo>
                      <a:pt x="1220" y="575571"/>
                    </a:lnTo>
                    <a:lnTo>
                      <a:pt x="1058" y="576445"/>
                    </a:lnTo>
                    <a:lnTo>
                      <a:pt x="910" y="577354"/>
                    </a:lnTo>
                    <a:lnTo>
                      <a:pt x="770" y="578296"/>
                    </a:lnTo>
                    <a:lnTo>
                      <a:pt x="644" y="579271"/>
                    </a:lnTo>
                    <a:lnTo>
                      <a:pt x="526" y="580280"/>
                    </a:lnTo>
                    <a:lnTo>
                      <a:pt x="415" y="581323"/>
                    </a:lnTo>
                    <a:lnTo>
                      <a:pt x="326" y="582400"/>
                    </a:lnTo>
                    <a:lnTo>
                      <a:pt x="237" y="583476"/>
                    </a:lnTo>
                    <a:lnTo>
                      <a:pt x="171" y="584586"/>
                    </a:lnTo>
                    <a:lnTo>
                      <a:pt x="112" y="585697"/>
                    </a:lnTo>
                    <a:lnTo>
                      <a:pt x="60" y="586840"/>
                    </a:lnTo>
                    <a:lnTo>
                      <a:pt x="31" y="588018"/>
                    </a:lnTo>
                    <a:lnTo>
                      <a:pt x="8" y="589195"/>
                    </a:lnTo>
                    <a:lnTo>
                      <a:pt x="1" y="590373"/>
                    </a:lnTo>
                    <a:lnTo>
                      <a:pt x="8" y="591618"/>
                    </a:lnTo>
                    <a:lnTo>
                      <a:pt x="31" y="592795"/>
                    </a:lnTo>
                    <a:lnTo>
                      <a:pt x="60" y="593972"/>
                    </a:lnTo>
                    <a:lnTo>
                      <a:pt x="112" y="595150"/>
                    </a:lnTo>
                    <a:lnTo>
                      <a:pt x="171" y="596294"/>
                    </a:lnTo>
                    <a:lnTo>
                      <a:pt x="237" y="597404"/>
                    </a:lnTo>
                    <a:lnTo>
                      <a:pt x="326" y="598480"/>
                    </a:lnTo>
                    <a:lnTo>
                      <a:pt x="415" y="599557"/>
                    </a:lnTo>
                    <a:lnTo>
                      <a:pt x="526" y="600600"/>
                    </a:lnTo>
                    <a:lnTo>
                      <a:pt x="644" y="601609"/>
                    </a:lnTo>
                    <a:lnTo>
                      <a:pt x="770" y="602585"/>
                    </a:lnTo>
                    <a:lnTo>
                      <a:pt x="910" y="603527"/>
                    </a:lnTo>
                    <a:lnTo>
                      <a:pt x="1058" y="604435"/>
                    </a:lnTo>
                    <a:lnTo>
                      <a:pt x="1220" y="605310"/>
                    </a:lnTo>
                    <a:lnTo>
                      <a:pt x="1390" y="606151"/>
                    </a:lnTo>
                    <a:lnTo>
                      <a:pt x="1568" y="606958"/>
                    </a:lnTo>
                    <a:lnTo>
                      <a:pt x="1752" y="607732"/>
                    </a:lnTo>
                    <a:lnTo>
                      <a:pt x="1945" y="608472"/>
                    </a:lnTo>
                    <a:lnTo>
                      <a:pt x="2152" y="609145"/>
                    </a:lnTo>
                    <a:lnTo>
                      <a:pt x="2359" y="609784"/>
                    </a:lnTo>
                    <a:lnTo>
                      <a:pt x="2580" y="610389"/>
                    </a:lnTo>
                    <a:lnTo>
                      <a:pt x="2802" y="610961"/>
                    </a:lnTo>
                    <a:lnTo>
                      <a:pt x="3038" y="611466"/>
                    </a:lnTo>
                    <a:lnTo>
                      <a:pt x="3275" y="611937"/>
                    </a:lnTo>
                    <a:lnTo>
                      <a:pt x="3526" y="612341"/>
                    </a:lnTo>
                    <a:lnTo>
                      <a:pt x="3777" y="612711"/>
                    </a:lnTo>
                    <a:lnTo>
                      <a:pt x="4036" y="613013"/>
                    </a:lnTo>
                    <a:lnTo>
                      <a:pt x="4295" y="613249"/>
                    </a:lnTo>
                    <a:lnTo>
                      <a:pt x="4568" y="613451"/>
                    </a:lnTo>
                    <a:lnTo>
                      <a:pt x="4842" y="613619"/>
                    </a:lnTo>
                    <a:lnTo>
                      <a:pt x="5115" y="613686"/>
                    </a:lnTo>
                    <a:lnTo>
                      <a:pt x="5396" y="613720"/>
                    </a:lnTo>
                    <a:lnTo>
                      <a:pt x="5677" y="613686"/>
                    </a:lnTo>
                    <a:lnTo>
                      <a:pt x="5950" y="613619"/>
                    </a:lnTo>
                    <a:lnTo>
                      <a:pt x="6216" y="613451"/>
                    </a:lnTo>
                    <a:lnTo>
                      <a:pt x="6482" y="613249"/>
                    </a:lnTo>
                    <a:lnTo>
                      <a:pt x="6741" y="613013"/>
                    </a:lnTo>
                    <a:lnTo>
                      <a:pt x="7000" y="612711"/>
                    </a:lnTo>
                    <a:lnTo>
                      <a:pt x="7251" y="612341"/>
                    </a:lnTo>
                    <a:lnTo>
                      <a:pt x="7495" y="611937"/>
                    </a:lnTo>
                    <a:lnTo>
                      <a:pt x="7731" y="611466"/>
                    </a:lnTo>
                    <a:lnTo>
                      <a:pt x="7968" y="610961"/>
                    </a:lnTo>
                    <a:lnTo>
                      <a:pt x="8190" y="610389"/>
                    </a:lnTo>
                    <a:lnTo>
                      <a:pt x="8411" y="609784"/>
                    </a:lnTo>
                    <a:lnTo>
                      <a:pt x="8618" y="609145"/>
                    </a:lnTo>
                    <a:lnTo>
                      <a:pt x="8825" y="608472"/>
                    </a:lnTo>
                    <a:lnTo>
                      <a:pt x="9025" y="607732"/>
                    </a:lnTo>
                    <a:lnTo>
                      <a:pt x="9209" y="606958"/>
                    </a:lnTo>
                    <a:lnTo>
                      <a:pt x="9387" y="606151"/>
                    </a:lnTo>
                    <a:lnTo>
                      <a:pt x="9557" y="605310"/>
                    </a:lnTo>
                    <a:lnTo>
                      <a:pt x="9719" y="604435"/>
                    </a:lnTo>
                    <a:lnTo>
                      <a:pt x="9867" y="603527"/>
                    </a:lnTo>
                    <a:lnTo>
                      <a:pt x="10008" y="602585"/>
                    </a:lnTo>
                    <a:lnTo>
                      <a:pt x="10141" y="601609"/>
                    </a:lnTo>
                    <a:lnTo>
                      <a:pt x="10259" y="600600"/>
                    </a:lnTo>
                    <a:lnTo>
                      <a:pt x="10370" y="599557"/>
                    </a:lnTo>
                    <a:lnTo>
                      <a:pt x="10466" y="598480"/>
                    </a:lnTo>
                    <a:lnTo>
                      <a:pt x="10554" y="597404"/>
                    </a:lnTo>
                    <a:lnTo>
                      <a:pt x="10621" y="596294"/>
                    </a:lnTo>
                    <a:lnTo>
                      <a:pt x="10687" y="595150"/>
                    </a:lnTo>
                    <a:lnTo>
                      <a:pt x="10732" y="593972"/>
                    </a:lnTo>
                    <a:lnTo>
                      <a:pt x="10769" y="592795"/>
                    </a:lnTo>
                    <a:lnTo>
                      <a:pt x="10791" y="591618"/>
                    </a:lnTo>
                    <a:lnTo>
                      <a:pt x="10798" y="590373"/>
                    </a:lnTo>
                    <a:lnTo>
                      <a:pt x="10791" y="589195"/>
                    </a:lnTo>
                    <a:lnTo>
                      <a:pt x="10769" y="588018"/>
                    </a:lnTo>
                    <a:lnTo>
                      <a:pt x="10732" y="586840"/>
                    </a:lnTo>
                    <a:lnTo>
                      <a:pt x="10687" y="585697"/>
                    </a:lnTo>
                    <a:lnTo>
                      <a:pt x="10621" y="584586"/>
                    </a:lnTo>
                    <a:lnTo>
                      <a:pt x="10554" y="583476"/>
                    </a:lnTo>
                    <a:lnTo>
                      <a:pt x="10466" y="582400"/>
                    </a:lnTo>
                    <a:lnTo>
                      <a:pt x="10370" y="581323"/>
                    </a:lnTo>
                    <a:lnTo>
                      <a:pt x="10259" y="580280"/>
                    </a:lnTo>
                    <a:lnTo>
                      <a:pt x="10141" y="579271"/>
                    </a:lnTo>
                    <a:lnTo>
                      <a:pt x="10008" y="578296"/>
                    </a:lnTo>
                    <a:lnTo>
                      <a:pt x="9867" y="577354"/>
                    </a:lnTo>
                    <a:lnTo>
                      <a:pt x="9719" y="576445"/>
                    </a:lnTo>
                    <a:lnTo>
                      <a:pt x="9557" y="575571"/>
                    </a:lnTo>
                    <a:lnTo>
                      <a:pt x="9387" y="574730"/>
                    </a:lnTo>
                    <a:lnTo>
                      <a:pt x="9209" y="573889"/>
                    </a:lnTo>
                    <a:lnTo>
                      <a:pt x="9025" y="573115"/>
                    </a:lnTo>
                    <a:lnTo>
                      <a:pt x="8825" y="572408"/>
                    </a:lnTo>
                    <a:lnTo>
                      <a:pt x="8618" y="571702"/>
                    </a:lnTo>
                    <a:lnTo>
                      <a:pt x="8411" y="571029"/>
                    </a:lnTo>
                    <a:lnTo>
                      <a:pt x="8190" y="570423"/>
                    </a:lnTo>
                    <a:lnTo>
                      <a:pt x="7968" y="569885"/>
                    </a:lnTo>
                    <a:lnTo>
                      <a:pt x="7731" y="569347"/>
                    </a:lnTo>
                    <a:lnTo>
                      <a:pt x="7495" y="568876"/>
                    </a:lnTo>
                    <a:lnTo>
                      <a:pt x="7251" y="568472"/>
                    </a:lnTo>
                    <a:lnTo>
                      <a:pt x="7000" y="568102"/>
                    </a:lnTo>
                    <a:lnTo>
                      <a:pt x="6741" y="567766"/>
                    </a:lnTo>
                    <a:lnTo>
                      <a:pt x="6482" y="567530"/>
                    </a:lnTo>
                    <a:lnTo>
                      <a:pt x="6216" y="567328"/>
                    </a:lnTo>
                    <a:lnTo>
                      <a:pt x="5950" y="567160"/>
                    </a:lnTo>
                    <a:lnTo>
                      <a:pt x="5677"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11835774" y="1047749"/>
                <a:ext cx="55601" cy="876085"/>
              </a:xfrm>
              <a:custGeom>
                <a:avLst/>
                <a:gdLst/>
                <a:ahLst/>
                <a:cxnLst/>
                <a:rect l="l" t="t" r="r" b="b"/>
                <a:pathLst>
                  <a:path w="10791" h="613720" extrusionOk="0">
                    <a:moveTo>
                      <a:pt x="5395" y="0"/>
                    </a:moveTo>
                    <a:lnTo>
                      <a:pt x="5114" y="34"/>
                    </a:lnTo>
                    <a:lnTo>
                      <a:pt x="4841" y="135"/>
                    </a:lnTo>
                    <a:lnTo>
                      <a:pt x="4568" y="269"/>
                    </a:lnTo>
                    <a:lnTo>
                      <a:pt x="4294" y="471"/>
                    </a:lnTo>
                    <a:lnTo>
                      <a:pt x="4035" y="740"/>
                    </a:lnTo>
                    <a:lnTo>
                      <a:pt x="3777" y="1043"/>
                    </a:lnTo>
                    <a:lnTo>
                      <a:pt x="3526" y="1413"/>
                    </a:lnTo>
                    <a:lnTo>
                      <a:pt x="3274" y="1850"/>
                    </a:lnTo>
                    <a:lnTo>
                      <a:pt x="3038" y="2321"/>
                    </a:lnTo>
                    <a:lnTo>
                      <a:pt x="2801" y="2826"/>
                    </a:lnTo>
                    <a:lnTo>
                      <a:pt x="2580" y="3398"/>
                    </a:lnTo>
                    <a:lnTo>
                      <a:pt x="2358" y="4003"/>
                    </a:lnTo>
                    <a:lnTo>
                      <a:pt x="2151" y="4643"/>
                    </a:lnTo>
                    <a:lnTo>
                      <a:pt x="1944" y="5349"/>
                    </a:lnTo>
                    <a:lnTo>
                      <a:pt x="1752" y="6089"/>
                    </a:lnTo>
                    <a:lnTo>
                      <a:pt x="1560" y="6863"/>
                    </a:lnTo>
                    <a:lnTo>
                      <a:pt x="1382" y="7670"/>
                    </a:lnTo>
                    <a:lnTo>
                      <a:pt x="1220" y="8511"/>
                    </a:lnTo>
                    <a:lnTo>
                      <a:pt x="1057" y="9420"/>
                    </a:lnTo>
                    <a:lnTo>
                      <a:pt x="909" y="10328"/>
                    </a:lnTo>
                    <a:lnTo>
                      <a:pt x="769" y="11270"/>
                    </a:lnTo>
                    <a:lnTo>
                      <a:pt x="643" y="12245"/>
                    </a:lnTo>
                    <a:lnTo>
                      <a:pt x="525" y="13255"/>
                    </a:lnTo>
                    <a:lnTo>
                      <a:pt x="414" y="14298"/>
                    </a:lnTo>
                    <a:lnTo>
                      <a:pt x="318" y="15340"/>
                    </a:lnTo>
                    <a:lnTo>
                      <a:pt x="237" y="16417"/>
                    </a:lnTo>
                    <a:lnTo>
                      <a:pt x="163" y="17527"/>
                    </a:lnTo>
                    <a:lnTo>
                      <a:pt x="104" y="18671"/>
                    </a:lnTo>
                    <a:lnTo>
                      <a:pt x="59" y="19815"/>
                    </a:lnTo>
                    <a:lnTo>
                      <a:pt x="30" y="20959"/>
                    </a:lnTo>
                    <a:lnTo>
                      <a:pt x="8" y="22136"/>
                    </a:lnTo>
                    <a:lnTo>
                      <a:pt x="0" y="23347"/>
                    </a:lnTo>
                    <a:lnTo>
                      <a:pt x="8" y="24558"/>
                    </a:lnTo>
                    <a:lnTo>
                      <a:pt x="30" y="25736"/>
                    </a:lnTo>
                    <a:lnTo>
                      <a:pt x="59" y="26879"/>
                    </a:lnTo>
                    <a:lnTo>
                      <a:pt x="104" y="28023"/>
                    </a:lnTo>
                    <a:lnTo>
                      <a:pt x="163" y="29167"/>
                    </a:lnTo>
                    <a:lnTo>
                      <a:pt x="237" y="30277"/>
                    </a:lnTo>
                    <a:lnTo>
                      <a:pt x="318" y="31354"/>
                    </a:lnTo>
                    <a:lnTo>
                      <a:pt x="414" y="32397"/>
                    </a:lnTo>
                    <a:lnTo>
                      <a:pt x="525" y="33440"/>
                    </a:lnTo>
                    <a:lnTo>
                      <a:pt x="643" y="34449"/>
                    </a:lnTo>
                    <a:lnTo>
                      <a:pt x="769" y="35424"/>
                    </a:lnTo>
                    <a:lnTo>
                      <a:pt x="909" y="36366"/>
                    </a:lnTo>
                    <a:lnTo>
                      <a:pt x="1057" y="37275"/>
                    </a:lnTo>
                    <a:lnTo>
                      <a:pt x="1220" y="38183"/>
                    </a:lnTo>
                    <a:lnTo>
                      <a:pt x="1382" y="39024"/>
                    </a:lnTo>
                    <a:lnTo>
                      <a:pt x="1560" y="39831"/>
                    </a:lnTo>
                    <a:lnTo>
                      <a:pt x="1752" y="40605"/>
                    </a:lnTo>
                    <a:lnTo>
                      <a:pt x="1944" y="41345"/>
                    </a:lnTo>
                    <a:lnTo>
                      <a:pt x="2151" y="42052"/>
                    </a:lnTo>
                    <a:lnTo>
                      <a:pt x="2358" y="42691"/>
                    </a:lnTo>
                    <a:lnTo>
                      <a:pt x="2580" y="43296"/>
                    </a:lnTo>
                    <a:lnTo>
                      <a:pt x="2801" y="43868"/>
                    </a:lnTo>
                    <a:lnTo>
                      <a:pt x="3038" y="44373"/>
                    </a:lnTo>
                    <a:lnTo>
                      <a:pt x="3274" y="44844"/>
                    </a:lnTo>
                    <a:lnTo>
                      <a:pt x="3526" y="45281"/>
                    </a:lnTo>
                    <a:lnTo>
                      <a:pt x="3777" y="45651"/>
                    </a:lnTo>
                    <a:lnTo>
                      <a:pt x="4035" y="45954"/>
                    </a:lnTo>
                    <a:lnTo>
                      <a:pt x="4294" y="46223"/>
                    </a:lnTo>
                    <a:lnTo>
                      <a:pt x="4568" y="46425"/>
                    </a:lnTo>
                    <a:lnTo>
                      <a:pt x="4841" y="46560"/>
                    </a:lnTo>
                    <a:lnTo>
                      <a:pt x="5114" y="46661"/>
                    </a:lnTo>
                    <a:lnTo>
                      <a:pt x="5395" y="46694"/>
                    </a:lnTo>
                    <a:lnTo>
                      <a:pt x="5676" y="46661"/>
                    </a:lnTo>
                    <a:lnTo>
                      <a:pt x="5950" y="46560"/>
                    </a:lnTo>
                    <a:lnTo>
                      <a:pt x="6216" y="46425"/>
                    </a:lnTo>
                    <a:lnTo>
                      <a:pt x="6482" y="46223"/>
                    </a:lnTo>
                    <a:lnTo>
                      <a:pt x="6740" y="45954"/>
                    </a:lnTo>
                    <a:lnTo>
                      <a:pt x="6999" y="45651"/>
                    </a:lnTo>
                    <a:lnTo>
                      <a:pt x="7250" y="45281"/>
                    </a:lnTo>
                    <a:lnTo>
                      <a:pt x="7494" y="44844"/>
                    </a:lnTo>
                    <a:lnTo>
                      <a:pt x="7731" y="44373"/>
                    </a:lnTo>
                    <a:lnTo>
                      <a:pt x="7960" y="43868"/>
                    </a:lnTo>
                    <a:lnTo>
                      <a:pt x="8189" y="43296"/>
                    </a:lnTo>
                    <a:lnTo>
                      <a:pt x="8411" y="42691"/>
                    </a:lnTo>
                    <a:lnTo>
                      <a:pt x="8618" y="42052"/>
                    </a:lnTo>
                    <a:lnTo>
                      <a:pt x="8824" y="41345"/>
                    </a:lnTo>
                    <a:lnTo>
                      <a:pt x="9017" y="40605"/>
                    </a:lnTo>
                    <a:lnTo>
                      <a:pt x="9209" y="39831"/>
                    </a:lnTo>
                    <a:lnTo>
                      <a:pt x="9386" y="39024"/>
                    </a:lnTo>
                    <a:lnTo>
                      <a:pt x="9556" y="38183"/>
                    </a:lnTo>
                    <a:lnTo>
                      <a:pt x="9719" y="37275"/>
                    </a:lnTo>
                    <a:lnTo>
                      <a:pt x="9867" y="36366"/>
                    </a:lnTo>
                    <a:lnTo>
                      <a:pt x="10007" y="35424"/>
                    </a:lnTo>
                    <a:lnTo>
                      <a:pt x="10140" y="34449"/>
                    </a:lnTo>
                    <a:lnTo>
                      <a:pt x="10258" y="33440"/>
                    </a:lnTo>
                    <a:lnTo>
                      <a:pt x="10369" y="32397"/>
                    </a:lnTo>
                    <a:lnTo>
                      <a:pt x="10465" y="31354"/>
                    </a:lnTo>
                    <a:lnTo>
                      <a:pt x="10546" y="30277"/>
                    </a:lnTo>
                    <a:lnTo>
                      <a:pt x="10620" y="29167"/>
                    </a:lnTo>
                    <a:lnTo>
                      <a:pt x="10687" y="28023"/>
                    </a:lnTo>
                    <a:lnTo>
                      <a:pt x="10731" y="26879"/>
                    </a:lnTo>
                    <a:lnTo>
                      <a:pt x="10768" y="25736"/>
                    </a:lnTo>
                    <a:lnTo>
                      <a:pt x="10790" y="24558"/>
                    </a:lnTo>
                    <a:lnTo>
                      <a:pt x="10790" y="23347"/>
                    </a:lnTo>
                    <a:lnTo>
                      <a:pt x="10790" y="22136"/>
                    </a:lnTo>
                    <a:lnTo>
                      <a:pt x="10768" y="20959"/>
                    </a:lnTo>
                    <a:lnTo>
                      <a:pt x="10731" y="19815"/>
                    </a:lnTo>
                    <a:lnTo>
                      <a:pt x="10687" y="18671"/>
                    </a:lnTo>
                    <a:lnTo>
                      <a:pt x="10620" y="17527"/>
                    </a:lnTo>
                    <a:lnTo>
                      <a:pt x="10546" y="16417"/>
                    </a:lnTo>
                    <a:lnTo>
                      <a:pt x="10465" y="15340"/>
                    </a:lnTo>
                    <a:lnTo>
                      <a:pt x="10369" y="14298"/>
                    </a:lnTo>
                    <a:lnTo>
                      <a:pt x="10258" y="13255"/>
                    </a:lnTo>
                    <a:lnTo>
                      <a:pt x="10140" y="12245"/>
                    </a:lnTo>
                    <a:lnTo>
                      <a:pt x="10007" y="11270"/>
                    </a:lnTo>
                    <a:lnTo>
                      <a:pt x="9867" y="10328"/>
                    </a:lnTo>
                    <a:lnTo>
                      <a:pt x="9719" y="9420"/>
                    </a:lnTo>
                    <a:lnTo>
                      <a:pt x="9556" y="8511"/>
                    </a:lnTo>
                    <a:lnTo>
                      <a:pt x="9386" y="7670"/>
                    </a:lnTo>
                    <a:lnTo>
                      <a:pt x="9209" y="6863"/>
                    </a:lnTo>
                    <a:lnTo>
                      <a:pt x="9017" y="6089"/>
                    </a:lnTo>
                    <a:lnTo>
                      <a:pt x="8824" y="5349"/>
                    </a:lnTo>
                    <a:lnTo>
                      <a:pt x="8618" y="4643"/>
                    </a:lnTo>
                    <a:lnTo>
                      <a:pt x="8411" y="4003"/>
                    </a:lnTo>
                    <a:lnTo>
                      <a:pt x="8189" y="3398"/>
                    </a:lnTo>
                    <a:lnTo>
                      <a:pt x="7960" y="2826"/>
                    </a:lnTo>
                    <a:lnTo>
                      <a:pt x="7731" y="2321"/>
                    </a:lnTo>
                    <a:lnTo>
                      <a:pt x="7494" y="1850"/>
                    </a:lnTo>
                    <a:lnTo>
                      <a:pt x="7250" y="1413"/>
                    </a:lnTo>
                    <a:lnTo>
                      <a:pt x="6999" y="1043"/>
                    </a:lnTo>
                    <a:lnTo>
                      <a:pt x="6740" y="740"/>
                    </a:lnTo>
                    <a:lnTo>
                      <a:pt x="6482" y="471"/>
                    </a:lnTo>
                    <a:lnTo>
                      <a:pt x="6216" y="269"/>
                    </a:lnTo>
                    <a:lnTo>
                      <a:pt x="5950" y="135"/>
                    </a:lnTo>
                    <a:lnTo>
                      <a:pt x="5676" y="34"/>
                    </a:lnTo>
                    <a:lnTo>
                      <a:pt x="5395" y="0"/>
                    </a:lnTo>
                    <a:close/>
                    <a:moveTo>
                      <a:pt x="5395" y="113472"/>
                    </a:moveTo>
                    <a:lnTo>
                      <a:pt x="5114" y="113506"/>
                    </a:lnTo>
                    <a:lnTo>
                      <a:pt x="4841" y="113573"/>
                    </a:lnTo>
                    <a:lnTo>
                      <a:pt x="4568" y="113742"/>
                    </a:lnTo>
                    <a:lnTo>
                      <a:pt x="4294" y="113943"/>
                    </a:lnTo>
                    <a:lnTo>
                      <a:pt x="4035" y="114213"/>
                    </a:lnTo>
                    <a:lnTo>
                      <a:pt x="3777" y="114515"/>
                    </a:lnTo>
                    <a:lnTo>
                      <a:pt x="3526" y="114885"/>
                    </a:lnTo>
                    <a:lnTo>
                      <a:pt x="3274" y="115323"/>
                    </a:lnTo>
                    <a:lnTo>
                      <a:pt x="3038" y="115794"/>
                    </a:lnTo>
                    <a:lnTo>
                      <a:pt x="2801" y="116298"/>
                    </a:lnTo>
                    <a:lnTo>
                      <a:pt x="2580" y="116870"/>
                    </a:lnTo>
                    <a:lnTo>
                      <a:pt x="2358" y="117476"/>
                    </a:lnTo>
                    <a:lnTo>
                      <a:pt x="2151" y="118115"/>
                    </a:lnTo>
                    <a:lnTo>
                      <a:pt x="1944" y="118821"/>
                    </a:lnTo>
                    <a:lnTo>
                      <a:pt x="1752" y="119562"/>
                    </a:lnTo>
                    <a:lnTo>
                      <a:pt x="1560" y="120335"/>
                    </a:lnTo>
                    <a:lnTo>
                      <a:pt x="1382" y="121143"/>
                    </a:lnTo>
                    <a:lnTo>
                      <a:pt x="1220" y="121984"/>
                    </a:lnTo>
                    <a:lnTo>
                      <a:pt x="1057" y="122858"/>
                    </a:lnTo>
                    <a:lnTo>
                      <a:pt x="909" y="123800"/>
                    </a:lnTo>
                    <a:lnTo>
                      <a:pt x="769" y="124742"/>
                    </a:lnTo>
                    <a:lnTo>
                      <a:pt x="643" y="125718"/>
                    </a:lnTo>
                    <a:lnTo>
                      <a:pt x="525" y="126727"/>
                    </a:lnTo>
                    <a:lnTo>
                      <a:pt x="414" y="127736"/>
                    </a:lnTo>
                    <a:lnTo>
                      <a:pt x="318" y="128813"/>
                    </a:lnTo>
                    <a:lnTo>
                      <a:pt x="237" y="129889"/>
                    </a:lnTo>
                    <a:lnTo>
                      <a:pt x="163" y="131000"/>
                    </a:lnTo>
                    <a:lnTo>
                      <a:pt x="104" y="132110"/>
                    </a:lnTo>
                    <a:lnTo>
                      <a:pt x="59" y="133254"/>
                    </a:lnTo>
                    <a:lnTo>
                      <a:pt x="30" y="134431"/>
                    </a:lnTo>
                    <a:lnTo>
                      <a:pt x="8" y="135608"/>
                    </a:lnTo>
                    <a:lnTo>
                      <a:pt x="0" y="136820"/>
                    </a:lnTo>
                    <a:lnTo>
                      <a:pt x="8" y="137997"/>
                    </a:lnTo>
                    <a:lnTo>
                      <a:pt x="30" y="139174"/>
                    </a:lnTo>
                    <a:lnTo>
                      <a:pt x="59" y="140352"/>
                    </a:lnTo>
                    <a:lnTo>
                      <a:pt x="104" y="141496"/>
                    </a:lnTo>
                    <a:lnTo>
                      <a:pt x="163" y="142640"/>
                    </a:lnTo>
                    <a:lnTo>
                      <a:pt x="237" y="143716"/>
                    </a:lnTo>
                    <a:lnTo>
                      <a:pt x="318" y="144826"/>
                    </a:lnTo>
                    <a:lnTo>
                      <a:pt x="414" y="145869"/>
                    </a:lnTo>
                    <a:lnTo>
                      <a:pt x="525" y="146912"/>
                    </a:lnTo>
                    <a:lnTo>
                      <a:pt x="643" y="147921"/>
                    </a:lnTo>
                    <a:lnTo>
                      <a:pt x="769" y="148897"/>
                    </a:lnTo>
                    <a:lnTo>
                      <a:pt x="909" y="149839"/>
                    </a:lnTo>
                    <a:lnTo>
                      <a:pt x="1057" y="150747"/>
                    </a:lnTo>
                    <a:lnTo>
                      <a:pt x="1220" y="151622"/>
                    </a:lnTo>
                    <a:lnTo>
                      <a:pt x="1382" y="152496"/>
                    </a:lnTo>
                    <a:lnTo>
                      <a:pt x="1560" y="153304"/>
                    </a:lnTo>
                    <a:lnTo>
                      <a:pt x="1752" y="154078"/>
                    </a:lnTo>
                    <a:lnTo>
                      <a:pt x="1944" y="154818"/>
                    </a:lnTo>
                    <a:lnTo>
                      <a:pt x="2151" y="155491"/>
                    </a:lnTo>
                    <a:lnTo>
                      <a:pt x="2358" y="156163"/>
                    </a:lnTo>
                    <a:lnTo>
                      <a:pt x="2580" y="156769"/>
                    </a:lnTo>
                    <a:lnTo>
                      <a:pt x="2801" y="157341"/>
                    </a:lnTo>
                    <a:lnTo>
                      <a:pt x="3038" y="157845"/>
                    </a:lnTo>
                    <a:lnTo>
                      <a:pt x="3274" y="158316"/>
                    </a:lnTo>
                    <a:lnTo>
                      <a:pt x="3526" y="158720"/>
                    </a:lnTo>
                    <a:lnTo>
                      <a:pt x="3777" y="159090"/>
                    </a:lnTo>
                    <a:lnTo>
                      <a:pt x="4035" y="159427"/>
                    </a:lnTo>
                    <a:lnTo>
                      <a:pt x="4294" y="159696"/>
                    </a:lnTo>
                    <a:lnTo>
                      <a:pt x="4568" y="159898"/>
                    </a:lnTo>
                    <a:lnTo>
                      <a:pt x="4841" y="160032"/>
                    </a:lnTo>
                    <a:lnTo>
                      <a:pt x="5114" y="160133"/>
                    </a:lnTo>
                    <a:lnTo>
                      <a:pt x="5395"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0" y="157341"/>
                    </a:lnTo>
                    <a:lnTo>
                      <a:pt x="8189" y="156769"/>
                    </a:lnTo>
                    <a:lnTo>
                      <a:pt x="8411" y="156163"/>
                    </a:lnTo>
                    <a:lnTo>
                      <a:pt x="8618" y="155491"/>
                    </a:lnTo>
                    <a:lnTo>
                      <a:pt x="8824" y="154818"/>
                    </a:lnTo>
                    <a:lnTo>
                      <a:pt x="9017" y="154078"/>
                    </a:lnTo>
                    <a:lnTo>
                      <a:pt x="9209" y="153304"/>
                    </a:lnTo>
                    <a:lnTo>
                      <a:pt x="9386" y="152496"/>
                    </a:lnTo>
                    <a:lnTo>
                      <a:pt x="9556" y="151622"/>
                    </a:lnTo>
                    <a:lnTo>
                      <a:pt x="9719" y="150747"/>
                    </a:lnTo>
                    <a:lnTo>
                      <a:pt x="9867" y="149839"/>
                    </a:lnTo>
                    <a:lnTo>
                      <a:pt x="10007" y="148897"/>
                    </a:lnTo>
                    <a:lnTo>
                      <a:pt x="10140" y="147921"/>
                    </a:lnTo>
                    <a:lnTo>
                      <a:pt x="10258" y="146912"/>
                    </a:lnTo>
                    <a:lnTo>
                      <a:pt x="10369" y="145869"/>
                    </a:lnTo>
                    <a:lnTo>
                      <a:pt x="10465" y="144826"/>
                    </a:lnTo>
                    <a:lnTo>
                      <a:pt x="10546" y="143716"/>
                    </a:lnTo>
                    <a:lnTo>
                      <a:pt x="10620" y="142640"/>
                    </a:lnTo>
                    <a:lnTo>
                      <a:pt x="10687" y="141496"/>
                    </a:lnTo>
                    <a:lnTo>
                      <a:pt x="10731" y="140352"/>
                    </a:lnTo>
                    <a:lnTo>
                      <a:pt x="10768" y="139174"/>
                    </a:lnTo>
                    <a:lnTo>
                      <a:pt x="10790" y="137997"/>
                    </a:lnTo>
                    <a:lnTo>
                      <a:pt x="10790" y="136820"/>
                    </a:lnTo>
                    <a:lnTo>
                      <a:pt x="10790" y="135608"/>
                    </a:lnTo>
                    <a:lnTo>
                      <a:pt x="10768" y="134431"/>
                    </a:lnTo>
                    <a:lnTo>
                      <a:pt x="10731" y="133254"/>
                    </a:lnTo>
                    <a:lnTo>
                      <a:pt x="10687" y="132110"/>
                    </a:lnTo>
                    <a:lnTo>
                      <a:pt x="10620" y="131000"/>
                    </a:lnTo>
                    <a:lnTo>
                      <a:pt x="10546" y="129889"/>
                    </a:lnTo>
                    <a:lnTo>
                      <a:pt x="10465" y="128813"/>
                    </a:lnTo>
                    <a:lnTo>
                      <a:pt x="10369" y="127736"/>
                    </a:lnTo>
                    <a:lnTo>
                      <a:pt x="10258" y="126727"/>
                    </a:lnTo>
                    <a:lnTo>
                      <a:pt x="10140" y="125718"/>
                    </a:lnTo>
                    <a:lnTo>
                      <a:pt x="10007" y="124742"/>
                    </a:lnTo>
                    <a:lnTo>
                      <a:pt x="9867" y="123800"/>
                    </a:lnTo>
                    <a:lnTo>
                      <a:pt x="9719" y="122858"/>
                    </a:lnTo>
                    <a:lnTo>
                      <a:pt x="9556" y="121984"/>
                    </a:lnTo>
                    <a:lnTo>
                      <a:pt x="9386" y="121143"/>
                    </a:lnTo>
                    <a:lnTo>
                      <a:pt x="9209" y="120335"/>
                    </a:lnTo>
                    <a:lnTo>
                      <a:pt x="9017" y="119562"/>
                    </a:lnTo>
                    <a:lnTo>
                      <a:pt x="8824" y="118821"/>
                    </a:lnTo>
                    <a:lnTo>
                      <a:pt x="8618" y="118115"/>
                    </a:lnTo>
                    <a:lnTo>
                      <a:pt x="8411" y="117476"/>
                    </a:lnTo>
                    <a:lnTo>
                      <a:pt x="8189" y="116870"/>
                    </a:lnTo>
                    <a:lnTo>
                      <a:pt x="7960"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395" y="113472"/>
                    </a:lnTo>
                    <a:close/>
                    <a:moveTo>
                      <a:pt x="5114" y="226945"/>
                    </a:moveTo>
                    <a:lnTo>
                      <a:pt x="4841" y="227046"/>
                    </a:lnTo>
                    <a:lnTo>
                      <a:pt x="4568" y="227214"/>
                    </a:lnTo>
                    <a:lnTo>
                      <a:pt x="4294" y="227416"/>
                    </a:lnTo>
                    <a:lnTo>
                      <a:pt x="4035" y="227651"/>
                    </a:lnTo>
                    <a:lnTo>
                      <a:pt x="3777" y="227988"/>
                    </a:lnTo>
                    <a:lnTo>
                      <a:pt x="3526" y="228358"/>
                    </a:lnTo>
                    <a:lnTo>
                      <a:pt x="3274" y="228761"/>
                    </a:lnTo>
                    <a:lnTo>
                      <a:pt x="3038" y="229232"/>
                    </a:lnTo>
                    <a:lnTo>
                      <a:pt x="2801" y="229771"/>
                    </a:lnTo>
                    <a:lnTo>
                      <a:pt x="2580" y="230309"/>
                    </a:lnTo>
                    <a:lnTo>
                      <a:pt x="2358" y="230915"/>
                    </a:lnTo>
                    <a:lnTo>
                      <a:pt x="2151" y="231587"/>
                    </a:lnTo>
                    <a:lnTo>
                      <a:pt x="1944" y="232260"/>
                    </a:lnTo>
                    <a:lnTo>
                      <a:pt x="1752" y="233000"/>
                    </a:lnTo>
                    <a:lnTo>
                      <a:pt x="1560" y="233774"/>
                    </a:lnTo>
                    <a:lnTo>
                      <a:pt x="1382" y="234581"/>
                    </a:lnTo>
                    <a:lnTo>
                      <a:pt x="1220" y="235422"/>
                    </a:lnTo>
                    <a:lnTo>
                      <a:pt x="1057" y="236331"/>
                    </a:lnTo>
                    <a:lnTo>
                      <a:pt x="909" y="237239"/>
                    </a:lnTo>
                    <a:lnTo>
                      <a:pt x="769" y="238181"/>
                    </a:lnTo>
                    <a:lnTo>
                      <a:pt x="643" y="239157"/>
                    </a:lnTo>
                    <a:lnTo>
                      <a:pt x="525" y="240166"/>
                    </a:lnTo>
                    <a:lnTo>
                      <a:pt x="414" y="241209"/>
                    </a:lnTo>
                    <a:lnTo>
                      <a:pt x="318" y="242252"/>
                    </a:lnTo>
                    <a:lnTo>
                      <a:pt x="237" y="243328"/>
                    </a:lnTo>
                    <a:lnTo>
                      <a:pt x="163" y="244438"/>
                    </a:lnTo>
                    <a:lnTo>
                      <a:pt x="104" y="245582"/>
                    </a:lnTo>
                    <a:lnTo>
                      <a:pt x="59" y="246726"/>
                    </a:lnTo>
                    <a:lnTo>
                      <a:pt x="30" y="247903"/>
                    </a:lnTo>
                    <a:lnTo>
                      <a:pt x="8" y="249081"/>
                    </a:lnTo>
                    <a:lnTo>
                      <a:pt x="0" y="250258"/>
                    </a:lnTo>
                    <a:lnTo>
                      <a:pt x="8" y="251469"/>
                    </a:lnTo>
                    <a:lnTo>
                      <a:pt x="30" y="252647"/>
                    </a:lnTo>
                    <a:lnTo>
                      <a:pt x="59" y="253824"/>
                    </a:lnTo>
                    <a:lnTo>
                      <a:pt x="104" y="254968"/>
                    </a:lnTo>
                    <a:lnTo>
                      <a:pt x="163" y="256078"/>
                    </a:lnTo>
                    <a:lnTo>
                      <a:pt x="237" y="257188"/>
                    </a:lnTo>
                    <a:lnTo>
                      <a:pt x="318" y="258265"/>
                    </a:lnTo>
                    <a:lnTo>
                      <a:pt x="414" y="259341"/>
                    </a:lnTo>
                    <a:lnTo>
                      <a:pt x="525" y="260384"/>
                    </a:lnTo>
                    <a:lnTo>
                      <a:pt x="643" y="261360"/>
                    </a:lnTo>
                    <a:lnTo>
                      <a:pt x="769" y="262336"/>
                    </a:lnTo>
                    <a:lnTo>
                      <a:pt x="909" y="263311"/>
                    </a:lnTo>
                    <a:lnTo>
                      <a:pt x="1057" y="264220"/>
                    </a:lnTo>
                    <a:lnTo>
                      <a:pt x="1220" y="265094"/>
                    </a:lnTo>
                    <a:lnTo>
                      <a:pt x="1382" y="265935"/>
                    </a:lnTo>
                    <a:lnTo>
                      <a:pt x="1560" y="266743"/>
                    </a:lnTo>
                    <a:lnTo>
                      <a:pt x="1752" y="267516"/>
                    </a:lnTo>
                    <a:lnTo>
                      <a:pt x="1944" y="268256"/>
                    </a:lnTo>
                    <a:lnTo>
                      <a:pt x="2151" y="268963"/>
                    </a:lnTo>
                    <a:lnTo>
                      <a:pt x="2358" y="269602"/>
                    </a:lnTo>
                    <a:lnTo>
                      <a:pt x="2580" y="270208"/>
                    </a:lnTo>
                    <a:lnTo>
                      <a:pt x="2801" y="270780"/>
                    </a:lnTo>
                    <a:lnTo>
                      <a:pt x="3038" y="271318"/>
                    </a:lnTo>
                    <a:lnTo>
                      <a:pt x="3274" y="271789"/>
                    </a:lnTo>
                    <a:lnTo>
                      <a:pt x="3526" y="272193"/>
                    </a:lnTo>
                    <a:lnTo>
                      <a:pt x="3777" y="272563"/>
                    </a:lnTo>
                    <a:lnTo>
                      <a:pt x="4035" y="272865"/>
                    </a:lnTo>
                    <a:lnTo>
                      <a:pt x="4294" y="273134"/>
                    </a:lnTo>
                    <a:lnTo>
                      <a:pt x="4568" y="273336"/>
                    </a:lnTo>
                    <a:lnTo>
                      <a:pt x="4841" y="273505"/>
                    </a:lnTo>
                    <a:lnTo>
                      <a:pt x="5114" y="273572"/>
                    </a:lnTo>
                    <a:lnTo>
                      <a:pt x="5395"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0" y="270780"/>
                    </a:lnTo>
                    <a:lnTo>
                      <a:pt x="8189" y="270208"/>
                    </a:lnTo>
                    <a:lnTo>
                      <a:pt x="8411" y="269602"/>
                    </a:lnTo>
                    <a:lnTo>
                      <a:pt x="8618" y="268963"/>
                    </a:lnTo>
                    <a:lnTo>
                      <a:pt x="8824" y="268256"/>
                    </a:lnTo>
                    <a:lnTo>
                      <a:pt x="9017" y="267516"/>
                    </a:lnTo>
                    <a:lnTo>
                      <a:pt x="9209" y="266743"/>
                    </a:lnTo>
                    <a:lnTo>
                      <a:pt x="9386" y="265935"/>
                    </a:lnTo>
                    <a:lnTo>
                      <a:pt x="9556" y="265094"/>
                    </a:lnTo>
                    <a:lnTo>
                      <a:pt x="9719" y="264220"/>
                    </a:lnTo>
                    <a:lnTo>
                      <a:pt x="9867" y="263311"/>
                    </a:lnTo>
                    <a:lnTo>
                      <a:pt x="10007" y="262336"/>
                    </a:lnTo>
                    <a:lnTo>
                      <a:pt x="10140" y="261360"/>
                    </a:lnTo>
                    <a:lnTo>
                      <a:pt x="10258" y="260384"/>
                    </a:lnTo>
                    <a:lnTo>
                      <a:pt x="10369" y="259341"/>
                    </a:lnTo>
                    <a:lnTo>
                      <a:pt x="10465" y="258265"/>
                    </a:lnTo>
                    <a:lnTo>
                      <a:pt x="10546" y="257188"/>
                    </a:lnTo>
                    <a:lnTo>
                      <a:pt x="10620" y="256078"/>
                    </a:lnTo>
                    <a:lnTo>
                      <a:pt x="10687" y="254968"/>
                    </a:lnTo>
                    <a:lnTo>
                      <a:pt x="10731" y="253824"/>
                    </a:lnTo>
                    <a:lnTo>
                      <a:pt x="10768" y="252647"/>
                    </a:lnTo>
                    <a:lnTo>
                      <a:pt x="10790" y="251469"/>
                    </a:lnTo>
                    <a:lnTo>
                      <a:pt x="10790" y="250258"/>
                    </a:lnTo>
                    <a:lnTo>
                      <a:pt x="10790" y="249081"/>
                    </a:lnTo>
                    <a:lnTo>
                      <a:pt x="10768" y="247903"/>
                    </a:lnTo>
                    <a:lnTo>
                      <a:pt x="10731" y="246726"/>
                    </a:lnTo>
                    <a:lnTo>
                      <a:pt x="10687" y="245582"/>
                    </a:lnTo>
                    <a:lnTo>
                      <a:pt x="10620" y="244438"/>
                    </a:lnTo>
                    <a:lnTo>
                      <a:pt x="10546" y="243328"/>
                    </a:lnTo>
                    <a:lnTo>
                      <a:pt x="10465" y="242252"/>
                    </a:lnTo>
                    <a:lnTo>
                      <a:pt x="10369" y="241209"/>
                    </a:lnTo>
                    <a:lnTo>
                      <a:pt x="10258" y="240166"/>
                    </a:lnTo>
                    <a:lnTo>
                      <a:pt x="10140" y="239157"/>
                    </a:lnTo>
                    <a:lnTo>
                      <a:pt x="10007" y="238181"/>
                    </a:lnTo>
                    <a:lnTo>
                      <a:pt x="9867" y="237239"/>
                    </a:lnTo>
                    <a:lnTo>
                      <a:pt x="9719" y="236331"/>
                    </a:lnTo>
                    <a:lnTo>
                      <a:pt x="9556" y="235422"/>
                    </a:lnTo>
                    <a:lnTo>
                      <a:pt x="9386" y="234581"/>
                    </a:lnTo>
                    <a:lnTo>
                      <a:pt x="9209" y="233774"/>
                    </a:lnTo>
                    <a:lnTo>
                      <a:pt x="9017" y="233000"/>
                    </a:lnTo>
                    <a:lnTo>
                      <a:pt x="8824" y="232260"/>
                    </a:lnTo>
                    <a:lnTo>
                      <a:pt x="8618" y="231587"/>
                    </a:lnTo>
                    <a:lnTo>
                      <a:pt x="8411" y="230915"/>
                    </a:lnTo>
                    <a:lnTo>
                      <a:pt x="8189" y="230309"/>
                    </a:lnTo>
                    <a:lnTo>
                      <a:pt x="7960"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14" y="340384"/>
                    </a:moveTo>
                    <a:lnTo>
                      <a:pt x="4841" y="340485"/>
                    </a:lnTo>
                    <a:lnTo>
                      <a:pt x="4568" y="340653"/>
                    </a:lnTo>
                    <a:lnTo>
                      <a:pt x="4294" y="340855"/>
                    </a:lnTo>
                    <a:lnTo>
                      <a:pt x="4035" y="341124"/>
                    </a:lnTo>
                    <a:lnTo>
                      <a:pt x="3777" y="341426"/>
                    </a:lnTo>
                    <a:lnTo>
                      <a:pt x="3526" y="341797"/>
                    </a:lnTo>
                    <a:lnTo>
                      <a:pt x="3274" y="342200"/>
                    </a:lnTo>
                    <a:lnTo>
                      <a:pt x="3038" y="342671"/>
                    </a:lnTo>
                    <a:lnTo>
                      <a:pt x="2801" y="343209"/>
                    </a:lnTo>
                    <a:lnTo>
                      <a:pt x="2580" y="343748"/>
                    </a:lnTo>
                    <a:lnTo>
                      <a:pt x="2358" y="344387"/>
                    </a:lnTo>
                    <a:lnTo>
                      <a:pt x="2151" y="345026"/>
                    </a:lnTo>
                    <a:lnTo>
                      <a:pt x="1944" y="345733"/>
                    </a:lnTo>
                    <a:lnTo>
                      <a:pt x="1752" y="346439"/>
                    </a:lnTo>
                    <a:lnTo>
                      <a:pt x="1560" y="347213"/>
                    </a:lnTo>
                    <a:lnTo>
                      <a:pt x="1382" y="348054"/>
                    </a:lnTo>
                    <a:lnTo>
                      <a:pt x="1220" y="348895"/>
                    </a:lnTo>
                    <a:lnTo>
                      <a:pt x="1057" y="349770"/>
                    </a:lnTo>
                    <a:lnTo>
                      <a:pt x="909" y="350678"/>
                    </a:lnTo>
                    <a:lnTo>
                      <a:pt x="769" y="351620"/>
                    </a:lnTo>
                    <a:lnTo>
                      <a:pt x="643" y="352595"/>
                    </a:lnTo>
                    <a:lnTo>
                      <a:pt x="525" y="353605"/>
                    </a:lnTo>
                    <a:lnTo>
                      <a:pt x="414" y="354648"/>
                    </a:lnTo>
                    <a:lnTo>
                      <a:pt x="318" y="355724"/>
                    </a:lnTo>
                    <a:lnTo>
                      <a:pt x="237" y="356801"/>
                    </a:lnTo>
                    <a:lnTo>
                      <a:pt x="163" y="357911"/>
                    </a:lnTo>
                    <a:lnTo>
                      <a:pt x="104" y="359021"/>
                    </a:lnTo>
                    <a:lnTo>
                      <a:pt x="59" y="360165"/>
                    </a:lnTo>
                    <a:lnTo>
                      <a:pt x="30" y="361342"/>
                    </a:lnTo>
                    <a:lnTo>
                      <a:pt x="8" y="362520"/>
                    </a:lnTo>
                    <a:lnTo>
                      <a:pt x="0" y="363697"/>
                    </a:lnTo>
                    <a:lnTo>
                      <a:pt x="8" y="364908"/>
                    </a:lnTo>
                    <a:lnTo>
                      <a:pt x="30" y="366086"/>
                    </a:lnTo>
                    <a:lnTo>
                      <a:pt x="59" y="367263"/>
                    </a:lnTo>
                    <a:lnTo>
                      <a:pt x="104" y="368407"/>
                    </a:lnTo>
                    <a:lnTo>
                      <a:pt x="163" y="369517"/>
                    </a:lnTo>
                    <a:lnTo>
                      <a:pt x="237" y="370627"/>
                    </a:lnTo>
                    <a:lnTo>
                      <a:pt x="318" y="371704"/>
                    </a:lnTo>
                    <a:lnTo>
                      <a:pt x="414" y="372780"/>
                    </a:lnTo>
                    <a:lnTo>
                      <a:pt x="525" y="373823"/>
                    </a:lnTo>
                    <a:lnTo>
                      <a:pt x="643" y="374799"/>
                    </a:lnTo>
                    <a:lnTo>
                      <a:pt x="769" y="375808"/>
                    </a:lnTo>
                    <a:lnTo>
                      <a:pt x="909" y="376750"/>
                    </a:lnTo>
                    <a:lnTo>
                      <a:pt x="1057" y="377658"/>
                    </a:lnTo>
                    <a:lnTo>
                      <a:pt x="1220" y="378533"/>
                    </a:lnTo>
                    <a:lnTo>
                      <a:pt x="1382" y="379374"/>
                    </a:lnTo>
                    <a:lnTo>
                      <a:pt x="1560" y="380215"/>
                    </a:lnTo>
                    <a:lnTo>
                      <a:pt x="1752" y="380989"/>
                    </a:lnTo>
                    <a:lnTo>
                      <a:pt x="1944" y="381695"/>
                    </a:lnTo>
                    <a:lnTo>
                      <a:pt x="2151" y="382402"/>
                    </a:lnTo>
                    <a:lnTo>
                      <a:pt x="2358" y="383041"/>
                    </a:lnTo>
                    <a:lnTo>
                      <a:pt x="2580" y="383680"/>
                    </a:lnTo>
                    <a:lnTo>
                      <a:pt x="2801" y="384218"/>
                    </a:lnTo>
                    <a:lnTo>
                      <a:pt x="3038" y="384757"/>
                    </a:lnTo>
                    <a:lnTo>
                      <a:pt x="3274" y="385228"/>
                    </a:lnTo>
                    <a:lnTo>
                      <a:pt x="3526" y="385631"/>
                    </a:lnTo>
                    <a:lnTo>
                      <a:pt x="3777" y="386001"/>
                    </a:lnTo>
                    <a:lnTo>
                      <a:pt x="4035" y="386304"/>
                    </a:lnTo>
                    <a:lnTo>
                      <a:pt x="4294" y="386573"/>
                    </a:lnTo>
                    <a:lnTo>
                      <a:pt x="4568" y="386775"/>
                    </a:lnTo>
                    <a:lnTo>
                      <a:pt x="4841" y="386943"/>
                    </a:lnTo>
                    <a:lnTo>
                      <a:pt x="5114"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0" y="384218"/>
                    </a:lnTo>
                    <a:lnTo>
                      <a:pt x="8189" y="383680"/>
                    </a:lnTo>
                    <a:lnTo>
                      <a:pt x="8411" y="383041"/>
                    </a:lnTo>
                    <a:lnTo>
                      <a:pt x="8618" y="382402"/>
                    </a:lnTo>
                    <a:lnTo>
                      <a:pt x="8824" y="381695"/>
                    </a:lnTo>
                    <a:lnTo>
                      <a:pt x="9017" y="380989"/>
                    </a:lnTo>
                    <a:lnTo>
                      <a:pt x="9209" y="380215"/>
                    </a:lnTo>
                    <a:lnTo>
                      <a:pt x="9386" y="379374"/>
                    </a:lnTo>
                    <a:lnTo>
                      <a:pt x="9556" y="378533"/>
                    </a:lnTo>
                    <a:lnTo>
                      <a:pt x="9719" y="377658"/>
                    </a:lnTo>
                    <a:lnTo>
                      <a:pt x="9867" y="376750"/>
                    </a:lnTo>
                    <a:lnTo>
                      <a:pt x="10007" y="375808"/>
                    </a:lnTo>
                    <a:lnTo>
                      <a:pt x="10140" y="374799"/>
                    </a:lnTo>
                    <a:lnTo>
                      <a:pt x="10258" y="373823"/>
                    </a:lnTo>
                    <a:lnTo>
                      <a:pt x="10369" y="372780"/>
                    </a:lnTo>
                    <a:lnTo>
                      <a:pt x="10465" y="371704"/>
                    </a:lnTo>
                    <a:lnTo>
                      <a:pt x="10546" y="370627"/>
                    </a:lnTo>
                    <a:lnTo>
                      <a:pt x="10620" y="369517"/>
                    </a:lnTo>
                    <a:lnTo>
                      <a:pt x="10687" y="368407"/>
                    </a:lnTo>
                    <a:lnTo>
                      <a:pt x="10731" y="367263"/>
                    </a:lnTo>
                    <a:lnTo>
                      <a:pt x="10768" y="366086"/>
                    </a:lnTo>
                    <a:lnTo>
                      <a:pt x="10790" y="364908"/>
                    </a:lnTo>
                    <a:lnTo>
                      <a:pt x="10790" y="363697"/>
                    </a:lnTo>
                    <a:lnTo>
                      <a:pt x="10790" y="362520"/>
                    </a:lnTo>
                    <a:lnTo>
                      <a:pt x="10768" y="361342"/>
                    </a:lnTo>
                    <a:lnTo>
                      <a:pt x="10731" y="360165"/>
                    </a:lnTo>
                    <a:lnTo>
                      <a:pt x="10687" y="359021"/>
                    </a:lnTo>
                    <a:lnTo>
                      <a:pt x="10620" y="357911"/>
                    </a:lnTo>
                    <a:lnTo>
                      <a:pt x="10546" y="356801"/>
                    </a:lnTo>
                    <a:lnTo>
                      <a:pt x="10465" y="355724"/>
                    </a:lnTo>
                    <a:lnTo>
                      <a:pt x="10369" y="354648"/>
                    </a:lnTo>
                    <a:lnTo>
                      <a:pt x="10258" y="353605"/>
                    </a:lnTo>
                    <a:lnTo>
                      <a:pt x="10140" y="352595"/>
                    </a:lnTo>
                    <a:lnTo>
                      <a:pt x="10007" y="351620"/>
                    </a:lnTo>
                    <a:lnTo>
                      <a:pt x="9867" y="350678"/>
                    </a:lnTo>
                    <a:lnTo>
                      <a:pt x="9719" y="349770"/>
                    </a:lnTo>
                    <a:lnTo>
                      <a:pt x="9556" y="348895"/>
                    </a:lnTo>
                    <a:lnTo>
                      <a:pt x="9386" y="348054"/>
                    </a:lnTo>
                    <a:lnTo>
                      <a:pt x="9209" y="347213"/>
                    </a:lnTo>
                    <a:lnTo>
                      <a:pt x="9017" y="346439"/>
                    </a:lnTo>
                    <a:lnTo>
                      <a:pt x="8824" y="345733"/>
                    </a:lnTo>
                    <a:lnTo>
                      <a:pt x="8618" y="345026"/>
                    </a:lnTo>
                    <a:lnTo>
                      <a:pt x="8411" y="344387"/>
                    </a:lnTo>
                    <a:lnTo>
                      <a:pt x="8189" y="343748"/>
                    </a:lnTo>
                    <a:lnTo>
                      <a:pt x="7960"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395" y="453822"/>
                    </a:moveTo>
                    <a:lnTo>
                      <a:pt x="5114" y="453856"/>
                    </a:lnTo>
                    <a:lnTo>
                      <a:pt x="4841" y="453957"/>
                    </a:lnTo>
                    <a:lnTo>
                      <a:pt x="4568" y="454092"/>
                    </a:lnTo>
                    <a:lnTo>
                      <a:pt x="4294" y="454293"/>
                    </a:lnTo>
                    <a:lnTo>
                      <a:pt x="4035" y="454562"/>
                    </a:lnTo>
                    <a:lnTo>
                      <a:pt x="3777" y="454865"/>
                    </a:lnTo>
                    <a:lnTo>
                      <a:pt x="3526" y="455235"/>
                    </a:lnTo>
                    <a:lnTo>
                      <a:pt x="3274" y="455639"/>
                    </a:lnTo>
                    <a:lnTo>
                      <a:pt x="3038" y="456110"/>
                    </a:lnTo>
                    <a:lnTo>
                      <a:pt x="2801" y="456615"/>
                    </a:lnTo>
                    <a:lnTo>
                      <a:pt x="2580" y="457153"/>
                    </a:lnTo>
                    <a:lnTo>
                      <a:pt x="2358" y="457758"/>
                    </a:lnTo>
                    <a:lnTo>
                      <a:pt x="2151" y="458398"/>
                    </a:lnTo>
                    <a:lnTo>
                      <a:pt x="1944" y="459070"/>
                    </a:lnTo>
                    <a:lnTo>
                      <a:pt x="1752" y="459811"/>
                    </a:lnTo>
                    <a:lnTo>
                      <a:pt x="1560" y="460551"/>
                    </a:lnTo>
                    <a:lnTo>
                      <a:pt x="1382" y="461358"/>
                    </a:lnTo>
                    <a:lnTo>
                      <a:pt x="1220" y="462199"/>
                    </a:lnTo>
                    <a:lnTo>
                      <a:pt x="1057" y="463074"/>
                    </a:lnTo>
                    <a:lnTo>
                      <a:pt x="909" y="463982"/>
                    </a:lnTo>
                    <a:lnTo>
                      <a:pt x="769" y="464924"/>
                    </a:lnTo>
                    <a:lnTo>
                      <a:pt x="643" y="465900"/>
                    </a:lnTo>
                    <a:lnTo>
                      <a:pt x="525" y="466875"/>
                    </a:lnTo>
                    <a:lnTo>
                      <a:pt x="414" y="467918"/>
                    </a:lnTo>
                    <a:lnTo>
                      <a:pt x="318" y="468961"/>
                    </a:lnTo>
                    <a:lnTo>
                      <a:pt x="237" y="470038"/>
                    </a:lnTo>
                    <a:lnTo>
                      <a:pt x="163" y="471148"/>
                    </a:lnTo>
                    <a:lnTo>
                      <a:pt x="104" y="472258"/>
                    </a:lnTo>
                    <a:lnTo>
                      <a:pt x="59" y="473402"/>
                    </a:lnTo>
                    <a:lnTo>
                      <a:pt x="30" y="474579"/>
                    </a:lnTo>
                    <a:lnTo>
                      <a:pt x="8" y="475757"/>
                    </a:lnTo>
                    <a:lnTo>
                      <a:pt x="0" y="476934"/>
                    </a:lnTo>
                    <a:lnTo>
                      <a:pt x="8" y="478179"/>
                    </a:lnTo>
                    <a:lnTo>
                      <a:pt x="30" y="479356"/>
                    </a:lnTo>
                    <a:lnTo>
                      <a:pt x="59" y="480534"/>
                    </a:lnTo>
                    <a:lnTo>
                      <a:pt x="104" y="481711"/>
                    </a:lnTo>
                    <a:lnTo>
                      <a:pt x="163" y="482855"/>
                    </a:lnTo>
                    <a:lnTo>
                      <a:pt x="237" y="483965"/>
                    </a:lnTo>
                    <a:lnTo>
                      <a:pt x="318" y="485075"/>
                    </a:lnTo>
                    <a:lnTo>
                      <a:pt x="414" y="486152"/>
                    </a:lnTo>
                    <a:lnTo>
                      <a:pt x="525" y="487195"/>
                    </a:lnTo>
                    <a:lnTo>
                      <a:pt x="643" y="488204"/>
                    </a:lnTo>
                    <a:lnTo>
                      <a:pt x="769" y="489179"/>
                    </a:lnTo>
                    <a:lnTo>
                      <a:pt x="909" y="490155"/>
                    </a:lnTo>
                    <a:lnTo>
                      <a:pt x="1057" y="491063"/>
                    </a:lnTo>
                    <a:lnTo>
                      <a:pt x="1220" y="491972"/>
                    </a:lnTo>
                    <a:lnTo>
                      <a:pt x="1382" y="492813"/>
                    </a:lnTo>
                    <a:lnTo>
                      <a:pt x="1560" y="493620"/>
                    </a:lnTo>
                    <a:lnTo>
                      <a:pt x="1752" y="494394"/>
                    </a:lnTo>
                    <a:lnTo>
                      <a:pt x="1944" y="495134"/>
                    </a:lnTo>
                    <a:lnTo>
                      <a:pt x="2151" y="495840"/>
                    </a:lnTo>
                    <a:lnTo>
                      <a:pt x="2358" y="496513"/>
                    </a:lnTo>
                    <a:lnTo>
                      <a:pt x="2580" y="497119"/>
                    </a:lnTo>
                    <a:lnTo>
                      <a:pt x="2801" y="497691"/>
                    </a:lnTo>
                    <a:lnTo>
                      <a:pt x="3038" y="498195"/>
                    </a:lnTo>
                    <a:lnTo>
                      <a:pt x="3274" y="498666"/>
                    </a:lnTo>
                    <a:lnTo>
                      <a:pt x="3526" y="499104"/>
                    </a:lnTo>
                    <a:lnTo>
                      <a:pt x="3777" y="499474"/>
                    </a:lnTo>
                    <a:lnTo>
                      <a:pt x="4035" y="499777"/>
                    </a:lnTo>
                    <a:lnTo>
                      <a:pt x="4294" y="500046"/>
                    </a:lnTo>
                    <a:lnTo>
                      <a:pt x="4568" y="500248"/>
                    </a:lnTo>
                    <a:lnTo>
                      <a:pt x="4841" y="500382"/>
                    </a:lnTo>
                    <a:lnTo>
                      <a:pt x="5114" y="500483"/>
                    </a:lnTo>
                    <a:lnTo>
                      <a:pt x="5395"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0" y="497691"/>
                    </a:lnTo>
                    <a:lnTo>
                      <a:pt x="8189" y="497119"/>
                    </a:lnTo>
                    <a:lnTo>
                      <a:pt x="8411" y="496513"/>
                    </a:lnTo>
                    <a:lnTo>
                      <a:pt x="8618" y="495840"/>
                    </a:lnTo>
                    <a:lnTo>
                      <a:pt x="8824" y="495134"/>
                    </a:lnTo>
                    <a:lnTo>
                      <a:pt x="9017" y="494394"/>
                    </a:lnTo>
                    <a:lnTo>
                      <a:pt x="9209" y="493620"/>
                    </a:lnTo>
                    <a:lnTo>
                      <a:pt x="9386" y="492813"/>
                    </a:lnTo>
                    <a:lnTo>
                      <a:pt x="9556" y="491972"/>
                    </a:lnTo>
                    <a:lnTo>
                      <a:pt x="9719" y="491063"/>
                    </a:lnTo>
                    <a:lnTo>
                      <a:pt x="9867" y="490155"/>
                    </a:lnTo>
                    <a:lnTo>
                      <a:pt x="10007" y="489179"/>
                    </a:lnTo>
                    <a:lnTo>
                      <a:pt x="10140" y="488204"/>
                    </a:lnTo>
                    <a:lnTo>
                      <a:pt x="10258" y="487195"/>
                    </a:lnTo>
                    <a:lnTo>
                      <a:pt x="10369" y="486152"/>
                    </a:lnTo>
                    <a:lnTo>
                      <a:pt x="10465" y="485075"/>
                    </a:lnTo>
                    <a:lnTo>
                      <a:pt x="10546" y="483965"/>
                    </a:lnTo>
                    <a:lnTo>
                      <a:pt x="10620" y="482855"/>
                    </a:lnTo>
                    <a:lnTo>
                      <a:pt x="10687" y="481711"/>
                    </a:lnTo>
                    <a:lnTo>
                      <a:pt x="10731" y="480534"/>
                    </a:lnTo>
                    <a:lnTo>
                      <a:pt x="10768" y="479356"/>
                    </a:lnTo>
                    <a:lnTo>
                      <a:pt x="10790" y="478179"/>
                    </a:lnTo>
                    <a:lnTo>
                      <a:pt x="10790" y="476934"/>
                    </a:lnTo>
                    <a:lnTo>
                      <a:pt x="10790" y="475757"/>
                    </a:lnTo>
                    <a:lnTo>
                      <a:pt x="10768" y="474579"/>
                    </a:lnTo>
                    <a:lnTo>
                      <a:pt x="10731" y="473402"/>
                    </a:lnTo>
                    <a:lnTo>
                      <a:pt x="10687" y="472258"/>
                    </a:lnTo>
                    <a:lnTo>
                      <a:pt x="10620" y="471148"/>
                    </a:lnTo>
                    <a:lnTo>
                      <a:pt x="10546" y="470038"/>
                    </a:lnTo>
                    <a:lnTo>
                      <a:pt x="10465" y="468961"/>
                    </a:lnTo>
                    <a:lnTo>
                      <a:pt x="10369" y="467918"/>
                    </a:lnTo>
                    <a:lnTo>
                      <a:pt x="10258" y="466875"/>
                    </a:lnTo>
                    <a:lnTo>
                      <a:pt x="10140" y="465900"/>
                    </a:lnTo>
                    <a:lnTo>
                      <a:pt x="10007" y="464924"/>
                    </a:lnTo>
                    <a:lnTo>
                      <a:pt x="9867" y="463982"/>
                    </a:lnTo>
                    <a:lnTo>
                      <a:pt x="9719" y="463074"/>
                    </a:lnTo>
                    <a:lnTo>
                      <a:pt x="9556" y="462199"/>
                    </a:lnTo>
                    <a:lnTo>
                      <a:pt x="9386" y="461358"/>
                    </a:lnTo>
                    <a:lnTo>
                      <a:pt x="9209" y="460551"/>
                    </a:lnTo>
                    <a:lnTo>
                      <a:pt x="9017" y="459811"/>
                    </a:lnTo>
                    <a:lnTo>
                      <a:pt x="8824" y="459070"/>
                    </a:lnTo>
                    <a:lnTo>
                      <a:pt x="8618" y="458398"/>
                    </a:lnTo>
                    <a:lnTo>
                      <a:pt x="8411" y="457758"/>
                    </a:lnTo>
                    <a:lnTo>
                      <a:pt x="8189" y="457153"/>
                    </a:lnTo>
                    <a:lnTo>
                      <a:pt x="7960"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395" y="453822"/>
                    </a:lnTo>
                    <a:close/>
                    <a:moveTo>
                      <a:pt x="5114" y="567059"/>
                    </a:moveTo>
                    <a:lnTo>
                      <a:pt x="4841" y="567160"/>
                    </a:lnTo>
                    <a:lnTo>
                      <a:pt x="4568" y="567328"/>
                    </a:lnTo>
                    <a:lnTo>
                      <a:pt x="4294" y="567530"/>
                    </a:lnTo>
                    <a:lnTo>
                      <a:pt x="4035" y="567766"/>
                    </a:lnTo>
                    <a:lnTo>
                      <a:pt x="3777" y="568102"/>
                    </a:lnTo>
                    <a:lnTo>
                      <a:pt x="3526" y="568472"/>
                    </a:lnTo>
                    <a:lnTo>
                      <a:pt x="3274" y="568876"/>
                    </a:lnTo>
                    <a:lnTo>
                      <a:pt x="3038" y="569347"/>
                    </a:lnTo>
                    <a:lnTo>
                      <a:pt x="2801" y="569885"/>
                    </a:lnTo>
                    <a:lnTo>
                      <a:pt x="2580" y="570423"/>
                    </a:lnTo>
                    <a:lnTo>
                      <a:pt x="2358" y="571029"/>
                    </a:lnTo>
                    <a:lnTo>
                      <a:pt x="2151" y="571702"/>
                    </a:lnTo>
                    <a:lnTo>
                      <a:pt x="1944" y="572408"/>
                    </a:lnTo>
                    <a:lnTo>
                      <a:pt x="1752" y="573115"/>
                    </a:lnTo>
                    <a:lnTo>
                      <a:pt x="1560" y="573889"/>
                    </a:lnTo>
                    <a:lnTo>
                      <a:pt x="1382" y="574730"/>
                    </a:lnTo>
                    <a:lnTo>
                      <a:pt x="1220" y="575571"/>
                    </a:lnTo>
                    <a:lnTo>
                      <a:pt x="1057" y="576445"/>
                    </a:lnTo>
                    <a:lnTo>
                      <a:pt x="909" y="577354"/>
                    </a:lnTo>
                    <a:lnTo>
                      <a:pt x="769" y="578296"/>
                    </a:lnTo>
                    <a:lnTo>
                      <a:pt x="643" y="579271"/>
                    </a:lnTo>
                    <a:lnTo>
                      <a:pt x="525" y="580280"/>
                    </a:lnTo>
                    <a:lnTo>
                      <a:pt x="414" y="581323"/>
                    </a:lnTo>
                    <a:lnTo>
                      <a:pt x="318" y="582400"/>
                    </a:lnTo>
                    <a:lnTo>
                      <a:pt x="237" y="583476"/>
                    </a:lnTo>
                    <a:lnTo>
                      <a:pt x="163" y="584586"/>
                    </a:lnTo>
                    <a:lnTo>
                      <a:pt x="104" y="585697"/>
                    </a:lnTo>
                    <a:lnTo>
                      <a:pt x="59" y="586840"/>
                    </a:lnTo>
                    <a:lnTo>
                      <a:pt x="30" y="588018"/>
                    </a:lnTo>
                    <a:lnTo>
                      <a:pt x="8" y="589195"/>
                    </a:lnTo>
                    <a:lnTo>
                      <a:pt x="0" y="590373"/>
                    </a:lnTo>
                    <a:lnTo>
                      <a:pt x="8" y="591618"/>
                    </a:lnTo>
                    <a:lnTo>
                      <a:pt x="30" y="592795"/>
                    </a:lnTo>
                    <a:lnTo>
                      <a:pt x="59" y="593972"/>
                    </a:lnTo>
                    <a:lnTo>
                      <a:pt x="104" y="595150"/>
                    </a:lnTo>
                    <a:lnTo>
                      <a:pt x="163" y="596294"/>
                    </a:lnTo>
                    <a:lnTo>
                      <a:pt x="237" y="597404"/>
                    </a:lnTo>
                    <a:lnTo>
                      <a:pt x="318" y="598480"/>
                    </a:lnTo>
                    <a:lnTo>
                      <a:pt x="414" y="599557"/>
                    </a:lnTo>
                    <a:lnTo>
                      <a:pt x="525" y="600600"/>
                    </a:lnTo>
                    <a:lnTo>
                      <a:pt x="643" y="601609"/>
                    </a:lnTo>
                    <a:lnTo>
                      <a:pt x="769" y="602585"/>
                    </a:lnTo>
                    <a:lnTo>
                      <a:pt x="909" y="603527"/>
                    </a:lnTo>
                    <a:lnTo>
                      <a:pt x="1057" y="604435"/>
                    </a:lnTo>
                    <a:lnTo>
                      <a:pt x="1220" y="605310"/>
                    </a:lnTo>
                    <a:lnTo>
                      <a:pt x="1382" y="606151"/>
                    </a:lnTo>
                    <a:lnTo>
                      <a:pt x="1560" y="606958"/>
                    </a:lnTo>
                    <a:lnTo>
                      <a:pt x="1752" y="607732"/>
                    </a:lnTo>
                    <a:lnTo>
                      <a:pt x="1944" y="608472"/>
                    </a:lnTo>
                    <a:lnTo>
                      <a:pt x="2151" y="609145"/>
                    </a:lnTo>
                    <a:lnTo>
                      <a:pt x="2358" y="609784"/>
                    </a:lnTo>
                    <a:lnTo>
                      <a:pt x="2580" y="610389"/>
                    </a:lnTo>
                    <a:lnTo>
                      <a:pt x="2801" y="610961"/>
                    </a:lnTo>
                    <a:lnTo>
                      <a:pt x="3038" y="611466"/>
                    </a:lnTo>
                    <a:lnTo>
                      <a:pt x="3274" y="611937"/>
                    </a:lnTo>
                    <a:lnTo>
                      <a:pt x="3526" y="612341"/>
                    </a:lnTo>
                    <a:lnTo>
                      <a:pt x="3777" y="612711"/>
                    </a:lnTo>
                    <a:lnTo>
                      <a:pt x="4035" y="613013"/>
                    </a:lnTo>
                    <a:lnTo>
                      <a:pt x="4294" y="613249"/>
                    </a:lnTo>
                    <a:lnTo>
                      <a:pt x="4568" y="613451"/>
                    </a:lnTo>
                    <a:lnTo>
                      <a:pt x="4841" y="613619"/>
                    </a:lnTo>
                    <a:lnTo>
                      <a:pt x="5114" y="613686"/>
                    </a:lnTo>
                    <a:lnTo>
                      <a:pt x="5395"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0" y="610961"/>
                    </a:lnTo>
                    <a:lnTo>
                      <a:pt x="8189" y="610389"/>
                    </a:lnTo>
                    <a:lnTo>
                      <a:pt x="8411" y="609784"/>
                    </a:lnTo>
                    <a:lnTo>
                      <a:pt x="8618" y="609145"/>
                    </a:lnTo>
                    <a:lnTo>
                      <a:pt x="8824" y="608472"/>
                    </a:lnTo>
                    <a:lnTo>
                      <a:pt x="9017" y="607732"/>
                    </a:lnTo>
                    <a:lnTo>
                      <a:pt x="9209" y="606958"/>
                    </a:lnTo>
                    <a:lnTo>
                      <a:pt x="9386" y="606151"/>
                    </a:lnTo>
                    <a:lnTo>
                      <a:pt x="9556" y="605310"/>
                    </a:lnTo>
                    <a:lnTo>
                      <a:pt x="9719" y="604435"/>
                    </a:lnTo>
                    <a:lnTo>
                      <a:pt x="9867" y="603527"/>
                    </a:lnTo>
                    <a:lnTo>
                      <a:pt x="10007" y="602585"/>
                    </a:lnTo>
                    <a:lnTo>
                      <a:pt x="10140" y="601609"/>
                    </a:lnTo>
                    <a:lnTo>
                      <a:pt x="10258" y="600600"/>
                    </a:lnTo>
                    <a:lnTo>
                      <a:pt x="10369" y="599557"/>
                    </a:lnTo>
                    <a:lnTo>
                      <a:pt x="10465" y="598480"/>
                    </a:lnTo>
                    <a:lnTo>
                      <a:pt x="10546" y="597404"/>
                    </a:lnTo>
                    <a:lnTo>
                      <a:pt x="10620" y="596294"/>
                    </a:lnTo>
                    <a:lnTo>
                      <a:pt x="10687" y="595150"/>
                    </a:lnTo>
                    <a:lnTo>
                      <a:pt x="10731" y="593972"/>
                    </a:lnTo>
                    <a:lnTo>
                      <a:pt x="10768" y="592795"/>
                    </a:lnTo>
                    <a:lnTo>
                      <a:pt x="10790" y="591618"/>
                    </a:lnTo>
                    <a:lnTo>
                      <a:pt x="10790" y="590373"/>
                    </a:lnTo>
                    <a:lnTo>
                      <a:pt x="10790" y="589195"/>
                    </a:lnTo>
                    <a:lnTo>
                      <a:pt x="10768" y="588018"/>
                    </a:lnTo>
                    <a:lnTo>
                      <a:pt x="10731" y="586840"/>
                    </a:lnTo>
                    <a:lnTo>
                      <a:pt x="10687" y="585697"/>
                    </a:lnTo>
                    <a:lnTo>
                      <a:pt x="10620" y="584586"/>
                    </a:lnTo>
                    <a:lnTo>
                      <a:pt x="10546" y="583476"/>
                    </a:lnTo>
                    <a:lnTo>
                      <a:pt x="10465" y="582400"/>
                    </a:lnTo>
                    <a:lnTo>
                      <a:pt x="10369" y="581323"/>
                    </a:lnTo>
                    <a:lnTo>
                      <a:pt x="10258" y="580280"/>
                    </a:lnTo>
                    <a:lnTo>
                      <a:pt x="10140" y="579271"/>
                    </a:lnTo>
                    <a:lnTo>
                      <a:pt x="10007" y="578296"/>
                    </a:lnTo>
                    <a:lnTo>
                      <a:pt x="9867" y="577354"/>
                    </a:lnTo>
                    <a:lnTo>
                      <a:pt x="9719" y="576445"/>
                    </a:lnTo>
                    <a:lnTo>
                      <a:pt x="9556" y="575571"/>
                    </a:lnTo>
                    <a:lnTo>
                      <a:pt x="9386" y="574730"/>
                    </a:lnTo>
                    <a:lnTo>
                      <a:pt x="9209" y="573889"/>
                    </a:lnTo>
                    <a:lnTo>
                      <a:pt x="9017" y="573115"/>
                    </a:lnTo>
                    <a:lnTo>
                      <a:pt x="8824" y="572408"/>
                    </a:lnTo>
                    <a:lnTo>
                      <a:pt x="8618" y="571702"/>
                    </a:lnTo>
                    <a:lnTo>
                      <a:pt x="8411" y="571029"/>
                    </a:lnTo>
                    <a:lnTo>
                      <a:pt x="8189" y="570423"/>
                    </a:lnTo>
                    <a:lnTo>
                      <a:pt x="7960"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6" name="Google Shape;46;p3"/>
          <p:cNvSpPr txBox="1">
            <a:spLocks noGrp="1"/>
          </p:cNvSpPr>
          <p:nvPr>
            <p:ph type="title"/>
          </p:nvPr>
        </p:nvSpPr>
        <p:spPr>
          <a:xfrm>
            <a:off x="720000" y="1911019"/>
            <a:ext cx="3852000" cy="2154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r>
              <a:rPr lang="en-US"/>
              <a:t>Click to edit Master title style</a:t>
            </a:r>
            <a:endParaRPr/>
          </a:p>
        </p:txBody>
      </p:sp>
      <p:sp>
        <p:nvSpPr>
          <p:cNvPr id="47" name="Google Shape;47;p3"/>
          <p:cNvSpPr txBox="1">
            <a:spLocks noGrp="1"/>
          </p:cNvSpPr>
          <p:nvPr>
            <p:ph type="title" idx="2" hasCustomPrompt="1"/>
          </p:nvPr>
        </p:nvSpPr>
        <p:spPr>
          <a:xfrm>
            <a:off x="720000" y="1193244"/>
            <a:ext cx="3852000" cy="841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Tree>
    <p:extLst>
      <p:ext uri="{BB962C8B-B14F-4D97-AF65-F5344CB8AC3E}">
        <p14:creationId xmlns:p14="http://schemas.microsoft.com/office/powerpoint/2010/main" val="2494674241"/>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283"/>
        <p:cNvGrpSpPr/>
        <p:nvPr/>
      </p:nvGrpSpPr>
      <p:grpSpPr>
        <a:xfrm>
          <a:off x="0" y="0"/>
          <a:ext cx="0" cy="0"/>
          <a:chOff x="0" y="0"/>
          <a:chExt cx="0" cy="0"/>
        </a:xfrm>
      </p:grpSpPr>
      <p:sp>
        <p:nvSpPr>
          <p:cNvPr id="284" name="Google Shape;284;p21"/>
          <p:cNvSpPr/>
          <p:nvPr/>
        </p:nvSpPr>
        <p:spPr>
          <a:xfrm>
            <a:off x="-6900" y="3009875"/>
            <a:ext cx="9150900" cy="2133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
        <p:nvSpPr>
          <p:cNvPr id="286" name="Google Shape;286;p21"/>
          <p:cNvSpPr txBox="1">
            <a:spLocks noGrp="1"/>
          </p:cNvSpPr>
          <p:nvPr>
            <p:ph type="title" idx="2"/>
          </p:nvPr>
        </p:nvSpPr>
        <p:spPr>
          <a:xfrm>
            <a:off x="720000" y="2194725"/>
            <a:ext cx="23982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rPr lang="en-US"/>
              <a:t>Click to edit Master title style</a:t>
            </a:r>
            <a:endParaRPr/>
          </a:p>
        </p:txBody>
      </p:sp>
      <p:sp>
        <p:nvSpPr>
          <p:cNvPr id="287" name="Google Shape;287;p21"/>
          <p:cNvSpPr txBox="1">
            <a:spLocks noGrp="1"/>
          </p:cNvSpPr>
          <p:nvPr>
            <p:ph type="subTitle" idx="1"/>
          </p:nvPr>
        </p:nvSpPr>
        <p:spPr>
          <a:xfrm>
            <a:off x="720000" y="3324900"/>
            <a:ext cx="2398200" cy="127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r>
              <a:rPr lang="en-US"/>
              <a:t>Click to edit Master subtitle style</a:t>
            </a:r>
            <a:endParaRPr/>
          </a:p>
        </p:txBody>
      </p:sp>
      <p:sp>
        <p:nvSpPr>
          <p:cNvPr id="288" name="Google Shape;288;p21"/>
          <p:cNvSpPr txBox="1">
            <a:spLocks noGrp="1"/>
          </p:cNvSpPr>
          <p:nvPr>
            <p:ph type="title" idx="3"/>
          </p:nvPr>
        </p:nvSpPr>
        <p:spPr>
          <a:xfrm>
            <a:off x="3372900" y="2194725"/>
            <a:ext cx="23982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rPr lang="en-US"/>
              <a:t>Click to edit Master title style</a:t>
            </a:r>
            <a:endParaRPr/>
          </a:p>
        </p:txBody>
      </p:sp>
      <p:sp>
        <p:nvSpPr>
          <p:cNvPr id="289" name="Google Shape;289;p21"/>
          <p:cNvSpPr txBox="1">
            <a:spLocks noGrp="1"/>
          </p:cNvSpPr>
          <p:nvPr>
            <p:ph type="subTitle" idx="4"/>
          </p:nvPr>
        </p:nvSpPr>
        <p:spPr>
          <a:xfrm>
            <a:off x="3372900" y="3324900"/>
            <a:ext cx="2398200" cy="127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r>
              <a:rPr lang="en-US"/>
              <a:t>Click to edit Master subtitle style</a:t>
            </a:r>
            <a:endParaRPr/>
          </a:p>
        </p:txBody>
      </p:sp>
      <p:sp>
        <p:nvSpPr>
          <p:cNvPr id="290" name="Google Shape;290;p21"/>
          <p:cNvSpPr txBox="1">
            <a:spLocks noGrp="1"/>
          </p:cNvSpPr>
          <p:nvPr>
            <p:ph type="title" idx="5"/>
          </p:nvPr>
        </p:nvSpPr>
        <p:spPr>
          <a:xfrm>
            <a:off x="6025800" y="2194725"/>
            <a:ext cx="23982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rPr lang="en-US"/>
              <a:t>Click to edit Master title style</a:t>
            </a:r>
            <a:endParaRPr/>
          </a:p>
        </p:txBody>
      </p:sp>
      <p:sp>
        <p:nvSpPr>
          <p:cNvPr id="291" name="Google Shape;291;p21"/>
          <p:cNvSpPr txBox="1">
            <a:spLocks noGrp="1"/>
          </p:cNvSpPr>
          <p:nvPr>
            <p:ph type="subTitle" idx="6"/>
          </p:nvPr>
        </p:nvSpPr>
        <p:spPr>
          <a:xfrm>
            <a:off x="6025800" y="3324900"/>
            <a:ext cx="2398200" cy="127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r>
              <a:rPr lang="en-US"/>
              <a:t>Click to edit Master subtitle style</a:t>
            </a:r>
            <a:endParaRPr/>
          </a:p>
        </p:txBody>
      </p:sp>
      <p:sp>
        <p:nvSpPr>
          <p:cNvPr id="292" name="Google Shape;292;p21"/>
          <p:cNvSpPr/>
          <p:nvPr/>
        </p:nvSpPr>
        <p:spPr>
          <a:xfrm>
            <a:off x="323725" y="495150"/>
            <a:ext cx="2264100" cy="89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1"/>
          <p:cNvSpPr/>
          <p:nvPr/>
        </p:nvSpPr>
        <p:spPr>
          <a:xfrm>
            <a:off x="8678700" y="667500"/>
            <a:ext cx="465300" cy="2014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4" name="Google Shape;294;p21"/>
          <p:cNvGrpSpPr/>
          <p:nvPr/>
        </p:nvGrpSpPr>
        <p:grpSpPr>
          <a:xfrm>
            <a:off x="8476290" y="792503"/>
            <a:ext cx="326769" cy="405540"/>
            <a:chOff x="11293225" y="1047749"/>
            <a:chExt cx="598150" cy="876085"/>
          </a:xfrm>
        </p:grpSpPr>
        <p:sp>
          <p:nvSpPr>
            <p:cNvPr id="295" name="Google Shape;295;p21"/>
            <p:cNvSpPr/>
            <p:nvPr/>
          </p:nvSpPr>
          <p:spPr>
            <a:xfrm>
              <a:off x="11293225" y="1047749"/>
              <a:ext cx="55595" cy="876085"/>
            </a:xfrm>
            <a:custGeom>
              <a:avLst/>
              <a:gdLst/>
              <a:ahLst/>
              <a:cxnLst/>
              <a:rect l="l" t="t" r="r" b="b"/>
              <a:pathLst>
                <a:path w="10790" h="613720" extrusionOk="0">
                  <a:moveTo>
                    <a:pt x="5395" y="0"/>
                  </a:moveTo>
                  <a:lnTo>
                    <a:pt x="5114" y="34"/>
                  </a:lnTo>
                  <a:lnTo>
                    <a:pt x="4833" y="135"/>
                  </a:lnTo>
                  <a:lnTo>
                    <a:pt x="4560" y="269"/>
                  </a:lnTo>
                  <a:lnTo>
                    <a:pt x="4294" y="471"/>
                  </a:lnTo>
                  <a:lnTo>
                    <a:pt x="4028" y="740"/>
                  </a:lnTo>
                  <a:lnTo>
                    <a:pt x="3769" y="1043"/>
                  </a:lnTo>
                  <a:lnTo>
                    <a:pt x="3518" y="1413"/>
                  </a:lnTo>
                  <a:lnTo>
                    <a:pt x="3274" y="1850"/>
                  </a:lnTo>
                  <a:lnTo>
                    <a:pt x="3037" y="2321"/>
                  </a:lnTo>
                  <a:lnTo>
                    <a:pt x="2801" y="2826"/>
                  </a:lnTo>
                  <a:lnTo>
                    <a:pt x="2572" y="3398"/>
                  </a:lnTo>
                  <a:lnTo>
                    <a:pt x="2358" y="4003"/>
                  </a:lnTo>
                  <a:lnTo>
                    <a:pt x="2143" y="4643"/>
                  </a:lnTo>
                  <a:lnTo>
                    <a:pt x="1944" y="5349"/>
                  </a:lnTo>
                  <a:lnTo>
                    <a:pt x="1744" y="6089"/>
                  </a:lnTo>
                  <a:lnTo>
                    <a:pt x="1559" y="6863"/>
                  </a:lnTo>
                  <a:lnTo>
                    <a:pt x="1382" y="7670"/>
                  </a:lnTo>
                  <a:lnTo>
                    <a:pt x="1212" y="8511"/>
                  </a:lnTo>
                  <a:lnTo>
                    <a:pt x="1057" y="9420"/>
                  </a:lnTo>
                  <a:lnTo>
                    <a:pt x="909" y="10328"/>
                  </a:lnTo>
                  <a:lnTo>
                    <a:pt x="769" y="11270"/>
                  </a:lnTo>
                  <a:lnTo>
                    <a:pt x="636" y="12245"/>
                  </a:lnTo>
                  <a:lnTo>
                    <a:pt x="525" y="13255"/>
                  </a:lnTo>
                  <a:lnTo>
                    <a:pt x="414" y="14298"/>
                  </a:lnTo>
                  <a:lnTo>
                    <a:pt x="318" y="15340"/>
                  </a:lnTo>
                  <a:lnTo>
                    <a:pt x="237" y="16417"/>
                  </a:lnTo>
                  <a:lnTo>
                    <a:pt x="163" y="17527"/>
                  </a:lnTo>
                  <a:lnTo>
                    <a:pt x="103" y="18671"/>
                  </a:lnTo>
                  <a:lnTo>
                    <a:pt x="59" y="19815"/>
                  </a:lnTo>
                  <a:lnTo>
                    <a:pt x="22" y="20959"/>
                  </a:lnTo>
                  <a:lnTo>
                    <a:pt x="0" y="22136"/>
                  </a:lnTo>
                  <a:lnTo>
                    <a:pt x="0" y="23347"/>
                  </a:lnTo>
                  <a:lnTo>
                    <a:pt x="0" y="24558"/>
                  </a:lnTo>
                  <a:lnTo>
                    <a:pt x="22" y="25736"/>
                  </a:lnTo>
                  <a:lnTo>
                    <a:pt x="59" y="26879"/>
                  </a:lnTo>
                  <a:lnTo>
                    <a:pt x="103" y="28023"/>
                  </a:lnTo>
                  <a:lnTo>
                    <a:pt x="163" y="29167"/>
                  </a:lnTo>
                  <a:lnTo>
                    <a:pt x="237" y="30277"/>
                  </a:lnTo>
                  <a:lnTo>
                    <a:pt x="318" y="31354"/>
                  </a:lnTo>
                  <a:lnTo>
                    <a:pt x="414" y="32397"/>
                  </a:lnTo>
                  <a:lnTo>
                    <a:pt x="525" y="33440"/>
                  </a:lnTo>
                  <a:lnTo>
                    <a:pt x="636" y="34449"/>
                  </a:lnTo>
                  <a:lnTo>
                    <a:pt x="769" y="35424"/>
                  </a:lnTo>
                  <a:lnTo>
                    <a:pt x="909" y="36366"/>
                  </a:lnTo>
                  <a:lnTo>
                    <a:pt x="1057" y="37275"/>
                  </a:lnTo>
                  <a:lnTo>
                    <a:pt x="1212" y="38183"/>
                  </a:lnTo>
                  <a:lnTo>
                    <a:pt x="1382" y="39024"/>
                  </a:lnTo>
                  <a:lnTo>
                    <a:pt x="1559" y="39831"/>
                  </a:lnTo>
                  <a:lnTo>
                    <a:pt x="1744" y="40605"/>
                  </a:lnTo>
                  <a:lnTo>
                    <a:pt x="1944" y="41345"/>
                  </a:lnTo>
                  <a:lnTo>
                    <a:pt x="2143" y="42052"/>
                  </a:lnTo>
                  <a:lnTo>
                    <a:pt x="2358" y="42691"/>
                  </a:lnTo>
                  <a:lnTo>
                    <a:pt x="2572" y="43296"/>
                  </a:lnTo>
                  <a:lnTo>
                    <a:pt x="2801" y="43868"/>
                  </a:lnTo>
                  <a:lnTo>
                    <a:pt x="3037" y="44373"/>
                  </a:lnTo>
                  <a:lnTo>
                    <a:pt x="3274" y="44844"/>
                  </a:lnTo>
                  <a:lnTo>
                    <a:pt x="3518" y="45281"/>
                  </a:lnTo>
                  <a:lnTo>
                    <a:pt x="3769" y="45651"/>
                  </a:lnTo>
                  <a:lnTo>
                    <a:pt x="4028" y="45954"/>
                  </a:lnTo>
                  <a:lnTo>
                    <a:pt x="4294" y="46223"/>
                  </a:lnTo>
                  <a:lnTo>
                    <a:pt x="4560" y="46425"/>
                  </a:lnTo>
                  <a:lnTo>
                    <a:pt x="4833" y="46560"/>
                  </a:lnTo>
                  <a:lnTo>
                    <a:pt x="5114" y="46661"/>
                  </a:lnTo>
                  <a:lnTo>
                    <a:pt x="5395" y="46694"/>
                  </a:lnTo>
                  <a:lnTo>
                    <a:pt x="5668" y="46661"/>
                  </a:lnTo>
                  <a:lnTo>
                    <a:pt x="5942" y="46560"/>
                  </a:lnTo>
                  <a:lnTo>
                    <a:pt x="6215" y="46425"/>
                  </a:lnTo>
                  <a:lnTo>
                    <a:pt x="6474" y="46223"/>
                  </a:lnTo>
                  <a:lnTo>
                    <a:pt x="6740" y="45954"/>
                  </a:lnTo>
                  <a:lnTo>
                    <a:pt x="6991" y="45651"/>
                  </a:lnTo>
                  <a:lnTo>
                    <a:pt x="7243" y="45281"/>
                  </a:lnTo>
                  <a:lnTo>
                    <a:pt x="7486" y="44844"/>
                  </a:lnTo>
                  <a:lnTo>
                    <a:pt x="7730" y="44373"/>
                  </a:lnTo>
                  <a:lnTo>
                    <a:pt x="7959" y="43868"/>
                  </a:lnTo>
                  <a:lnTo>
                    <a:pt x="8189" y="43296"/>
                  </a:lnTo>
                  <a:lnTo>
                    <a:pt x="8403" y="42691"/>
                  </a:lnTo>
                  <a:lnTo>
                    <a:pt x="8617" y="42052"/>
                  </a:lnTo>
                  <a:lnTo>
                    <a:pt x="8824" y="41345"/>
                  </a:lnTo>
                  <a:lnTo>
                    <a:pt x="9016" y="40605"/>
                  </a:lnTo>
                  <a:lnTo>
                    <a:pt x="9208" y="39831"/>
                  </a:lnTo>
                  <a:lnTo>
                    <a:pt x="9386" y="39024"/>
                  </a:lnTo>
                  <a:lnTo>
                    <a:pt x="9556" y="38183"/>
                  </a:lnTo>
                  <a:lnTo>
                    <a:pt x="9711" y="37275"/>
                  </a:lnTo>
                  <a:lnTo>
                    <a:pt x="9866" y="36366"/>
                  </a:lnTo>
                  <a:lnTo>
                    <a:pt x="10007" y="35424"/>
                  </a:lnTo>
                  <a:lnTo>
                    <a:pt x="10140" y="34449"/>
                  </a:lnTo>
                  <a:lnTo>
                    <a:pt x="10258" y="33440"/>
                  </a:lnTo>
                  <a:lnTo>
                    <a:pt x="10361" y="32397"/>
                  </a:lnTo>
                  <a:lnTo>
                    <a:pt x="10465" y="31354"/>
                  </a:lnTo>
                  <a:lnTo>
                    <a:pt x="10546" y="30277"/>
                  </a:lnTo>
                  <a:lnTo>
                    <a:pt x="10620" y="29167"/>
                  </a:lnTo>
                  <a:lnTo>
                    <a:pt x="10679" y="28023"/>
                  </a:lnTo>
                  <a:lnTo>
                    <a:pt x="10731" y="26879"/>
                  </a:lnTo>
                  <a:lnTo>
                    <a:pt x="10760" y="25736"/>
                  </a:lnTo>
                  <a:lnTo>
                    <a:pt x="10783" y="24558"/>
                  </a:lnTo>
                  <a:lnTo>
                    <a:pt x="10790" y="23347"/>
                  </a:lnTo>
                  <a:lnTo>
                    <a:pt x="10783" y="22136"/>
                  </a:lnTo>
                  <a:lnTo>
                    <a:pt x="10760" y="20959"/>
                  </a:lnTo>
                  <a:lnTo>
                    <a:pt x="10731" y="19815"/>
                  </a:lnTo>
                  <a:lnTo>
                    <a:pt x="10679" y="18671"/>
                  </a:lnTo>
                  <a:lnTo>
                    <a:pt x="10620" y="17527"/>
                  </a:lnTo>
                  <a:lnTo>
                    <a:pt x="10546" y="16417"/>
                  </a:lnTo>
                  <a:lnTo>
                    <a:pt x="10465" y="15340"/>
                  </a:lnTo>
                  <a:lnTo>
                    <a:pt x="10361" y="14298"/>
                  </a:lnTo>
                  <a:lnTo>
                    <a:pt x="10258" y="13255"/>
                  </a:lnTo>
                  <a:lnTo>
                    <a:pt x="10140" y="12245"/>
                  </a:lnTo>
                  <a:lnTo>
                    <a:pt x="10007" y="11270"/>
                  </a:lnTo>
                  <a:lnTo>
                    <a:pt x="9866" y="10328"/>
                  </a:lnTo>
                  <a:lnTo>
                    <a:pt x="9711" y="9420"/>
                  </a:lnTo>
                  <a:lnTo>
                    <a:pt x="9556" y="8511"/>
                  </a:lnTo>
                  <a:lnTo>
                    <a:pt x="9386" y="7670"/>
                  </a:lnTo>
                  <a:lnTo>
                    <a:pt x="9208" y="6863"/>
                  </a:lnTo>
                  <a:lnTo>
                    <a:pt x="9016" y="6089"/>
                  </a:lnTo>
                  <a:lnTo>
                    <a:pt x="8824" y="5349"/>
                  </a:lnTo>
                  <a:lnTo>
                    <a:pt x="8617" y="4643"/>
                  </a:lnTo>
                  <a:lnTo>
                    <a:pt x="8403" y="4003"/>
                  </a:lnTo>
                  <a:lnTo>
                    <a:pt x="8189" y="3398"/>
                  </a:lnTo>
                  <a:lnTo>
                    <a:pt x="7959" y="2826"/>
                  </a:lnTo>
                  <a:lnTo>
                    <a:pt x="7730" y="2321"/>
                  </a:lnTo>
                  <a:lnTo>
                    <a:pt x="7486" y="1850"/>
                  </a:lnTo>
                  <a:lnTo>
                    <a:pt x="7243" y="1413"/>
                  </a:lnTo>
                  <a:lnTo>
                    <a:pt x="6991" y="1043"/>
                  </a:lnTo>
                  <a:lnTo>
                    <a:pt x="6740" y="740"/>
                  </a:lnTo>
                  <a:lnTo>
                    <a:pt x="6474" y="471"/>
                  </a:lnTo>
                  <a:lnTo>
                    <a:pt x="6215" y="269"/>
                  </a:lnTo>
                  <a:lnTo>
                    <a:pt x="5942" y="135"/>
                  </a:lnTo>
                  <a:lnTo>
                    <a:pt x="5668" y="34"/>
                  </a:lnTo>
                  <a:lnTo>
                    <a:pt x="5395" y="0"/>
                  </a:lnTo>
                  <a:close/>
                  <a:moveTo>
                    <a:pt x="5395" y="113472"/>
                  </a:moveTo>
                  <a:lnTo>
                    <a:pt x="5114" y="113506"/>
                  </a:lnTo>
                  <a:lnTo>
                    <a:pt x="4833" y="113573"/>
                  </a:lnTo>
                  <a:lnTo>
                    <a:pt x="4560" y="113742"/>
                  </a:lnTo>
                  <a:lnTo>
                    <a:pt x="4294" y="113943"/>
                  </a:lnTo>
                  <a:lnTo>
                    <a:pt x="4028" y="114213"/>
                  </a:lnTo>
                  <a:lnTo>
                    <a:pt x="3769" y="114515"/>
                  </a:lnTo>
                  <a:lnTo>
                    <a:pt x="3518" y="114885"/>
                  </a:lnTo>
                  <a:lnTo>
                    <a:pt x="3274" y="115323"/>
                  </a:lnTo>
                  <a:lnTo>
                    <a:pt x="3037" y="115794"/>
                  </a:lnTo>
                  <a:lnTo>
                    <a:pt x="2801" y="116298"/>
                  </a:lnTo>
                  <a:lnTo>
                    <a:pt x="2572" y="116870"/>
                  </a:lnTo>
                  <a:lnTo>
                    <a:pt x="2358" y="117476"/>
                  </a:lnTo>
                  <a:lnTo>
                    <a:pt x="2143" y="118115"/>
                  </a:lnTo>
                  <a:lnTo>
                    <a:pt x="1944" y="118821"/>
                  </a:lnTo>
                  <a:lnTo>
                    <a:pt x="1744" y="119562"/>
                  </a:lnTo>
                  <a:lnTo>
                    <a:pt x="1559" y="120335"/>
                  </a:lnTo>
                  <a:lnTo>
                    <a:pt x="1382" y="121143"/>
                  </a:lnTo>
                  <a:lnTo>
                    <a:pt x="1212" y="121984"/>
                  </a:lnTo>
                  <a:lnTo>
                    <a:pt x="1057" y="122858"/>
                  </a:lnTo>
                  <a:lnTo>
                    <a:pt x="909" y="123800"/>
                  </a:lnTo>
                  <a:lnTo>
                    <a:pt x="769" y="124742"/>
                  </a:lnTo>
                  <a:lnTo>
                    <a:pt x="636" y="125718"/>
                  </a:lnTo>
                  <a:lnTo>
                    <a:pt x="525" y="126727"/>
                  </a:lnTo>
                  <a:lnTo>
                    <a:pt x="414" y="127736"/>
                  </a:lnTo>
                  <a:lnTo>
                    <a:pt x="318" y="128813"/>
                  </a:lnTo>
                  <a:lnTo>
                    <a:pt x="237" y="129889"/>
                  </a:lnTo>
                  <a:lnTo>
                    <a:pt x="163" y="131000"/>
                  </a:lnTo>
                  <a:lnTo>
                    <a:pt x="103" y="132110"/>
                  </a:lnTo>
                  <a:lnTo>
                    <a:pt x="59" y="133254"/>
                  </a:lnTo>
                  <a:lnTo>
                    <a:pt x="22" y="134431"/>
                  </a:lnTo>
                  <a:lnTo>
                    <a:pt x="0" y="135608"/>
                  </a:lnTo>
                  <a:lnTo>
                    <a:pt x="0" y="136820"/>
                  </a:lnTo>
                  <a:lnTo>
                    <a:pt x="0" y="137997"/>
                  </a:lnTo>
                  <a:lnTo>
                    <a:pt x="22" y="139174"/>
                  </a:lnTo>
                  <a:lnTo>
                    <a:pt x="59" y="140352"/>
                  </a:lnTo>
                  <a:lnTo>
                    <a:pt x="103" y="141496"/>
                  </a:lnTo>
                  <a:lnTo>
                    <a:pt x="163" y="142640"/>
                  </a:lnTo>
                  <a:lnTo>
                    <a:pt x="237" y="143716"/>
                  </a:lnTo>
                  <a:lnTo>
                    <a:pt x="318" y="144826"/>
                  </a:lnTo>
                  <a:lnTo>
                    <a:pt x="414" y="145869"/>
                  </a:lnTo>
                  <a:lnTo>
                    <a:pt x="525" y="146912"/>
                  </a:lnTo>
                  <a:lnTo>
                    <a:pt x="636" y="147921"/>
                  </a:lnTo>
                  <a:lnTo>
                    <a:pt x="769" y="148897"/>
                  </a:lnTo>
                  <a:lnTo>
                    <a:pt x="909" y="149839"/>
                  </a:lnTo>
                  <a:lnTo>
                    <a:pt x="1057" y="150747"/>
                  </a:lnTo>
                  <a:lnTo>
                    <a:pt x="1212" y="151622"/>
                  </a:lnTo>
                  <a:lnTo>
                    <a:pt x="1382" y="152496"/>
                  </a:lnTo>
                  <a:lnTo>
                    <a:pt x="1559" y="153304"/>
                  </a:lnTo>
                  <a:lnTo>
                    <a:pt x="1744" y="154078"/>
                  </a:lnTo>
                  <a:lnTo>
                    <a:pt x="1944" y="154818"/>
                  </a:lnTo>
                  <a:lnTo>
                    <a:pt x="2143" y="155491"/>
                  </a:lnTo>
                  <a:lnTo>
                    <a:pt x="2358" y="156163"/>
                  </a:lnTo>
                  <a:lnTo>
                    <a:pt x="2572" y="156769"/>
                  </a:lnTo>
                  <a:lnTo>
                    <a:pt x="2801" y="157341"/>
                  </a:lnTo>
                  <a:lnTo>
                    <a:pt x="3037" y="157845"/>
                  </a:lnTo>
                  <a:lnTo>
                    <a:pt x="3274" y="158316"/>
                  </a:lnTo>
                  <a:lnTo>
                    <a:pt x="3518" y="158720"/>
                  </a:lnTo>
                  <a:lnTo>
                    <a:pt x="3769" y="159090"/>
                  </a:lnTo>
                  <a:lnTo>
                    <a:pt x="4028" y="159427"/>
                  </a:lnTo>
                  <a:lnTo>
                    <a:pt x="4294" y="159696"/>
                  </a:lnTo>
                  <a:lnTo>
                    <a:pt x="4560" y="159898"/>
                  </a:lnTo>
                  <a:lnTo>
                    <a:pt x="4833" y="160032"/>
                  </a:lnTo>
                  <a:lnTo>
                    <a:pt x="5114" y="160133"/>
                  </a:lnTo>
                  <a:lnTo>
                    <a:pt x="5395" y="160167"/>
                  </a:lnTo>
                  <a:lnTo>
                    <a:pt x="5668" y="160133"/>
                  </a:lnTo>
                  <a:lnTo>
                    <a:pt x="5942" y="160032"/>
                  </a:lnTo>
                  <a:lnTo>
                    <a:pt x="6215" y="159898"/>
                  </a:lnTo>
                  <a:lnTo>
                    <a:pt x="6474" y="159696"/>
                  </a:lnTo>
                  <a:lnTo>
                    <a:pt x="6740" y="159427"/>
                  </a:lnTo>
                  <a:lnTo>
                    <a:pt x="6991" y="159090"/>
                  </a:lnTo>
                  <a:lnTo>
                    <a:pt x="7243" y="158720"/>
                  </a:lnTo>
                  <a:lnTo>
                    <a:pt x="7486" y="158316"/>
                  </a:lnTo>
                  <a:lnTo>
                    <a:pt x="7730" y="157845"/>
                  </a:lnTo>
                  <a:lnTo>
                    <a:pt x="7959" y="157341"/>
                  </a:lnTo>
                  <a:lnTo>
                    <a:pt x="8189" y="156769"/>
                  </a:lnTo>
                  <a:lnTo>
                    <a:pt x="8403" y="156163"/>
                  </a:lnTo>
                  <a:lnTo>
                    <a:pt x="8617" y="155491"/>
                  </a:lnTo>
                  <a:lnTo>
                    <a:pt x="8824" y="154818"/>
                  </a:lnTo>
                  <a:lnTo>
                    <a:pt x="9016" y="154078"/>
                  </a:lnTo>
                  <a:lnTo>
                    <a:pt x="9208" y="153304"/>
                  </a:lnTo>
                  <a:lnTo>
                    <a:pt x="9386" y="152496"/>
                  </a:lnTo>
                  <a:lnTo>
                    <a:pt x="9556" y="151622"/>
                  </a:lnTo>
                  <a:lnTo>
                    <a:pt x="9711" y="150747"/>
                  </a:lnTo>
                  <a:lnTo>
                    <a:pt x="9866" y="149839"/>
                  </a:lnTo>
                  <a:lnTo>
                    <a:pt x="10007" y="148897"/>
                  </a:lnTo>
                  <a:lnTo>
                    <a:pt x="10140" y="147921"/>
                  </a:lnTo>
                  <a:lnTo>
                    <a:pt x="10258" y="146912"/>
                  </a:lnTo>
                  <a:lnTo>
                    <a:pt x="10361" y="145869"/>
                  </a:lnTo>
                  <a:lnTo>
                    <a:pt x="10465" y="144826"/>
                  </a:lnTo>
                  <a:lnTo>
                    <a:pt x="10546" y="143716"/>
                  </a:lnTo>
                  <a:lnTo>
                    <a:pt x="10620" y="142640"/>
                  </a:lnTo>
                  <a:lnTo>
                    <a:pt x="10679" y="141496"/>
                  </a:lnTo>
                  <a:lnTo>
                    <a:pt x="10731" y="140352"/>
                  </a:lnTo>
                  <a:lnTo>
                    <a:pt x="10760" y="139174"/>
                  </a:lnTo>
                  <a:lnTo>
                    <a:pt x="10783" y="137997"/>
                  </a:lnTo>
                  <a:lnTo>
                    <a:pt x="10790" y="136820"/>
                  </a:lnTo>
                  <a:lnTo>
                    <a:pt x="10783" y="135608"/>
                  </a:lnTo>
                  <a:lnTo>
                    <a:pt x="10760" y="134431"/>
                  </a:lnTo>
                  <a:lnTo>
                    <a:pt x="10731" y="133254"/>
                  </a:lnTo>
                  <a:lnTo>
                    <a:pt x="10679" y="132110"/>
                  </a:lnTo>
                  <a:lnTo>
                    <a:pt x="10620" y="131000"/>
                  </a:lnTo>
                  <a:lnTo>
                    <a:pt x="10546" y="129889"/>
                  </a:lnTo>
                  <a:lnTo>
                    <a:pt x="10465" y="128813"/>
                  </a:lnTo>
                  <a:lnTo>
                    <a:pt x="10361" y="127736"/>
                  </a:lnTo>
                  <a:lnTo>
                    <a:pt x="10258" y="126727"/>
                  </a:lnTo>
                  <a:lnTo>
                    <a:pt x="10140" y="125718"/>
                  </a:lnTo>
                  <a:lnTo>
                    <a:pt x="10007" y="124742"/>
                  </a:lnTo>
                  <a:lnTo>
                    <a:pt x="9866" y="123800"/>
                  </a:lnTo>
                  <a:lnTo>
                    <a:pt x="9711" y="122858"/>
                  </a:lnTo>
                  <a:lnTo>
                    <a:pt x="9556" y="121984"/>
                  </a:lnTo>
                  <a:lnTo>
                    <a:pt x="9386" y="121143"/>
                  </a:lnTo>
                  <a:lnTo>
                    <a:pt x="9208" y="120335"/>
                  </a:lnTo>
                  <a:lnTo>
                    <a:pt x="9016" y="119562"/>
                  </a:lnTo>
                  <a:lnTo>
                    <a:pt x="8824" y="118821"/>
                  </a:lnTo>
                  <a:lnTo>
                    <a:pt x="8617" y="118115"/>
                  </a:lnTo>
                  <a:lnTo>
                    <a:pt x="8403" y="117476"/>
                  </a:lnTo>
                  <a:lnTo>
                    <a:pt x="8189" y="116870"/>
                  </a:lnTo>
                  <a:lnTo>
                    <a:pt x="7959" y="116298"/>
                  </a:lnTo>
                  <a:lnTo>
                    <a:pt x="7730" y="115794"/>
                  </a:lnTo>
                  <a:lnTo>
                    <a:pt x="7486" y="115323"/>
                  </a:lnTo>
                  <a:lnTo>
                    <a:pt x="7243" y="114885"/>
                  </a:lnTo>
                  <a:lnTo>
                    <a:pt x="6991" y="114515"/>
                  </a:lnTo>
                  <a:lnTo>
                    <a:pt x="6740" y="114213"/>
                  </a:lnTo>
                  <a:lnTo>
                    <a:pt x="6474" y="113943"/>
                  </a:lnTo>
                  <a:lnTo>
                    <a:pt x="6215" y="113742"/>
                  </a:lnTo>
                  <a:lnTo>
                    <a:pt x="5942" y="113573"/>
                  </a:lnTo>
                  <a:lnTo>
                    <a:pt x="5668" y="113506"/>
                  </a:lnTo>
                  <a:lnTo>
                    <a:pt x="5395" y="113472"/>
                  </a:lnTo>
                  <a:close/>
                  <a:moveTo>
                    <a:pt x="5114" y="226945"/>
                  </a:moveTo>
                  <a:lnTo>
                    <a:pt x="4833" y="227046"/>
                  </a:lnTo>
                  <a:lnTo>
                    <a:pt x="4560" y="227214"/>
                  </a:lnTo>
                  <a:lnTo>
                    <a:pt x="4294" y="227416"/>
                  </a:lnTo>
                  <a:lnTo>
                    <a:pt x="4028" y="227651"/>
                  </a:lnTo>
                  <a:lnTo>
                    <a:pt x="3769" y="227988"/>
                  </a:lnTo>
                  <a:lnTo>
                    <a:pt x="3518" y="228358"/>
                  </a:lnTo>
                  <a:lnTo>
                    <a:pt x="3274" y="228761"/>
                  </a:lnTo>
                  <a:lnTo>
                    <a:pt x="3037" y="229232"/>
                  </a:lnTo>
                  <a:lnTo>
                    <a:pt x="2801" y="229771"/>
                  </a:lnTo>
                  <a:lnTo>
                    <a:pt x="2572" y="230309"/>
                  </a:lnTo>
                  <a:lnTo>
                    <a:pt x="2358" y="230915"/>
                  </a:lnTo>
                  <a:lnTo>
                    <a:pt x="2143" y="231587"/>
                  </a:lnTo>
                  <a:lnTo>
                    <a:pt x="1944" y="232260"/>
                  </a:lnTo>
                  <a:lnTo>
                    <a:pt x="1744" y="233000"/>
                  </a:lnTo>
                  <a:lnTo>
                    <a:pt x="1559" y="233774"/>
                  </a:lnTo>
                  <a:lnTo>
                    <a:pt x="1382" y="234581"/>
                  </a:lnTo>
                  <a:lnTo>
                    <a:pt x="1212" y="235422"/>
                  </a:lnTo>
                  <a:lnTo>
                    <a:pt x="1057" y="236331"/>
                  </a:lnTo>
                  <a:lnTo>
                    <a:pt x="909" y="237239"/>
                  </a:lnTo>
                  <a:lnTo>
                    <a:pt x="769" y="238181"/>
                  </a:lnTo>
                  <a:lnTo>
                    <a:pt x="636" y="239157"/>
                  </a:lnTo>
                  <a:lnTo>
                    <a:pt x="525" y="240166"/>
                  </a:lnTo>
                  <a:lnTo>
                    <a:pt x="414" y="241209"/>
                  </a:lnTo>
                  <a:lnTo>
                    <a:pt x="318" y="242252"/>
                  </a:lnTo>
                  <a:lnTo>
                    <a:pt x="237" y="243328"/>
                  </a:lnTo>
                  <a:lnTo>
                    <a:pt x="163" y="244438"/>
                  </a:lnTo>
                  <a:lnTo>
                    <a:pt x="103" y="245582"/>
                  </a:lnTo>
                  <a:lnTo>
                    <a:pt x="59" y="246726"/>
                  </a:lnTo>
                  <a:lnTo>
                    <a:pt x="22" y="247903"/>
                  </a:lnTo>
                  <a:lnTo>
                    <a:pt x="0" y="249081"/>
                  </a:lnTo>
                  <a:lnTo>
                    <a:pt x="0" y="250258"/>
                  </a:lnTo>
                  <a:lnTo>
                    <a:pt x="0" y="251469"/>
                  </a:lnTo>
                  <a:lnTo>
                    <a:pt x="22" y="252647"/>
                  </a:lnTo>
                  <a:lnTo>
                    <a:pt x="59" y="253824"/>
                  </a:lnTo>
                  <a:lnTo>
                    <a:pt x="103" y="254968"/>
                  </a:lnTo>
                  <a:lnTo>
                    <a:pt x="163" y="256078"/>
                  </a:lnTo>
                  <a:lnTo>
                    <a:pt x="237" y="257188"/>
                  </a:lnTo>
                  <a:lnTo>
                    <a:pt x="318" y="258265"/>
                  </a:lnTo>
                  <a:lnTo>
                    <a:pt x="414" y="259341"/>
                  </a:lnTo>
                  <a:lnTo>
                    <a:pt x="525" y="260384"/>
                  </a:lnTo>
                  <a:lnTo>
                    <a:pt x="636" y="261360"/>
                  </a:lnTo>
                  <a:lnTo>
                    <a:pt x="769" y="262336"/>
                  </a:lnTo>
                  <a:lnTo>
                    <a:pt x="909" y="263311"/>
                  </a:lnTo>
                  <a:lnTo>
                    <a:pt x="1057" y="264220"/>
                  </a:lnTo>
                  <a:lnTo>
                    <a:pt x="1212" y="265094"/>
                  </a:lnTo>
                  <a:lnTo>
                    <a:pt x="1382" y="265935"/>
                  </a:lnTo>
                  <a:lnTo>
                    <a:pt x="1559" y="266743"/>
                  </a:lnTo>
                  <a:lnTo>
                    <a:pt x="1744" y="267516"/>
                  </a:lnTo>
                  <a:lnTo>
                    <a:pt x="1944" y="268256"/>
                  </a:lnTo>
                  <a:lnTo>
                    <a:pt x="2143" y="268963"/>
                  </a:lnTo>
                  <a:lnTo>
                    <a:pt x="2358" y="269602"/>
                  </a:lnTo>
                  <a:lnTo>
                    <a:pt x="2572" y="270208"/>
                  </a:lnTo>
                  <a:lnTo>
                    <a:pt x="2801" y="270780"/>
                  </a:lnTo>
                  <a:lnTo>
                    <a:pt x="3037" y="271318"/>
                  </a:lnTo>
                  <a:lnTo>
                    <a:pt x="3274" y="271789"/>
                  </a:lnTo>
                  <a:lnTo>
                    <a:pt x="3518" y="272193"/>
                  </a:lnTo>
                  <a:lnTo>
                    <a:pt x="3769" y="272563"/>
                  </a:lnTo>
                  <a:lnTo>
                    <a:pt x="4028" y="272865"/>
                  </a:lnTo>
                  <a:lnTo>
                    <a:pt x="4294" y="273134"/>
                  </a:lnTo>
                  <a:lnTo>
                    <a:pt x="4560" y="273336"/>
                  </a:lnTo>
                  <a:lnTo>
                    <a:pt x="4833" y="273505"/>
                  </a:lnTo>
                  <a:lnTo>
                    <a:pt x="5114" y="273572"/>
                  </a:lnTo>
                  <a:lnTo>
                    <a:pt x="5395" y="273605"/>
                  </a:lnTo>
                  <a:lnTo>
                    <a:pt x="5668" y="273572"/>
                  </a:lnTo>
                  <a:lnTo>
                    <a:pt x="5942" y="273505"/>
                  </a:lnTo>
                  <a:lnTo>
                    <a:pt x="6215" y="273336"/>
                  </a:lnTo>
                  <a:lnTo>
                    <a:pt x="6474" y="273134"/>
                  </a:lnTo>
                  <a:lnTo>
                    <a:pt x="6740" y="272865"/>
                  </a:lnTo>
                  <a:lnTo>
                    <a:pt x="6991" y="272563"/>
                  </a:lnTo>
                  <a:lnTo>
                    <a:pt x="7243" y="272193"/>
                  </a:lnTo>
                  <a:lnTo>
                    <a:pt x="7486" y="271789"/>
                  </a:lnTo>
                  <a:lnTo>
                    <a:pt x="7730" y="271318"/>
                  </a:lnTo>
                  <a:lnTo>
                    <a:pt x="7959" y="270780"/>
                  </a:lnTo>
                  <a:lnTo>
                    <a:pt x="8189" y="270208"/>
                  </a:lnTo>
                  <a:lnTo>
                    <a:pt x="8403" y="269602"/>
                  </a:lnTo>
                  <a:lnTo>
                    <a:pt x="8617" y="268963"/>
                  </a:lnTo>
                  <a:lnTo>
                    <a:pt x="8824" y="268256"/>
                  </a:lnTo>
                  <a:lnTo>
                    <a:pt x="9016" y="267516"/>
                  </a:lnTo>
                  <a:lnTo>
                    <a:pt x="9208" y="266743"/>
                  </a:lnTo>
                  <a:lnTo>
                    <a:pt x="9386" y="265935"/>
                  </a:lnTo>
                  <a:lnTo>
                    <a:pt x="9556" y="265094"/>
                  </a:lnTo>
                  <a:lnTo>
                    <a:pt x="9711" y="264220"/>
                  </a:lnTo>
                  <a:lnTo>
                    <a:pt x="9866" y="263311"/>
                  </a:lnTo>
                  <a:lnTo>
                    <a:pt x="10007" y="262336"/>
                  </a:lnTo>
                  <a:lnTo>
                    <a:pt x="10140" y="261360"/>
                  </a:lnTo>
                  <a:lnTo>
                    <a:pt x="10258" y="260384"/>
                  </a:lnTo>
                  <a:lnTo>
                    <a:pt x="10361" y="259341"/>
                  </a:lnTo>
                  <a:lnTo>
                    <a:pt x="10465" y="258265"/>
                  </a:lnTo>
                  <a:lnTo>
                    <a:pt x="10546" y="257188"/>
                  </a:lnTo>
                  <a:lnTo>
                    <a:pt x="10620" y="256078"/>
                  </a:lnTo>
                  <a:lnTo>
                    <a:pt x="10679" y="254968"/>
                  </a:lnTo>
                  <a:lnTo>
                    <a:pt x="10731" y="253824"/>
                  </a:lnTo>
                  <a:lnTo>
                    <a:pt x="10760" y="252647"/>
                  </a:lnTo>
                  <a:lnTo>
                    <a:pt x="10783" y="251469"/>
                  </a:lnTo>
                  <a:lnTo>
                    <a:pt x="10790" y="250258"/>
                  </a:lnTo>
                  <a:lnTo>
                    <a:pt x="10783" y="249081"/>
                  </a:lnTo>
                  <a:lnTo>
                    <a:pt x="10760" y="247903"/>
                  </a:lnTo>
                  <a:lnTo>
                    <a:pt x="10731" y="246726"/>
                  </a:lnTo>
                  <a:lnTo>
                    <a:pt x="10679" y="245582"/>
                  </a:lnTo>
                  <a:lnTo>
                    <a:pt x="10620" y="244438"/>
                  </a:lnTo>
                  <a:lnTo>
                    <a:pt x="10546" y="243328"/>
                  </a:lnTo>
                  <a:lnTo>
                    <a:pt x="10465" y="242252"/>
                  </a:lnTo>
                  <a:lnTo>
                    <a:pt x="10361" y="241209"/>
                  </a:lnTo>
                  <a:lnTo>
                    <a:pt x="10258" y="240166"/>
                  </a:lnTo>
                  <a:lnTo>
                    <a:pt x="10140" y="239157"/>
                  </a:lnTo>
                  <a:lnTo>
                    <a:pt x="10007" y="238181"/>
                  </a:lnTo>
                  <a:lnTo>
                    <a:pt x="9866" y="237239"/>
                  </a:lnTo>
                  <a:lnTo>
                    <a:pt x="9711" y="236331"/>
                  </a:lnTo>
                  <a:lnTo>
                    <a:pt x="9556" y="235422"/>
                  </a:lnTo>
                  <a:lnTo>
                    <a:pt x="9386" y="234581"/>
                  </a:lnTo>
                  <a:lnTo>
                    <a:pt x="9208" y="233774"/>
                  </a:lnTo>
                  <a:lnTo>
                    <a:pt x="9016" y="233000"/>
                  </a:lnTo>
                  <a:lnTo>
                    <a:pt x="8824" y="232260"/>
                  </a:lnTo>
                  <a:lnTo>
                    <a:pt x="8617" y="231587"/>
                  </a:lnTo>
                  <a:lnTo>
                    <a:pt x="8403" y="230915"/>
                  </a:lnTo>
                  <a:lnTo>
                    <a:pt x="8189" y="230309"/>
                  </a:lnTo>
                  <a:lnTo>
                    <a:pt x="7959" y="229771"/>
                  </a:lnTo>
                  <a:lnTo>
                    <a:pt x="7730" y="229232"/>
                  </a:lnTo>
                  <a:lnTo>
                    <a:pt x="7486" y="228761"/>
                  </a:lnTo>
                  <a:lnTo>
                    <a:pt x="7243" y="228358"/>
                  </a:lnTo>
                  <a:lnTo>
                    <a:pt x="6991" y="227988"/>
                  </a:lnTo>
                  <a:lnTo>
                    <a:pt x="6740" y="227651"/>
                  </a:lnTo>
                  <a:lnTo>
                    <a:pt x="6474" y="227416"/>
                  </a:lnTo>
                  <a:lnTo>
                    <a:pt x="6215" y="227214"/>
                  </a:lnTo>
                  <a:lnTo>
                    <a:pt x="5942" y="227046"/>
                  </a:lnTo>
                  <a:lnTo>
                    <a:pt x="5668" y="226945"/>
                  </a:lnTo>
                  <a:close/>
                  <a:moveTo>
                    <a:pt x="5114" y="340384"/>
                  </a:moveTo>
                  <a:lnTo>
                    <a:pt x="4833" y="340485"/>
                  </a:lnTo>
                  <a:lnTo>
                    <a:pt x="4560" y="340653"/>
                  </a:lnTo>
                  <a:lnTo>
                    <a:pt x="4294" y="340855"/>
                  </a:lnTo>
                  <a:lnTo>
                    <a:pt x="4028" y="341124"/>
                  </a:lnTo>
                  <a:lnTo>
                    <a:pt x="3769" y="341426"/>
                  </a:lnTo>
                  <a:lnTo>
                    <a:pt x="3518" y="341797"/>
                  </a:lnTo>
                  <a:lnTo>
                    <a:pt x="3274" y="342200"/>
                  </a:lnTo>
                  <a:lnTo>
                    <a:pt x="3037" y="342671"/>
                  </a:lnTo>
                  <a:lnTo>
                    <a:pt x="2801" y="343209"/>
                  </a:lnTo>
                  <a:lnTo>
                    <a:pt x="2572" y="343748"/>
                  </a:lnTo>
                  <a:lnTo>
                    <a:pt x="2358" y="344387"/>
                  </a:lnTo>
                  <a:lnTo>
                    <a:pt x="2143" y="345026"/>
                  </a:lnTo>
                  <a:lnTo>
                    <a:pt x="1944" y="345733"/>
                  </a:lnTo>
                  <a:lnTo>
                    <a:pt x="1744" y="346439"/>
                  </a:lnTo>
                  <a:lnTo>
                    <a:pt x="1559" y="347213"/>
                  </a:lnTo>
                  <a:lnTo>
                    <a:pt x="1382" y="348054"/>
                  </a:lnTo>
                  <a:lnTo>
                    <a:pt x="1212" y="348895"/>
                  </a:lnTo>
                  <a:lnTo>
                    <a:pt x="1057" y="349770"/>
                  </a:lnTo>
                  <a:lnTo>
                    <a:pt x="909" y="350678"/>
                  </a:lnTo>
                  <a:lnTo>
                    <a:pt x="769" y="351620"/>
                  </a:lnTo>
                  <a:lnTo>
                    <a:pt x="636" y="352595"/>
                  </a:lnTo>
                  <a:lnTo>
                    <a:pt x="525" y="353605"/>
                  </a:lnTo>
                  <a:lnTo>
                    <a:pt x="414" y="354648"/>
                  </a:lnTo>
                  <a:lnTo>
                    <a:pt x="318" y="355724"/>
                  </a:lnTo>
                  <a:lnTo>
                    <a:pt x="237" y="356801"/>
                  </a:lnTo>
                  <a:lnTo>
                    <a:pt x="163" y="357911"/>
                  </a:lnTo>
                  <a:lnTo>
                    <a:pt x="103" y="359021"/>
                  </a:lnTo>
                  <a:lnTo>
                    <a:pt x="59" y="360165"/>
                  </a:lnTo>
                  <a:lnTo>
                    <a:pt x="22" y="361342"/>
                  </a:lnTo>
                  <a:lnTo>
                    <a:pt x="0" y="362520"/>
                  </a:lnTo>
                  <a:lnTo>
                    <a:pt x="0" y="363697"/>
                  </a:lnTo>
                  <a:lnTo>
                    <a:pt x="0" y="364908"/>
                  </a:lnTo>
                  <a:lnTo>
                    <a:pt x="22" y="366086"/>
                  </a:lnTo>
                  <a:lnTo>
                    <a:pt x="59" y="367263"/>
                  </a:lnTo>
                  <a:lnTo>
                    <a:pt x="103" y="368407"/>
                  </a:lnTo>
                  <a:lnTo>
                    <a:pt x="163" y="369517"/>
                  </a:lnTo>
                  <a:lnTo>
                    <a:pt x="237" y="370627"/>
                  </a:lnTo>
                  <a:lnTo>
                    <a:pt x="318" y="371704"/>
                  </a:lnTo>
                  <a:lnTo>
                    <a:pt x="414" y="372780"/>
                  </a:lnTo>
                  <a:lnTo>
                    <a:pt x="525" y="373823"/>
                  </a:lnTo>
                  <a:lnTo>
                    <a:pt x="636" y="374799"/>
                  </a:lnTo>
                  <a:lnTo>
                    <a:pt x="769" y="375808"/>
                  </a:lnTo>
                  <a:lnTo>
                    <a:pt x="909" y="376750"/>
                  </a:lnTo>
                  <a:lnTo>
                    <a:pt x="1057" y="377658"/>
                  </a:lnTo>
                  <a:lnTo>
                    <a:pt x="1212" y="378533"/>
                  </a:lnTo>
                  <a:lnTo>
                    <a:pt x="1382" y="379374"/>
                  </a:lnTo>
                  <a:lnTo>
                    <a:pt x="1559" y="380215"/>
                  </a:lnTo>
                  <a:lnTo>
                    <a:pt x="1744" y="380989"/>
                  </a:lnTo>
                  <a:lnTo>
                    <a:pt x="1944" y="381695"/>
                  </a:lnTo>
                  <a:lnTo>
                    <a:pt x="2143" y="382402"/>
                  </a:lnTo>
                  <a:lnTo>
                    <a:pt x="2358" y="383041"/>
                  </a:lnTo>
                  <a:lnTo>
                    <a:pt x="2572" y="383680"/>
                  </a:lnTo>
                  <a:lnTo>
                    <a:pt x="2801" y="384218"/>
                  </a:lnTo>
                  <a:lnTo>
                    <a:pt x="3037" y="384757"/>
                  </a:lnTo>
                  <a:lnTo>
                    <a:pt x="3274" y="385228"/>
                  </a:lnTo>
                  <a:lnTo>
                    <a:pt x="3518" y="385631"/>
                  </a:lnTo>
                  <a:lnTo>
                    <a:pt x="3769" y="386001"/>
                  </a:lnTo>
                  <a:lnTo>
                    <a:pt x="4028" y="386304"/>
                  </a:lnTo>
                  <a:lnTo>
                    <a:pt x="4294" y="386573"/>
                  </a:lnTo>
                  <a:lnTo>
                    <a:pt x="4560" y="386775"/>
                  </a:lnTo>
                  <a:lnTo>
                    <a:pt x="4833" y="386943"/>
                  </a:lnTo>
                  <a:lnTo>
                    <a:pt x="5114" y="387044"/>
                  </a:lnTo>
                  <a:lnTo>
                    <a:pt x="5668" y="387044"/>
                  </a:lnTo>
                  <a:lnTo>
                    <a:pt x="5942" y="386943"/>
                  </a:lnTo>
                  <a:lnTo>
                    <a:pt x="6215" y="386775"/>
                  </a:lnTo>
                  <a:lnTo>
                    <a:pt x="6474" y="386573"/>
                  </a:lnTo>
                  <a:lnTo>
                    <a:pt x="6740" y="386304"/>
                  </a:lnTo>
                  <a:lnTo>
                    <a:pt x="6991" y="386001"/>
                  </a:lnTo>
                  <a:lnTo>
                    <a:pt x="7243" y="385631"/>
                  </a:lnTo>
                  <a:lnTo>
                    <a:pt x="7486" y="385228"/>
                  </a:lnTo>
                  <a:lnTo>
                    <a:pt x="7730" y="384757"/>
                  </a:lnTo>
                  <a:lnTo>
                    <a:pt x="7959" y="384218"/>
                  </a:lnTo>
                  <a:lnTo>
                    <a:pt x="8189" y="383680"/>
                  </a:lnTo>
                  <a:lnTo>
                    <a:pt x="8403" y="383041"/>
                  </a:lnTo>
                  <a:lnTo>
                    <a:pt x="8617" y="382402"/>
                  </a:lnTo>
                  <a:lnTo>
                    <a:pt x="8824" y="381695"/>
                  </a:lnTo>
                  <a:lnTo>
                    <a:pt x="9016" y="380989"/>
                  </a:lnTo>
                  <a:lnTo>
                    <a:pt x="9208" y="380215"/>
                  </a:lnTo>
                  <a:lnTo>
                    <a:pt x="9386" y="379374"/>
                  </a:lnTo>
                  <a:lnTo>
                    <a:pt x="9556" y="378533"/>
                  </a:lnTo>
                  <a:lnTo>
                    <a:pt x="9711" y="377658"/>
                  </a:lnTo>
                  <a:lnTo>
                    <a:pt x="9866" y="376750"/>
                  </a:lnTo>
                  <a:lnTo>
                    <a:pt x="10007" y="375808"/>
                  </a:lnTo>
                  <a:lnTo>
                    <a:pt x="10140" y="374799"/>
                  </a:lnTo>
                  <a:lnTo>
                    <a:pt x="10258" y="373823"/>
                  </a:lnTo>
                  <a:lnTo>
                    <a:pt x="10361" y="372780"/>
                  </a:lnTo>
                  <a:lnTo>
                    <a:pt x="10465" y="371704"/>
                  </a:lnTo>
                  <a:lnTo>
                    <a:pt x="10546" y="370627"/>
                  </a:lnTo>
                  <a:lnTo>
                    <a:pt x="10620" y="369517"/>
                  </a:lnTo>
                  <a:lnTo>
                    <a:pt x="10679" y="368407"/>
                  </a:lnTo>
                  <a:lnTo>
                    <a:pt x="10731" y="367263"/>
                  </a:lnTo>
                  <a:lnTo>
                    <a:pt x="10760" y="366086"/>
                  </a:lnTo>
                  <a:lnTo>
                    <a:pt x="10783" y="364908"/>
                  </a:lnTo>
                  <a:lnTo>
                    <a:pt x="10790" y="363697"/>
                  </a:lnTo>
                  <a:lnTo>
                    <a:pt x="10783" y="362520"/>
                  </a:lnTo>
                  <a:lnTo>
                    <a:pt x="10760" y="361342"/>
                  </a:lnTo>
                  <a:lnTo>
                    <a:pt x="10731" y="360165"/>
                  </a:lnTo>
                  <a:lnTo>
                    <a:pt x="10679" y="359021"/>
                  </a:lnTo>
                  <a:lnTo>
                    <a:pt x="10620" y="357911"/>
                  </a:lnTo>
                  <a:lnTo>
                    <a:pt x="10546" y="356801"/>
                  </a:lnTo>
                  <a:lnTo>
                    <a:pt x="10465" y="355724"/>
                  </a:lnTo>
                  <a:lnTo>
                    <a:pt x="10361" y="354648"/>
                  </a:lnTo>
                  <a:lnTo>
                    <a:pt x="10258" y="353605"/>
                  </a:lnTo>
                  <a:lnTo>
                    <a:pt x="10140" y="352595"/>
                  </a:lnTo>
                  <a:lnTo>
                    <a:pt x="10007" y="351620"/>
                  </a:lnTo>
                  <a:lnTo>
                    <a:pt x="9866" y="350678"/>
                  </a:lnTo>
                  <a:lnTo>
                    <a:pt x="9711" y="349770"/>
                  </a:lnTo>
                  <a:lnTo>
                    <a:pt x="9556" y="348895"/>
                  </a:lnTo>
                  <a:lnTo>
                    <a:pt x="9386" y="348054"/>
                  </a:lnTo>
                  <a:lnTo>
                    <a:pt x="9208" y="347213"/>
                  </a:lnTo>
                  <a:lnTo>
                    <a:pt x="9016" y="346439"/>
                  </a:lnTo>
                  <a:lnTo>
                    <a:pt x="8824" y="345733"/>
                  </a:lnTo>
                  <a:lnTo>
                    <a:pt x="8617" y="345026"/>
                  </a:lnTo>
                  <a:lnTo>
                    <a:pt x="8403" y="344387"/>
                  </a:lnTo>
                  <a:lnTo>
                    <a:pt x="8189" y="343748"/>
                  </a:lnTo>
                  <a:lnTo>
                    <a:pt x="7959" y="343209"/>
                  </a:lnTo>
                  <a:lnTo>
                    <a:pt x="7730" y="342671"/>
                  </a:lnTo>
                  <a:lnTo>
                    <a:pt x="7486" y="342200"/>
                  </a:lnTo>
                  <a:lnTo>
                    <a:pt x="7243" y="341797"/>
                  </a:lnTo>
                  <a:lnTo>
                    <a:pt x="6991" y="341426"/>
                  </a:lnTo>
                  <a:lnTo>
                    <a:pt x="6740" y="341124"/>
                  </a:lnTo>
                  <a:lnTo>
                    <a:pt x="6474" y="340855"/>
                  </a:lnTo>
                  <a:lnTo>
                    <a:pt x="6215" y="340653"/>
                  </a:lnTo>
                  <a:lnTo>
                    <a:pt x="5942" y="340485"/>
                  </a:lnTo>
                  <a:lnTo>
                    <a:pt x="5668" y="340384"/>
                  </a:lnTo>
                  <a:close/>
                  <a:moveTo>
                    <a:pt x="5395" y="453822"/>
                  </a:moveTo>
                  <a:lnTo>
                    <a:pt x="5114" y="453856"/>
                  </a:lnTo>
                  <a:lnTo>
                    <a:pt x="4833" y="453957"/>
                  </a:lnTo>
                  <a:lnTo>
                    <a:pt x="4560" y="454092"/>
                  </a:lnTo>
                  <a:lnTo>
                    <a:pt x="4294" y="454293"/>
                  </a:lnTo>
                  <a:lnTo>
                    <a:pt x="4028" y="454562"/>
                  </a:lnTo>
                  <a:lnTo>
                    <a:pt x="3769" y="454865"/>
                  </a:lnTo>
                  <a:lnTo>
                    <a:pt x="3518" y="455235"/>
                  </a:lnTo>
                  <a:lnTo>
                    <a:pt x="3274" y="455639"/>
                  </a:lnTo>
                  <a:lnTo>
                    <a:pt x="3037" y="456110"/>
                  </a:lnTo>
                  <a:lnTo>
                    <a:pt x="2801" y="456615"/>
                  </a:lnTo>
                  <a:lnTo>
                    <a:pt x="2572" y="457153"/>
                  </a:lnTo>
                  <a:lnTo>
                    <a:pt x="2358" y="457758"/>
                  </a:lnTo>
                  <a:lnTo>
                    <a:pt x="2143" y="458398"/>
                  </a:lnTo>
                  <a:lnTo>
                    <a:pt x="1944" y="459104"/>
                  </a:lnTo>
                  <a:lnTo>
                    <a:pt x="1744" y="459811"/>
                  </a:lnTo>
                  <a:lnTo>
                    <a:pt x="1559" y="460584"/>
                  </a:lnTo>
                  <a:lnTo>
                    <a:pt x="1382" y="461392"/>
                  </a:lnTo>
                  <a:lnTo>
                    <a:pt x="1212" y="462233"/>
                  </a:lnTo>
                  <a:lnTo>
                    <a:pt x="1057" y="463141"/>
                  </a:lnTo>
                  <a:lnTo>
                    <a:pt x="909" y="464049"/>
                  </a:lnTo>
                  <a:lnTo>
                    <a:pt x="769" y="464991"/>
                  </a:lnTo>
                  <a:lnTo>
                    <a:pt x="636" y="465967"/>
                  </a:lnTo>
                  <a:lnTo>
                    <a:pt x="525" y="466976"/>
                  </a:lnTo>
                  <a:lnTo>
                    <a:pt x="414" y="468019"/>
                  </a:lnTo>
                  <a:lnTo>
                    <a:pt x="318" y="469062"/>
                  </a:lnTo>
                  <a:lnTo>
                    <a:pt x="237" y="470172"/>
                  </a:lnTo>
                  <a:lnTo>
                    <a:pt x="163" y="471282"/>
                  </a:lnTo>
                  <a:lnTo>
                    <a:pt x="103" y="472426"/>
                  </a:lnTo>
                  <a:lnTo>
                    <a:pt x="59" y="473570"/>
                  </a:lnTo>
                  <a:lnTo>
                    <a:pt x="22" y="474747"/>
                  </a:lnTo>
                  <a:lnTo>
                    <a:pt x="0" y="475958"/>
                  </a:lnTo>
                  <a:lnTo>
                    <a:pt x="0" y="477170"/>
                  </a:lnTo>
                  <a:lnTo>
                    <a:pt x="0" y="478381"/>
                  </a:lnTo>
                  <a:lnTo>
                    <a:pt x="22" y="479558"/>
                  </a:lnTo>
                  <a:lnTo>
                    <a:pt x="59" y="480702"/>
                  </a:lnTo>
                  <a:lnTo>
                    <a:pt x="103" y="481879"/>
                  </a:lnTo>
                  <a:lnTo>
                    <a:pt x="163" y="482989"/>
                  </a:lnTo>
                  <a:lnTo>
                    <a:pt x="237" y="484100"/>
                  </a:lnTo>
                  <a:lnTo>
                    <a:pt x="318" y="485176"/>
                  </a:lnTo>
                  <a:lnTo>
                    <a:pt x="414" y="486253"/>
                  </a:lnTo>
                  <a:lnTo>
                    <a:pt x="525" y="487262"/>
                  </a:lnTo>
                  <a:lnTo>
                    <a:pt x="636" y="488271"/>
                  </a:lnTo>
                  <a:lnTo>
                    <a:pt x="769" y="489247"/>
                  </a:lnTo>
                  <a:lnTo>
                    <a:pt x="909" y="490189"/>
                  </a:lnTo>
                  <a:lnTo>
                    <a:pt x="1057" y="491131"/>
                  </a:lnTo>
                  <a:lnTo>
                    <a:pt x="1212" y="492005"/>
                  </a:lnTo>
                  <a:lnTo>
                    <a:pt x="1382" y="492846"/>
                  </a:lnTo>
                  <a:lnTo>
                    <a:pt x="1559" y="493654"/>
                  </a:lnTo>
                  <a:lnTo>
                    <a:pt x="1744" y="494428"/>
                  </a:lnTo>
                  <a:lnTo>
                    <a:pt x="1944" y="495168"/>
                  </a:lnTo>
                  <a:lnTo>
                    <a:pt x="2143" y="495874"/>
                  </a:lnTo>
                  <a:lnTo>
                    <a:pt x="2358" y="496513"/>
                  </a:lnTo>
                  <a:lnTo>
                    <a:pt x="2572" y="497119"/>
                  </a:lnTo>
                  <a:lnTo>
                    <a:pt x="2801" y="497691"/>
                  </a:lnTo>
                  <a:lnTo>
                    <a:pt x="3037" y="498195"/>
                  </a:lnTo>
                  <a:lnTo>
                    <a:pt x="3274" y="498666"/>
                  </a:lnTo>
                  <a:lnTo>
                    <a:pt x="3518" y="499104"/>
                  </a:lnTo>
                  <a:lnTo>
                    <a:pt x="3769" y="499474"/>
                  </a:lnTo>
                  <a:lnTo>
                    <a:pt x="4028" y="499777"/>
                  </a:lnTo>
                  <a:lnTo>
                    <a:pt x="4294" y="500046"/>
                  </a:lnTo>
                  <a:lnTo>
                    <a:pt x="4560" y="500248"/>
                  </a:lnTo>
                  <a:lnTo>
                    <a:pt x="4833" y="500382"/>
                  </a:lnTo>
                  <a:lnTo>
                    <a:pt x="5114" y="500483"/>
                  </a:lnTo>
                  <a:lnTo>
                    <a:pt x="5395" y="500517"/>
                  </a:lnTo>
                  <a:lnTo>
                    <a:pt x="5668" y="500483"/>
                  </a:lnTo>
                  <a:lnTo>
                    <a:pt x="5942" y="500382"/>
                  </a:lnTo>
                  <a:lnTo>
                    <a:pt x="6215" y="500248"/>
                  </a:lnTo>
                  <a:lnTo>
                    <a:pt x="6474" y="500046"/>
                  </a:lnTo>
                  <a:lnTo>
                    <a:pt x="6740" y="499777"/>
                  </a:lnTo>
                  <a:lnTo>
                    <a:pt x="6991" y="499474"/>
                  </a:lnTo>
                  <a:lnTo>
                    <a:pt x="7243" y="499104"/>
                  </a:lnTo>
                  <a:lnTo>
                    <a:pt x="7486" y="498666"/>
                  </a:lnTo>
                  <a:lnTo>
                    <a:pt x="7730" y="498195"/>
                  </a:lnTo>
                  <a:lnTo>
                    <a:pt x="7959" y="497691"/>
                  </a:lnTo>
                  <a:lnTo>
                    <a:pt x="8189" y="497119"/>
                  </a:lnTo>
                  <a:lnTo>
                    <a:pt x="8403" y="496513"/>
                  </a:lnTo>
                  <a:lnTo>
                    <a:pt x="8617" y="495874"/>
                  </a:lnTo>
                  <a:lnTo>
                    <a:pt x="8824" y="495168"/>
                  </a:lnTo>
                  <a:lnTo>
                    <a:pt x="9016" y="494428"/>
                  </a:lnTo>
                  <a:lnTo>
                    <a:pt x="9208" y="493654"/>
                  </a:lnTo>
                  <a:lnTo>
                    <a:pt x="9386" y="492846"/>
                  </a:lnTo>
                  <a:lnTo>
                    <a:pt x="9556" y="492005"/>
                  </a:lnTo>
                  <a:lnTo>
                    <a:pt x="9711" y="491131"/>
                  </a:lnTo>
                  <a:lnTo>
                    <a:pt x="9866" y="490189"/>
                  </a:lnTo>
                  <a:lnTo>
                    <a:pt x="10007" y="489247"/>
                  </a:lnTo>
                  <a:lnTo>
                    <a:pt x="10140" y="488271"/>
                  </a:lnTo>
                  <a:lnTo>
                    <a:pt x="10258" y="487262"/>
                  </a:lnTo>
                  <a:lnTo>
                    <a:pt x="10361" y="486253"/>
                  </a:lnTo>
                  <a:lnTo>
                    <a:pt x="10465" y="485176"/>
                  </a:lnTo>
                  <a:lnTo>
                    <a:pt x="10546" y="484100"/>
                  </a:lnTo>
                  <a:lnTo>
                    <a:pt x="10620" y="482989"/>
                  </a:lnTo>
                  <a:lnTo>
                    <a:pt x="10679" y="481879"/>
                  </a:lnTo>
                  <a:lnTo>
                    <a:pt x="10731" y="480702"/>
                  </a:lnTo>
                  <a:lnTo>
                    <a:pt x="10760" y="479558"/>
                  </a:lnTo>
                  <a:lnTo>
                    <a:pt x="10783" y="478381"/>
                  </a:lnTo>
                  <a:lnTo>
                    <a:pt x="10790" y="477170"/>
                  </a:lnTo>
                  <a:lnTo>
                    <a:pt x="10783" y="475958"/>
                  </a:lnTo>
                  <a:lnTo>
                    <a:pt x="10760" y="474747"/>
                  </a:lnTo>
                  <a:lnTo>
                    <a:pt x="10731" y="473570"/>
                  </a:lnTo>
                  <a:lnTo>
                    <a:pt x="10679" y="472426"/>
                  </a:lnTo>
                  <a:lnTo>
                    <a:pt x="10620" y="471282"/>
                  </a:lnTo>
                  <a:lnTo>
                    <a:pt x="10546" y="470172"/>
                  </a:lnTo>
                  <a:lnTo>
                    <a:pt x="10465" y="469062"/>
                  </a:lnTo>
                  <a:lnTo>
                    <a:pt x="10361" y="468019"/>
                  </a:lnTo>
                  <a:lnTo>
                    <a:pt x="10258" y="466976"/>
                  </a:lnTo>
                  <a:lnTo>
                    <a:pt x="10140" y="465967"/>
                  </a:lnTo>
                  <a:lnTo>
                    <a:pt x="10007" y="464991"/>
                  </a:lnTo>
                  <a:lnTo>
                    <a:pt x="9866" y="464049"/>
                  </a:lnTo>
                  <a:lnTo>
                    <a:pt x="9711" y="463141"/>
                  </a:lnTo>
                  <a:lnTo>
                    <a:pt x="9556" y="462233"/>
                  </a:lnTo>
                  <a:lnTo>
                    <a:pt x="9386" y="461392"/>
                  </a:lnTo>
                  <a:lnTo>
                    <a:pt x="9208" y="460584"/>
                  </a:lnTo>
                  <a:lnTo>
                    <a:pt x="9016" y="459811"/>
                  </a:lnTo>
                  <a:lnTo>
                    <a:pt x="8824" y="459104"/>
                  </a:lnTo>
                  <a:lnTo>
                    <a:pt x="8617" y="458398"/>
                  </a:lnTo>
                  <a:lnTo>
                    <a:pt x="8403" y="457758"/>
                  </a:lnTo>
                  <a:lnTo>
                    <a:pt x="8189" y="457153"/>
                  </a:lnTo>
                  <a:lnTo>
                    <a:pt x="7959" y="456615"/>
                  </a:lnTo>
                  <a:lnTo>
                    <a:pt x="7730" y="456110"/>
                  </a:lnTo>
                  <a:lnTo>
                    <a:pt x="7486" y="455639"/>
                  </a:lnTo>
                  <a:lnTo>
                    <a:pt x="7243" y="455235"/>
                  </a:lnTo>
                  <a:lnTo>
                    <a:pt x="6991" y="454865"/>
                  </a:lnTo>
                  <a:lnTo>
                    <a:pt x="6740" y="454562"/>
                  </a:lnTo>
                  <a:lnTo>
                    <a:pt x="6474" y="454293"/>
                  </a:lnTo>
                  <a:lnTo>
                    <a:pt x="6215" y="454092"/>
                  </a:lnTo>
                  <a:lnTo>
                    <a:pt x="5942" y="453957"/>
                  </a:lnTo>
                  <a:lnTo>
                    <a:pt x="5668" y="453856"/>
                  </a:lnTo>
                  <a:lnTo>
                    <a:pt x="5395" y="453822"/>
                  </a:lnTo>
                  <a:close/>
                  <a:moveTo>
                    <a:pt x="5114" y="567059"/>
                  </a:moveTo>
                  <a:lnTo>
                    <a:pt x="4833" y="567160"/>
                  </a:lnTo>
                  <a:lnTo>
                    <a:pt x="4560" y="567328"/>
                  </a:lnTo>
                  <a:lnTo>
                    <a:pt x="4294" y="567530"/>
                  </a:lnTo>
                  <a:lnTo>
                    <a:pt x="4028" y="567766"/>
                  </a:lnTo>
                  <a:lnTo>
                    <a:pt x="3769" y="568102"/>
                  </a:lnTo>
                  <a:lnTo>
                    <a:pt x="3518" y="568472"/>
                  </a:lnTo>
                  <a:lnTo>
                    <a:pt x="3274" y="568876"/>
                  </a:lnTo>
                  <a:lnTo>
                    <a:pt x="3037" y="569347"/>
                  </a:lnTo>
                  <a:lnTo>
                    <a:pt x="2801" y="569885"/>
                  </a:lnTo>
                  <a:lnTo>
                    <a:pt x="2572" y="570423"/>
                  </a:lnTo>
                  <a:lnTo>
                    <a:pt x="2358" y="571029"/>
                  </a:lnTo>
                  <a:lnTo>
                    <a:pt x="2143" y="571702"/>
                  </a:lnTo>
                  <a:lnTo>
                    <a:pt x="1944" y="572408"/>
                  </a:lnTo>
                  <a:lnTo>
                    <a:pt x="1744" y="573115"/>
                  </a:lnTo>
                  <a:lnTo>
                    <a:pt x="1559" y="573889"/>
                  </a:lnTo>
                  <a:lnTo>
                    <a:pt x="1382" y="574730"/>
                  </a:lnTo>
                  <a:lnTo>
                    <a:pt x="1212" y="575571"/>
                  </a:lnTo>
                  <a:lnTo>
                    <a:pt x="1057" y="576445"/>
                  </a:lnTo>
                  <a:lnTo>
                    <a:pt x="909" y="577354"/>
                  </a:lnTo>
                  <a:lnTo>
                    <a:pt x="769" y="578296"/>
                  </a:lnTo>
                  <a:lnTo>
                    <a:pt x="636" y="579271"/>
                  </a:lnTo>
                  <a:lnTo>
                    <a:pt x="525" y="580280"/>
                  </a:lnTo>
                  <a:lnTo>
                    <a:pt x="414" y="581323"/>
                  </a:lnTo>
                  <a:lnTo>
                    <a:pt x="318" y="582400"/>
                  </a:lnTo>
                  <a:lnTo>
                    <a:pt x="237" y="583476"/>
                  </a:lnTo>
                  <a:lnTo>
                    <a:pt x="163" y="584586"/>
                  </a:lnTo>
                  <a:lnTo>
                    <a:pt x="103" y="585697"/>
                  </a:lnTo>
                  <a:lnTo>
                    <a:pt x="59" y="586840"/>
                  </a:lnTo>
                  <a:lnTo>
                    <a:pt x="22" y="588018"/>
                  </a:lnTo>
                  <a:lnTo>
                    <a:pt x="0" y="589195"/>
                  </a:lnTo>
                  <a:lnTo>
                    <a:pt x="0" y="590373"/>
                  </a:lnTo>
                  <a:lnTo>
                    <a:pt x="0" y="591618"/>
                  </a:lnTo>
                  <a:lnTo>
                    <a:pt x="22" y="592795"/>
                  </a:lnTo>
                  <a:lnTo>
                    <a:pt x="59" y="593972"/>
                  </a:lnTo>
                  <a:lnTo>
                    <a:pt x="103" y="595150"/>
                  </a:lnTo>
                  <a:lnTo>
                    <a:pt x="163" y="596294"/>
                  </a:lnTo>
                  <a:lnTo>
                    <a:pt x="237" y="597404"/>
                  </a:lnTo>
                  <a:lnTo>
                    <a:pt x="318" y="598480"/>
                  </a:lnTo>
                  <a:lnTo>
                    <a:pt x="414" y="599557"/>
                  </a:lnTo>
                  <a:lnTo>
                    <a:pt x="525" y="600600"/>
                  </a:lnTo>
                  <a:lnTo>
                    <a:pt x="636" y="601609"/>
                  </a:lnTo>
                  <a:lnTo>
                    <a:pt x="769" y="602585"/>
                  </a:lnTo>
                  <a:lnTo>
                    <a:pt x="909" y="603527"/>
                  </a:lnTo>
                  <a:lnTo>
                    <a:pt x="1057" y="604435"/>
                  </a:lnTo>
                  <a:lnTo>
                    <a:pt x="1212" y="605310"/>
                  </a:lnTo>
                  <a:lnTo>
                    <a:pt x="1382" y="606151"/>
                  </a:lnTo>
                  <a:lnTo>
                    <a:pt x="1559" y="606958"/>
                  </a:lnTo>
                  <a:lnTo>
                    <a:pt x="1744" y="607732"/>
                  </a:lnTo>
                  <a:lnTo>
                    <a:pt x="1944" y="608472"/>
                  </a:lnTo>
                  <a:lnTo>
                    <a:pt x="2143" y="609145"/>
                  </a:lnTo>
                  <a:lnTo>
                    <a:pt x="2358" y="609784"/>
                  </a:lnTo>
                  <a:lnTo>
                    <a:pt x="2572" y="610389"/>
                  </a:lnTo>
                  <a:lnTo>
                    <a:pt x="2801" y="610961"/>
                  </a:lnTo>
                  <a:lnTo>
                    <a:pt x="3037" y="611466"/>
                  </a:lnTo>
                  <a:lnTo>
                    <a:pt x="3274" y="611937"/>
                  </a:lnTo>
                  <a:lnTo>
                    <a:pt x="3518" y="612341"/>
                  </a:lnTo>
                  <a:lnTo>
                    <a:pt x="3769" y="612711"/>
                  </a:lnTo>
                  <a:lnTo>
                    <a:pt x="4028" y="613013"/>
                  </a:lnTo>
                  <a:lnTo>
                    <a:pt x="4294" y="613249"/>
                  </a:lnTo>
                  <a:lnTo>
                    <a:pt x="4560" y="613451"/>
                  </a:lnTo>
                  <a:lnTo>
                    <a:pt x="4833" y="613619"/>
                  </a:lnTo>
                  <a:lnTo>
                    <a:pt x="5114" y="613686"/>
                  </a:lnTo>
                  <a:lnTo>
                    <a:pt x="5395" y="613720"/>
                  </a:lnTo>
                  <a:lnTo>
                    <a:pt x="5668" y="613686"/>
                  </a:lnTo>
                  <a:lnTo>
                    <a:pt x="5942" y="613619"/>
                  </a:lnTo>
                  <a:lnTo>
                    <a:pt x="6215" y="613451"/>
                  </a:lnTo>
                  <a:lnTo>
                    <a:pt x="6474" y="613249"/>
                  </a:lnTo>
                  <a:lnTo>
                    <a:pt x="6740" y="613013"/>
                  </a:lnTo>
                  <a:lnTo>
                    <a:pt x="6991" y="612711"/>
                  </a:lnTo>
                  <a:lnTo>
                    <a:pt x="7243" y="612341"/>
                  </a:lnTo>
                  <a:lnTo>
                    <a:pt x="7486" y="611937"/>
                  </a:lnTo>
                  <a:lnTo>
                    <a:pt x="7730" y="611466"/>
                  </a:lnTo>
                  <a:lnTo>
                    <a:pt x="7959" y="610961"/>
                  </a:lnTo>
                  <a:lnTo>
                    <a:pt x="8189" y="610389"/>
                  </a:lnTo>
                  <a:lnTo>
                    <a:pt x="8403" y="609784"/>
                  </a:lnTo>
                  <a:lnTo>
                    <a:pt x="8617" y="609145"/>
                  </a:lnTo>
                  <a:lnTo>
                    <a:pt x="8824" y="608472"/>
                  </a:lnTo>
                  <a:lnTo>
                    <a:pt x="9016" y="607732"/>
                  </a:lnTo>
                  <a:lnTo>
                    <a:pt x="9208" y="606958"/>
                  </a:lnTo>
                  <a:lnTo>
                    <a:pt x="9386" y="606151"/>
                  </a:lnTo>
                  <a:lnTo>
                    <a:pt x="9556" y="605310"/>
                  </a:lnTo>
                  <a:lnTo>
                    <a:pt x="9711" y="604435"/>
                  </a:lnTo>
                  <a:lnTo>
                    <a:pt x="9866" y="603527"/>
                  </a:lnTo>
                  <a:lnTo>
                    <a:pt x="10007" y="602585"/>
                  </a:lnTo>
                  <a:lnTo>
                    <a:pt x="10140" y="601609"/>
                  </a:lnTo>
                  <a:lnTo>
                    <a:pt x="10258" y="600600"/>
                  </a:lnTo>
                  <a:lnTo>
                    <a:pt x="10361" y="599557"/>
                  </a:lnTo>
                  <a:lnTo>
                    <a:pt x="10465" y="598480"/>
                  </a:lnTo>
                  <a:lnTo>
                    <a:pt x="10546" y="597404"/>
                  </a:lnTo>
                  <a:lnTo>
                    <a:pt x="10620" y="596294"/>
                  </a:lnTo>
                  <a:lnTo>
                    <a:pt x="10679" y="595150"/>
                  </a:lnTo>
                  <a:lnTo>
                    <a:pt x="10731" y="593972"/>
                  </a:lnTo>
                  <a:lnTo>
                    <a:pt x="10760" y="592795"/>
                  </a:lnTo>
                  <a:lnTo>
                    <a:pt x="10783" y="591618"/>
                  </a:lnTo>
                  <a:lnTo>
                    <a:pt x="10790" y="590373"/>
                  </a:lnTo>
                  <a:lnTo>
                    <a:pt x="10783" y="589195"/>
                  </a:lnTo>
                  <a:lnTo>
                    <a:pt x="10760" y="588018"/>
                  </a:lnTo>
                  <a:lnTo>
                    <a:pt x="10731" y="586840"/>
                  </a:lnTo>
                  <a:lnTo>
                    <a:pt x="10679" y="585697"/>
                  </a:lnTo>
                  <a:lnTo>
                    <a:pt x="10620" y="584586"/>
                  </a:lnTo>
                  <a:lnTo>
                    <a:pt x="10546" y="583476"/>
                  </a:lnTo>
                  <a:lnTo>
                    <a:pt x="10465" y="582400"/>
                  </a:lnTo>
                  <a:lnTo>
                    <a:pt x="10361" y="581323"/>
                  </a:lnTo>
                  <a:lnTo>
                    <a:pt x="10258" y="580280"/>
                  </a:lnTo>
                  <a:lnTo>
                    <a:pt x="10140" y="579271"/>
                  </a:lnTo>
                  <a:lnTo>
                    <a:pt x="10007" y="578296"/>
                  </a:lnTo>
                  <a:lnTo>
                    <a:pt x="9866" y="577354"/>
                  </a:lnTo>
                  <a:lnTo>
                    <a:pt x="9711" y="576445"/>
                  </a:lnTo>
                  <a:lnTo>
                    <a:pt x="9556" y="575571"/>
                  </a:lnTo>
                  <a:lnTo>
                    <a:pt x="9386" y="574730"/>
                  </a:lnTo>
                  <a:lnTo>
                    <a:pt x="9208" y="573889"/>
                  </a:lnTo>
                  <a:lnTo>
                    <a:pt x="9016" y="573115"/>
                  </a:lnTo>
                  <a:lnTo>
                    <a:pt x="8824" y="572408"/>
                  </a:lnTo>
                  <a:lnTo>
                    <a:pt x="8617" y="571702"/>
                  </a:lnTo>
                  <a:lnTo>
                    <a:pt x="8403" y="571029"/>
                  </a:lnTo>
                  <a:lnTo>
                    <a:pt x="8189" y="570423"/>
                  </a:lnTo>
                  <a:lnTo>
                    <a:pt x="7959" y="569885"/>
                  </a:lnTo>
                  <a:lnTo>
                    <a:pt x="7730" y="569347"/>
                  </a:lnTo>
                  <a:lnTo>
                    <a:pt x="7486" y="568876"/>
                  </a:lnTo>
                  <a:lnTo>
                    <a:pt x="7243" y="568472"/>
                  </a:lnTo>
                  <a:lnTo>
                    <a:pt x="6991" y="568102"/>
                  </a:lnTo>
                  <a:lnTo>
                    <a:pt x="6740" y="567766"/>
                  </a:lnTo>
                  <a:lnTo>
                    <a:pt x="6474" y="567530"/>
                  </a:lnTo>
                  <a:lnTo>
                    <a:pt x="6215" y="567328"/>
                  </a:lnTo>
                  <a:lnTo>
                    <a:pt x="5942" y="567160"/>
                  </a:lnTo>
                  <a:lnTo>
                    <a:pt x="5668"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1"/>
            <p:cNvSpPr/>
            <p:nvPr/>
          </p:nvSpPr>
          <p:spPr>
            <a:xfrm>
              <a:off x="11428633" y="1047749"/>
              <a:ext cx="55637" cy="876085"/>
            </a:xfrm>
            <a:custGeom>
              <a:avLst/>
              <a:gdLst/>
              <a:ahLst/>
              <a:cxnLst/>
              <a:rect l="l" t="t" r="r" b="b"/>
              <a:pathLst>
                <a:path w="10798" h="613720" extrusionOk="0">
                  <a:moveTo>
                    <a:pt x="5403" y="0"/>
                  </a:moveTo>
                  <a:lnTo>
                    <a:pt x="5122" y="34"/>
                  </a:lnTo>
                  <a:lnTo>
                    <a:pt x="4848" y="135"/>
                  </a:lnTo>
                  <a:lnTo>
                    <a:pt x="4582" y="269"/>
                  </a:lnTo>
                  <a:lnTo>
                    <a:pt x="4316" y="471"/>
                  </a:lnTo>
                  <a:lnTo>
                    <a:pt x="4050" y="740"/>
                  </a:lnTo>
                  <a:lnTo>
                    <a:pt x="3799" y="1043"/>
                  </a:lnTo>
                  <a:lnTo>
                    <a:pt x="3548" y="1413"/>
                  </a:lnTo>
                  <a:lnTo>
                    <a:pt x="3304" y="1850"/>
                  </a:lnTo>
                  <a:lnTo>
                    <a:pt x="3060" y="2321"/>
                  </a:lnTo>
                  <a:lnTo>
                    <a:pt x="2831" y="2826"/>
                  </a:lnTo>
                  <a:lnTo>
                    <a:pt x="2602" y="3398"/>
                  </a:lnTo>
                  <a:lnTo>
                    <a:pt x="2387" y="4003"/>
                  </a:lnTo>
                  <a:lnTo>
                    <a:pt x="2173" y="4643"/>
                  </a:lnTo>
                  <a:lnTo>
                    <a:pt x="1966" y="5349"/>
                  </a:lnTo>
                  <a:lnTo>
                    <a:pt x="1774" y="6089"/>
                  </a:lnTo>
                  <a:lnTo>
                    <a:pt x="1589" y="6863"/>
                  </a:lnTo>
                  <a:lnTo>
                    <a:pt x="1404" y="7670"/>
                  </a:lnTo>
                  <a:lnTo>
                    <a:pt x="1234" y="8511"/>
                  </a:lnTo>
                  <a:lnTo>
                    <a:pt x="1079" y="9420"/>
                  </a:lnTo>
                  <a:lnTo>
                    <a:pt x="924" y="10328"/>
                  </a:lnTo>
                  <a:lnTo>
                    <a:pt x="784" y="11270"/>
                  </a:lnTo>
                  <a:lnTo>
                    <a:pt x="658" y="12245"/>
                  </a:lnTo>
                  <a:lnTo>
                    <a:pt x="532" y="13255"/>
                  </a:lnTo>
                  <a:lnTo>
                    <a:pt x="429" y="14298"/>
                  </a:lnTo>
                  <a:lnTo>
                    <a:pt x="333" y="15340"/>
                  </a:lnTo>
                  <a:lnTo>
                    <a:pt x="244" y="16417"/>
                  </a:lnTo>
                  <a:lnTo>
                    <a:pt x="170" y="17527"/>
                  </a:lnTo>
                  <a:lnTo>
                    <a:pt x="111" y="18671"/>
                  </a:lnTo>
                  <a:lnTo>
                    <a:pt x="67" y="19815"/>
                  </a:lnTo>
                  <a:lnTo>
                    <a:pt x="30" y="20959"/>
                  </a:lnTo>
                  <a:lnTo>
                    <a:pt x="8" y="22136"/>
                  </a:lnTo>
                  <a:lnTo>
                    <a:pt x="0" y="23347"/>
                  </a:lnTo>
                  <a:lnTo>
                    <a:pt x="8" y="24558"/>
                  </a:lnTo>
                  <a:lnTo>
                    <a:pt x="30" y="25769"/>
                  </a:lnTo>
                  <a:lnTo>
                    <a:pt x="67" y="26947"/>
                  </a:lnTo>
                  <a:lnTo>
                    <a:pt x="111" y="28091"/>
                  </a:lnTo>
                  <a:lnTo>
                    <a:pt x="170" y="29234"/>
                  </a:lnTo>
                  <a:lnTo>
                    <a:pt x="244" y="30345"/>
                  </a:lnTo>
                  <a:lnTo>
                    <a:pt x="333" y="31455"/>
                  </a:lnTo>
                  <a:lnTo>
                    <a:pt x="429" y="32531"/>
                  </a:lnTo>
                  <a:lnTo>
                    <a:pt x="532" y="33540"/>
                  </a:lnTo>
                  <a:lnTo>
                    <a:pt x="658" y="34550"/>
                  </a:lnTo>
                  <a:lnTo>
                    <a:pt x="784" y="35525"/>
                  </a:lnTo>
                  <a:lnTo>
                    <a:pt x="924" y="36501"/>
                  </a:lnTo>
                  <a:lnTo>
                    <a:pt x="1079" y="37409"/>
                  </a:lnTo>
                  <a:lnTo>
                    <a:pt x="1234" y="38284"/>
                  </a:lnTo>
                  <a:lnTo>
                    <a:pt x="1404" y="39125"/>
                  </a:lnTo>
                  <a:lnTo>
                    <a:pt x="1589" y="39932"/>
                  </a:lnTo>
                  <a:lnTo>
                    <a:pt x="1774" y="40706"/>
                  </a:lnTo>
                  <a:lnTo>
                    <a:pt x="1966" y="41413"/>
                  </a:lnTo>
                  <a:lnTo>
                    <a:pt x="2173" y="42119"/>
                  </a:lnTo>
                  <a:lnTo>
                    <a:pt x="2387" y="42758"/>
                  </a:lnTo>
                  <a:lnTo>
                    <a:pt x="2602" y="43364"/>
                  </a:lnTo>
                  <a:lnTo>
                    <a:pt x="2831" y="43902"/>
                  </a:lnTo>
                  <a:lnTo>
                    <a:pt x="3060" y="44407"/>
                  </a:lnTo>
                  <a:lnTo>
                    <a:pt x="3304" y="44878"/>
                  </a:lnTo>
                  <a:lnTo>
                    <a:pt x="3548" y="45281"/>
                  </a:lnTo>
                  <a:lnTo>
                    <a:pt x="3799" y="45651"/>
                  </a:lnTo>
                  <a:lnTo>
                    <a:pt x="4050" y="45954"/>
                  </a:lnTo>
                  <a:lnTo>
                    <a:pt x="4316" y="46223"/>
                  </a:lnTo>
                  <a:lnTo>
                    <a:pt x="4582" y="46425"/>
                  </a:lnTo>
                  <a:lnTo>
                    <a:pt x="4848" y="46560"/>
                  </a:lnTo>
                  <a:lnTo>
                    <a:pt x="5122" y="46661"/>
                  </a:lnTo>
                  <a:lnTo>
                    <a:pt x="5403" y="46694"/>
                  </a:lnTo>
                  <a:lnTo>
                    <a:pt x="5676" y="46661"/>
                  </a:lnTo>
                  <a:lnTo>
                    <a:pt x="5950" y="46560"/>
                  </a:lnTo>
                  <a:lnTo>
                    <a:pt x="6216" y="46425"/>
                  </a:lnTo>
                  <a:lnTo>
                    <a:pt x="6482" y="46223"/>
                  </a:lnTo>
                  <a:lnTo>
                    <a:pt x="6740" y="45954"/>
                  </a:lnTo>
                  <a:lnTo>
                    <a:pt x="6999" y="45651"/>
                  </a:lnTo>
                  <a:lnTo>
                    <a:pt x="7250" y="45281"/>
                  </a:lnTo>
                  <a:lnTo>
                    <a:pt x="7494" y="44878"/>
                  </a:lnTo>
                  <a:lnTo>
                    <a:pt x="7731" y="44407"/>
                  </a:lnTo>
                  <a:lnTo>
                    <a:pt x="7967" y="43902"/>
                  </a:lnTo>
                  <a:lnTo>
                    <a:pt x="8189" y="43364"/>
                  </a:lnTo>
                  <a:lnTo>
                    <a:pt x="8411" y="42758"/>
                  </a:lnTo>
                  <a:lnTo>
                    <a:pt x="8625" y="42119"/>
                  </a:lnTo>
                  <a:lnTo>
                    <a:pt x="8824" y="41413"/>
                  </a:lnTo>
                  <a:lnTo>
                    <a:pt x="9024" y="40706"/>
                  </a:lnTo>
                  <a:lnTo>
                    <a:pt x="9209" y="39932"/>
                  </a:lnTo>
                  <a:lnTo>
                    <a:pt x="9386" y="39125"/>
                  </a:lnTo>
                  <a:lnTo>
                    <a:pt x="9556" y="38284"/>
                  </a:lnTo>
                  <a:lnTo>
                    <a:pt x="9719" y="37409"/>
                  </a:lnTo>
                  <a:lnTo>
                    <a:pt x="9874" y="36501"/>
                  </a:lnTo>
                  <a:lnTo>
                    <a:pt x="10014" y="35525"/>
                  </a:lnTo>
                  <a:lnTo>
                    <a:pt x="10140" y="34550"/>
                  </a:lnTo>
                  <a:lnTo>
                    <a:pt x="10266" y="33540"/>
                  </a:lnTo>
                  <a:lnTo>
                    <a:pt x="10369" y="32531"/>
                  </a:lnTo>
                  <a:lnTo>
                    <a:pt x="10465" y="31455"/>
                  </a:lnTo>
                  <a:lnTo>
                    <a:pt x="10554" y="30345"/>
                  </a:lnTo>
                  <a:lnTo>
                    <a:pt x="10628" y="29234"/>
                  </a:lnTo>
                  <a:lnTo>
                    <a:pt x="10687" y="28091"/>
                  </a:lnTo>
                  <a:lnTo>
                    <a:pt x="10731" y="26947"/>
                  </a:lnTo>
                  <a:lnTo>
                    <a:pt x="10768" y="25769"/>
                  </a:lnTo>
                  <a:lnTo>
                    <a:pt x="10790" y="24558"/>
                  </a:lnTo>
                  <a:lnTo>
                    <a:pt x="10798" y="23347"/>
                  </a:lnTo>
                  <a:lnTo>
                    <a:pt x="10790" y="22136"/>
                  </a:lnTo>
                  <a:lnTo>
                    <a:pt x="10768" y="20959"/>
                  </a:lnTo>
                  <a:lnTo>
                    <a:pt x="10731" y="19815"/>
                  </a:lnTo>
                  <a:lnTo>
                    <a:pt x="10687" y="18671"/>
                  </a:lnTo>
                  <a:lnTo>
                    <a:pt x="10628" y="17527"/>
                  </a:lnTo>
                  <a:lnTo>
                    <a:pt x="10554" y="16417"/>
                  </a:lnTo>
                  <a:lnTo>
                    <a:pt x="10465" y="15340"/>
                  </a:lnTo>
                  <a:lnTo>
                    <a:pt x="10369" y="14298"/>
                  </a:lnTo>
                  <a:lnTo>
                    <a:pt x="10266" y="13255"/>
                  </a:lnTo>
                  <a:lnTo>
                    <a:pt x="10140" y="12245"/>
                  </a:lnTo>
                  <a:lnTo>
                    <a:pt x="10014" y="11270"/>
                  </a:lnTo>
                  <a:lnTo>
                    <a:pt x="9874" y="10328"/>
                  </a:lnTo>
                  <a:lnTo>
                    <a:pt x="9719" y="9420"/>
                  </a:lnTo>
                  <a:lnTo>
                    <a:pt x="9556" y="8511"/>
                  </a:lnTo>
                  <a:lnTo>
                    <a:pt x="9386" y="7670"/>
                  </a:lnTo>
                  <a:lnTo>
                    <a:pt x="9209" y="6863"/>
                  </a:lnTo>
                  <a:lnTo>
                    <a:pt x="9024" y="6089"/>
                  </a:lnTo>
                  <a:lnTo>
                    <a:pt x="8824" y="5349"/>
                  </a:lnTo>
                  <a:lnTo>
                    <a:pt x="8625" y="4643"/>
                  </a:lnTo>
                  <a:lnTo>
                    <a:pt x="8411" y="4003"/>
                  </a:lnTo>
                  <a:lnTo>
                    <a:pt x="8189" y="3398"/>
                  </a:lnTo>
                  <a:lnTo>
                    <a:pt x="7967" y="2826"/>
                  </a:lnTo>
                  <a:lnTo>
                    <a:pt x="7731" y="2321"/>
                  </a:lnTo>
                  <a:lnTo>
                    <a:pt x="7494" y="1850"/>
                  </a:lnTo>
                  <a:lnTo>
                    <a:pt x="7250" y="1413"/>
                  </a:lnTo>
                  <a:lnTo>
                    <a:pt x="6999" y="1043"/>
                  </a:lnTo>
                  <a:lnTo>
                    <a:pt x="6740" y="740"/>
                  </a:lnTo>
                  <a:lnTo>
                    <a:pt x="6482" y="471"/>
                  </a:lnTo>
                  <a:lnTo>
                    <a:pt x="6216" y="269"/>
                  </a:lnTo>
                  <a:lnTo>
                    <a:pt x="5950" y="135"/>
                  </a:lnTo>
                  <a:lnTo>
                    <a:pt x="5676" y="34"/>
                  </a:lnTo>
                  <a:lnTo>
                    <a:pt x="5403" y="0"/>
                  </a:lnTo>
                  <a:close/>
                  <a:moveTo>
                    <a:pt x="5403" y="113472"/>
                  </a:moveTo>
                  <a:lnTo>
                    <a:pt x="5122" y="113506"/>
                  </a:lnTo>
                  <a:lnTo>
                    <a:pt x="4848" y="113573"/>
                  </a:lnTo>
                  <a:lnTo>
                    <a:pt x="4582" y="113742"/>
                  </a:lnTo>
                  <a:lnTo>
                    <a:pt x="4316" y="113943"/>
                  </a:lnTo>
                  <a:lnTo>
                    <a:pt x="4050" y="114213"/>
                  </a:lnTo>
                  <a:lnTo>
                    <a:pt x="3799" y="114515"/>
                  </a:lnTo>
                  <a:lnTo>
                    <a:pt x="3548" y="114885"/>
                  </a:lnTo>
                  <a:lnTo>
                    <a:pt x="3304" y="115323"/>
                  </a:lnTo>
                  <a:lnTo>
                    <a:pt x="3060" y="115794"/>
                  </a:lnTo>
                  <a:lnTo>
                    <a:pt x="2831" y="116298"/>
                  </a:lnTo>
                  <a:lnTo>
                    <a:pt x="2602" y="116870"/>
                  </a:lnTo>
                  <a:lnTo>
                    <a:pt x="2387" y="117476"/>
                  </a:lnTo>
                  <a:lnTo>
                    <a:pt x="2173" y="118115"/>
                  </a:lnTo>
                  <a:lnTo>
                    <a:pt x="1966" y="118821"/>
                  </a:lnTo>
                  <a:lnTo>
                    <a:pt x="1774" y="119562"/>
                  </a:lnTo>
                  <a:lnTo>
                    <a:pt x="1589" y="120335"/>
                  </a:lnTo>
                  <a:lnTo>
                    <a:pt x="1404" y="121143"/>
                  </a:lnTo>
                  <a:lnTo>
                    <a:pt x="1234" y="121984"/>
                  </a:lnTo>
                  <a:lnTo>
                    <a:pt x="1079" y="122858"/>
                  </a:lnTo>
                  <a:lnTo>
                    <a:pt x="924" y="123800"/>
                  </a:lnTo>
                  <a:lnTo>
                    <a:pt x="784" y="124742"/>
                  </a:lnTo>
                  <a:lnTo>
                    <a:pt x="658" y="125718"/>
                  </a:lnTo>
                  <a:lnTo>
                    <a:pt x="532" y="126727"/>
                  </a:lnTo>
                  <a:lnTo>
                    <a:pt x="429" y="127736"/>
                  </a:lnTo>
                  <a:lnTo>
                    <a:pt x="333" y="128813"/>
                  </a:lnTo>
                  <a:lnTo>
                    <a:pt x="244" y="129889"/>
                  </a:lnTo>
                  <a:lnTo>
                    <a:pt x="170" y="131000"/>
                  </a:lnTo>
                  <a:lnTo>
                    <a:pt x="111" y="132110"/>
                  </a:lnTo>
                  <a:lnTo>
                    <a:pt x="67" y="133254"/>
                  </a:lnTo>
                  <a:lnTo>
                    <a:pt x="30" y="134431"/>
                  </a:lnTo>
                  <a:lnTo>
                    <a:pt x="8" y="135608"/>
                  </a:lnTo>
                  <a:lnTo>
                    <a:pt x="0" y="136820"/>
                  </a:lnTo>
                  <a:lnTo>
                    <a:pt x="8" y="137997"/>
                  </a:lnTo>
                  <a:lnTo>
                    <a:pt x="30" y="139174"/>
                  </a:lnTo>
                  <a:lnTo>
                    <a:pt x="67" y="140352"/>
                  </a:lnTo>
                  <a:lnTo>
                    <a:pt x="111" y="141496"/>
                  </a:lnTo>
                  <a:lnTo>
                    <a:pt x="170" y="142640"/>
                  </a:lnTo>
                  <a:lnTo>
                    <a:pt x="244" y="143716"/>
                  </a:lnTo>
                  <a:lnTo>
                    <a:pt x="333" y="144826"/>
                  </a:lnTo>
                  <a:lnTo>
                    <a:pt x="429" y="145869"/>
                  </a:lnTo>
                  <a:lnTo>
                    <a:pt x="532" y="146912"/>
                  </a:lnTo>
                  <a:lnTo>
                    <a:pt x="658" y="147921"/>
                  </a:lnTo>
                  <a:lnTo>
                    <a:pt x="784" y="148897"/>
                  </a:lnTo>
                  <a:lnTo>
                    <a:pt x="924" y="149839"/>
                  </a:lnTo>
                  <a:lnTo>
                    <a:pt x="1079" y="150747"/>
                  </a:lnTo>
                  <a:lnTo>
                    <a:pt x="1234" y="151622"/>
                  </a:lnTo>
                  <a:lnTo>
                    <a:pt x="1404" y="152496"/>
                  </a:lnTo>
                  <a:lnTo>
                    <a:pt x="1589" y="153304"/>
                  </a:lnTo>
                  <a:lnTo>
                    <a:pt x="1774" y="154078"/>
                  </a:lnTo>
                  <a:lnTo>
                    <a:pt x="1966" y="154818"/>
                  </a:lnTo>
                  <a:lnTo>
                    <a:pt x="2173" y="155491"/>
                  </a:lnTo>
                  <a:lnTo>
                    <a:pt x="2387" y="156163"/>
                  </a:lnTo>
                  <a:lnTo>
                    <a:pt x="2602" y="156769"/>
                  </a:lnTo>
                  <a:lnTo>
                    <a:pt x="2831" y="157341"/>
                  </a:lnTo>
                  <a:lnTo>
                    <a:pt x="3060" y="157845"/>
                  </a:lnTo>
                  <a:lnTo>
                    <a:pt x="3304" y="158316"/>
                  </a:lnTo>
                  <a:lnTo>
                    <a:pt x="3548" y="158720"/>
                  </a:lnTo>
                  <a:lnTo>
                    <a:pt x="3799" y="159090"/>
                  </a:lnTo>
                  <a:lnTo>
                    <a:pt x="4050" y="159427"/>
                  </a:lnTo>
                  <a:lnTo>
                    <a:pt x="4316" y="159696"/>
                  </a:lnTo>
                  <a:lnTo>
                    <a:pt x="4582" y="159898"/>
                  </a:lnTo>
                  <a:lnTo>
                    <a:pt x="4848" y="160032"/>
                  </a:lnTo>
                  <a:lnTo>
                    <a:pt x="5122" y="160133"/>
                  </a:lnTo>
                  <a:lnTo>
                    <a:pt x="5403"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7" y="157341"/>
                  </a:lnTo>
                  <a:lnTo>
                    <a:pt x="8189" y="156769"/>
                  </a:lnTo>
                  <a:lnTo>
                    <a:pt x="8411" y="156163"/>
                  </a:lnTo>
                  <a:lnTo>
                    <a:pt x="8625" y="155491"/>
                  </a:lnTo>
                  <a:lnTo>
                    <a:pt x="8824" y="154818"/>
                  </a:lnTo>
                  <a:lnTo>
                    <a:pt x="9024" y="154078"/>
                  </a:lnTo>
                  <a:lnTo>
                    <a:pt x="9209" y="153304"/>
                  </a:lnTo>
                  <a:lnTo>
                    <a:pt x="9386" y="152496"/>
                  </a:lnTo>
                  <a:lnTo>
                    <a:pt x="9556" y="151622"/>
                  </a:lnTo>
                  <a:lnTo>
                    <a:pt x="9719" y="150747"/>
                  </a:lnTo>
                  <a:lnTo>
                    <a:pt x="9874" y="149839"/>
                  </a:lnTo>
                  <a:lnTo>
                    <a:pt x="10014" y="148897"/>
                  </a:lnTo>
                  <a:lnTo>
                    <a:pt x="10140" y="147921"/>
                  </a:lnTo>
                  <a:lnTo>
                    <a:pt x="10266" y="146912"/>
                  </a:lnTo>
                  <a:lnTo>
                    <a:pt x="10369" y="145869"/>
                  </a:lnTo>
                  <a:lnTo>
                    <a:pt x="10465" y="144826"/>
                  </a:lnTo>
                  <a:lnTo>
                    <a:pt x="10554" y="143716"/>
                  </a:lnTo>
                  <a:lnTo>
                    <a:pt x="10628" y="142640"/>
                  </a:lnTo>
                  <a:lnTo>
                    <a:pt x="10687" y="141496"/>
                  </a:lnTo>
                  <a:lnTo>
                    <a:pt x="10731" y="140352"/>
                  </a:lnTo>
                  <a:lnTo>
                    <a:pt x="10768" y="139174"/>
                  </a:lnTo>
                  <a:lnTo>
                    <a:pt x="10790" y="137997"/>
                  </a:lnTo>
                  <a:lnTo>
                    <a:pt x="10798" y="136820"/>
                  </a:lnTo>
                  <a:lnTo>
                    <a:pt x="10790" y="135608"/>
                  </a:lnTo>
                  <a:lnTo>
                    <a:pt x="10768" y="134431"/>
                  </a:lnTo>
                  <a:lnTo>
                    <a:pt x="10731" y="133254"/>
                  </a:lnTo>
                  <a:lnTo>
                    <a:pt x="10687" y="132110"/>
                  </a:lnTo>
                  <a:lnTo>
                    <a:pt x="10628" y="131000"/>
                  </a:lnTo>
                  <a:lnTo>
                    <a:pt x="10554" y="129889"/>
                  </a:lnTo>
                  <a:lnTo>
                    <a:pt x="10465" y="128813"/>
                  </a:lnTo>
                  <a:lnTo>
                    <a:pt x="10369" y="127736"/>
                  </a:lnTo>
                  <a:lnTo>
                    <a:pt x="10266" y="126727"/>
                  </a:lnTo>
                  <a:lnTo>
                    <a:pt x="10140" y="125718"/>
                  </a:lnTo>
                  <a:lnTo>
                    <a:pt x="10014" y="124742"/>
                  </a:lnTo>
                  <a:lnTo>
                    <a:pt x="9874" y="123800"/>
                  </a:lnTo>
                  <a:lnTo>
                    <a:pt x="9719" y="122858"/>
                  </a:lnTo>
                  <a:lnTo>
                    <a:pt x="9556" y="121984"/>
                  </a:lnTo>
                  <a:lnTo>
                    <a:pt x="9386" y="121143"/>
                  </a:lnTo>
                  <a:lnTo>
                    <a:pt x="9209" y="120335"/>
                  </a:lnTo>
                  <a:lnTo>
                    <a:pt x="9024" y="119562"/>
                  </a:lnTo>
                  <a:lnTo>
                    <a:pt x="8824" y="118821"/>
                  </a:lnTo>
                  <a:lnTo>
                    <a:pt x="8625" y="118115"/>
                  </a:lnTo>
                  <a:lnTo>
                    <a:pt x="8411" y="117476"/>
                  </a:lnTo>
                  <a:lnTo>
                    <a:pt x="8189" y="116870"/>
                  </a:lnTo>
                  <a:lnTo>
                    <a:pt x="7967"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403" y="113472"/>
                  </a:lnTo>
                  <a:close/>
                  <a:moveTo>
                    <a:pt x="5122" y="226945"/>
                  </a:moveTo>
                  <a:lnTo>
                    <a:pt x="4848" y="227046"/>
                  </a:lnTo>
                  <a:lnTo>
                    <a:pt x="4582" y="227214"/>
                  </a:lnTo>
                  <a:lnTo>
                    <a:pt x="4316" y="227416"/>
                  </a:lnTo>
                  <a:lnTo>
                    <a:pt x="4050" y="227651"/>
                  </a:lnTo>
                  <a:lnTo>
                    <a:pt x="3799" y="227988"/>
                  </a:lnTo>
                  <a:lnTo>
                    <a:pt x="3548" y="228358"/>
                  </a:lnTo>
                  <a:lnTo>
                    <a:pt x="3304" y="228761"/>
                  </a:lnTo>
                  <a:lnTo>
                    <a:pt x="3060" y="229232"/>
                  </a:lnTo>
                  <a:lnTo>
                    <a:pt x="2831" y="229771"/>
                  </a:lnTo>
                  <a:lnTo>
                    <a:pt x="2602" y="230309"/>
                  </a:lnTo>
                  <a:lnTo>
                    <a:pt x="2387" y="230915"/>
                  </a:lnTo>
                  <a:lnTo>
                    <a:pt x="2173" y="231587"/>
                  </a:lnTo>
                  <a:lnTo>
                    <a:pt x="1966" y="232260"/>
                  </a:lnTo>
                  <a:lnTo>
                    <a:pt x="1774" y="233000"/>
                  </a:lnTo>
                  <a:lnTo>
                    <a:pt x="1589" y="233774"/>
                  </a:lnTo>
                  <a:lnTo>
                    <a:pt x="1404" y="234581"/>
                  </a:lnTo>
                  <a:lnTo>
                    <a:pt x="1234" y="235422"/>
                  </a:lnTo>
                  <a:lnTo>
                    <a:pt x="1079" y="236331"/>
                  </a:lnTo>
                  <a:lnTo>
                    <a:pt x="924" y="237239"/>
                  </a:lnTo>
                  <a:lnTo>
                    <a:pt x="784" y="238181"/>
                  </a:lnTo>
                  <a:lnTo>
                    <a:pt x="658" y="239157"/>
                  </a:lnTo>
                  <a:lnTo>
                    <a:pt x="532" y="240166"/>
                  </a:lnTo>
                  <a:lnTo>
                    <a:pt x="429" y="241209"/>
                  </a:lnTo>
                  <a:lnTo>
                    <a:pt x="333" y="242252"/>
                  </a:lnTo>
                  <a:lnTo>
                    <a:pt x="244" y="243328"/>
                  </a:lnTo>
                  <a:lnTo>
                    <a:pt x="170" y="244438"/>
                  </a:lnTo>
                  <a:lnTo>
                    <a:pt x="111" y="245582"/>
                  </a:lnTo>
                  <a:lnTo>
                    <a:pt x="67" y="246726"/>
                  </a:lnTo>
                  <a:lnTo>
                    <a:pt x="30" y="247903"/>
                  </a:lnTo>
                  <a:lnTo>
                    <a:pt x="8" y="249081"/>
                  </a:lnTo>
                  <a:lnTo>
                    <a:pt x="0" y="250258"/>
                  </a:lnTo>
                  <a:lnTo>
                    <a:pt x="8" y="251469"/>
                  </a:lnTo>
                  <a:lnTo>
                    <a:pt x="30" y="252647"/>
                  </a:lnTo>
                  <a:lnTo>
                    <a:pt x="67" y="253824"/>
                  </a:lnTo>
                  <a:lnTo>
                    <a:pt x="111" y="254968"/>
                  </a:lnTo>
                  <a:lnTo>
                    <a:pt x="170" y="256078"/>
                  </a:lnTo>
                  <a:lnTo>
                    <a:pt x="244" y="257188"/>
                  </a:lnTo>
                  <a:lnTo>
                    <a:pt x="333" y="258265"/>
                  </a:lnTo>
                  <a:lnTo>
                    <a:pt x="429" y="259341"/>
                  </a:lnTo>
                  <a:lnTo>
                    <a:pt x="532" y="260384"/>
                  </a:lnTo>
                  <a:lnTo>
                    <a:pt x="658" y="261360"/>
                  </a:lnTo>
                  <a:lnTo>
                    <a:pt x="784" y="262336"/>
                  </a:lnTo>
                  <a:lnTo>
                    <a:pt x="924" y="263311"/>
                  </a:lnTo>
                  <a:lnTo>
                    <a:pt x="1079" y="264220"/>
                  </a:lnTo>
                  <a:lnTo>
                    <a:pt x="1234" y="265094"/>
                  </a:lnTo>
                  <a:lnTo>
                    <a:pt x="1404" y="265935"/>
                  </a:lnTo>
                  <a:lnTo>
                    <a:pt x="1589" y="266743"/>
                  </a:lnTo>
                  <a:lnTo>
                    <a:pt x="1774" y="267516"/>
                  </a:lnTo>
                  <a:lnTo>
                    <a:pt x="1966" y="268256"/>
                  </a:lnTo>
                  <a:lnTo>
                    <a:pt x="2173" y="268963"/>
                  </a:lnTo>
                  <a:lnTo>
                    <a:pt x="2387" y="269602"/>
                  </a:lnTo>
                  <a:lnTo>
                    <a:pt x="2602" y="270208"/>
                  </a:lnTo>
                  <a:lnTo>
                    <a:pt x="2831" y="270780"/>
                  </a:lnTo>
                  <a:lnTo>
                    <a:pt x="3060" y="271318"/>
                  </a:lnTo>
                  <a:lnTo>
                    <a:pt x="3304" y="271789"/>
                  </a:lnTo>
                  <a:lnTo>
                    <a:pt x="3548" y="272193"/>
                  </a:lnTo>
                  <a:lnTo>
                    <a:pt x="3799" y="272563"/>
                  </a:lnTo>
                  <a:lnTo>
                    <a:pt x="4050" y="272865"/>
                  </a:lnTo>
                  <a:lnTo>
                    <a:pt x="4316" y="273134"/>
                  </a:lnTo>
                  <a:lnTo>
                    <a:pt x="4582" y="273336"/>
                  </a:lnTo>
                  <a:lnTo>
                    <a:pt x="4848" y="273505"/>
                  </a:lnTo>
                  <a:lnTo>
                    <a:pt x="5122" y="273572"/>
                  </a:lnTo>
                  <a:lnTo>
                    <a:pt x="5403"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7" y="270780"/>
                  </a:lnTo>
                  <a:lnTo>
                    <a:pt x="8189" y="270208"/>
                  </a:lnTo>
                  <a:lnTo>
                    <a:pt x="8411" y="269602"/>
                  </a:lnTo>
                  <a:lnTo>
                    <a:pt x="8625" y="268963"/>
                  </a:lnTo>
                  <a:lnTo>
                    <a:pt x="8824" y="268256"/>
                  </a:lnTo>
                  <a:lnTo>
                    <a:pt x="9024" y="267516"/>
                  </a:lnTo>
                  <a:lnTo>
                    <a:pt x="9209" y="266743"/>
                  </a:lnTo>
                  <a:lnTo>
                    <a:pt x="9386" y="265935"/>
                  </a:lnTo>
                  <a:lnTo>
                    <a:pt x="9556" y="265094"/>
                  </a:lnTo>
                  <a:lnTo>
                    <a:pt x="9719" y="264220"/>
                  </a:lnTo>
                  <a:lnTo>
                    <a:pt x="9874" y="263311"/>
                  </a:lnTo>
                  <a:lnTo>
                    <a:pt x="10014" y="262336"/>
                  </a:lnTo>
                  <a:lnTo>
                    <a:pt x="10140" y="261360"/>
                  </a:lnTo>
                  <a:lnTo>
                    <a:pt x="10266" y="260384"/>
                  </a:lnTo>
                  <a:lnTo>
                    <a:pt x="10369" y="259341"/>
                  </a:lnTo>
                  <a:lnTo>
                    <a:pt x="10465" y="258265"/>
                  </a:lnTo>
                  <a:lnTo>
                    <a:pt x="10554" y="257188"/>
                  </a:lnTo>
                  <a:lnTo>
                    <a:pt x="10628" y="256078"/>
                  </a:lnTo>
                  <a:lnTo>
                    <a:pt x="10687" y="254968"/>
                  </a:lnTo>
                  <a:lnTo>
                    <a:pt x="10731" y="253824"/>
                  </a:lnTo>
                  <a:lnTo>
                    <a:pt x="10768" y="252647"/>
                  </a:lnTo>
                  <a:lnTo>
                    <a:pt x="10790" y="251469"/>
                  </a:lnTo>
                  <a:lnTo>
                    <a:pt x="10798" y="250258"/>
                  </a:lnTo>
                  <a:lnTo>
                    <a:pt x="10790" y="249081"/>
                  </a:lnTo>
                  <a:lnTo>
                    <a:pt x="10768" y="247903"/>
                  </a:lnTo>
                  <a:lnTo>
                    <a:pt x="10731" y="246726"/>
                  </a:lnTo>
                  <a:lnTo>
                    <a:pt x="10687" y="245582"/>
                  </a:lnTo>
                  <a:lnTo>
                    <a:pt x="10628" y="244438"/>
                  </a:lnTo>
                  <a:lnTo>
                    <a:pt x="10554" y="243328"/>
                  </a:lnTo>
                  <a:lnTo>
                    <a:pt x="10465" y="242252"/>
                  </a:lnTo>
                  <a:lnTo>
                    <a:pt x="10369" y="241209"/>
                  </a:lnTo>
                  <a:lnTo>
                    <a:pt x="10266" y="240166"/>
                  </a:lnTo>
                  <a:lnTo>
                    <a:pt x="10140" y="239157"/>
                  </a:lnTo>
                  <a:lnTo>
                    <a:pt x="10014" y="238181"/>
                  </a:lnTo>
                  <a:lnTo>
                    <a:pt x="9874" y="237239"/>
                  </a:lnTo>
                  <a:lnTo>
                    <a:pt x="9719" y="236331"/>
                  </a:lnTo>
                  <a:lnTo>
                    <a:pt x="9556" y="235422"/>
                  </a:lnTo>
                  <a:lnTo>
                    <a:pt x="9386" y="234581"/>
                  </a:lnTo>
                  <a:lnTo>
                    <a:pt x="9209" y="233774"/>
                  </a:lnTo>
                  <a:lnTo>
                    <a:pt x="9024" y="233000"/>
                  </a:lnTo>
                  <a:lnTo>
                    <a:pt x="8824" y="232260"/>
                  </a:lnTo>
                  <a:lnTo>
                    <a:pt x="8625" y="231587"/>
                  </a:lnTo>
                  <a:lnTo>
                    <a:pt x="8411" y="230915"/>
                  </a:lnTo>
                  <a:lnTo>
                    <a:pt x="8189" y="230309"/>
                  </a:lnTo>
                  <a:lnTo>
                    <a:pt x="7967"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22" y="340384"/>
                  </a:moveTo>
                  <a:lnTo>
                    <a:pt x="4848" y="340485"/>
                  </a:lnTo>
                  <a:lnTo>
                    <a:pt x="4582" y="340653"/>
                  </a:lnTo>
                  <a:lnTo>
                    <a:pt x="4316" y="340855"/>
                  </a:lnTo>
                  <a:lnTo>
                    <a:pt x="4050" y="341124"/>
                  </a:lnTo>
                  <a:lnTo>
                    <a:pt x="3799" y="341426"/>
                  </a:lnTo>
                  <a:lnTo>
                    <a:pt x="3548" y="341797"/>
                  </a:lnTo>
                  <a:lnTo>
                    <a:pt x="3304" y="342200"/>
                  </a:lnTo>
                  <a:lnTo>
                    <a:pt x="3060" y="342671"/>
                  </a:lnTo>
                  <a:lnTo>
                    <a:pt x="2831" y="343209"/>
                  </a:lnTo>
                  <a:lnTo>
                    <a:pt x="2602" y="343748"/>
                  </a:lnTo>
                  <a:lnTo>
                    <a:pt x="2387" y="344387"/>
                  </a:lnTo>
                  <a:lnTo>
                    <a:pt x="2173" y="345026"/>
                  </a:lnTo>
                  <a:lnTo>
                    <a:pt x="1966" y="345733"/>
                  </a:lnTo>
                  <a:lnTo>
                    <a:pt x="1774" y="346439"/>
                  </a:lnTo>
                  <a:lnTo>
                    <a:pt x="1589" y="347213"/>
                  </a:lnTo>
                  <a:lnTo>
                    <a:pt x="1404" y="348054"/>
                  </a:lnTo>
                  <a:lnTo>
                    <a:pt x="1234" y="348895"/>
                  </a:lnTo>
                  <a:lnTo>
                    <a:pt x="1079" y="349770"/>
                  </a:lnTo>
                  <a:lnTo>
                    <a:pt x="924" y="350678"/>
                  </a:lnTo>
                  <a:lnTo>
                    <a:pt x="784" y="351620"/>
                  </a:lnTo>
                  <a:lnTo>
                    <a:pt x="658" y="352595"/>
                  </a:lnTo>
                  <a:lnTo>
                    <a:pt x="532" y="353605"/>
                  </a:lnTo>
                  <a:lnTo>
                    <a:pt x="429" y="354648"/>
                  </a:lnTo>
                  <a:lnTo>
                    <a:pt x="333" y="355724"/>
                  </a:lnTo>
                  <a:lnTo>
                    <a:pt x="244" y="356801"/>
                  </a:lnTo>
                  <a:lnTo>
                    <a:pt x="170" y="357911"/>
                  </a:lnTo>
                  <a:lnTo>
                    <a:pt x="111" y="359021"/>
                  </a:lnTo>
                  <a:lnTo>
                    <a:pt x="67" y="360165"/>
                  </a:lnTo>
                  <a:lnTo>
                    <a:pt x="30" y="361342"/>
                  </a:lnTo>
                  <a:lnTo>
                    <a:pt x="8" y="362520"/>
                  </a:lnTo>
                  <a:lnTo>
                    <a:pt x="0" y="363697"/>
                  </a:lnTo>
                  <a:lnTo>
                    <a:pt x="8" y="364908"/>
                  </a:lnTo>
                  <a:lnTo>
                    <a:pt x="30" y="366086"/>
                  </a:lnTo>
                  <a:lnTo>
                    <a:pt x="67" y="367263"/>
                  </a:lnTo>
                  <a:lnTo>
                    <a:pt x="111" y="368407"/>
                  </a:lnTo>
                  <a:lnTo>
                    <a:pt x="170" y="369517"/>
                  </a:lnTo>
                  <a:lnTo>
                    <a:pt x="244" y="370627"/>
                  </a:lnTo>
                  <a:lnTo>
                    <a:pt x="333" y="371704"/>
                  </a:lnTo>
                  <a:lnTo>
                    <a:pt x="429" y="372780"/>
                  </a:lnTo>
                  <a:lnTo>
                    <a:pt x="532" y="373823"/>
                  </a:lnTo>
                  <a:lnTo>
                    <a:pt x="658" y="374799"/>
                  </a:lnTo>
                  <a:lnTo>
                    <a:pt x="784" y="375808"/>
                  </a:lnTo>
                  <a:lnTo>
                    <a:pt x="924" y="376750"/>
                  </a:lnTo>
                  <a:lnTo>
                    <a:pt x="1079" y="377658"/>
                  </a:lnTo>
                  <a:lnTo>
                    <a:pt x="1234" y="378533"/>
                  </a:lnTo>
                  <a:lnTo>
                    <a:pt x="1404" y="379374"/>
                  </a:lnTo>
                  <a:lnTo>
                    <a:pt x="1589" y="380215"/>
                  </a:lnTo>
                  <a:lnTo>
                    <a:pt x="1774" y="380989"/>
                  </a:lnTo>
                  <a:lnTo>
                    <a:pt x="1966" y="381695"/>
                  </a:lnTo>
                  <a:lnTo>
                    <a:pt x="2173" y="382402"/>
                  </a:lnTo>
                  <a:lnTo>
                    <a:pt x="2387" y="383041"/>
                  </a:lnTo>
                  <a:lnTo>
                    <a:pt x="2602" y="383680"/>
                  </a:lnTo>
                  <a:lnTo>
                    <a:pt x="2831" y="384218"/>
                  </a:lnTo>
                  <a:lnTo>
                    <a:pt x="3060" y="384757"/>
                  </a:lnTo>
                  <a:lnTo>
                    <a:pt x="3304" y="385228"/>
                  </a:lnTo>
                  <a:lnTo>
                    <a:pt x="3548" y="385631"/>
                  </a:lnTo>
                  <a:lnTo>
                    <a:pt x="3799" y="386001"/>
                  </a:lnTo>
                  <a:lnTo>
                    <a:pt x="4050" y="386304"/>
                  </a:lnTo>
                  <a:lnTo>
                    <a:pt x="4316" y="386573"/>
                  </a:lnTo>
                  <a:lnTo>
                    <a:pt x="4582" y="386775"/>
                  </a:lnTo>
                  <a:lnTo>
                    <a:pt x="4848" y="386943"/>
                  </a:lnTo>
                  <a:lnTo>
                    <a:pt x="5122"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7" y="384218"/>
                  </a:lnTo>
                  <a:lnTo>
                    <a:pt x="8189" y="383680"/>
                  </a:lnTo>
                  <a:lnTo>
                    <a:pt x="8411" y="383041"/>
                  </a:lnTo>
                  <a:lnTo>
                    <a:pt x="8625" y="382402"/>
                  </a:lnTo>
                  <a:lnTo>
                    <a:pt x="8824" y="381695"/>
                  </a:lnTo>
                  <a:lnTo>
                    <a:pt x="9024" y="380989"/>
                  </a:lnTo>
                  <a:lnTo>
                    <a:pt x="9209" y="380215"/>
                  </a:lnTo>
                  <a:lnTo>
                    <a:pt x="9386" y="379374"/>
                  </a:lnTo>
                  <a:lnTo>
                    <a:pt x="9556" y="378533"/>
                  </a:lnTo>
                  <a:lnTo>
                    <a:pt x="9719" y="377658"/>
                  </a:lnTo>
                  <a:lnTo>
                    <a:pt x="9874" y="376750"/>
                  </a:lnTo>
                  <a:lnTo>
                    <a:pt x="10014" y="375808"/>
                  </a:lnTo>
                  <a:lnTo>
                    <a:pt x="10140" y="374799"/>
                  </a:lnTo>
                  <a:lnTo>
                    <a:pt x="10266" y="373823"/>
                  </a:lnTo>
                  <a:lnTo>
                    <a:pt x="10369" y="372780"/>
                  </a:lnTo>
                  <a:lnTo>
                    <a:pt x="10465" y="371704"/>
                  </a:lnTo>
                  <a:lnTo>
                    <a:pt x="10554" y="370627"/>
                  </a:lnTo>
                  <a:lnTo>
                    <a:pt x="10628" y="369517"/>
                  </a:lnTo>
                  <a:lnTo>
                    <a:pt x="10687" y="368407"/>
                  </a:lnTo>
                  <a:lnTo>
                    <a:pt x="10731" y="367263"/>
                  </a:lnTo>
                  <a:lnTo>
                    <a:pt x="10768" y="366086"/>
                  </a:lnTo>
                  <a:lnTo>
                    <a:pt x="10790" y="364908"/>
                  </a:lnTo>
                  <a:lnTo>
                    <a:pt x="10798" y="363697"/>
                  </a:lnTo>
                  <a:lnTo>
                    <a:pt x="10790" y="362520"/>
                  </a:lnTo>
                  <a:lnTo>
                    <a:pt x="10768" y="361342"/>
                  </a:lnTo>
                  <a:lnTo>
                    <a:pt x="10731" y="360165"/>
                  </a:lnTo>
                  <a:lnTo>
                    <a:pt x="10687" y="359021"/>
                  </a:lnTo>
                  <a:lnTo>
                    <a:pt x="10628" y="357911"/>
                  </a:lnTo>
                  <a:lnTo>
                    <a:pt x="10554" y="356801"/>
                  </a:lnTo>
                  <a:lnTo>
                    <a:pt x="10465" y="355724"/>
                  </a:lnTo>
                  <a:lnTo>
                    <a:pt x="10369" y="354648"/>
                  </a:lnTo>
                  <a:lnTo>
                    <a:pt x="10266" y="353605"/>
                  </a:lnTo>
                  <a:lnTo>
                    <a:pt x="10140" y="352595"/>
                  </a:lnTo>
                  <a:lnTo>
                    <a:pt x="10014" y="351620"/>
                  </a:lnTo>
                  <a:lnTo>
                    <a:pt x="9874" y="350678"/>
                  </a:lnTo>
                  <a:lnTo>
                    <a:pt x="9719" y="349770"/>
                  </a:lnTo>
                  <a:lnTo>
                    <a:pt x="9556" y="348895"/>
                  </a:lnTo>
                  <a:lnTo>
                    <a:pt x="9386" y="348054"/>
                  </a:lnTo>
                  <a:lnTo>
                    <a:pt x="9209" y="347213"/>
                  </a:lnTo>
                  <a:lnTo>
                    <a:pt x="9024" y="346439"/>
                  </a:lnTo>
                  <a:lnTo>
                    <a:pt x="8824" y="345733"/>
                  </a:lnTo>
                  <a:lnTo>
                    <a:pt x="8625" y="345026"/>
                  </a:lnTo>
                  <a:lnTo>
                    <a:pt x="8411" y="344387"/>
                  </a:lnTo>
                  <a:lnTo>
                    <a:pt x="8189" y="343748"/>
                  </a:lnTo>
                  <a:lnTo>
                    <a:pt x="7967"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403" y="453822"/>
                  </a:moveTo>
                  <a:lnTo>
                    <a:pt x="5122" y="453856"/>
                  </a:lnTo>
                  <a:lnTo>
                    <a:pt x="4848" y="453957"/>
                  </a:lnTo>
                  <a:lnTo>
                    <a:pt x="4582" y="454092"/>
                  </a:lnTo>
                  <a:lnTo>
                    <a:pt x="4316" y="454293"/>
                  </a:lnTo>
                  <a:lnTo>
                    <a:pt x="4050" y="454562"/>
                  </a:lnTo>
                  <a:lnTo>
                    <a:pt x="3799" y="454865"/>
                  </a:lnTo>
                  <a:lnTo>
                    <a:pt x="3548" y="455235"/>
                  </a:lnTo>
                  <a:lnTo>
                    <a:pt x="3304" y="455639"/>
                  </a:lnTo>
                  <a:lnTo>
                    <a:pt x="3060" y="456110"/>
                  </a:lnTo>
                  <a:lnTo>
                    <a:pt x="2831" y="456615"/>
                  </a:lnTo>
                  <a:lnTo>
                    <a:pt x="2602" y="457153"/>
                  </a:lnTo>
                  <a:lnTo>
                    <a:pt x="2387" y="457758"/>
                  </a:lnTo>
                  <a:lnTo>
                    <a:pt x="2173" y="458398"/>
                  </a:lnTo>
                  <a:lnTo>
                    <a:pt x="1966" y="459104"/>
                  </a:lnTo>
                  <a:lnTo>
                    <a:pt x="1774" y="459811"/>
                  </a:lnTo>
                  <a:lnTo>
                    <a:pt x="1589" y="460584"/>
                  </a:lnTo>
                  <a:lnTo>
                    <a:pt x="1404" y="461392"/>
                  </a:lnTo>
                  <a:lnTo>
                    <a:pt x="1234" y="462233"/>
                  </a:lnTo>
                  <a:lnTo>
                    <a:pt x="1079" y="463141"/>
                  </a:lnTo>
                  <a:lnTo>
                    <a:pt x="924" y="464049"/>
                  </a:lnTo>
                  <a:lnTo>
                    <a:pt x="784" y="464991"/>
                  </a:lnTo>
                  <a:lnTo>
                    <a:pt x="658" y="465967"/>
                  </a:lnTo>
                  <a:lnTo>
                    <a:pt x="532" y="466976"/>
                  </a:lnTo>
                  <a:lnTo>
                    <a:pt x="429" y="468019"/>
                  </a:lnTo>
                  <a:lnTo>
                    <a:pt x="333" y="469062"/>
                  </a:lnTo>
                  <a:lnTo>
                    <a:pt x="244" y="470172"/>
                  </a:lnTo>
                  <a:lnTo>
                    <a:pt x="170" y="471282"/>
                  </a:lnTo>
                  <a:lnTo>
                    <a:pt x="111" y="472426"/>
                  </a:lnTo>
                  <a:lnTo>
                    <a:pt x="67" y="473570"/>
                  </a:lnTo>
                  <a:lnTo>
                    <a:pt x="30" y="474747"/>
                  </a:lnTo>
                  <a:lnTo>
                    <a:pt x="8" y="475958"/>
                  </a:lnTo>
                  <a:lnTo>
                    <a:pt x="0" y="477170"/>
                  </a:lnTo>
                  <a:lnTo>
                    <a:pt x="8" y="478381"/>
                  </a:lnTo>
                  <a:lnTo>
                    <a:pt x="30" y="479558"/>
                  </a:lnTo>
                  <a:lnTo>
                    <a:pt x="67" y="480702"/>
                  </a:lnTo>
                  <a:lnTo>
                    <a:pt x="111" y="481879"/>
                  </a:lnTo>
                  <a:lnTo>
                    <a:pt x="170" y="482989"/>
                  </a:lnTo>
                  <a:lnTo>
                    <a:pt x="244" y="484100"/>
                  </a:lnTo>
                  <a:lnTo>
                    <a:pt x="333" y="485176"/>
                  </a:lnTo>
                  <a:lnTo>
                    <a:pt x="429" y="486253"/>
                  </a:lnTo>
                  <a:lnTo>
                    <a:pt x="532" y="487262"/>
                  </a:lnTo>
                  <a:lnTo>
                    <a:pt x="658" y="488271"/>
                  </a:lnTo>
                  <a:lnTo>
                    <a:pt x="784" y="489247"/>
                  </a:lnTo>
                  <a:lnTo>
                    <a:pt x="924" y="490189"/>
                  </a:lnTo>
                  <a:lnTo>
                    <a:pt x="1079" y="491131"/>
                  </a:lnTo>
                  <a:lnTo>
                    <a:pt x="1234" y="492005"/>
                  </a:lnTo>
                  <a:lnTo>
                    <a:pt x="1404" y="492846"/>
                  </a:lnTo>
                  <a:lnTo>
                    <a:pt x="1589" y="493654"/>
                  </a:lnTo>
                  <a:lnTo>
                    <a:pt x="1774" y="494428"/>
                  </a:lnTo>
                  <a:lnTo>
                    <a:pt x="1966" y="495168"/>
                  </a:lnTo>
                  <a:lnTo>
                    <a:pt x="2173" y="495874"/>
                  </a:lnTo>
                  <a:lnTo>
                    <a:pt x="2387" y="496513"/>
                  </a:lnTo>
                  <a:lnTo>
                    <a:pt x="2602" y="497119"/>
                  </a:lnTo>
                  <a:lnTo>
                    <a:pt x="2831" y="497691"/>
                  </a:lnTo>
                  <a:lnTo>
                    <a:pt x="3060" y="498195"/>
                  </a:lnTo>
                  <a:lnTo>
                    <a:pt x="3304" y="498666"/>
                  </a:lnTo>
                  <a:lnTo>
                    <a:pt x="3548" y="499104"/>
                  </a:lnTo>
                  <a:lnTo>
                    <a:pt x="3799" y="499474"/>
                  </a:lnTo>
                  <a:lnTo>
                    <a:pt x="4050" y="499777"/>
                  </a:lnTo>
                  <a:lnTo>
                    <a:pt x="4316" y="500046"/>
                  </a:lnTo>
                  <a:lnTo>
                    <a:pt x="4582" y="500248"/>
                  </a:lnTo>
                  <a:lnTo>
                    <a:pt x="4848" y="500382"/>
                  </a:lnTo>
                  <a:lnTo>
                    <a:pt x="5122" y="500483"/>
                  </a:lnTo>
                  <a:lnTo>
                    <a:pt x="5403"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7" y="497691"/>
                  </a:lnTo>
                  <a:lnTo>
                    <a:pt x="8189" y="497119"/>
                  </a:lnTo>
                  <a:lnTo>
                    <a:pt x="8411" y="496513"/>
                  </a:lnTo>
                  <a:lnTo>
                    <a:pt x="8625" y="495874"/>
                  </a:lnTo>
                  <a:lnTo>
                    <a:pt x="8824" y="495168"/>
                  </a:lnTo>
                  <a:lnTo>
                    <a:pt x="9024" y="494428"/>
                  </a:lnTo>
                  <a:lnTo>
                    <a:pt x="9209" y="493654"/>
                  </a:lnTo>
                  <a:lnTo>
                    <a:pt x="9386" y="492846"/>
                  </a:lnTo>
                  <a:lnTo>
                    <a:pt x="9556" y="492005"/>
                  </a:lnTo>
                  <a:lnTo>
                    <a:pt x="9719" y="491131"/>
                  </a:lnTo>
                  <a:lnTo>
                    <a:pt x="9874" y="490189"/>
                  </a:lnTo>
                  <a:lnTo>
                    <a:pt x="10014" y="489247"/>
                  </a:lnTo>
                  <a:lnTo>
                    <a:pt x="10140" y="488271"/>
                  </a:lnTo>
                  <a:lnTo>
                    <a:pt x="10266" y="487262"/>
                  </a:lnTo>
                  <a:lnTo>
                    <a:pt x="10369" y="486253"/>
                  </a:lnTo>
                  <a:lnTo>
                    <a:pt x="10465" y="485176"/>
                  </a:lnTo>
                  <a:lnTo>
                    <a:pt x="10554" y="484100"/>
                  </a:lnTo>
                  <a:lnTo>
                    <a:pt x="10628" y="482989"/>
                  </a:lnTo>
                  <a:lnTo>
                    <a:pt x="10687" y="481879"/>
                  </a:lnTo>
                  <a:lnTo>
                    <a:pt x="10731" y="480702"/>
                  </a:lnTo>
                  <a:lnTo>
                    <a:pt x="10768" y="479558"/>
                  </a:lnTo>
                  <a:lnTo>
                    <a:pt x="10790" y="478381"/>
                  </a:lnTo>
                  <a:lnTo>
                    <a:pt x="10798" y="477170"/>
                  </a:lnTo>
                  <a:lnTo>
                    <a:pt x="10790" y="475958"/>
                  </a:lnTo>
                  <a:lnTo>
                    <a:pt x="10768" y="474747"/>
                  </a:lnTo>
                  <a:lnTo>
                    <a:pt x="10731" y="473570"/>
                  </a:lnTo>
                  <a:lnTo>
                    <a:pt x="10687" y="472426"/>
                  </a:lnTo>
                  <a:lnTo>
                    <a:pt x="10628" y="471282"/>
                  </a:lnTo>
                  <a:lnTo>
                    <a:pt x="10554" y="470172"/>
                  </a:lnTo>
                  <a:lnTo>
                    <a:pt x="10465" y="469062"/>
                  </a:lnTo>
                  <a:lnTo>
                    <a:pt x="10369" y="468019"/>
                  </a:lnTo>
                  <a:lnTo>
                    <a:pt x="10266" y="466976"/>
                  </a:lnTo>
                  <a:lnTo>
                    <a:pt x="10140" y="465967"/>
                  </a:lnTo>
                  <a:lnTo>
                    <a:pt x="10014" y="464991"/>
                  </a:lnTo>
                  <a:lnTo>
                    <a:pt x="9874" y="464049"/>
                  </a:lnTo>
                  <a:lnTo>
                    <a:pt x="9719" y="463141"/>
                  </a:lnTo>
                  <a:lnTo>
                    <a:pt x="9556" y="462233"/>
                  </a:lnTo>
                  <a:lnTo>
                    <a:pt x="9386" y="461392"/>
                  </a:lnTo>
                  <a:lnTo>
                    <a:pt x="9209" y="460584"/>
                  </a:lnTo>
                  <a:lnTo>
                    <a:pt x="9024" y="459811"/>
                  </a:lnTo>
                  <a:lnTo>
                    <a:pt x="8824" y="459104"/>
                  </a:lnTo>
                  <a:lnTo>
                    <a:pt x="8625" y="458398"/>
                  </a:lnTo>
                  <a:lnTo>
                    <a:pt x="8411" y="457758"/>
                  </a:lnTo>
                  <a:lnTo>
                    <a:pt x="8189" y="457153"/>
                  </a:lnTo>
                  <a:lnTo>
                    <a:pt x="7967"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403" y="453822"/>
                  </a:lnTo>
                  <a:close/>
                  <a:moveTo>
                    <a:pt x="5122" y="567059"/>
                  </a:moveTo>
                  <a:lnTo>
                    <a:pt x="4848" y="567160"/>
                  </a:lnTo>
                  <a:lnTo>
                    <a:pt x="4582" y="567328"/>
                  </a:lnTo>
                  <a:lnTo>
                    <a:pt x="4316" y="567530"/>
                  </a:lnTo>
                  <a:lnTo>
                    <a:pt x="4050" y="567766"/>
                  </a:lnTo>
                  <a:lnTo>
                    <a:pt x="3799" y="568102"/>
                  </a:lnTo>
                  <a:lnTo>
                    <a:pt x="3548" y="568472"/>
                  </a:lnTo>
                  <a:lnTo>
                    <a:pt x="3304" y="568876"/>
                  </a:lnTo>
                  <a:lnTo>
                    <a:pt x="3060" y="569347"/>
                  </a:lnTo>
                  <a:lnTo>
                    <a:pt x="2831" y="569885"/>
                  </a:lnTo>
                  <a:lnTo>
                    <a:pt x="2602" y="570423"/>
                  </a:lnTo>
                  <a:lnTo>
                    <a:pt x="2387" y="571029"/>
                  </a:lnTo>
                  <a:lnTo>
                    <a:pt x="2173" y="571702"/>
                  </a:lnTo>
                  <a:lnTo>
                    <a:pt x="1966" y="572408"/>
                  </a:lnTo>
                  <a:lnTo>
                    <a:pt x="1774" y="573115"/>
                  </a:lnTo>
                  <a:lnTo>
                    <a:pt x="1589" y="573889"/>
                  </a:lnTo>
                  <a:lnTo>
                    <a:pt x="1404" y="574730"/>
                  </a:lnTo>
                  <a:lnTo>
                    <a:pt x="1234" y="575571"/>
                  </a:lnTo>
                  <a:lnTo>
                    <a:pt x="1079" y="576445"/>
                  </a:lnTo>
                  <a:lnTo>
                    <a:pt x="924" y="577354"/>
                  </a:lnTo>
                  <a:lnTo>
                    <a:pt x="784" y="578296"/>
                  </a:lnTo>
                  <a:lnTo>
                    <a:pt x="658" y="579271"/>
                  </a:lnTo>
                  <a:lnTo>
                    <a:pt x="532" y="580280"/>
                  </a:lnTo>
                  <a:lnTo>
                    <a:pt x="429" y="581323"/>
                  </a:lnTo>
                  <a:lnTo>
                    <a:pt x="333" y="582400"/>
                  </a:lnTo>
                  <a:lnTo>
                    <a:pt x="244" y="583476"/>
                  </a:lnTo>
                  <a:lnTo>
                    <a:pt x="170" y="584586"/>
                  </a:lnTo>
                  <a:lnTo>
                    <a:pt x="111" y="585697"/>
                  </a:lnTo>
                  <a:lnTo>
                    <a:pt x="67" y="586840"/>
                  </a:lnTo>
                  <a:lnTo>
                    <a:pt x="30" y="588018"/>
                  </a:lnTo>
                  <a:lnTo>
                    <a:pt x="8" y="589195"/>
                  </a:lnTo>
                  <a:lnTo>
                    <a:pt x="0" y="590373"/>
                  </a:lnTo>
                  <a:lnTo>
                    <a:pt x="8" y="591618"/>
                  </a:lnTo>
                  <a:lnTo>
                    <a:pt x="30" y="592795"/>
                  </a:lnTo>
                  <a:lnTo>
                    <a:pt x="67" y="593972"/>
                  </a:lnTo>
                  <a:lnTo>
                    <a:pt x="111" y="595150"/>
                  </a:lnTo>
                  <a:lnTo>
                    <a:pt x="170" y="596294"/>
                  </a:lnTo>
                  <a:lnTo>
                    <a:pt x="244" y="597404"/>
                  </a:lnTo>
                  <a:lnTo>
                    <a:pt x="333" y="598480"/>
                  </a:lnTo>
                  <a:lnTo>
                    <a:pt x="429" y="599557"/>
                  </a:lnTo>
                  <a:lnTo>
                    <a:pt x="532" y="600600"/>
                  </a:lnTo>
                  <a:lnTo>
                    <a:pt x="658" y="601609"/>
                  </a:lnTo>
                  <a:lnTo>
                    <a:pt x="784" y="602585"/>
                  </a:lnTo>
                  <a:lnTo>
                    <a:pt x="924" y="603527"/>
                  </a:lnTo>
                  <a:lnTo>
                    <a:pt x="1079" y="604435"/>
                  </a:lnTo>
                  <a:lnTo>
                    <a:pt x="1234" y="605310"/>
                  </a:lnTo>
                  <a:lnTo>
                    <a:pt x="1404" y="606151"/>
                  </a:lnTo>
                  <a:lnTo>
                    <a:pt x="1589" y="606958"/>
                  </a:lnTo>
                  <a:lnTo>
                    <a:pt x="1774" y="607732"/>
                  </a:lnTo>
                  <a:lnTo>
                    <a:pt x="1966" y="608472"/>
                  </a:lnTo>
                  <a:lnTo>
                    <a:pt x="2173" y="609145"/>
                  </a:lnTo>
                  <a:lnTo>
                    <a:pt x="2387" y="609784"/>
                  </a:lnTo>
                  <a:lnTo>
                    <a:pt x="2602" y="610389"/>
                  </a:lnTo>
                  <a:lnTo>
                    <a:pt x="2831" y="610961"/>
                  </a:lnTo>
                  <a:lnTo>
                    <a:pt x="3060" y="611466"/>
                  </a:lnTo>
                  <a:lnTo>
                    <a:pt x="3304" y="611937"/>
                  </a:lnTo>
                  <a:lnTo>
                    <a:pt x="3548" y="612341"/>
                  </a:lnTo>
                  <a:lnTo>
                    <a:pt x="3799" y="612711"/>
                  </a:lnTo>
                  <a:lnTo>
                    <a:pt x="4050" y="613013"/>
                  </a:lnTo>
                  <a:lnTo>
                    <a:pt x="4316" y="613249"/>
                  </a:lnTo>
                  <a:lnTo>
                    <a:pt x="4582" y="613451"/>
                  </a:lnTo>
                  <a:lnTo>
                    <a:pt x="4848" y="613619"/>
                  </a:lnTo>
                  <a:lnTo>
                    <a:pt x="5122" y="613686"/>
                  </a:lnTo>
                  <a:lnTo>
                    <a:pt x="5403"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7" y="610961"/>
                  </a:lnTo>
                  <a:lnTo>
                    <a:pt x="8189" y="610389"/>
                  </a:lnTo>
                  <a:lnTo>
                    <a:pt x="8411" y="609784"/>
                  </a:lnTo>
                  <a:lnTo>
                    <a:pt x="8625" y="609145"/>
                  </a:lnTo>
                  <a:lnTo>
                    <a:pt x="8824" y="608472"/>
                  </a:lnTo>
                  <a:lnTo>
                    <a:pt x="9024" y="607732"/>
                  </a:lnTo>
                  <a:lnTo>
                    <a:pt x="9209" y="606958"/>
                  </a:lnTo>
                  <a:lnTo>
                    <a:pt x="9386" y="606151"/>
                  </a:lnTo>
                  <a:lnTo>
                    <a:pt x="9556" y="605310"/>
                  </a:lnTo>
                  <a:lnTo>
                    <a:pt x="9719" y="604435"/>
                  </a:lnTo>
                  <a:lnTo>
                    <a:pt x="9874" y="603527"/>
                  </a:lnTo>
                  <a:lnTo>
                    <a:pt x="10014" y="602585"/>
                  </a:lnTo>
                  <a:lnTo>
                    <a:pt x="10140" y="601609"/>
                  </a:lnTo>
                  <a:lnTo>
                    <a:pt x="10266" y="600600"/>
                  </a:lnTo>
                  <a:lnTo>
                    <a:pt x="10369" y="599557"/>
                  </a:lnTo>
                  <a:lnTo>
                    <a:pt x="10465" y="598480"/>
                  </a:lnTo>
                  <a:lnTo>
                    <a:pt x="10554" y="597404"/>
                  </a:lnTo>
                  <a:lnTo>
                    <a:pt x="10628" y="596294"/>
                  </a:lnTo>
                  <a:lnTo>
                    <a:pt x="10687" y="595150"/>
                  </a:lnTo>
                  <a:lnTo>
                    <a:pt x="10731" y="593972"/>
                  </a:lnTo>
                  <a:lnTo>
                    <a:pt x="10768" y="592795"/>
                  </a:lnTo>
                  <a:lnTo>
                    <a:pt x="10790" y="591618"/>
                  </a:lnTo>
                  <a:lnTo>
                    <a:pt x="10798" y="590373"/>
                  </a:lnTo>
                  <a:lnTo>
                    <a:pt x="10790" y="589195"/>
                  </a:lnTo>
                  <a:lnTo>
                    <a:pt x="10768" y="588018"/>
                  </a:lnTo>
                  <a:lnTo>
                    <a:pt x="10731" y="586840"/>
                  </a:lnTo>
                  <a:lnTo>
                    <a:pt x="10687" y="585697"/>
                  </a:lnTo>
                  <a:lnTo>
                    <a:pt x="10628" y="584586"/>
                  </a:lnTo>
                  <a:lnTo>
                    <a:pt x="10554" y="583476"/>
                  </a:lnTo>
                  <a:lnTo>
                    <a:pt x="10465" y="582400"/>
                  </a:lnTo>
                  <a:lnTo>
                    <a:pt x="10369" y="581323"/>
                  </a:lnTo>
                  <a:lnTo>
                    <a:pt x="10266" y="580280"/>
                  </a:lnTo>
                  <a:lnTo>
                    <a:pt x="10140" y="579271"/>
                  </a:lnTo>
                  <a:lnTo>
                    <a:pt x="10014" y="578296"/>
                  </a:lnTo>
                  <a:lnTo>
                    <a:pt x="9874" y="577354"/>
                  </a:lnTo>
                  <a:lnTo>
                    <a:pt x="9719" y="576445"/>
                  </a:lnTo>
                  <a:lnTo>
                    <a:pt x="9556" y="575571"/>
                  </a:lnTo>
                  <a:lnTo>
                    <a:pt x="9386" y="574730"/>
                  </a:lnTo>
                  <a:lnTo>
                    <a:pt x="9209" y="573889"/>
                  </a:lnTo>
                  <a:lnTo>
                    <a:pt x="9024" y="573115"/>
                  </a:lnTo>
                  <a:lnTo>
                    <a:pt x="8824" y="572408"/>
                  </a:lnTo>
                  <a:lnTo>
                    <a:pt x="8625" y="571702"/>
                  </a:lnTo>
                  <a:lnTo>
                    <a:pt x="8411" y="571029"/>
                  </a:lnTo>
                  <a:lnTo>
                    <a:pt x="8189" y="570423"/>
                  </a:lnTo>
                  <a:lnTo>
                    <a:pt x="7967"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1"/>
            <p:cNvSpPr/>
            <p:nvPr/>
          </p:nvSpPr>
          <p:spPr>
            <a:xfrm>
              <a:off x="11564345" y="1047749"/>
              <a:ext cx="55637" cy="876085"/>
            </a:xfrm>
            <a:custGeom>
              <a:avLst/>
              <a:gdLst/>
              <a:ahLst/>
              <a:cxnLst/>
              <a:rect l="l" t="t" r="r" b="b"/>
              <a:pathLst>
                <a:path w="10798" h="613720" extrusionOk="0">
                  <a:moveTo>
                    <a:pt x="5396" y="0"/>
                  </a:moveTo>
                  <a:lnTo>
                    <a:pt x="5115" y="34"/>
                  </a:lnTo>
                  <a:lnTo>
                    <a:pt x="4841" y="135"/>
                  </a:lnTo>
                  <a:lnTo>
                    <a:pt x="4568" y="269"/>
                  </a:lnTo>
                  <a:lnTo>
                    <a:pt x="4302" y="471"/>
                  </a:lnTo>
                  <a:lnTo>
                    <a:pt x="4036" y="740"/>
                  </a:lnTo>
                  <a:lnTo>
                    <a:pt x="3777" y="1043"/>
                  </a:lnTo>
                  <a:lnTo>
                    <a:pt x="3526" y="1413"/>
                  </a:lnTo>
                  <a:lnTo>
                    <a:pt x="3282" y="1850"/>
                  </a:lnTo>
                  <a:lnTo>
                    <a:pt x="3038" y="2321"/>
                  </a:lnTo>
                  <a:lnTo>
                    <a:pt x="2809" y="2826"/>
                  </a:lnTo>
                  <a:lnTo>
                    <a:pt x="2580" y="3398"/>
                  </a:lnTo>
                  <a:lnTo>
                    <a:pt x="2358" y="4003"/>
                  </a:lnTo>
                  <a:lnTo>
                    <a:pt x="2151" y="4643"/>
                  </a:lnTo>
                  <a:lnTo>
                    <a:pt x="1944" y="5349"/>
                  </a:lnTo>
                  <a:lnTo>
                    <a:pt x="1752" y="6089"/>
                  </a:lnTo>
                  <a:lnTo>
                    <a:pt x="1567" y="6863"/>
                  </a:lnTo>
                  <a:lnTo>
                    <a:pt x="1390" y="7670"/>
                  </a:lnTo>
                  <a:lnTo>
                    <a:pt x="1220" y="8511"/>
                  </a:lnTo>
                  <a:lnTo>
                    <a:pt x="1057" y="9420"/>
                  </a:lnTo>
                  <a:lnTo>
                    <a:pt x="910" y="10328"/>
                  </a:lnTo>
                  <a:lnTo>
                    <a:pt x="769" y="11270"/>
                  </a:lnTo>
                  <a:lnTo>
                    <a:pt x="644" y="12245"/>
                  </a:lnTo>
                  <a:lnTo>
                    <a:pt x="525" y="13255"/>
                  </a:lnTo>
                  <a:lnTo>
                    <a:pt x="422" y="14298"/>
                  </a:lnTo>
                  <a:lnTo>
                    <a:pt x="326" y="15340"/>
                  </a:lnTo>
                  <a:lnTo>
                    <a:pt x="237" y="16417"/>
                  </a:lnTo>
                  <a:lnTo>
                    <a:pt x="171" y="17527"/>
                  </a:lnTo>
                  <a:lnTo>
                    <a:pt x="111" y="18671"/>
                  </a:lnTo>
                  <a:lnTo>
                    <a:pt x="60" y="19815"/>
                  </a:lnTo>
                  <a:lnTo>
                    <a:pt x="30" y="20959"/>
                  </a:lnTo>
                  <a:lnTo>
                    <a:pt x="8" y="22136"/>
                  </a:lnTo>
                  <a:lnTo>
                    <a:pt x="1" y="23347"/>
                  </a:lnTo>
                  <a:lnTo>
                    <a:pt x="8" y="24558"/>
                  </a:lnTo>
                  <a:lnTo>
                    <a:pt x="30" y="25736"/>
                  </a:lnTo>
                  <a:lnTo>
                    <a:pt x="60" y="26879"/>
                  </a:lnTo>
                  <a:lnTo>
                    <a:pt x="111" y="28023"/>
                  </a:lnTo>
                  <a:lnTo>
                    <a:pt x="171" y="29167"/>
                  </a:lnTo>
                  <a:lnTo>
                    <a:pt x="237" y="30277"/>
                  </a:lnTo>
                  <a:lnTo>
                    <a:pt x="326" y="31354"/>
                  </a:lnTo>
                  <a:lnTo>
                    <a:pt x="422" y="32397"/>
                  </a:lnTo>
                  <a:lnTo>
                    <a:pt x="525" y="33440"/>
                  </a:lnTo>
                  <a:lnTo>
                    <a:pt x="644" y="34449"/>
                  </a:lnTo>
                  <a:lnTo>
                    <a:pt x="769" y="35424"/>
                  </a:lnTo>
                  <a:lnTo>
                    <a:pt x="910" y="36366"/>
                  </a:lnTo>
                  <a:lnTo>
                    <a:pt x="1057" y="37275"/>
                  </a:lnTo>
                  <a:lnTo>
                    <a:pt x="1220" y="38183"/>
                  </a:lnTo>
                  <a:lnTo>
                    <a:pt x="1390" y="39024"/>
                  </a:lnTo>
                  <a:lnTo>
                    <a:pt x="1567" y="39831"/>
                  </a:lnTo>
                  <a:lnTo>
                    <a:pt x="1752" y="40605"/>
                  </a:lnTo>
                  <a:lnTo>
                    <a:pt x="1944" y="41345"/>
                  </a:lnTo>
                  <a:lnTo>
                    <a:pt x="2151" y="42052"/>
                  </a:lnTo>
                  <a:lnTo>
                    <a:pt x="2358" y="42691"/>
                  </a:lnTo>
                  <a:lnTo>
                    <a:pt x="2580" y="43296"/>
                  </a:lnTo>
                  <a:lnTo>
                    <a:pt x="2809" y="43868"/>
                  </a:lnTo>
                  <a:lnTo>
                    <a:pt x="3038" y="44373"/>
                  </a:lnTo>
                  <a:lnTo>
                    <a:pt x="3282" y="44844"/>
                  </a:lnTo>
                  <a:lnTo>
                    <a:pt x="3526" y="45281"/>
                  </a:lnTo>
                  <a:lnTo>
                    <a:pt x="3777" y="45651"/>
                  </a:lnTo>
                  <a:lnTo>
                    <a:pt x="4036" y="45954"/>
                  </a:lnTo>
                  <a:lnTo>
                    <a:pt x="4302" y="46223"/>
                  </a:lnTo>
                  <a:lnTo>
                    <a:pt x="4568" y="46425"/>
                  </a:lnTo>
                  <a:lnTo>
                    <a:pt x="4841" y="46560"/>
                  </a:lnTo>
                  <a:lnTo>
                    <a:pt x="5115" y="46661"/>
                  </a:lnTo>
                  <a:lnTo>
                    <a:pt x="5396" y="46694"/>
                  </a:lnTo>
                  <a:lnTo>
                    <a:pt x="5676" y="46661"/>
                  </a:lnTo>
                  <a:lnTo>
                    <a:pt x="5950" y="46560"/>
                  </a:lnTo>
                  <a:lnTo>
                    <a:pt x="6216" y="46425"/>
                  </a:lnTo>
                  <a:lnTo>
                    <a:pt x="6482" y="46223"/>
                  </a:lnTo>
                  <a:lnTo>
                    <a:pt x="6741" y="45954"/>
                  </a:lnTo>
                  <a:lnTo>
                    <a:pt x="6999" y="45651"/>
                  </a:lnTo>
                  <a:lnTo>
                    <a:pt x="7251" y="45281"/>
                  </a:lnTo>
                  <a:lnTo>
                    <a:pt x="7494" y="44844"/>
                  </a:lnTo>
                  <a:lnTo>
                    <a:pt x="7731" y="44373"/>
                  </a:lnTo>
                  <a:lnTo>
                    <a:pt x="7967" y="43868"/>
                  </a:lnTo>
                  <a:lnTo>
                    <a:pt x="8189" y="43296"/>
                  </a:lnTo>
                  <a:lnTo>
                    <a:pt x="8411" y="42691"/>
                  </a:lnTo>
                  <a:lnTo>
                    <a:pt x="8625" y="42052"/>
                  </a:lnTo>
                  <a:lnTo>
                    <a:pt x="8825" y="41345"/>
                  </a:lnTo>
                  <a:lnTo>
                    <a:pt x="9024" y="40605"/>
                  </a:lnTo>
                  <a:lnTo>
                    <a:pt x="9209" y="39831"/>
                  </a:lnTo>
                  <a:lnTo>
                    <a:pt x="9386" y="39024"/>
                  </a:lnTo>
                  <a:lnTo>
                    <a:pt x="9556" y="38183"/>
                  </a:lnTo>
                  <a:lnTo>
                    <a:pt x="9719" y="37275"/>
                  </a:lnTo>
                  <a:lnTo>
                    <a:pt x="9874" y="36366"/>
                  </a:lnTo>
                  <a:lnTo>
                    <a:pt x="10015" y="35424"/>
                  </a:lnTo>
                  <a:lnTo>
                    <a:pt x="10140" y="34449"/>
                  </a:lnTo>
                  <a:lnTo>
                    <a:pt x="10258" y="33440"/>
                  </a:lnTo>
                  <a:lnTo>
                    <a:pt x="10369" y="32397"/>
                  </a:lnTo>
                  <a:lnTo>
                    <a:pt x="10465" y="31354"/>
                  </a:lnTo>
                  <a:lnTo>
                    <a:pt x="10554" y="30277"/>
                  </a:lnTo>
                  <a:lnTo>
                    <a:pt x="10628" y="29167"/>
                  </a:lnTo>
                  <a:lnTo>
                    <a:pt x="10687" y="28023"/>
                  </a:lnTo>
                  <a:lnTo>
                    <a:pt x="10731" y="26879"/>
                  </a:lnTo>
                  <a:lnTo>
                    <a:pt x="10768" y="25736"/>
                  </a:lnTo>
                  <a:lnTo>
                    <a:pt x="10791" y="24558"/>
                  </a:lnTo>
                  <a:lnTo>
                    <a:pt x="10798" y="23347"/>
                  </a:lnTo>
                  <a:lnTo>
                    <a:pt x="10791" y="22136"/>
                  </a:lnTo>
                  <a:lnTo>
                    <a:pt x="10768" y="20959"/>
                  </a:lnTo>
                  <a:lnTo>
                    <a:pt x="10731" y="19815"/>
                  </a:lnTo>
                  <a:lnTo>
                    <a:pt x="10687" y="18671"/>
                  </a:lnTo>
                  <a:lnTo>
                    <a:pt x="10628" y="17527"/>
                  </a:lnTo>
                  <a:lnTo>
                    <a:pt x="10554" y="16417"/>
                  </a:lnTo>
                  <a:lnTo>
                    <a:pt x="10465" y="15340"/>
                  </a:lnTo>
                  <a:lnTo>
                    <a:pt x="10369" y="14298"/>
                  </a:lnTo>
                  <a:lnTo>
                    <a:pt x="10258" y="13255"/>
                  </a:lnTo>
                  <a:lnTo>
                    <a:pt x="10140" y="12245"/>
                  </a:lnTo>
                  <a:lnTo>
                    <a:pt x="10015" y="11270"/>
                  </a:lnTo>
                  <a:lnTo>
                    <a:pt x="9874" y="10328"/>
                  </a:lnTo>
                  <a:lnTo>
                    <a:pt x="9719" y="9420"/>
                  </a:lnTo>
                  <a:lnTo>
                    <a:pt x="9556" y="8511"/>
                  </a:lnTo>
                  <a:lnTo>
                    <a:pt x="9386" y="7670"/>
                  </a:lnTo>
                  <a:lnTo>
                    <a:pt x="9209" y="6863"/>
                  </a:lnTo>
                  <a:lnTo>
                    <a:pt x="9024" y="6089"/>
                  </a:lnTo>
                  <a:lnTo>
                    <a:pt x="8825" y="5349"/>
                  </a:lnTo>
                  <a:lnTo>
                    <a:pt x="8625" y="4643"/>
                  </a:lnTo>
                  <a:lnTo>
                    <a:pt x="8411" y="4003"/>
                  </a:lnTo>
                  <a:lnTo>
                    <a:pt x="8189" y="3398"/>
                  </a:lnTo>
                  <a:lnTo>
                    <a:pt x="7967" y="2826"/>
                  </a:lnTo>
                  <a:lnTo>
                    <a:pt x="7731" y="2321"/>
                  </a:lnTo>
                  <a:lnTo>
                    <a:pt x="7494" y="1850"/>
                  </a:lnTo>
                  <a:lnTo>
                    <a:pt x="7251" y="1413"/>
                  </a:lnTo>
                  <a:lnTo>
                    <a:pt x="6999" y="1043"/>
                  </a:lnTo>
                  <a:lnTo>
                    <a:pt x="6741" y="740"/>
                  </a:lnTo>
                  <a:lnTo>
                    <a:pt x="6482" y="471"/>
                  </a:lnTo>
                  <a:lnTo>
                    <a:pt x="6216" y="269"/>
                  </a:lnTo>
                  <a:lnTo>
                    <a:pt x="5950" y="135"/>
                  </a:lnTo>
                  <a:lnTo>
                    <a:pt x="5676" y="34"/>
                  </a:lnTo>
                  <a:lnTo>
                    <a:pt x="5396" y="0"/>
                  </a:lnTo>
                  <a:close/>
                  <a:moveTo>
                    <a:pt x="5396" y="113472"/>
                  </a:moveTo>
                  <a:lnTo>
                    <a:pt x="5115" y="113506"/>
                  </a:lnTo>
                  <a:lnTo>
                    <a:pt x="4841" y="113573"/>
                  </a:lnTo>
                  <a:lnTo>
                    <a:pt x="4568" y="113742"/>
                  </a:lnTo>
                  <a:lnTo>
                    <a:pt x="4302" y="113943"/>
                  </a:lnTo>
                  <a:lnTo>
                    <a:pt x="4036" y="114213"/>
                  </a:lnTo>
                  <a:lnTo>
                    <a:pt x="3777" y="114515"/>
                  </a:lnTo>
                  <a:lnTo>
                    <a:pt x="3526" y="114885"/>
                  </a:lnTo>
                  <a:lnTo>
                    <a:pt x="3282" y="115323"/>
                  </a:lnTo>
                  <a:lnTo>
                    <a:pt x="3038" y="115794"/>
                  </a:lnTo>
                  <a:lnTo>
                    <a:pt x="2809" y="116298"/>
                  </a:lnTo>
                  <a:lnTo>
                    <a:pt x="2580" y="116870"/>
                  </a:lnTo>
                  <a:lnTo>
                    <a:pt x="2358" y="117476"/>
                  </a:lnTo>
                  <a:lnTo>
                    <a:pt x="2151" y="118115"/>
                  </a:lnTo>
                  <a:lnTo>
                    <a:pt x="1944" y="118821"/>
                  </a:lnTo>
                  <a:lnTo>
                    <a:pt x="1752" y="119562"/>
                  </a:lnTo>
                  <a:lnTo>
                    <a:pt x="1567" y="120335"/>
                  </a:lnTo>
                  <a:lnTo>
                    <a:pt x="1390" y="121143"/>
                  </a:lnTo>
                  <a:lnTo>
                    <a:pt x="1220" y="121984"/>
                  </a:lnTo>
                  <a:lnTo>
                    <a:pt x="1057" y="122858"/>
                  </a:lnTo>
                  <a:lnTo>
                    <a:pt x="910" y="123800"/>
                  </a:lnTo>
                  <a:lnTo>
                    <a:pt x="769" y="124742"/>
                  </a:lnTo>
                  <a:lnTo>
                    <a:pt x="644" y="125718"/>
                  </a:lnTo>
                  <a:lnTo>
                    <a:pt x="525" y="126727"/>
                  </a:lnTo>
                  <a:lnTo>
                    <a:pt x="422" y="127736"/>
                  </a:lnTo>
                  <a:lnTo>
                    <a:pt x="326" y="128813"/>
                  </a:lnTo>
                  <a:lnTo>
                    <a:pt x="237" y="129889"/>
                  </a:lnTo>
                  <a:lnTo>
                    <a:pt x="171" y="131000"/>
                  </a:lnTo>
                  <a:lnTo>
                    <a:pt x="111" y="132110"/>
                  </a:lnTo>
                  <a:lnTo>
                    <a:pt x="60" y="133254"/>
                  </a:lnTo>
                  <a:lnTo>
                    <a:pt x="30" y="134431"/>
                  </a:lnTo>
                  <a:lnTo>
                    <a:pt x="8" y="135608"/>
                  </a:lnTo>
                  <a:lnTo>
                    <a:pt x="1" y="136820"/>
                  </a:lnTo>
                  <a:lnTo>
                    <a:pt x="8" y="137997"/>
                  </a:lnTo>
                  <a:lnTo>
                    <a:pt x="30" y="139174"/>
                  </a:lnTo>
                  <a:lnTo>
                    <a:pt x="60" y="140352"/>
                  </a:lnTo>
                  <a:lnTo>
                    <a:pt x="111" y="141496"/>
                  </a:lnTo>
                  <a:lnTo>
                    <a:pt x="171" y="142640"/>
                  </a:lnTo>
                  <a:lnTo>
                    <a:pt x="237" y="143716"/>
                  </a:lnTo>
                  <a:lnTo>
                    <a:pt x="326" y="144826"/>
                  </a:lnTo>
                  <a:lnTo>
                    <a:pt x="422" y="145869"/>
                  </a:lnTo>
                  <a:lnTo>
                    <a:pt x="525" y="146912"/>
                  </a:lnTo>
                  <a:lnTo>
                    <a:pt x="644" y="147921"/>
                  </a:lnTo>
                  <a:lnTo>
                    <a:pt x="769" y="148897"/>
                  </a:lnTo>
                  <a:lnTo>
                    <a:pt x="910" y="149839"/>
                  </a:lnTo>
                  <a:lnTo>
                    <a:pt x="1057" y="150747"/>
                  </a:lnTo>
                  <a:lnTo>
                    <a:pt x="1220" y="151622"/>
                  </a:lnTo>
                  <a:lnTo>
                    <a:pt x="1390" y="152496"/>
                  </a:lnTo>
                  <a:lnTo>
                    <a:pt x="1567" y="153304"/>
                  </a:lnTo>
                  <a:lnTo>
                    <a:pt x="1752" y="154078"/>
                  </a:lnTo>
                  <a:lnTo>
                    <a:pt x="1944" y="154818"/>
                  </a:lnTo>
                  <a:lnTo>
                    <a:pt x="2151" y="155491"/>
                  </a:lnTo>
                  <a:lnTo>
                    <a:pt x="2358" y="156163"/>
                  </a:lnTo>
                  <a:lnTo>
                    <a:pt x="2580" y="156769"/>
                  </a:lnTo>
                  <a:lnTo>
                    <a:pt x="2809" y="157341"/>
                  </a:lnTo>
                  <a:lnTo>
                    <a:pt x="3038" y="157845"/>
                  </a:lnTo>
                  <a:lnTo>
                    <a:pt x="3282" y="158316"/>
                  </a:lnTo>
                  <a:lnTo>
                    <a:pt x="3526" y="158720"/>
                  </a:lnTo>
                  <a:lnTo>
                    <a:pt x="3777" y="159090"/>
                  </a:lnTo>
                  <a:lnTo>
                    <a:pt x="4036" y="159427"/>
                  </a:lnTo>
                  <a:lnTo>
                    <a:pt x="4302" y="159696"/>
                  </a:lnTo>
                  <a:lnTo>
                    <a:pt x="4568" y="159898"/>
                  </a:lnTo>
                  <a:lnTo>
                    <a:pt x="4841" y="160032"/>
                  </a:lnTo>
                  <a:lnTo>
                    <a:pt x="5115" y="160133"/>
                  </a:lnTo>
                  <a:lnTo>
                    <a:pt x="5396" y="160167"/>
                  </a:lnTo>
                  <a:lnTo>
                    <a:pt x="5676" y="160133"/>
                  </a:lnTo>
                  <a:lnTo>
                    <a:pt x="5950" y="160032"/>
                  </a:lnTo>
                  <a:lnTo>
                    <a:pt x="6216" y="159898"/>
                  </a:lnTo>
                  <a:lnTo>
                    <a:pt x="6482" y="159696"/>
                  </a:lnTo>
                  <a:lnTo>
                    <a:pt x="6741" y="159427"/>
                  </a:lnTo>
                  <a:lnTo>
                    <a:pt x="6999" y="159090"/>
                  </a:lnTo>
                  <a:lnTo>
                    <a:pt x="7251" y="158720"/>
                  </a:lnTo>
                  <a:lnTo>
                    <a:pt x="7494" y="158316"/>
                  </a:lnTo>
                  <a:lnTo>
                    <a:pt x="7731" y="157845"/>
                  </a:lnTo>
                  <a:lnTo>
                    <a:pt x="7967" y="157341"/>
                  </a:lnTo>
                  <a:lnTo>
                    <a:pt x="8189" y="156769"/>
                  </a:lnTo>
                  <a:lnTo>
                    <a:pt x="8411" y="156163"/>
                  </a:lnTo>
                  <a:lnTo>
                    <a:pt x="8625" y="155491"/>
                  </a:lnTo>
                  <a:lnTo>
                    <a:pt x="8825" y="154818"/>
                  </a:lnTo>
                  <a:lnTo>
                    <a:pt x="9024" y="154078"/>
                  </a:lnTo>
                  <a:lnTo>
                    <a:pt x="9209" y="153304"/>
                  </a:lnTo>
                  <a:lnTo>
                    <a:pt x="9386" y="152496"/>
                  </a:lnTo>
                  <a:lnTo>
                    <a:pt x="9556" y="151622"/>
                  </a:lnTo>
                  <a:lnTo>
                    <a:pt x="9719" y="150747"/>
                  </a:lnTo>
                  <a:lnTo>
                    <a:pt x="9874" y="149839"/>
                  </a:lnTo>
                  <a:lnTo>
                    <a:pt x="10015" y="148897"/>
                  </a:lnTo>
                  <a:lnTo>
                    <a:pt x="10140" y="147921"/>
                  </a:lnTo>
                  <a:lnTo>
                    <a:pt x="10258" y="146912"/>
                  </a:lnTo>
                  <a:lnTo>
                    <a:pt x="10369" y="145869"/>
                  </a:lnTo>
                  <a:lnTo>
                    <a:pt x="10465" y="144826"/>
                  </a:lnTo>
                  <a:lnTo>
                    <a:pt x="10554" y="143716"/>
                  </a:lnTo>
                  <a:lnTo>
                    <a:pt x="10628" y="142640"/>
                  </a:lnTo>
                  <a:lnTo>
                    <a:pt x="10687" y="141496"/>
                  </a:lnTo>
                  <a:lnTo>
                    <a:pt x="10731" y="140352"/>
                  </a:lnTo>
                  <a:lnTo>
                    <a:pt x="10768" y="139174"/>
                  </a:lnTo>
                  <a:lnTo>
                    <a:pt x="10791" y="137997"/>
                  </a:lnTo>
                  <a:lnTo>
                    <a:pt x="10798" y="136820"/>
                  </a:lnTo>
                  <a:lnTo>
                    <a:pt x="10791" y="135608"/>
                  </a:lnTo>
                  <a:lnTo>
                    <a:pt x="10768" y="134431"/>
                  </a:lnTo>
                  <a:lnTo>
                    <a:pt x="10731" y="133254"/>
                  </a:lnTo>
                  <a:lnTo>
                    <a:pt x="10687" y="132110"/>
                  </a:lnTo>
                  <a:lnTo>
                    <a:pt x="10628" y="131000"/>
                  </a:lnTo>
                  <a:lnTo>
                    <a:pt x="10554" y="129889"/>
                  </a:lnTo>
                  <a:lnTo>
                    <a:pt x="10465" y="128813"/>
                  </a:lnTo>
                  <a:lnTo>
                    <a:pt x="10369" y="127736"/>
                  </a:lnTo>
                  <a:lnTo>
                    <a:pt x="10258" y="126727"/>
                  </a:lnTo>
                  <a:lnTo>
                    <a:pt x="10140" y="125718"/>
                  </a:lnTo>
                  <a:lnTo>
                    <a:pt x="10015" y="124742"/>
                  </a:lnTo>
                  <a:lnTo>
                    <a:pt x="9874" y="123800"/>
                  </a:lnTo>
                  <a:lnTo>
                    <a:pt x="9719" y="122858"/>
                  </a:lnTo>
                  <a:lnTo>
                    <a:pt x="9556" y="121984"/>
                  </a:lnTo>
                  <a:lnTo>
                    <a:pt x="9386" y="121143"/>
                  </a:lnTo>
                  <a:lnTo>
                    <a:pt x="9209" y="120335"/>
                  </a:lnTo>
                  <a:lnTo>
                    <a:pt x="9024" y="119562"/>
                  </a:lnTo>
                  <a:lnTo>
                    <a:pt x="8825" y="118821"/>
                  </a:lnTo>
                  <a:lnTo>
                    <a:pt x="8625" y="118115"/>
                  </a:lnTo>
                  <a:lnTo>
                    <a:pt x="8411" y="117476"/>
                  </a:lnTo>
                  <a:lnTo>
                    <a:pt x="8189" y="116870"/>
                  </a:lnTo>
                  <a:lnTo>
                    <a:pt x="7967" y="116298"/>
                  </a:lnTo>
                  <a:lnTo>
                    <a:pt x="7731" y="115794"/>
                  </a:lnTo>
                  <a:lnTo>
                    <a:pt x="7494" y="115323"/>
                  </a:lnTo>
                  <a:lnTo>
                    <a:pt x="7251" y="114885"/>
                  </a:lnTo>
                  <a:lnTo>
                    <a:pt x="6999" y="114515"/>
                  </a:lnTo>
                  <a:lnTo>
                    <a:pt x="6741" y="114213"/>
                  </a:lnTo>
                  <a:lnTo>
                    <a:pt x="6482" y="113943"/>
                  </a:lnTo>
                  <a:lnTo>
                    <a:pt x="6216" y="113742"/>
                  </a:lnTo>
                  <a:lnTo>
                    <a:pt x="5950" y="113573"/>
                  </a:lnTo>
                  <a:lnTo>
                    <a:pt x="5676" y="113506"/>
                  </a:lnTo>
                  <a:lnTo>
                    <a:pt x="5396" y="113472"/>
                  </a:lnTo>
                  <a:close/>
                  <a:moveTo>
                    <a:pt x="5115" y="226945"/>
                  </a:moveTo>
                  <a:lnTo>
                    <a:pt x="4841" y="227046"/>
                  </a:lnTo>
                  <a:lnTo>
                    <a:pt x="4568" y="227214"/>
                  </a:lnTo>
                  <a:lnTo>
                    <a:pt x="4302" y="227416"/>
                  </a:lnTo>
                  <a:lnTo>
                    <a:pt x="4036" y="227651"/>
                  </a:lnTo>
                  <a:lnTo>
                    <a:pt x="3777" y="227988"/>
                  </a:lnTo>
                  <a:lnTo>
                    <a:pt x="3526" y="228358"/>
                  </a:lnTo>
                  <a:lnTo>
                    <a:pt x="3282" y="228761"/>
                  </a:lnTo>
                  <a:lnTo>
                    <a:pt x="3038" y="229232"/>
                  </a:lnTo>
                  <a:lnTo>
                    <a:pt x="2809" y="229771"/>
                  </a:lnTo>
                  <a:lnTo>
                    <a:pt x="2580" y="230309"/>
                  </a:lnTo>
                  <a:lnTo>
                    <a:pt x="2358" y="230915"/>
                  </a:lnTo>
                  <a:lnTo>
                    <a:pt x="2151" y="231587"/>
                  </a:lnTo>
                  <a:lnTo>
                    <a:pt x="1944" y="232260"/>
                  </a:lnTo>
                  <a:lnTo>
                    <a:pt x="1752" y="233000"/>
                  </a:lnTo>
                  <a:lnTo>
                    <a:pt x="1567" y="233774"/>
                  </a:lnTo>
                  <a:lnTo>
                    <a:pt x="1390" y="234581"/>
                  </a:lnTo>
                  <a:lnTo>
                    <a:pt x="1220" y="235422"/>
                  </a:lnTo>
                  <a:lnTo>
                    <a:pt x="1057" y="236331"/>
                  </a:lnTo>
                  <a:lnTo>
                    <a:pt x="910" y="237239"/>
                  </a:lnTo>
                  <a:lnTo>
                    <a:pt x="769" y="238181"/>
                  </a:lnTo>
                  <a:lnTo>
                    <a:pt x="644" y="239157"/>
                  </a:lnTo>
                  <a:lnTo>
                    <a:pt x="525" y="240166"/>
                  </a:lnTo>
                  <a:lnTo>
                    <a:pt x="422" y="241209"/>
                  </a:lnTo>
                  <a:lnTo>
                    <a:pt x="326" y="242252"/>
                  </a:lnTo>
                  <a:lnTo>
                    <a:pt x="237" y="243328"/>
                  </a:lnTo>
                  <a:lnTo>
                    <a:pt x="171" y="244438"/>
                  </a:lnTo>
                  <a:lnTo>
                    <a:pt x="111" y="245582"/>
                  </a:lnTo>
                  <a:lnTo>
                    <a:pt x="60" y="246726"/>
                  </a:lnTo>
                  <a:lnTo>
                    <a:pt x="30" y="247903"/>
                  </a:lnTo>
                  <a:lnTo>
                    <a:pt x="8" y="249081"/>
                  </a:lnTo>
                  <a:lnTo>
                    <a:pt x="1" y="250258"/>
                  </a:lnTo>
                  <a:lnTo>
                    <a:pt x="8" y="251469"/>
                  </a:lnTo>
                  <a:lnTo>
                    <a:pt x="30" y="252647"/>
                  </a:lnTo>
                  <a:lnTo>
                    <a:pt x="60" y="253824"/>
                  </a:lnTo>
                  <a:lnTo>
                    <a:pt x="111" y="254968"/>
                  </a:lnTo>
                  <a:lnTo>
                    <a:pt x="171" y="256078"/>
                  </a:lnTo>
                  <a:lnTo>
                    <a:pt x="237" y="257188"/>
                  </a:lnTo>
                  <a:lnTo>
                    <a:pt x="326" y="258265"/>
                  </a:lnTo>
                  <a:lnTo>
                    <a:pt x="422" y="259341"/>
                  </a:lnTo>
                  <a:lnTo>
                    <a:pt x="525" y="260384"/>
                  </a:lnTo>
                  <a:lnTo>
                    <a:pt x="644" y="261360"/>
                  </a:lnTo>
                  <a:lnTo>
                    <a:pt x="769" y="262336"/>
                  </a:lnTo>
                  <a:lnTo>
                    <a:pt x="910" y="263311"/>
                  </a:lnTo>
                  <a:lnTo>
                    <a:pt x="1057" y="264220"/>
                  </a:lnTo>
                  <a:lnTo>
                    <a:pt x="1220" y="265094"/>
                  </a:lnTo>
                  <a:lnTo>
                    <a:pt x="1390" y="265935"/>
                  </a:lnTo>
                  <a:lnTo>
                    <a:pt x="1567" y="266743"/>
                  </a:lnTo>
                  <a:lnTo>
                    <a:pt x="1752" y="267516"/>
                  </a:lnTo>
                  <a:lnTo>
                    <a:pt x="1944" y="268256"/>
                  </a:lnTo>
                  <a:lnTo>
                    <a:pt x="2151" y="268963"/>
                  </a:lnTo>
                  <a:lnTo>
                    <a:pt x="2358" y="269602"/>
                  </a:lnTo>
                  <a:lnTo>
                    <a:pt x="2580" y="270208"/>
                  </a:lnTo>
                  <a:lnTo>
                    <a:pt x="2809" y="270780"/>
                  </a:lnTo>
                  <a:lnTo>
                    <a:pt x="3038" y="271318"/>
                  </a:lnTo>
                  <a:lnTo>
                    <a:pt x="3282" y="271789"/>
                  </a:lnTo>
                  <a:lnTo>
                    <a:pt x="3526" y="272193"/>
                  </a:lnTo>
                  <a:lnTo>
                    <a:pt x="3777" y="272563"/>
                  </a:lnTo>
                  <a:lnTo>
                    <a:pt x="4036" y="272865"/>
                  </a:lnTo>
                  <a:lnTo>
                    <a:pt x="4302" y="273134"/>
                  </a:lnTo>
                  <a:lnTo>
                    <a:pt x="4568" y="273336"/>
                  </a:lnTo>
                  <a:lnTo>
                    <a:pt x="4841" y="273505"/>
                  </a:lnTo>
                  <a:lnTo>
                    <a:pt x="5115" y="273572"/>
                  </a:lnTo>
                  <a:lnTo>
                    <a:pt x="5396" y="273605"/>
                  </a:lnTo>
                  <a:lnTo>
                    <a:pt x="5676" y="273572"/>
                  </a:lnTo>
                  <a:lnTo>
                    <a:pt x="5950" y="273505"/>
                  </a:lnTo>
                  <a:lnTo>
                    <a:pt x="6216" y="273336"/>
                  </a:lnTo>
                  <a:lnTo>
                    <a:pt x="6482" y="273134"/>
                  </a:lnTo>
                  <a:lnTo>
                    <a:pt x="6741" y="272865"/>
                  </a:lnTo>
                  <a:lnTo>
                    <a:pt x="6999" y="272563"/>
                  </a:lnTo>
                  <a:lnTo>
                    <a:pt x="7251" y="272193"/>
                  </a:lnTo>
                  <a:lnTo>
                    <a:pt x="7494" y="271789"/>
                  </a:lnTo>
                  <a:lnTo>
                    <a:pt x="7731" y="271318"/>
                  </a:lnTo>
                  <a:lnTo>
                    <a:pt x="7967" y="270780"/>
                  </a:lnTo>
                  <a:lnTo>
                    <a:pt x="8189" y="270208"/>
                  </a:lnTo>
                  <a:lnTo>
                    <a:pt x="8411" y="269602"/>
                  </a:lnTo>
                  <a:lnTo>
                    <a:pt x="8625" y="268963"/>
                  </a:lnTo>
                  <a:lnTo>
                    <a:pt x="8825" y="268256"/>
                  </a:lnTo>
                  <a:lnTo>
                    <a:pt x="9024" y="267516"/>
                  </a:lnTo>
                  <a:lnTo>
                    <a:pt x="9209" y="266743"/>
                  </a:lnTo>
                  <a:lnTo>
                    <a:pt x="9386" y="265935"/>
                  </a:lnTo>
                  <a:lnTo>
                    <a:pt x="9556" y="265094"/>
                  </a:lnTo>
                  <a:lnTo>
                    <a:pt x="9719" y="264220"/>
                  </a:lnTo>
                  <a:lnTo>
                    <a:pt x="9874" y="263311"/>
                  </a:lnTo>
                  <a:lnTo>
                    <a:pt x="10015" y="262336"/>
                  </a:lnTo>
                  <a:lnTo>
                    <a:pt x="10140" y="261360"/>
                  </a:lnTo>
                  <a:lnTo>
                    <a:pt x="10258" y="260384"/>
                  </a:lnTo>
                  <a:lnTo>
                    <a:pt x="10369" y="259341"/>
                  </a:lnTo>
                  <a:lnTo>
                    <a:pt x="10465" y="258265"/>
                  </a:lnTo>
                  <a:lnTo>
                    <a:pt x="10554" y="257188"/>
                  </a:lnTo>
                  <a:lnTo>
                    <a:pt x="10628" y="256078"/>
                  </a:lnTo>
                  <a:lnTo>
                    <a:pt x="10687" y="254968"/>
                  </a:lnTo>
                  <a:lnTo>
                    <a:pt x="10731" y="253824"/>
                  </a:lnTo>
                  <a:lnTo>
                    <a:pt x="10768" y="252647"/>
                  </a:lnTo>
                  <a:lnTo>
                    <a:pt x="10791" y="251469"/>
                  </a:lnTo>
                  <a:lnTo>
                    <a:pt x="10798" y="250258"/>
                  </a:lnTo>
                  <a:lnTo>
                    <a:pt x="10791" y="249081"/>
                  </a:lnTo>
                  <a:lnTo>
                    <a:pt x="10768" y="247903"/>
                  </a:lnTo>
                  <a:lnTo>
                    <a:pt x="10731" y="246726"/>
                  </a:lnTo>
                  <a:lnTo>
                    <a:pt x="10687" y="245582"/>
                  </a:lnTo>
                  <a:lnTo>
                    <a:pt x="10628" y="244438"/>
                  </a:lnTo>
                  <a:lnTo>
                    <a:pt x="10554" y="243328"/>
                  </a:lnTo>
                  <a:lnTo>
                    <a:pt x="10465" y="242252"/>
                  </a:lnTo>
                  <a:lnTo>
                    <a:pt x="10369" y="241209"/>
                  </a:lnTo>
                  <a:lnTo>
                    <a:pt x="10258" y="240166"/>
                  </a:lnTo>
                  <a:lnTo>
                    <a:pt x="10140" y="239157"/>
                  </a:lnTo>
                  <a:lnTo>
                    <a:pt x="10015" y="238181"/>
                  </a:lnTo>
                  <a:lnTo>
                    <a:pt x="9874" y="237239"/>
                  </a:lnTo>
                  <a:lnTo>
                    <a:pt x="9719" y="236331"/>
                  </a:lnTo>
                  <a:lnTo>
                    <a:pt x="9556" y="235422"/>
                  </a:lnTo>
                  <a:lnTo>
                    <a:pt x="9386" y="234581"/>
                  </a:lnTo>
                  <a:lnTo>
                    <a:pt x="9209" y="233774"/>
                  </a:lnTo>
                  <a:lnTo>
                    <a:pt x="9024" y="233000"/>
                  </a:lnTo>
                  <a:lnTo>
                    <a:pt x="8825" y="232260"/>
                  </a:lnTo>
                  <a:lnTo>
                    <a:pt x="8625" y="231587"/>
                  </a:lnTo>
                  <a:lnTo>
                    <a:pt x="8411" y="230915"/>
                  </a:lnTo>
                  <a:lnTo>
                    <a:pt x="8189" y="230309"/>
                  </a:lnTo>
                  <a:lnTo>
                    <a:pt x="7967" y="229771"/>
                  </a:lnTo>
                  <a:lnTo>
                    <a:pt x="7731" y="229232"/>
                  </a:lnTo>
                  <a:lnTo>
                    <a:pt x="7494" y="228761"/>
                  </a:lnTo>
                  <a:lnTo>
                    <a:pt x="7251" y="228358"/>
                  </a:lnTo>
                  <a:lnTo>
                    <a:pt x="6999" y="227988"/>
                  </a:lnTo>
                  <a:lnTo>
                    <a:pt x="6741" y="227651"/>
                  </a:lnTo>
                  <a:lnTo>
                    <a:pt x="6482" y="227416"/>
                  </a:lnTo>
                  <a:lnTo>
                    <a:pt x="6216" y="227214"/>
                  </a:lnTo>
                  <a:lnTo>
                    <a:pt x="5950" y="227046"/>
                  </a:lnTo>
                  <a:lnTo>
                    <a:pt x="5676" y="226945"/>
                  </a:lnTo>
                  <a:close/>
                  <a:moveTo>
                    <a:pt x="5115" y="340384"/>
                  </a:moveTo>
                  <a:lnTo>
                    <a:pt x="4841" y="340485"/>
                  </a:lnTo>
                  <a:lnTo>
                    <a:pt x="4568" y="340653"/>
                  </a:lnTo>
                  <a:lnTo>
                    <a:pt x="4302" y="340855"/>
                  </a:lnTo>
                  <a:lnTo>
                    <a:pt x="4036" y="341124"/>
                  </a:lnTo>
                  <a:lnTo>
                    <a:pt x="3777" y="341426"/>
                  </a:lnTo>
                  <a:lnTo>
                    <a:pt x="3526" y="341797"/>
                  </a:lnTo>
                  <a:lnTo>
                    <a:pt x="3282" y="342200"/>
                  </a:lnTo>
                  <a:lnTo>
                    <a:pt x="3038" y="342671"/>
                  </a:lnTo>
                  <a:lnTo>
                    <a:pt x="2809" y="343209"/>
                  </a:lnTo>
                  <a:lnTo>
                    <a:pt x="2580" y="343748"/>
                  </a:lnTo>
                  <a:lnTo>
                    <a:pt x="2358" y="344387"/>
                  </a:lnTo>
                  <a:lnTo>
                    <a:pt x="2151" y="345026"/>
                  </a:lnTo>
                  <a:lnTo>
                    <a:pt x="1944" y="345733"/>
                  </a:lnTo>
                  <a:lnTo>
                    <a:pt x="1752" y="346439"/>
                  </a:lnTo>
                  <a:lnTo>
                    <a:pt x="1567" y="347213"/>
                  </a:lnTo>
                  <a:lnTo>
                    <a:pt x="1390" y="348054"/>
                  </a:lnTo>
                  <a:lnTo>
                    <a:pt x="1220" y="348895"/>
                  </a:lnTo>
                  <a:lnTo>
                    <a:pt x="1057" y="349770"/>
                  </a:lnTo>
                  <a:lnTo>
                    <a:pt x="910" y="350678"/>
                  </a:lnTo>
                  <a:lnTo>
                    <a:pt x="769" y="351620"/>
                  </a:lnTo>
                  <a:lnTo>
                    <a:pt x="644" y="352595"/>
                  </a:lnTo>
                  <a:lnTo>
                    <a:pt x="525" y="353605"/>
                  </a:lnTo>
                  <a:lnTo>
                    <a:pt x="422" y="354648"/>
                  </a:lnTo>
                  <a:lnTo>
                    <a:pt x="326" y="355724"/>
                  </a:lnTo>
                  <a:lnTo>
                    <a:pt x="237" y="356801"/>
                  </a:lnTo>
                  <a:lnTo>
                    <a:pt x="171" y="357911"/>
                  </a:lnTo>
                  <a:lnTo>
                    <a:pt x="111" y="359021"/>
                  </a:lnTo>
                  <a:lnTo>
                    <a:pt x="60" y="360165"/>
                  </a:lnTo>
                  <a:lnTo>
                    <a:pt x="30" y="361342"/>
                  </a:lnTo>
                  <a:lnTo>
                    <a:pt x="8" y="362520"/>
                  </a:lnTo>
                  <a:lnTo>
                    <a:pt x="1" y="363697"/>
                  </a:lnTo>
                  <a:lnTo>
                    <a:pt x="8" y="364908"/>
                  </a:lnTo>
                  <a:lnTo>
                    <a:pt x="30" y="366086"/>
                  </a:lnTo>
                  <a:lnTo>
                    <a:pt x="60" y="367263"/>
                  </a:lnTo>
                  <a:lnTo>
                    <a:pt x="111" y="368407"/>
                  </a:lnTo>
                  <a:lnTo>
                    <a:pt x="171" y="369517"/>
                  </a:lnTo>
                  <a:lnTo>
                    <a:pt x="237" y="370627"/>
                  </a:lnTo>
                  <a:lnTo>
                    <a:pt x="326" y="371704"/>
                  </a:lnTo>
                  <a:lnTo>
                    <a:pt x="422" y="372780"/>
                  </a:lnTo>
                  <a:lnTo>
                    <a:pt x="525" y="373823"/>
                  </a:lnTo>
                  <a:lnTo>
                    <a:pt x="644" y="374799"/>
                  </a:lnTo>
                  <a:lnTo>
                    <a:pt x="769" y="375808"/>
                  </a:lnTo>
                  <a:lnTo>
                    <a:pt x="910" y="376750"/>
                  </a:lnTo>
                  <a:lnTo>
                    <a:pt x="1057" y="377658"/>
                  </a:lnTo>
                  <a:lnTo>
                    <a:pt x="1220" y="378533"/>
                  </a:lnTo>
                  <a:lnTo>
                    <a:pt x="1390" y="379374"/>
                  </a:lnTo>
                  <a:lnTo>
                    <a:pt x="1567" y="380215"/>
                  </a:lnTo>
                  <a:lnTo>
                    <a:pt x="1752" y="380989"/>
                  </a:lnTo>
                  <a:lnTo>
                    <a:pt x="1944" y="381695"/>
                  </a:lnTo>
                  <a:lnTo>
                    <a:pt x="2151" y="382402"/>
                  </a:lnTo>
                  <a:lnTo>
                    <a:pt x="2358" y="383041"/>
                  </a:lnTo>
                  <a:lnTo>
                    <a:pt x="2580" y="383680"/>
                  </a:lnTo>
                  <a:lnTo>
                    <a:pt x="2809" y="384218"/>
                  </a:lnTo>
                  <a:lnTo>
                    <a:pt x="3038" y="384757"/>
                  </a:lnTo>
                  <a:lnTo>
                    <a:pt x="3282" y="385228"/>
                  </a:lnTo>
                  <a:lnTo>
                    <a:pt x="3526" y="385631"/>
                  </a:lnTo>
                  <a:lnTo>
                    <a:pt x="3777" y="386001"/>
                  </a:lnTo>
                  <a:lnTo>
                    <a:pt x="4036" y="386304"/>
                  </a:lnTo>
                  <a:lnTo>
                    <a:pt x="4302" y="386573"/>
                  </a:lnTo>
                  <a:lnTo>
                    <a:pt x="4568" y="386775"/>
                  </a:lnTo>
                  <a:lnTo>
                    <a:pt x="4841" y="386943"/>
                  </a:lnTo>
                  <a:lnTo>
                    <a:pt x="5115" y="387044"/>
                  </a:lnTo>
                  <a:lnTo>
                    <a:pt x="5676" y="387044"/>
                  </a:lnTo>
                  <a:lnTo>
                    <a:pt x="5950" y="386943"/>
                  </a:lnTo>
                  <a:lnTo>
                    <a:pt x="6216" y="386775"/>
                  </a:lnTo>
                  <a:lnTo>
                    <a:pt x="6482" y="386573"/>
                  </a:lnTo>
                  <a:lnTo>
                    <a:pt x="6741" y="386304"/>
                  </a:lnTo>
                  <a:lnTo>
                    <a:pt x="6999" y="386001"/>
                  </a:lnTo>
                  <a:lnTo>
                    <a:pt x="7251" y="385631"/>
                  </a:lnTo>
                  <a:lnTo>
                    <a:pt x="7494" y="385228"/>
                  </a:lnTo>
                  <a:lnTo>
                    <a:pt x="7731" y="384757"/>
                  </a:lnTo>
                  <a:lnTo>
                    <a:pt x="7967" y="384218"/>
                  </a:lnTo>
                  <a:lnTo>
                    <a:pt x="8189" y="383680"/>
                  </a:lnTo>
                  <a:lnTo>
                    <a:pt x="8411" y="383041"/>
                  </a:lnTo>
                  <a:lnTo>
                    <a:pt x="8625" y="382402"/>
                  </a:lnTo>
                  <a:lnTo>
                    <a:pt x="8825" y="381695"/>
                  </a:lnTo>
                  <a:lnTo>
                    <a:pt x="9024" y="380989"/>
                  </a:lnTo>
                  <a:lnTo>
                    <a:pt x="9209" y="380215"/>
                  </a:lnTo>
                  <a:lnTo>
                    <a:pt x="9386" y="379374"/>
                  </a:lnTo>
                  <a:lnTo>
                    <a:pt x="9556" y="378533"/>
                  </a:lnTo>
                  <a:lnTo>
                    <a:pt x="9719" y="377658"/>
                  </a:lnTo>
                  <a:lnTo>
                    <a:pt x="9874" y="376750"/>
                  </a:lnTo>
                  <a:lnTo>
                    <a:pt x="10015" y="375808"/>
                  </a:lnTo>
                  <a:lnTo>
                    <a:pt x="10140" y="374799"/>
                  </a:lnTo>
                  <a:lnTo>
                    <a:pt x="10258" y="373823"/>
                  </a:lnTo>
                  <a:lnTo>
                    <a:pt x="10369" y="372780"/>
                  </a:lnTo>
                  <a:lnTo>
                    <a:pt x="10465" y="371704"/>
                  </a:lnTo>
                  <a:lnTo>
                    <a:pt x="10554" y="370627"/>
                  </a:lnTo>
                  <a:lnTo>
                    <a:pt x="10628" y="369517"/>
                  </a:lnTo>
                  <a:lnTo>
                    <a:pt x="10687" y="368407"/>
                  </a:lnTo>
                  <a:lnTo>
                    <a:pt x="10731" y="367263"/>
                  </a:lnTo>
                  <a:lnTo>
                    <a:pt x="10768" y="366086"/>
                  </a:lnTo>
                  <a:lnTo>
                    <a:pt x="10791" y="364908"/>
                  </a:lnTo>
                  <a:lnTo>
                    <a:pt x="10798" y="363697"/>
                  </a:lnTo>
                  <a:lnTo>
                    <a:pt x="10791" y="362520"/>
                  </a:lnTo>
                  <a:lnTo>
                    <a:pt x="10768" y="361342"/>
                  </a:lnTo>
                  <a:lnTo>
                    <a:pt x="10731" y="360165"/>
                  </a:lnTo>
                  <a:lnTo>
                    <a:pt x="10687" y="359021"/>
                  </a:lnTo>
                  <a:lnTo>
                    <a:pt x="10628" y="357911"/>
                  </a:lnTo>
                  <a:lnTo>
                    <a:pt x="10554" y="356801"/>
                  </a:lnTo>
                  <a:lnTo>
                    <a:pt x="10465" y="355724"/>
                  </a:lnTo>
                  <a:lnTo>
                    <a:pt x="10369" y="354648"/>
                  </a:lnTo>
                  <a:lnTo>
                    <a:pt x="10258" y="353605"/>
                  </a:lnTo>
                  <a:lnTo>
                    <a:pt x="10140" y="352595"/>
                  </a:lnTo>
                  <a:lnTo>
                    <a:pt x="10015" y="351620"/>
                  </a:lnTo>
                  <a:lnTo>
                    <a:pt x="9874" y="350678"/>
                  </a:lnTo>
                  <a:lnTo>
                    <a:pt x="9719" y="349770"/>
                  </a:lnTo>
                  <a:lnTo>
                    <a:pt x="9556" y="348895"/>
                  </a:lnTo>
                  <a:lnTo>
                    <a:pt x="9386" y="348054"/>
                  </a:lnTo>
                  <a:lnTo>
                    <a:pt x="9209" y="347213"/>
                  </a:lnTo>
                  <a:lnTo>
                    <a:pt x="9024" y="346439"/>
                  </a:lnTo>
                  <a:lnTo>
                    <a:pt x="8825" y="345733"/>
                  </a:lnTo>
                  <a:lnTo>
                    <a:pt x="8625" y="345026"/>
                  </a:lnTo>
                  <a:lnTo>
                    <a:pt x="8411" y="344387"/>
                  </a:lnTo>
                  <a:lnTo>
                    <a:pt x="8189" y="343748"/>
                  </a:lnTo>
                  <a:lnTo>
                    <a:pt x="7967" y="343209"/>
                  </a:lnTo>
                  <a:lnTo>
                    <a:pt x="7731" y="342671"/>
                  </a:lnTo>
                  <a:lnTo>
                    <a:pt x="7494" y="342200"/>
                  </a:lnTo>
                  <a:lnTo>
                    <a:pt x="7251" y="341797"/>
                  </a:lnTo>
                  <a:lnTo>
                    <a:pt x="6999" y="341426"/>
                  </a:lnTo>
                  <a:lnTo>
                    <a:pt x="6741" y="341124"/>
                  </a:lnTo>
                  <a:lnTo>
                    <a:pt x="6482" y="340855"/>
                  </a:lnTo>
                  <a:lnTo>
                    <a:pt x="6216" y="340653"/>
                  </a:lnTo>
                  <a:lnTo>
                    <a:pt x="5950" y="340485"/>
                  </a:lnTo>
                  <a:lnTo>
                    <a:pt x="5676" y="340384"/>
                  </a:lnTo>
                  <a:close/>
                  <a:moveTo>
                    <a:pt x="5396" y="453822"/>
                  </a:moveTo>
                  <a:lnTo>
                    <a:pt x="5115" y="453856"/>
                  </a:lnTo>
                  <a:lnTo>
                    <a:pt x="4841" y="453957"/>
                  </a:lnTo>
                  <a:lnTo>
                    <a:pt x="4568" y="454092"/>
                  </a:lnTo>
                  <a:lnTo>
                    <a:pt x="4302" y="454293"/>
                  </a:lnTo>
                  <a:lnTo>
                    <a:pt x="4036" y="454562"/>
                  </a:lnTo>
                  <a:lnTo>
                    <a:pt x="3777" y="454865"/>
                  </a:lnTo>
                  <a:lnTo>
                    <a:pt x="3526" y="455235"/>
                  </a:lnTo>
                  <a:lnTo>
                    <a:pt x="3282" y="455639"/>
                  </a:lnTo>
                  <a:lnTo>
                    <a:pt x="3038" y="456110"/>
                  </a:lnTo>
                  <a:lnTo>
                    <a:pt x="2809" y="456615"/>
                  </a:lnTo>
                  <a:lnTo>
                    <a:pt x="2580" y="457153"/>
                  </a:lnTo>
                  <a:lnTo>
                    <a:pt x="2358" y="457758"/>
                  </a:lnTo>
                  <a:lnTo>
                    <a:pt x="2151" y="458398"/>
                  </a:lnTo>
                  <a:lnTo>
                    <a:pt x="1944" y="459070"/>
                  </a:lnTo>
                  <a:lnTo>
                    <a:pt x="1752" y="459811"/>
                  </a:lnTo>
                  <a:lnTo>
                    <a:pt x="1567" y="460551"/>
                  </a:lnTo>
                  <a:lnTo>
                    <a:pt x="1390" y="461358"/>
                  </a:lnTo>
                  <a:lnTo>
                    <a:pt x="1220" y="462199"/>
                  </a:lnTo>
                  <a:lnTo>
                    <a:pt x="1057" y="463074"/>
                  </a:lnTo>
                  <a:lnTo>
                    <a:pt x="910" y="463982"/>
                  </a:lnTo>
                  <a:lnTo>
                    <a:pt x="769" y="464924"/>
                  </a:lnTo>
                  <a:lnTo>
                    <a:pt x="644" y="465900"/>
                  </a:lnTo>
                  <a:lnTo>
                    <a:pt x="525" y="466875"/>
                  </a:lnTo>
                  <a:lnTo>
                    <a:pt x="422" y="467918"/>
                  </a:lnTo>
                  <a:lnTo>
                    <a:pt x="326" y="468961"/>
                  </a:lnTo>
                  <a:lnTo>
                    <a:pt x="237" y="470038"/>
                  </a:lnTo>
                  <a:lnTo>
                    <a:pt x="171" y="471148"/>
                  </a:lnTo>
                  <a:lnTo>
                    <a:pt x="111" y="472258"/>
                  </a:lnTo>
                  <a:lnTo>
                    <a:pt x="60" y="473402"/>
                  </a:lnTo>
                  <a:lnTo>
                    <a:pt x="30" y="474579"/>
                  </a:lnTo>
                  <a:lnTo>
                    <a:pt x="8" y="475757"/>
                  </a:lnTo>
                  <a:lnTo>
                    <a:pt x="1" y="476934"/>
                  </a:lnTo>
                  <a:lnTo>
                    <a:pt x="8" y="478179"/>
                  </a:lnTo>
                  <a:lnTo>
                    <a:pt x="30" y="479356"/>
                  </a:lnTo>
                  <a:lnTo>
                    <a:pt x="60" y="480534"/>
                  </a:lnTo>
                  <a:lnTo>
                    <a:pt x="111" y="481711"/>
                  </a:lnTo>
                  <a:lnTo>
                    <a:pt x="171" y="482855"/>
                  </a:lnTo>
                  <a:lnTo>
                    <a:pt x="237" y="483965"/>
                  </a:lnTo>
                  <a:lnTo>
                    <a:pt x="326" y="485075"/>
                  </a:lnTo>
                  <a:lnTo>
                    <a:pt x="422" y="486152"/>
                  </a:lnTo>
                  <a:lnTo>
                    <a:pt x="525" y="487195"/>
                  </a:lnTo>
                  <a:lnTo>
                    <a:pt x="644" y="488204"/>
                  </a:lnTo>
                  <a:lnTo>
                    <a:pt x="769" y="489179"/>
                  </a:lnTo>
                  <a:lnTo>
                    <a:pt x="910" y="490155"/>
                  </a:lnTo>
                  <a:lnTo>
                    <a:pt x="1057" y="491063"/>
                  </a:lnTo>
                  <a:lnTo>
                    <a:pt x="1220" y="491972"/>
                  </a:lnTo>
                  <a:lnTo>
                    <a:pt x="1390" y="492813"/>
                  </a:lnTo>
                  <a:lnTo>
                    <a:pt x="1567" y="493620"/>
                  </a:lnTo>
                  <a:lnTo>
                    <a:pt x="1752" y="494394"/>
                  </a:lnTo>
                  <a:lnTo>
                    <a:pt x="1944" y="495134"/>
                  </a:lnTo>
                  <a:lnTo>
                    <a:pt x="2151" y="495840"/>
                  </a:lnTo>
                  <a:lnTo>
                    <a:pt x="2358" y="496513"/>
                  </a:lnTo>
                  <a:lnTo>
                    <a:pt x="2580" y="497119"/>
                  </a:lnTo>
                  <a:lnTo>
                    <a:pt x="2809" y="497691"/>
                  </a:lnTo>
                  <a:lnTo>
                    <a:pt x="3038" y="498195"/>
                  </a:lnTo>
                  <a:lnTo>
                    <a:pt x="3282" y="498666"/>
                  </a:lnTo>
                  <a:lnTo>
                    <a:pt x="3526" y="499104"/>
                  </a:lnTo>
                  <a:lnTo>
                    <a:pt x="3777" y="499474"/>
                  </a:lnTo>
                  <a:lnTo>
                    <a:pt x="4036" y="499777"/>
                  </a:lnTo>
                  <a:lnTo>
                    <a:pt x="4302" y="500046"/>
                  </a:lnTo>
                  <a:lnTo>
                    <a:pt x="4568" y="500248"/>
                  </a:lnTo>
                  <a:lnTo>
                    <a:pt x="4841" y="500382"/>
                  </a:lnTo>
                  <a:lnTo>
                    <a:pt x="5115" y="500483"/>
                  </a:lnTo>
                  <a:lnTo>
                    <a:pt x="5396" y="500517"/>
                  </a:lnTo>
                  <a:lnTo>
                    <a:pt x="5676" y="500483"/>
                  </a:lnTo>
                  <a:lnTo>
                    <a:pt x="5950" y="500382"/>
                  </a:lnTo>
                  <a:lnTo>
                    <a:pt x="6216" y="500248"/>
                  </a:lnTo>
                  <a:lnTo>
                    <a:pt x="6482" y="500046"/>
                  </a:lnTo>
                  <a:lnTo>
                    <a:pt x="6741" y="499777"/>
                  </a:lnTo>
                  <a:lnTo>
                    <a:pt x="6999" y="499474"/>
                  </a:lnTo>
                  <a:lnTo>
                    <a:pt x="7251" y="499104"/>
                  </a:lnTo>
                  <a:lnTo>
                    <a:pt x="7494" y="498666"/>
                  </a:lnTo>
                  <a:lnTo>
                    <a:pt x="7731" y="498195"/>
                  </a:lnTo>
                  <a:lnTo>
                    <a:pt x="7967" y="497691"/>
                  </a:lnTo>
                  <a:lnTo>
                    <a:pt x="8189" y="497119"/>
                  </a:lnTo>
                  <a:lnTo>
                    <a:pt x="8411" y="496513"/>
                  </a:lnTo>
                  <a:lnTo>
                    <a:pt x="8625" y="495840"/>
                  </a:lnTo>
                  <a:lnTo>
                    <a:pt x="8825" y="495134"/>
                  </a:lnTo>
                  <a:lnTo>
                    <a:pt x="9024" y="494394"/>
                  </a:lnTo>
                  <a:lnTo>
                    <a:pt x="9209" y="493620"/>
                  </a:lnTo>
                  <a:lnTo>
                    <a:pt x="9386" y="492813"/>
                  </a:lnTo>
                  <a:lnTo>
                    <a:pt x="9556" y="491972"/>
                  </a:lnTo>
                  <a:lnTo>
                    <a:pt x="9719" y="491063"/>
                  </a:lnTo>
                  <a:lnTo>
                    <a:pt x="9874" y="490155"/>
                  </a:lnTo>
                  <a:lnTo>
                    <a:pt x="10015" y="489179"/>
                  </a:lnTo>
                  <a:lnTo>
                    <a:pt x="10140" y="488204"/>
                  </a:lnTo>
                  <a:lnTo>
                    <a:pt x="10258" y="487195"/>
                  </a:lnTo>
                  <a:lnTo>
                    <a:pt x="10369" y="486152"/>
                  </a:lnTo>
                  <a:lnTo>
                    <a:pt x="10465" y="485075"/>
                  </a:lnTo>
                  <a:lnTo>
                    <a:pt x="10554" y="483965"/>
                  </a:lnTo>
                  <a:lnTo>
                    <a:pt x="10628" y="482855"/>
                  </a:lnTo>
                  <a:lnTo>
                    <a:pt x="10687" y="481711"/>
                  </a:lnTo>
                  <a:lnTo>
                    <a:pt x="10731" y="480534"/>
                  </a:lnTo>
                  <a:lnTo>
                    <a:pt x="10768" y="479356"/>
                  </a:lnTo>
                  <a:lnTo>
                    <a:pt x="10791" y="478179"/>
                  </a:lnTo>
                  <a:lnTo>
                    <a:pt x="10798" y="476934"/>
                  </a:lnTo>
                  <a:lnTo>
                    <a:pt x="10791" y="475757"/>
                  </a:lnTo>
                  <a:lnTo>
                    <a:pt x="10768" y="474579"/>
                  </a:lnTo>
                  <a:lnTo>
                    <a:pt x="10731" y="473402"/>
                  </a:lnTo>
                  <a:lnTo>
                    <a:pt x="10687" y="472258"/>
                  </a:lnTo>
                  <a:lnTo>
                    <a:pt x="10628" y="471148"/>
                  </a:lnTo>
                  <a:lnTo>
                    <a:pt x="10554" y="470038"/>
                  </a:lnTo>
                  <a:lnTo>
                    <a:pt x="10465" y="468961"/>
                  </a:lnTo>
                  <a:lnTo>
                    <a:pt x="10369" y="467918"/>
                  </a:lnTo>
                  <a:lnTo>
                    <a:pt x="10258" y="466875"/>
                  </a:lnTo>
                  <a:lnTo>
                    <a:pt x="10140" y="465900"/>
                  </a:lnTo>
                  <a:lnTo>
                    <a:pt x="10015" y="464924"/>
                  </a:lnTo>
                  <a:lnTo>
                    <a:pt x="9874" y="463982"/>
                  </a:lnTo>
                  <a:lnTo>
                    <a:pt x="9719" y="463074"/>
                  </a:lnTo>
                  <a:lnTo>
                    <a:pt x="9556" y="462199"/>
                  </a:lnTo>
                  <a:lnTo>
                    <a:pt x="9386" y="461358"/>
                  </a:lnTo>
                  <a:lnTo>
                    <a:pt x="9209" y="460551"/>
                  </a:lnTo>
                  <a:lnTo>
                    <a:pt x="9024" y="459811"/>
                  </a:lnTo>
                  <a:lnTo>
                    <a:pt x="8825" y="459070"/>
                  </a:lnTo>
                  <a:lnTo>
                    <a:pt x="8625" y="458398"/>
                  </a:lnTo>
                  <a:lnTo>
                    <a:pt x="8411" y="457758"/>
                  </a:lnTo>
                  <a:lnTo>
                    <a:pt x="8189" y="457153"/>
                  </a:lnTo>
                  <a:lnTo>
                    <a:pt x="7967" y="456615"/>
                  </a:lnTo>
                  <a:lnTo>
                    <a:pt x="7731" y="456110"/>
                  </a:lnTo>
                  <a:lnTo>
                    <a:pt x="7494" y="455639"/>
                  </a:lnTo>
                  <a:lnTo>
                    <a:pt x="7251" y="455235"/>
                  </a:lnTo>
                  <a:lnTo>
                    <a:pt x="6999" y="454865"/>
                  </a:lnTo>
                  <a:lnTo>
                    <a:pt x="6741" y="454562"/>
                  </a:lnTo>
                  <a:lnTo>
                    <a:pt x="6482" y="454293"/>
                  </a:lnTo>
                  <a:lnTo>
                    <a:pt x="6216" y="454092"/>
                  </a:lnTo>
                  <a:lnTo>
                    <a:pt x="5950" y="453957"/>
                  </a:lnTo>
                  <a:lnTo>
                    <a:pt x="5676" y="453856"/>
                  </a:lnTo>
                  <a:lnTo>
                    <a:pt x="5396" y="453822"/>
                  </a:lnTo>
                  <a:close/>
                  <a:moveTo>
                    <a:pt x="5115" y="567059"/>
                  </a:moveTo>
                  <a:lnTo>
                    <a:pt x="4841" y="567160"/>
                  </a:lnTo>
                  <a:lnTo>
                    <a:pt x="4568" y="567328"/>
                  </a:lnTo>
                  <a:lnTo>
                    <a:pt x="4302" y="567530"/>
                  </a:lnTo>
                  <a:lnTo>
                    <a:pt x="4036" y="567766"/>
                  </a:lnTo>
                  <a:lnTo>
                    <a:pt x="3777" y="568102"/>
                  </a:lnTo>
                  <a:lnTo>
                    <a:pt x="3526" y="568472"/>
                  </a:lnTo>
                  <a:lnTo>
                    <a:pt x="3282" y="568876"/>
                  </a:lnTo>
                  <a:lnTo>
                    <a:pt x="3038" y="569347"/>
                  </a:lnTo>
                  <a:lnTo>
                    <a:pt x="2809" y="569885"/>
                  </a:lnTo>
                  <a:lnTo>
                    <a:pt x="2580" y="570423"/>
                  </a:lnTo>
                  <a:lnTo>
                    <a:pt x="2358" y="571029"/>
                  </a:lnTo>
                  <a:lnTo>
                    <a:pt x="2151" y="571702"/>
                  </a:lnTo>
                  <a:lnTo>
                    <a:pt x="1944" y="572408"/>
                  </a:lnTo>
                  <a:lnTo>
                    <a:pt x="1752" y="573115"/>
                  </a:lnTo>
                  <a:lnTo>
                    <a:pt x="1567" y="573889"/>
                  </a:lnTo>
                  <a:lnTo>
                    <a:pt x="1390" y="574730"/>
                  </a:lnTo>
                  <a:lnTo>
                    <a:pt x="1220" y="575571"/>
                  </a:lnTo>
                  <a:lnTo>
                    <a:pt x="1057" y="576445"/>
                  </a:lnTo>
                  <a:lnTo>
                    <a:pt x="910" y="577354"/>
                  </a:lnTo>
                  <a:lnTo>
                    <a:pt x="769" y="578296"/>
                  </a:lnTo>
                  <a:lnTo>
                    <a:pt x="644" y="579271"/>
                  </a:lnTo>
                  <a:lnTo>
                    <a:pt x="525" y="580280"/>
                  </a:lnTo>
                  <a:lnTo>
                    <a:pt x="422" y="581323"/>
                  </a:lnTo>
                  <a:lnTo>
                    <a:pt x="326" y="582400"/>
                  </a:lnTo>
                  <a:lnTo>
                    <a:pt x="237" y="583476"/>
                  </a:lnTo>
                  <a:lnTo>
                    <a:pt x="171" y="584586"/>
                  </a:lnTo>
                  <a:lnTo>
                    <a:pt x="111" y="585697"/>
                  </a:lnTo>
                  <a:lnTo>
                    <a:pt x="60" y="586840"/>
                  </a:lnTo>
                  <a:lnTo>
                    <a:pt x="30" y="588018"/>
                  </a:lnTo>
                  <a:lnTo>
                    <a:pt x="8" y="589195"/>
                  </a:lnTo>
                  <a:lnTo>
                    <a:pt x="1" y="590373"/>
                  </a:lnTo>
                  <a:lnTo>
                    <a:pt x="8" y="591618"/>
                  </a:lnTo>
                  <a:lnTo>
                    <a:pt x="30" y="592795"/>
                  </a:lnTo>
                  <a:lnTo>
                    <a:pt x="60" y="593972"/>
                  </a:lnTo>
                  <a:lnTo>
                    <a:pt x="111" y="595150"/>
                  </a:lnTo>
                  <a:lnTo>
                    <a:pt x="171" y="596294"/>
                  </a:lnTo>
                  <a:lnTo>
                    <a:pt x="237" y="597404"/>
                  </a:lnTo>
                  <a:lnTo>
                    <a:pt x="326" y="598480"/>
                  </a:lnTo>
                  <a:lnTo>
                    <a:pt x="422" y="599557"/>
                  </a:lnTo>
                  <a:lnTo>
                    <a:pt x="525" y="600600"/>
                  </a:lnTo>
                  <a:lnTo>
                    <a:pt x="644" y="601609"/>
                  </a:lnTo>
                  <a:lnTo>
                    <a:pt x="769" y="602585"/>
                  </a:lnTo>
                  <a:lnTo>
                    <a:pt x="910" y="603527"/>
                  </a:lnTo>
                  <a:lnTo>
                    <a:pt x="1057" y="604435"/>
                  </a:lnTo>
                  <a:lnTo>
                    <a:pt x="1220" y="605310"/>
                  </a:lnTo>
                  <a:lnTo>
                    <a:pt x="1390" y="606151"/>
                  </a:lnTo>
                  <a:lnTo>
                    <a:pt x="1567" y="606958"/>
                  </a:lnTo>
                  <a:lnTo>
                    <a:pt x="1752" y="607732"/>
                  </a:lnTo>
                  <a:lnTo>
                    <a:pt x="1944" y="608472"/>
                  </a:lnTo>
                  <a:lnTo>
                    <a:pt x="2151" y="609145"/>
                  </a:lnTo>
                  <a:lnTo>
                    <a:pt x="2358" y="609784"/>
                  </a:lnTo>
                  <a:lnTo>
                    <a:pt x="2580" y="610389"/>
                  </a:lnTo>
                  <a:lnTo>
                    <a:pt x="2809" y="610961"/>
                  </a:lnTo>
                  <a:lnTo>
                    <a:pt x="3038" y="611466"/>
                  </a:lnTo>
                  <a:lnTo>
                    <a:pt x="3282" y="611937"/>
                  </a:lnTo>
                  <a:lnTo>
                    <a:pt x="3526" y="612341"/>
                  </a:lnTo>
                  <a:lnTo>
                    <a:pt x="3777" y="612711"/>
                  </a:lnTo>
                  <a:lnTo>
                    <a:pt x="4036" y="613013"/>
                  </a:lnTo>
                  <a:lnTo>
                    <a:pt x="4302" y="613249"/>
                  </a:lnTo>
                  <a:lnTo>
                    <a:pt x="4568" y="613451"/>
                  </a:lnTo>
                  <a:lnTo>
                    <a:pt x="4841" y="613619"/>
                  </a:lnTo>
                  <a:lnTo>
                    <a:pt x="5115" y="613686"/>
                  </a:lnTo>
                  <a:lnTo>
                    <a:pt x="5396" y="613720"/>
                  </a:lnTo>
                  <a:lnTo>
                    <a:pt x="5676" y="613686"/>
                  </a:lnTo>
                  <a:lnTo>
                    <a:pt x="5950" y="613619"/>
                  </a:lnTo>
                  <a:lnTo>
                    <a:pt x="6216" y="613451"/>
                  </a:lnTo>
                  <a:lnTo>
                    <a:pt x="6482" y="613249"/>
                  </a:lnTo>
                  <a:lnTo>
                    <a:pt x="6741" y="613013"/>
                  </a:lnTo>
                  <a:lnTo>
                    <a:pt x="6999" y="612711"/>
                  </a:lnTo>
                  <a:lnTo>
                    <a:pt x="7251" y="612341"/>
                  </a:lnTo>
                  <a:lnTo>
                    <a:pt x="7494" y="611937"/>
                  </a:lnTo>
                  <a:lnTo>
                    <a:pt x="7731" y="611466"/>
                  </a:lnTo>
                  <a:lnTo>
                    <a:pt x="7967" y="610961"/>
                  </a:lnTo>
                  <a:lnTo>
                    <a:pt x="8189" y="610389"/>
                  </a:lnTo>
                  <a:lnTo>
                    <a:pt x="8411" y="609784"/>
                  </a:lnTo>
                  <a:lnTo>
                    <a:pt x="8625" y="609145"/>
                  </a:lnTo>
                  <a:lnTo>
                    <a:pt x="8825" y="608472"/>
                  </a:lnTo>
                  <a:lnTo>
                    <a:pt x="9024" y="607732"/>
                  </a:lnTo>
                  <a:lnTo>
                    <a:pt x="9209" y="606958"/>
                  </a:lnTo>
                  <a:lnTo>
                    <a:pt x="9386" y="606151"/>
                  </a:lnTo>
                  <a:lnTo>
                    <a:pt x="9556" y="605310"/>
                  </a:lnTo>
                  <a:lnTo>
                    <a:pt x="9719" y="604435"/>
                  </a:lnTo>
                  <a:lnTo>
                    <a:pt x="9874" y="603527"/>
                  </a:lnTo>
                  <a:lnTo>
                    <a:pt x="10015" y="602585"/>
                  </a:lnTo>
                  <a:lnTo>
                    <a:pt x="10140" y="601609"/>
                  </a:lnTo>
                  <a:lnTo>
                    <a:pt x="10258" y="600600"/>
                  </a:lnTo>
                  <a:lnTo>
                    <a:pt x="10369" y="599557"/>
                  </a:lnTo>
                  <a:lnTo>
                    <a:pt x="10465" y="598480"/>
                  </a:lnTo>
                  <a:lnTo>
                    <a:pt x="10554" y="597404"/>
                  </a:lnTo>
                  <a:lnTo>
                    <a:pt x="10628" y="596294"/>
                  </a:lnTo>
                  <a:lnTo>
                    <a:pt x="10687" y="595150"/>
                  </a:lnTo>
                  <a:lnTo>
                    <a:pt x="10731" y="593972"/>
                  </a:lnTo>
                  <a:lnTo>
                    <a:pt x="10768" y="592795"/>
                  </a:lnTo>
                  <a:lnTo>
                    <a:pt x="10791" y="591618"/>
                  </a:lnTo>
                  <a:lnTo>
                    <a:pt x="10798" y="590373"/>
                  </a:lnTo>
                  <a:lnTo>
                    <a:pt x="10791" y="589195"/>
                  </a:lnTo>
                  <a:lnTo>
                    <a:pt x="10768" y="588018"/>
                  </a:lnTo>
                  <a:lnTo>
                    <a:pt x="10731" y="586840"/>
                  </a:lnTo>
                  <a:lnTo>
                    <a:pt x="10687" y="585697"/>
                  </a:lnTo>
                  <a:lnTo>
                    <a:pt x="10628" y="584586"/>
                  </a:lnTo>
                  <a:lnTo>
                    <a:pt x="10554" y="583476"/>
                  </a:lnTo>
                  <a:lnTo>
                    <a:pt x="10465" y="582400"/>
                  </a:lnTo>
                  <a:lnTo>
                    <a:pt x="10369" y="581323"/>
                  </a:lnTo>
                  <a:lnTo>
                    <a:pt x="10258" y="580280"/>
                  </a:lnTo>
                  <a:lnTo>
                    <a:pt x="10140" y="579271"/>
                  </a:lnTo>
                  <a:lnTo>
                    <a:pt x="10015" y="578296"/>
                  </a:lnTo>
                  <a:lnTo>
                    <a:pt x="9874" y="577354"/>
                  </a:lnTo>
                  <a:lnTo>
                    <a:pt x="9719" y="576445"/>
                  </a:lnTo>
                  <a:lnTo>
                    <a:pt x="9556" y="575571"/>
                  </a:lnTo>
                  <a:lnTo>
                    <a:pt x="9386" y="574730"/>
                  </a:lnTo>
                  <a:lnTo>
                    <a:pt x="9209" y="573889"/>
                  </a:lnTo>
                  <a:lnTo>
                    <a:pt x="9024" y="573115"/>
                  </a:lnTo>
                  <a:lnTo>
                    <a:pt x="8825" y="572408"/>
                  </a:lnTo>
                  <a:lnTo>
                    <a:pt x="8625" y="571702"/>
                  </a:lnTo>
                  <a:lnTo>
                    <a:pt x="8411" y="571029"/>
                  </a:lnTo>
                  <a:lnTo>
                    <a:pt x="8189" y="570423"/>
                  </a:lnTo>
                  <a:lnTo>
                    <a:pt x="7967" y="569885"/>
                  </a:lnTo>
                  <a:lnTo>
                    <a:pt x="7731" y="569347"/>
                  </a:lnTo>
                  <a:lnTo>
                    <a:pt x="7494" y="568876"/>
                  </a:lnTo>
                  <a:lnTo>
                    <a:pt x="7251" y="568472"/>
                  </a:lnTo>
                  <a:lnTo>
                    <a:pt x="6999" y="568102"/>
                  </a:lnTo>
                  <a:lnTo>
                    <a:pt x="6741"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1"/>
            <p:cNvSpPr/>
            <p:nvPr/>
          </p:nvSpPr>
          <p:spPr>
            <a:xfrm>
              <a:off x="11700057" y="1047749"/>
              <a:ext cx="55642" cy="876085"/>
            </a:xfrm>
            <a:custGeom>
              <a:avLst/>
              <a:gdLst/>
              <a:ahLst/>
              <a:cxnLst/>
              <a:rect l="l" t="t" r="r" b="b"/>
              <a:pathLst>
                <a:path w="10799" h="613720" extrusionOk="0">
                  <a:moveTo>
                    <a:pt x="5396" y="0"/>
                  </a:moveTo>
                  <a:lnTo>
                    <a:pt x="5115" y="34"/>
                  </a:lnTo>
                  <a:lnTo>
                    <a:pt x="4842" y="135"/>
                  </a:lnTo>
                  <a:lnTo>
                    <a:pt x="4568" y="269"/>
                  </a:lnTo>
                  <a:lnTo>
                    <a:pt x="4295" y="471"/>
                  </a:lnTo>
                  <a:lnTo>
                    <a:pt x="4036" y="740"/>
                  </a:lnTo>
                  <a:lnTo>
                    <a:pt x="3777" y="1043"/>
                  </a:lnTo>
                  <a:lnTo>
                    <a:pt x="3526" y="1413"/>
                  </a:lnTo>
                  <a:lnTo>
                    <a:pt x="3275" y="1850"/>
                  </a:lnTo>
                  <a:lnTo>
                    <a:pt x="3038" y="2321"/>
                  </a:lnTo>
                  <a:lnTo>
                    <a:pt x="2802" y="2826"/>
                  </a:lnTo>
                  <a:lnTo>
                    <a:pt x="2580" y="3398"/>
                  </a:lnTo>
                  <a:lnTo>
                    <a:pt x="2359" y="4003"/>
                  </a:lnTo>
                  <a:lnTo>
                    <a:pt x="2152" y="4643"/>
                  </a:lnTo>
                  <a:lnTo>
                    <a:pt x="1945" y="5349"/>
                  </a:lnTo>
                  <a:lnTo>
                    <a:pt x="1752" y="6089"/>
                  </a:lnTo>
                  <a:lnTo>
                    <a:pt x="1568" y="6863"/>
                  </a:lnTo>
                  <a:lnTo>
                    <a:pt x="1390" y="7670"/>
                  </a:lnTo>
                  <a:lnTo>
                    <a:pt x="1220" y="8511"/>
                  </a:lnTo>
                  <a:lnTo>
                    <a:pt x="1058" y="9420"/>
                  </a:lnTo>
                  <a:lnTo>
                    <a:pt x="910" y="10328"/>
                  </a:lnTo>
                  <a:lnTo>
                    <a:pt x="770" y="11270"/>
                  </a:lnTo>
                  <a:lnTo>
                    <a:pt x="644" y="12245"/>
                  </a:lnTo>
                  <a:lnTo>
                    <a:pt x="526" y="13255"/>
                  </a:lnTo>
                  <a:lnTo>
                    <a:pt x="415" y="14298"/>
                  </a:lnTo>
                  <a:lnTo>
                    <a:pt x="326" y="15340"/>
                  </a:lnTo>
                  <a:lnTo>
                    <a:pt x="237" y="16417"/>
                  </a:lnTo>
                  <a:lnTo>
                    <a:pt x="171" y="17527"/>
                  </a:lnTo>
                  <a:lnTo>
                    <a:pt x="112" y="18671"/>
                  </a:lnTo>
                  <a:lnTo>
                    <a:pt x="60" y="19815"/>
                  </a:lnTo>
                  <a:lnTo>
                    <a:pt x="31" y="20959"/>
                  </a:lnTo>
                  <a:lnTo>
                    <a:pt x="8" y="22136"/>
                  </a:lnTo>
                  <a:lnTo>
                    <a:pt x="1" y="23347"/>
                  </a:lnTo>
                  <a:lnTo>
                    <a:pt x="8" y="24558"/>
                  </a:lnTo>
                  <a:lnTo>
                    <a:pt x="31" y="25736"/>
                  </a:lnTo>
                  <a:lnTo>
                    <a:pt x="60" y="26879"/>
                  </a:lnTo>
                  <a:lnTo>
                    <a:pt x="112" y="28023"/>
                  </a:lnTo>
                  <a:lnTo>
                    <a:pt x="171" y="29167"/>
                  </a:lnTo>
                  <a:lnTo>
                    <a:pt x="237" y="30277"/>
                  </a:lnTo>
                  <a:lnTo>
                    <a:pt x="326" y="31354"/>
                  </a:lnTo>
                  <a:lnTo>
                    <a:pt x="415" y="32397"/>
                  </a:lnTo>
                  <a:lnTo>
                    <a:pt x="526" y="33440"/>
                  </a:lnTo>
                  <a:lnTo>
                    <a:pt x="644" y="34449"/>
                  </a:lnTo>
                  <a:lnTo>
                    <a:pt x="770" y="35424"/>
                  </a:lnTo>
                  <a:lnTo>
                    <a:pt x="910" y="36366"/>
                  </a:lnTo>
                  <a:lnTo>
                    <a:pt x="1058" y="37275"/>
                  </a:lnTo>
                  <a:lnTo>
                    <a:pt x="1220" y="38183"/>
                  </a:lnTo>
                  <a:lnTo>
                    <a:pt x="1390" y="39024"/>
                  </a:lnTo>
                  <a:lnTo>
                    <a:pt x="1568" y="39831"/>
                  </a:lnTo>
                  <a:lnTo>
                    <a:pt x="1752" y="40605"/>
                  </a:lnTo>
                  <a:lnTo>
                    <a:pt x="1945" y="41345"/>
                  </a:lnTo>
                  <a:lnTo>
                    <a:pt x="2152" y="42052"/>
                  </a:lnTo>
                  <a:lnTo>
                    <a:pt x="2359" y="42691"/>
                  </a:lnTo>
                  <a:lnTo>
                    <a:pt x="2580" y="43296"/>
                  </a:lnTo>
                  <a:lnTo>
                    <a:pt x="2802" y="43868"/>
                  </a:lnTo>
                  <a:lnTo>
                    <a:pt x="3038" y="44373"/>
                  </a:lnTo>
                  <a:lnTo>
                    <a:pt x="3275" y="44844"/>
                  </a:lnTo>
                  <a:lnTo>
                    <a:pt x="3526" y="45281"/>
                  </a:lnTo>
                  <a:lnTo>
                    <a:pt x="3777" y="45651"/>
                  </a:lnTo>
                  <a:lnTo>
                    <a:pt x="4036" y="45954"/>
                  </a:lnTo>
                  <a:lnTo>
                    <a:pt x="4295" y="46223"/>
                  </a:lnTo>
                  <a:lnTo>
                    <a:pt x="4568" y="46425"/>
                  </a:lnTo>
                  <a:lnTo>
                    <a:pt x="4842" y="46560"/>
                  </a:lnTo>
                  <a:lnTo>
                    <a:pt x="5115" y="46661"/>
                  </a:lnTo>
                  <a:lnTo>
                    <a:pt x="5396" y="46694"/>
                  </a:lnTo>
                  <a:lnTo>
                    <a:pt x="5677" y="46661"/>
                  </a:lnTo>
                  <a:lnTo>
                    <a:pt x="5950" y="46560"/>
                  </a:lnTo>
                  <a:lnTo>
                    <a:pt x="6216" y="46425"/>
                  </a:lnTo>
                  <a:lnTo>
                    <a:pt x="6482" y="46223"/>
                  </a:lnTo>
                  <a:lnTo>
                    <a:pt x="6741" y="45954"/>
                  </a:lnTo>
                  <a:lnTo>
                    <a:pt x="7000" y="45651"/>
                  </a:lnTo>
                  <a:lnTo>
                    <a:pt x="7251" y="45281"/>
                  </a:lnTo>
                  <a:lnTo>
                    <a:pt x="7495" y="44844"/>
                  </a:lnTo>
                  <a:lnTo>
                    <a:pt x="7731" y="44373"/>
                  </a:lnTo>
                  <a:lnTo>
                    <a:pt x="7968" y="43868"/>
                  </a:lnTo>
                  <a:lnTo>
                    <a:pt x="8190" y="43296"/>
                  </a:lnTo>
                  <a:lnTo>
                    <a:pt x="8411" y="42691"/>
                  </a:lnTo>
                  <a:lnTo>
                    <a:pt x="8618" y="42052"/>
                  </a:lnTo>
                  <a:lnTo>
                    <a:pt x="8825" y="41345"/>
                  </a:lnTo>
                  <a:lnTo>
                    <a:pt x="9025" y="40605"/>
                  </a:lnTo>
                  <a:lnTo>
                    <a:pt x="9209" y="39831"/>
                  </a:lnTo>
                  <a:lnTo>
                    <a:pt x="9387" y="39024"/>
                  </a:lnTo>
                  <a:lnTo>
                    <a:pt x="9557" y="38183"/>
                  </a:lnTo>
                  <a:lnTo>
                    <a:pt x="9719" y="37275"/>
                  </a:lnTo>
                  <a:lnTo>
                    <a:pt x="9867" y="36366"/>
                  </a:lnTo>
                  <a:lnTo>
                    <a:pt x="10008" y="35424"/>
                  </a:lnTo>
                  <a:lnTo>
                    <a:pt x="10141" y="34449"/>
                  </a:lnTo>
                  <a:lnTo>
                    <a:pt x="10259" y="33440"/>
                  </a:lnTo>
                  <a:lnTo>
                    <a:pt x="10370" y="32397"/>
                  </a:lnTo>
                  <a:lnTo>
                    <a:pt x="10466" y="31354"/>
                  </a:lnTo>
                  <a:lnTo>
                    <a:pt x="10554" y="30277"/>
                  </a:lnTo>
                  <a:lnTo>
                    <a:pt x="10621" y="29167"/>
                  </a:lnTo>
                  <a:lnTo>
                    <a:pt x="10687" y="28023"/>
                  </a:lnTo>
                  <a:lnTo>
                    <a:pt x="10732" y="26879"/>
                  </a:lnTo>
                  <a:lnTo>
                    <a:pt x="10769" y="25736"/>
                  </a:lnTo>
                  <a:lnTo>
                    <a:pt x="10791" y="24558"/>
                  </a:lnTo>
                  <a:lnTo>
                    <a:pt x="10798" y="23347"/>
                  </a:lnTo>
                  <a:lnTo>
                    <a:pt x="10791" y="22136"/>
                  </a:lnTo>
                  <a:lnTo>
                    <a:pt x="10769" y="20959"/>
                  </a:lnTo>
                  <a:lnTo>
                    <a:pt x="10732" y="19815"/>
                  </a:lnTo>
                  <a:lnTo>
                    <a:pt x="10687" y="18671"/>
                  </a:lnTo>
                  <a:lnTo>
                    <a:pt x="10621" y="17527"/>
                  </a:lnTo>
                  <a:lnTo>
                    <a:pt x="10554" y="16417"/>
                  </a:lnTo>
                  <a:lnTo>
                    <a:pt x="10466" y="15340"/>
                  </a:lnTo>
                  <a:lnTo>
                    <a:pt x="10370" y="14298"/>
                  </a:lnTo>
                  <a:lnTo>
                    <a:pt x="10259" y="13255"/>
                  </a:lnTo>
                  <a:lnTo>
                    <a:pt x="10141" y="12245"/>
                  </a:lnTo>
                  <a:lnTo>
                    <a:pt x="10008" y="11270"/>
                  </a:lnTo>
                  <a:lnTo>
                    <a:pt x="9867" y="10328"/>
                  </a:lnTo>
                  <a:lnTo>
                    <a:pt x="9719" y="9420"/>
                  </a:lnTo>
                  <a:lnTo>
                    <a:pt x="9557" y="8511"/>
                  </a:lnTo>
                  <a:lnTo>
                    <a:pt x="9387" y="7670"/>
                  </a:lnTo>
                  <a:lnTo>
                    <a:pt x="9209" y="6863"/>
                  </a:lnTo>
                  <a:lnTo>
                    <a:pt x="9025" y="6089"/>
                  </a:lnTo>
                  <a:lnTo>
                    <a:pt x="8825" y="5349"/>
                  </a:lnTo>
                  <a:lnTo>
                    <a:pt x="8618" y="4643"/>
                  </a:lnTo>
                  <a:lnTo>
                    <a:pt x="8411" y="4003"/>
                  </a:lnTo>
                  <a:lnTo>
                    <a:pt x="8190" y="3398"/>
                  </a:lnTo>
                  <a:lnTo>
                    <a:pt x="7968" y="2826"/>
                  </a:lnTo>
                  <a:lnTo>
                    <a:pt x="7731" y="2321"/>
                  </a:lnTo>
                  <a:lnTo>
                    <a:pt x="7495" y="1850"/>
                  </a:lnTo>
                  <a:lnTo>
                    <a:pt x="7251" y="1413"/>
                  </a:lnTo>
                  <a:lnTo>
                    <a:pt x="7000" y="1043"/>
                  </a:lnTo>
                  <a:lnTo>
                    <a:pt x="6741" y="740"/>
                  </a:lnTo>
                  <a:lnTo>
                    <a:pt x="6482" y="471"/>
                  </a:lnTo>
                  <a:lnTo>
                    <a:pt x="6216" y="269"/>
                  </a:lnTo>
                  <a:lnTo>
                    <a:pt x="5950" y="135"/>
                  </a:lnTo>
                  <a:lnTo>
                    <a:pt x="5677" y="34"/>
                  </a:lnTo>
                  <a:lnTo>
                    <a:pt x="5396" y="0"/>
                  </a:lnTo>
                  <a:close/>
                  <a:moveTo>
                    <a:pt x="5396" y="113472"/>
                  </a:moveTo>
                  <a:lnTo>
                    <a:pt x="5115" y="113506"/>
                  </a:lnTo>
                  <a:lnTo>
                    <a:pt x="4842" y="113573"/>
                  </a:lnTo>
                  <a:lnTo>
                    <a:pt x="4568" y="113742"/>
                  </a:lnTo>
                  <a:lnTo>
                    <a:pt x="4295" y="113943"/>
                  </a:lnTo>
                  <a:lnTo>
                    <a:pt x="4036" y="114213"/>
                  </a:lnTo>
                  <a:lnTo>
                    <a:pt x="3777" y="114515"/>
                  </a:lnTo>
                  <a:lnTo>
                    <a:pt x="3526" y="114885"/>
                  </a:lnTo>
                  <a:lnTo>
                    <a:pt x="3275" y="115323"/>
                  </a:lnTo>
                  <a:lnTo>
                    <a:pt x="3038" y="115794"/>
                  </a:lnTo>
                  <a:lnTo>
                    <a:pt x="2802" y="116298"/>
                  </a:lnTo>
                  <a:lnTo>
                    <a:pt x="2580" y="116870"/>
                  </a:lnTo>
                  <a:lnTo>
                    <a:pt x="2359" y="117476"/>
                  </a:lnTo>
                  <a:lnTo>
                    <a:pt x="2152" y="118115"/>
                  </a:lnTo>
                  <a:lnTo>
                    <a:pt x="1945" y="118821"/>
                  </a:lnTo>
                  <a:lnTo>
                    <a:pt x="1752" y="119562"/>
                  </a:lnTo>
                  <a:lnTo>
                    <a:pt x="1568" y="120335"/>
                  </a:lnTo>
                  <a:lnTo>
                    <a:pt x="1390" y="121143"/>
                  </a:lnTo>
                  <a:lnTo>
                    <a:pt x="1220" y="121984"/>
                  </a:lnTo>
                  <a:lnTo>
                    <a:pt x="1058" y="122858"/>
                  </a:lnTo>
                  <a:lnTo>
                    <a:pt x="910" y="123800"/>
                  </a:lnTo>
                  <a:lnTo>
                    <a:pt x="770" y="124742"/>
                  </a:lnTo>
                  <a:lnTo>
                    <a:pt x="644" y="125718"/>
                  </a:lnTo>
                  <a:lnTo>
                    <a:pt x="526" y="126727"/>
                  </a:lnTo>
                  <a:lnTo>
                    <a:pt x="415" y="127736"/>
                  </a:lnTo>
                  <a:lnTo>
                    <a:pt x="326" y="128813"/>
                  </a:lnTo>
                  <a:lnTo>
                    <a:pt x="237" y="129889"/>
                  </a:lnTo>
                  <a:lnTo>
                    <a:pt x="171" y="131000"/>
                  </a:lnTo>
                  <a:lnTo>
                    <a:pt x="112" y="132110"/>
                  </a:lnTo>
                  <a:lnTo>
                    <a:pt x="60" y="133254"/>
                  </a:lnTo>
                  <a:lnTo>
                    <a:pt x="31" y="134431"/>
                  </a:lnTo>
                  <a:lnTo>
                    <a:pt x="8" y="135608"/>
                  </a:lnTo>
                  <a:lnTo>
                    <a:pt x="1" y="136820"/>
                  </a:lnTo>
                  <a:lnTo>
                    <a:pt x="8" y="137997"/>
                  </a:lnTo>
                  <a:lnTo>
                    <a:pt x="31" y="139174"/>
                  </a:lnTo>
                  <a:lnTo>
                    <a:pt x="60" y="140352"/>
                  </a:lnTo>
                  <a:lnTo>
                    <a:pt x="112" y="141496"/>
                  </a:lnTo>
                  <a:lnTo>
                    <a:pt x="171" y="142640"/>
                  </a:lnTo>
                  <a:lnTo>
                    <a:pt x="237" y="143716"/>
                  </a:lnTo>
                  <a:lnTo>
                    <a:pt x="326" y="144826"/>
                  </a:lnTo>
                  <a:lnTo>
                    <a:pt x="415" y="145869"/>
                  </a:lnTo>
                  <a:lnTo>
                    <a:pt x="526" y="146912"/>
                  </a:lnTo>
                  <a:lnTo>
                    <a:pt x="644" y="147921"/>
                  </a:lnTo>
                  <a:lnTo>
                    <a:pt x="770" y="148897"/>
                  </a:lnTo>
                  <a:lnTo>
                    <a:pt x="910" y="149839"/>
                  </a:lnTo>
                  <a:lnTo>
                    <a:pt x="1058" y="150747"/>
                  </a:lnTo>
                  <a:lnTo>
                    <a:pt x="1220" y="151622"/>
                  </a:lnTo>
                  <a:lnTo>
                    <a:pt x="1390" y="152496"/>
                  </a:lnTo>
                  <a:lnTo>
                    <a:pt x="1568" y="153304"/>
                  </a:lnTo>
                  <a:lnTo>
                    <a:pt x="1752" y="154078"/>
                  </a:lnTo>
                  <a:lnTo>
                    <a:pt x="1945" y="154818"/>
                  </a:lnTo>
                  <a:lnTo>
                    <a:pt x="2152" y="155491"/>
                  </a:lnTo>
                  <a:lnTo>
                    <a:pt x="2359" y="156163"/>
                  </a:lnTo>
                  <a:lnTo>
                    <a:pt x="2580" y="156769"/>
                  </a:lnTo>
                  <a:lnTo>
                    <a:pt x="2802" y="157341"/>
                  </a:lnTo>
                  <a:lnTo>
                    <a:pt x="3038" y="157845"/>
                  </a:lnTo>
                  <a:lnTo>
                    <a:pt x="3275" y="158316"/>
                  </a:lnTo>
                  <a:lnTo>
                    <a:pt x="3526" y="158720"/>
                  </a:lnTo>
                  <a:lnTo>
                    <a:pt x="3777" y="159090"/>
                  </a:lnTo>
                  <a:lnTo>
                    <a:pt x="4036" y="159427"/>
                  </a:lnTo>
                  <a:lnTo>
                    <a:pt x="4295" y="159696"/>
                  </a:lnTo>
                  <a:lnTo>
                    <a:pt x="4568" y="159898"/>
                  </a:lnTo>
                  <a:lnTo>
                    <a:pt x="4842" y="160032"/>
                  </a:lnTo>
                  <a:lnTo>
                    <a:pt x="5115" y="160133"/>
                  </a:lnTo>
                  <a:lnTo>
                    <a:pt x="5396" y="160167"/>
                  </a:lnTo>
                  <a:lnTo>
                    <a:pt x="5677" y="160133"/>
                  </a:lnTo>
                  <a:lnTo>
                    <a:pt x="5950" y="160032"/>
                  </a:lnTo>
                  <a:lnTo>
                    <a:pt x="6216" y="159898"/>
                  </a:lnTo>
                  <a:lnTo>
                    <a:pt x="6482" y="159696"/>
                  </a:lnTo>
                  <a:lnTo>
                    <a:pt x="6741" y="159427"/>
                  </a:lnTo>
                  <a:lnTo>
                    <a:pt x="7000" y="159090"/>
                  </a:lnTo>
                  <a:lnTo>
                    <a:pt x="7251" y="158720"/>
                  </a:lnTo>
                  <a:lnTo>
                    <a:pt x="7495" y="158316"/>
                  </a:lnTo>
                  <a:lnTo>
                    <a:pt x="7731" y="157845"/>
                  </a:lnTo>
                  <a:lnTo>
                    <a:pt x="7968" y="157341"/>
                  </a:lnTo>
                  <a:lnTo>
                    <a:pt x="8190" y="156769"/>
                  </a:lnTo>
                  <a:lnTo>
                    <a:pt x="8411" y="156163"/>
                  </a:lnTo>
                  <a:lnTo>
                    <a:pt x="8618" y="155491"/>
                  </a:lnTo>
                  <a:lnTo>
                    <a:pt x="8825" y="154818"/>
                  </a:lnTo>
                  <a:lnTo>
                    <a:pt x="9025" y="154078"/>
                  </a:lnTo>
                  <a:lnTo>
                    <a:pt x="9209" y="153304"/>
                  </a:lnTo>
                  <a:lnTo>
                    <a:pt x="9387" y="152496"/>
                  </a:lnTo>
                  <a:lnTo>
                    <a:pt x="9557" y="151622"/>
                  </a:lnTo>
                  <a:lnTo>
                    <a:pt x="9719" y="150747"/>
                  </a:lnTo>
                  <a:lnTo>
                    <a:pt x="9867" y="149839"/>
                  </a:lnTo>
                  <a:lnTo>
                    <a:pt x="10008" y="148897"/>
                  </a:lnTo>
                  <a:lnTo>
                    <a:pt x="10141" y="147921"/>
                  </a:lnTo>
                  <a:lnTo>
                    <a:pt x="10259" y="146912"/>
                  </a:lnTo>
                  <a:lnTo>
                    <a:pt x="10370" y="145869"/>
                  </a:lnTo>
                  <a:lnTo>
                    <a:pt x="10466" y="144826"/>
                  </a:lnTo>
                  <a:lnTo>
                    <a:pt x="10554" y="143716"/>
                  </a:lnTo>
                  <a:lnTo>
                    <a:pt x="10621" y="142640"/>
                  </a:lnTo>
                  <a:lnTo>
                    <a:pt x="10687" y="141496"/>
                  </a:lnTo>
                  <a:lnTo>
                    <a:pt x="10732" y="140352"/>
                  </a:lnTo>
                  <a:lnTo>
                    <a:pt x="10769" y="139174"/>
                  </a:lnTo>
                  <a:lnTo>
                    <a:pt x="10791" y="137997"/>
                  </a:lnTo>
                  <a:lnTo>
                    <a:pt x="10798" y="136820"/>
                  </a:lnTo>
                  <a:lnTo>
                    <a:pt x="10791" y="135608"/>
                  </a:lnTo>
                  <a:lnTo>
                    <a:pt x="10769" y="134431"/>
                  </a:lnTo>
                  <a:lnTo>
                    <a:pt x="10732" y="133254"/>
                  </a:lnTo>
                  <a:lnTo>
                    <a:pt x="10687" y="132110"/>
                  </a:lnTo>
                  <a:lnTo>
                    <a:pt x="10621" y="131000"/>
                  </a:lnTo>
                  <a:lnTo>
                    <a:pt x="10554" y="129889"/>
                  </a:lnTo>
                  <a:lnTo>
                    <a:pt x="10466" y="128813"/>
                  </a:lnTo>
                  <a:lnTo>
                    <a:pt x="10370" y="127736"/>
                  </a:lnTo>
                  <a:lnTo>
                    <a:pt x="10259" y="126727"/>
                  </a:lnTo>
                  <a:lnTo>
                    <a:pt x="10141" y="125718"/>
                  </a:lnTo>
                  <a:lnTo>
                    <a:pt x="10008" y="124742"/>
                  </a:lnTo>
                  <a:lnTo>
                    <a:pt x="9867" y="123800"/>
                  </a:lnTo>
                  <a:lnTo>
                    <a:pt x="9719" y="122858"/>
                  </a:lnTo>
                  <a:lnTo>
                    <a:pt x="9557" y="121984"/>
                  </a:lnTo>
                  <a:lnTo>
                    <a:pt x="9387" y="121143"/>
                  </a:lnTo>
                  <a:lnTo>
                    <a:pt x="9209" y="120335"/>
                  </a:lnTo>
                  <a:lnTo>
                    <a:pt x="9025" y="119562"/>
                  </a:lnTo>
                  <a:lnTo>
                    <a:pt x="8825" y="118821"/>
                  </a:lnTo>
                  <a:lnTo>
                    <a:pt x="8618" y="118115"/>
                  </a:lnTo>
                  <a:lnTo>
                    <a:pt x="8411" y="117476"/>
                  </a:lnTo>
                  <a:lnTo>
                    <a:pt x="8190" y="116870"/>
                  </a:lnTo>
                  <a:lnTo>
                    <a:pt x="7968" y="116298"/>
                  </a:lnTo>
                  <a:lnTo>
                    <a:pt x="7731" y="115794"/>
                  </a:lnTo>
                  <a:lnTo>
                    <a:pt x="7495" y="115323"/>
                  </a:lnTo>
                  <a:lnTo>
                    <a:pt x="7251" y="114885"/>
                  </a:lnTo>
                  <a:lnTo>
                    <a:pt x="7000" y="114515"/>
                  </a:lnTo>
                  <a:lnTo>
                    <a:pt x="6741" y="114213"/>
                  </a:lnTo>
                  <a:lnTo>
                    <a:pt x="6482" y="113943"/>
                  </a:lnTo>
                  <a:lnTo>
                    <a:pt x="6216" y="113742"/>
                  </a:lnTo>
                  <a:lnTo>
                    <a:pt x="5950" y="113573"/>
                  </a:lnTo>
                  <a:lnTo>
                    <a:pt x="5677" y="113506"/>
                  </a:lnTo>
                  <a:lnTo>
                    <a:pt x="5396" y="113472"/>
                  </a:lnTo>
                  <a:close/>
                  <a:moveTo>
                    <a:pt x="5115" y="226945"/>
                  </a:moveTo>
                  <a:lnTo>
                    <a:pt x="4842" y="227046"/>
                  </a:lnTo>
                  <a:lnTo>
                    <a:pt x="4568" y="227214"/>
                  </a:lnTo>
                  <a:lnTo>
                    <a:pt x="4295" y="227416"/>
                  </a:lnTo>
                  <a:lnTo>
                    <a:pt x="4036" y="227651"/>
                  </a:lnTo>
                  <a:lnTo>
                    <a:pt x="3777" y="227988"/>
                  </a:lnTo>
                  <a:lnTo>
                    <a:pt x="3526" y="228358"/>
                  </a:lnTo>
                  <a:lnTo>
                    <a:pt x="3275" y="228761"/>
                  </a:lnTo>
                  <a:lnTo>
                    <a:pt x="3038" y="229232"/>
                  </a:lnTo>
                  <a:lnTo>
                    <a:pt x="2802" y="229771"/>
                  </a:lnTo>
                  <a:lnTo>
                    <a:pt x="2580" y="230309"/>
                  </a:lnTo>
                  <a:lnTo>
                    <a:pt x="2359" y="230915"/>
                  </a:lnTo>
                  <a:lnTo>
                    <a:pt x="2152" y="231587"/>
                  </a:lnTo>
                  <a:lnTo>
                    <a:pt x="1945" y="232260"/>
                  </a:lnTo>
                  <a:lnTo>
                    <a:pt x="1752" y="233000"/>
                  </a:lnTo>
                  <a:lnTo>
                    <a:pt x="1568" y="233774"/>
                  </a:lnTo>
                  <a:lnTo>
                    <a:pt x="1390" y="234581"/>
                  </a:lnTo>
                  <a:lnTo>
                    <a:pt x="1220" y="235422"/>
                  </a:lnTo>
                  <a:lnTo>
                    <a:pt x="1058" y="236331"/>
                  </a:lnTo>
                  <a:lnTo>
                    <a:pt x="910" y="237239"/>
                  </a:lnTo>
                  <a:lnTo>
                    <a:pt x="770" y="238181"/>
                  </a:lnTo>
                  <a:lnTo>
                    <a:pt x="644" y="239157"/>
                  </a:lnTo>
                  <a:lnTo>
                    <a:pt x="526" y="240166"/>
                  </a:lnTo>
                  <a:lnTo>
                    <a:pt x="415" y="241209"/>
                  </a:lnTo>
                  <a:lnTo>
                    <a:pt x="326" y="242252"/>
                  </a:lnTo>
                  <a:lnTo>
                    <a:pt x="237" y="243328"/>
                  </a:lnTo>
                  <a:lnTo>
                    <a:pt x="171" y="244438"/>
                  </a:lnTo>
                  <a:lnTo>
                    <a:pt x="112" y="245582"/>
                  </a:lnTo>
                  <a:lnTo>
                    <a:pt x="60" y="246726"/>
                  </a:lnTo>
                  <a:lnTo>
                    <a:pt x="31" y="247903"/>
                  </a:lnTo>
                  <a:lnTo>
                    <a:pt x="8" y="249081"/>
                  </a:lnTo>
                  <a:lnTo>
                    <a:pt x="1" y="250258"/>
                  </a:lnTo>
                  <a:lnTo>
                    <a:pt x="8" y="251469"/>
                  </a:lnTo>
                  <a:lnTo>
                    <a:pt x="31" y="252647"/>
                  </a:lnTo>
                  <a:lnTo>
                    <a:pt x="60" y="253824"/>
                  </a:lnTo>
                  <a:lnTo>
                    <a:pt x="112" y="254968"/>
                  </a:lnTo>
                  <a:lnTo>
                    <a:pt x="171" y="256078"/>
                  </a:lnTo>
                  <a:lnTo>
                    <a:pt x="237" y="257188"/>
                  </a:lnTo>
                  <a:lnTo>
                    <a:pt x="326" y="258265"/>
                  </a:lnTo>
                  <a:lnTo>
                    <a:pt x="415" y="259341"/>
                  </a:lnTo>
                  <a:lnTo>
                    <a:pt x="526" y="260384"/>
                  </a:lnTo>
                  <a:lnTo>
                    <a:pt x="644" y="261360"/>
                  </a:lnTo>
                  <a:lnTo>
                    <a:pt x="770" y="262336"/>
                  </a:lnTo>
                  <a:lnTo>
                    <a:pt x="910" y="263311"/>
                  </a:lnTo>
                  <a:lnTo>
                    <a:pt x="1058" y="264220"/>
                  </a:lnTo>
                  <a:lnTo>
                    <a:pt x="1220" y="265094"/>
                  </a:lnTo>
                  <a:lnTo>
                    <a:pt x="1390" y="265935"/>
                  </a:lnTo>
                  <a:lnTo>
                    <a:pt x="1568" y="266743"/>
                  </a:lnTo>
                  <a:lnTo>
                    <a:pt x="1752" y="267516"/>
                  </a:lnTo>
                  <a:lnTo>
                    <a:pt x="1945" y="268256"/>
                  </a:lnTo>
                  <a:lnTo>
                    <a:pt x="2152" y="268963"/>
                  </a:lnTo>
                  <a:lnTo>
                    <a:pt x="2359" y="269602"/>
                  </a:lnTo>
                  <a:lnTo>
                    <a:pt x="2580" y="270208"/>
                  </a:lnTo>
                  <a:lnTo>
                    <a:pt x="2802" y="270780"/>
                  </a:lnTo>
                  <a:lnTo>
                    <a:pt x="3038" y="271318"/>
                  </a:lnTo>
                  <a:lnTo>
                    <a:pt x="3275" y="271789"/>
                  </a:lnTo>
                  <a:lnTo>
                    <a:pt x="3526" y="272193"/>
                  </a:lnTo>
                  <a:lnTo>
                    <a:pt x="3777" y="272563"/>
                  </a:lnTo>
                  <a:lnTo>
                    <a:pt x="4036" y="272865"/>
                  </a:lnTo>
                  <a:lnTo>
                    <a:pt x="4295" y="273134"/>
                  </a:lnTo>
                  <a:lnTo>
                    <a:pt x="4568" y="273336"/>
                  </a:lnTo>
                  <a:lnTo>
                    <a:pt x="4842" y="273505"/>
                  </a:lnTo>
                  <a:lnTo>
                    <a:pt x="5115" y="273572"/>
                  </a:lnTo>
                  <a:lnTo>
                    <a:pt x="5396" y="273605"/>
                  </a:lnTo>
                  <a:lnTo>
                    <a:pt x="5677" y="273572"/>
                  </a:lnTo>
                  <a:lnTo>
                    <a:pt x="5950" y="273505"/>
                  </a:lnTo>
                  <a:lnTo>
                    <a:pt x="6216" y="273336"/>
                  </a:lnTo>
                  <a:lnTo>
                    <a:pt x="6482" y="273134"/>
                  </a:lnTo>
                  <a:lnTo>
                    <a:pt x="6741" y="272865"/>
                  </a:lnTo>
                  <a:lnTo>
                    <a:pt x="7000" y="272563"/>
                  </a:lnTo>
                  <a:lnTo>
                    <a:pt x="7251" y="272193"/>
                  </a:lnTo>
                  <a:lnTo>
                    <a:pt x="7495" y="271789"/>
                  </a:lnTo>
                  <a:lnTo>
                    <a:pt x="7731" y="271318"/>
                  </a:lnTo>
                  <a:lnTo>
                    <a:pt x="7968" y="270780"/>
                  </a:lnTo>
                  <a:lnTo>
                    <a:pt x="8190" y="270208"/>
                  </a:lnTo>
                  <a:lnTo>
                    <a:pt x="8411" y="269602"/>
                  </a:lnTo>
                  <a:lnTo>
                    <a:pt x="8618" y="268963"/>
                  </a:lnTo>
                  <a:lnTo>
                    <a:pt x="8825" y="268256"/>
                  </a:lnTo>
                  <a:lnTo>
                    <a:pt x="9025" y="267516"/>
                  </a:lnTo>
                  <a:lnTo>
                    <a:pt x="9209" y="266743"/>
                  </a:lnTo>
                  <a:lnTo>
                    <a:pt x="9387" y="265935"/>
                  </a:lnTo>
                  <a:lnTo>
                    <a:pt x="9557" y="265094"/>
                  </a:lnTo>
                  <a:lnTo>
                    <a:pt x="9719" y="264220"/>
                  </a:lnTo>
                  <a:lnTo>
                    <a:pt x="9867" y="263311"/>
                  </a:lnTo>
                  <a:lnTo>
                    <a:pt x="10008" y="262336"/>
                  </a:lnTo>
                  <a:lnTo>
                    <a:pt x="10141" y="261360"/>
                  </a:lnTo>
                  <a:lnTo>
                    <a:pt x="10259" y="260384"/>
                  </a:lnTo>
                  <a:lnTo>
                    <a:pt x="10370" y="259341"/>
                  </a:lnTo>
                  <a:lnTo>
                    <a:pt x="10466" y="258265"/>
                  </a:lnTo>
                  <a:lnTo>
                    <a:pt x="10554" y="257188"/>
                  </a:lnTo>
                  <a:lnTo>
                    <a:pt x="10621" y="256078"/>
                  </a:lnTo>
                  <a:lnTo>
                    <a:pt x="10687" y="254968"/>
                  </a:lnTo>
                  <a:lnTo>
                    <a:pt x="10732" y="253824"/>
                  </a:lnTo>
                  <a:lnTo>
                    <a:pt x="10769" y="252647"/>
                  </a:lnTo>
                  <a:lnTo>
                    <a:pt x="10791" y="251469"/>
                  </a:lnTo>
                  <a:lnTo>
                    <a:pt x="10798" y="250258"/>
                  </a:lnTo>
                  <a:lnTo>
                    <a:pt x="10791" y="249081"/>
                  </a:lnTo>
                  <a:lnTo>
                    <a:pt x="10769" y="247903"/>
                  </a:lnTo>
                  <a:lnTo>
                    <a:pt x="10732" y="246726"/>
                  </a:lnTo>
                  <a:lnTo>
                    <a:pt x="10687" y="245582"/>
                  </a:lnTo>
                  <a:lnTo>
                    <a:pt x="10621" y="244438"/>
                  </a:lnTo>
                  <a:lnTo>
                    <a:pt x="10554" y="243328"/>
                  </a:lnTo>
                  <a:lnTo>
                    <a:pt x="10466" y="242252"/>
                  </a:lnTo>
                  <a:lnTo>
                    <a:pt x="10370" y="241209"/>
                  </a:lnTo>
                  <a:lnTo>
                    <a:pt x="10259" y="240166"/>
                  </a:lnTo>
                  <a:lnTo>
                    <a:pt x="10141" y="239157"/>
                  </a:lnTo>
                  <a:lnTo>
                    <a:pt x="10008" y="238181"/>
                  </a:lnTo>
                  <a:lnTo>
                    <a:pt x="9867" y="237239"/>
                  </a:lnTo>
                  <a:lnTo>
                    <a:pt x="9719" y="236331"/>
                  </a:lnTo>
                  <a:lnTo>
                    <a:pt x="9557" y="235422"/>
                  </a:lnTo>
                  <a:lnTo>
                    <a:pt x="9387" y="234581"/>
                  </a:lnTo>
                  <a:lnTo>
                    <a:pt x="9209" y="233774"/>
                  </a:lnTo>
                  <a:lnTo>
                    <a:pt x="9025" y="233000"/>
                  </a:lnTo>
                  <a:lnTo>
                    <a:pt x="8825" y="232260"/>
                  </a:lnTo>
                  <a:lnTo>
                    <a:pt x="8618" y="231587"/>
                  </a:lnTo>
                  <a:lnTo>
                    <a:pt x="8411" y="230915"/>
                  </a:lnTo>
                  <a:lnTo>
                    <a:pt x="8190" y="230309"/>
                  </a:lnTo>
                  <a:lnTo>
                    <a:pt x="7968" y="229771"/>
                  </a:lnTo>
                  <a:lnTo>
                    <a:pt x="7731" y="229232"/>
                  </a:lnTo>
                  <a:lnTo>
                    <a:pt x="7495" y="228761"/>
                  </a:lnTo>
                  <a:lnTo>
                    <a:pt x="7251" y="228358"/>
                  </a:lnTo>
                  <a:lnTo>
                    <a:pt x="7000" y="227988"/>
                  </a:lnTo>
                  <a:lnTo>
                    <a:pt x="6741" y="227651"/>
                  </a:lnTo>
                  <a:lnTo>
                    <a:pt x="6482" y="227416"/>
                  </a:lnTo>
                  <a:lnTo>
                    <a:pt x="6216" y="227214"/>
                  </a:lnTo>
                  <a:lnTo>
                    <a:pt x="5950" y="227046"/>
                  </a:lnTo>
                  <a:lnTo>
                    <a:pt x="5677" y="226945"/>
                  </a:lnTo>
                  <a:close/>
                  <a:moveTo>
                    <a:pt x="5115" y="340384"/>
                  </a:moveTo>
                  <a:lnTo>
                    <a:pt x="4842" y="340485"/>
                  </a:lnTo>
                  <a:lnTo>
                    <a:pt x="4568" y="340653"/>
                  </a:lnTo>
                  <a:lnTo>
                    <a:pt x="4295" y="340855"/>
                  </a:lnTo>
                  <a:lnTo>
                    <a:pt x="4036" y="341124"/>
                  </a:lnTo>
                  <a:lnTo>
                    <a:pt x="3777" y="341426"/>
                  </a:lnTo>
                  <a:lnTo>
                    <a:pt x="3526" y="341797"/>
                  </a:lnTo>
                  <a:lnTo>
                    <a:pt x="3275" y="342200"/>
                  </a:lnTo>
                  <a:lnTo>
                    <a:pt x="3038" y="342671"/>
                  </a:lnTo>
                  <a:lnTo>
                    <a:pt x="2802" y="343209"/>
                  </a:lnTo>
                  <a:lnTo>
                    <a:pt x="2580" y="343748"/>
                  </a:lnTo>
                  <a:lnTo>
                    <a:pt x="2359" y="344387"/>
                  </a:lnTo>
                  <a:lnTo>
                    <a:pt x="2152" y="345026"/>
                  </a:lnTo>
                  <a:lnTo>
                    <a:pt x="1945" y="345733"/>
                  </a:lnTo>
                  <a:lnTo>
                    <a:pt x="1752" y="346439"/>
                  </a:lnTo>
                  <a:lnTo>
                    <a:pt x="1568" y="347213"/>
                  </a:lnTo>
                  <a:lnTo>
                    <a:pt x="1390" y="348054"/>
                  </a:lnTo>
                  <a:lnTo>
                    <a:pt x="1220" y="348895"/>
                  </a:lnTo>
                  <a:lnTo>
                    <a:pt x="1058" y="349770"/>
                  </a:lnTo>
                  <a:lnTo>
                    <a:pt x="910" y="350678"/>
                  </a:lnTo>
                  <a:lnTo>
                    <a:pt x="770" y="351620"/>
                  </a:lnTo>
                  <a:lnTo>
                    <a:pt x="644" y="352595"/>
                  </a:lnTo>
                  <a:lnTo>
                    <a:pt x="526" y="353605"/>
                  </a:lnTo>
                  <a:lnTo>
                    <a:pt x="415" y="354648"/>
                  </a:lnTo>
                  <a:lnTo>
                    <a:pt x="326" y="355724"/>
                  </a:lnTo>
                  <a:lnTo>
                    <a:pt x="237" y="356801"/>
                  </a:lnTo>
                  <a:lnTo>
                    <a:pt x="171" y="357911"/>
                  </a:lnTo>
                  <a:lnTo>
                    <a:pt x="112" y="359021"/>
                  </a:lnTo>
                  <a:lnTo>
                    <a:pt x="60" y="360165"/>
                  </a:lnTo>
                  <a:lnTo>
                    <a:pt x="31" y="361342"/>
                  </a:lnTo>
                  <a:lnTo>
                    <a:pt x="8" y="362520"/>
                  </a:lnTo>
                  <a:lnTo>
                    <a:pt x="1" y="363697"/>
                  </a:lnTo>
                  <a:lnTo>
                    <a:pt x="8" y="364908"/>
                  </a:lnTo>
                  <a:lnTo>
                    <a:pt x="31" y="366086"/>
                  </a:lnTo>
                  <a:lnTo>
                    <a:pt x="60" y="367263"/>
                  </a:lnTo>
                  <a:lnTo>
                    <a:pt x="112" y="368407"/>
                  </a:lnTo>
                  <a:lnTo>
                    <a:pt x="171" y="369517"/>
                  </a:lnTo>
                  <a:lnTo>
                    <a:pt x="237" y="370627"/>
                  </a:lnTo>
                  <a:lnTo>
                    <a:pt x="326" y="371704"/>
                  </a:lnTo>
                  <a:lnTo>
                    <a:pt x="415" y="372780"/>
                  </a:lnTo>
                  <a:lnTo>
                    <a:pt x="526" y="373823"/>
                  </a:lnTo>
                  <a:lnTo>
                    <a:pt x="644" y="374799"/>
                  </a:lnTo>
                  <a:lnTo>
                    <a:pt x="770" y="375808"/>
                  </a:lnTo>
                  <a:lnTo>
                    <a:pt x="910" y="376750"/>
                  </a:lnTo>
                  <a:lnTo>
                    <a:pt x="1058" y="377658"/>
                  </a:lnTo>
                  <a:lnTo>
                    <a:pt x="1220" y="378533"/>
                  </a:lnTo>
                  <a:lnTo>
                    <a:pt x="1390" y="379374"/>
                  </a:lnTo>
                  <a:lnTo>
                    <a:pt x="1568" y="380215"/>
                  </a:lnTo>
                  <a:lnTo>
                    <a:pt x="1752" y="380989"/>
                  </a:lnTo>
                  <a:lnTo>
                    <a:pt x="1945" y="381695"/>
                  </a:lnTo>
                  <a:lnTo>
                    <a:pt x="2152" y="382402"/>
                  </a:lnTo>
                  <a:lnTo>
                    <a:pt x="2359" y="383041"/>
                  </a:lnTo>
                  <a:lnTo>
                    <a:pt x="2580" y="383680"/>
                  </a:lnTo>
                  <a:lnTo>
                    <a:pt x="2802" y="384218"/>
                  </a:lnTo>
                  <a:lnTo>
                    <a:pt x="3038" y="384757"/>
                  </a:lnTo>
                  <a:lnTo>
                    <a:pt x="3275" y="385228"/>
                  </a:lnTo>
                  <a:lnTo>
                    <a:pt x="3526" y="385631"/>
                  </a:lnTo>
                  <a:lnTo>
                    <a:pt x="3777" y="386001"/>
                  </a:lnTo>
                  <a:lnTo>
                    <a:pt x="4036" y="386304"/>
                  </a:lnTo>
                  <a:lnTo>
                    <a:pt x="4295" y="386573"/>
                  </a:lnTo>
                  <a:lnTo>
                    <a:pt x="4568" y="386775"/>
                  </a:lnTo>
                  <a:lnTo>
                    <a:pt x="4842" y="386943"/>
                  </a:lnTo>
                  <a:lnTo>
                    <a:pt x="5115" y="387044"/>
                  </a:lnTo>
                  <a:lnTo>
                    <a:pt x="5677" y="387044"/>
                  </a:lnTo>
                  <a:lnTo>
                    <a:pt x="5950" y="386943"/>
                  </a:lnTo>
                  <a:lnTo>
                    <a:pt x="6216" y="386775"/>
                  </a:lnTo>
                  <a:lnTo>
                    <a:pt x="6482" y="386573"/>
                  </a:lnTo>
                  <a:lnTo>
                    <a:pt x="6741" y="386304"/>
                  </a:lnTo>
                  <a:lnTo>
                    <a:pt x="7000" y="386001"/>
                  </a:lnTo>
                  <a:lnTo>
                    <a:pt x="7251" y="385631"/>
                  </a:lnTo>
                  <a:lnTo>
                    <a:pt x="7495" y="385228"/>
                  </a:lnTo>
                  <a:lnTo>
                    <a:pt x="7731" y="384757"/>
                  </a:lnTo>
                  <a:lnTo>
                    <a:pt x="7968" y="384218"/>
                  </a:lnTo>
                  <a:lnTo>
                    <a:pt x="8190" y="383680"/>
                  </a:lnTo>
                  <a:lnTo>
                    <a:pt x="8411" y="383041"/>
                  </a:lnTo>
                  <a:lnTo>
                    <a:pt x="8618" y="382402"/>
                  </a:lnTo>
                  <a:lnTo>
                    <a:pt x="8825" y="381695"/>
                  </a:lnTo>
                  <a:lnTo>
                    <a:pt x="9025" y="380989"/>
                  </a:lnTo>
                  <a:lnTo>
                    <a:pt x="9209" y="380215"/>
                  </a:lnTo>
                  <a:lnTo>
                    <a:pt x="9387" y="379374"/>
                  </a:lnTo>
                  <a:lnTo>
                    <a:pt x="9557" y="378533"/>
                  </a:lnTo>
                  <a:lnTo>
                    <a:pt x="9719" y="377658"/>
                  </a:lnTo>
                  <a:lnTo>
                    <a:pt x="9867" y="376750"/>
                  </a:lnTo>
                  <a:lnTo>
                    <a:pt x="10008" y="375808"/>
                  </a:lnTo>
                  <a:lnTo>
                    <a:pt x="10141" y="374799"/>
                  </a:lnTo>
                  <a:lnTo>
                    <a:pt x="10259" y="373823"/>
                  </a:lnTo>
                  <a:lnTo>
                    <a:pt x="10370" y="372780"/>
                  </a:lnTo>
                  <a:lnTo>
                    <a:pt x="10466" y="371704"/>
                  </a:lnTo>
                  <a:lnTo>
                    <a:pt x="10554" y="370627"/>
                  </a:lnTo>
                  <a:lnTo>
                    <a:pt x="10621" y="369517"/>
                  </a:lnTo>
                  <a:lnTo>
                    <a:pt x="10687" y="368407"/>
                  </a:lnTo>
                  <a:lnTo>
                    <a:pt x="10732" y="367263"/>
                  </a:lnTo>
                  <a:lnTo>
                    <a:pt x="10769" y="366086"/>
                  </a:lnTo>
                  <a:lnTo>
                    <a:pt x="10791" y="364908"/>
                  </a:lnTo>
                  <a:lnTo>
                    <a:pt x="10798" y="363697"/>
                  </a:lnTo>
                  <a:lnTo>
                    <a:pt x="10791" y="362520"/>
                  </a:lnTo>
                  <a:lnTo>
                    <a:pt x="10769" y="361342"/>
                  </a:lnTo>
                  <a:lnTo>
                    <a:pt x="10732" y="360165"/>
                  </a:lnTo>
                  <a:lnTo>
                    <a:pt x="10687" y="359021"/>
                  </a:lnTo>
                  <a:lnTo>
                    <a:pt x="10621" y="357911"/>
                  </a:lnTo>
                  <a:lnTo>
                    <a:pt x="10554" y="356801"/>
                  </a:lnTo>
                  <a:lnTo>
                    <a:pt x="10466" y="355724"/>
                  </a:lnTo>
                  <a:lnTo>
                    <a:pt x="10370" y="354648"/>
                  </a:lnTo>
                  <a:lnTo>
                    <a:pt x="10259" y="353605"/>
                  </a:lnTo>
                  <a:lnTo>
                    <a:pt x="10141" y="352595"/>
                  </a:lnTo>
                  <a:lnTo>
                    <a:pt x="10008" y="351620"/>
                  </a:lnTo>
                  <a:lnTo>
                    <a:pt x="9867" y="350678"/>
                  </a:lnTo>
                  <a:lnTo>
                    <a:pt x="9719" y="349770"/>
                  </a:lnTo>
                  <a:lnTo>
                    <a:pt x="9557" y="348895"/>
                  </a:lnTo>
                  <a:lnTo>
                    <a:pt x="9387" y="348054"/>
                  </a:lnTo>
                  <a:lnTo>
                    <a:pt x="9209" y="347213"/>
                  </a:lnTo>
                  <a:lnTo>
                    <a:pt x="9025" y="346439"/>
                  </a:lnTo>
                  <a:lnTo>
                    <a:pt x="8825" y="345733"/>
                  </a:lnTo>
                  <a:lnTo>
                    <a:pt x="8618" y="345026"/>
                  </a:lnTo>
                  <a:lnTo>
                    <a:pt x="8411" y="344387"/>
                  </a:lnTo>
                  <a:lnTo>
                    <a:pt x="8190" y="343748"/>
                  </a:lnTo>
                  <a:lnTo>
                    <a:pt x="7968" y="343209"/>
                  </a:lnTo>
                  <a:lnTo>
                    <a:pt x="7731" y="342671"/>
                  </a:lnTo>
                  <a:lnTo>
                    <a:pt x="7495" y="342200"/>
                  </a:lnTo>
                  <a:lnTo>
                    <a:pt x="7251" y="341797"/>
                  </a:lnTo>
                  <a:lnTo>
                    <a:pt x="7000" y="341426"/>
                  </a:lnTo>
                  <a:lnTo>
                    <a:pt x="6741" y="341124"/>
                  </a:lnTo>
                  <a:lnTo>
                    <a:pt x="6482" y="340855"/>
                  </a:lnTo>
                  <a:lnTo>
                    <a:pt x="6216" y="340653"/>
                  </a:lnTo>
                  <a:lnTo>
                    <a:pt x="5950" y="340485"/>
                  </a:lnTo>
                  <a:lnTo>
                    <a:pt x="5677" y="340384"/>
                  </a:lnTo>
                  <a:close/>
                  <a:moveTo>
                    <a:pt x="5396" y="453822"/>
                  </a:moveTo>
                  <a:lnTo>
                    <a:pt x="5115" y="453856"/>
                  </a:lnTo>
                  <a:lnTo>
                    <a:pt x="4842" y="453957"/>
                  </a:lnTo>
                  <a:lnTo>
                    <a:pt x="4568" y="454092"/>
                  </a:lnTo>
                  <a:lnTo>
                    <a:pt x="4295" y="454293"/>
                  </a:lnTo>
                  <a:lnTo>
                    <a:pt x="4036" y="454562"/>
                  </a:lnTo>
                  <a:lnTo>
                    <a:pt x="3777" y="454865"/>
                  </a:lnTo>
                  <a:lnTo>
                    <a:pt x="3526" y="455235"/>
                  </a:lnTo>
                  <a:lnTo>
                    <a:pt x="3275" y="455639"/>
                  </a:lnTo>
                  <a:lnTo>
                    <a:pt x="3038" y="456110"/>
                  </a:lnTo>
                  <a:lnTo>
                    <a:pt x="2802" y="456615"/>
                  </a:lnTo>
                  <a:lnTo>
                    <a:pt x="2580" y="457153"/>
                  </a:lnTo>
                  <a:lnTo>
                    <a:pt x="2359" y="457758"/>
                  </a:lnTo>
                  <a:lnTo>
                    <a:pt x="2152" y="458398"/>
                  </a:lnTo>
                  <a:lnTo>
                    <a:pt x="1945" y="459070"/>
                  </a:lnTo>
                  <a:lnTo>
                    <a:pt x="1752" y="459811"/>
                  </a:lnTo>
                  <a:lnTo>
                    <a:pt x="1568" y="460551"/>
                  </a:lnTo>
                  <a:lnTo>
                    <a:pt x="1390" y="461358"/>
                  </a:lnTo>
                  <a:lnTo>
                    <a:pt x="1220" y="462199"/>
                  </a:lnTo>
                  <a:lnTo>
                    <a:pt x="1058" y="463074"/>
                  </a:lnTo>
                  <a:lnTo>
                    <a:pt x="910" y="463982"/>
                  </a:lnTo>
                  <a:lnTo>
                    <a:pt x="770" y="464924"/>
                  </a:lnTo>
                  <a:lnTo>
                    <a:pt x="644" y="465900"/>
                  </a:lnTo>
                  <a:lnTo>
                    <a:pt x="526" y="466875"/>
                  </a:lnTo>
                  <a:lnTo>
                    <a:pt x="415" y="467918"/>
                  </a:lnTo>
                  <a:lnTo>
                    <a:pt x="326" y="468961"/>
                  </a:lnTo>
                  <a:lnTo>
                    <a:pt x="237" y="470038"/>
                  </a:lnTo>
                  <a:lnTo>
                    <a:pt x="171" y="471148"/>
                  </a:lnTo>
                  <a:lnTo>
                    <a:pt x="112" y="472258"/>
                  </a:lnTo>
                  <a:lnTo>
                    <a:pt x="60" y="473402"/>
                  </a:lnTo>
                  <a:lnTo>
                    <a:pt x="31" y="474579"/>
                  </a:lnTo>
                  <a:lnTo>
                    <a:pt x="8" y="475757"/>
                  </a:lnTo>
                  <a:lnTo>
                    <a:pt x="1" y="476934"/>
                  </a:lnTo>
                  <a:lnTo>
                    <a:pt x="8" y="478179"/>
                  </a:lnTo>
                  <a:lnTo>
                    <a:pt x="31" y="479356"/>
                  </a:lnTo>
                  <a:lnTo>
                    <a:pt x="60" y="480534"/>
                  </a:lnTo>
                  <a:lnTo>
                    <a:pt x="112" y="481711"/>
                  </a:lnTo>
                  <a:lnTo>
                    <a:pt x="171" y="482855"/>
                  </a:lnTo>
                  <a:lnTo>
                    <a:pt x="237" y="483965"/>
                  </a:lnTo>
                  <a:lnTo>
                    <a:pt x="326" y="485075"/>
                  </a:lnTo>
                  <a:lnTo>
                    <a:pt x="415" y="486152"/>
                  </a:lnTo>
                  <a:lnTo>
                    <a:pt x="526" y="487195"/>
                  </a:lnTo>
                  <a:lnTo>
                    <a:pt x="644" y="488204"/>
                  </a:lnTo>
                  <a:lnTo>
                    <a:pt x="770" y="489179"/>
                  </a:lnTo>
                  <a:lnTo>
                    <a:pt x="910" y="490155"/>
                  </a:lnTo>
                  <a:lnTo>
                    <a:pt x="1058" y="491063"/>
                  </a:lnTo>
                  <a:lnTo>
                    <a:pt x="1220" y="491972"/>
                  </a:lnTo>
                  <a:lnTo>
                    <a:pt x="1390" y="492813"/>
                  </a:lnTo>
                  <a:lnTo>
                    <a:pt x="1568" y="493620"/>
                  </a:lnTo>
                  <a:lnTo>
                    <a:pt x="1752" y="494394"/>
                  </a:lnTo>
                  <a:lnTo>
                    <a:pt x="1945" y="495134"/>
                  </a:lnTo>
                  <a:lnTo>
                    <a:pt x="2152" y="495840"/>
                  </a:lnTo>
                  <a:lnTo>
                    <a:pt x="2359" y="496513"/>
                  </a:lnTo>
                  <a:lnTo>
                    <a:pt x="2580" y="497119"/>
                  </a:lnTo>
                  <a:lnTo>
                    <a:pt x="2802" y="497691"/>
                  </a:lnTo>
                  <a:lnTo>
                    <a:pt x="3038" y="498195"/>
                  </a:lnTo>
                  <a:lnTo>
                    <a:pt x="3275" y="498666"/>
                  </a:lnTo>
                  <a:lnTo>
                    <a:pt x="3526" y="499104"/>
                  </a:lnTo>
                  <a:lnTo>
                    <a:pt x="3777" y="499474"/>
                  </a:lnTo>
                  <a:lnTo>
                    <a:pt x="4036" y="499777"/>
                  </a:lnTo>
                  <a:lnTo>
                    <a:pt x="4295" y="500046"/>
                  </a:lnTo>
                  <a:lnTo>
                    <a:pt x="4568" y="500248"/>
                  </a:lnTo>
                  <a:lnTo>
                    <a:pt x="4842" y="500382"/>
                  </a:lnTo>
                  <a:lnTo>
                    <a:pt x="5115" y="500483"/>
                  </a:lnTo>
                  <a:lnTo>
                    <a:pt x="5396" y="500517"/>
                  </a:lnTo>
                  <a:lnTo>
                    <a:pt x="5677" y="500483"/>
                  </a:lnTo>
                  <a:lnTo>
                    <a:pt x="5950" y="500382"/>
                  </a:lnTo>
                  <a:lnTo>
                    <a:pt x="6216" y="500248"/>
                  </a:lnTo>
                  <a:lnTo>
                    <a:pt x="6482" y="500046"/>
                  </a:lnTo>
                  <a:lnTo>
                    <a:pt x="6741" y="499777"/>
                  </a:lnTo>
                  <a:lnTo>
                    <a:pt x="7000" y="499474"/>
                  </a:lnTo>
                  <a:lnTo>
                    <a:pt x="7251" y="499104"/>
                  </a:lnTo>
                  <a:lnTo>
                    <a:pt x="7495" y="498666"/>
                  </a:lnTo>
                  <a:lnTo>
                    <a:pt x="7731" y="498195"/>
                  </a:lnTo>
                  <a:lnTo>
                    <a:pt x="7968" y="497691"/>
                  </a:lnTo>
                  <a:lnTo>
                    <a:pt x="8190" y="497119"/>
                  </a:lnTo>
                  <a:lnTo>
                    <a:pt x="8411" y="496513"/>
                  </a:lnTo>
                  <a:lnTo>
                    <a:pt x="8618" y="495840"/>
                  </a:lnTo>
                  <a:lnTo>
                    <a:pt x="8825" y="495134"/>
                  </a:lnTo>
                  <a:lnTo>
                    <a:pt x="9025" y="494394"/>
                  </a:lnTo>
                  <a:lnTo>
                    <a:pt x="9209" y="493620"/>
                  </a:lnTo>
                  <a:lnTo>
                    <a:pt x="9387" y="492813"/>
                  </a:lnTo>
                  <a:lnTo>
                    <a:pt x="9557" y="491972"/>
                  </a:lnTo>
                  <a:lnTo>
                    <a:pt x="9719" y="491063"/>
                  </a:lnTo>
                  <a:lnTo>
                    <a:pt x="9867" y="490155"/>
                  </a:lnTo>
                  <a:lnTo>
                    <a:pt x="10008" y="489179"/>
                  </a:lnTo>
                  <a:lnTo>
                    <a:pt x="10141" y="488204"/>
                  </a:lnTo>
                  <a:lnTo>
                    <a:pt x="10259" y="487195"/>
                  </a:lnTo>
                  <a:lnTo>
                    <a:pt x="10370" y="486152"/>
                  </a:lnTo>
                  <a:lnTo>
                    <a:pt x="10466" y="485075"/>
                  </a:lnTo>
                  <a:lnTo>
                    <a:pt x="10554" y="483965"/>
                  </a:lnTo>
                  <a:lnTo>
                    <a:pt x="10621" y="482855"/>
                  </a:lnTo>
                  <a:lnTo>
                    <a:pt x="10687" y="481711"/>
                  </a:lnTo>
                  <a:lnTo>
                    <a:pt x="10732" y="480534"/>
                  </a:lnTo>
                  <a:lnTo>
                    <a:pt x="10769" y="479356"/>
                  </a:lnTo>
                  <a:lnTo>
                    <a:pt x="10791" y="478179"/>
                  </a:lnTo>
                  <a:lnTo>
                    <a:pt x="10798" y="476934"/>
                  </a:lnTo>
                  <a:lnTo>
                    <a:pt x="10791" y="475757"/>
                  </a:lnTo>
                  <a:lnTo>
                    <a:pt x="10769" y="474579"/>
                  </a:lnTo>
                  <a:lnTo>
                    <a:pt x="10732" y="473402"/>
                  </a:lnTo>
                  <a:lnTo>
                    <a:pt x="10687" y="472258"/>
                  </a:lnTo>
                  <a:lnTo>
                    <a:pt x="10621" y="471148"/>
                  </a:lnTo>
                  <a:lnTo>
                    <a:pt x="10554" y="470038"/>
                  </a:lnTo>
                  <a:lnTo>
                    <a:pt x="10466" y="468961"/>
                  </a:lnTo>
                  <a:lnTo>
                    <a:pt x="10370" y="467918"/>
                  </a:lnTo>
                  <a:lnTo>
                    <a:pt x="10259" y="466875"/>
                  </a:lnTo>
                  <a:lnTo>
                    <a:pt x="10141" y="465900"/>
                  </a:lnTo>
                  <a:lnTo>
                    <a:pt x="10008" y="464924"/>
                  </a:lnTo>
                  <a:lnTo>
                    <a:pt x="9867" y="463982"/>
                  </a:lnTo>
                  <a:lnTo>
                    <a:pt x="9719" y="463074"/>
                  </a:lnTo>
                  <a:lnTo>
                    <a:pt x="9557" y="462199"/>
                  </a:lnTo>
                  <a:lnTo>
                    <a:pt x="9387" y="461358"/>
                  </a:lnTo>
                  <a:lnTo>
                    <a:pt x="9209" y="460551"/>
                  </a:lnTo>
                  <a:lnTo>
                    <a:pt x="9025" y="459811"/>
                  </a:lnTo>
                  <a:lnTo>
                    <a:pt x="8825" y="459070"/>
                  </a:lnTo>
                  <a:lnTo>
                    <a:pt x="8618" y="458398"/>
                  </a:lnTo>
                  <a:lnTo>
                    <a:pt x="8411" y="457758"/>
                  </a:lnTo>
                  <a:lnTo>
                    <a:pt x="8190" y="457153"/>
                  </a:lnTo>
                  <a:lnTo>
                    <a:pt x="7968" y="456615"/>
                  </a:lnTo>
                  <a:lnTo>
                    <a:pt x="7731" y="456110"/>
                  </a:lnTo>
                  <a:lnTo>
                    <a:pt x="7495" y="455639"/>
                  </a:lnTo>
                  <a:lnTo>
                    <a:pt x="7251" y="455235"/>
                  </a:lnTo>
                  <a:lnTo>
                    <a:pt x="7000" y="454865"/>
                  </a:lnTo>
                  <a:lnTo>
                    <a:pt x="6741" y="454562"/>
                  </a:lnTo>
                  <a:lnTo>
                    <a:pt x="6482" y="454293"/>
                  </a:lnTo>
                  <a:lnTo>
                    <a:pt x="6216" y="454092"/>
                  </a:lnTo>
                  <a:lnTo>
                    <a:pt x="5950" y="453957"/>
                  </a:lnTo>
                  <a:lnTo>
                    <a:pt x="5677" y="453856"/>
                  </a:lnTo>
                  <a:lnTo>
                    <a:pt x="5396" y="453822"/>
                  </a:lnTo>
                  <a:close/>
                  <a:moveTo>
                    <a:pt x="5115" y="567059"/>
                  </a:moveTo>
                  <a:lnTo>
                    <a:pt x="4842" y="567160"/>
                  </a:lnTo>
                  <a:lnTo>
                    <a:pt x="4568" y="567328"/>
                  </a:lnTo>
                  <a:lnTo>
                    <a:pt x="4295" y="567530"/>
                  </a:lnTo>
                  <a:lnTo>
                    <a:pt x="4036" y="567766"/>
                  </a:lnTo>
                  <a:lnTo>
                    <a:pt x="3777" y="568102"/>
                  </a:lnTo>
                  <a:lnTo>
                    <a:pt x="3526" y="568472"/>
                  </a:lnTo>
                  <a:lnTo>
                    <a:pt x="3275" y="568876"/>
                  </a:lnTo>
                  <a:lnTo>
                    <a:pt x="3038" y="569347"/>
                  </a:lnTo>
                  <a:lnTo>
                    <a:pt x="2802" y="569885"/>
                  </a:lnTo>
                  <a:lnTo>
                    <a:pt x="2580" y="570423"/>
                  </a:lnTo>
                  <a:lnTo>
                    <a:pt x="2359" y="571029"/>
                  </a:lnTo>
                  <a:lnTo>
                    <a:pt x="2152" y="571702"/>
                  </a:lnTo>
                  <a:lnTo>
                    <a:pt x="1945" y="572408"/>
                  </a:lnTo>
                  <a:lnTo>
                    <a:pt x="1752" y="573115"/>
                  </a:lnTo>
                  <a:lnTo>
                    <a:pt x="1568" y="573889"/>
                  </a:lnTo>
                  <a:lnTo>
                    <a:pt x="1390" y="574730"/>
                  </a:lnTo>
                  <a:lnTo>
                    <a:pt x="1220" y="575571"/>
                  </a:lnTo>
                  <a:lnTo>
                    <a:pt x="1058" y="576445"/>
                  </a:lnTo>
                  <a:lnTo>
                    <a:pt x="910" y="577354"/>
                  </a:lnTo>
                  <a:lnTo>
                    <a:pt x="770" y="578296"/>
                  </a:lnTo>
                  <a:lnTo>
                    <a:pt x="644" y="579271"/>
                  </a:lnTo>
                  <a:lnTo>
                    <a:pt x="526" y="580280"/>
                  </a:lnTo>
                  <a:lnTo>
                    <a:pt x="415" y="581323"/>
                  </a:lnTo>
                  <a:lnTo>
                    <a:pt x="326" y="582400"/>
                  </a:lnTo>
                  <a:lnTo>
                    <a:pt x="237" y="583476"/>
                  </a:lnTo>
                  <a:lnTo>
                    <a:pt x="171" y="584586"/>
                  </a:lnTo>
                  <a:lnTo>
                    <a:pt x="112" y="585697"/>
                  </a:lnTo>
                  <a:lnTo>
                    <a:pt x="60" y="586840"/>
                  </a:lnTo>
                  <a:lnTo>
                    <a:pt x="31" y="588018"/>
                  </a:lnTo>
                  <a:lnTo>
                    <a:pt x="8" y="589195"/>
                  </a:lnTo>
                  <a:lnTo>
                    <a:pt x="1" y="590373"/>
                  </a:lnTo>
                  <a:lnTo>
                    <a:pt x="8" y="591618"/>
                  </a:lnTo>
                  <a:lnTo>
                    <a:pt x="31" y="592795"/>
                  </a:lnTo>
                  <a:lnTo>
                    <a:pt x="60" y="593972"/>
                  </a:lnTo>
                  <a:lnTo>
                    <a:pt x="112" y="595150"/>
                  </a:lnTo>
                  <a:lnTo>
                    <a:pt x="171" y="596294"/>
                  </a:lnTo>
                  <a:lnTo>
                    <a:pt x="237" y="597404"/>
                  </a:lnTo>
                  <a:lnTo>
                    <a:pt x="326" y="598480"/>
                  </a:lnTo>
                  <a:lnTo>
                    <a:pt x="415" y="599557"/>
                  </a:lnTo>
                  <a:lnTo>
                    <a:pt x="526" y="600600"/>
                  </a:lnTo>
                  <a:lnTo>
                    <a:pt x="644" y="601609"/>
                  </a:lnTo>
                  <a:lnTo>
                    <a:pt x="770" y="602585"/>
                  </a:lnTo>
                  <a:lnTo>
                    <a:pt x="910" y="603527"/>
                  </a:lnTo>
                  <a:lnTo>
                    <a:pt x="1058" y="604435"/>
                  </a:lnTo>
                  <a:lnTo>
                    <a:pt x="1220" y="605310"/>
                  </a:lnTo>
                  <a:lnTo>
                    <a:pt x="1390" y="606151"/>
                  </a:lnTo>
                  <a:lnTo>
                    <a:pt x="1568" y="606958"/>
                  </a:lnTo>
                  <a:lnTo>
                    <a:pt x="1752" y="607732"/>
                  </a:lnTo>
                  <a:lnTo>
                    <a:pt x="1945" y="608472"/>
                  </a:lnTo>
                  <a:lnTo>
                    <a:pt x="2152" y="609145"/>
                  </a:lnTo>
                  <a:lnTo>
                    <a:pt x="2359" y="609784"/>
                  </a:lnTo>
                  <a:lnTo>
                    <a:pt x="2580" y="610389"/>
                  </a:lnTo>
                  <a:lnTo>
                    <a:pt x="2802" y="610961"/>
                  </a:lnTo>
                  <a:lnTo>
                    <a:pt x="3038" y="611466"/>
                  </a:lnTo>
                  <a:lnTo>
                    <a:pt x="3275" y="611937"/>
                  </a:lnTo>
                  <a:lnTo>
                    <a:pt x="3526" y="612341"/>
                  </a:lnTo>
                  <a:lnTo>
                    <a:pt x="3777" y="612711"/>
                  </a:lnTo>
                  <a:lnTo>
                    <a:pt x="4036" y="613013"/>
                  </a:lnTo>
                  <a:lnTo>
                    <a:pt x="4295" y="613249"/>
                  </a:lnTo>
                  <a:lnTo>
                    <a:pt x="4568" y="613451"/>
                  </a:lnTo>
                  <a:lnTo>
                    <a:pt x="4842" y="613619"/>
                  </a:lnTo>
                  <a:lnTo>
                    <a:pt x="5115" y="613686"/>
                  </a:lnTo>
                  <a:lnTo>
                    <a:pt x="5396" y="613720"/>
                  </a:lnTo>
                  <a:lnTo>
                    <a:pt x="5677" y="613686"/>
                  </a:lnTo>
                  <a:lnTo>
                    <a:pt x="5950" y="613619"/>
                  </a:lnTo>
                  <a:lnTo>
                    <a:pt x="6216" y="613451"/>
                  </a:lnTo>
                  <a:lnTo>
                    <a:pt x="6482" y="613249"/>
                  </a:lnTo>
                  <a:lnTo>
                    <a:pt x="6741" y="613013"/>
                  </a:lnTo>
                  <a:lnTo>
                    <a:pt x="7000" y="612711"/>
                  </a:lnTo>
                  <a:lnTo>
                    <a:pt x="7251" y="612341"/>
                  </a:lnTo>
                  <a:lnTo>
                    <a:pt x="7495" y="611937"/>
                  </a:lnTo>
                  <a:lnTo>
                    <a:pt x="7731" y="611466"/>
                  </a:lnTo>
                  <a:lnTo>
                    <a:pt x="7968" y="610961"/>
                  </a:lnTo>
                  <a:lnTo>
                    <a:pt x="8190" y="610389"/>
                  </a:lnTo>
                  <a:lnTo>
                    <a:pt x="8411" y="609784"/>
                  </a:lnTo>
                  <a:lnTo>
                    <a:pt x="8618" y="609145"/>
                  </a:lnTo>
                  <a:lnTo>
                    <a:pt x="8825" y="608472"/>
                  </a:lnTo>
                  <a:lnTo>
                    <a:pt x="9025" y="607732"/>
                  </a:lnTo>
                  <a:lnTo>
                    <a:pt x="9209" y="606958"/>
                  </a:lnTo>
                  <a:lnTo>
                    <a:pt x="9387" y="606151"/>
                  </a:lnTo>
                  <a:lnTo>
                    <a:pt x="9557" y="605310"/>
                  </a:lnTo>
                  <a:lnTo>
                    <a:pt x="9719" y="604435"/>
                  </a:lnTo>
                  <a:lnTo>
                    <a:pt x="9867" y="603527"/>
                  </a:lnTo>
                  <a:lnTo>
                    <a:pt x="10008" y="602585"/>
                  </a:lnTo>
                  <a:lnTo>
                    <a:pt x="10141" y="601609"/>
                  </a:lnTo>
                  <a:lnTo>
                    <a:pt x="10259" y="600600"/>
                  </a:lnTo>
                  <a:lnTo>
                    <a:pt x="10370" y="599557"/>
                  </a:lnTo>
                  <a:lnTo>
                    <a:pt x="10466" y="598480"/>
                  </a:lnTo>
                  <a:lnTo>
                    <a:pt x="10554" y="597404"/>
                  </a:lnTo>
                  <a:lnTo>
                    <a:pt x="10621" y="596294"/>
                  </a:lnTo>
                  <a:lnTo>
                    <a:pt x="10687" y="595150"/>
                  </a:lnTo>
                  <a:lnTo>
                    <a:pt x="10732" y="593972"/>
                  </a:lnTo>
                  <a:lnTo>
                    <a:pt x="10769" y="592795"/>
                  </a:lnTo>
                  <a:lnTo>
                    <a:pt x="10791" y="591618"/>
                  </a:lnTo>
                  <a:lnTo>
                    <a:pt x="10798" y="590373"/>
                  </a:lnTo>
                  <a:lnTo>
                    <a:pt x="10791" y="589195"/>
                  </a:lnTo>
                  <a:lnTo>
                    <a:pt x="10769" y="588018"/>
                  </a:lnTo>
                  <a:lnTo>
                    <a:pt x="10732" y="586840"/>
                  </a:lnTo>
                  <a:lnTo>
                    <a:pt x="10687" y="585697"/>
                  </a:lnTo>
                  <a:lnTo>
                    <a:pt x="10621" y="584586"/>
                  </a:lnTo>
                  <a:lnTo>
                    <a:pt x="10554" y="583476"/>
                  </a:lnTo>
                  <a:lnTo>
                    <a:pt x="10466" y="582400"/>
                  </a:lnTo>
                  <a:lnTo>
                    <a:pt x="10370" y="581323"/>
                  </a:lnTo>
                  <a:lnTo>
                    <a:pt x="10259" y="580280"/>
                  </a:lnTo>
                  <a:lnTo>
                    <a:pt x="10141" y="579271"/>
                  </a:lnTo>
                  <a:lnTo>
                    <a:pt x="10008" y="578296"/>
                  </a:lnTo>
                  <a:lnTo>
                    <a:pt x="9867" y="577354"/>
                  </a:lnTo>
                  <a:lnTo>
                    <a:pt x="9719" y="576445"/>
                  </a:lnTo>
                  <a:lnTo>
                    <a:pt x="9557" y="575571"/>
                  </a:lnTo>
                  <a:lnTo>
                    <a:pt x="9387" y="574730"/>
                  </a:lnTo>
                  <a:lnTo>
                    <a:pt x="9209" y="573889"/>
                  </a:lnTo>
                  <a:lnTo>
                    <a:pt x="9025" y="573115"/>
                  </a:lnTo>
                  <a:lnTo>
                    <a:pt x="8825" y="572408"/>
                  </a:lnTo>
                  <a:lnTo>
                    <a:pt x="8618" y="571702"/>
                  </a:lnTo>
                  <a:lnTo>
                    <a:pt x="8411" y="571029"/>
                  </a:lnTo>
                  <a:lnTo>
                    <a:pt x="8190" y="570423"/>
                  </a:lnTo>
                  <a:lnTo>
                    <a:pt x="7968" y="569885"/>
                  </a:lnTo>
                  <a:lnTo>
                    <a:pt x="7731" y="569347"/>
                  </a:lnTo>
                  <a:lnTo>
                    <a:pt x="7495" y="568876"/>
                  </a:lnTo>
                  <a:lnTo>
                    <a:pt x="7251" y="568472"/>
                  </a:lnTo>
                  <a:lnTo>
                    <a:pt x="7000" y="568102"/>
                  </a:lnTo>
                  <a:lnTo>
                    <a:pt x="6741" y="567766"/>
                  </a:lnTo>
                  <a:lnTo>
                    <a:pt x="6482" y="567530"/>
                  </a:lnTo>
                  <a:lnTo>
                    <a:pt x="6216" y="567328"/>
                  </a:lnTo>
                  <a:lnTo>
                    <a:pt x="5950" y="567160"/>
                  </a:lnTo>
                  <a:lnTo>
                    <a:pt x="5677" y="56705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1"/>
            <p:cNvSpPr/>
            <p:nvPr/>
          </p:nvSpPr>
          <p:spPr>
            <a:xfrm>
              <a:off x="11835774" y="1047749"/>
              <a:ext cx="55601" cy="876085"/>
            </a:xfrm>
            <a:custGeom>
              <a:avLst/>
              <a:gdLst/>
              <a:ahLst/>
              <a:cxnLst/>
              <a:rect l="l" t="t" r="r" b="b"/>
              <a:pathLst>
                <a:path w="10791" h="613720" extrusionOk="0">
                  <a:moveTo>
                    <a:pt x="5395" y="0"/>
                  </a:moveTo>
                  <a:lnTo>
                    <a:pt x="5114" y="34"/>
                  </a:lnTo>
                  <a:lnTo>
                    <a:pt x="4841" y="135"/>
                  </a:lnTo>
                  <a:lnTo>
                    <a:pt x="4568" y="269"/>
                  </a:lnTo>
                  <a:lnTo>
                    <a:pt x="4294" y="471"/>
                  </a:lnTo>
                  <a:lnTo>
                    <a:pt x="4035" y="740"/>
                  </a:lnTo>
                  <a:lnTo>
                    <a:pt x="3777" y="1043"/>
                  </a:lnTo>
                  <a:lnTo>
                    <a:pt x="3526" y="1413"/>
                  </a:lnTo>
                  <a:lnTo>
                    <a:pt x="3274" y="1850"/>
                  </a:lnTo>
                  <a:lnTo>
                    <a:pt x="3038" y="2321"/>
                  </a:lnTo>
                  <a:lnTo>
                    <a:pt x="2801" y="2826"/>
                  </a:lnTo>
                  <a:lnTo>
                    <a:pt x="2580" y="3398"/>
                  </a:lnTo>
                  <a:lnTo>
                    <a:pt x="2358" y="4003"/>
                  </a:lnTo>
                  <a:lnTo>
                    <a:pt x="2151" y="4643"/>
                  </a:lnTo>
                  <a:lnTo>
                    <a:pt x="1944" y="5349"/>
                  </a:lnTo>
                  <a:lnTo>
                    <a:pt x="1752" y="6089"/>
                  </a:lnTo>
                  <a:lnTo>
                    <a:pt x="1560" y="6863"/>
                  </a:lnTo>
                  <a:lnTo>
                    <a:pt x="1382" y="7670"/>
                  </a:lnTo>
                  <a:lnTo>
                    <a:pt x="1220" y="8511"/>
                  </a:lnTo>
                  <a:lnTo>
                    <a:pt x="1057" y="9420"/>
                  </a:lnTo>
                  <a:lnTo>
                    <a:pt x="909" y="10328"/>
                  </a:lnTo>
                  <a:lnTo>
                    <a:pt x="769" y="11270"/>
                  </a:lnTo>
                  <a:lnTo>
                    <a:pt x="643" y="12245"/>
                  </a:lnTo>
                  <a:lnTo>
                    <a:pt x="525" y="13255"/>
                  </a:lnTo>
                  <a:lnTo>
                    <a:pt x="414" y="14298"/>
                  </a:lnTo>
                  <a:lnTo>
                    <a:pt x="318" y="15340"/>
                  </a:lnTo>
                  <a:lnTo>
                    <a:pt x="237" y="16417"/>
                  </a:lnTo>
                  <a:lnTo>
                    <a:pt x="163" y="17527"/>
                  </a:lnTo>
                  <a:lnTo>
                    <a:pt x="104" y="18671"/>
                  </a:lnTo>
                  <a:lnTo>
                    <a:pt x="59" y="19815"/>
                  </a:lnTo>
                  <a:lnTo>
                    <a:pt x="30" y="20959"/>
                  </a:lnTo>
                  <a:lnTo>
                    <a:pt x="8" y="22136"/>
                  </a:lnTo>
                  <a:lnTo>
                    <a:pt x="0" y="23347"/>
                  </a:lnTo>
                  <a:lnTo>
                    <a:pt x="8" y="24558"/>
                  </a:lnTo>
                  <a:lnTo>
                    <a:pt x="30" y="25736"/>
                  </a:lnTo>
                  <a:lnTo>
                    <a:pt x="59" y="26879"/>
                  </a:lnTo>
                  <a:lnTo>
                    <a:pt x="104" y="28023"/>
                  </a:lnTo>
                  <a:lnTo>
                    <a:pt x="163" y="29167"/>
                  </a:lnTo>
                  <a:lnTo>
                    <a:pt x="237" y="30277"/>
                  </a:lnTo>
                  <a:lnTo>
                    <a:pt x="318" y="31354"/>
                  </a:lnTo>
                  <a:lnTo>
                    <a:pt x="414" y="32397"/>
                  </a:lnTo>
                  <a:lnTo>
                    <a:pt x="525" y="33440"/>
                  </a:lnTo>
                  <a:lnTo>
                    <a:pt x="643" y="34449"/>
                  </a:lnTo>
                  <a:lnTo>
                    <a:pt x="769" y="35424"/>
                  </a:lnTo>
                  <a:lnTo>
                    <a:pt x="909" y="36366"/>
                  </a:lnTo>
                  <a:lnTo>
                    <a:pt x="1057" y="37275"/>
                  </a:lnTo>
                  <a:lnTo>
                    <a:pt x="1220" y="38183"/>
                  </a:lnTo>
                  <a:lnTo>
                    <a:pt x="1382" y="39024"/>
                  </a:lnTo>
                  <a:lnTo>
                    <a:pt x="1560" y="39831"/>
                  </a:lnTo>
                  <a:lnTo>
                    <a:pt x="1752" y="40605"/>
                  </a:lnTo>
                  <a:lnTo>
                    <a:pt x="1944" y="41345"/>
                  </a:lnTo>
                  <a:lnTo>
                    <a:pt x="2151" y="42052"/>
                  </a:lnTo>
                  <a:lnTo>
                    <a:pt x="2358" y="42691"/>
                  </a:lnTo>
                  <a:lnTo>
                    <a:pt x="2580" y="43296"/>
                  </a:lnTo>
                  <a:lnTo>
                    <a:pt x="2801" y="43868"/>
                  </a:lnTo>
                  <a:lnTo>
                    <a:pt x="3038" y="44373"/>
                  </a:lnTo>
                  <a:lnTo>
                    <a:pt x="3274" y="44844"/>
                  </a:lnTo>
                  <a:lnTo>
                    <a:pt x="3526" y="45281"/>
                  </a:lnTo>
                  <a:lnTo>
                    <a:pt x="3777" y="45651"/>
                  </a:lnTo>
                  <a:lnTo>
                    <a:pt x="4035" y="45954"/>
                  </a:lnTo>
                  <a:lnTo>
                    <a:pt x="4294" y="46223"/>
                  </a:lnTo>
                  <a:lnTo>
                    <a:pt x="4568" y="46425"/>
                  </a:lnTo>
                  <a:lnTo>
                    <a:pt x="4841" y="46560"/>
                  </a:lnTo>
                  <a:lnTo>
                    <a:pt x="5114" y="46661"/>
                  </a:lnTo>
                  <a:lnTo>
                    <a:pt x="5395" y="46694"/>
                  </a:lnTo>
                  <a:lnTo>
                    <a:pt x="5676" y="46661"/>
                  </a:lnTo>
                  <a:lnTo>
                    <a:pt x="5950" y="46560"/>
                  </a:lnTo>
                  <a:lnTo>
                    <a:pt x="6216" y="46425"/>
                  </a:lnTo>
                  <a:lnTo>
                    <a:pt x="6482" y="46223"/>
                  </a:lnTo>
                  <a:lnTo>
                    <a:pt x="6740" y="45954"/>
                  </a:lnTo>
                  <a:lnTo>
                    <a:pt x="6999" y="45651"/>
                  </a:lnTo>
                  <a:lnTo>
                    <a:pt x="7250" y="45281"/>
                  </a:lnTo>
                  <a:lnTo>
                    <a:pt x="7494" y="44844"/>
                  </a:lnTo>
                  <a:lnTo>
                    <a:pt x="7731" y="44373"/>
                  </a:lnTo>
                  <a:lnTo>
                    <a:pt x="7960" y="43868"/>
                  </a:lnTo>
                  <a:lnTo>
                    <a:pt x="8189" y="43296"/>
                  </a:lnTo>
                  <a:lnTo>
                    <a:pt x="8411" y="42691"/>
                  </a:lnTo>
                  <a:lnTo>
                    <a:pt x="8618" y="42052"/>
                  </a:lnTo>
                  <a:lnTo>
                    <a:pt x="8824" y="41345"/>
                  </a:lnTo>
                  <a:lnTo>
                    <a:pt x="9017" y="40605"/>
                  </a:lnTo>
                  <a:lnTo>
                    <a:pt x="9209" y="39831"/>
                  </a:lnTo>
                  <a:lnTo>
                    <a:pt x="9386" y="39024"/>
                  </a:lnTo>
                  <a:lnTo>
                    <a:pt x="9556" y="38183"/>
                  </a:lnTo>
                  <a:lnTo>
                    <a:pt x="9719" y="37275"/>
                  </a:lnTo>
                  <a:lnTo>
                    <a:pt x="9867" y="36366"/>
                  </a:lnTo>
                  <a:lnTo>
                    <a:pt x="10007" y="35424"/>
                  </a:lnTo>
                  <a:lnTo>
                    <a:pt x="10140" y="34449"/>
                  </a:lnTo>
                  <a:lnTo>
                    <a:pt x="10258" y="33440"/>
                  </a:lnTo>
                  <a:lnTo>
                    <a:pt x="10369" y="32397"/>
                  </a:lnTo>
                  <a:lnTo>
                    <a:pt x="10465" y="31354"/>
                  </a:lnTo>
                  <a:lnTo>
                    <a:pt x="10546" y="30277"/>
                  </a:lnTo>
                  <a:lnTo>
                    <a:pt x="10620" y="29167"/>
                  </a:lnTo>
                  <a:lnTo>
                    <a:pt x="10687" y="28023"/>
                  </a:lnTo>
                  <a:lnTo>
                    <a:pt x="10731" y="26879"/>
                  </a:lnTo>
                  <a:lnTo>
                    <a:pt x="10768" y="25736"/>
                  </a:lnTo>
                  <a:lnTo>
                    <a:pt x="10790" y="24558"/>
                  </a:lnTo>
                  <a:lnTo>
                    <a:pt x="10790" y="23347"/>
                  </a:lnTo>
                  <a:lnTo>
                    <a:pt x="10790" y="22136"/>
                  </a:lnTo>
                  <a:lnTo>
                    <a:pt x="10768" y="20959"/>
                  </a:lnTo>
                  <a:lnTo>
                    <a:pt x="10731" y="19815"/>
                  </a:lnTo>
                  <a:lnTo>
                    <a:pt x="10687" y="18671"/>
                  </a:lnTo>
                  <a:lnTo>
                    <a:pt x="10620" y="17527"/>
                  </a:lnTo>
                  <a:lnTo>
                    <a:pt x="10546" y="16417"/>
                  </a:lnTo>
                  <a:lnTo>
                    <a:pt x="10465" y="15340"/>
                  </a:lnTo>
                  <a:lnTo>
                    <a:pt x="10369" y="14298"/>
                  </a:lnTo>
                  <a:lnTo>
                    <a:pt x="10258" y="13255"/>
                  </a:lnTo>
                  <a:lnTo>
                    <a:pt x="10140" y="12245"/>
                  </a:lnTo>
                  <a:lnTo>
                    <a:pt x="10007" y="11270"/>
                  </a:lnTo>
                  <a:lnTo>
                    <a:pt x="9867" y="10328"/>
                  </a:lnTo>
                  <a:lnTo>
                    <a:pt x="9719" y="9420"/>
                  </a:lnTo>
                  <a:lnTo>
                    <a:pt x="9556" y="8511"/>
                  </a:lnTo>
                  <a:lnTo>
                    <a:pt x="9386" y="7670"/>
                  </a:lnTo>
                  <a:lnTo>
                    <a:pt x="9209" y="6863"/>
                  </a:lnTo>
                  <a:lnTo>
                    <a:pt x="9017" y="6089"/>
                  </a:lnTo>
                  <a:lnTo>
                    <a:pt x="8824" y="5349"/>
                  </a:lnTo>
                  <a:lnTo>
                    <a:pt x="8618" y="4643"/>
                  </a:lnTo>
                  <a:lnTo>
                    <a:pt x="8411" y="4003"/>
                  </a:lnTo>
                  <a:lnTo>
                    <a:pt x="8189" y="3398"/>
                  </a:lnTo>
                  <a:lnTo>
                    <a:pt x="7960" y="2826"/>
                  </a:lnTo>
                  <a:lnTo>
                    <a:pt x="7731" y="2321"/>
                  </a:lnTo>
                  <a:lnTo>
                    <a:pt x="7494" y="1850"/>
                  </a:lnTo>
                  <a:lnTo>
                    <a:pt x="7250" y="1413"/>
                  </a:lnTo>
                  <a:lnTo>
                    <a:pt x="6999" y="1043"/>
                  </a:lnTo>
                  <a:lnTo>
                    <a:pt x="6740" y="740"/>
                  </a:lnTo>
                  <a:lnTo>
                    <a:pt x="6482" y="471"/>
                  </a:lnTo>
                  <a:lnTo>
                    <a:pt x="6216" y="269"/>
                  </a:lnTo>
                  <a:lnTo>
                    <a:pt x="5950" y="135"/>
                  </a:lnTo>
                  <a:lnTo>
                    <a:pt x="5676" y="34"/>
                  </a:lnTo>
                  <a:lnTo>
                    <a:pt x="5395" y="0"/>
                  </a:lnTo>
                  <a:close/>
                  <a:moveTo>
                    <a:pt x="5395" y="113472"/>
                  </a:moveTo>
                  <a:lnTo>
                    <a:pt x="5114" y="113506"/>
                  </a:lnTo>
                  <a:lnTo>
                    <a:pt x="4841" y="113573"/>
                  </a:lnTo>
                  <a:lnTo>
                    <a:pt x="4568" y="113742"/>
                  </a:lnTo>
                  <a:lnTo>
                    <a:pt x="4294" y="113943"/>
                  </a:lnTo>
                  <a:lnTo>
                    <a:pt x="4035" y="114213"/>
                  </a:lnTo>
                  <a:lnTo>
                    <a:pt x="3777" y="114515"/>
                  </a:lnTo>
                  <a:lnTo>
                    <a:pt x="3526" y="114885"/>
                  </a:lnTo>
                  <a:lnTo>
                    <a:pt x="3274" y="115323"/>
                  </a:lnTo>
                  <a:lnTo>
                    <a:pt x="3038" y="115794"/>
                  </a:lnTo>
                  <a:lnTo>
                    <a:pt x="2801" y="116298"/>
                  </a:lnTo>
                  <a:lnTo>
                    <a:pt x="2580" y="116870"/>
                  </a:lnTo>
                  <a:lnTo>
                    <a:pt x="2358" y="117476"/>
                  </a:lnTo>
                  <a:lnTo>
                    <a:pt x="2151" y="118115"/>
                  </a:lnTo>
                  <a:lnTo>
                    <a:pt x="1944" y="118821"/>
                  </a:lnTo>
                  <a:lnTo>
                    <a:pt x="1752" y="119562"/>
                  </a:lnTo>
                  <a:lnTo>
                    <a:pt x="1560" y="120335"/>
                  </a:lnTo>
                  <a:lnTo>
                    <a:pt x="1382" y="121143"/>
                  </a:lnTo>
                  <a:lnTo>
                    <a:pt x="1220" y="121984"/>
                  </a:lnTo>
                  <a:lnTo>
                    <a:pt x="1057" y="122858"/>
                  </a:lnTo>
                  <a:lnTo>
                    <a:pt x="909" y="123800"/>
                  </a:lnTo>
                  <a:lnTo>
                    <a:pt x="769" y="124742"/>
                  </a:lnTo>
                  <a:lnTo>
                    <a:pt x="643" y="125718"/>
                  </a:lnTo>
                  <a:lnTo>
                    <a:pt x="525" y="126727"/>
                  </a:lnTo>
                  <a:lnTo>
                    <a:pt x="414" y="127736"/>
                  </a:lnTo>
                  <a:lnTo>
                    <a:pt x="318" y="128813"/>
                  </a:lnTo>
                  <a:lnTo>
                    <a:pt x="237" y="129889"/>
                  </a:lnTo>
                  <a:lnTo>
                    <a:pt x="163" y="131000"/>
                  </a:lnTo>
                  <a:lnTo>
                    <a:pt x="104" y="132110"/>
                  </a:lnTo>
                  <a:lnTo>
                    <a:pt x="59" y="133254"/>
                  </a:lnTo>
                  <a:lnTo>
                    <a:pt x="30" y="134431"/>
                  </a:lnTo>
                  <a:lnTo>
                    <a:pt x="8" y="135608"/>
                  </a:lnTo>
                  <a:lnTo>
                    <a:pt x="0" y="136820"/>
                  </a:lnTo>
                  <a:lnTo>
                    <a:pt x="8" y="137997"/>
                  </a:lnTo>
                  <a:lnTo>
                    <a:pt x="30" y="139174"/>
                  </a:lnTo>
                  <a:lnTo>
                    <a:pt x="59" y="140352"/>
                  </a:lnTo>
                  <a:lnTo>
                    <a:pt x="104" y="141496"/>
                  </a:lnTo>
                  <a:lnTo>
                    <a:pt x="163" y="142640"/>
                  </a:lnTo>
                  <a:lnTo>
                    <a:pt x="237" y="143716"/>
                  </a:lnTo>
                  <a:lnTo>
                    <a:pt x="318" y="144826"/>
                  </a:lnTo>
                  <a:lnTo>
                    <a:pt x="414" y="145869"/>
                  </a:lnTo>
                  <a:lnTo>
                    <a:pt x="525" y="146912"/>
                  </a:lnTo>
                  <a:lnTo>
                    <a:pt x="643" y="147921"/>
                  </a:lnTo>
                  <a:lnTo>
                    <a:pt x="769" y="148897"/>
                  </a:lnTo>
                  <a:lnTo>
                    <a:pt x="909" y="149839"/>
                  </a:lnTo>
                  <a:lnTo>
                    <a:pt x="1057" y="150747"/>
                  </a:lnTo>
                  <a:lnTo>
                    <a:pt x="1220" y="151622"/>
                  </a:lnTo>
                  <a:lnTo>
                    <a:pt x="1382" y="152496"/>
                  </a:lnTo>
                  <a:lnTo>
                    <a:pt x="1560" y="153304"/>
                  </a:lnTo>
                  <a:lnTo>
                    <a:pt x="1752" y="154078"/>
                  </a:lnTo>
                  <a:lnTo>
                    <a:pt x="1944" y="154818"/>
                  </a:lnTo>
                  <a:lnTo>
                    <a:pt x="2151" y="155491"/>
                  </a:lnTo>
                  <a:lnTo>
                    <a:pt x="2358" y="156163"/>
                  </a:lnTo>
                  <a:lnTo>
                    <a:pt x="2580" y="156769"/>
                  </a:lnTo>
                  <a:lnTo>
                    <a:pt x="2801" y="157341"/>
                  </a:lnTo>
                  <a:lnTo>
                    <a:pt x="3038" y="157845"/>
                  </a:lnTo>
                  <a:lnTo>
                    <a:pt x="3274" y="158316"/>
                  </a:lnTo>
                  <a:lnTo>
                    <a:pt x="3526" y="158720"/>
                  </a:lnTo>
                  <a:lnTo>
                    <a:pt x="3777" y="159090"/>
                  </a:lnTo>
                  <a:lnTo>
                    <a:pt x="4035" y="159427"/>
                  </a:lnTo>
                  <a:lnTo>
                    <a:pt x="4294" y="159696"/>
                  </a:lnTo>
                  <a:lnTo>
                    <a:pt x="4568" y="159898"/>
                  </a:lnTo>
                  <a:lnTo>
                    <a:pt x="4841" y="160032"/>
                  </a:lnTo>
                  <a:lnTo>
                    <a:pt x="5114" y="160133"/>
                  </a:lnTo>
                  <a:lnTo>
                    <a:pt x="5395"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0" y="157341"/>
                  </a:lnTo>
                  <a:lnTo>
                    <a:pt x="8189" y="156769"/>
                  </a:lnTo>
                  <a:lnTo>
                    <a:pt x="8411" y="156163"/>
                  </a:lnTo>
                  <a:lnTo>
                    <a:pt x="8618" y="155491"/>
                  </a:lnTo>
                  <a:lnTo>
                    <a:pt x="8824" y="154818"/>
                  </a:lnTo>
                  <a:lnTo>
                    <a:pt x="9017" y="154078"/>
                  </a:lnTo>
                  <a:lnTo>
                    <a:pt x="9209" y="153304"/>
                  </a:lnTo>
                  <a:lnTo>
                    <a:pt x="9386" y="152496"/>
                  </a:lnTo>
                  <a:lnTo>
                    <a:pt x="9556" y="151622"/>
                  </a:lnTo>
                  <a:lnTo>
                    <a:pt x="9719" y="150747"/>
                  </a:lnTo>
                  <a:lnTo>
                    <a:pt x="9867" y="149839"/>
                  </a:lnTo>
                  <a:lnTo>
                    <a:pt x="10007" y="148897"/>
                  </a:lnTo>
                  <a:lnTo>
                    <a:pt x="10140" y="147921"/>
                  </a:lnTo>
                  <a:lnTo>
                    <a:pt x="10258" y="146912"/>
                  </a:lnTo>
                  <a:lnTo>
                    <a:pt x="10369" y="145869"/>
                  </a:lnTo>
                  <a:lnTo>
                    <a:pt x="10465" y="144826"/>
                  </a:lnTo>
                  <a:lnTo>
                    <a:pt x="10546" y="143716"/>
                  </a:lnTo>
                  <a:lnTo>
                    <a:pt x="10620" y="142640"/>
                  </a:lnTo>
                  <a:lnTo>
                    <a:pt x="10687" y="141496"/>
                  </a:lnTo>
                  <a:lnTo>
                    <a:pt x="10731" y="140352"/>
                  </a:lnTo>
                  <a:lnTo>
                    <a:pt x="10768" y="139174"/>
                  </a:lnTo>
                  <a:lnTo>
                    <a:pt x="10790" y="137997"/>
                  </a:lnTo>
                  <a:lnTo>
                    <a:pt x="10790" y="136820"/>
                  </a:lnTo>
                  <a:lnTo>
                    <a:pt x="10790" y="135608"/>
                  </a:lnTo>
                  <a:lnTo>
                    <a:pt x="10768" y="134431"/>
                  </a:lnTo>
                  <a:lnTo>
                    <a:pt x="10731" y="133254"/>
                  </a:lnTo>
                  <a:lnTo>
                    <a:pt x="10687" y="132110"/>
                  </a:lnTo>
                  <a:lnTo>
                    <a:pt x="10620" y="131000"/>
                  </a:lnTo>
                  <a:lnTo>
                    <a:pt x="10546" y="129889"/>
                  </a:lnTo>
                  <a:lnTo>
                    <a:pt x="10465" y="128813"/>
                  </a:lnTo>
                  <a:lnTo>
                    <a:pt x="10369" y="127736"/>
                  </a:lnTo>
                  <a:lnTo>
                    <a:pt x="10258" y="126727"/>
                  </a:lnTo>
                  <a:lnTo>
                    <a:pt x="10140" y="125718"/>
                  </a:lnTo>
                  <a:lnTo>
                    <a:pt x="10007" y="124742"/>
                  </a:lnTo>
                  <a:lnTo>
                    <a:pt x="9867" y="123800"/>
                  </a:lnTo>
                  <a:lnTo>
                    <a:pt x="9719" y="122858"/>
                  </a:lnTo>
                  <a:lnTo>
                    <a:pt x="9556" y="121984"/>
                  </a:lnTo>
                  <a:lnTo>
                    <a:pt x="9386" y="121143"/>
                  </a:lnTo>
                  <a:lnTo>
                    <a:pt x="9209" y="120335"/>
                  </a:lnTo>
                  <a:lnTo>
                    <a:pt x="9017" y="119562"/>
                  </a:lnTo>
                  <a:lnTo>
                    <a:pt x="8824" y="118821"/>
                  </a:lnTo>
                  <a:lnTo>
                    <a:pt x="8618" y="118115"/>
                  </a:lnTo>
                  <a:lnTo>
                    <a:pt x="8411" y="117476"/>
                  </a:lnTo>
                  <a:lnTo>
                    <a:pt x="8189" y="116870"/>
                  </a:lnTo>
                  <a:lnTo>
                    <a:pt x="7960"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395" y="113472"/>
                  </a:lnTo>
                  <a:close/>
                  <a:moveTo>
                    <a:pt x="5114" y="226945"/>
                  </a:moveTo>
                  <a:lnTo>
                    <a:pt x="4841" y="227046"/>
                  </a:lnTo>
                  <a:lnTo>
                    <a:pt x="4568" y="227214"/>
                  </a:lnTo>
                  <a:lnTo>
                    <a:pt x="4294" y="227416"/>
                  </a:lnTo>
                  <a:lnTo>
                    <a:pt x="4035" y="227651"/>
                  </a:lnTo>
                  <a:lnTo>
                    <a:pt x="3777" y="227988"/>
                  </a:lnTo>
                  <a:lnTo>
                    <a:pt x="3526" y="228358"/>
                  </a:lnTo>
                  <a:lnTo>
                    <a:pt x="3274" y="228761"/>
                  </a:lnTo>
                  <a:lnTo>
                    <a:pt x="3038" y="229232"/>
                  </a:lnTo>
                  <a:lnTo>
                    <a:pt x="2801" y="229771"/>
                  </a:lnTo>
                  <a:lnTo>
                    <a:pt x="2580" y="230309"/>
                  </a:lnTo>
                  <a:lnTo>
                    <a:pt x="2358" y="230915"/>
                  </a:lnTo>
                  <a:lnTo>
                    <a:pt x="2151" y="231587"/>
                  </a:lnTo>
                  <a:lnTo>
                    <a:pt x="1944" y="232260"/>
                  </a:lnTo>
                  <a:lnTo>
                    <a:pt x="1752" y="233000"/>
                  </a:lnTo>
                  <a:lnTo>
                    <a:pt x="1560" y="233774"/>
                  </a:lnTo>
                  <a:lnTo>
                    <a:pt x="1382" y="234581"/>
                  </a:lnTo>
                  <a:lnTo>
                    <a:pt x="1220" y="235422"/>
                  </a:lnTo>
                  <a:lnTo>
                    <a:pt x="1057" y="236331"/>
                  </a:lnTo>
                  <a:lnTo>
                    <a:pt x="909" y="237239"/>
                  </a:lnTo>
                  <a:lnTo>
                    <a:pt x="769" y="238181"/>
                  </a:lnTo>
                  <a:lnTo>
                    <a:pt x="643" y="239157"/>
                  </a:lnTo>
                  <a:lnTo>
                    <a:pt x="525" y="240166"/>
                  </a:lnTo>
                  <a:lnTo>
                    <a:pt x="414" y="241209"/>
                  </a:lnTo>
                  <a:lnTo>
                    <a:pt x="318" y="242252"/>
                  </a:lnTo>
                  <a:lnTo>
                    <a:pt x="237" y="243328"/>
                  </a:lnTo>
                  <a:lnTo>
                    <a:pt x="163" y="244438"/>
                  </a:lnTo>
                  <a:lnTo>
                    <a:pt x="104" y="245582"/>
                  </a:lnTo>
                  <a:lnTo>
                    <a:pt x="59" y="246726"/>
                  </a:lnTo>
                  <a:lnTo>
                    <a:pt x="30" y="247903"/>
                  </a:lnTo>
                  <a:lnTo>
                    <a:pt x="8" y="249081"/>
                  </a:lnTo>
                  <a:lnTo>
                    <a:pt x="0" y="250258"/>
                  </a:lnTo>
                  <a:lnTo>
                    <a:pt x="8" y="251469"/>
                  </a:lnTo>
                  <a:lnTo>
                    <a:pt x="30" y="252647"/>
                  </a:lnTo>
                  <a:lnTo>
                    <a:pt x="59" y="253824"/>
                  </a:lnTo>
                  <a:lnTo>
                    <a:pt x="104" y="254968"/>
                  </a:lnTo>
                  <a:lnTo>
                    <a:pt x="163" y="256078"/>
                  </a:lnTo>
                  <a:lnTo>
                    <a:pt x="237" y="257188"/>
                  </a:lnTo>
                  <a:lnTo>
                    <a:pt x="318" y="258265"/>
                  </a:lnTo>
                  <a:lnTo>
                    <a:pt x="414" y="259341"/>
                  </a:lnTo>
                  <a:lnTo>
                    <a:pt x="525" y="260384"/>
                  </a:lnTo>
                  <a:lnTo>
                    <a:pt x="643" y="261360"/>
                  </a:lnTo>
                  <a:lnTo>
                    <a:pt x="769" y="262336"/>
                  </a:lnTo>
                  <a:lnTo>
                    <a:pt x="909" y="263311"/>
                  </a:lnTo>
                  <a:lnTo>
                    <a:pt x="1057" y="264220"/>
                  </a:lnTo>
                  <a:lnTo>
                    <a:pt x="1220" y="265094"/>
                  </a:lnTo>
                  <a:lnTo>
                    <a:pt x="1382" y="265935"/>
                  </a:lnTo>
                  <a:lnTo>
                    <a:pt x="1560" y="266743"/>
                  </a:lnTo>
                  <a:lnTo>
                    <a:pt x="1752" y="267516"/>
                  </a:lnTo>
                  <a:lnTo>
                    <a:pt x="1944" y="268256"/>
                  </a:lnTo>
                  <a:lnTo>
                    <a:pt x="2151" y="268963"/>
                  </a:lnTo>
                  <a:lnTo>
                    <a:pt x="2358" y="269602"/>
                  </a:lnTo>
                  <a:lnTo>
                    <a:pt x="2580" y="270208"/>
                  </a:lnTo>
                  <a:lnTo>
                    <a:pt x="2801" y="270780"/>
                  </a:lnTo>
                  <a:lnTo>
                    <a:pt x="3038" y="271318"/>
                  </a:lnTo>
                  <a:lnTo>
                    <a:pt x="3274" y="271789"/>
                  </a:lnTo>
                  <a:lnTo>
                    <a:pt x="3526" y="272193"/>
                  </a:lnTo>
                  <a:lnTo>
                    <a:pt x="3777" y="272563"/>
                  </a:lnTo>
                  <a:lnTo>
                    <a:pt x="4035" y="272865"/>
                  </a:lnTo>
                  <a:lnTo>
                    <a:pt x="4294" y="273134"/>
                  </a:lnTo>
                  <a:lnTo>
                    <a:pt x="4568" y="273336"/>
                  </a:lnTo>
                  <a:lnTo>
                    <a:pt x="4841" y="273505"/>
                  </a:lnTo>
                  <a:lnTo>
                    <a:pt x="5114" y="273572"/>
                  </a:lnTo>
                  <a:lnTo>
                    <a:pt x="5395"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0" y="270780"/>
                  </a:lnTo>
                  <a:lnTo>
                    <a:pt x="8189" y="270208"/>
                  </a:lnTo>
                  <a:lnTo>
                    <a:pt x="8411" y="269602"/>
                  </a:lnTo>
                  <a:lnTo>
                    <a:pt x="8618" y="268963"/>
                  </a:lnTo>
                  <a:lnTo>
                    <a:pt x="8824" y="268256"/>
                  </a:lnTo>
                  <a:lnTo>
                    <a:pt x="9017" y="267516"/>
                  </a:lnTo>
                  <a:lnTo>
                    <a:pt x="9209" y="266743"/>
                  </a:lnTo>
                  <a:lnTo>
                    <a:pt x="9386" y="265935"/>
                  </a:lnTo>
                  <a:lnTo>
                    <a:pt x="9556" y="265094"/>
                  </a:lnTo>
                  <a:lnTo>
                    <a:pt x="9719" y="264220"/>
                  </a:lnTo>
                  <a:lnTo>
                    <a:pt x="9867" y="263311"/>
                  </a:lnTo>
                  <a:lnTo>
                    <a:pt x="10007" y="262336"/>
                  </a:lnTo>
                  <a:lnTo>
                    <a:pt x="10140" y="261360"/>
                  </a:lnTo>
                  <a:lnTo>
                    <a:pt x="10258" y="260384"/>
                  </a:lnTo>
                  <a:lnTo>
                    <a:pt x="10369" y="259341"/>
                  </a:lnTo>
                  <a:lnTo>
                    <a:pt x="10465" y="258265"/>
                  </a:lnTo>
                  <a:lnTo>
                    <a:pt x="10546" y="257188"/>
                  </a:lnTo>
                  <a:lnTo>
                    <a:pt x="10620" y="256078"/>
                  </a:lnTo>
                  <a:lnTo>
                    <a:pt x="10687" y="254968"/>
                  </a:lnTo>
                  <a:lnTo>
                    <a:pt x="10731" y="253824"/>
                  </a:lnTo>
                  <a:lnTo>
                    <a:pt x="10768" y="252647"/>
                  </a:lnTo>
                  <a:lnTo>
                    <a:pt x="10790" y="251469"/>
                  </a:lnTo>
                  <a:lnTo>
                    <a:pt x="10790" y="250258"/>
                  </a:lnTo>
                  <a:lnTo>
                    <a:pt x="10790" y="249081"/>
                  </a:lnTo>
                  <a:lnTo>
                    <a:pt x="10768" y="247903"/>
                  </a:lnTo>
                  <a:lnTo>
                    <a:pt x="10731" y="246726"/>
                  </a:lnTo>
                  <a:lnTo>
                    <a:pt x="10687" y="245582"/>
                  </a:lnTo>
                  <a:lnTo>
                    <a:pt x="10620" y="244438"/>
                  </a:lnTo>
                  <a:lnTo>
                    <a:pt x="10546" y="243328"/>
                  </a:lnTo>
                  <a:lnTo>
                    <a:pt x="10465" y="242252"/>
                  </a:lnTo>
                  <a:lnTo>
                    <a:pt x="10369" y="241209"/>
                  </a:lnTo>
                  <a:lnTo>
                    <a:pt x="10258" y="240166"/>
                  </a:lnTo>
                  <a:lnTo>
                    <a:pt x="10140" y="239157"/>
                  </a:lnTo>
                  <a:lnTo>
                    <a:pt x="10007" y="238181"/>
                  </a:lnTo>
                  <a:lnTo>
                    <a:pt x="9867" y="237239"/>
                  </a:lnTo>
                  <a:lnTo>
                    <a:pt x="9719" y="236331"/>
                  </a:lnTo>
                  <a:lnTo>
                    <a:pt x="9556" y="235422"/>
                  </a:lnTo>
                  <a:lnTo>
                    <a:pt x="9386" y="234581"/>
                  </a:lnTo>
                  <a:lnTo>
                    <a:pt x="9209" y="233774"/>
                  </a:lnTo>
                  <a:lnTo>
                    <a:pt x="9017" y="233000"/>
                  </a:lnTo>
                  <a:lnTo>
                    <a:pt x="8824" y="232260"/>
                  </a:lnTo>
                  <a:lnTo>
                    <a:pt x="8618" y="231587"/>
                  </a:lnTo>
                  <a:lnTo>
                    <a:pt x="8411" y="230915"/>
                  </a:lnTo>
                  <a:lnTo>
                    <a:pt x="8189" y="230309"/>
                  </a:lnTo>
                  <a:lnTo>
                    <a:pt x="7960"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14" y="340384"/>
                  </a:moveTo>
                  <a:lnTo>
                    <a:pt x="4841" y="340485"/>
                  </a:lnTo>
                  <a:lnTo>
                    <a:pt x="4568" y="340653"/>
                  </a:lnTo>
                  <a:lnTo>
                    <a:pt x="4294" y="340855"/>
                  </a:lnTo>
                  <a:lnTo>
                    <a:pt x="4035" y="341124"/>
                  </a:lnTo>
                  <a:lnTo>
                    <a:pt x="3777" y="341426"/>
                  </a:lnTo>
                  <a:lnTo>
                    <a:pt x="3526" y="341797"/>
                  </a:lnTo>
                  <a:lnTo>
                    <a:pt x="3274" y="342200"/>
                  </a:lnTo>
                  <a:lnTo>
                    <a:pt x="3038" y="342671"/>
                  </a:lnTo>
                  <a:lnTo>
                    <a:pt x="2801" y="343209"/>
                  </a:lnTo>
                  <a:lnTo>
                    <a:pt x="2580" y="343748"/>
                  </a:lnTo>
                  <a:lnTo>
                    <a:pt x="2358" y="344387"/>
                  </a:lnTo>
                  <a:lnTo>
                    <a:pt x="2151" y="345026"/>
                  </a:lnTo>
                  <a:lnTo>
                    <a:pt x="1944" y="345733"/>
                  </a:lnTo>
                  <a:lnTo>
                    <a:pt x="1752" y="346439"/>
                  </a:lnTo>
                  <a:lnTo>
                    <a:pt x="1560" y="347213"/>
                  </a:lnTo>
                  <a:lnTo>
                    <a:pt x="1382" y="348054"/>
                  </a:lnTo>
                  <a:lnTo>
                    <a:pt x="1220" y="348895"/>
                  </a:lnTo>
                  <a:lnTo>
                    <a:pt x="1057" y="349770"/>
                  </a:lnTo>
                  <a:lnTo>
                    <a:pt x="909" y="350678"/>
                  </a:lnTo>
                  <a:lnTo>
                    <a:pt x="769" y="351620"/>
                  </a:lnTo>
                  <a:lnTo>
                    <a:pt x="643" y="352595"/>
                  </a:lnTo>
                  <a:lnTo>
                    <a:pt x="525" y="353605"/>
                  </a:lnTo>
                  <a:lnTo>
                    <a:pt x="414" y="354648"/>
                  </a:lnTo>
                  <a:lnTo>
                    <a:pt x="318" y="355724"/>
                  </a:lnTo>
                  <a:lnTo>
                    <a:pt x="237" y="356801"/>
                  </a:lnTo>
                  <a:lnTo>
                    <a:pt x="163" y="357911"/>
                  </a:lnTo>
                  <a:lnTo>
                    <a:pt x="104" y="359021"/>
                  </a:lnTo>
                  <a:lnTo>
                    <a:pt x="59" y="360165"/>
                  </a:lnTo>
                  <a:lnTo>
                    <a:pt x="30" y="361342"/>
                  </a:lnTo>
                  <a:lnTo>
                    <a:pt x="8" y="362520"/>
                  </a:lnTo>
                  <a:lnTo>
                    <a:pt x="0" y="363697"/>
                  </a:lnTo>
                  <a:lnTo>
                    <a:pt x="8" y="364908"/>
                  </a:lnTo>
                  <a:lnTo>
                    <a:pt x="30" y="366086"/>
                  </a:lnTo>
                  <a:lnTo>
                    <a:pt x="59" y="367263"/>
                  </a:lnTo>
                  <a:lnTo>
                    <a:pt x="104" y="368407"/>
                  </a:lnTo>
                  <a:lnTo>
                    <a:pt x="163" y="369517"/>
                  </a:lnTo>
                  <a:lnTo>
                    <a:pt x="237" y="370627"/>
                  </a:lnTo>
                  <a:lnTo>
                    <a:pt x="318" y="371704"/>
                  </a:lnTo>
                  <a:lnTo>
                    <a:pt x="414" y="372780"/>
                  </a:lnTo>
                  <a:lnTo>
                    <a:pt x="525" y="373823"/>
                  </a:lnTo>
                  <a:lnTo>
                    <a:pt x="643" y="374799"/>
                  </a:lnTo>
                  <a:lnTo>
                    <a:pt x="769" y="375808"/>
                  </a:lnTo>
                  <a:lnTo>
                    <a:pt x="909" y="376750"/>
                  </a:lnTo>
                  <a:lnTo>
                    <a:pt x="1057" y="377658"/>
                  </a:lnTo>
                  <a:lnTo>
                    <a:pt x="1220" y="378533"/>
                  </a:lnTo>
                  <a:lnTo>
                    <a:pt x="1382" y="379374"/>
                  </a:lnTo>
                  <a:lnTo>
                    <a:pt x="1560" y="380215"/>
                  </a:lnTo>
                  <a:lnTo>
                    <a:pt x="1752" y="380989"/>
                  </a:lnTo>
                  <a:lnTo>
                    <a:pt x="1944" y="381695"/>
                  </a:lnTo>
                  <a:lnTo>
                    <a:pt x="2151" y="382402"/>
                  </a:lnTo>
                  <a:lnTo>
                    <a:pt x="2358" y="383041"/>
                  </a:lnTo>
                  <a:lnTo>
                    <a:pt x="2580" y="383680"/>
                  </a:lnTo>
                  <a:lnTo>
                    <a:pt x="2801" y="384218"/>
                  </a:lnTo>
                  <a:lnTo>
                    <a:pt x="3038" y="384757"/>
                  </a:lnTo>
                  <a:lnTo>
                    <a:pt x="3274" y="385228"/>
                  </a:lnTo>
                  <a:lnTo>
                    <a:pt x="3526" y="385631"/>
                  </a:lnTo>
                  <a:lnTo>
                    <a:pt x="3777" y="386001"/>
                  </a:lnTo>
                  <a:lnTo>
                    <a:pt x="4035" y="386304"/>
                  </a:lnTo>
                  <a:lnTo>
                    <a:pt x="4294" y="386573"/>
                  </a:lnTo>
                  <a:lnTo>
                    <a:pt x="4568" y="386775"/>
                  </a:lnTo>
                  <a:lnTo>
                    <a:pt x="4841" y="386943"/>
                  </a:lnTo>
                  <a:lnTo>
                    <a:pt x="5114"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0" y="384218"/>
                  </a:lnTo>
                  <a:lnTo>
                    <a:pt x="8189" y="383680"/>
                  </a:lnTo>
                  <a:lnTo>
                    <a:pt x="8411" y="383041"/>
                  </a:lnTo>
                  <a:lnTo>
                    <a:pt x="8618" y="382402"/>
                  </a:lnTo>
                  <a:lnTo>
                    <a:pt x="8824" y="381695"/>
                  </a:lnTo>
                  <a:lnTo>
                    <a:pt x="9017" y="380989"/>
                  </a:lnTo>
                  <a:lnTo>
                    <a:pt x="9209" y="380215"/>
                  </a:lnTo>
                  <a:lnTo>
                    <a:pt x="9386" y="379374"/>
                  </a:lnTo>
                  <a:lnTo>
                    <a:pt x="9556" y="378533"/>
                  </a:lnTo>
                  <a:lnTo>
                    <a:pt x="9719" y="377658"/>
                  </a:lnTo>
                  <a:lnTo>
                    <a:pt x="9867" y="376750"/>
                  </a:lnTo>
                  <a:lnTo>
                    <a:pt x="10007" y="375808"/>
                  </a:lnTo>
                  <a:lnTo>
                    <a:pt x="10140" y="374799"/>
                  </a:lnTo>
                  <a:lnTo>
                    <a:pt x="10258" y="373823"/>
                  </a:lnTo>
                  <a:lnTo>
                    <a:pt x="10369" y="372780"/>
                  </a:lnTo>
                  <a:lnTo>
                    <a:pt x="10465" y="371704"/>
                  </a:lnTo>
                  <a:lnTo>
                    <a:pt x="10546" y="370627"/>
                  </a:lnTo>
                  <a:lnTo>
                    <a:pt x="10620" y="369517"/>
                  </a:lnTo>
                  <a:lnTo>
                    <a:pt x="10687" y="368407"/>
                  </a:lnTo>
                  <a:lnTo>
                    <a:pt x="10731" y="367263"/>
                  </a:lnTo>
                  <a:lnTo>
                    <a:pt x="10768" y="366086"/>
                  </a:lnTo>
                  <a:lnTo>
                    <a:pt x="10790" y="364908"/>
                  </a:lnTo>
                  <a:lnTo>
                    <a:pt x="10790" y="363697"/>
                  </a:lnTo>
                  <a:lnTo>
                    <a:pt x="10790" y="362520"/>
                  </a:lnTo>
                  <a:lnTo>
                    <a:pt x="10768" y="361342"/>
                  </a:lnTo>
                  <a:lnTo>
                    <a:pt x="10731" y="360165"/>
                  </a:lnTo>
                  <a:lnTo>
                    <a:pt x="10687" y="359021"/>
                  </a:lnTo>
                  <a:lnTo>
                    <a:pt x="10620" y="357911"/>
                  </a:lnTo>
                  <a:lnTo>
                    <a:pt x="10546" y="356801"/>
                  </a:lnTo>
                  <a:lnTo>
                    <a:pt x="10465" y="355724"/>
                  </a:lnTo>
                  <a:lnTo>
                    <a:pt x="10369" y="354648"/>
                  </a:lnTo>
                  <a:lnTo>
                    <a:pt x="10258" y="353605"/>
                  </a:lnTo>
                  <a:lnTo>
                    <a:pt x="10140" y="352595"/>
                  </a:lnTo>
                  <a:lnTo>
                    <a:pt x="10007" y="351620"/>
                  </a:lnTo>
                  <a:lnTo>
                    <a:pt x="9867" y="350678"/>
                  </a:lnTo>
                  <a:lnTo>
                    <a:pt x="9719" y="349770"/>
                  </a:lnTo>
                  <a:lnTo>
                    <a:pt x="9556" y="348895"/>
                  </a:lnTo>
                  <a:lnTo>
                    <a:pt x="9386" y="348054"/>
                  </a:lnTo>
                  <a:lnTo>
                    <a:pt x="9209" y="347213"/>
                  </a:lnTo>
                  <a:lnTo>
                    <a:pt x="9017" y="346439"/>
                  </a:lnTo>
                  <a:lnTo>
                    <a:pt x="8824" y="345733"/>
                  </a:lnTo>
                  <a:lnTo>
                    <a:pt x="8618" y="345026"/>
                  </a:lnTo>
                  <a:lnTo>
                    <a:pt x="8411" y="344387"/>
                  </a:lnTo>
                  <a:lnTo>
                    <a:pt x="8189" y="343748"/>
                  </a:lnTo>
                  <a:lnTo>
                    <a:pt x="7960"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395" y="453822"/>
                  </a:moveTo>
                  <a:lnTo>
                    <a:pt x="5114" y="453856"/>
                  </a:lnTo>
                  <a:lnTo>
                    <a:pt x="4841" y="453957"/>
                  </a:lnTo>
                  <a:lnTo>
                    <a:pt x="4568" y="454092"/>
                  </a:lnTo>
                  <a:lnTo>
                    <a:pt x="4294" y="454293"/>
                  </a:lnTo>
                  <a:lnTo>
                    <a:pt x="4035" y="454562"/>
                  </a:lnTo>
                  <a:lnTo>
                    <a:pt x="3777" y="454865"/>
                  </a:lnTo>
                  <a:lnTo>
                    <a:pt x="3526" y="455235"/>
                  </a:lnTo>
                  <a:lnTo>
                    <a:pt x="3274" y="455639"/>
                  </a:lnTo>
                  <a:lnTo>
                    <a:pt x="3038" y="456110"/>
                  </a:lnTo>
                  <a:lnTo>
                    <a:pt x="2801" y="456615"/>
                  </a:lnTo>
                  <a:lnTo>
                    <a:pt x="2580" y="457153"/>
                  </a:lnTo>
                  <a:lnTo>
                    <a:pt x="2358" y="457758"/>
                  </a:lnTo>
                  <a:lnTo>
                    <a:pt x="2151" y="458398"/>
                  </a:lnTo>
                  <a:lnTo>
                    <a:pt x="1944" y="459070"/>
                  </a:lnTo>
                  <a:lnTo>
                    <a:pt x="1752" y="459811"/>
                  </a:lnTo>
                  <a:lnTo>
                    <a:pt x="1560" y="460551"/>
                  </a:lnTo>
                  <a:lnTo>
                    <a:pt x="1382" y="461358"/>
                  </a:lnTo>
                  <a:lnTo>
                    <a:pt x="1220" y="462199"/>
                  </a:lnTo>
                  <a:lnTo>
                    <a:pt x="1057" y="463074"/>
                  </a:lnTo>
                  <a:lnTo>
                    <a:pt x="909" y="463982"/>
                  </a:lnTo>
                  <a:lnTo>
                    <a:pt x="769" y="464924"/>
                  </a:lnTo>
                  <a:lnTo>
                    <a:pt x="643" y="465900"/>
                  </a:lnTo>
                  <a:lnTo>
                    <a:pt x="525" y="466875"/>
                  </a:lnTo>
                  <a:lnTo>
                    <a:pt x="414" y="467918"/>
                  </a:lnTo>
                  <a:lnTo>
                    <a:pt x="318" y="468961"/>
                  </a:lnTo>
                  <a:lnTo>
                    <a:pt x="237" y="470038"/>
                  </a:lnTo>
                  <a:lnTo>
                    <a:pt x="163" y="471148"/>
                  </a:lnTo>
                  <a:lnTo>
                    <a:pt x="104" y="472258"/>
                  </a:lnTo>
                  <a:lnTo>
                    <a:pt x="59" y="473402"/>
                  </a:lnTo>
                  <a:lnTo>
                    <a:pt x="30" y="474579"/>
                  </a:lnTo>
                  <a:lnTo>
                    <a:pt x="8" y="475757"/>
                  </a:lnTo>
                  <a:lnTo>
                    <a:pt x="0" y="476934"/>
                  </a:lnTo>
                  <a:lnTo>
                    <a:pt x="8" y="478179"/>
                  </a:lnTo>
                  <a:lnTo>
                    <a:pt x="30" y="479356"/>
                  </a:lnTo>
                  <a:lnTo>
                    <a:pt x="59" y="480534"/>
                  </a:lnTo>
                  <a:lnTo>
                    <a:pt x="104" y="481711"/>
                  </a:lnTo>
                  <a:lnTo>
                    <a:pt x="163" y="482855"/>
                  </a:lnTo>
                  <a:lnTo>
                    <a:pt x="237" y="483965"/>
                  </a:lnTo>
                  <a:lnTo>
                    <a:pt x="318" y="485075"/>
                  </a:lnTo>
                  <a:lnTo>
                    <a:pt x="414" y="486152"/>
                  </a:lnTo>
                  <a:lnTo>
                    <a:pt x="525" y="487195"/>
                  </a:lnTo>
                  <a:lnTo>
                    <a:pt x="643" y="488204"/>
                  </a:lnTo>
                  <a:lnTo>
                    <a:pt x="769" y="489179"/>
                  </a:lnTo>
                  <a:lnTo>
                    <a:pt x="909" y="490155"/>
                  </a:lnTo>
                  <a:lnTo>
                    <a:pt x="1057" y="491063"/>
                  </a:lnTo>
                  <a:lnTo>
                    <a:pt x="1220" y="491972"/>
                  </a:lnTo>
                  <a:lnTo>
                    <a:pt x="1382" y="492813"/>
                  </a:lnTo>
                  <a:lnTo>
                    <a:pt x="1560" y="493620"/>
                  </a:lnTo>
                  <a:lnTo>
                    <a:pt x="1752" y="494394"/>
                  </a:lnTo>
                  <a:lnTo>
                    <a:pt x="1944" y="495134"/>
                  </a:lnTo>
                  <a:lnTo>
                    <a:pt x="2151" y="495840"/>
                  </a:lnTo>
                  <a:lnTo>
                    <a:pt x="2358" y="496513"/>
                  </a:lnTo>
                  <a:lnTo>
                    <a:pt x="2580" y="497119"/>
                  </a:lnTo>
                  <a:lnTo>
                    <a:pt x="2801" y="497691"/>
                  </a:lnTo>
                  <a:lnTo>
                    <a:pt x="3038" y="498195"/>
                  </a:lnTo>
                  <a:lnTo>
                    <a:pt x="3274" y="498666"/>
                  </a:lnTo>
                  <a:lnTo>
                    <a:pt x="3526" y="499104"/>
                  </a:lnTo>
                  <a:lnTo>
                    <a:pt x="3777" y="499474"/>
                  </a:lnTo>
                  <a:lnTo>
                    <a:pt x="4035" y="499777"/>
                  </a:lnTo>
                  <a:lnTo>
                    <a:pt x="4294" y="500046"/>
                  </a:lnTo>
                  <a:lnTo>
                    <a:pt x="4568" y="500248"/>
                  </a:lnTo>
                  <a:lnTo>
                    <a:pt x="4841" y="500382"/>
                  </a:lnTo>
                  <a:lnTo>
                    <a:pt x="5114" y="500483"/>
                  </a:lnTo>
                  <a:lnTo>
                    <a:pt x="5395"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0" y="497691"/>
                  </a:lnTo>
                  <a:lnTo>
                    <a:pt x="8189" y="497119"/>
                  </a:lnTo>
                  <a:lnTo>
                    <a:pt x="8411" y="496513"/>
                  </a:lnTo>
                  <a:lnTo>
                    <a:pt x="8618" y="495840"/>
                  </a:lnTo>
                  <a:lnTo>
                    <a:pt x="8824" y="495134"/>
                  </a:lnTo>
                  <a:lnTo>
                    <a:pt x="9017" y="494394"/>
                  </a:lnTo>
                  <a:lnTo>
                    <a:pt x="9209" y="493620"/>
                  </a:lnTo>
                  <a:lnTo>
                    <a:pt x="9386" y="492813"/>
                  </a:lnTo>
                  <a:lnTo>
                    <a:pt x="9556" y="491972"/>
                  </a:lnTo>
                  <a:lnTo>
                    <a:pt x="9719" y="491063"/>
                  </a:lnTo>
                  <a:lnTo>
                    <a:pt x="9867" y="490155"/>
                  </a:lnTo>
                  <a:lnTo>
                    <a:pt x="10007" y="489179"/>
                  </a:lnTo>
                  <a:lnTo>
                    <a:pt x="10140" y="488204"/>
                  </a:lnTo>
                  <a:lnTo>
                    <a:pt x="10258" y="487195"/>
                  </a:lnTo>
                  <a:lnTo>
                    <a:pt x="10369" y="486152"/>
                  </a:lnTo>
                  <a:lnTo>
                    <a:pt x="10465" y="485075"/>
                  </a:lnTo>
                  <a:lnTo>
                    <a:pt x="10546" y="483965"/>
                  </a:lnTo>
                  <a:lnTo>
                    <a:pt x="10620" y="482855"/>
                  </a:lnTo>
                  <a:lnTo>
                    <a:pt x="10687" y="481711"/>
                  </a:lnTo>
                  <a:lnTo>
                    <a:pt x="10731" y="480534"/>
                  </a:lnTo>
                  <a:lnTo>
                    <a:pt x="10768" y="479356"/>
                  </a:lnTo>
                  <a:lnTo>
                    <a:pt x="10790" y="478179"/>
                  </a:lnTo>
                  <a:lnTo>
                    <a:pt x="10790" y="476934"/>
                  </a:lnTo>
                  <a:lnTo>
                    <a:pt x="10790" y="475757"/>
                  </a:lnTo>
                  <a:lnTo>
                    <a:pt x="10768" y="474579"/>
                  </a:lnTo>
                  <a:lnTo>
                    <a:pt x="10731" y="473402"/>
                  </a:lnTo>
                  <a:lnTo>
                    <a:pt x="10687" y="472258"/>
                  </a:lnTo>
                  <a:lnTo>
                    <a:pt x="10620" y="471148"/>
                  </a:lnTo>
                  <a:lnTo>
                    <a:pt x="10546" y="470038"/>
                  </a:lnTo>
                  <a:lnTo>
                    <a:pt x="10465" y="468961"/>
                  </a:lnTo>
                  <a:lnTo>
                    <a:pt x="10369" y="467918"/>
                  </a:lnTo>
                  <a:lnTo>
                    <a:pt x="10258" y="466875"/>
                  </a:lnTo>
                  <a:lnTo>
                    <a:pt x="10140" y="465900"/>
                  </a:lnTo>
                  <a:lnTo>
                    <a:pt x="10007" y="464924"/>
                  </a:lnTo>
                  <a:lnTo>
                    <a:pt x="9867" y="463982"/>
                  </a:lnTo>
                  <a:lnTo>
                    <a:pt x="9719" y="463074"/>
                  </a:lnTo>
                  <a:lnTo>
                    <a:pt x="9556" y="462199"/>
                  </a:lnTo>
                  <a:lnTo>
                    <a:pt x="9386" y="461358"/>
                  </a:lnTo>
                  <a:lnTo>
                    <a:pt x="9209" y="460551"/>
                  </a:lnTo>
                  <a:lnTo>
                    <a:pt x="9017" y="459811"/>
                  </a:lnTo>
                  <a:lnTo>
                    <a:pt x="8824" y="459070"/>
                  </a:lnTo>
                  <a:lnTo>
                    <a:pt x="8618" y="458398"/>
                  </a:lnTo>
                  <a:lnTo>
                    <a:pt x="8411" y="457758"/>
                  </a:lnTo>
                  <a:lnTo>
                    <a:pt x="8189" y="457153"/>
                  </a:lnTo>
                  <a:lnTo>
                    <a:pt x="7960"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395" y="453822"/>
                  </a:lnTo>
                  <a:close/>
                  <a:moveTo>
                    <a:pt x="5114" y="567059"/>
                  </a:moveTo>
                  <a:lnTo>
                    <a:pt x="4841" y="567160"/>
                  </a:lnTo>
                  <a:lnTo>
                    <a:pt x="4568" y="567328"/>
                  </a:lnTo>
                  <a:lnTo>
                    <a:pt x="4294" y="567530"/>
                  </a:lnTo>
                  <a:lnTo>
                    <a:pt x="4035" y="567766"/>
                  </a:lnTo>
                  <a:lnTo>
                    <a:pt x="3777" y="568102"/>
                  </a:lnTo>
                  <a:lnTo>
                    <a:pt x="3526" y="568472"/>
                  </a:lnTo>
                  <a:lnTo>
                    <a:pt x="3274" y="568876"/>
                  </a:lnTo>
                  <a:lnTo>
                    <a:pt x="3038" y="569347"/>
                  </a:lnTo>
                  <a:lnTo>
                    <a:pt x="2801" y="569885"/>
                  </a:lnTo>
                  <a:lnTo>
                    <a:pt x="2580" y="570423"/>
                  </a:lnTo>
                  <a:lnTo>
                    <a:pt x="2358" y="571029"/>
                  </a:lnTo>
                  <a:lnTo>
                    <a:pt x="2151" y="571702"/>
                  </a:lnTo>
                  <a:lnTo>
                    <a:pt x="1944" y="572408"/>
                  </a:lnTo>
                  <a:lnTo>
                    <a:pt x="1752" y="573115"/>
                  </a:lnTo>
                  <a:lnTo>
                    <a:pt x="1560" y="573889"/>
                  </a:lnTo>
                  <a:lnTo>
                    <a:pt x="1382" y="574730"/>
                  </a:lnTo>
                  <a:lnTo>
                    <a:pt x="1220" y="575571"/>
                  </a:lnTo>
                  <a:lnTo>
                    <a:pt x="1057" y="576445"/>
                  </a:lnTo>
                  <a:lnTo>
                    <a:pt x="909" y="577354"/>
                  </a:lnTo>
                  <a:lnTo>
                    <a:pt x="769" y="578296"/>
                  </a:lnTo>
                  <a:lnTo>
                    <a:pt x="643" y="579271"/>
                  </a:lnTo>
                  <a:lnTo>
                    <a:pt x="525" y="580280"/>
                  </a:lnTo>
                  <a:lnTo>
                    <a:pt x="414" y="581323"/>
                  </a:lnTo>
                  <a:lnTo>
                    <a:pt x="318" y="582400"/>
                  </a:lnTo>
                  <a:lnTo>
                    <a:pt x="237" y="583476"/>
                  </a:lnTo>
                  <a:lnTo>
                    <a:pt x="163" y="584586"/>
                  </a:lnTo>
                  <a:lnTo>
                    <a:pt x="104" y="585697"/>
                  </a:lnTo>
                  <a:lnTo>
                    <a:pt x="59" y="586840"/>
                  </a:lnTo>
                  <a:lnTo>
                    <a:pt x="30" y="588018"/>
                  </a:lnTo>
                  <a:lnTo>
                    <a:pt x="8" y="589195"/>
                  </a:lnTo>
                  <a:lnTo>
                    <a:pt x="0" y="590373"/>
                  </a:lnTo>
                  <a:lnTo>
                    <a:pt x="8" y="591618"/>
                  </a:lnTo>
                  <a:lnTo>
                    <a:pt x="30" y="592795"/>
                  </a:lnTo>
                  <a:lnTo>
                    <a:pt x="59" y="593972"/>
                  </a:lnTo>
                  <a:lnTo>
                    <a:pt x="104" y="595150"/>
                  </a:lnTo>
                  <a:lnTo>
                    <a:pt x="163" y="596294"/>
                  </a:lnTo>
                  <a:lnTo>
                    <a:pt x="237" y="597404"/>
                  </a:lnTo>
                  <a:lnTo>
                    <a:pt x="318" y="598480"/>
                  </a:lnTo>
                  <a:lnTo>
                    <a:pt x="414" y="599557"/>
                  </a:lnTo>
                  <a:lnTo>
                    <a:pt x="525" y="600600"/>
                  </a:lnTo>
                  <a:lnTo>
                    <a:pt x="643" y="601609"/>
                  </a:lnTo>
                  <a:lnTo>
                    <a:pt x="769" y="602585"/>
                  </a:lnTo>
                  <a:lnTo>
                    <a:pt x="909" y="603527"/>
                  </a:lnTo>
                  <a:lnTo>
                    <a:pt x="1057" y="604435"/>
                  </a:lnTo>
                  <a:lnTo>
                    <a:pt x="1220" y="605310"/>
                  </a:lnTo>
                  <a:lnTo>
                    <a:pt x="1382" y="606151"/>
                  </a:lnTo>
                  <a:lnTo>
                    <a:pt x="1560" y="606958"/>
                  </a:lnTo>
                  <a:lnTo>
                    <a:pt x="1752" y="607732"/>
                  </a:lnTo>
                  <a:lnTo>
                    <a:pt x="1944" y="608472"/>
                  </a:lnTo>
                  <a:lnTo>
                    <a:pt x="2151" y="609145"/>
                  </a:lnTo>
                  <a:lnTo>
                    <a:pt x="2358" y="609784"/>
                  </a:lnTo>
                  <a:lnTo>
                    <a:pt x="2580" y="610389"/>
                  </a:lnTo>
                  <a:lnTo>
                    <a:pt x="2801" y="610961"/>
                  </a:lnTo>
                  <a:lnTo>
                    <a:pt x="3038" y="611466"/>
                  </a:lnTo>
                  <a:lnTo>
                    <a:pt x="3274" y="611937"/>
                  </a:lnTo>
                  <a:lnTo>
                    <a:pt x="3526" y="612341"/>
                  </a:lnTo>
                  <a:lnTo>
                    <a:pt x="3777" y="612711"/>
                  </a:lnTo>
                  <a:lnTo>
                    <a:pt x="4035" y="613013"/>
                  </a:lnTo>
                  <a:lnTo>
                    <a:pt x="4294" y="613249"/>
                  </a:lnTo>
                  <a:lnTo>
                    <a:pt x="4568" y="613451"/>
                  </a:lnTo>
                  <a:lnTo>
                    <a:pt x="4841" y="613619"/>
                  </a:lnTo>
                  <a:lnTo>
                    <a:pt x="5114" y="613686"/>
                  </a:lnTo>
                  <a:lnTo>
                    <a:pt x="5395"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0" y="610961"/>
                  </a:lnTo>
                  <a:lnTo>
                    <a:pt x="8189" y="610389"/>
                  </a:lnTo>
                  <a:lnTo>
                    <a:pt x="8411" y="609784"/>
                  </a:lnTo>
                  <a:lnTo>
                    <a:pt x="8618" y="609145"/>
                  </a:lnTo>
                  <a:lnTo>
                    <a:pt x="8824" y="608472"/>
                  </a:lnTo>
                  <a:lnTo>
                    <a:pt x="9017" y="607732"/>
                  </a:lnTo>
                  <a:lnTo>
                    <a:pt x="9209" y="606958"/>
                  </a:lnTo>
                  <a:lnTo>
                    <a:pt x="9386" y="606151"/>
                  </a:lnTo>
                  <a:lnTo>
                    <a:pt x="9556" y="605310"/>
                  </a:lnTo>
                  <a:lnTo>
                    <a:pt x="9719" y="604435"/>
                  </a:lnTo>
                  <a:lnTo>
                    <a:pt x="9867" y="603527"/>
                  </a:lnTo>
                  <a:lnTo>
                    <a:pt x="10007" y="602585"/>
                  </a:lnTo>
                  <a:lnTo>
                    <a:pt x="10140" y="601609"/>
                  </a:lnTo>
                  <a:lnTo>
                    <a:pt x="10258" y="600600"/>
                  </a:lnTo>
                  <a:lnTo>
                    <a:pt x="10369" y="599557"/>
                  </a:lnTo>
                  <a:lnTo>
                    <a:pt x="10465" y="598480"/>
                  </a:lnTo>
                  <a:lnTo>
                    <a:pt x="10546" y="597404"/>
                  </a:lnTo>
                  <a:lnTo>
                    <a:pt x="10620" y="596294"/>
                  </a:lnTo>
                  <a:lnTo>
                    <a:pt x="10687" y="595150"/>
                  </a:lnTo>
                  <a:lnTo>
                    <a:pt x="10731" y="593972"/>
                  </a:lnTo>
                  <a:lnTo>
                    <a:pt x="10768" y="592795"/>
                  </a:lnTo>
                  <a:lnTo>
                    <a:pt x="10790" y="591618"/>
                  </a:lnTo>
                  <a:lnTo>
                    <a:pt x="10790" y="590373"/>
                  </a:lnTo>
                  <a:lnTo>
                    <a:pt x="10790" y="589195"/>
                  </a:lnTo>
                  <a:lnTo>
                    <a:pt x="10768" y="588018"/>
                  </a:lnTo>
                  <a:lnTo>
                    <a:pt x="10731" y="586840"/>
                  </a:lnTo>
                  <a:lnTo>
                    <a:pt x="10687" y="585697"/>
                  </a:lnTo>
                  <a:lnTo>
                    <a:pt x="10620" y="584586"/>
                  </a:lnTo>
                  <a:lnTo>
                    <a:pt x="10546" y="583476"/>
                  </a:lnTo>
                  <a:lnTo>
                    <a:pt x="10465" y="582400"/>
                  </a:lnTo>
                  <a:lnTo>
                    <a:pt x="10369" y="581323"/>
                  </a:lnTo>
                  <a:lnTo>
                    <a:pt x="10258" y="580280"/>
                  </a:lnTo>
                  <a:lnTo>
                    <a:pt x="10140" y="579271"/>
                  </a:lnTo>
                  <a:lnTo>
                    <a:pt x="10007" y="578296"/>
                  </a:lnTo>
                  <a:lnTo>
                    <a:pt x="9867" y="577354"/>
                  </a:lnTo>
                  <a:lnTo>
                    <a:pt x="9719" y="576445"/>
                  </a:lnTo>
                  <a:lnTo>
                    <a:pt x="9556" y="575571"/>
                  </a:lnTo>
                  <a:lnTo>
                    <a:pt x="9386" y="574730"/>
                  </a:lnTo>
                  <a:lnTo>
                    <a:pt x="9209" y="573889"/>
                  </a:lnTo>
                  <a:lnTo>
                    <a:pt x="9017" y="573115"/>
                  </a:lnTo>
                  <a:lnTo>
                    <a:pt x="8824" y="572408"/>
                  </a:lnTo>
                  <a:lnTo>
                    <a:pt x="8618" y="571702"/>
                  </a:lnTo>
                  <a:lnTo>
                    <a:pt x="8411" y="571029"/>
                  </a:lnTo>
                  <a:lnTo>
                    <a:pt x="8189" y="570423"/>
                  </a:lnTo>
                  <a:lnTo>
                    <a:pt x="7960"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601859158"/>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300"/>
        <p:cNvGrpSpPr/>
        <p:nvPr/>
      </p:nvGrpSpPr>
      <p:grpSpPr>
        <a:xfrm>
          <a:off x="0" y="0"/>
          <a:ext cx="0" cy="0"/>
          <a:chOff x="0" y="0"/>
          <a:chExt cx="0" cy="0"/>
        </a:xfrm>
      </p:grpSpPr>
      <p:sp>
        <p:nvSpPr>
          <p:cNvPr id="301" name="Google Shape;301;p2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
        <p:nvSpPr>
          <p:cNvPr id="302" name="Google Shape;302;p22"/>
          <p:cNvSpPr txBox="1">
            <a:spLocks noGrp="1"/>
          </p:cNvSpPr>
          <p:nvPr>
            <p:ph type="subTitle" idx="1"/>
          </p:nvPr>
        </p:nvSpPr>
        <p:spPr>
          <a:xfrm>
            <a:off x="720000" y="3543265"/>
            <a:ext cx="2336400" cy="10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r>
              <a:rPr lang="en-US"/>
              <a:t>Click to edit Master subtitle style</a:t>
            </a:r>
            <a:endParaRPr/>
          </a:p>
        </p:txBody>
      </p:sp>
      <p:sp>
        <p:nvSpPr>
          <p:cNvPr id="303" name="Google Shape;303;p22"/>
          <p:cNvSpPr txBox="1">
            <a:spLocks noGrp="1"/>
          </p:cNvSpPr>
          <p:nvPr>
            <p:ph type="subTitle" idx="2"/>
          </p:nvPr>
        </p:nvSpPr>
        <p:spPr>
          <a:xfrm>
            <a:off x="3403800" y="3543265"/>
            <a:ext cx="2336400" cy="10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r>
              <a:rPr lang="en-US"/>
              <a:t>Click to edit Master subtitle style</a:t>
            </a:r>
            <a:endParaRPr/>
          </a:p>
        </p:txBody>
      </p:sp>
      <p:sp>
        <p:nvSpPr>
          <p:cNvPr id="304" name="Google Shape;304;p22"/>
          <p:cNvSpPr txBox="1">
            <a:spLocks noGrp="1"/>
          </p:cNvSpPr>
          <p:nvPr>
            <p:ph type="subTitle" idx="3"/>
          </p:nvPr>
        </p:nvSpPr>
        <p:spPr>
          <a:xfrm>
            <a:off x="6087600" y="3543265"/>
            <a:ext cx="2336400" cy="10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r>
              <a:rPr lang="en-US"/>
              <a:t>Click to edit Master subtitle style</a:t>
            </a:r>
            <a:endParaRPr/>
          </a:p>
        </p:txBody>
      </p:sp>
      <p:sp>
        <p:nvSpPr>
          <p:cNvPr id="305" name="Google Shape;305;p22"/>
          <p:cNvSpPr/>
          <p:nvPr/>
        </p:nvSpPr>
        <p:spPr>
          <a:xfrm>
            <a:off x="94175" y="0"/>
            <a:ext cx="448200" cy="2822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2"/>
          <p:cNvSpPr/>
          <p:nvPr/>
        </p:nvSpPr>
        <p:spPr>
          <a:xfrm>
            <a:off x="317700" y="2390450"/>
            <a:ext cx="54900" cy="14949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07" name="Google Shape;307;p22"/>
          <p:cNvCxnSpPr/>
          <p:nvPr/>
        </p:nvCxnSpPr>
        <p:spPr>
          <a:xfrm>
            <a:off x="5740200" y="292625"/>
            <a:ext cx="3449400" cy="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1886240481"/>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hree columns 3">
  <p:cSld name="Title and three columns 3">
    <p:spTree>
      <p:nvGrpSpPr>
        <p:cNvPr id="1" name="Shape 332"/>
        <p:cNvGrpSpPr/>
        <p:nvPr/>
      </p:nvGrpSpPr>
      <p:grpSpPr>
        <a:xfrm>
          <a:off x="0" y="0"/>
          <a:ext cx="0" cy="0"/>
          <a:chOff x="0" y="0"/>
          <a:chExt cx="0" cy="0"/>
        </a:xfrm>
      </p:grpSpPr>
      <p:sp>
        <p:nvSpPr>
          <p:cNvPr id="333" name="Google Shape;333;p24"/>
          <p:cNvSpPr/>
          <p:nvPr/>
        </p:nvSpPr>
        <p:spPr>
          <a:xfrm>
            <a:off x="0" y="2571750"/>
            <a:ext cx="9144000" cy="2571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
        <p:nvSpPr>
          <p:cNvPr id="335" name="Google Shape;335;p24"/>
          <p:cNvSpPr txBox="1">
            <a:spLocks noGrp="1"/>
          </p:cNvSpPr>
          <p:nvPr>
            <p:ph type="title" idx="2"/>
          </p:nvPr>
        </p:nvSpPr>
        <p:spPr>
          <a:xfrm>
            <a:off x="720000" y="1136663"/>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dk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rPr lang="en-US"/>
              <a:t>Click to edit Master title style</a:t>
            </a:r>
            <a:endParaRPr/>
          </a:p>
        </p:txBody>
      </p:sp>
      <p:sp>
        <p:nvSpPr>
          <p:cNvPr id="336" name="Google Shape;336;p24"/>
          <p:cNvSpPr txBox="1">
            <a:spLocks noGrp="1"/>
          </p:cNvSpPr>
          <p:nvPr>
            <p:ph type="subTitle" idx="1"/>
          </p:nvPr>
        </p:nvSpPr>
        <p:spPr>
          <a:xfrm>
            <a:off x="764600" y="2657225"/>
            <a:ext cx="2291700" cy="19914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lt1"/>
                </a:solidFill>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r>
              <a:rPr lang="en-US"/>
              <a:t>Click to edit Master subtitle style</a:t>
            </a:r>
            <a:endParaRPr/>
          </a:p>
        </p:txBody>
      </p:sp>
      <p:sp>
        <p:nvSpPr>
          <p:cNvPr id="337" name="Google Shape;337;p24"/>
          <p:cNvSpPr txBox="1">
            <a:spLocks noGrp="1"/>
          </p:cNvSpPr>
          <p:nvPr>
            <p:ph type="title" idx="3"/>
          </p:nvPr>
        </p:nvSpPr>
        <p:spPr>
          <a:xfrm>
            <a:off x="3403800" y="1136663"/>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dk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rPr lang="en-US"/>
              <a:t>Click to edit Master title style</a:t>
            </a:r>
            <a:endParaRPr/>
          </a:p>
        </p:txBody>
      </p:sp>
      <p:sp>
        <p:nvSpPr>
          <p:cNvPr id="338" name="Google Shape;338;p24"/>
          <p:cNvSpPr txBox="1">
            <a:spLocks noGrp="1"/>
          </p:cNvSpPr>
          <p:nvPr>
            <p:ph type="subTitle" idx="4"/>
          </p:nvPr>
        </p:nvSpPr>
        <p:spPr>
          <a:xfrm>
            <a:off x="3426150" y="2657225"/>
            <a:ext cx="2291700" cy="19914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lt1"/>
                </a:solidFill>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r>
              <a:rPr lang="en-US"/>
              <a:t>Click to edit Master subtitle style</a:t>
            </a:r>
            <a:endParaRPr/>
          </a:p>
        </p:txBody>
      </p:sp>
      <p:sp>
        <p:nvSpPr>
          <p:cNvPr id="339" name="Google Shape;339;p24"/>
          <p:cNvSpPr txBox="1">
            <a:spLocks noGrp="1"/>
          </p:cNvSpPr>
          <p:nvPr>
            <p:ph type="title" idx="5"/>
          </p:nvPr>
        </p:nvSpPr>
        <p:spPr>
          <a:xfrm>
            <a:off x="6087600" y="1136663"/>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dk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rPr lang="en-US"/>
              <a:t>Click to edit Master title style</a:t>
            </a:r>
            <a:endParaRPr/>
          </a:p>
        </p:txBody>
      </p:sp>
      <p:sp>
        <p:nvSpPr>
          <p:cNvPr id="340" name="Google Shape;340;p24"/>
          <p:cNvSpPr txBox="1">
            <a:spLocks noGrp="1"/>
          </p:cNvSpPr>
          <p:nvPr>
            <p:ph type="subTitle" idx="6"/>
          </p:nvPr>
        </p:nvSpPr>
        <p:spPr>
          <a:xfrm>
            <a:off x="6132300" y="2657225"/>
            <a:ext cx="2291700" cy="19914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lt1"/>
                </a:solidFill>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r>
              <a:rPr lang="en-US"/>
              <a:t>Click to edit Master subtitle style</a:t>
            </a:r>
            <a:endParaRPr/>
          </a:p>
        </p:txBody>
      </p:sp>
      <p:grpSp>
        <p:nvGrpSpPr>
          <p:cNvPr id="341" name="Google Shape;341;p24"/>
          <p:cNvGrpSpPr/>
          <p:nvPr/>
        </p:nvGrpSpPr>
        <p:grpSpPr>
          <a:xfrm flipH="1">
            <a:off x="197300" y="228575"/>
            <a:ext cx="8761050" cy="4915150"/>
            <a:chOff x="197300" y="228575"/>
            <a:chExt cx="8761050" cy="4915150"/>
          </a:xfrm>
        </p:grpSpPr>
        <p:sp>
          <p:nvSpPr>
            <p:cNvPr id="342" name="Google Shape;342;p24"/>
            <p:cNvSpPr/>
            <p:nvPr/>
          </p:nvSpPr>
          <p:spPr>
            <a:xfrm>
              <a:off x="197300" y="3997425"/>
              <a:ext cx="567900" cy="1146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43" name="Google Shape;343;p24"/>
            <p:cNvCxnSpPr/>
            <p:nvPr/>
          </p:nvCxnSpPr>
          <p:spPr>
            <a:xfrm rot="10800000">
              <a:off x="407575" y="2880025"/>
              <a:ext cx="0" cy="1510200"/>
            </a:xfrm>
            <a:prstGeom prst="straightConnector1">
              <a:avLst/>
            </a:prstGeom>
            <a:noFill/>
            <a:ln w="9525" cap="flat" cmpd="sng">
              <a:solidFill>
                <a:schemeClr val="dk1"/>
              </a:solidFill>
              <a:prstDash val="solid"/>
              <a:round/>
              <a:headEnd type="none" w="med" len="med"/>
              <a:tailEnd type="none" w="med" len="med"/>
            </a:ln>
          </p:spPr>
        </p:cxnSp>
        <p:sp>
          <p:nvSpPr>
            <p:cNvPr id="344" name="Google Shape;344;p24"/>
            <p:cNvSpPr/>
            <p:nvPr/>
          </p:nvSpPr>
          <p:spPr>
            <a:xfrm>
              <a:off x="6792950" y="228575"/>
              <a:ext cx="2165400" cy="1671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5" name="Google Shape;345;p24"/>
            <p:cNvGrpSpPr/>
            <p:nvPr/>
          </p:nvGrpSpPr>
          <p:grpSpPr>
            <a:xfrm rot="-5400000">
              <a:off x="8514529" y="4328188"/>
              <a:ext cx="213307" cy="484770"/>
              <a:chOff x="10402525" y="1504158"/>
              <a:chExt cx="326757" cy="742601"/>
            </a:xfrm>
          </p:grpSpPr>
          <p:sp>
            <p:nvSpPr>
              <p:cNvPr id="346" name="Google Shape;346;p24"/>
              <p:cNvSpPr/>
              <p:nvPr/>
            </p:nvSpPr>
            <p:spPr>
              <a:xfrm>
                <a:off x="10402525" y="1504158"/>
                <a:ext cx="55595" cy="742601"/>
              </a:xfrm>
              <a:custGeom>
                <a:avLst/>
                <a:gdLst/>
                <a:ahLst/>
                <a:cxnLst/>
                <a:rect l="l" t="t" r="r" b="b"/>
                <a:pathLst>
                  <a:path w="10790" h="613720" extrusionOk="0">
                    <a:moveTo>
                      <a:pt x="5395" y="0"/>
                    </a:moveTo>
                    <a:lnTo>
                      <a:pt x="5114" y="34"/>
                    </a:lnTo>
                    <a:lnTo>
                      <a:pt x="4833" y="135"/>
                    </a:lnTo>
                    <a:lnTo>
                      <a:pt x="4560" y="269"/>
                    </a:lnTo>
                    <a:lnTo>
                      <a:pt x="4294" y="471"/>
                    </a:lnTo>
                    <a:lnTo>
                      <a:pt x="4028" y="740"/>
                    </a:lnTo>
                    <a:lnTo>
                      <a:pt x="3769" y="1043"/>
                    </a:lnTo>
                    <a:lnTo>
                      <a:pt x="3518" y="1413"/>
                    </a:lnTo>
                    <a:lnTo>
                      <a:pt x="3274" y="1850"/>
                    </a:lnTo>
                    <a:lnTo>
                      <a:pt x="3037" y="2321"/>
                    </a:lnTo>
                    <a:lnTo>
                      <a:pt x="2801" y="2826"/>
                    </a:lnTo>
                    <a:lnTo>
                      <a:pt x="2572" y="3398"/>
                    </a:lnTo>
                    <a:lnTo>
                      <a:pt x="2358" y="4003"/>
                    </a:lnTo>
                    <a:lnTo>
                      <a:pt x="2143" y="4643"/>
                    </a:lnTo>
                    <a:lnTo>
                      <a:pt x="1944" y="5349"/>
                    </a:lnTo>
                    <a:lnTo>
                      <a:pt x="1744" y="6089"/>
                    </a:lnTo>
                    <a:lnTo>
                      <a:pt x="1559" y="6863"/>
                    </a:lnTo>
                    <a:lnTo>
                      <a:pt x="1382" y="7670"/>
                    </a:lnTo>
                    <a:lnTo>
                      <a:pt x="1212" y="8511"/>
                    </a:lnTo>
                    <a:lnTo>
                      <a:pt x="1057" y="9420"/>
                    </a:lnTo>
                    <a:lnTo>
                      <a:pt x="909" y="10328"/>
                    </a:lnTo>
                    <a:lnTo>
                      <a:pt x="769" y="11270"/>
                    </a:lnTo>
                    <a:lnTo>
                      <a:pt x="636" y="12245"/>
                    </a:lnTo>
                    <a:lnTo>
                      <a:pt x="525" y="13255"/>
                    </a:lnTo>
                    <a:lnTo>
                      <a:pt x="414" y="14298"/>
                    </a:lnTo>
                    <a:lnTo>
                      <a:pt x="318" y="15340"/>
                    </a:lnTo>
                    <a:lnTo>
                      <a:pt x="237" y="16417"/>
                    </a:lnTo>
                    <a:lnTo>
                      <a:pt x="163" y="17527"/>
                    </a:lnTo>
                    <a:lnTo>
                      <a:pt x="103" y="18671"/>
                    </a:lnTo>
                    <a:lnTo>
                      <a:pt x="59" y="19815"/>
                    </a:lnTo>
                    <a:lnTo>
                      <a:pt x="22" y="20959"/>
                    </a:lnTo>
                    <a:lnTo>
                      <a:pt x="0" y="22136"/>
                    </a:lnTo>
                    <a:lnTo>
                      <a:pt x="0" y="23347"/>
                    </a:lnTo>
                    <a:lnTo>
                      <a:pt x="0" y="24558"/>
                    </a:lnTo>
                    <a:lnTo>
                      <a:pt x="22" y="25736"/>
                    </a:lnTo>
                    <a:lnTo>
                      <a:pt x="59" y="26879"/>
                    </a:lnTo>
                    <a:lnTo>
                      <a:pt x="103" y="28023"/>
                    </a:lnTo>
                    <a:lnTo>
                      <a:pt x="163" y="29167"/>
                    </a:lnTo>
                    <a:lnTo>
                      <a:pt x="237" y="30277"/>
                    </a:lnTo>
                    <a:lnTo>
                      <a:pt x="318" y="31354"/>
                    </a:lnTo>
                    <a:lnTo>
                      <a:pt x="414" y="32397"/>
                    </a:lnTo>
                    <a:lnTo>
                      <a:pt x="525" y="33440"/>
                    </a:lnTo>
                    <a:lnTo>
                      <a:pt x="636" y="34449"/>
                    </a:lnTo>
                    <a:lnTo>
                      <a:pt x="769" y="35424"/>
                    </a:lnTo>
                    <a:lnTo>
                      <a:pt x="909" y="36366"/>
                    </a:lnTo>
                    <a:lnTo>
                      <a:pt x="1057" y="37275"/>
                    </a:lnTo>
                    <a:lnTo>
                      <a:pt x="1212" y="38183"/>
                    </a:lnTo>
                    <a:lnTo>
                      <a:pt x="1382" y="39024"/>
                    </a:lnTo>
                    <a:lnTo>
                      <a:pt x="1559" y="39831"/>
                    </a:lnTo>
                    <a:lnTo>
                      <a:pt x="1744" y="40605"/>
                    </a:lnTo>
                    <a:lnTo>
                      <a:pt x="1944" y="41345"/>
                    </a:lnTo>
                    <a:lnTo>
                      <a:pt x="2143" y="42052"/>
                    </a:lnTo>
                    <a:lnTo>
                      <a:pt x="2358" y="42691"/>
                    </a:lnTo>
                    <a:lnTo>
                      <a:pt x="2572" y="43296"/>
                    </a:lnTo>
                    <a:lnTo>
                      <a:pt x="2801" y="43868"/>
                    </a:lnTo>
                    <a:lnTo>
                      <a:pt x="3037" y="44373"/>
                    </a:lnTo>
                    <a:lnTo>
                      <a:pt x="3274" y="44844"/>
                    </a:lnTo>
                    <a:lnTo>
                      <a:pt x="3518" y="45281"/>
                    </a:lnTo>
                    <a:lnTo>
                      <a:pt x="3769" y="45651"/>
                    </a:lnTo>
                    <a:lnTo>
                      <a:pt x="4028" y="45954"/>
                    </a:lnTo>
                    <a:lnTo>
                      <a:pt x="4294" y="46223"/>
                    </a:lnTo>
                    <a:lnTo>
                      <a:pt x="4560" y="46425"/>
                    </a:lnTo>
                    <a:lnTo>
                      <a:pt x="4833" y="46560"/>
                    </a:lnTo>
                    <a:lnTo>
                      <a:pt x="5114" y="46661"/>
                    </a:lnTo>
                    <a:lnTo>
                      <a:pt x="5395" y="46694"/>
                    </a:lnTo>
                    <a:lnTo>
                      <a:pt x="5668" y="46661"/>
                    </a:lnTo>
                    <a:lnTo>
                      <a:pt x="5942" y="46560"/>
                    </a:lnTo>
                    <a:lnTo>
                      <a:pt x="6215" y="46425"/>
                    </a:lnTo>
                    <a:lnTo>
                      <a:pt x="6474" y="46223"/>
                    </a:lnTo>
                    <a:lnTo>
                      <a:pt x="6740" y="45954"/>
                    </a:lnTo>
                    <a:lnTo>
                      <a:pt x="6991" y="45651"/>
                    </a:lnTo>
                    <a:lnTo>
                      <a:pt x="7243" y="45281"/>
                    </a:lnTo>
                    <a:lnTo>
                      <a:pt x="7486" y="44844"/>
                    </a:lnTo>
                    <a:lnTo>
                      <a:pt x="7730" y="44373"/>
                    </a:lnTo>
                    <a:lnTo>
                      <a:pt x="7959" y="43868"/>
                    </a:lnTo>
                    <a:lnTo>
                      <a:pt x="8189" y="43296"/>
                    </a:lnTo>
                    <a:lnTo>
                      <a:pt x="8403" y="42691"/>
                    </a:lnTo>
                    <a:lnTo>
                      <a:pt x="8617" y="42052"/>
                    </a:lnTo>
                    <a:lnTo>
                      <a:pt x="8824" y="41345"/>
                    </a:lnTo>
                    <a:lnTo>
                      <a:pt x="9016" y="40605"/>
                    </a:lnTo>
                    <a:lnTo>
                      <a:pt x="9208" y="39831"/>
                    </a:lnTo>
                    <a:lnTo>
                      <a:pt x="9386" y="39024"/>
                    </a:lnTo>
                    <a:lnTo>
                      <a:pt x="9556" y="38183"/>
                    </a:lnTo>
                    <a:lnTo>
                      <a:pt x="9711" y="37275"/>
                    </a:lnTo>
                    <a:lnTo>
                      <a:pt x="9866" y="36366"/>
                    </a:lnTo>
                    <a:lnTo>
                      <a:pt x="10007" y="35424"/>
                    </a:lnTo>
                    <a:lnTo>
                      <a:pt x="10140" y="34449"/>
                    </a:lnTo>
                    <a:lnTo>
                      <a:pt x="10258" y="33440"/>
                    </a:lnTo>
                    <a:lnTo>
                      <a:pt x="10361" y="32397"/>
                    </a:lnTo>
                    <a:lnTo>
                      <a:pt x="10465" y="31354"/>
                    </a:lnTo>
                    <a:lnTo>
                      <a:pt x="10546" y="30277"/>
                    </a:lnTo>
                    <a:lnTo>
                      <a:pt x="10620" y="29167"/>
                    </a:lnTo>
                    <a:lnTo>
                      <a:pt x="10679" y="28023"/>
                    </a:lnTo>
                    <a:lnTo>
                      <a:pt x="10731" y="26879"/>
                    </a:lnTo>
                    <a:lnTo>
                      <a:pt x="10760" y="25736"/>
                    </a:lnTo>
                    <a:lnTo>
                      <a:pt x="10783" y="24558"/>
                    </a:lnTo>
                    <a:lnTo>
                      <a:pt x="10790" y="23347"/>
                    </a:lnTo>
                    <a:lnTo>
                      <a:pt x="10783" y="22136"/>
                    </a:lnTo>
                    <a:lnTo>
                      <a:pt x="10760" y="20959"/>
                    </a:lnTo>
                    <a:lnTo>
                      <a:pt x="10731" y="19815"/>
                    </a:lnTo>
                    <a:lnTo>
                      <a:pt x="10679" y="18671"/>
                    </a:lnTo>
                    <a:lnTo>
                      <a:pt x="10620" y="17527"/>
                    </a:lnTo>
                    <a:lnTo>
                      <a:pt x="10546" y="16417"/>
                    </a:lnTo>
                    <a:lnTo>
                      <a:pt x="10465" y="15340"/>
                    </a:lnTo>
                    <a:lnTo>
                      <a:pt x="10361" y="14298"/>
                    </a:lnTo>
                    <a:lnTo>
                      <a:pt x="10258" y="13255"/>
                    </a:lnTo>
                    <a:lnTo>
                      <a:pt x="10140" y="12245"/>
                    </a:lnTo>
                    <a:lnTo>
                      <a:pt x="10007" y="11270"/>
                    </a:lnTo>
                    <a:lnTo>
                      <a:pt x="9866" y="10328"/>
                    </a:lnTo>
                    <a:lnTo>
                      <a:pt x="9711" y="9420"/>
                    </a:lnTo>
                    <a:lnTo>
                      <a:pt x="9556" y="8511"/>
                    </a:lnTo>
                    <a:lnTo>
                      <a:pt x="9386" y="7670"/>
                    </a:lnTo>
                    <a:lnTo>
                      <a:pt x="9208" y="6863"/>
                    </a:lnTo>
                    <a:lnTo>
                      <a:pt x="9016" y="6089"/>
                    </a:lnTo>
                    <a:lnTo>
                      <a:pt x="8824" y="5349"/>
                    </a:lnTo>
                    <a:lnTo>
                      <a:pt x="8617" y="4643"/>
                    </a:lnTo>
                    <a:lnTo>
                      <a:pt x="8403" y="4003"/>
                    </a:lnTo>
                    <a:lnTo>
                      <a:pt x="8189" y="3398"/>
                    </a:lnTo>
                    <a:lnTo>
                      <a:pt x="7959" y="2826"/>
                    </a:lnTo>
                    <a:lnTo>
                      <a:pt x="7730" y="2321"/>
                    </a:lnTo>
                    <a:lnTo>
                      <a:pt x="7486" y="1850"/>
                    </a:lnTo>
                    <a:lnTo>
                      <a:pt x="7243" y="1413"/>
                    </a:lnTo>
                    <a:lnTo>
                      <a:pt x="6991" y="1043"/>
                    </a:lnTo>
                    <a:lnTo>
                      <a:pt x="6740" y="740"/>
                    </a:lnTo>
                    <a:lnTo>
                      <a:pt x="6474" y="471"/>
                    </a:lnTo>
                    <a:lnTo>
                      <a:pt x="6215" y="269"/>
                    </a:lnTo>
                    <a:lnTo>
                      <a:pt x="5942" y="135"/>
                    </a:lnTo>
                    <a:lnTo>
                      <a:pt x="5668" y="34"/>
                    </a:lnTo>
                    <a:lnTo>
                      <a:pt x="5395" y="0"/>
                    </a:lnTo>
                    <a:close/>
                    <a:moveTo>
                      <a:pt x="5395" y="113472"/>
                    </a:moveTo>
                    <a:lnTo>
                      <a:pt x="5114" y="113506"/>
                    </a:lnTo>
                    <a:lnTo>
                      <a:pt x="4833" y="113573"/>
                    </a:lnTo>
                    <a:lnTo>
                      <a:pt x="4560" y="113742"/>
                    </a:lnTo>
                    <a:lnTo>
                      <a:pt x="4294" y="113943"/>
                    </a:lnTo>
                    <a:lnTo>
                      <a:pt x="4028" y="114213"/>
                    </a:lnTo>
                    <a:lnTo>
                      <a:pt x="3769" y="114515"/>
                    </a:lnTo>
                    <a:lnTo>
                      <a:pt x="3518" y="114885"/>
                    </a:lnTo>
                    <a:lnTo>
                      <a:pt x="3274" y="115323"/>
                    </a:lnTo>
                    <a:lnTo>
                      <a:pt x="3037" y="115794"/>
                    </a:lnTo>
                    <a:lnTo>
                      <a:pt x="2801" y="116298"/>
                    </a:lnTo>
                    <a:lnTo>
                      <a:pt x="2572" y="116870"/>
                    </a:lnTo>
                    <a:lnTo>
                      <a:pt x="2358" y="117476"/>
                    </a:lnTo>
                    <a:lnTo>
                      <a:pt x="2143" y="118115"/>
                    </a:lnTo>
                    <a:lnTo>
                      <a:pt x="1944" y="118821"/>
                    </a:lnTo>
                    <a:lnTo>
                      <a:pt x="1744" y="119562"/>
                    </a:lnTo>
                    <a:lnTo>
                      <a:pt x="1559" y="120335"/>
                    </a:lnTo>
                    <a:lnTo>
                      <a:pt x="1382" y="121143"/>
                    </a:lnTo>
                    <a:lnTo>
                      <a:pt x="1212" y="121984"/>
                    </a:lnTo>
                    <a:lnTo>
                      <a:pt x="1057" y="122858"/>
                    </a:lnTo>
                    <a:lnTo>
                      <a:pt x="909" y="123800"/>
                    </a:lnTo>
                    <a:lnTo>
                      <a:pt x="769" y="124742"/>
                    </a:lnTo>
                    <a:lnTo>
                      <a:pt x="636" y="125718"/>
                    </a:lnTo>
                    <a:lnTo>
                      <a:pt x="525" y="126727"/>
                    </a:lnTo>
                    <a:lnTo>
                      <a:pt x="414" y="127736"/>
                    </a:lnTo>
                    <a:lnTo>
                      <a:pt x="318" y="128813"/>
                    </a:lnTo>
                    <a:lnTo>
                      <a:pt x="237" y="129889"/>
                    </a:lnTo>
                    <a:lnTo>
                      <a:pt x="163" y="131000"/>
                    </a:lnTo>
                    <a:lnTo>
                      <a:pt x="103" y="132110"/>
                    </a:lnTo>
                    <a:lnTo>
                      <a:pt x="59" y="133254"/>
                    </a:lnTo>
                    <a:lnTo>
                      <a:pt x="22" y="134431"/>
                    </a:lnTo>
                    <a:lnTo>
                      <a:pt x="0" y="135608"/>
                    </a:lnTo>
                    <a:lnTo>
                      <a:pt x="0" y="136820"/>
                    </a:lnTo>
                    <a:lnTo>
                      <a:pt x="0" y="137997"/>
                    </a:lnTo>
                    <a:lnTo>
                      <a:pt x="22" y="139174"/>
                    </a:lnTo>
                    <a:lnTo>
                      <a:pt x="59" y="140352"/>
                    </a:lnTo>
                    <a:lnTo>
                      <a:pt x="103" y="141496"/>
                    </a:lnTo>
                    <a:lnTo>
                      <a:pt x="163" y="142640"/>
                    </a:lnTo>
                    <a:lnTo>
                      <a:pt x="237" y="143716"/>
                    </a:lnTo>
                    <a:lnTo>
                      <a:pt x="318" y="144826"/>
                    </a:lnTo>
                    <a:lnTo>
                      <a:pt x="414" y="145869"/>
                    </a:lnTo>
                    <a:lnTo>
                      <a:pt x="525" y="146912"/>
                    </a:lnTo>
                    <a:lnTo>
                      <a:pt x="636" y="147921"/>
                    </a:lnTo>
                    <a:lnTo>
                      <a:pt x="769" y="148897"/>
                    </a:lnTo>
                    <a:lnTo>
                      <a:pt x="909" y="149839"/>
                    </a:lnTo>
                    <a:lnTo>
                      <a:pt x="1057" y="150747"/>
                    </a:lnTo>
                    <a:lnTo>
                      <a:pt x="1212" y="151622"/>
                    </a:lnTo>
                    <a:lnTo>
                      <a:pt x="1382" y="152496"/>
                    </a:lnTo>
                    <a:lnTo>
                      <a:pt x="1559" y="153304"/>
                    </a:lnTo>
                    <a:lnTo>
                      <a:pt x="1744" y="154078"/>
                    </a:lnTo>
                    <a:lnTo>
                      <a:pt x="1944" y="154818"/>
                    </a:lnTo>
                    <a:lnTo>
                      <a:pt x="2143" y="155491"/>
                    </a:lnTo>
                    <a:lnTo>
                      <a:pt x="2358" y="156163"/>
                    </a:lnTo>
                    <a:lnTo>
                      <a:pt x="2572" y="156769"/>
                    </a:lnTo>
                    <a:lnTo>
                      <a:pt x="2801" y="157341"/>
                    </a:lnTo>
                    <a:lnTo>
                      <a:pt x="3037" y="157845"/>
                    </a:lnTo>
                    <a:lnTo>
                      <a:pt x="3274" y="158316"/>
                    </a:lnTo>
                    <a:lnTo>
                      <a:pt x="3518" y="158720"/>
                    </a:lnTo>
                    <a:lnTo>
                      <a:pt x="3769" y="159090"/>
                    </a:lnTo>
                    <a:lnTo>
                      <a:pt x="4028" y="159427"/>
                    </a:lnTo>
                    <a:lnTo>
                      <a:pt x="4294" y="159696"/>
                    </a:lnTo>
                    <a:lnTo>
                      <a:pt x="4560" y="159898"/>
                    </a:lnTo>
                    <a:lnTo>
                      <a:pt x="4833" y="160032"/>
                    </a:lnTo>
                    <a:lnTo>
                      <a:pt x="5114" y="160133"/>
                    </a:lnTo>
                    <a:lnTo>
                      <a:pt x="5395" y="160167"/>
                    </a:lnTo>
                    <a:lnTo>
                      <a:pt x="5668" y="160133"/>
                    </a:lnTo>
                    <a:lnTo>
                      <a:pt x="5942" y="160032"/>
                    </a:lnTo>
                    <a:lnTo>
                      <a:pt x="6215" y="159898"/>
                    </a:lnTo>
                    <a:lnTo>
                      <a:pt x="6474" y="159696"/>
                    </a:lnTo>
                    <a:lnTo>
                      <a:pt x="6740" y="159427"/>
                    </a:lnTo>
                    <a:lnTo>
                      <a:pt x="6991" y="159090"/>
                    </a:lnTo>
                    <a:lnTo>
                      <a:pt x="7243" y="158720"/>
                    </a:lnTo>
                    <a:lnTo>
                      <a:pt x="7486" y="158316"/>
                    </a:lnTo>
                    <a:lnTo>
                      <a:pt x="7730" y="157845"/>
                    </a:lnTo>
                    <a:lnTo>
                      <a:pt x="7959" y="157341"/>
                    </a:lnTo>
                    <a:lnTo>
                      <a:pt x="8189" y="156769"/>
                    </a:lnTo>
                    <a:lnTo>
                      <a:pt x="8403" y="156163"/>
                    </a:lnTo>
                    <a:lnTo>
                      <a:pt x="8617" y="155491"/>
                    </a:lnTo>
                    <a:lnTo>
                      <a:pt x="8824" y="154818"/>
                    </a:lnTo>
                    <a:lnTo>
                      <a:pt x="9016" y="154078"/>
                    </a:lnTo>
                    <a:lnTo>
                      <a:pt x="9208" y="153304"/>
                    </a:lnTo>
                    <a:lnTo>
                      <a:pt x="9386" y="152496"/>
                    </a:lnTo>
                    <a:lnTo>
                      <a:pt x="9556" y="151622"/>
                    </a:lnTo>
                    <a:lnTo>
                      <a:pt x="9711" y="150747"/>
                    </a:lnTo>
                    <a:lnTo>
                      <a:pt x="9866" y="149839"/>
                    </a:lnTo>
                    <a:lnTo>
                      <a:pt x="10007" y="148897"/>
                    </a:lnTo>
                    <a:lnTo>
                      <a:pt x="10140" y="147921"/>
                    </a:lnTo>
                    <a:lnTo>
                      <a:pt x="10258" y="146912"/>
                    </a:lnTo>
                    <a:lnTo>
                      <a:pt x="10361" y="145869"/>
                    </a:lnTo>
                    <a:lnTo>
                      <a:pt x="10465" y="144826"/>
                    </a:lnTo>
                    <a:lnTo>
                      <a:pt x="10546" y="143716"/>
                    </a:lnTo>
                    <a:lnTo>
                      <a:pt x="10620" y="142640"/>
                    </a:lnTo>
                    <a:lnTo>
                      <a:pt x="10679" y="141496"/>
                    </a:lnTo>
                    <a:lnTo>
                      <a:pt x="10731" y="140352"/>
                    </a:lnTo>
                    <a:lnTo>
                      <a:pt x="10760" y="139174"/>
                    </a:lnTo>
                    <a:lnTo>
                      <a:pt x="10783" y="137997"/>
                    </a:lnTo>
                    <a:lnTo>
                      <a:pt x="10790" y="136820"/>
                    </a:lnTo>
                    <a:lnTo>
                      <a:pt x="10783" y="135608"/>
                    </a:lnTo>
                    <a:lnTo>
                      <a:pt x="10760" y="134431"/>
                    </a:lnTo>
                    <a:lnTo>
                      <a:pt x="10731" y="133254"/>
                    </a:lnTo>
                    <a:lnTo>
                      <a:pt x="10679" y="132110"/>
                    </a:lnTo>
                    <a:lnTo>
                      <a:pt x="10620" y="131000"/>
                    </a:lnTo>
                    <a:lnTo>
                      <a:pt x="10546" y="129889"/>
                    </a:lnTo>
                    <a:lnTo>
                      <a:pt x="10465" y="128813"/>
                    </a:lnTo>
                    <a:lnTo>
                      <a:pt x="10361" y="127736"/>
                    </a:lnTo>
                    <a:lnTo>
                      <a:pt x="10258" y="126727"/>
                    </a:lnTo>
                    <a:lnTo>
                      <a:pt x="10140" y="125718"/>
                    </a:lnTo>
                    <a:lnTo>
                      <a:pt x="10007" y="124742"/>
                    </a:lnTo>
                    <a:lnTo>
                      <a:pt x="9866" y="123800"/>
                    </a:lnTo>
                    <a:lnTo>
                      <a:pt x="9711" y="122858"/>
                    </a:lnTo>
                    <a:lnTo>
                      <a:pt x="9556" y="121984"/>
                    </a:lnTo>
                    <a:lnTo>
                      <a:pt x="9386" y="121143"/>
                    </a:lnTo>
                    <a:lnTo>
                      <a:pt x="9208" y="120335"/>
                    </a:lnTo>
                    <a:lnTo>
                      <a:pt x="9016" y="119562"/>
                    </a:lnTo>
                    <a:lnTo>
                      <a:pt x="8824" y="118821"/>
                    </a:lnTo>
                    <a:lnTo>
                      <a:pt x="8617" y="118115"/>
                    </a:lnTo>
                    <a:lnTo>
                      <a:pt x="8403" y="117476"/>
                    </a:lnTo>
                    <a:lnTo>
                      <a:pt x="8189" y="116870"/>
                    </a:lnTo>
                    <a:lnTo>
                      <a:pt x="7959" y="116298"/>
                    </a:lnTo>
                    <a:lnTo>
                      <a:pt x="7730" y="115794"/>
                    </a:lnTo>
                    <a:lnTo>
                      <a:pt x="7486" y="115323"/>
                    </a:lnTo>
                    <a:lnTo>
                      <a:pt x="7243" y="114885"/>
                    </a:lnTo>
                    <a:lnTo>
                      <a:pt x="6991" y="114515"/>
                    </a:lnTo>
                    <a:lnTo>
                      <a:pt x="6740" y="114213"/>
                    </a:lnTo>
                    <a:lnTo>
                      <a:pt x="6474" y="113943"/>
                    </a:lnTo>
                    <a:lnTo>
                      <a:pt x="6215" y="113742"/>
                    </a:lnTo>
                    <a:lnTo>
                      <a:pt x="5942" y="113573"/>
                    </a:lnTo>
                    <a:lnTo>
                      <a:pt x="5668" y="113506"/>
                    </a:lnTo>
                    <a:lnTo>
                      <a:pt x="5395" y="113472"/>
                    </a:lnTo>
                    <a:close/>
                    <a:moveTo>
                      <a:pt x="5114" y="226945"/>
                    </a:moveTo>
                    <a:lnTo>
                      <a:pt x="4833" y="227046"/>
                    </a:lnTo>
                    <a:lnTo>
                      <a:pt x="4560" y="227214"/>
                    </a:lnTo>
                    <a:lnTo>
                      <a:pt x="4294" y="227416"/>
                    </a:lnTo>
                    <a:lnTo>
                      <a:pt x="4028" y="227651"/>
                    </a:lnTo>
                    <a:lnTo>
                      <a:pt x="3769" y="227988"/>
                    </a:lnTo>
                    <a:lnTo>
                      <a:pt x="3518" y="228358"/>
                    </a:lnTo>
                    <a:lnTo>
                      <a:pt x="3274" y="228761"/>
                    </a:lnTo>
                    <a:lnTo>
                      <a:pt x="3037" y="229232"/>
                    </a:lnTo>
                    <a:lnTo>
                      <a:pt x="2801" y="229771"/>
                    </a:lnTo>
                    <a:lnTo>
                      <a:pt x="2572" y="230309"/>
                    </a:lnTo>
                    <a:lnTo>
                      <a:pt x="2358" y="230915"/>
                    </a:lnTo>
                    <a:lnTo>
                      <a:pt x="2143" y="231587"/>
                    </a:lnTo>
                    <a:lnTo>
                      <a:pt x="1944" y="232260"/>
                    </a:lnTo>
                    <a:lnTo>
                      <a:pt x="1744" y="233000"/>
                    </a:lnTo>
                    <a:lnTo>
                      <a:pt x="1559" y="233774"/>
                    </a:lnTo>
                    <a:lnTo>
                      <a:pt x="1382" y="234581"/>
                    </a:lnTo>
                    <a:lnTo>
                      <a:pt x="1212" y="235422"/>
                    </a:lnTo>
                    <a:lnTo>
                      <a:pt x="1057" y="236331"/>
                    </a:lnTo>
                    <a:lnTo>
                      <a:pt x="909" y="237239"/>
                    </a:lnTo>
                    <a:lnTo>
                      <a:pt x="769" y="238181"/>
                    </a:lnTo>
                    <a:lnTo>
                      <a:pt x="636" y="239157"/>
                    </a:lnTo>
                    <a:lnTo>
                      <a:pt x="525" y="240166"/>
                    </a:lnTo>
                    <a:lnTo>
                      <a:pt x="414" y="241209"/>
                    </a:lnTo>
                    <a:lnTo>
                      <a:pt x="318" y="242252"/>
                    </a:lnTo>
                    <a:lnTo>
                      <a:pt x="237" y="243328"/>
                    </a:lnTo>
                    <a:lnTo>
                      <a:pt x="163" y="244438"/>
                    </a:lnTo>
                    <a:lnTo>
                      <a:pt x="103" y="245582"/>
                    </a:lnTo>
                    <a:lnTo>
                      <a:pt x="59" y="246726"/>
                    </a:lnTo>
                    <a:lnTo>
                      <a:pt x="22" y="247903"/>
                    </a:lnTo>
                    <a:lnTo>
                      <a:pt x="0" y="249081"/>
                    </a:lnTo>
                    <a:lnTo>
                      <a:pt x="0" y="250258"/>
                    </a:lnTo>
                    <a:lnTo>
                      <a:pt x="0" y="251469"/>
                    </a:lnTo>
                    <a:lnTo>
                      <a:pt x="22" y="252647"/>
                    </a:lnTo>
                    <a:lnTo>
                      <a:pt x="59" y="253824"/>
                    </a:lnTo>
                    <a:lnTo>
                      <a:pt x="103" y="254968"/>
                    </a:lnTo>
                    <a:lnTo>
                      <a:pt x="163" y="256078"/>
                    </a:lnTo>
                    <a:lnTo>
                      <a:pt x="237" y="257188"/>
                    </a:lnTo>
                    <a:lnTo>
                      <a:pt x="318" y="258265"/>
                    </a:lnTo>
                    <a:lnTo>
                      <a:pt x="414" y="259341"/>
                    </a:lnTo>
                    <a:lnTo>
                      <a:pt x="525" y="260384"/>
                    </a:lnTo>
                    <a:lnTo>
                      <a:pt x="636" y="261360"/>
                    </a:lnTo>
                    <a:lnTo>
                      <a:pt x="769" y="262336"/>
                    </a:lnTo>
                    <a:lnTo>
                      <a:pt x="909" y="263311"/>
                    </a:lnTo>
                    <a:lnTo>
                      <a:pt x="1057" y="264220"/>
                    </a:lnTo>
                    <a:lnTo>
                      <a:pt x="1212" y="265094"/>
                    </a:lnTo>
                    <a:lnTo>
                      <a:pt x="1382" y="265935"/>
                    </a:lnTo>
                    <a:lnTo>
                      <a:pt x="1559" y="266743"/>
                    </a:lnTo>
                    <a:lnTo>
                      <a:pt x="1744" y="267516"/>
                    </a:lnTo>
                    <a:lnTo>
                      <a:pt x="1944" y="268256"/>
                    </a:lnTo>
                    <a:lnTo>
                      <a:pt x="2143" y="268963"/>
                    </a:lnTo>
                    <a:lnTo>
                      <a:pt x="2358" y="269602"/>
                    </a:lnTo>
                    <a:lnTo>
                      <a:pt x="2572" y="270208"/>
                    </a:lnTo>
                    <a:lnTo>
                      <a:pt x="2801" y="270780"/>
                    </a:lnTo>
                    <a:lnTo>
                      <a:pt x="3037" y="271318"/>
                    </a:lnTo>
                    <a:lnTo>
                      <a:pt x="3274" y="271789"/>
                    </a:lnTo>
                    <a:lnTo>
                      <a:pt x="3518" y="272193"/>
                    </a:lnTo>
                    <a:lnTo>
                      <a:pt x="3769" y="272563"/>
                    </a:lnTo>
                    <a:lnTo>
                      <a:pt x="4028" y="272865"/>
                    </a:lnTo>
                    <a:lnTo>
                      <a:pt x="4294" y="273134"/>
                    </a:lnTo>
                    <a:lnTo>
                      <a:pt x="4560" y="273336"/>
                    </a:lnTo>
                    <a:lnTo>
                      <a:pt x="4833" y="273505"/>
                    </a:lnTo>
                    <a:lnTo>
                      <a:pt x="5114" y="273572"/>
                    </a:lnTo>
                    <a:lnTo>
                      <a:pt x="5395" y="273605"/>
                    </a:lnTo>
                    <a:lnTo>
                      <a:pt x="5668" y="273572"/>
                    </a:lnTo>
                    <a:lnTo>
                      <a:pt x="5942" y="273505"/>
                    </a:lnTo>
                    <a:lnTo>
                      <a:pt x="6215" y="273336"/>
                    </a:lnTo>
                    <a:lnTo>
                      <a:pt x="6474" y="273134"/>
                    </a:lnTo>
                    <a:lnTo>
                      <a:pt x="6740" y="272865"/>
                    </a:lnTo>
                    <a:lnTo>
                      <a:pt x="6991" y="272563"/>
                    </a:lnTo>
                    <a:lnTo>
                      <a:pt x="7243" y="272193"/>
                    </a:lnTo>
                    <a:lnTo>
                      <a:pt x="7486" y="271789"/>
                    </a:lnTo>
                    <a:lnTo>
                      <a:pt x="7730" y="271318"/>
                    </a:lnTo>
                    <a:lnTo>
                      <a:pt x="7959" y="270780"/>
                    </a:lnTo>
                    <a:lnTo>
                      <a:pt x="8189" y="270208"/>
                    </a:lnTo>
                    <a:lnTo>
                      <a:pt x="8403" y="269602"/>
                    </a:lnTo>
                    <a:lnTo>
                      <a:pt x="8617" y="268963"/>
                    </a:lnTo>
                    <a:lnTo>
                      <a:pt x="8824" y="268256"/>
                    </a:lnTo>
                    <a:lnTo>
                      <a:pt x="9016" y="267516"/>
                    </a:lnTo>
                    <a:lnTo>
                      <a:pt x="9208" y="266743"/>
                    </a:lnTo>
                    <a:lnTo>
                      <a:pt x="9386" y="265935"/>
                    </a:lnTo>
                    <a:lnTo>
                      <a:pt x="9556" y="265094"/>
                    </a:lnTo>
                    <a:lnTo>
                      <a:pt x="9711" y="264220"/>
                    </a:lnTo>
                    <a:lnTo>
                      <a:pt x="9866" y="263311"/>
                    </a:lnTo>
                    <a:lnTo>
                      <a:pt x="10007" y="262336"/>
                    </a:lnTo>
                    <a:lnTo>
                      <a:pt x="10140" y="261360"/>
                    </a:lnTo>
                    <a:lnTo>
                      <a:pt x="10258" y="260384"/>
                    </a:lnTo>
                    <a:lnTo>
                      <a:pt x="10361" y="259341"/>
                    </a:lnTo>
                    <a:lnTo>
                      <a:pt x="10465" y="258265"/>
                    </a:lnTo>
                    <a:lnTo>
                      <a:pt x="10546" y="257188"/>
                    </a:lnTo>
                    <a:lnTo>
                      <a:pt x="10620" y="256078"/>
                    </a:lnTo>
                    <a:lnTo>
                      <a:pt x="10679" y="254968"/>
                    </a:lnTo>
                    <a:lnTo>
                      <a:pt x="10731" y="253824"/>
                    </a:lnTo>
                    <a:lnTo>
                      <a:pt x="10760" y="252647"/>
                    </a:lnTo>
                    <a:lnTo>
                      <a:pt x="10783" y="251469"/>
                    </a:lnTo>
                    <a:lnTo>
                      <a:pt x="10790" y="250258"/>
                    </a:lnTo>
                    <a:lnTo>
                      <a:pt x="10783" y="249081"/>
                    </a:lnTo>
                    <a:lnTo>
                      <a:pt x="10760" y="247903"/>
                    </a:lnTo>
                    <a:lnTo>
                      <a:pt x="10731" y="246726"/>
                    </a:lnTo>
                    <a:lnTo>
                      <a:pt x="10679" y="245582"/>
                    </a:lnTo>
                    <a:lnTo>
                      <a:pt x="10620" y="244438"/>
                    </a:lnTo>
                    <a:lnTo>
                      <a:pt x="10546" y="243328"/>
                    </a:lnTo>
                    <a:lnTo>
                      <a:pt x="10465" y="242252"/>
                    </a:lnTo>
                    <a:lnTo>
                      <a:pt x="10361" y="241209"/>
                    </a:lnTo>
                    <a:lnTo>
                      <a:pt x="10258" y="240166"/>
                    </a:lnTo>
                    <a:lnTo>
                      <a:pt x="10140" y="239157"/>
                    </a:lnTo>
                    <a:lnTo>
                      <a:pt x="10007" y="238181"/>
                    </a:lnTo>
                    <a:lnTo>
                      <a:pt x="9866" y="237239"/>
                    </a:lnTo>
                    <a:lnTo>
                      <a:pt x="9711" y="236331"/>
                    </a:lnTo>
                    <a:lnTo>
                      <a:pt x="9556" y="235422"/>
                    </a:lnTo>
                    <a:lnTo>
                      <a:pt x="9386" y="234581"/>
                    </a:lnTo>
                    <a:lnTo>
                      <a:pt x="9208" y="233774"/>
                    </a:lnTo>
                    <a:lnTo>
                      <a:pt x="9016" y="233000"/>
                    </a:lnTo>
                    <a:lnTo>
                      <a:pt x="8824" y="232260"/>
                    </a:lnTo>
                    <a:lnTo>
                      <a:pt x="8617" y="231587"/>
                    </a:lnTo>
                    <a:lnTo>
                      <a:pt x="8403" y="230915"/>
                    </a:lnTo>
                    <a:lnTo>
                      <a:pt x="8189" y="230309"/>
                    </a:lnTo>
                    <a:lnTo>
                      <a:pt x="7959" y="229771"/>
                    </a:lnTo>
                    <a:lnTo>
                      <a:pt x="7730" y="229232"/>
                    </a:lnTo>
                    <a:lnTo>
                      <a:pt x="7486" y="228761"/>
                    </a:lnTo>
                    <a:lnTo>
                      <a:pt x="7243" y="228358"/>
                    </a:lnTo>
                    <a:lnTo>
                      <a:pt x="6991" y="227988"/>
                    </a:lnTo>
                    <a:lnTo>
                      <a:pt x="6740" y="227651"/>
                    </a:lnTo>
                    <a:lnTo>
                      <a:pt x="6474" y="227416"/>
                    </a:lnTo>
                    <a:lnTo>
                      <a:pt x="6215" y="227214"/>
                    </a:lnTo>
                    <a:lnTo>
                      <a:pt x="5942" y="227046"/>
                    </a:lnTo>
                    <a:lnTo>
                      <a:pt x="5668" y="226945"/>
                    </a:lnTo>
                    <a:close/>
                    <a:moveTo>
                      <a:pt x="5114" y="340384"/>
                    </a:moveTo>
                    <a:lnTo>
                      <a:pt x="4833" y="340485"/>
                    </a:lnTo>
                    <a:lnTo>
                      <a:pt x="4560" y="340653"/>
                    </a:lnTo>
                    <a:lnTo>
                      <a:pt x="4294" y="340855"/>
                    </a:lnTo>
                    <a:lnTo>
                      <a:pt x="4028" y="341124"/>
                    </a:lnTo>
                    <a:lnTo>
                      <a:pt x="3769" y="341426"/>
                    </a:lnTo>
                    <a:lnTo>
                      <a:pt x="3518" y="341797"/>
                    </a:lnTo>
                    <a:lnTo>
                      <a:pt x="3274" y="342200"/>
                    </a:lnTo>
                    <a:lnTo>
                      <a:pt x="3037" y="342671"/>
                    </a:lnTo>
                    <a:lnTo>
                      <a:pt x="2801" y="343209"/>
                    </a:lnTo>
                    <a:lnTo>
                      <a:pt x="2572" y="343748"/>
                    </a:lnTo>
                    <a:lnTo>
                      <a:pt x="2358" y="344387"/>
                    </a:lnTo>
                    <a:lnTo>
                      <a:pt x="2143" y="345026"/>
                    </a:lnTo>
                    <a:lnTo>
                      <a:pt x="1944" y="345733"/>
                    </a:lnTo>
                    <a:lnTo>
                      <a:pt x="1744" y="346439"/>
                    </a:lnTo>
                    <a:lnTo>
                      <a:pt x="1559" y="347213"/>
                    </a:lnTo>
                    <a:lnTo>
                      <a:pt x="1382" y="348054"/>
                    </a:lnTo>
                    <a:lnTo>
                      <a:pt x="1212" y="348895"/>
                    </a:lnTo>
                    <a:lnTo>
                      <a:pt x="1057" y="349770"/>
                    </a:lnTo>
                    <a:lnTo>
                      <a:pt x="909" y="350678"/>
                    </a:lnTo>
                    <a:lnTo>
                      <a:pt x="769" y="351620"/>
                    </a:lnTo>
                    <a:lnTo>
                      <a:pt x="636" y="352595"/>
                    </a:lnTo>
                    <a:lnTo>
                      <a:pt x="525" y="353605"/>
                    </a:lnTo>
                    <a:lnTo>
                      <a:pt x="414" y="354648"/>
                    </a:lnTo>
                    <a:lnTo>
                      <a:pt x="318" y="355724"/>
                    </a:lnTo>
                    <a:lnTo>
                      <a:pt x="237" y="356801"/>
                    </a:lnTo>
                    <a:lnTo>
                      <a:pt x="163" y="357911"/>
                    </a:lnTo>
                    <a:lnTo>
                      <a:pt x="103" y="359021"/>
                    </a:lnTo>
                    <a:lnTo>
                      <a:pt x="59" y="360165"/>
                    </a:lnTo>
                    <a:lnTo>
                      <a:pt x="22" y="361342"/>
                    </a:lnTo>
                    <a:lnTo>
                      <a:pt x="0" y="362520"/>
                    </a:lnTo>
                    <a:lnTo>
                      <a:pt x="0" y="363697"/>
                    </a:lnTo>
                    <a:lnTo>
                      <a:pt x="0" y="364908"/>
                    </a:lnTo>
                    <a:lnTo>
                      <a:pt x="22" y="366086"/>
                    </a:lnTo>
                    <a:lnTo>
                      <a:pt x="59" y="367263"/>
                    </a:lnTo>
                    <a:lnTo>
                      <a:pt x="103" y="368407"/>
                    </a:lnTo>
                    <a:lnTo>
                      <a:pt x="163" y="369517"/>
                    </a:lnTo>
                    <a:lnTo>
                      <a:pt x="237" y="370627"/>
                    </a:lnTo>
                    <a:lnTo>
                      <a:pt x="318" y="371704"/>
                    </a:lnTo>
                    <a:lnTo>
                      <a:pt x="414" y="372780"/>
                    </a:lnTo>
                    <a:lnTo>
                      <a:pt x="525" y="373823"/>
                    </a:lnTo>
                    <a:lnTo>
                      <a:pt x="636" y="374799"/>
                    </a:lnTo>
                    <a:lnTo>
                      <a:pt x="769" y="375808"/>
                    </a:lnTo>
                    <a:lnTo>
                      <a:pt x="909" y="376750"/>
                    </a:lnTo>
                    <a:lnTo>
                      <a:pt x="1057" y="377658"/>
                    </a:lnTo>
                    <a:lnTo>
                      <a:pt x="1212" y="378533"/>
                    </a:lnTo>
                    <a:lnTo>
                      <a:pt x="1382" y="379374"/>
                    </a:lnTo>
                    <a:lnTo>
                      <a:pt x="1559" y="380215"/>
                    </a:lnTo>
                    <a:lnTo>
                      <a:pt x="1744" y="380989"/>
                    </a:lnTo>
                    <a:lnTo>
                      <a:pt x="1944" y="381695"/>
                    </a:lnTo>
                    <a:lnTo>
                      <a:pt x="2143" y="382402"/>
                    </a:lnTo>
                    <a:lnTo>
                      <a:pt x="2358" y="383041"/>
                    </a:lnTo>
                    <a:lnTo>
                      <a:pt x="2572" y="383680"/>
                    </a:lnTo>
                    <a:lnTo>
                      <a:pt x="2801" y="384218"/>
                    </a:lnTo>
                    <a:lnTo>
                      <a:pt x="3037" y="384757"/>
                    </a:lnTo>
                    <a:lnTo>
                      <a:pt x="3274" y="385228"/>
                    </a:lnTo>
                    <a:lnTo>
                      <a:pt x="3518" y="385631"/>
                    </a:lnTo>
                    <a:lnTo>
                      <a:pt x="3769" y="386001"/>
                    </a:lnTo>
                    <a:lnTo>
                      <a:pt x="4028" y="386304"/>
                    </a:lnTo>
                    <a:lnTo>
                      <a:pt x="4294" y="386573"/>
                    </a:lnTo>
                    <a:lnTo>
                      <a:pt x="4560" y="386775"/>
                    </a:lnTo>
                    <a:lnTo>
                      <a:pt x="4833" y="386943"/>
                    </a:lnTo>
                    <a:lnTo>
                      <a:pt x="5114" y="387044"/>
                    </a:lnTo>
                    <a:lnTo>
                      <a:pt x="5668" y="387044"/>
                    </a:lnTo>
                    <a:lnTo>
                      <a:pt x="5942" y="386943"/>
                    </a:lnTo>
                    <a:lnTo>
                      <a:pt x="6215" y="386775"/>
                    </a:lnTo>
                    <a:lnTo>
                      <a:pt x="6474" y="386573"/>
                    </a:lnTo>
                    <a:lnTo>
                      <a:pt x="6740" y="386304"/>
                    </a:lnTo>
                    <a:lnTo>
                      <a:pt x="6991" y="386001"/>
                    </a:lnTo>
                    <a:lnTo>
                      <a:pt x="7243" y="385631"/>
                    </a:lnTo>
                    <a:lnTo>
                      <a:pt x="7486" y="385228"/>
                    </a:lnTo>
                    <a:lnTo>
                      <a:pt x="7730" y="384757"/>
                    </a:lnTo>
                    <a:lnTo>
                      <a:pt x="7959" y="384218"/>
                    </a:lnTo>
                    <a:lnTo>
                      <a:pt x="8189" y="383680"/>
                    </a:lnTo>
                    <a:lnTo>
                      <a:pt x="8403" y="383041"/>
                    </a:lnTo>
                    <a:lnTo>
                      <a:pt x="8617" y="382402"/>
                    </a:lnTo>
                    <a:lnTo>
                      <a:pt x="8824" y="381695"/>
                    </a:lnTo>
                    <a:lnTo>
                      <a:pt x="9016" y="380989"/>
                    </a:lnTo>
                    <a:lnTo>
                      <a:pt x="9208" y="380215"/>
                    </a:lnTo>
                    <a:lnTo>
                      <a:pt x="9386" y="379374"/>
                    </a:lnTo>
                    <a:lnTo>
                      <a:pt x="9556" y="378533"/>
                    </a:lnTo>
                    <a:lnTo>
                      <a:pt x="9711" y="377658"/>
                    </a:lnTo>
                    <a:lnTo>
                      <a:pt x="9866" y="376750"/>
                    </a:lnTo>
                    <a:lnTo>
                      <a:pt x="10007" y="375808"/>
                    </a:lnTo>
                    <a:lnTo>
                      <a:pt x="10140" y="374799"/>
                    </a:lnTo>
                    <a:lnTo>
                      <a:pt x="10258" y="373823"/>
                    </a:lnTo>
                    <a:lnTo>
                      <a:pt x="10361" y="372780"/>
                    </a:lnTo>
                    <a:lnTo>
                      <a:pt x="10465" y="371704"/>
                    </a:lnTo>
                    <a:lnTo>
                      <a:pt x="10546" y="370627"/>
                    </a:lnTo>
                    <a:lnTo>
                      <a:pt x="10620" y="369517"/>
                    </a:lnTo>
                    <a:lnTo>
                      <a:pt x="10679" y="368407"/>
                    </a:lnTo>
                    <a:lnTo>
                      <a:pt x="10731" y="367263"/>
                    </a:lnTo>
                    <a:lnTo>
                      <a:pt x="10760" y="366086"/>
                    </a:lnTo>
                    <a:lnTo>
                      <a:pt x="10783" y="364908"/>
                    </a:lnTo>
                    <a:lnTo>
                      <a:pt x="10790" y="363697"/>
                    </a:lnTo>
                    <a:lnTo>
                      <a:pt x="10783" y="362520"/>
                    </a:lnTo>
                    <a:lnTo>
                      <a:pt x="10760" y="361342"/>
                    </a:lnTo>
                    <a:lnTo>
                      <a:pt x="10731" y="360165"/>
                    </a:lnTo>
                    <a:lnTo>
                      <a:pt x="10679" y="359021"/>
                    </a:lnTo>
                    <a:lnTo>
                      <a:pt x="10620" y="357911"/>
                    </a:lnTo>
                    <a:lnTo>
                      <a:pt x="10546" y="356801"/>
                    </a:lnTo>
                    <a:lnTo>
                      <a:pt x="10465" y="355724"/>
                    </a:lnTo>
                    <a:lnTo>
                      <a:pt x="10361" y="354648"/>
                    </a:lnTo>
                    <a:lnTo>
                      <a:pt x="10258" y="353605"/>
                    </a:lnTo>
                    <a:lnTo>
                      <a:pt x="10140" y="352595"/>
                    </a:lnTo>
                    <a:lnTo>
                      <a:pt x="10007" y="351620"/>
                    </a:lnTo>
                    <a:lnTo>
                      <a:pt x="9866" y="350678"/>
                    </a:lnTo>
                    <a:lnTo>
                      <a:pt x="9711" y="349770"/>
                    </a:lnTo>
                    <a:lnTo>
                      <a:pt x="9556" y="348895"/>
                    </a:lnTo>
                    <a:lnTo>
                      <a:pt x="9386" y="348054"/>
                    </a:lnTo>
                    <a:lnTo>
                      <a:pt x="9208" y="347213"/>
                    </a:lnTo>
                    <a:lnTo>
                      <a:pt x="9016" y="346439"/>
                    </a:lnTo>
                    <a:lnTo>
                      <a:pt x="8824" y="345733"/>
                    </a:lnTo>
                    <a:lnTo>
                      <a:pt x="8617" y="345026"/>
                    </a:lnTo>
                    <a:lnTo>
                      <a:pt x="8403" y="344387"/>
                    </a:lnTo>
                    <a:lnTo>
                      <a:pt x="8189" y="343748"/>
                    </a:lnTo>
                    <a:lnTo>
                      <a:pt x="7959" y="343209"/>
                    </a:lnTo>
                    <a:lnTo>
                      <a:pt x="7730" y="342671"/>
                    </a:lnTo>
                    <a:lnTo>
                      <a:pt x="7486" y="342200"/>
                    </a:lnTo>
                    <a:lnTo>
                      <a:pt x="7243" y="341797"/>
                    </a:lnTo>
                    <a:lnTo>
                      <a:pt x="6991" y="341426"/>
                    </a:lnTo>
                    <a:lnTo>
                      <a:pt x="6740" y="341124"/>
                    </a:lnTo>
                    <a:lnTo>
                      <a:pt x="6474" y="340855"/>
                    </a:lnTo>
                    <a:lnTo>
                      <a:pt x="6215" y="340653"/>
                    </a:lnTo>
                    <a:lnTo>
                      <a:pt x="5942" y="340485"/>
                    </a:lnTo>
                    <a:lnTo>
                      <a:pt x="5668" y="340384"/>
                    </a:lnTo>
                    <a:close/>
                    <a:moveTo>
                      <a:pt x="5395" y="453822"/>
                    </a:moveTo>
                    <a:lnTo>
                      <a:pt x="5114" y="453856"/>
                    </a:lnTo>
                    <a:lnTo>
                      <a:pt x="4833" y="453957"/>
                    </a:lnTo>
                    <a:lnTo>
                      <a:pt x="4560" y="454092"/>
                    </a:lnTo>
                    <a:lnTo>
                      <a:pt x="4294" y="454293"/>
                    </a:lnTo>
                    <a:lnTo>
                      <a:pt x="4028" y="454562"/>
                    </a:lnTo>
                    <a:lnTo>
                      <a:pt x="3769" y="454865"/>
                    </a:lnTo>
                    <a:lnTo>
                      <a:pt x="3518" y="455235"/>
                    </a:lnTo>
                    <a:lnTo>
                      <a:pt x="3274" y="455639"/>
                    </a:lnTo>
                    <a:lnTo>
                      <a:pt x="3037" y="456110"/>
                    </a:lnTo>
                    <a:lnTo>
                      <a:pt x="2801" y="456615"/>
                    </a:lnTo>
                    <a:lnTo>
                      <a:pt x="2572" y="457153"/>
                    </a:lnTo>
                    <a:lnTo>
                      <a:pt x="2358" y="457758"/>
                    </a:lnTo>
                    <a:lnTo>
                      <a:pt x="2143" y="458398"/>
                    </a:lnTo>
                    <a:lnTo>
                      <a:pt x="1944" y="459104"/>
                    </a:lnTo>
                    <a:lnTo>
                      <a:pt x="1744" y="459811"/>
                    </a:lnTo>
                    <a:lnTo>
                      <a:pt x="1559" y="460584"/>
                    </a:lnTo>
                    <a:lnTo>
                      <a:pt x="1382" y="461392"/>
                    </a:lnTo>
                    <a:lnTo>
                      <a:pt x="1212" y="462233"/>
                    </a:lnTo>
                    <a:lnTo>
                      <a:pt x="1057" y="463141"/>
                    </a:lnTo>
                    <a:lnTo>
                      <a:pt x="909" y="464049"/>
                    </a:lnTo>
                    <a:lnTo>
                      <a:pt x="769" y="464991"/>
                    </a:lnTo>
                    <a:lnTo>
                      <a:pt x="636" y="465967"/>
                    </a:lnTo>
                    <a:lnTo>
                      <a:pt x="525" y="466976"/>
                    </a:lnTo>
                    <a:lnTo>
                      <a:pt x="414" y="468019"/>
                    </a:lnTo>
                    <a:lnTo>
                      <a:pt x="318" y="469062"/>
                    </a:lnTo>
                    <a:lnTo>
                      <a:pt x="237" y="470172"/>
                    </a:lnTo>
                    <a:lnTo>
                      <a:pt x="163" y="471282"/>
                    </a:lnTo>
                    <a:lnTo>
                      <a:pt x="103" y="472426"/>
                    </a:lnTo>
                    <a:lnTo>
                      <a:pt x="59" y="473570"/>
                    </a:lnTo>
                    <a:lnTo>
                      <a:pt x="22" y="474747"/>
                    </a:lnTo>
                    <a:lnTo>
                      <a:pt x="0" y="475958"/>
                    </a:lnTo>
                    <a:lnTo>
                      <a:pt x="0" y="477170"/>
                    </a:lnTo>
                    <a:lnTo>
                      <a:pt x="0" y="478381"/>
                    </a:lnTo>
                    <a:lnTo>
                      <a:pt x="22" y="479558"/>
                    </a:lnTo>
                    <a:lnTo>
                      <a:pt x="59" y="480702"/>
                    </a:lnTo>
                    <a:lnTo>
                      <a:pt x="103" y="481879"/>
                    </a:lnTo>
                    <a:lnTo>
                      <a:pt x="163" y="482989"/>
                    </a:lnTo>
                    <a:lnTo>
                      <a:pt x="237" y="484100"/>
                    </a:lnTo>
                    <a:lnTo>
                      <a:pt x="318" y="485176"/>
                    </a:lnTo>
                    <a:lnTo>
                      <a:pt x="414" y="486253"/>
                    </a:lnTo>
                    <a:lnTo>
                      <a:pt x="525" y="487262"/>
                    </a:lnTo>
                    <a:lnTo>
                      <a:pt x="636" y="488271"/>
                    </a:lnTo>
                    <a:lnTo>
                      <a:pt x="769" y="489247"/>
                    </a:lnTo>
                    <a:lnTo>
                      <a:pt x="909" y="490189"/>
                    </a:lnTo>
                    <a:lnTo>
                      <a:pt x="1057" y="491131"/>
                    </a:lnTo>
                    <a:lnTo>
                      <a:pt x="1212" y="492005"/>
                    </a:lnTo>
                    <a:lnTo>
                      <a:pt x="1382" y="492846"/>
                    </a:lnTo>
                    <a:lnTo>
                      <a:pt x="1559" y="493654"/>
                    </a:lnTo>
                    <a:lnTo>
                      <a:pt x="1744" y="494428"/>
                    </a:lnTo>
                    <a:lnTo>
                      <a:pt x="1944" y="495168"/>
                    </a:lnTo>
                    <a:lnTo>
                      <a:pt x="2143" y="495874"/>
                    </a:lnTo>
                    <a:lnTo>
                      <a:pt x="2358" y="496513"/>
                    </a:lnTo>
                    <a:lnTo>
                      <a:pt x="2572" y="497119"/>
                    </a:lnTo>
                    <a:lnTo>
                      <a:pt x="2801" y="497691"/>
                    </a:lnTo>
                    <a:lnTo>
                      <a:pt x="3037" y="498195"/>
                    </a:lnTo>
                    <a:lnTo>
                      <a:pt x="3274" y="498666"/>
                    </a:lnTo>
                    <a:lnTo>
                      <a:pt x="3518" y="499104"/>
                    </a:lnTo>
                    <a:lnTo>
                      <a:pt x="3769" y="499474"/>
                    </a:lnTo>
                    <a:lnTo>
                      <a:pt x="4028" y="499777"/>
                    </a:lnTo>
                    <a:lnTo>
                      <a:pt x="4294" y="500046"/>
                    </a:lnTo>
                    <a:lnTo>
                      <a:pt x="4560" y="500248"/>
                    </a:lnTo>
                    <a:lnTo>
                      <a:pt x="4833" y="500382"/>
                    </a:lnTo>
                    <a:lnTo>
                      <a:pt x="5114" y="500483"/>
                    </a:lnTo>
                    <a:lnTo>
                      <a:pt x="5395" y="500517"/>
                    </a:lnTo>
                    <a:lnTo>
                      <a:pt x="5668" y="500483"/>
                    </a:lnTo>
                    <a:lnTo>
                      <a:pt x="5942" y="500382"/>
                    </a:lnTo>
                    <a:lnTo>
                      <a:pt x="6215" y="500248"/>
                    </a:lnTo>
                    <a:lnTo>
                      <a:pt x="6474" y="500046"/>
                    </a:lnTo>
                    <a:lnTo>
                      <a:pt x="6740" y="499777"/>
                    </a:lnTo>
                    <a:lnTo>
                      <a:pt x="6991" y="499474"/>
                    </a:lnTo>
                    <a:lnTo>
                      <a:pt x="7243" y="499104"/>
                    </a:lnTo>
                    <a:lnTo>
                      <a:pt x="7486" y="498666"/>
                    </a:lnTo>
                    <a:lnTo>
                      <a:pt x="7730" y="498195"/>
                    </a:lnTo>
                    <a:lnTo>
                      <a:pt x="7959" y="497691"/>
                    </a:lnTo>
                    <a:lnTo>
                      <a:pt x="8189" y="497119"/>
                    </a:lnTo>
                    <a:lnTo>
                      <a:pt x="8403" y="496513"/>
                    </a:lnTo>
                    <a:lnTo>
                      <a:pt x="8617" y="495874"/>
                    </a:lnTo>
                    <a:lnTo>
                      <a:pt x="8824" y="495168"/>
                    </a:lnTo>
                    <a:lnTo>
                      <a:pt x="9016" y="494428"/>
                    </a:lnTo>
                    <a:lnTo>
                      <a:pt x="9208" y="493654"/>
                    </a:lnTo>
                    <a:lnTo>
                      <a:pt x="9386" y="492846"/>
                    </a:lnTo>
                    <a:lnTo>
                      <a:pt x="9556" y="492005"/>
                    </a:lnTo>
                    <a:lnTo>
                      <a:pt x="9711" y="491131"/>
                    </a:lnTo>
                    <a:lnTo>
                      <a:pt x="9866" y="490189"/>
                    </a:lnTo>
                    <a:lnTo>
                      <a:pt x="10007" y="489247"/>
                    </a:lnTo>
                    <a:lnTo>
                      <a:pt x="10140" y="488271"/>
                    </a:lnTo>
                    <a:lnTo>
                      <a:pt x="10258" y="487262"/>
                    </a:lnTo>
                    <a:lnTo>
                      <a:pt x="10361" y="486253"/>
                    </a:lnTo>
                    <a:lnTo>
                      <a:pt x="10465" y="485176"/>
                    </a:lnTo>
                    <a:lnTo>
                      <a:pt x="10546" y="484100"/>
                    </a:lnTo>
                    <a:lnTo>
                      <a:pt x="10620" y="482989"/>
                    </a:lnTo>
                    <a:lnTo>
                      <a:pt x="10679" y="481879"/>
                    </a:lnTo>
                    <a:lnTo>
                      <a:pt x="10731" y="480702"/>
                    </a:lnTo>
                    <a:lnTo>
                      <a:pt x="10760" y="479558"/>
                    </a:lnTo>
                    <a:lnTo>
                      <a:pt x="10783" y="478381"/>
                    </a:lnTo>
                    <a:lnTo>
                      <a:pt x="10790" y="477170"/>
                    </a:lnTo>
                    <a:lnTo>
                      <a:pt x="10783" y="475958"/>
                    </a:lnTo>
                    <a:lnTo>
                      <a:pt x="10760" y="474747"/>
                    </a:lnTo>
                    <a:lnTo>
                      <a:pt x="10731" y="473570"/>
                    </a:lnTo>
                    <a:lnTo>
                      <a:pt x="10679" y="472426"/>
                    </a:lnTo>
                    <a:lnTo>
                      <a:pt x="10620" y="471282"/>
                    </a:lnTo>
                    <a:lnTo>
                      <a:pt x="10546" y="470172"/>
                    </a:lnTo>
                    <a:lnTo>
                      <a:pt x="10465" y="469062"/>
                    </a:lnTo>
                    <a:lnTo>
                      <a:pt x="10361" y="468019"/>
                    </a:lnTo>
                    <a:lnTo>
                      <a:pt x="10258" y="466976"/>
                    </a:lnTo>
                    <a:lnTo>
                      <a:pt x="10140" y="465967"/>
                    </a:lnTo>
                    <a:lnTo>
                      <a:pt x="10007" y="464991"/>
                    </a:lnTo>
                    <a:lnTo>
                      <a:pt x="9866" y="464049"/>
                    </a:lnTo>
                    <a:lnTo>
                      <a:pt x="9711" y="463141"/>
                    </a:lnTo>
                    <a:lnTo>
                      <a:pt x="9556" y="462233"/>
                    </a:lnTo>
                    <a:lnTo>
                      <a:pt x="9386" y="461392"/>
                    </a:lnTo>
                    <a:lnTo>
                      <a:pt x="9208" y="460584"/>
                    </a:lnTo>
                    <a:lnTo>
                      <a:pt x="9016" y="459811"/>
                    </a:lnTo>
                    <a:lnTo>
                      <a:pt x="8824" y="459104"/>
                    </a:lnTo>
                    <a:lnTo>
                      <a:pt x="8617" y="458398"/>
                    </a:lnTo>
                    <a:lnTo>
                      <a:pt x="8403" y="457758"/>
                    </a:lnTo>
                    <a:lnTo>
                      <a:pt x="8189" y="457153"/>
                    </a:lnTo>
                    <a:lnTo>
                      <a:pt x="7959" y="456615"/>
                    </a:lnTo>
                    <a:lnTo>
                      <a:pt x="7730" y="456110"/>
                    </a:lnTo>
                    <a:lnTo>
                      <a:pt x="7486" y="455639"/>
                    </a:lnTo>
                    <a:lnTo>
                      <a:pt x="7243" y="455235"/>
                    </a:lnTo>
                    <a:lnTo>
                      <a:pt x="6991" y="454865"/>
                    </a:lnTo>
                    <a:lnTo>
                      <a:pt x="6740" y="454562"/>
                    </a:lnTo>
                    <a:lnTo>
                      <a:pt x="6474" y="454293"/>
                    </a:lnTo>
                    <a:lnTo>
                      <a:pt x="6215" y="454092"/>
                    </a:lnTo>
                    <a:lnTo>
                      <a:pt x="5942" y="453957"/>
                    </a:lnTo>
                    <a:lnTo>
                      <a:pt x="5668" y="453856"/>
                    </a:lnTo>
                    <a:lnTo>
                      <a:pt x="5395" y="453822"/>
                    </a:lnTo>
                    <a:close/>
                    <a:moveTo>
                      <a:pt x="5114" y="567059"/>
                    </a:moveTo>
                    <a:lnTo>
                      <a:pt x="4833" y="567160"/>
                    </a:lnTo>
                    <a:lnTo>
                      <a:pt x="4560" y="567328"/>
                    </a:lnTo>
                    <a:lnTo>
                      <a:pt x="4294" y="567530"/>
                    </a:lnTo>
                    <a:lnTo>
                      <a:pt x="4028" y="567766"/>
                    </a:lnTo>
                    <a:lnTo>
                      <a:pt x="3769" y="568102"/>
                    </a:lnTo>
                    <a:lnTo>
                      <a:pt x="3518" y="568472"/>
                    </a:lnTo>
                    <a:lnTo>
                      <a:pt x="3274" y="568876"/>
                    </a:lnTo>
                    <a:lnTo>
                      <a:pt x="3037" y="569347"/>
                    </a:lnTo>
                    <a:lnTo>
                      <a:pt x="2801" y="569885"/>
                    </a:lnTo>
                    <a:lnTo>
                      <a:pt x="2572" y="570423"/>
                    </a:lnTo>
                    <a:lnTo>
                      <a:pt x="2358" y="571029"/>
                    </a:lnTo>
                    <a:lnTo>
                      <a:pt x="2143" y="571702"/>
                    </a:lnTo>
                    <a:lnTo>
                      <a:pt x="1944" y="572408"/>
                    </a:lnTo>
                    <a:lnTo>
                      <a:pt x="1744" y="573115"/>
                    </a:lnTo>
                    <a:lnTo>
                      <a:pt x="1559" y="573889"/>
                    </a:lnTo>
                    <a:lnTo>
                      <a:pt x="1382" y="574730"/>
                    </a:lnTo>
                    <a:lnTo>
                      <a:pt x="1212" y="575571"/>
                    </a:lnTo>
                    <a:lnTo>
                      <a:pt x="1057" y="576445"/>
                    </a:lnTo>
                    <a:lnTo>
                      <a:pt x="909" y="577354"/>
                    </a:lnTo>
                    <a:lnTo>
                      <a:pt x="769" y="578296"/>
                    </a:lnTo>
                    <a:lnTo>
                      <a:pt x="636" y="579271"/>
                    </a:lnTo>
                    <a:lnTo>
                      <a:pt x="525" y="580280"/>
                    </a:lnTo>
                    <a:lnTo>
                      <a:pt x="414" y="581323"/>
                    </a:lnTo>
                    <a:lnTo>
                      <a:pt x="318" y="582400"/>
                    </a:lnTo>
                    <a:lnTo>
                      <a:pt x="237" y="583476"/>
                    </a:lnTo>
                    <a:lnTo>
                      <a:pt x="163" y="584586"/>
                    </a:lnTo>
                    <a:lnTo>
                      <a:pt x="103" y="585697"/>
                    </a:lnTo>
                    <a:lnTo>
                      <a:pt x="59" y="586840"/>
                    </a:lnTo>
                    <a:lnTo>
                      <a:pt x="22" y="588018"/>
                    </a:lnTo>
                    <a:lnTo>
                      <a:pt x="0" y="589195"/>
                    </a:lnTo>
                    <a:lnTo>
                      <a:pt x="0" y="590373"/>
                    </a:lnTo>
                    <a:lnTo>
                      <a:pt x="0" y="591618"/>
                    </a:lnTo>
                    <a:lnTo>
                      <a:pt x="22" y="592795"/>
                    </a:lnTo>
                    <a:lnTo>
                      <a:pt x="59" y="593972"/>
                    </a:lnTo>
                    <a:lnTo>
                      <a:pt x="103" y="595150"/>
                    </a:lnTo>
                    <a:lnTo>
                      <a:pt x="163" y="596294"/>
                    </a:lnTo>
                    <a:lnTo>
                      <a:pt x="237" y="597404"/>
                    </a:lnTo>
                    <a:lnTo>
                      <a:pt x="318" y="598480"/>
                    </a:lnTo>
                    <a:lnTo>
                      <a:pt x="414" y="599557"/>
                    </a:lnTo>
                    <a:lnTo>
                      <a:pt x="525" y="600600"/>
                    </a:lnTo>
                    <a:lnTo>
                      <a:pt x="636" y="601609"/>
                    </a:lnTo>
                    <a:lnTo>
                      <a:pt x="769" y="602585"/>
                    </a:lnTo>
                    <a:lnTo>
                      <a:pt x="909" y="603527"/>
                    </a:lnTo>
                    <a:lnTo>
                      <a:pt x="1057" y="604435"/>
                    </a:lnTo>
                    <a:lnTo>
                      <a:pt x="1212" y="605310"/>
                    </a:lnTo>
                    <a:lnTo>
                      <a:pt x="1382" y="606151"/>
                    </a:lnTo>
                    <a:lnTo>
                      <a:pt x="1559" y="606958"/>
                    </a:lnTo>
                    <a:lnTo>
                      <a:pt x="1744" y="607732"/>
                    </a:lnTo>
                    <a:lnTo>
                      <a:pt x="1944" y="608472"/>
                    </a:lnTo>
                    <a:lnTo>
                      <a:pt x="2143" y="609145"/>
                    </a:lnTo>
                    <a:lnTo>
                      <a:pt x="2358" y="609784"/>
                    </a:lnTo>
                    <a:lnTo>
                      <a:pt x="2572" y="610389"/>
                    </a:lnTo>
                    <a:lnTo>
                      <a:pt x="2801" y="610961"/>
                    </a:lnTo>
                    <a:lnTo>
                      <a:pt x="3037" y="611466"/>
                    </a:lnTo>
                    <a:lnTo>
                      <a:pt x="3274" y="611937"/>
                    </a:lnTo>
                    <a:lnTo>
                      <a:pt x="3518" y="612341"/>
                    </a:lnTo>
                    <a:lnTo>
                      <a:pt x="3769" y="612711"/>
                    </a:lnTo>
                    <a:lnTo>
                      <a:pt x="4028" y="613013"/>
                    </a:lnTo>
                    <a:lnTo>
                      <a:pt x="4294" y="613249"/>
                    </a:lnTo>
                    <a:lnTo>
                      <a:pt x="4560" y="613451"/>
                    </a:lnTo>
                    <a:lnTo>
                      <a:pt x="4833" y="613619"/>
                    </a:lnTo>
                    <a:lnTo>
                      <a:pt x="5114" y="613686"/>
                    </a:lnTo>
                    <a:lnTo>
                      <a:pt x="5395" y="613720"/>
                    </a:lnTo>
                    <a:lnTo>
                      <a:pt x="5668" y="613686"/>
                    </a:lnTo>
                    <a:lnTo>
                      <a:pt x="5942" y="613619"/>
                    </a:lnTo>
                    <a:lnTo>
                      <a:pt x="6215" y="613451"/>
                    </a:lnTo>
                    <a:lnTo>
                      <a:pt x="6474" y="613249"/>
                    </a:lnTo>
                    <a:lnTo>
                      <a:pt x="6740" y="613013"/>
                    </a:lnTo>
                    <a:lnTo>
                      <a:pt x="6991" y="612711"/>
                    </a:lnTo>
                    <a:lnTo>
                      <a:pt x="7243" y="612341"/>
                    </a:lnTo>
                    <a:lnTo>
                      <a:pt x="7486" y="611937"/>
                    </a:lnTo>
                    <a:lnTo>
                      <a:pt x="7730" y="611466"/>
                    </a:lnTo>
                    <a:lnTo>
                      <a:pt x="7959" y="610961"/>
                    </a:lnTo>
                    <a:lnTo>
                      <a:pt x="8189" y="610389"/>
                    </a:lnTo>
                    <a:lnTo>
                      <a:pt x="8403" y="609784"/>
                    </a:lnTo>
                    <a:lnTo>
                      <a:pt x="8617" y="609145"/>
                    </a:lnTo>
                    <a:lnTo>
                      <a:pt x="8824" y="608472"/>
                    </a:lnTo>
                    <a:lnTo>
                      <a:pt x="9016" y="607732"/>
                    </a:lnTo>
                    <a:lnTo>
                      <a:pt x="9208" y="606958"/>
                    </a:lnTo>
                    <a:lnTo>
                      <a:pt x="9386" y="606151"/>
                    </a:lnTo>
                    <a:lnTo>
                      <a:pt x="9556" y="605310"/>
                    </a:lnTo>
                    <a:lnTo>
                      <a:pt x="9711" y="604435"/>
                    </a:lnTo>
                    <a:lnTo>
                      <a:pt x="9866" y="603527"/>
                    </a:lnTo>
                    <a:lnTo>
                      <a:pt x="10007" y="602585"/>
                    </a:lnTo>
                    <a:lnTo>
                      <a:pt x="10140" y="601609"/>
                    </a:lnTo>
                    <a:lnTo>
                      <a:pt x="10258" y="600600"/>
                    </a:lnTo>
                    <a:lnTo>
                      <a:pt x="10361" y="599557"/>
                    </a:lnTo>
                    <a:lnTo>
                      <a:pt x="10465" y="598480"/>
                    </a:lnTo>
                    <a:lnTo>
                      <a:pt x="10546" y="597404"/>
                    </a:lnTo>
                    <a:lnTo>
                      <a:pt x="10620" y="596294"/>
                    </a:lnTo>
                    <a:lnTo>
                      <a:pt x="10679" y="595150"/>
                    </a:lnTo>
                    <a:lnTo>
                      <a:pt x="10731" y="593972"/>
                    </a:lnTo>
                    <a:lnTo>
                      <a:pt x="10760" y="592795"/>
                    </a:lnTo>
                    <a:lnTo>
                      <a:pt x="10783" y="591618"/>
                    </a:lnTo>
                    <a:lnTo>
                      <a:pt x="10790" y="590373"/>
                    </a:lnTo>
                    <a:lnTo>
                      <a:pt x="10783" y="589195"/>
                    </a:lnTo>
                    <a:lnTo>
                      <a:pt x="10760" y="588018"/>
                    </a:lnTo>
                    <a:lnTo>
                      <a:pt x="10731" y="586840"/>
                    </a:lnTo>
                    <a:lnTo>
                      <a:pt x="10679" y="585697"/>
                    </a:lnTo>
                    <a:lnTo>
                      <a:pt x="10620" y="584586"/>
                    </a:lnTo>
                    <a:lnTo>
                      <a:pt x="10546" y="583476"/>
                    </a:lnTo>
                    <a:lnTo>
                      <a:pt x="10465" y="582400"/>
                    </a:lnTo>
                    <a:lnTo>
                      <a:pt x="10361" y="581323"/>
                    </a:lnTo>
                    <a:lnTo>
                      <a:pt x="10258" y="580280"/>
                    </a:lnTo>
                    <a:lnTo>
                      <a:pt x="10140" y="579271"/>
                    </a:lnTo>
                    <a:lnTo>
                      <a:pt x="10007" y="578296"/>
                    </a:lnTo>
                    <a:lnTo>
                      <a:pt x="9866" y="577354"/>
                    </a:lnTo>
                    <a:lnTo>
                      <a:pt x="9711" y="576445"/>
                    </a:lnTo>
                    <a:lnTo>
                      <a:pt x="9556" y="575571"/>
                    </a:lnTo>
                    <a:lnTo>
                      <a:pt x="9386" y="574730"/>
                    </a:lnTo>
                    <a:lnTo>
                      <a:pt x="9208" y="573889"/>
                    </a:lnTo>
                    <a:lnTo>
                      <a:pt x="9016" y="573115"/>
                    </a:lnTo>
                    <a:lnTo>
                      <a:pt x="8824" y="572408"/>
                    </a:lnTo>
                    <a:lnTo>
                      <a:pt x="8617" y="571702"/>
                    </a:lnTo>
                    <a:lnTo>
                      <a:pt x="8403" y="571029"/>
                    </a:lnTo>
                    <a:lnTo>
                      <a:pt x="8189" y="570423"/>
                    </a:lnTo>
                    <a:lnTo>
                      <a:pt x="7959" y="569885"/>
                    </a:lnTo>
                    <a:lnTo>
                      <a:pt x="7730" y="569347"/>
                    </a:lnTo>
                    <a:lnTo>
                      <a:pt x="7486" y="568876"/>
                    </a:lnTo>
                    <a:lnTo>
                      <a:pt x="7243" y="568472"/>
                    </a:lnTo>
                    <a:lnTo>
                      <a:pt x="6991" y="568102"/>
                    </a:lnTo>
                    <a:lnTo>
                      <a:pt x="6740" y="567766"/>
                    </a:lnTo>
                    <a:lnTo>
                      <a:pt x="6474" y="567530"/>
                    </a:lnTo>
                    <a:lnTo>
                      <a:pt x="6215" y="567328"/>
                    </a:lnTo>
                    <a:lnTo>
                      <a:pt x="5942" y="567160"/>
                    </a:lnTo>
                    <a:lnTo>
                      <a:pt x="5668" y="567059"/>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4"/>
              <p:cNvSpPr/>
              <p:nvPr/>
            </p:nvSpPr>
            <p:spPr>
              <a:xfrm>
                <a:off x="10537933" y="1504158"/>
                <a:ext cx="55637" cy="742601"/>
              </a:xfrm>
              <a:custGeom>
                <a:avLst/>
                <a:gdLst/>
                <a:ahLst/>
                <a:cxnLst/>
                <a:rect l="l" t="t" r="r" b="b"/>
                <a:pathLst>
                  <a:path w="10798" h="613720" extrusionOk="0">
                    <a:moveTo>
                      <a:pt x="5403" y="0"/>
                    </a:moveTo>
                    <a:lnTo>
                      <a:pt x="5122" y="34"/>
                    </a:lnTo>
                    <a:lnTo>
                      <a:pt x="4848" y="135"/>
                    </a:lnTo>
                    <a:lnTo>
                      <a:pt x="4582" y="269"/>
                    </a:lnTo>
                    <a:lnTo>
                      <a:pt x="4316" y="471"/>
                    </a:lnTo>
                    <a:lnTo>
                      <a:pt x="4050" y="740"/>
                    </a:lnTo>
                    <a:lnTo>
                      <a:pt x="3799" y="1043"/>
                    </a:lnTo>
                    <a:lnTo>
                      <a:pt x="3548" y="1413"/>
                    </a:lnTo>
                    <a:lnTo>
                      <a:pt x="3304" y="1850"/>
                    </a:lnTo>
                    <a:lnTo>
                      <a:pt x="3060" y="2321"/>
                    </a:lnTo>
                    <a:lnTo>
                      <a:pt x="2831" y="2826"/>
                    </a:lnTo>
                    <a:lnTo>
                      <a:pt x="2602" y="3398"/>
                    </a:lnTo>
                    <a:lnTo>
                      <a:pt x="2387" y="4003"/>
                    </a:lnTo>
                    <a:lnTo>
                      <a:pt x="2173" y="4643"/>
                    </a:lnTo>
                    <a:lnTo>
                      <a:pt x="1966" y="5349"/>
                    </a:lnTo>
                    <a:lnTo>
                      <a:pt x="1774" y="6089"/>
                    </a:lnTo>
                    <a:lnTo>
                      <a:pt x="1589" y="6863"/>
                    </a:lnTo>
                    <a:lnTo>
                      <a:pt x="1404" y="7670"/>
                    </a:lnTo>
                    <a:lnTo>
                      <a:pt x="1234" y="8511"/>
                    </a:lnTo>
                    <a:lnTo>
                      <a:pt x="1079" y="9420"/>
                    </a:lnTo>
                    <a:lnTo>
                      <a:pt x="924" y="10328"/>
                    </a:lnTo>
                    <a:lnTo>
                      <a:pt x="784" y="11270"/>
                    </a:lnTo>
                    <a:lnTo>
                      <a:pt x="658" y="12245"/>
                    </a:lnTo>
                    <a:lnTo>
                      <a:pt x="532" y="13255"/>
                    </a:lnTo>
                    <a:lnTo>
                      <a:pt x="429" y="14298"/>
                    </a:lnTo>
                    <a:lnTo>
                      <a:pt x="333" y="15340"/>
                    </a:lnTo>
                    <a:lnTo>
                      <a:pt x="244" y="16417"/>
                    </a:lnTo>
                    <a:lnTo>
                      <a:pt x="170" y="17527"/>
                    </a:lnTo>
                    <a:lnTo>
                      <a:pt x="111" y="18671"/>
                    </a:lnTo>
                    <a:lnTo>
                      <a:pt x="67" y="19815"/>
                    </a:lnTo>
                    <a:lnTo>
                      <a:pt x="30" y="20959"/>
                    </a:lnTo>
                    <a:lnTo>
                      <a:pt x="8" y="22136"/>
                    </a:lnTo>
                    <a:lnTo>
                      <a:pt x="0" y="23347"/>
                    </a:lnTo>
                    <a:lnTo>
                      <a:pt x="8" y="24558"/>
                    </a:lnTo>
                    <a:lnTo>
                      <a:pt x="30" y="25769"/>
                    </a:lnTo>
                    <a:lnTo>
                      <a:pt x="67" y="26947"/>
                    </a:lnTo>
                    <a:lnTo>
                      <a:pt x="111" y="28091"/>
                    </a:lnTo>
                    <a:lnTo>
                      <a:pt x="170" y="29234"/>
                    </a:lnTo>
                    <a:lnTo>
                      <a:pt x="244" y="30345"/>
                    </a:lnTo>
                    <a:lnTo>
                      <a:pt x="333" y="31455"/>
                    </a:lnTo>
                    <a:lnTo>
                      <a:pt x="429" y="32531"/>
                    </a:lnTo>
                    <a:lnTo>
                      <a:pt x="532" y="33540"/>
                    </a:lnTo>
                    <a:lnTo>
                      <a:pt x="658" y="34550"/>
                    </a:lnTo>
                    <a:lnTo>
                      <a:pt x="784" y="35525"/>
                    </a:lnTo>
                    <a:lnTo>
                      <a:pt x="924" y="36501"/>
                    </a:lnTo>
                    <a:lnTo>
                      <a:pt x="1079" y="37409"/>
                    </a:lnTo>
                    <a:lnTo>
                      <a:pt x="1234" y="38284"/>
                    </a:lnTo>
                    <a:lnTo>
                      <a:pt x="1404" y="39125"/>
                    </a:lnTo>
                    <a:lnTo>
                      <a:pt x="1589" y="39932"/>
                    </a:lnTo>
                    <a:lnTo>
                      <a:pt x="1774" y="40706"/>
                    </a:lnTo>
                    <a:lnTo>
                      <a:pt x="1966" y="41413"/>
                    </a:lnTo>
                    <a:lnTo>
                      <a:pt x="2173" y="42119"/>
                    </a:lnTo>
                    <a:lnTo>
                      <a:pt x="2387" y="42758"/>
                    </a:lnTo>
                    <a:lnTo>
                      <a:pt x="2602" y="43364"/>
                    </a:lnTo>
                    <a:lnTo>
                      <a:pt x="2831" y="43902"/>
                    </a:lnTo>
                    <a:lnTo>
                      <a:pt x="3060" y="44407"/>
                    </a:lnTo>
                    <a:lnTo>
                      <a:pt x="3304" y="44878"/>
                    </a:lnTo>
                    <a:lnTo>
                      <a:pt x="3548" y="45281"/>
                    </a:lnTo>
                    <a:lnTo>
                      <a:pt x="3799" y="45651"/>
                    </a:lnTo>
                    <a:lnTo>
                      <a:pt x="4050" y="45954"/>
                    </a:lnTo>
                    <a:lnTo>
                      <a:pt x="4316" y="46223"/>
                    </a:lnTo>
                    <a:lnTo>
                      <a:pt x="4582" y="46425"/>
                    </a:lnTo>
                    <a:lnTo>
                      <a:pt x="4848" y="46560"/>
                    </a:lnTo>
                    <a:lnTo>
                      <a:pt x="5122" y="46661"/>
                    </a:lnTo>
                    <a:lnTo>
                      <a:pt x="5403" y="46694"/>
                    </a:lnTo>
                    <a:lnTo>
                      <a:pt x="5676" y="46661"/>
                    </a:lnTo>
                    <a:lnTo>
                      <a:pt x="5950" y="46560"/>
                    </a:lnTo>
                    <a:lnTo>
                      <a:pt x="6216" y="46425"/>
                    </a:lnTo>
                    <a:lnTo>
                      <a:pt x="6482" y="46223"/>
                    </a:lnTo>
                    <a:lnTo>
                      <a:pt x="6740" y="45954"/>
                    </a:lnTo>
                    <a:lnTo>
                      <a:pt x="6999" y="45651"/>
                    </a:lnTo>
                    <a:lnTo>
                      <a:pt x="7250" y="45281"/>
                    </a:lnTo>
                    <a:lnTo>
                      <a:pt x="7494" y="44878"/>
                    </a:lnTo>
                    <a:lnTo>
                      <a:pt x="7731" y="44407"/>
                    </a:lnTo>
                    <a:lnTo>
                      <a:pt x="7967" y="43902"/>
                    </a:lnTo>
                    <a:lnTo>
                      <a:pt x="8189" y="43364"/>
                    </a:lnTo>
                    <a:lnTo>
                      <a:pt x="8411" y="42758"/>
                    </a:lnTo>
                    <a:lnTo>
                      <a:pt x="8625" y="42119"/>
                    </a:lnTo>
                    <a:lnTo>
                      <a:pt x="8824" y="41413"/>
                    </a:lnTo>
                    <a:lnTo>
                      <a:pt x="9024" y="40706"/>
                    </a:lnTo>
                    <a:lnTo>
                      <a:pt x="9209" y="39932"/>
                    </a:lnTo>
                    <a:lnTo>
                      <a:pt x="9386" y="39125"/>
                    </a:lnTo>
                    <a:lnTo>
                      <a:pt x="9556" y="38284"/>
                    </a:lnTo>
                    <a:lnTo>
                      <a:pt x="9719" y="37409"/>
                    </a:lnTo>
                    <a:lnTo>
                      <a:pt x="9874" y="36501"/>
                    </a:lnTo>
                    <a:lnTo>
                      <a:pt x="10014" y="35525"/>
                    </a:lnTo>
                    <a:lnTo>
                      <a:pt x="10140" y="34550"/>
                    </a:lnTo>
                    <a:lnTo>
                      <a:pt x="10266" y="33540"/>
                    </a:lnTo>
                    <a:lnTo>
                      <a:pt x="10369" y="32531"/>
                    </a:lnTo>
                    <a:lnTo>
                      <a:pt x="10465" y="31455"/>
                    </a:lnTo>
                    <a:lnTo>
                      <a:pt x="10554" y="30345"/>
                    </a:lnTo>
                    <a:lnTo>
                      <a:pt x="10628" y="29234"/>
                    </a:lnTo>
                    <a:lnTo>
                      <a:pt x="10687" y="28091"/>
                    </a:lnTo>
                    <a:lnTo>
                      <a:pt x="10731" y="26947"/>
                    </a:lnTo>
                    <a:lnTo>
                      <a:pt x="10768" y="25769"/>
                    </a:lnTo>
                    <a:lnTo>
                      <a:pt x="10790" y="24558"/>
                    </a:lnTo>
                    <a:lnTo>
                      <a:pt x="10798" y="23347"/>
                    </a:lnTo>
                    <a:lnTo>
                      <a:pt x="10790" y="22136"/>
                    </a:lnTo>
                    <a:lnTo>
                      <a:pt x="10768" y="20959"/>
                    </a:lnTo>
                    <a:lnTo>
                      <a:pt x="10731" y="19815"/>
                    </a:lnTo>
                    <a:lnTo>
                      <a:pt x="10687" y="18671"/>
                    </a:lnTo>
                    <a:lnTo>
                      <a:pt x="10628" y="17527"/>
                    </a:lnTo>
                    <a:lnTo>
                      <a:pt x="10554" y="16417"/>
                    </a:lnTo>
                    <a:lnTo>
                      <a:pt x="10465" y="15340"/>
                    </a:lnTo>
                    <a:lnTo>
                      <a:pt x="10369" y="14298"/>
                    </a:lnTo>
                    <a:lnTo>
                      <a:pt x="10266" y="13255"/>
                    </a:lnTo>
                    <a:lnTo>
                      <a:pt x="10140" y="12245"/>
                    </a:lnTo>
                    <a:lnTo>
                      <a:pt x="10014" y="11270"/>
                    </a:lnTo>
                    <a:lnTo>
                      <a:pt x="9874" y="10328"/>
                    </a:lnTo>
                    <a:lnTo>
                      <a:pt x="9719" y="9420"/>
                    </a:lnTo>
                    <a:lnTo>
                      <a:pt x="9556" y="8511"/>
                    </a:lnTo>
                    <a:lnTo>
                      <a:pt x="9386" y="7670"/>
                    </a:lnTo>
                    <a:lnTo>
                      <a:pt x="9209" y="6863"/>
                    </a:lnTo>
                    <a:lnTo>
                      <a:pt x="9024" y="6089"/>
                    </a:lnTo>
                    <a:lnTo>
                      <a:pt x="8824" y="5349"/>
                    </a:lnTo>
                    <a:lnTo>
                      <a:pt x="8625" y="4643"/>
                    </a:lnTo>
                    <a:lnTo>
                      <a:pt x="8411" y="4003"/>
                    </a:lnTo>
                    <a:lnTo>
                      <a:pt x="8189" y="3398"/>
                    </a:lnTo>
                    <a:lnTo>
                      <a:pt x="7967" y="2826"/>
                    </a:lnTo>
                    <a:lnTo>
                      <a:pt x="7731" y="2321"/>
                    </a:lnTo>
                    <a:lnTo>
                      <a:pt x="7494" y="1850"/>
                    </a:lnTo>
                    <a:lnTo>
                      <a:pt x="7250" y="1413"/>
                    </a:lnTo>
                    <a:lnTo>
                      <a:pt x="6999" y="1043"/>
                    </a:lnTo>
                    <a:lnTo>
                      <a:pt x="6740" y="740"/>
                    </a:lnTo>
                    <a:lnTo>
                      <a:pt x="6482" y="471"/>
                    </a:lnTo>
                    <a:lnTo>
                      <a:pt x="6216" y="269"/>
                    </a:lnTo>
                    <a:lnTo>
                      <a:pt x="5950" y="135"/>
                    </a:lnTo>
                    <a:lnTo>
                      <a:pt x="5676" y="34"/>
                    </a:lnTo>
                    <a:lnTo>
                      <a:pt x="5403" y="0"/>
                    </a:lnTo>
                    <a:close/>
                    <a:moveTo>
                      <a:pt x="5403" y="113472"/>
                    </a:moveTo>
                    <a:lnTo>
                      <a:pt x="5122" y="113506"/>
                    </a:lnTo>
                    <a:lnTo>
                      <a:pt x="4848" y="113573"/>
                    </a:lnTo>
                    <a:lnTo>
                      <a:pt x="4582" y="113742"/>
                    </a:lnTo>
                    <a:lnTo>
                      <a:pt x="4316" y="113943"/>
                    </a:lnTo>
                    <a:lnTo>
                      <a:pt x="4050" y="114213"/>
                    </a:lnTo>
                    <a:lnTo>
                      <a:pt x="3799" y="114515"/>
                    </a:lnTo>
                    <a:lnTo>
                      <a:pt x="3548" y="114885"/>
                    </a:lnTo>
                    <a:lnTo>
                      <a:pt x="3304" y="115323"/>
                    </a:lnTo>
                    <a:lnTo>
                      <a:pt x="3060" y="115794"/>
                    </a:lnTo>
                    <a:lnTo>
                      <a:pt x="2831" y="116298"/>
                    </a:lnTo>
                    <a:lnTo>
                      <a:pt x="2602" y="116870"/>
                    </a:lnTo>
                    <a:lnTo>
                      <a:pt x="2387" y="117476"/>
                    </a:lnTo>
                    <a:lnTo>
                      <a:pt x="2173" y="118115"/>
                    </a:lnTo>
                    <a:lnTo>
                      <a:pt x="1966" y="118821"/>
                    </a:lnTo>
                    <a:lnTo>
                      <a:pt x="1774" y="119562"/>
                    </a:lnTo>
                    <a:lnTo>
                      <a:pt x="1589" y="120335"/>
                    </a:lnTo>
                    <a:lnTo>
                      <a:pt x="1404" y="121143"/>
                    </a:lnTo>
                    <a:lnTo>
                      <a:pt x="1234" y="121984"/>
                    </a:lnTo>
                    <a:lnTo>
                      <a:pt x="1079" y="122858"/>
                    </a:lnTo>
                    <a:lnTo>
                      <a:pt x="924" y="123800"/>
                    </a:lnTo>
                    <a:lnTo>
                      <a:pt x="784" y="124742"/>
                    </a:lnTo>
                    <a:lnTo>
                      <a:pt x="658" y="125718"/>
                    </a:lnTo>
                    <a:lnTo>
                      <a:pt x="532" y="126727"/>
                    </a:lnTo>
                    <a:lnTo>
                      <a:pt x="429" y="127736"/>
                    </a:lnTo>
                    <a:lnTo>
                      <a:pt x="333" y="128813"/>
                    </a:lnTo>
                    <a:lnTo>
                      <a:pt x="244" y="129889"/>
                    </a:lnTo>
                    <a:lnTo>
                      <a:pt x="170" y="131000"/>
                    </a:lnTo>
                    <a:lnTo>
                      <a:pt x="111" y="132110"/>
                    </a:lnTo>
                    <a:lnTo>
                      <a:pt x="67" y="133254"/>
                    </a:lnTo>
                    <a:lnTo>
                      <a:pt x="30" y="134431"/>
                    </a:lnTo>
                    <a:lnTo>
                      <a:pt x="8" y="135608"/>
                    </a:lnTo>
                    <a:lnTo>
                      <a:pt x="0" y="136820"/>
                    </a:lnTo>
                    <a:lnTo>
                      <a:pt x="8" y="137997"/>
                    </a:lnTo>
                    <a:lnTo>
                      <a:pt x="30" y="139174"/>
                    </a:lnTo>
                    <a:lnTo>
                      <a:pt x="67" y="140352"/>
                    </a:lnTo>
                    <a:lnTo>
                      <a:pt x="111" y="141496"/>
                    </a:lnTo>
                    <a:lnTo>
                      <a:pt x="170" y="142640"/>
                    </a:lnTo>
                    <a:lnTo>
                      <a:pt x="244" y="143716"/>
                    </a:lnTo>
                    <a:lnTo>
                      <a:pt x="333" y="144826"/>
                    </a:lnTo>
                    <a:lnTo>
                      <a:pt x="429" y="145869"/>
                    </a:lnTo>
                    <a:lnTo>
                      <a:pt x="532" y="146912"/>
                    </a:lnTo>
                    <a:lnTo>
                      <a:pt x="658" y="147921"/>
                    </a:lnTo>
                    <a:lnTo>
                      <a:pt x="784" y="148897"/>
                    </a:lnTo>
                    <a:lnTo>
                      <a:pt x="924" y="149839"/>
                    </a:lnTo>
                    <a:lnTo>
                      <a:pt x="1079" y="150747"/>
                    </a:lnTo>
                    <a:lnTo>
                      <a:pt x="1234" y="151622"/>
                    </a:lnTo>
                    <a:lnTo>
                      <a:pt x="1404" y="152496"/>
                    </a:lnTo>
                    <a:lnTo>
                      <a:pt x="1589" y="153304"/>
                    </a:lnTo>
                    <a:lnTo>
                      <a:pt x="1774" y="154078"/>
                    </a:lnTo>
                    <a:lnTo>
                      <a:pt x="1966" y="154818"/>
                    </a:lnTo>
                    <a:lnTo>
                      <a:pt x="2173" y="155491"/>
                    </a:lnTo>
                    <a:lnTo>
                      <a:pt x="2387" y="156163"/>
                    </a:lnTo>
                    <a:lnTo>
                      <a:pt x="2602" y="156769"/>
                    </a:lnTo>
                    <a:lnTo>
                      <a:pt x="2831" y="157341"/>
                    </a:lnTo>
                    <a:lnTo>
                      <a:pt x="3060" y="157845"/>
                    </a:lnTo>
                    <a:lnTo>
                      <a:pt x="3304" y="158316"/>
                    </a:lnTo>
                    <a:lnTo>
                      <a:pt x="3548" y="158720"/>
                    </a:lnTo>
                    <a:lnTo>
                      <a:pt x="3799" y="159090"/>
                    </a:lnTo>
                    <a:lnTo>
                      <a:pt x="4050" y="159427"/>
                    </a:lnTo>
                    <a:lnTo>
                      <a:pt x="4316" y="159696"/>
                    </a:lnTo>
                    <a:lnTo>
                      <a:pt x="4582" y="159898"/>
                    </a:lnTo>
                    <a:lnTo>
                      <a:pt x="4848" y="160032"/>
                    </a:lnTo>
                    <a:lnTo>
                      <a:pt x="5122" y="160133"/>
                    </a:lnTo>
                    <a:lnTo>
                      <a:pt x="5403"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7" y="157341"/>
                    </a:lnTo>
                    <a:lnTo>
                      <a:pt x="8189" y="156769"/>
                    </a:lnTo>
                    <a:lnTo>
                      <a:pt x="8411" y="156163"/>
                    </a:lnTo>
                    <a:lnTo>
                      <a:pt x="8625" y="155491"/>
                    </a:lnTo>
                    <a:lnTo>
                      <a:pt x="8824" y="154818"/>
                    </a:lnTo>
                    <a:lnTo>
                      <a:pt x="9024" y="154078"/>
                    </a:lnTo>
                    <a:lnTo>
                      <a:pt x="9209" y="153304"/>
                    </a:lnTo>
                    <a:lnTo>
                      <a:pt x="9386" y="152496"/>
                    </a:lnTo>
                    <a:lnTo>
                      <a:pt x="9556" y="151622"/>
                    </a:lnTo>
                    <a:lnTo>
                      <a:pt x="9719" y="150747"/>
                    </a:lnTo>
                    <a:lnTo>
                      <a:pt x="9874" y="149839"/>
                    </a:lnTo>
                    <a:lnTo>
                      <a:pt x="10014" y="148897"/>
                    </a:lnTo>
                    <a:lnTo>
                      <a:pt x="10140" y="147921"/>
                    </a:lnTo>
                    <a:lnTo>
                      <a:pt x="10266" y="146912"/>
                    </a:lnTo>
                    <a:lnTo>
                      <a:pt x="10369" y="145869"/>
                    </a:lnTo>
                    <a:lnTo>
                      <a:pt x="10465" y="144826"/>
                    </a:lnTo>
                    <a:lnTo>
                      <a:pt x="10554" y="143716"/>
                    </a:lnTo>
                    <a:lnTo>
                      <a:pt x="10628" y="142640"/>
                    </a:lnTo>
                    <a:lnTo>
                      <a:pt x="10687" y="141496"/>
                    </a:lnTo>
                    <a:lnTo>
                      <a:pt x="10731" y="140352"/>
                    </a:lnTo>
                    <a:lnTo>
                      <a:pt x="10768" y="139174"/>
                    </a:lnTo>
                    <a:lnTo>
                      <a:pt x="10790" y="137997"/>
                    </a:lnTo>
                    <a:lnTo>
                      <a:pt x="10798" y="136820"/>
                    </a:lnTo>
                    <a:lnTo>
                      <a:pt x="10790" y="135608"/>
                    </a:lnTo>
                    <a:lnTo>
                      <a:pt x="10768" y="134431"/>
                    </a:lnTo>
                    <a:lnTo>
                      <a:pt x="10731" y="133254"/>
                    </a:lnTo>
                    <a:lnTo>
                      <a:pt x="10687" y="132110"/>
                    </a:lnTo>
                    <a:lnTo>
                      <a:pt x="10628" y="131000"/>
                    </a:lnTo>
                    <a:lnTo>
                      <a:pt x="10554" y="129889"/>
                    </a:lnTo>
                    <a:lnTo>
                      <a:pt x="10465" y="128813"/>
                    </a:lnTo>
                    <a:lnTo>
                      <a:pt x="10369" y="127736"/>
                    </a:lnTo>
                    <a:lnTo>
                      <a:pt x="10266" y="126727"/>
                    </a:lnTo>
                    <a:lnTo>
                      <a:pt x="10140" y="125718"/>
                    </a:lnTo>
                    <a:lnTo>
                      <a:pt x="10014" y="124742"/>
                    </a:lnTo>
                    <a:lnTo>
                      <a:pt x="9874" y="123800"/>
                    </a:lnTo>
                    <a:lnTo>
                      <a:pt x="9719" y="122858"/>
                    </a:lnTo>
                    <a:lnTo>
                      <a:pt x="9556" y="121984"/>
                    </a:lnTo>
                    <a:lnTo>
                      <a:pt x="9386" y="121143"/>
                    </a:lnTo>
                    <a:lnTo>
                      <a:pt x="9209" y="120335"/>
                    </a:lnTo>
                    <a:lnTo>
                      <a:pt x="9024" y="119562"/>
                    </a:lnTo>
                    <a:lnTo>
                      <a:pt x="8824" y="118821"/>
                    </a:lnTo>
                    <a:lnTo>
                      <a:pt x="8625" y="118115"/>
                    </a:lnTo>
                    <a:lnTo>
                      <a:pt x="8411" y="117476"/>
                    </a:lnTo>
                    <a:lnTo>
                      <a:pt x="8189" y="116870"/>
                    </a:lnTo>
                    <a:lnTo>
                      <a:pt x="7967"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403" y="113472"/>
                    </a:lnTo>
                    <a:close/>
                    <a:moveTo>
                      <a:pt x="5122" y="226945"/>
                    </a:moveTo>
                    <a:lnTo>
                      <a:pt x="4848" y="227046"/>
                    </a:lnTo>
                    <a:lnTo>
                      <a:pt x="4582" y="227214"/>
                    </a:lnTo>
                    <a:lnTo>
                      <a:pt x="4316" y="227416"/>
                    </a:lnTo>
                    <a:lnTo>
                      <a:pt x="4050" y="227651"/>
                    </a:lnTo>
                    <a:lnTo>
                      <a:pt x="3799" y="227988"/>
                    </a:lnTo>
                    <a:lnTo>
                      <a:pt x="3548" y="228358"/>
                    </a:lnTo>
                    <a:lnTo>
                      <a:pt x="3304" y="228761"/>
                    </a:lnTo>
                    <a:lnTo>
                      <a:pt x="3060" y="229232"/>
                    </a:lnTo>
                    <a:lnTo>
                      <a:pt x="2831" y="229771"/>
                    </a:lnTo>
                    <a:lnTo>
                      <a:pt x="2602" y="230309"/>
                    </a:lnTo>
                    <a:lnTo>
                      <a:pt x="2387" y="230915"/>
                    </a:lnTo>
                    <a:lnTo>
                      <a:pt x="2173" y="231587"/>
                    </a:lnTo>
                    <a:lnTo>
                      <a:pt x="1966" y="232260"/>
                    </a:lnTo>
                    <a:lnTo>
                      <a:pt x="1774" y="233000"/>
                    </a:lnTo>
                    <a:lnTo>
                      <a:pt x="1589" y="233774"/>
                    </a:lnTo>
                    <a:lnTo>
                      <a:pt x="1404" y="234581"/>
                    </a:lnTo>
                    <a:lnTo>
                      <a:pt x="1234" y="235422"/>
                    </a:lnTo>
                    <a:lnTo>
                      <a:pt x="1079" y="236331"/>
                    </a:lnTo>
                    <a:lnTo>
                      <a:pt x="924" y="237239"/>
                    </a:lnTo>
                    <a:lnTo>
                      <a:pt x="784" y="238181"/>
                    </a:lnTo>
                    <a:lnTo>
                      <a:pt x="658" y="239157"/>
                    </a:lnTo>
                    <a:lnTo>
                      <a:pt x="532" y="240166"/>
                    </a:lnTo>
                    <a:lnTo>
                      <a:pt x="429" y="241209"/>
                    </a:lnTo>
                    <a:lnTo>
                      <a:pt x="333" y="242252"/>
                    </a:lnTo>
                    <a:lnTo>
                      <a:pt x="244" y="243328"/>
                    </a:lnTo>
                    <a:lnTo>
                      <a:pt x="170" y="244438"/>
                    </a:lnTo>
                    <a:lnTo>
                      <a:pt x="111" y="245582"/>
                    </a:lnTo>
                    <a:lnTo>
                      <a:pt x="67" y="246726"/>
                    </a:lnTo>
                    <a:lnTo>
                      <a:pt x="30" y="247903"/>
                    </a:lnTo>
                    <a:lnTo>
                      <a:pt x="8" y="249081"/>
                    </a:lnTo>
                    <a:lnTo>
                      <a:pt x="0" y="250258"/>
                    </a:lnTo>
                    <a:lnTo>
                      <a:pt x="8" y="251469"/>
                    </a:lnTo>
                    <a:lnTo>
                      <a:pt x="30" y="252647"/>
                    </a:lnTo>
                    <a:lnTo>
                      <a:pt x="67" y="253824"/>
                    </a:lnTo>
                    <a:lnTo>
                      <a:pt x="111" y="254968"/>
                    </a:lnTo>
                    <a:lnTo>
                      <a:pt x="170" y="256078"/>
                    </a:lnTo>
                    <a:lnTo>
                      <a:pt x="244" y="257188"/>
                    </a:lnTo>
                    <a:lnTo>
                      <a:pt x="333" y="258265"/>
                    </a:lnTo>
                    <a:lnTo>
                      <a:pt x="429" y="259341"/>
                    </a:lnTo>
                    <a:lnTo>
                      <a:pt x="532" y="260384"/>
                    </a:lnTo>
                    <a:lnTo>
                      <a:pt x="658" y="261360"/>
                    </a:lnTo>
                    <a:lnTo>
                      <a:pt x="784" y="262336"/>
                    </a:lnTo>
                    <a:lnTo>
                      <a:pt x="924" y="263311"/>
                    </a:lnTo>
                    <a:lnTo>
                      <a:pt x="1079" y="264220"/>
                    </a:lnTo>
                    <a:lnTo>
                      <a:pt x="1234" y="265094"/>
                    </a:lnTo>
                    <a:lnTo>
                      <a:pt x="1404" y="265935"/>
                    </a:lnTo>
                    <a:lnTo>
                      <a:pt x="1589" y="266743"/>
                    </a:lnTo>
                    <a:lnTo>
                      <a:pt x="1774" y="267516"/>
                    </a:lnTo>
                    <a:lnTo>
                      <a:pt x="1966" y="268256"/>
                    </a:lnTo>
                    <a:lnTo>
                      <a:pt x="2173" y="268963"/>
                    </a:lnTo>
                    <a:lnTo>
                      <a:pt x="2387" y="269602"/>
                    </a:lnTo>
                    <a:lnTo>
                      <a:pt x="2602" y="270208"/>
                    </a:lnTo>
                    <a:lnTo>
                      <a:pt x="2831" y="270780"/>
                    </a:lnTo>
                    <a:lnTo>
                      <a:pt x="3060" y="271318"/>
                    </a:lnTo>
                    <a:lnTo>
                      <a:pt x="3304" y="271789"/>
                    </a:lnTo>
                    <a:lnTo>
                      <a:pt x="3548" y="272193"/>
                    </a:lnTo>
                    <a:lnTo>
                      <a:pt x="3799" y="272563"/>
                    </a:lnTo>
                    <a:lnTo>
                      <a:pt x="4050" y="272865"/>
                    </a:lnTo>
                    <a:lnTo>
                      <a:pt x="4316" y="273134"/>
                    </a:lnTo>
                    <a:lnTo>
                      <a:pt x="4582" y="273336"/>
                    </a:lnTo>
                    <a:lnTo>
                      <a:pt x="4848" y="273505"/>
                    </a:lnTo>
                    <a:lnTo>
                      <a:pt x="5122" y="273572"/>
                    </a:lnTo>
                    <a:lnTo>
                      <a:pt x="5403"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7" y="270780"/>
                    </a:lnTo>
                    <a:lnTo>
                      <a:pt x="8189" y="270208"/>
                    </a:lnTo>
                    <a:lnTo>
                      <a:pt x="8411" y="269602"/>
                    </a:lnTo>
                    <a:lnTo>
                      <a:pt x="8625" y="268963"/>
                    </a:lnTo>
                    <a:lnTo>
                      <a:pt x="8824" y="268256"/>
                    </a:lnTo>
                    <a:lnTo>
                      <a:pt x="9024" y="267516"/>
                    </a:lnTo>
                    <a:lnTo>
                      <a:pt x="9209" y="266743"/>
                    </a:lnTo>
                    <a:lnTo>
                      <a:pt x="9386" y="265935"/>
                    </a:lnTo>
                    <a:lnTo>
                      <a:pt x="9556" y="265094"/>
                    </a:lnTo>
                    <a:lnTo>
                      <a:pt x="9719" y="264220"/>
                    </a:lnTo>
                    <a:lnTo>
                      <a:pt x="9874" y="263311"/>
                    </a:lnTo>
                    <a:lnTo>
                      <a:pt x="10014" y="262336"/>
                    </a:lnTo>
                    <a:lnTo>
                      <a:pt x="10140" y="261360"/>
                    </a:lnTo>
                    <a:lnTo>
                      <a:pt x="10266" y="260384"/>
                    </a:lnTo>
                    <a:lnTo>
                      <a:pt x="10369" y="259341"/>
                    </a:lnTo>
                    <a:lnTo>
                      <a:pt x="10465" y="258265"/>
                    </a:lnTo>
                    <a:lnTo>
                      <a:pt x="10554" y="257188"/>
                    </a:lnTo>
                    <a:lnTo>
                      <a:pt x="10628" y="256078"/>
                    </a:lnTo>
                    <a:lnTo>
                      <a:pt x="10687" y="254968"/>
                    </a:lnTo>
                    <a:lnTo>
                      <a:pt x="10731" y="253824"/>
                    </a:lnTo>
                    <a:lnTo>
                      <a:pt x="10768" y="252647"/>
                    </a:lnTo>
                    <a:lnTo>
                      <a:pt x="10790" y="251469"/>
                    </a:lnTo>
                    <a:lnTo>
                      <a:pt x="10798" y="250258"/>
                    </a:lnTo>
                    <a:lnTo>
                      <a:pt x="10790" y="249081"/>
                    </a:lnTo>
                    <a:lnTo>
                      <a:pt x="10768" y="247903"/>
                    </a:lnTo>
                    <a:lnTo>
                      <a:pt x="10731" y="246726"/>
                    </a:lnTo>
                    <a:lnTo>
                      <a:pt x="10687" y="245582"/>
                    </a:lnTo>
                    <a:lnTo>
                      <a:pt x="10628" y="244438"/>
                    </a:lnTo>
                    <a:lnTo>
                      <a:pt x="10554" y="243328"/>
                    </a:lnTo>
                    <a:lnTo>
                      <a:pt x="10465" y="242252"/>
                    </a:lnTo>
                    <a:lnTo>
                      <a:pt x="10369" y="241209"/>
                    </a:lnTo>
                    <a:lnTo>
                      <a:pt x="10266" y="240166"/>
                    </a:lnTo>
                    <a:lnTo>
                      <a:pt x="10140" y="239157"/>
                    </a:lnTo>
                    <a:lnTo>
                      <a:pt x="10014" y="238181"/>
                    </a:lnTo>
                    <a:lnTo>
                      <a:pt x="9874" y="237239"/>
                    </a:lnTo>
                    <a:lnTo>
                      <a:pt x="9719" y="236331"/>
                    </a:lnTo>
                    <a:lnTo>
                      <a:pt x="9556" y="235422"/>
                    </a:lnTo>
                    <a:lnTo>
                      <a:pt x="9386" y="234581"/>
                    </a:lnTo>
                    <a:lnTo>
                      <a:pt x="9209" y="233774"/>
                    </a:lnTo>
                    <a:lnTo>
                      <a:pt x="9024" y="233000"/>
                    </a:lnTo>
                    <a:lnTo>
                      <a:pt x="8824" y="232260"/>
                    </a:lnTo>
                    <a:lnTo>
                      <a:pt x="8625" y="231587"/>
                    </a:lnTo>
                    <a:lnTo>
                      <a:pt x="8411" y="230915"/>
                    </a:lnTo>
                    <a:lnTo>
                      <a:pt x="8189" y="230309"/>
                    </a:lnTo>
                    <a:lnTo>
                      <a:pt x="7967"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22" y="340384"/>
                    </a:moveTo>
                    <a:lnTo>
                      <a:pt x="4848" y="340485"/>
                    </a:lnTo>
                    <a:lnTo>
                      <a:pt x="4582" y="340653"/>
                    </a:lnTo>
                    <a:lnTo>
                      <a:pt x="4316" y="340855"/>
                    </a:lnTo>
                    <a:lnTo>
                      <a:pt x="4050" y="341124"/>
                    </a:lnTo>
                    <a:lnTo>
                      <a:pt x="3799" y="341426"/>
                    </a:lnTo>
                    <a:lnTo>
                      <a:pt x="3548" y="341797"/>
                    </a:lnTo>
                    <a:lnTo>
                      <a:pt x="3304" y="342200"/>
                    </a:lnTo>
                    <a:lnTo>
                      <a:pt x="3060" y="342671"/>
                    </a:lnTo>
                    <a:lnTo>
                      <a:pt x="2831" y="343209"/>
                    </a:lnTo>
                    <a:lnTo>
                      <a:pt x="2602" y="343748"/>
                    </a:lnTo>
                    <a:lnTo>
                      <a:pt x="2387" y="344387"/>
                    </a:lnTo>
                    <a:lnTo>
                      <a:pt x="2173" y="345026"/>
                    </a:lnTo>
                    <a:lnTo>
                      <a:pt x="1966" y="345733"/>
                    </a:lnTo>
                    <a:lnTo>
                      <a:pt x="1774" y="346439"/>
                    </a:lnTo>
                    <a:lnTo>
                      <a:pt x="1589" y="347213"/>
                    </a:lnTo>
                    <a:lnTo>
                      <a:pt x="1404" y="348054"/>
                    </a:lnTo>
                    <a:lnTo>
                      <a:pt x="1234" y="348895"/>
                    </a:lnTo>
                    <a:lnTo>
                      <a:pt x="1079" y="349770"/>
                    </a:lnTo>
                    <a:lnTo>
                      <a:pt x="924" y="350678"/>
                    </a:lnTo>
                    <a:lnTo>
                      <a:pt x="784" y="351620"/>
                    </a:lnTo>
                    <a:lnTo>
                      <a:pt x="658" y="352595"/>
                    </a:lnTo>
                    <a:lnTo>
                      <a:pt x="532" y="353605"/>
                    </a:lnTo>
                    <a:lnTo>
                      <a:pt x="429" y="354648"/>
                    </a:lnTo>
                    <a:lnTo>
                      <a:pt x="333" y="355724"/>
                    </a:lnTo>
                    <a:lnTo>
                      <a:pt x="244" y="356801"/>
                    </a:lnTo>
                    <a:lnTo>
                      <a:pt x="170" y="357911"/>
                    </a:lnTo>
                    <a:lnTo>
                      <a:pt x="111" y="359021"/>
                    </a:lnTo>
                    <a:lnTo>
                      <a:pt x="67" y="360165"/>
                    </a:lnTo>
                    <a:lnTo>
                      <a:pt x="30" y="361342"/>
                    </a:lnTo>
                    <a:lnTo>
                      <a:pt x="8" y="362520"/>
                    </a:lnTo>
                    <a:lnTo>
                      <a:pt x="0" y="363697"/>
                    </a:lnTo>
                    <a:lnTo>
                      <a:pt x="8" y="364908"/>
                    </a:lnTo>
                    <a:lnTo>
                      <a:pt x="30" y="366086"/>
                    </a:lnTo>
                    <a:lnTo>
                      <a:pt x="67" y="367263"/>
                    </a:lnTo>
                    <a:lnTo>
                      <a:pt x="111" y="368407"/>
                    </a:lnTo>
                    <a:lnTo>
                      <a:pt x="170" y="369517"/>
                    </a:lnTo>
                    <a:lnTo>
                      <a:pt x="244" y="370627"/>
                    </a:lnTo>
                    <a:lnTo>
                      <a:pt x="333" y="371704"/>
                    </a:lnTo>
                    <a:lnTo>
                      <a:pt x="429" y="372780"/>
                    </a:lnTo>
                    <a:lnTo>
                      <a:pt x="532" y="373823"/>
                    </a:lnTo>
                    <a:lnTo>
                      <a:pt x="658" y="374799"/>
                    </a:lnTo>
                    <a:lnTo>
                      <a:pt x="784" y="375808"/>
                    </a:lnTo>
                    <a:lnTo>
                      <a:pt x="924" y="376750"/>
                    </a:lnTo>
                    <a:lnTo>
                      <a:pt x="1079" y="377658"/>
                    </a:lnTo>
                    <a:lnTo>
                      <a:pt x="1234" y="378533"/>
                    </a:lnTo>
                    <a:lnTo>
                      <a:pt x="1404" y="379374"/>
                    </a:lnTo>
                    <a:lnTo>
                      <a:pt x="1589" y="380215"/>
                    </a:lnTo>
                    <a:lnTo>
                      <a:pt x="1774" y="380989"/>
                    </a:lnTo>
                    <a:lnTo>
                      <a:pt x="1966" y="381695"/>
                    </a:lnTo>
                    <a:lnTo>
                      <a:pt x="2173" y="382402"/>
                    </a:lnTo>
                    <a:lnTo>
                      <a:pt x="2387" y="383041"/>
                    </a:lnTo>
                    <a:lnTo>
                      <a:pt x="2602" y="383680"/>
                    </a:lnTo>
                    <a:lnTo>
                      <a:pt x="2831" y="384218"/>
                    </a:lnTo>
                    <a:lnTo>
                      <a:pt x="3060" y="384757"/>
                    </a:lnTo>
                    <a:lnTo>
                      <a:pt x="3304" y="385228"/>
                    </a:lnTo>
                    <a:lnTo>
                      <a:pt x="3548" y="385631"/>
                    </a:lnTo>
                    <a:lnTo>
                      <a:pt x="3799" y="386001"/>
                    </a:lnTo>
                    <a:lnTo>
                      <a:pt x="4050" y="386304"/>
                    </a:lnTo>
                    <a:lnTo>
                      <a:pt x="4316" y="386573"/>
                    </a:lnTo>
                    <a:lnTo>
                      <a:pt x="4582" y="386775"/>
                    </a:lnTo>
                    <a:lnTo>
                      <a:pt x="4848" y="386943"/>
                    </a:lnTo>
                    <a:lnTo>
                      <a:pt x="5122"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7" y="384218"/>
                    </a:lnTo>
                    <a:lnTo>
                      <a:pt x="8189" y="383680"/>
                    </a:lnTo>
                    <a:lnTo>
                      <a:pt x="8411" y="383041"/>
                    </a:lnTo>
                    <a:lnTo>
                      <a:pt x="8625" y="382402"/>
                    </a:lnTo>
                    <a:lnTo>
                      <a:pt x="8824" y="381695"/>
                    </a:lnTo>
                    <a:lnTo>
                      <a:pt x="9024" y="380989"/>
                    </a:lnTo>
                    <a:lnTo>
                      <a:pt x="9209" y="380215"/>
                    </a:lnTo>
                    <a:lnTo>
                      <a:pt x="9386" y="379374"/>
                    </a:lnTo>
                    <a:lnTo>
                      <a:pt x="9556" y="378533"/>
                    </a:lnTo>
                    <a:lnTo>
                      <a:pt x="9719" y="377658"/>
                    </a:lnTo>
                    <a:lnTo>
                      <a:pt x="9874" y="376750"/>
                    </a:lnTo>
                    <a:lnTo>
                      <a:pt x="10014" y="375808"/>
                    </a:lnTo>
                    <a:lnTo>
                      <a:pt x="10140" y="374799"/>
                    </a:lnTo>
                    <a:lnTo>
                      <a:pt x="10266" y="373823"/>
                    </a:lnTo>
                    <a:lnTo>
                      <a:pt x="10369" y="372780"/>
                    </a:lnTo>
                    <a:lnTo>
                      <a:pt x="10465" y="371704"/>
                    </a:lnTo>
                    <a:lnTo>
                      <a:pt x="10554" y="370627"/>
                    </a:lnTo>
                    <a:lnTo>
                      <a:pt x="10628" y="369517"/>
                    </a:lnTo>
                    <a:lnTo>
                      <a:pt x="10687" y="368407"/>
                    </a:lnTo>
                    <a:lnTo>
                      <a:pt x="10731" y="367263"/>
                    </a:lnTo>
                    <a:lnTo>
                      <a:pt x="10768" y="366086"/>
                    </a:lnTo>
                    <a:lnTo>
                      <a:pt x="10790" y="364908"/>
                    </a:lnTo>
                    <a:lnTo>
                      <a:pt x="10798" y="363697"/>
                    </a:lnTo>
                    <a:lnTo>
                      <a:pt x="10790" y="362520"/>
                    </a:lnTo>
                    <a:lnTo>
                      <a:pt x="10768" y="361342"/>
                    </a:lnTo>
                    <a:lnTo>
                      <a:pt x="10731" y="360165"/>
                    </a:lnTo>
                    <a:lnTo>
                      <a:pt x="10687" y="359021"/>
                    </a:lnTo>
                    <a:lnTo>
                      <a:pt x="10628" y="357911"/>
                    </a:lnTo>
                    <a:lnTo>
                      <a:pt x="10554" y="356801"/>
                    </a:lnTo>
                    <a:lnTo>
                      <a:pt x="10465" y="355724"/>
                    </a:lnTo>
                    <a:lnTo>
                      <a:pt x="10369" y="354648"/>
                    </a:lnTo>
                    <a:lnTo>
                      <a:pt x="10266" y="353605"/>
                    </a:lnTo>
                    <a:lnTo>
                      <a:pt x="10140" y="352595"/>
                    </a:lnTo>
                    <a:lnTo>
                      <a:pt x="10014" y="351620"/>
                    </a:lnTo>
                    <a:lnTo>
                      <a:pt x="9874" y="350678"/>
                    </a:lnTo>
                    <a:lnTo>
                      <a:pt x="9719" y="349770"/>
                    </a:lnTo>
                    <a:lnTo>
                      <a:pt x="9556" y="348895"/>
                    </a:lnTo>
                    <a:lnTo>
                      <a:pt x="9386" y="348054"/>
                    </a:lnTo>
                    <a:lnTo>
                      <a:pt x="9209" y="347213"/>
                    </a:lnTo>
                    <a:lnTo>
                      <a:pt x="9024" y="346439"/>
                    </a:lnTo>
                    <a:lnTo>
                      <a:pt x="8824" y="345733"/>
                    </a:lnTo>
                    <a:lnTo>
                      <a:pt x="8625" y="345026"/>
                    </a:lnTo>
                    <a:lnTo>
                      <a:pt x="8411" y="344387"/>
                    </a:lnTo>
                    <a:lnTo>
                      <a:pt x="8189" y="343748"/>
                    </a:lnTo>
                    <a:lnTo>
                      <a:pt x="7967"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403" y="453822"/>
                    </a:moveTo>
                    <a:lnTo>
                      <a:pt x="5122" y="453856"/>
                    </a:lnTo>
                    <a:lnTo>
                      <a:pt x="4848" y="453957"/>
                    </a:lnTo>
                    <a:lnTo>
                      <a:pt x="4582" y="454092"/>
                    </a:lnTo>
                    <a:lnTo>
                      <a:pt x="4316" y="454293"/>
                    </a:lnTo>
                    <a:lnTo>
                      <a:pt x="4050" y="454562"/>
                    </a:lnTo>
                    <a:lnTo>
                      <a:pt x="3799" y="454865"/>
                    </a:lnTo>
                    <a:lnTo>
                      <a:pt x="3548" y="455235"/>
                    </a:lnTo>
                    <a:lnTo>
                      <a:pt x="3304" y="455639"/>
                    </a:lnTo>
                    <a:lnTo>
                      <a:pt x="3060" y="456110"/>
                    </a:lnTo>
                    <a:lnTo>
                      <a:pt x="2831" y="456615"/>
                    </a:lnTo>
                    <a:lnTo>
                      <a:pt x="2602" y="457153"/>
                    </a:lnTo>
                    <a:lnTo>
                      <a:pt x="2387" y="457758"/>
                    </a:lnTo>
                    <a:lnTo>
                      <a:pt x="2173" y="458398"/>
                    </a:lnTo>
                    <a:lnTo>
                      <a:pt x="1966" y="459104"/>
                    </a:lnTo>
                    <a:lnTo>
                      <a:pt x="1774" y="459811"/>
                    </a:lnTo>
                    <a:lnTo>
                      <a:pt x="1589" y="460584"/>
                    </a:lnTo>
                    <a:lnTo>
                      <a:pt x="1404" y="461392"/>
                    </a:lnTo>
                    <a:lnTo>
                      <a:pt x="1234" y="462233"/>
                    </a:lnTo>
                    <a:lnTo>
                      <a:pt x="1079" y="463141"/>
                    </a:lnTo>
                    <a:lnTo>
                      <a:pt x="924" y="464049"/>
                    </a:lnTo>
                    <a:lnTo>
                      <a:pt x="784" y="464991"/>
                    </a:lnTo>
                    <a:lnTo>
                      <a:pt x="658" y="465967"/>
                    </a:lnTo>
                    <a:lnTo>
                      <a:pt x="532" y="466976"/>
                    </a:lnTo>
                    <a:lnTo>
                      <a:pt x="429" y="468019"/>
                    </a:lnTo>
                    <a:lnTo>
                      <a:pt x="333" y="469062"/>
                    </a:lnTo>
                    <a:lnTo>
                      <a:pt x="244" y="470172"/>
                    </a:lnTo>
                    <a:lnTo>
                      <a:pt x="170" y="471282"/>
                    </a:lnTo>
                    <a:lnTo>
                      <a:pt x="111" y="472426"/>
                    </a:lnTo>
                    <a:lnTo>
                      <a:pt x="67" y="473570"/>
                    </a:lnTo>
                    <a:lnTo>
                      <a:pt x="30" y="474747"/>
                    </a:lnTo>
                    <a:lnTo>
                      <a:pt x="8" y="475958"/>
                    </a:lnTo>
                    <a:lnTo>
                      <a:pt x="0" y="477170"/>
                    </a:lnTo>
                    <a:lnTo>
                      <a:pt x="8" y="478381"/>
                    </a:lnTo>
                    <a:lnTo>
                      <a:pt x="30" y="479558"/>
                    </a:lnTo>
                    <a:lnTo>
                      <a:pt x="67" y="480702"/>
                    </a:lnTo>
                    <a:lnTo>
                      <a:pt x="111" y="481879"/>
                    </a:lnTo>
                    <a:lnTo>
                      <a:pt x="170" y="482989"/>
                    </a:lnTo>
                    <a:lnTo>
                      <a:pt x="244" y="484100"/>
                    </a:lnTo>
                    <a:lnTo>
                      <a:pt x="333" y="485176"/>
                    </a:lnTo>
                    <a:lnTo>
                      <a:pt x="429" y="486253"/>
                    </a:lnTo>
                    <a:lnTo>
                      <a:pt x="532" y="487262"/>
                    </a:lnTo>
                    <a:lnTo>
                      <a:pt x="658" y="488271"/>
                    </a:lnTo>
                    <a:lnTo>
                      <a:pt x="784" y="489247"/>
                    </a:lnTo>
                    <a:lnTo>
                      <a:pt x="924" y="490189"/>
                    </a:lnTo>
                    <a:lnTo>
                      <a:pt x="1079" y="491131"/>
                    </a:lnTo>
                    <a:lnTo>
                      <a:pt x="1234" y="492005"/>
                    </a:lnTo>
                    <a:lnTo>
                      <a:pt x="1404" y="492846"/>
                    </a:lnTo>
                    <a:lnTo>
                      <a:pt x="1589" y="493654"/>
                    </a:lnTo>
                    <a:lnTo>
                      <a:pt x="1774" y="494428"/>
                    </a:lnTo>
                    <a:lnTo>
                      <a:pt x="1966" y="495168"/>
                    </a:lnTo>
                    <a:lnTo>
                      <a:pt x="2173" y="495874"/>
                    </a:lnTo>
                    <a:lnTo>
                      <a:pt x="2387" y="496513"/>
                    </a:lnTo>
                    <a:lnTo>
                      <a:pt x="2602" y="497119"/>
                    </a:lnTo>
                    <a:lnTo>
                      <a:pt x="2831" y="497691"/>
                    </a:lnTo>
                    <a:lnTo>
                      <a:pt x="3060" y="498195"/>
                    </a:lnTo>
                    <a:lnTo>
                      <a:pt x="3304" y="498666"/>
                    </a:lnTo>
                    <a:lnTo>
                      <a:pt x="3548" y="499104"/>
                    </a:lnTo>
                    <a:lnTo>
                      <a:pt x="3799" y="499474"/>
                    </a:lnTo>
                    <a:lnTo>
                      <a:pt x="4050" y="499777"/>
                    </a:lnTo>
                    <a:lnTo>
                      <a:pt x="4316" y="500046"/>
                    </a:lnTo>
                    <a:lnTo>
                      <a:pt x="4582" y="500248"/>
                    </a:lnTo>
                    <a:lnTo>
                      <a:pt x="4848" y="500382"/>
                    </a:lnTo>
                    <a:lnTo>
                      <a:pt x="5122" y="500483"/>
                    </a:lnTo>
                    <a:lnTo>
                      <a:pt x="5403"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7" y="497691"/>
                    </a:lnTo>
                    <a:lnTo>
                      <a:pt x="8189" y="497119"/>
                    </a:lnTo>
                    <a:lnTo>
                      <a:pt x="8411" y="496513"/>
                    </a:lnTo>
                    <a:lnTo>
                      <a:pt x="8625" y="495874"/>
                    </a:lnTo>
                    <a:lnTo>
                      <a:pt x="8824" y="495168"/>
                    </a:lnTo>
                    <a:lnTo>
                      <a:pt x="9024" y="494428"/>
                    </a:lnTo>
                    <a:lnTo>
                      <a:pt x="9209" y="493654"/>
                    </a:lnTo>
                    <a:lnTo>
                      <a:pt x="9386" y="492846"/>
                    </a:lnTo>
                    <a:lnTo>
                      <a:pt x="9556" y="492005"/>
                    </a:lnTo>
                    <a:lnTo>
                      <a:pt x="9719" y="491131"/>
                    </a:lnTo>
                    <a:lnTo>
                      <a:pt x="9874" y="490189"/>
                    </a:lnTo>
                    <a:lnTo>
                      <a:pt x="10014" y="489247"/>
                    </a:lnTo>
                    <a:lnTo>
                      <a:pt x="10140" y="488271"/>
                    </a:lnTo>
                    <a:lnTo>
                      <a:pt x="10266" y="487262"/>
                    </a:lnTo>
                    <a:lnTo>
                      <a:pt x="10369" y="486253"/>
                    </a:lnTo>
                    <a:lnTo>
                      <a:pt x="10465" y="485176"/>
                    </a:lnTo>
                    <a:lnTo>
                      <a:pt x="10554" y="484100"/>
                    </a:lnTo>
                    <a:lnTo>
                      <a:pt x="10628" y="482989"/>
                    </a:lnTo>
                    <a:lnTo>
                      <a:pt x="10687" y="481879"/>
                    </a:lnTo>
                    <a:lnTo>
                      <a:pt x="10731" y="480702"/>
                    </a:lnTo>
                    <a:lnTo>
                      <a:pt x="10768" y="479558"/>
                    </a:lnTo>
                    <a:lnTo>
                      <a:pt x="10790" y="478381"/>
                    </a:lnTo>
                    <a:lnTo>
                      <a:pt x="10798" y="477170"/>
                    </a:lnTo>
                    <a:lnTo>
                      <a:pt x="10790" y="475958"/>
                    </a:lnTo>
                    <a:lnTo>
                      <a:pt x="10768" y="474747"/>
                    </a:lnTo>
                    <a:lnTo>
                      <a:pt x="10731" y="473570"/>
                    </a:lnTo>
                    <a:lnTo>
                      <a:pt x="10687" y="472426"/>
                    </a:lnTo>
                    <a:lnTo>
                      <a:pt x="10628" y="471282"/>
                    </a:lnTo>
                    <a:lnTo>
                      <a:pt x="10554" y="470172"/>
                    </a:lnTo>
                    <a:lnTo>
                      <a:pt x="10465" y="469062"/>
                    </a:lnTo>
                    <a:lnTo>
                      <a:pt x="10369" y="468019"/>
                    </a:lnTo>
                    <a:lnTo>
                      <a:pt x="10266" y="466976"/>
                    </a:lnTo>
                    <a:lnTo>
                      <a:pt x="10140" y="465967"/>
                    </a:lnTo>
                    <a:lnTo>
                      <a:pt x="10014" y="464991"/>
                    </a:lnTo>
                    <a:lnTo>
                      <a:pt x="9874" y="464049"/>
                    </a:lnTo>
                    <a:lnTo>
                      <a:pt x="9719" y="463141"/>
                    </a:lnTo>
                    <a:lnTo>
                      <a:pt x="9556" y="462233"/>
                    </a:lnTo>
                    <a:lnTo>
                      <a:pt x="9386" y="461392"/>
                    </a:lnTo>
                    <a:lnTo>
                      <a:pt x="9209" y="460584"/>
                    </a:lnTo>
                    <a:lnTo>
                      <a:pt x="9024" y="459811"/>
                    </a:lnTo>
                    <a:lnTo>
                      <a:pt x="8824" y="459104"/>
                    </a:lnTo>
                    <a:lnTo>
                      <a:pt x="8625" y="458398"/>
                    </a:lnTo>
                    <a:lnTo>
                      <a:pt x="8411" y="457758"/>
                    </a:lnTo>
                    <a:lnTo>
                      <a:pt x="8189" y="457153"/>
                    </a:lnTo>
                    <a:lnTo>
                      <a:pt x="7967"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403" y="453822"/>
                    </a:lnTo>
                    <a:close/>
                    <a:moveTo>
                      <a:pt x="5122" y="567059"/>
                    </a:moveTo>
                    <a:lnTo>
                      <a:pt x="4848" y="567160"/>
                    </a:lnTo>
                    <a:lnTo>
                      <a:pt x="4582" y="567328"/>
                    </a:lnTo>
                    <a:lnTo>
                      <a:pt x="4316" y="567530"/>
                    </a:lnTo>
                    <a:lnTo>
                      <a:pt x="4050" y="567766"/>
                    </a:lnTo>
                    <a:lnTo>
                      <a:pt x="3799" y="568102"/>
                    </a:lnTo>
                    <a:lnTo>
                      <a:pt x="3548" y="568472"/>
                    </a:lnTo>
                    <a:lnTo>
                      <a:pt x="3304" y="568876"/>
                    </a:lnTo>
                    <a:lnTo>
                      <a:pt x="3060" y="569347"/>
                    </a:lnTo>
                    <a:lnTo>
                      <a:pt x="2831" y="569885"/>
                    </a:lnTo>
                    <a:lnTo>
                      <a:pt x="2602" y="570423"/>
                    </a:lnTo>
                    <a:lnTo>
                      <a:pt x="2387" y="571029"/>
                    </a:lnTo>
                    <a:lnTo>
                      <a:pt x="2173" y="571702"/>
                    </a:lnTo>
                    <a:lnTo>
                      <a:pt x="1966" y="572408"/>
                    </a:lnTo>
                    <a:lnTo>
                      <a:pt x="1774" y="573115"/>
                    </a:lnTo>
                    <a:lnTo>
                      <a:pt x="1589" y="573889"/>
                    </a:lnTo>
                    <a:lnTo>
                      <a:pt x="1404" y="574730"/>
                    </a:lnTo>
                    <a:lnTo>
                      <a:pt x="1234" y="575571"/>
                    </a:lnTo>
                    <a:lnTo>
                      <a:pt x="1079" y="576445"/>
                    </a:lnTo>
                    <a:lnTo>
                      <a:pt x="924" y="577354"/>
                    </a:lnTo>
                    <a:lnTo>
                      <a:pt x="784" y="578296"/>
                    </a:lnTo>
                    <a:lnTo>
                      <a:pt x="658" y="579271"/>
                    </a:lnTo>
                    <a:lnTo>
                      <a:pt x="532" y="580280"/>
                    </a:lnTo>
                    <a:lnTo>
                      <a:pt x="429" y="581323"/>
                    </a:lnTo>
                    <a:lnTo>
                      <a:pt x="333" y="582400"/>
                    </a:lnTo>
                    <a:lnTo>
                      <a:pt x="244" y="583476"/>
                    </a:lnTo>
                    <a:lnTo>
                      <a:pt x="170" y="584586"/>
                    </a:lnTo>
                    <a:lnTo>
                      <a:pt x="111" y="585697"/>
                    </a:lnTo>
                    <a:lnTo>
                      <a:pt x="67" y="586840"/>
                    </a:lnTo>
                    <a:lnTo>
                      <a:pt x="30" y="588018"/>
                    </a:lnTo>
                    <a:lnTo>
                      <a:pt x="8" y="589195"/>
                    </a:lnTo>
                    <a:lnTo>
                      <a:pt x="0" y="590373"/>
                    </a:lnTo>
                    <a:lnTo>
                      <a:pt x="8" y="591618"/>
                    </a:lnTo>
                    <a:lnTo>
                      <a:pt x="30" y="592795"/>
                    </a:lnTo>
                    <a:lnTo>
                      <a:pt x="67" y="593972"/>
                    </a:lnTo>
                    <a:lnTo>
                      <a:pt x="111" y="595150"/>
                    </a:lnTo>
                    <a:lnTo>
                      <a:pt x="170" y="596294"/>
                    </a:lnTo>
                    <a:lnTo>
                      <a:pt x="244" y="597404"/>
                    </a:lnTo>
                    <a:lnTo>
                      <a:pt x="333" y="598480"/>
                    </a:lnTo>
                    <a:lnTo>
                      <a:pt x="429" y="599557"/>
                    </a:lnTo>
                    <a:lnTo>
                      <a:pt x="532" y="600600"/>
                    </a:lnTo>
                    <a:lnTo>
                      <a:pt x="658" y="601609"/>
                    </a:lnTo>
                    <a:lnTo>
                      <a:pt x="784" y="602585"/>
                    </a:lnTo>
                    <a:lnTo>
                      <a:pt x="924" y="603527"/>
                    </a:lnTo>
                    <a:lnTo>
                      <a:pt x="1079" y="604435"/>
                    </a:lnTo>
                    <a:lnTo>
                      <a:pt x="1234" y="605310"/>
                    </a:lnTo>
                    <a:lnTo>
                      <a:pt x="1404" y="606151"/>
                    </a:lnTo>
                    <a:lnTo>
                      <a:pt x="1589" y="606958"/>
                    </a:lnTo>
                    <a:lnTo>
                      <a:pt x="1774" y="607732"/>
                    </a:lnTo>
                    <a:lnTo>
                      <a:pt x="1966" y="608472"/>
                    </a:lnTo>
                    <a:lnTo>
                      <a:pt x="2173" y="609145"/>
                    </a:lnTo>
                    <a:lnTo>
                      <a:pt x="2387" y="609784"/>
                    </a:lnTo>
                    <a:lnTo>
                      <a:pt x="2602" y="610389"/>
                    </a:lnTo>
                    <a:lnTo>
                      <a:pt x="2831" y="610961"/>
                    </a:lnTo>
                    <a:lnTo>
                      <a:pt x="3060" y="611466"/>
                    </a:lnTo>
                    <a:lnTo>
                      <a:pt x="3304" y="611937"/>
                    </a:lnTo>
                    <a:lnTo>
                      <a:pt x="3548" y="612341"/>
                    </a:lnTo>
                    <a:lnTo>
                      <a:pt x="3799" y="612711"/>
                    </a:lnTo>
                    <a:lnTo>
                      <a:pt x="4050" y="613013"/>
                    </a:lnTo>
                    <a:lnTo>
                      <a:pt x="4316" y="613249"/>
                    </a:lnTo>
                    <a:lnTo>
                      <a:pt x="4582" y="613451"/>
                    </a:lnTo>
                    <a:lnTo>
                      <a:pt x="4848" y="613619"/>
                    </a:lnTo>
                    <a:lnTo>
                      <a:pt x="5122" y="613686"/>
                    </a:lnTo>
                    <a:lnTo>
                      <a:pt x="5403"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7" y="610961"/>
                    </a:lnTo>
                    <a:lnTo>
                      <a:pt x="8189" y="610389"/>
                    </a:lnTo>
                    <a:lnTo>
                      <a:pt x="8411" y="609784"/>
                    </a:lnTo>
                    <a:lnTo>
                      <a:pt x="8625" y="609145"/>
                    </a:lnTo>
                    <a:lnTo>
                      <a:pt x="8824" y="608472"/>
                    </a:lnTo>
                    <a:lnTo>
                      <a:pt x="9024" y="607732"/>
                    </a:lnTo>
                    <a:lnTo>
                      <a:pt x="9209" y="606958"/>
                    </a:lnTo>
                    <a:lnTo>
                      <a:pt x="9386" y="606151"/>
                    </a:lnTo>
                    <a:lnTo>
                      <a:pt x="9556" y="605310"/>
                    </a:lnTo>
                    <a:lnTo>
                      <a:pt x="9719" y="604435"/>
                    </a:lnTo>
                    <a:lnTo>
                      <a:pt x="9874" y="603527"/>
                    </a:lnTo>
                    <a:lnTo>
                      <a:pt x="10014" y="602585"/>
                    </a:lnTo>
                    <a:lnTo>
                      <a:pt x="10140" y="601609"/>
                    </a:lnTo>
                    <a:lnTo>
                      <a:pt x="10266" y="600600"/>
                    </a:lnTo>
                    <a:lnTo>
                      <a:pt x="10369" y="599557"/>
                    </a:lnTo>
                    <a:lnTo>
                      <a:pt x="10465" y="598480"/>
                    </a:lnTo>
                    <a:lnTo>
                      <a:pt x="10554" y="597404"/>
                    </a:lnTo>
                    <a:lnTo>
                      <a:pt x="10628" y="596294"/>
                    </a:lnTo>
                    <a:lnTo>
                      <a:pt x="10687" y="595150"/>
                    </a:lnTo>
                    <a:lnTo>
                      <a:pt x="10731" y="593972"/>
                    </a:lnTo>
                    <a:lnTo>
                      <a:pt x="10768" y="592795"/>
                    </a:lnTo>
                    <a:lnTo>
                      <a:pt x="10790" y="591618"/>
                    </a:lnTo>
                    <a:lnTo>
                      <a:pt x="10798" y="590373"/>
                    </a:lnTo>
                    <a:lnTo>
                      <a:pt x="10790" y="589195"/>
                    </a:lnTo>
                    <a:lnTo>
                      <a:pt x="10768" y="588018"/>
                    </a:lnTo>
                    <a:lnTo>
                      <a:pt x="10731" y="586840"/>
                    </a:lnTo>
                    <a:lnTo>
                      <a:pt x="10687" y="585697"/>
                    </a:lnTo>
                    <a:lnTo>
                      <a:pt x="10628" y="584586"/>
                    </a:lnTo>
                    <a:lnTo>
                      <a:pt x="10554" y="583476"/>
                    </a:lnTo>
                    <a:lnTo>
                      <a:pt x="10465" y="582400"/>
                    </a:lnTo>
                    <a:lnTo>
                      <a:pt x="10369" y="581323"/>
                    </a:lnTo>
                    <a:lnTo>
                      <a:pt x="10266" y="580280"/>
                    </a:lnTo>
                    <a:lnTo>
                      <a:pt x="10140" y="579271"/>
                    </a:lnTo>
                    <a:lnTo>
                      <a:pt x="10014" y="578296"/>
                    </a:lnTo>
                    <a:lnTo>
                      <a:pt x="9874" y="577354"/>
                    </a:lnTo>
                    <a:lnTo>
                      <a:pt x="9719" y="576445"/>
                    </a:lnTo>
                    <a:lnTo>
                      <a:pt x="9556" y="575571"/>
                    </a:lnTo>
                    <a:lnTo>
                      <a:pt x="9386" y="574730"/>
                    </a:lnTo>
                    <a:lnTo>
                      <a:pt x="9209" y="573889"/>
                    </a:lnTo>
                    <a:lnTo>
                      <a:pt x="9024" y="573115"/>
                    </a:lnTo>
                    <a:lnTo>
                      <a:pt x="8824" y="572408"/>
                    </a:lnTo>
                    <a:lnTo>
                      <a:pt x="8625" y="571702"/>
                    </a:lnTo>
                    <a:lnTo>
                      <a:pt x="8411" y="571029"/>
                    </a:lnTo>
                    <a:lnTo>
                      <a:pt x="8189" y="570423"/>
                    </a:lnTo>
                    <a:lnTo>
                      <a:pt x="7967"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4"/>
              <p:cNvSpPr/>
              <p:nvPr/>
            </p:nvSpPr>
            <p:spPr>
              <a:xfrm>
                <a:off x="10673645" y="1504158"/>
                <a:ext cx="55637" cy="742601"/>
              </a:xfrm>
              <a:custGeom>
                <a:avLst/>
                <a:gdLst/>
                <a:ahLst/>
                <a:cxnLst/>
                <a:rect l="l" t="t" r="r" b="b"/>
                <a:pathLst>
                  <a:path w="10798" h="613720" extrusionOk="0">
                    <a:moveTo>
                      <a:pt x="5396" y="0"/>
                    </a:moveTo>
                    <a:lnTo>
                      <a:pt x="5115" y="34"/>
                    </a:lnTo>
                    <a:lnTo>
                      <a:pt x="4841" y="135"/>
                    </a:lnTo>
                    <a:lnTo>
                      <a:pt x="4568" y="269"/>
                    </a:lnTo>
                    <a:lnTo>
                      <a:pt x="4302" y="471"/>
                    </a:lnTo>
                    <a:lnTo>
                      <a:pt x="4036" y="740"/>
                    </a:lnTo>
                    <a:lnTo>
                      <a:pt x="3777" y="1043"/>
                    </a:lnTo>
                    <a:lnTo>
                      <a:pt x="3526" y="1413"/>
                    </a:lnTo>
                    <a:lnTo>
                      <a:pt x="3282" y="1850"/>
                    </a:lnTo>
                    <a:lnTo>
                      <a:pt x="3038" y="2321"/>
                    </a:lnTo>
                    <a:lnTo>
                      <a:pt x="2809" y="2826"/>
                    </a:lnTo>
                    <a:lnTo>
                      <a:pt x="2580" y="3398"/>
                    </a:lnTo>
                    <a:lnTo>
                      <a:pt x="2358" y="4003"/>
                    </a:lnTo>
                    <a:lnTo>
                      <a:pt x="2151" y="4643"/>
                    </a:lnTo>
                    <a:lnTo>
                      <a:pt x="1944" y="5349"/>
                    </a:lnTo>
                    <a:lnTo>
                      <a:pt x="1752" y="6089"/>
                    </a:lnTo>
                    <a:lnTo>
                      <a:pt x="1567" y="6863"/>
                    </a:lnTo>
                    <a:lnTo>
                      <a:pt x="1390" y="7670"/>
                    </a:lnTo>
                    <a:lnTo>
                      <a:pt x="1220" y="8511"/>
                    </a:lnTo>
                    <a:lnTo>
                      <a:pt x="1057" y="9420"/>
                    </a:lnTo>
                    <a:lnTo>
                      <a:pt x="910" y="10328"/>
                    </a:lnTo>
                    <a:lnTo>
                      <a:pt x="769" y="11270"/>
                    </a:lnTo>
                    <a:lnTo>
                      <a:pt x="644" y="12245"/>
                    </a:lnTo>
                    <a:lnTo>
                      <a:pt x="525" y="13255"/>
                    </a:lnTo>
                    <a:lnTo>
                      <a:pt x="422" y="14298"/>
                    </a:lnTo>
                    <a:lnTo>
                      <a:pt x="326" y="15340"/>
                    </a:lnTo>
                    <a:lnTo>
                      <a:pt x="237" y="16417"/>
                    </a:lnTo>
                    <a:lnTo>
                      <a:pt x="171" y="17527"/>
                    </a:lnTo>
                    <a:lnTo>
                      <a:pt x="111" y="18671"/>
                    </a:lnTo>
                    <a:lnTo>
                      <a:pt x="60" y="19815"/>
                    </a:lnTo>
                    <a:lnTo>
                      <a:pt x="30" y="20959"/>
                    </a:lnTo>
                    <a:lnTo>
                      <a:pt x="8" y="22136"/>
                    </a:lnTo>
                    <a:lnTo>
                      <a:pt x="1" y="23347"/>
                    </a:lnTo>
                    <a:lnTo>
                      <a:pt x="8" y="24558"/>
                    </a:lnTo>
                    <a:lnTo>
                      <a:pt x="30" y="25736"/>
                    </a:lnTo>
                    <a:lnTo>
                      <a:pt x="60" y="26879"/>
                    </a:lnTo>
                    <a:lnTo>
                      <a:pt x="111" y="28023"/>
                    </a:lnTo>
                    <a:lnTo>
                      <a:pt x="171" y="29167"/>
                    </a:lnTo>
                    <a:lnTo>
                      <a:pt x="237" y="30277"/>
                    </a:lnTo>
                    <a:lnTo>
                      <a:pt x="326" y="31354"/>
                    </a:lnTo>
                    <a:lnTo>
                      <a:pt x="422" y="32397"/>
                    </a:lnTo>
                    <a:lnTo>
                      <a:pt x="525" y="33440"/>
                    </a:lnTo>
                    <a:lnTo>
                      <a:pt x="644" y="34449"/>
                    </a:lnTo>
                    <a:lnTo>
                      <a:pt x="769" y="35424"/>
                    </a:lnTo>
                    <a:lnTo>
                      <a:pt x="910" y="36366"/>
                    </a:lnTo>
                    <a:lnTo>
                      <a:pt x="1057" y="37275"/>
                    </a:lnTo>
                    <a:lnTo>
                      <a:pt x="1220" y="38183"/>
                    </a:lnTo>
                    <a:lnTo>
                      <a:pt x="1390" y="39024"/>
                    </a:lnTo>
                    <a:lnTo>
                      <a:pt x="1567" y="39831"/>
                    </a:lnTo>
                    <a:lnTo>
                      <a:pt x="1752" y="40605"/>
                    </a:lnTo>
                    <a:lnTo>
                      <a:pt x="1944" y="41345"/>
                    </a:lnTo>
                    <a:lnTo>
                      <a:pt x="2151" y="42052"/>
                    </a:lnTo>
                    <a:lnTo>
                      <a:pt x="2358" y="42691"/>
                    </a:lnTo>
                    <a:lnTo>
                      <a:pt x="2580" y="43296"/>
                    </a:lnTo>
                    <a:lnTo>
                      <a:pt x="2809" y="43868"/>
                    </a:lnTo>
                    <a:lnTo>
                      <a:pt x="3038" y="44373"/>
                    </a:lnTo>
                    <a:lnTo>
                      <a:pt x="3282" y="44844"/>
                    </a:lnTo>
                    <a:lnTo>
                      <a:pt x="3526" y="45281"/>
                    </a:lnTo>
                    <a:lnTo>
                      <a:pt x="3777" y="45651"/>
                    </a:lnTo>
                    <a:lnTo>
                      <a:pt x="4036" y="45954"/>
                    </a:lnTo>
                    <a:lnTo>
                      <a:pt x="4302" y="46223"/>
                    </a:lnTo>
                    <a:lnTo>
                      <a:pt x="4568" y="46425"/>
                    </a:lnTo>
                    <a:lnTo>
                      <a:pt x="4841" y="46560"/>
                    </a:lnTo>
                    <a:lnTo>
                      <a:pt x="5115" y="46661"/>
                    </a:lnTo>
                    <a:lnTo>
                      <a:pt x="5396" y="46694"/>
                    </a:lnTo>
                    <a:lnTo>
                      <a:pt x="5676" y="46661"/>
                    </a:lnTo>
                    <a:lnTo>
                      <a:pt x="5950" y="46560"/>
                    </a:lnTo>
                    <a:lnTo>
                      <a:pt x="6216" y="46425"/>
                    </a:lnTo>
                    <a:lnTo>
                      <a:pt x="6482" y="46223"/>
                    </a:lnTo>
                    <a:lnTo>
                      <a:pt x="6741" y="45954"/>
                    </a:lnTo>
                    <a:lnTo>
                      <a:pt x="6999" y="45651"/>
                    </a:lnTo>
                    <a:lnTo>
                      <a:pt x="7251" y="45281"/>
                    </a:lnTo>
                    <a:lnTo>
                      <a:pt x="7494" y="44844"/>
                    </a:lnTo>
                    <a:lnTo>
                      <a:pt x="7731" y="44373"/>
                    </a:lnTo>
                    <a:lnTo>
                      <a:pt x="7967" y="43868"/>
                    </a:lnTo>
                    <a:lnTo>
                      <a:pt x="8189" y="43296"/>
                    </a:lnTo>
                    <a:lnTo>
                      <a:pt x="8411" y="42691"/>
                    </a:lnTo>
                    <a:lnTo>
                      <a:pt x="8625" y="42052"/>
                    </a:lnTo>
                    <a:lnTo>
                      <a:pt x="8825" y="41345"/>
                    </a:lnTo>
                    <a:lnTo>
                      <a:pt x="9024" y="40605"/>
                    </a:lnTo>
                    <a:lnTo>
                      <a:pt x="9209" y="39831"/>
                    </a:lnTo>
                    <a:lnTo>
                      <a:pt x="9386" y="39024"/>
                    </a:lnTo>
                    <a:lnTo>
                      <a:pt x="9556" y="38183"/>
                    </a:lnTo>
                    <a:lnTo>
                      <a:pt x="9719" y="37275"/>
                    </a:lnTo>
                    <a:lnTo>
                      <a:pt x="9874" y="36366"/>
                    </a:lnTo>
                    <a:lnTo>
                      <a:pt x="10015" y="35424"/>
                    </a:lnTo>
                    <a:lnTo>
                      <a:pt x="10140" y="34449"/>
                    </a:lnTo>
                    <a:lnTo>
                      <a:pt x="10258" y="33440"/>
                    </a:lnTo>
                    <a:lnTo>
                      <a:pt x="10369" y="32397"/>
                    </a:lnTo>
                    <a:lnTo>
                      <a:pt x="10465" y="31354"/>
                    </a:lnTo>
                    <a:lnTo>
                      <a:pt x="10554" y="30277"/>
                    </a:lnTo>
                    <a:lnTo>
                      <a:pt x="10628" y="29167"/>
                    </a:lnTo>
                    <a:lnTo>
                      <a:pt x="10687" y="28023"/>
                    </a:lnTo>
                    <a:lnTo>
                      <a:pt x="10731" y="26879"/>
                    </a:lnTo>
                    <a:lnTo>
                      <a:pt x="10768" y="25736"/>
                    </a:lnTo>
                    <a:lnTo>
                      <a:pt x="10791" y="24558"/>
                    </a:lnTo>
                    <a:lnTo>
                      <a:pt x="10798" y="23347"/>
                    </a:lnTo>
                    <a:lnTo>
                      <a:pt x="10791" y="22136"/>
                    </a:lnTo>
                    <a:lnTo>
                      <a:pt x="10768" y="20959"/>
                    </a:lnTo>
                    <a:lnTo>
                      <a:pt x="10731" y="19815"/>
                    </a:lnTo>
                    <a:lnTo>
                      <a:pt x="10687" y="18671"/>
                    </a:lnTo>
                    <a:lnTo>
                      <a:pt x="10628" y="17527"/>
                    </a:lnTo>
                    <a:lnTo>
                      <a:pt x="10554" y="16417"/>
                    </a:lnTo>
                    <a:lnTo>
                      <a:pt x="10465" y="15340"/>
                    </a:lnTo>
                    <a:lnTo>
                      <a:pt x="10369" y="14298"/>
                    </a:lnTo>
                    <a:lnTo>
                      <a:pt x="10258" y="13255"/>
                    </a:lnTo>
                    <a:lnTo>
                      <a:pt x="10140" y="12245"/>
                    </a:lnTo>
                    <a:lnTo>
                      <a:pt x="10015" y="11270"/>
                    </a:lnTo>
                    <a:lnTo>
                      <a:pt x="9874" y="10328"/>
                    </a:lnTo>
                    <a:lnTo>
                      <a:pt x="9719" y="9420"/>
                    </a:lnTo>
                    <a:lnTo>
                      <a:pt x="9556" y="8511"/>
                    </a:lnTo>
                    <a:lnTo>
                      <a:pt x="9386" y="7670"/>
                    </a:lnTo>
                    <a:lnTo>
                      <a:pt x="9209" y="6863"/>
                    </a:lnTo>
                    <a:lnTo>
                      <a:pt x="9024" y="6089"/>
                    </a:lnTo>
                    <a:lnTo>
                      <a:pt x="8825" y="5349"/>
                    </a:lnTo>
                    <a:lnTo>
                      <a:pt x="8625" y="4643"/>
                    </a:lnTo>
                    <a:lnTo>
                      <a:pt x="8411" y="4003"/>
                    </a:lnTo>
                    <a:lnTo>
                      <a:pt x="8189" y="3398"/>
                    </a:lnTo>
                    <a:lnTo>
                      <a:pt x="7967" y="2826"/>
                    </a:lnTo>
                    <a:lnTo>
                      <a:pt x="7731" y="2321"/>
                    </a:lnTo>
                    <a:lnTo>
                      <a:pt x="7494" y="1850"/>
                    </a:lnTo>
                    <a:lnTo>
                      <a:pt x="7251" y="1413"/>
                    </a:lnTo>
                    <a:lnTo>
                      <a:pt x="6999" y="1043"/>
                    </a:lnTo>
                    <a:lnTo>
                      <a:pt x="6741" y="740"/>
                    </a:lnTo>
                    <a:lnTo>
                      <a:pt x="6482" y="471"/>
                    </a:lnTo>
                    <a:lnTo>
                      <a:pt x="6216" y="269"/>
                    </a:lnTo>
                    <a:lnTo>
                      <a:pt x="5950" y="135"/>
                    </a:lnTo>
                    <a:lnTo>
                      <a:pt x="5676" y="34"/>
                    </a:lnTo>
                    <a:lnTo>
                      <a:pt x="5396" y="0"/>
                    </a:lnTo>
                    <a:close/>
                    <a:moveTo>
                      <a:pt x="5396" y="113472"/>
                    </a:moveTo>
                    <a:lnTo>
                      <a:pt x="5115" y="113506"/>
                    </a:lnTo>
                    <a:lnTo>
                      <a:pt x="4841" y="113573"/>
                    </a:lnTo>
                    <a:lnTo>
                      <a:pt x="4568" y="113742"/>
                    </a:lnTo>
                    <a:lnTo>
                      <a:pt x="4302" y="113943"/>
                    </a:lnTo>
                    <a:lnTo>
                      <a:pt x="4036" y="114213"/>
                    </a:lnTo>
                    <a:lnTo>
                      <a:pt x="3777" y="114515"/>
                    </a:lnTo>
                    <a:lnTo>
                      <a:pt x="3526" y="114885"/>
                    </a:lnTo>
                    <a:lnTo>
                      <a:pt x="3282" y="115323"/>
                    </a:lnTo>
                    <a:lnTo>
                      <a:pt x="3038" y="115794"/>
                    </a:lnTo>
                    <a:lnTo>
                      <a:pt x="2809" y="116298"/>
                    </a:lnTo>
                    <a:lnTo>
                      <a:pt x="2580" y="116870"/>
                    </a:lnTo>
                    <a:lnTo>
                      <a:pt x="2358" y="117476"/>
                    </a:lnTo>
                    <a:lnTo>
                      <a:pt x="2151" y="118115"/>
                    </a:lnTo>
                    <a:lnTo>
                      <a:pt x="1944" y="118821"/>
                    </a:lnTo>
                    <a:lnTo>
                      <a:pt x="1752" y="119562"/>
                    </a:lnTo>
                    <a:lnTo>
                      <a:pt x="1567" y="120335"/>
                    </a:lnTo>
                    <a:lnTo>
                      <a:pt x="1390" y="121143"/>
                    </a:lnTo>
                    <a:lnTo>
                      <a:pt x="1220" y="121984"/>
                    </a:lnTo>
                    <a:lnTo>
                      <a:pt x="1057" y="122858"/>
                    </a:lnTo>
                    <a:lnTo>
                      <a:pt x="910" y="123800"/>
                    </a:lnTo>
                    <a:lnTo>
                      <a:pt x="769" y="124742"/>
                    </a:lnTo>
                    <a:lnTo>
                      <a:pt x="644" y="125718"/>
                    </a:lnTo>
                    <a:lnTo>
                      <a:pt x="525" y="126727"/>
                    </a:lnTo>
                    <a:lnTo>
                      <a:pt x="422" y="127736"/>
                    </a:lnTo>
                    <a:lnTo>
                      <a:pt x="326" y="128813"/>
                    </a:lnTo>
                    <a:lnTo>
                      <a:pt x="237" y="129889"/>
                    </a:lnTo>
                    <a:lnTo>
                      <a:pt x="171" y="131000"/>
                    </a:lnTo>
                    <a:lnTo>
                      <a:pt x="111" y="132110"/>
                    </a:lnTo>
                    <a:lnTo>
                      <a:pt x="60" y="133254"/>
                    </a:lnTo>
                    <a:lnTo>
                      <a:pt x="30" y="134431"/>
                    </a:lnTo>
                    <a:lnTo>
                      <a:pt x="8" y="135608"/>
                    </a:lnTo>
                    <a:lnTo>
                      <a:pt x="1" y="136820"/>
                    </a:lnTo>
                    <a:lnTo>
                      <a:pt x="8" y="137997"/>
                    </a:lnTo>
                    <a:lnTo>
                      <a:pt x="30" y="139174"/>
                    </a:lnTo>
                    <a:lnTo>
                      <a:pt x="60" y="140352"/>
                    </a:lnTo>
                    <a:lnTo>
                      <a:pt x="111" y="141496"/>
                    </a:lnTo>
                    <a:lnTo>
                      <a:pt x="171" y="142640"/>
                    </a:lnTo>
                    <a:lnTo>
                      <a:pt x="237" y="143716"/>
                    </a:lnTo>
                    <a:lnTo>
                      <a:pt x="326" y="144826"/>
                    </a:lnTo>
                    <a:lnTo>
                      <a:pt x="422" y="145869"/>
                    </a:lnTo>
                    <a:lnTo>
                      <a:pt x="525" y="146912"/>
                    </a:lnTo>
                    <a:lnTo>
                      <a:pt x="644" y="147921"/>
                    </a:lnTo>
                    <a:lnTo>
                      <a:pt x="769" y="148897"/>
                    </a:lnTo>
                    <a:lnTo>
                      <a:pt x="910" y="149839"/>
                    </a:lnTo>
                    <a:lnTo>
                      <a:pt x="1057" y="150747"/>
                    </a:lnTo>
                    <a:lnTo>
                      <a:pt x="1220" y="151622"/>
                    </a:lnTo>
                    <a:lnTo>
                      <a:pt x="1390" y="152496"/>
                    </a:lnTo>
                    <a:lnTo>
                      <a:pt x="1567" y="153304"/>
                    </a:lnTo>
                    <a:lnTo>
                      <a:pt x="1752" y="154078"/>
                    </a:lnTo>
                    <a:lnTo>
                      <a:pt x="1944" y="154818"/>
                    </a:lnTo>
                    <a:lnTo>
                      <a:pt x="2151" y="155491"/>
                    </a:lnTo>
                    <a:lnTo>
                      <a:pt x="2358" y="156163"/>
                    </a:lnTo>
                    <a:lnTo>
                      <a:pt x="2580" y="156769"/>
                    </a:lnTo>
                    <a:lnTo>
                      <a:pt x="2809" y="157341"/>
                    </a:lnTo>
                    <a:lnTo>
                      <a:pt x="3038" y="157845"/>
                    </a:lnTo>
                    <a:lnTo>
                      <a:pt x="3282" y="158316"/>
                    </a:lnTo>
                    <a:lnTo>
                      <a:pt x="3526" y="158720"/>
                    </a:lnTo>
                    <a:lnTo>
                      <a:pt x="3777" y="159090"/>
                    </a:lnTo>
                    <a:lnTo>
                      <a:pt x="4036" y="159427"/>
                    </a:lnTo>
                    <a:lnTo>
                      <a:pt x="4302" y="159696"/>
                    </a:lnTo>
                    <a:lnTo>
                      <a:pt x="4568" y="159898"/>
                    </a:lnTo>
                    <a:lnTo>
                      <a:pt x="4841" y="160032"/>
                    </a:lnTo>
                    <a:lnTo>
                      <a:pt x="5115" y="160133"/>
                    </a:lnTo>
                    <a:lnTo>
                      <a:pt x="5396" y="160167"/>
                    </a:lnTo>
                    <a:lnTo>
                      <a:pt x="5676" y="160133"/>
                    </a:lnTo>
                    <a:lnTo>
                      <a:pt x="5950" y="160032"/>
                    </a:lnTo>
                    <a:lnTo>
                      <a:pt x="6216" y="159898"/>
                    </a:lnTo>
                    <a:lnTo>
                      <a:pt x="6482" y="159696"/>
                    </a:lnTo>
                    <a:lnTo>
                      <a:pt x="6741" y="159427"/>
                    </a:lnTo>
                    <a:lnTo>
                      <a:pt x="6999" y="159090"/>
                    </a:lnTo>
                    <a:lnTo>
                      <a:pt x="7251" y="158720"/>
                    </a:lnTo>
                    <a:lnTo>
                      <a:pt x="7494" y="158316"/>
                    </a:lnTo>
                    <a:lnTo>
                      <a:pt x="7731" y="157845"/>
                    </a:lnTo>
                    <a:lnTo>
                      <a:pt x="7967" y="157341"/>
                    </a:lnTo>
                    <a:lnTo>
                      <a:pt x="8189" y="156769"/>
                    </a:lnTo>
                    <a:lnTo>
                      <a:pt x="8411" y="156163"/>
                    </a:lnTo>
                    <a:lnTo>
                      <a:pt x="8625" y="155491"/>
                    </a:lnTo>
                    <a:lnTo>
                      <a:pt x="8825" y="154818"/>
                    </a:lnTo>
                    <a:lnTo>
                      <a:pt x="9024" y="154078"/>
                    </a:lnTo>
                    <a:lnTo>
                      <a:pt x="9209" y="153304"/>
                    </a:lnTo>
                    <a:lnTo>
                      <a:pt x="9386" y="152496"/>
                    </a:lnTo>
                    <a:lnTo>
                      <a:pt x="9556" y="151622"/>
                    </a:lnTo>
                    <a:lnTo>
                      <a:pt x="9719" y="150747"/>
                    </a:lnTo>
                    <a:lnTo>
                      <a:pt x="9874" y="149839"/>
                    </a:lnTo>
                    <a:lnTo>
                      <a:pt x="10015" y="148897"/>
                    </a:lnTo>
                    <a:lnTo>
                      <a:pt x="10140" y="147921"/>
                    </a:lnTo>
                    <a:lnTo>
                      <a:pt x="10258" y="146912"/>
                    </a:lnTo>
                    <a:lnTo>
                      <a:pt x="10369" y="145869"/>
                    </a:lnTo>
                    <a:lnTo>
                      <a:pt x="10465" y="144826"/>
                    </a:lnTo>
                    <a:lnTo>
                      <a:pt x="10554" y="143716"/>
                    </a:lnTo>
                    <a:lnTo>
                      <a:pt x="10628" y="142640"/>
                    </a:lnTo>
                    <a:lnTo>
                      <a:pt x="10687" y="141496"/>
                    </a:lnTo>
                    <a:lnTo>
                      <a:pt x="10731" y="140352"/>
                    </a:lnTo>
                    <a:lnTo>
                      <a:pt x="10768" y="139174"/>
                    </a:lnTo>
                    <a:lnTo>
                      <a:pt x="10791" y="137997"/>
                    </a:lnTo>
                    <a:lnTo>
                      <a:pt x="10798" y="136820"/>
                    </a:lnTo>
                    <a:lnTo>
                      <a:pt x="10791" y="135608"/>
                    </a:lnTo>
                    <a:lnTo>
                      <a:pt x="10768" y="134431"/>
                    </a:lnTo>
                    <a:lnTo>
                      <a:pt x="10731" y="133254"/>
                    </a:lnTo>
                    <a:lnTo>
                      <a:pt x="10687" y="132110"/>
                    </a:lnTo>
                    <a:lnTo>
                      <a:pt x="10628" y="131000"/>
                    </a:lnTo>
                    <a:lnTo>
                      <a:pt x="10554" y="129889"/>
                    </a:lnTo>
                    <a:lnTo>
                      <a:pt x="10465" y="128813"/>
                    </a:lnTo>
                    <a:lnTo>
                      <a:pt x="10369" y="127736"/>
                    </a:lnTo>
                    <a:lnTo>
                      <a:pt x="10258" y="126727"/>
                    </a:lnTo>
                    <a:lnTo>
                      <a:pt x="10140" y="125718"/>
                    </a:lnTo>
                    <a:lnTo>
                      <a:pt x="10015" y="124742"/>
                    </a:lnTo>
                    <a:lnTo>
                      <a:pt x="9874" y="123800"/>
                    </a:lnTo>
                    <a:lnTo>
                      <a:pt x="9719" y="122858"/>
                    </a:lnTo>
                    <a:lnTo>
                      <a:pt x="9556" y="121984"/>
                    </a:lnTo>
                    <a:lnTo>
                      <a:pt x="9386" y="121143"/>
                    </a:lnTo>
                    <a:lnTo>
                      <a:pt x="9209" y="120335"/>
                    </a:lnTo>
                    <a:lnTo>
                      <a:pt x="9024" y="119562"/>
                    </a:lnTo>
                    <a:lnTo>
                      <a:pt x="8825" y="118821"/>
                    </a:lnTo>
                    <a:lnTo>
                      <a:pt x="8625" y="118115"/>
                    </a:lnTo>
                    <a:lnTo>
                      <a:pt x="8411" y="117476"/>
                    </a:lnTo>
                    <a:lnTo>
                      <a:pt x="8189" y="116870"/>
                    </a:lnTo>
                    <a:lnTo>
                      <a:pt x="7967" y="116298"/>
                    </a:lnTo>
                    <a:lnTo>
                      <a:pt x="7731" y="115794"/>
                    </a:lnTo>
                    <a:lnTo>
                      <a:pt x="7494" y="115323"/>
                    </a:lnTo>
                    <a:lnTo>
                      <a:pt x="7251" y="114885"/>
                    </a:lnTo>
                    <a:lnTo>
                      <a:pt x="6999" y="114515"/>
                    </a:lnTo>
                    <a:lnTo>
                      <a:pt x="6741" y="114213"/>
                    </a:lnTo>
                    <a:lnTo>
                      <a:pt x="6482" y="113943"/>
                    </a:lnTo>
                    <a:lnTo>
                      <a:pt x="6216" y="113742"/>
                    </a:lnTo>
                    <a:lnTo>
                      <a:pt x="5950" y="113573"/>
                    </a:lnTo>
                    <a:lnTo>
                      <a:pt x="5676" y="113506"/>
                    </a:lnTo>
                    <a:lnTo>
                      <a:pt x="5396" y="113472"/>
                    </a:lnTo>
                    <a:close/>
                    <a:moveTo>
                      <a:pt x="5115" y="226945"/>
                    </a:moveTo>
                    <a:lnTo>
                      <a:pt x="4841" y="227046"/>
                    </a:lnTo>
                    <a:lnTo>
                      <a:pt x="4568" y="227214"/>
                    </a:lnTo>
                    <a:lnTo>
                      <a:pt x="4302" y="227416"/>
                    </a:lnTo>
                    <a:lnTo>
                      <a:pt x="4036" y="227651"/>
                    </a:lnTo>
                    <a:lnTo>
                      <a:pt x="3777" y="227988"/>
                    </a:lnTo>
                    <a:lnTo>
                      <a:pt x="3526" y="228358"/>
                    </a:lnTo>
                    <a:lnTo>
                      <a:pt x="3282" y="228761"/>
                    </a:lnTo>
                    <a:lnTo>
                      <a:pt x="3038" y="229232"/>
                    </a:lnTo>
                    <a:lnTo>
                      <a:pt x="2809" y="229771"/>
                    </a:lnTo>
                    <a:lnTo>
                      <a:pt x="2580" y="230309"/>
                    </a:lnTo>
                    <a:lnTo>
                      <a:pt x="2358" y="230915"/>
                    </a:lnTo>
                    <a:lnTo>
                      <a:pt x="2151" y="231587"/>
                    </a:lnTo>
                    <a:lnTo>
                      <a:pt x="1944" y="232260"/>
                    </a:lnTo>
                    <a:lnTo>
                      <a:pt x="1752" y="233000"/>
                    </a:lnTo>
                    <a:lnTo>
                      <a:pt x="1567" y="233774"/>
                    </a:lnTo>
                    <a:lnTo>
                      <a:pt x="1390" y="234581"/>
                    </a:lnTo>
                    <a:lnTo>
                      <a:pt x="1220" y="235422"/>
                    </a:lnTo>
                    <a:lnTo>
                      <a:pt x="1057" y="236331"/>
                    </a:lnTo>
                    <a:lnTo>
                      <a:pt x="910" y="237239"/>
                    </a:lnTo>
                    <a:lnTo>
                      <a:pt x="769" y="238181"/>
                    </a:lnTo>
                    <a:lnTo>
                      <a:pt x="644" y="239157"/>
                    </a:lnTo>
                    <a:lnTo>
                      <a:pt x="525" y="240166"/>
                    </a:lnTo>
                    <a:lnTo>
                      <a:pt x="422" y="241209"/>
                    </a:lnTo>
                    <a:lnTo>
                      <a:pt x="326" y="242252"/>
                    </a:lnTo>
                    <a:lnTo>
                      <a:pt x="237" y="243328"/>
                    </a:lnTo>
                    <a:lnTo>
                      <a:pt x="171" y="244438"/>
                    </a:lnTo>
                    <a:lnTo>
                      <a:pt x="111" y="245582"/>
                    </a:lnTo>
                    <a:lnTo>
                      <a:pt x="60" y="246726"/>
                    </a:lnTo>
                    <a:lnTo>
                      <a:pt x="30" y="247903"/>
                    </a:lnTo>
                    <a:lnTo>
                      <a:pt x="8" y="249081"/>
                    </a:lnTo>
                    <a:lnTo>
                      <a:pt x="1" y="250258"/>
                    </a:lnTo>
                    <a:lnTo>
                      <a:pt x="8" y="251469"/>
                    </a:lnTo>
                    <a:lnTo>
                      <a:pt x="30" y="252647"/>
                    </a:lnTo>
                    <a:lnTo>
                      <a:pt x="60" y="253824"/>
                    </a:lnTo>
                    <a:lnTo>
                      <a:pt x="111" y="254968"/>
                    </a:lnTo>
                    <a:lnTo>
                      <a:pt x="171" y="256078"/>
                    </a:lnTo>
                    <a:lnTo>
                      <a:pt x="237" y="257188"/>
                    </a:lnTo>
                    <a:lnTo>
                      <a:pt x="326" y="258265"/>
                    </a:lnTo>
                    <a:lnTo>
                      <a:pt x="422" y="259341"/>
                    </a:lnTo>
                    <a:lnTo>
                      <a:pt x="525" y="260384"/>
                    </a:lnTo>
                    <a:lnTo>
                      <a:pt x="644" y="261360"/>
                    </a:lnTo>
                    <a:lnTo>
                      <a:pt x="769" y="262336"/>
                    </a:lnTo>
                    <a:lnTo>
                      <a:pt x="910" y="263311"/>
                    </a:lnTo>
                    <a:lnTo>
                      <a:pt x="1057" y="264220"/>
                    </a:lnTo>
                    <a:lnTo>
                      <a:pt x="1220" y="265094"/>
                    </a:lnTo>
                    <a:lnTo>
                      <a:pt x="1390" y="265935"/>
                    </a:lnTo>
                    <a:lnTo>
                      <a:pt x="1567" y="266743"/>
                    </a:lnTo>
                    <a:lnTo>
                      <a:pt x="1752" y="267516"/>
                    </a:lnTo>
                    <a:lnTo>
                      <a:pt x="1944" y="268256"/>
                    </a:lnTo>
                    <a:lnTo>
                      <a:pt x="2151" y="268963"/>
                    </a:lnTo>
                    <a:lnTo>
                      <a:pt x="2358" y="269602"/>
                    </a:lnTo>
                    <a:lnTo>
                      <a:pt x="2580" y="270208"/>
                    </a:lnTo>
                    <a:lnTo>
                      <a:pt x="2809" y="270780"/>
                    </a:lnTo>
                    <a:lnTo>
                      <a:pt x="3038" y="271318"/>
                    </a:lnTo>
                    <a:lnTo>
                      <a:pt x="3282" y="271789"/>
                    </a:lnTo>
                    <a:lnTo>
                      <a:pt x="3526" y="272193"/>
                    </a:lnTo>
                    <a:lnTo>
                      <a:pt x="3777" y="272563"/>
                    </a:lnTo>
                    <a:lnTo>
                      <a:pt x="4036" y="272865"/>
                    </a:lnTo>
                    <a:lnTo>
                      <a:pt x="4302" y="273134"/>
                    </a:lnTo>
                    <a:lnTo>
                      <a:pt x="4568" y="273336"/>
                    </a:lnTo>
                    <a:lnTo>
                      <a:pt x="4841" y="273505"/>
                    </a:lnTo>
                    <a:lnTo>
                      <a:pt x="5115" y="273572"/>
                    </a:lnTo>
                    <a:lnTo>
                      <a:pt x="5396" y="273605"/>
                    </a:lnTo>
                    <a:lnTo>
                      <a:pt x="5676" y="273572"/>
                    </a:lnTo>
                    <a:lnTo>
                      <a:pt x="5950" y="273505"/>
                    </a:lnTo>
                    <a:lnTo>
                      <a:pt x="6216" y="273336"/>
                    </a:lnTo>
                    <a:lnTo>
                      <a:pt x="6482" y="273134"/>
                    </a:lnTo>
                    <a:lnTo>
                      <a:pt x="6741" y="272865"/>
                    </a:lnTo>
                    <a:lnTo>
                      <a:pt x="6999" y="272563"/>
                    </a:lnTo>
                    <a:lnTo>
                      <a:pt x="7251" y="272193"/>
                    </a:lnTo>
                    <a:lnTo>
                      <a:pt x="7494" y="271789"/>
                    </a:lnTo>
                    <a:lnTo>
                      <a:pt x="7731" y="271318"/>
                    </a:lnTo>
                    <a:lnTo>
                      <a:pt x="7967" y="270780"/>
                    </a:lnTo>
                    <a:lnTo>
                      <a:pt x="8189" y="270208"/>
                    </a:lnTo>
                    <a:lnTo>
                      <a:pt x="8411" y="269602"/>
                    </a:lnTo>
                    <a:lnTo>
                      <a:pt x="8625" y="268963"/>
                    </a:lnTo>
                    <a:lnTo>
                      <a:pt x="8825" y="268256"/>
                    </a:lnTo>
                    <a:lnTo>
                      <a:pt x="9024" y="267516"/>
                    </a:lnTo>
                    <a:lnTo>
                      <a:pt x="9209" y="266743"/>
                    </a:lnTo>
                    <a:lnTo>
                      <a:pt x="9386" y="265935"/>
                    </a:lnTo>
                    <a:lnTo>
                      <a:pt x="9556" y="265094"/>
                    </a:lnTo>
                    <a:lnTo>
                      <a:pt x="9719" y="264220"/>
                    </a:lnTo>
                    <a:lnTo>
                      <a:pt x="9874" y="263311"/>
                    </a:lnTo>
                    <a:lnTo>
                      <a:pt x="10015" y="262336"/>
                    </a:lnTo>
                    <a:lnTo>
                      <a:pt x="10140" y="261360"/>
                    </a:lnTo>
                    <a:lnTo>
                      <a:pt x="10258" y="260384"/>
                    </a:lnTo>
                    <a:lnTo>
                      <a:pt x="10369" y="259341"/>
                    </a:lnTo>
                    <a:lnTo>
                      <a:pt x="10465" y="258265"/>
                    </a:lnTo>
                    <a:lnTo>
                      <a:pt x="10554" y="257188"/>
                    </a:lnTo>
                    <a:lnTo>
                      <a:pt x="10628" y="256078"/>
                    </a:lnTo>
                    <a:lnTo>
                      <a:pt x="10687" y="254968"/>
                    </a:lnTo>
                    <a:lnTo>
                      <a:pt x="10731" y="253824"/>
                    </a:lnTo>
                    <a:lnTo>
                      <a:pt x="10768" y="252647"/>
                    </a:lnTo>
                    <a:lnTo>
                      <a:pt x="10791" y="251469"/>
                    </a:lnTo>
                    <a:lnTo>
                      <a:pt x="10798" y="250258"/>
                    </a:lnTo>
                    <a:lnTo>
                      <a:pt x="10791" y="249081"/>
                    </a:lnTo>
                    <a:lnTo>
                      <a:pt x="10768" y="247903"/>
                    </a:lnTo>
                    <a:lnTo>
                      <a:pt x="10731" y="246726"/>
                    </a:lnTo>
                    <a:lnTo>
                      <a:pt x="10687" y="245582"/>
                    </a:lnTo>
                    <a:lnTo>
                      <a:pt x="10628" y="244438"/>
                    </a:lnTo>
                    <a:lnTo>
                      <a:pt x="10554" y="243328"/>
                    </a:lnTo>
                    <a:lnTo>
                      <a:pt x="10465" y="242252"/>
                    </a:lnTo>
                    <a:lnTo>
                      <a:pt x="10369" y="241209"/>
                    </a:lnTo>
                    <a:lnTo>
                      <a:pt x="10258" y="240166"/>
                    </a:lnTo>
                    <a:lnTo>
                      <a:pt x="10140" y="239157"/>
                    </a:lnTo>
                    <a:lnTo>
                      <a:pt x="10015" y="238181"/>
                    </a:lnTo>
                    <a:lnTo>
                      <a:pt x="9874" y="237239"/>
                    </a:lnTo>
                    <a:lnTo>
                      <a:pt x="9719" y="236331"/>
                    </a:lnTo>
                    <a:lnTo>
                      <a:pt x="9556" y="235422"/>
                    </a:lnTo>
                    <a:lnTo>
                      <a:pt x="9386" y="234581"/>
                    </a:lnTo>
                    <a:lnTo>
                      <a:pt x="9209" y="233774"/>
                    </a:lnTo>
                    <a:lnTo>
                      <a:pt x="9024" y="233000"/>
                    </a:lnTo>
                    <a:lnTo>
                      <a:pt x="8825" y="232260"/>
                    </a:lnTo>
                    <a:lnTo>
                      <a:pt x="8625" y="231587"/>
                    </a:lnTo>
                    <a:lnTo>
                      <a:pt x="8411" y="230915"/>
                    </a:lnTo>
                    <a:lnTo>
                      <a:pt x="8189" y="230309"/>
                    </a:lnTo>
                    <a:lnTo>
                      <a:pt x="7967" y="229771"/>
                    </a:lnTo>
                    <a:lnTo>
                      <a:pt x="7731" y="229232"/>
                    </a:lnTo>
                    <a:lnTo>
                      <a:pt x="7494" y="228761"/>
                    </a:lnTo>
                    <a:lnTo>
                      <a:pt x="7251" y="228358"/>
                    </a:lnTo>
                    <a:lnTo>
                      <a:pt x="6999" y="227988"/>
                    </a:lnTo>
                    <a:lnTo>
                      <a:pt x="6741" y="227651"/>
                    </a:lnTo>
                    <a:lnTo>
                      <a:pt x="6482" y="227416"/>
                    </a:lnTo>
                    <a:lnTo>
                      <a:pt x="6216" y="227214"/>
                    </a:lnTo>
                    <a:lnTo>
                      <a:pt x="5950" y="227046"/>
                    </a:lnTo>
                    <a:lnTo>
                      <a:pt x="5676" y="226945"/>
                    </a:lnTo>
                    <a:close/>
                    <a:moveTo>
                      <a:pt x="5115" y="340384"/>
                    </a:moveTo>
                    <a:lnTo>
                      <a:pt x="4841" y="340485"/>
                    </a:lnTo>
                    <a:lnTo>
                      <a:pt x="4568" y="340653"/>
                    </a:lnTo>
                    <a:lnTo>
                      <a:pt x="4302" y="340855"/>
                    </a:lnTo>
                    <a:lnTo>
                      <a:pt x="4036" y="341124"/>
                    </a:lnTo>
                    <a:lnTo>
                      <a:pt x="3777" y="341426"/>
                    </a:lnTo>
                    <a:lnTo>
                      <a:pt x="3526" y="341797"/>
                    </a:lnTo>
                    <a:lnTo>
                      <a:pt x="3282" y="342200"/>
                    </a:lnTo>
                    <a:lnTo>
                      <a:pt x="3038" y="342671"/>
                    </a:lnTo>
                    <a:lnTo>
                      <a:pt x="2809" y="343209"/>
                    </a:lnTo>
                    <a:lnTo>
                      <a:pt x="2580" y="343748"/>
                    </a:lnTo>
                    <a:lnTo>
                      <a:pt x="2358" y="344387"/>
                    </a:lnTo>
                    <a:lnTo>
                      <a:pt x="2151" y="345026"/>
                    </a:lnTo>
                    <a:lnTo>
                      <a:pt x="1944" y="345733"/>
                    </a:lnTo>
                    <a:lnTo>
                      <a:pt x="1752" y="346439"/>
                    </a:lnTo>
                    <a:lnTo>
                      <a:pt x="1567" y="347213"/>
                    </a:lnTo>
                    <a:lnTo>
                      <a:pt x="1390" y="348054"/>
                    </a:lnTo>
                    <a:lnTo>
                      <a:pt x="1220" y="348895"/>
                    </a:lnTo>
                    <a:lnTo>
                      <a:pt x="1057" y="349770"/>
                    </a:lnTo>
                    <a:lnTo>
                      <a:pt x="910" y="350678"/>
                    </a:lnTo>
                    <a:lnTo>
                      <a:pt x="769" y="351620"/>
                    </a:lnTo>
                    <a:lnTo>
                      <a:pt x="644" y="352595"/>
                    </a:lnTo>
                    <a:lnTo>
                      <a:pt x="525" y="353605"/>
                    </a:lnTo>
                    <a:lnTo>
                      <a:pt x="422" y="354648"/>
                    </a:lnTo>
                    <a:lnTo>
                      <a:pt x="326" y="355724"/>
                    </a:lnTo>
                    <a:lnTo>
                      <a:pt x="237" y="356801"/>
                    </a:lnTo>
                    <a:lnTo>
                      <a:pt x="171" y="357911"/>
                    </a:lnTo>
                    <a:lnTo>
                      <a:pt x="111" y="359021"/>
                    </a:lnTo>
                    <a:lnTo>
                      <a:pt x="60" y="360165"/>
                    </a:lnTo>
                    <a:lnTo>
                      <a:pt x="30" y="361342"/>
                    </a:lnTo>
                    <a:lnTo>
                      <a:pt x="8" y="362520"/>
                    </a:lnTo>
                    <a:lnTo>
                      <a:pt x="1" y="363697"/>
                    </a:lnTo>
                    <a:lnTo>
                      <a:pt x="8" y="364908"/>
                    </a:lnTo>
                    <a:lnTo>
                      <a:pt x="30" y="366086"/>
                    </a:lnTo>
                    <a:lnTo>
                      <a:pt x="60" y="367263"/>
                    </a:lnTo>
                    <a:lnTo>
                      <a:pt x="111" y="368407"/>
                    </a:lnTo>
                    <a:lnTo>
                      <a:pt x="171" y="369517"/>
                    </a:lnTo>
                    <a:lnTo>
                      <a:pt x="237" y="370627"/>
                    </a:lnTo>
                    <a:lnTo>
                      <a:pt x="326" y="371704"/>
                    </a:lnTo>
                    <a:lnTo>
                      <a:pt x="422" y="372780"/>
                    </a:lnTo>
                    <a:lnTo>
                      <a:pt x="525" y="373823"/>
                    </a:lnTo>
                    <a:lnTo>
                      <a:pt x="644" y="374799"/>
                    </a:lnTo>
                    <a:lnTo>
                      <a:pt x="769" y="375808"/>
                    </a:lnTo>
                    <a:lnTo>
                      <a:pt x="910" y="376750"/>
                    </a:lnTo>
                    <a:lnTo>
                      <a:pt x="1057" y="377658"/>
                    </a:lnTo>
                    <a:lnTo>
                      <a:pt x="1220" y="378533"/>
                    </a:lnTo>
                    <a:lnTo>
                      <a:pt x="1390" y="379374"/>
                    </a:lnTo>
                    <a:lnTo>
                      <a:pt x="1567" y="380215"/>
                    </a:lnTo>
                    <a:lnTo>
                      <a:pt x="1752" y="380989"/>
                    </a:lnTo>
                    <a:lnTo>
                      <a:pt x="1944" y="381695"/>
                    </a:lnTo>
                    <a:lnTo>
                      <a:pt x="2151" y="382402"/>
                    </a:lnTo>
                    <a:lnTo>
                      <a:pt x="2358" y="383041"/>
                    </a:lnTo>
                    <a:lnTo>
                      <a:pt x="2580" y="383680"/>
                    </a:lnTo>
                    <a:lnTo>
                      <a:pt x="2809" y="384218"/>
                    </a:lnTo>
                    <a:lnTo>
                      <a:pt x="3038" y="384757"/>
                    </a:lnTo>
                    <a:lnTo>
                      <a:pt x="3282" y="385228"/>
                    </a:lnTo>
                    <a:lnTo>
                      <a:pt x="3526" y="385631"/>
                    </a:lnTo>
                    <a:lnTo>
                      <a:pt x="3777" y="386001"/>
                    </a:lnTo>
                    <a:lnTo>
                      <a:pt x="4036" y="386304"/>
                    </a:lnTo>
                    <a:lnTo>
                      <a:pt x="4302" y="386573"/>
                    </a:lnTo>
                    <a:lnTo>
                      <a:pt x="4568" y="386775"/>
                    </a:lnTo>
                    <a:lnTo>
                      <a:pt x="4841" y="386943"/>
                    </a:lnTo>
                    <a:lnTo>
                      <a:pt x="5115" y="387044"/>
                    </a:lnTo>
                    <a:lnTo>
                      <a:pt x="5676" y="387044"/>
                    </a:lnTo>
                    <a:lnTo>
                      <a:pt x="5950" y="386943"/>
                    </a:lnTo>
                    <a:lnTo>
                      <a:pt x="6216" y="386775"/>
                    </a:lnTo>
                    <a:lnTo>
                      <a:pt x="6482" y="386573"/>
                    </a:lnTo>
                    <a:lnTo>
                      <a:pt x="6741" y="386304"/>
                    </a:lnTo>
                    <a:lnTo>
                      <a:pt x="6999" y="386001"/>
                    </a:lnTo>
                    <a:lnTo>
                      <a:pt x="7251" y="385631"/>
                    </a:lnTo>
                    <a:lnTo>
                      <a:pt x="7494" y="385228"/>
                    </a:lnTo>
                    <a:lnTo>
                      <a:pt x="7731" y="384757"/>
                    </a:lnTo>
                    <a:lnTo>
                      <a:pt x="7967" y="384218"/>
                    </a:lnTo>
                    <a:lnTo>
                      <a:pt x="8189" y="383680"/>
                    </a:lnTo>
                    <a:lnTo>
                      <a:pt x="8411" y="383041"/>
                    </a:lnTo>
                    <a:lnTo>
                      <a:pt x="8625" y="382402"/>
                    </a:lnTo>
                    <a:lnTo>
                      <a:pt x="8825" y="381695"/>
                    </a:lnTo>
                    <a:lnTo>
                      <a:pt x="9024" y="380989"/>
                    </a:lnTo>
                    <a:lnTo>
                      <a:pt x="9209" y="380215"/>
                    </a:lnTo>
                    <a:lnTo>
                      <a:pt x="9386" y="379374"/>
                    </a:lnTo>
                    <a:lnTo>
                      <a:pt x="9556" y="378533"/>
                    </a:lnTo>
                    <a:lnTo>
                      <a:pt x="9719" y="377658"/>
                    </a:lnTo>
                    <a:lnTo>
                      <a:pt x="9874" y="376750"/>
                    </a:lnTo>
                    <a:lnTo>
                      <a:pt x="10015" y="375808"/>
                    </a:lnTo>
                    <a:lnTo>
                      <a:pt x="10140" y="374799"/>
                    </a:lnTo>
                    <a:lnTo>
                      <a:pt x="10258" y="373823"/>
                    </a:lnTo>
                    <a:lnTo>
                      <a:pt x="10369" y="372780"/>
                    </a:lnTo>
                    <a:lnTo>
                      <a:pt x="10465" y="371704"/>
                    </a:lnTo>
                    <a:lnTo>
                      <a:pt x="10554" y="370627"/>
                    </a:lnTo>
                    <a:lnTo>
                      <a:pt x="10628" y="369517"/>
                    </a:lnTo>
                    <a:lnTo>
                      <a:pt x="10687" y="368407"/>
                    </a:lnTo>
                    <a:lnTo>
                      <a:pt x="10731" y="367263"/>
                    </a:lnTo>
                    <a:lnTo>
                      <a:pt x="10768" y="366086"/>
                    </a:lnTo>
                    <a:lnTo>
                      <a:pt x="10791" y="364908"/>
                    </a:lnTo>
                    <a:lnTo>
                      <a:pt x="10798" y="363697"/>
                    </a:lnTo>
                    <a:lnTo>
                      <a:pt x="10791" y="362520"/>
                    </a:lnTo>
                    <a:lnTo>
                      <a:pt x="10768" y="361342"/>
                    </a:lnTo>
                    <a:lnTo>
                      <a:pt x="10731" y="360165"/>
                    </a:lnTo>
                    <a:lnTo>
                      <a:pt x="10687" y="359021"/>
                    </a:lnTo>
                    <a:lnTo>
                      <a:pt x="10628" y="357911"/>
                    </a:lnTo>
                    <a:lnTo>
                      <a:pt x="10554" y="356801"/>
                    </a:lnTo>
                    <a:lnTo>
                      <a:pt x="10465" y="355724"/>
                    </a:lnTo>
                    <a:lnTo>
                      <a:pt x="10369" y="354648"/>
                    </a:lnTo>
                    <a:lnTo>
                      <a:pt x="10258" y="353605"/>
                    </a:lnTo>
                    <a:lnTo>
                      <a:pt x="10140" y="352595"/>
                    </a:lnTo>
                    <a:lnTo>
                      <a:pt x="10015" y="351620"/>
                    </a:lnTo>
                    <a:lnTo>
                      <a:pt x="9874" y="350678"/>
                    </a:lnTo>
                    <a:lnTo>
                      <a:pt x="9719" y="349770"/>
                    </a:lnTo>
                    <a:lnTo>
                      <a:pt x="9556" y="348895"/>
                    </a:lnTo>
                    <a:lnTo>
                      <a:pt x="9386" y="348054"/>
                    </a:lnTo>
                    <a:lnTo>
                      <a:pt x="9209" y="347213"/>
                    </a:lnTo>
                    <a:lnTo>
                      <a:pt x="9024" y="346439"/>
                    </a:lnTo>
                    <a:lnTo>
                      <a:pt x="8825" y="345733"/>
                    </a:lnTo>
                    <a:lnTo>
                      <a:pt x="8625" y="345026"/>
                    </a:lnTo>
                    <a:lnTo>
                      <a:pt x="8411" y="344387"/>
                    </a:lnTo>
                    <a:lnTo>
                      <a:pt x="8189" y="343748"/>
                    </a:lnTo>
                    <a:lnTo>
                      <a:pt x="7967" y="343209"/>
                    </a:lnTo>
                    <a:lnTo>
                      <a:pt x="7731" y="342671"/>
                    </a:lnTo>
                    <a:lnTo>
                      <a:pt x="7494" y="342200"/>
                    </a:lnTo>
                    <a:lnTo>
                      <a:pt x="7251" y="341797"/>
                    </a:lnTo>
                    <a:lnTo>
                      <a:pt x="6999" y="341426"/>
                    </a:lnTo>
                    <a:lnTo>
                      <a:pt x="6741" y="341124"/>
                    </a:lnTo>
                    <a:lnTo>
                      <a:pt x="6482" y="340855"/>
                    </a:lnTo>
                    <a:lnTo>
                      <a:pt x="6216" y="340653"/>
                    </a:lnTo>
                    <a:lnTo>
                      <a:pt x="5950" y="340485"/>
                    </a:lnTo>
                    <a:lnTo>
                      <a:pt x="5676" y="340384"/>
                    </a:lnTo>
                    <a:close/>
                    <a:moveTo>
                      <a:pt x="5396" y="453822"/>
                    </a:moveTo>
                    <a:lnTo>
                      <a:pt x="5115" y="453856"/>
                    </a:lnTo>
                    <a:lnTo>
                      <a:pt x="4841" y="453957"/>
                    </a:lnTo>
                    <a:lnTo>
                      <a:pt x="4568" y="454092"/>
                    </a:lnTo>
                    <a:lnTo>
                      <a:pt x="4302" y="454293"/>
                    </a:lnTo>
                    <a:lnTo>
                      <a:pt x="4036" y="454562"/>
                    </a:lnTo>
                    <a:lnTo>
                      <a:pt x="3777" y="454865"/>
                    </a:lnTo>
                    <a:lnTo>
                      <a:pt x="3526" y="455235"/>
                    </a:lnTo>
                    <a:lnTo>
                      <a:pt x="3282" y="455639"/>
                    </a:lnTo>
                    <a:lnTo>
                      <a:pt x="3038" y="456110"/>
                    </a:lnTo>
                    <a:lnTo>
                      <a:pt x="2809" y="456615"/>
                    </a:lnTo>
                    <a:lnTo>
                      <a:pt x="2580" y="457153"/>
                    </a:lnTo>
                    <a:lnTo>
                      <a:pt x="2358" y="457758"/>
                    </a:lnTo>
                    <a:lnTo>
                      <a:pt x="2151" y="458398"/>
                    </a:lnTo>
                    <a:lnTo>
                      <a:pt x="1944" y="459070"/>
                    </a:lnTo>
                    <a:lnTo>
                      <a:pt x="1752" y="459811"/>
                    </a:lnTo>
                    <a:lnTo>
                      <a:pt x="1567" y="460551"/>
                    </a:lnTo>
                    <a:lnTo>
                      <a:pt x="1390" y="461358"/>
                    </a:lnTo>
                    <a:lnTo>
                      <a:pt x="1220" y="462199"/>
                    </a:lnTo>
                    <a:lnTo>
                      <a:pt x="1057" y="463074"/>
                    </a:lnTo>
                    <a:lnTo>
                      <a:pt x="910" y="463982"/>
                    </a:lnTo>
                    <a:lnTo>
                      <a:pt x="769" y="464924"/>
                    </a:lnTo>
                    <a:lnTo>
                      <a:pt x="644" y="465900"/>
                    </a:lnTo>
                    <a:lnTo>
                      <a:pt x="525" y="466875"/>
                    </a:lnTo>
                    <a:lnTo>
                      <a:pt x="422" y="467918"/>
                    </a:lnTo>
                    <a:lnTo>
                      <a:pt x="326" y="468961"/>
                    </a:lnTo>
                    <a:lnTo>
                      <a:pt x="237" y="470038"/>
                    </a:lnTo>
                    <a:lnTo>
                      <a:pt x="171" y="471148"/>
                    </a:lnTo>
                    <a:lnTo>
                      <a:pt x="111" y="472258"/>
                    </a:lnTo>
                    <a:lnTo>
                      <a:pt x="60" y="473402"/>
                    </a:lnTo>
                    <a:lnTo>
                      <a:pt x="30" y="474579"/>
                    </a:lnTo>
                    <a:lnTo>
                      <a:pt x="8" y="475757"/>
                    </a:lnTo>
                    <a:lnTo>
                      <a:pt x="1" y="476934"/>
                    </a:lnTo>
                    <a:lnTo>
                      <a:pt x="8" y="478179"/>
                    </a:lnTo>
                    <a:lnTo>
                      <a:pt x="30" y="479356"/>
                    </a:lnTo>
                    <a:lnTo>
                      <a:pt x="60" y="480534"/>
                    </a:lnTo>
                    <a:lnTo>
                      <a:pt x="111" y="481711"/>
                    </a:lnTo>
                    <a:lnTo>
                      <a:pt x="171" y="482855"/>
                    </a:lnTo>
                    <a:lnTo>
                      <a:pt x="237" y="483965"/>
                    </a:lnTo>
                    <a:lnTo>
                      <a:pt x="326" y="485075"/>
                    </a:lnTo>
                    <a:lnTo>
                      <a:pt x="422" y="486152"/>
                    </a:lnTo>
                    <a:lnTo>
                      <a:pt x="525" y="487195"/>
                    </a:lnTo>
                    <a:lnTo>
                      <a:pt x="644" y="488204"/>
                    </a:lnTo>
                    <a:lnTo>
                      <a:pt x="769" y="489179"/>
                    </a:lnTo>
                    <a:lnTo>
                      <a:pt x="910" y="490155"/>
                    </a:lnTo>
                    <a:lnTo>
                      <a:pt x="1057" y="491063"/>
                    </a:lnTo>
                    <a:lnTo>
                      <a:pt x="1220" y="491972"/>
                    </a:lnTo>
                    <a:lnTo>
                      <a:pt x="1390" y="492813"/>
                    </a:lnTo>
                    <a:lnTo>
                      <a:pt x="1567" y="493620"/>
                    </a:lnTo>
                    <a:lnTo>
                      <a:pt x="1752" y="494394"/>
                    </a:lnTo>
                    <a:lnTo>
                      <a:pt x="1944" y="495134"/>
                    </a:lnTo>
                    <a:lnTo>
                      <a:pt x="2151" y="495840"/>
                    </a:lnTo>
                    <a:lnTo>
                      <a:pt x="2358" y="496513"/>
                    </a:lnTo>
                    <a:lnTo>
                      <a:pt x="2580" y="497119"/>
                    </a:lnTo>
                    <a:lnTo>
                      <a:pt x="2809" y="497691"/>
                    </a:lnTo>
                    <a:lnTo>
                      <a:pt x="3038" y="498195"/>
                    </a:lnTo>
                    <a:lnTo>
                      <a:pt x="3282" y="498666"/>
                    </a:lnTo>
                    <a:lnTo>
                      <a:pt x="3526" y="499104"/>
                    </a:lnTo>
                    <a:lnTo>
                      <a:pt x="3777" y="499474"/>
                    </a:lnTo>
                    <a:lnTo>
                      <a:pt x="4036" y="499777"/>
                    </a:lnTo>
                    <a:lnTo>
                      <a:pt x="4302" y="500046"/>
                    </a:lnTo>
                    <a:lnTo>
                      <a:pt x="4568" y="500248"/>
                    </a:lnTo>
                    <a:lnTo>
                      <a:pt x="4841" y="500382"/>
                    </a:lnTo>
                    <a:lnTo>
                      <a:pt x="5115" y="500483"/>
                    </a:lnTo>
                    <a:lnTo>
                      <a:pt x="5396" y="500517"/>
                    </a:lnTo>
                    <a:lnTo>
                      <a:pt x="5676" y="500483"/>
                    </a:lnTo>
                    <a:lnTo>
                      <a:pt x="5950" y="500382"/>
                    </a:lnTo>
                    <a:lnTo>
                      <a:pt x="6216" y="500248"/>
                    </a:lnTo>
                    <a:lnTo>
                      <a:pt x="6482" y="500046"/>
                    </a:lnTo>
                    <a:lnTo>
                      <a:pt x="6741" y="499777"/>
                    </a:lnTo>
                    <a:lnTo>
                      <a:pt x="6999" y="499474"/>
                    </a:lnTo>
                    <a:lnTo>
                      <a:pt x="7251" y="499104"/>
                    </a:lnTo>
                    <a:lnTo>
                      <a:pt x="7494" y="498666"/>
                    </a:lnTo>
                    <a:lnTo>
                      <a:pt x="7731" y="498195"/>
                    </a:lnTo>
                    <a:lnTo>
                      <a:pt x="7967" y="497691"/>
                    </a:lnTo>
                    <a:lnTo>
                      <a:pt x="8189" y="497119"/>
                    </a:lnTo>
                    <a:lnTo>
                      <a:pt x="8411" y="496513"/>
                    </a:lnTo>
                    <a:lnTo>
                      <a:pt x="8625" y="495840"/>
                    </a:lnTo>
                    <a:lnTo>
                      <a:pt x="8825" y="495134"/>
                    </a:lnTo>
                    <a:lnTo>
                      <a:pt x="9024" y="494394"/>
                    </a:lnTo>
                    <a:lnTo>
                      <a:pt x="9209" y="493620"/>
                    </a:lnTo>
                    <a:lnTo>
                      <a:pt x="9386" y="492813"/>
                    </a:lnTo>
                    <a:lnTo>
                      <a:pt x="9556" y="491972"/>
                    </a:lnTo>
                    <a:lnTo>
                      <a:pt x="9719" y="491063"/>
                    </a:lnTo>
                    <a:lnTo>
                      <a:pt x="9874" y="490155"/>
                    </a:lnTo>
                    <a:lnTo>
                      <a:pt x="10015" y="489179"/>
                    </a:lnTo>
                    <a:lnTo>
                      <a:pt x="10140" y="488204"/>
                    </a:lnTo>
                    <a:lnTo>
                      <a:pt x="10258" y="487195"/>
                    </a:lnTo>
                    <a:lnTo>
                      <a:pt x="10369" y="486152"/>
                    </a:lnTo>
                    <a:lnTo>
                      <a:pt x="10465" y="485075"/>
                    </a:lnTo>
                    <a:lnTo>
                      <a:pt x="10554" y="483965"/>
                    </a:lnTo>
                    <a:lnTo>
                      <a:pt x="10628" y="482855"/>
                    </a:lnTo>
                    <a:lnTo>
                      <a:pt x="10687" y="481711"/>
                    </a:lnTo>
                    <a:lnTo>
                      <a:pt x="10731" y="480534"/>
                    </a:lnTo>
                    <a:lnTo>
                      <a:pt x="10768" y="479356"/>
                    </a:lnTo>
                    <a:lnTo>
                      <a:pt x="10791" y="478179"/>
                    </a:lnTo>
                    <a:lnTo>
                      <a:pt x="10798" y="476934"/>
                    </a:lnTo>
                    <a:lnTo>
                      <a:pt x="10791" y="475757"/>
                    </a:lnTo>
                    <a:lnTo>
                      <a:pt x="10768" y="474579"/>
                    </a:lnTo>
                    <a:lnTo>
                      <a:pt x="10731" y="473402"/>
                    </a:lnTo>
                    <a:lnTo>
                      <a:pt x="10687" y="472258"/>
                    </a:lnTo>
                    <a:lnTo>
                      <a:pt x="10628" y="471148"/>
                    </a:lnTo>
                    <a:lnTo>
                      <a:pt x="10554" y="470038"/>
                    </a:lnTo>
                    <a:lnTo>
                      <a:pt x="10465" y="468961"/>
                    </a:lnTo>
                    <a:lnTo>
                      <a:pt x="10369" y="467918"/>
                    </a:lnTo>
                    <a:lnTo>
                      <a:pt x="10258" y="466875"/>
                    </a:lnTo>
                    <a:lnTo>
                      <a:pt x="10140" y="465900"/>
                    </a:lnTo>
                    <a:lnTo>
                      <a:pt x="10015" y="464924"/>
                    </a:lnTo>
                    <a:lnTo>
                      <a:pt x="9874" y="463982"/>
                    </a:lnTo>
                    <a:lnTo>
                      <a:pt x="9719" y="463074"/>
                    </a:lnTo>
                    <a:lnTo>
                      <a:pt x="9556" y="462199"/>
                    </a:lnTo>
                    <a:lnTo>
                      <a:pt x="9386" y="461358"/>
                    </a:lnTo>
                    <a:lnTo>
                      <a:pt x="9209" y="460551"/>
                    </a:lnTo>
                    <a:lnTo>
                      <a:pt x="9024" y="459811"/>
                    </a:lnTo>
                    <a:lnTo>
                      <a:pt x="8825" y="459070"/>
                    </a:lnTo>
                    <a:lnTo>
                      <a:pt x="8625" y="458398"/>
                    </a:lnTo>
                    <a:lnTo>
                      <a:pt x="8411" y="457758"/>
                    </a:lnTo>
                    <a:lnTo>
                      <a:pt x="8189" y="457153"/>
                    </a:lnTo>
                    <a:lnTo>
                      <a:pt x="7967" y="456615"/>
                    </a:lnTo>
                    <a:lnTo>
                      <a:pt x="7731" y="456110"/>
                    </a:lnTo>
                    <a:lnTo>
                      <a:pt x="7494" y="455639"/>
                    </a:lnTo>
                    <a:lnTo>
                      <a:pt x="7251" y="455235"/>
                    </a:lnTo>
                    <a:lnTo>
                      <a:pt x="6999" y="454865"/>
                    </a:lnTo>
                    <a:lnTo>
                      <a:pt x="6741" y="454562"/>
                    </a:lnTo>
                    <a:lnTo>
                      <a:pt x="6482" y="454293"/>
                    </a:lnTo>
                    <a:lnTo>
                      <a:pt x="6216" y="454092"/>
                    </a:lnTo>
                    <a:lnTo>
                      <a:pt x="5950" y="453957"/>
                    </a:lnTo>
                    <a:lnTo>
                      <a:pt x="5676" y="453856"/>
                    </a:lnTo>
                    <a:lnTo>
                      <a:pt x="5396" y="453822"/>
                    </a:lnTo>
                    <a:close/>
                    <a:moveTo>
                      <a:pt x="5115" y="567059"/>
                    </a:moveTo>
                    <a:lnTo>
                      <a:pt x="4841" y="567160"/>
                    </a:lnTo>
                    <a:lnTo>
                      <a:pt x="4568" y="567328"/>
                    </a:lnTo>
                    <a:lnTo>
                      <a:pt x="4302" y="567530"/>
                    </a:lnTo>
                    <a:lnTo>
                      <a:pt x="4036" y="567766"/>
                    </a:lnTo>
                    <a:lnTo>
                      <a:pt x="3777" y="568102"/>
                    </a:lnTo>
                    <a:lnTo>
                      <a:pt x="3526" y="568472"/>
                    </a:lnTo>
                    <a:lnTo>
                      <a:pt x="3282" y="568876"/>
                    </a:lnTo>
                    <a:lnTo>
                      <a:pt x="3038" y="569347"/>
                    </a:lnTo>
                    <a:lnTo>
                      <a:pt x="2809" y="569885"/>
                    </a:lnTo>
                    <a:lnTo>
                      <a:pt x="2580" y="570423"/>
                    </a:lnTo>
                    <a:lnTo>
                      <a:pt x="2358" y="571029"/>
                    </a:lnTo>
                    <a:lnTo>
                      <a:pt x="2151" y="571702"/>
                    </a:lnTo>
                    <a:lnTo>
                      <a:pt x="1944" y="572408"/>
                    </a:lnTo>
                    <a:lnTo>
                      <a:pt x="1752" y="573115"/>
                    </a:lnTo>
                    <a:lnTo>
                      <a:pt x="1567" y="573889"/>
                    </a:lnTo>
                    <a:lnTo>
                      <a:pt x="1390" y="574730"/>
                    </a:lnTo>
                    <a:lnTo>
                      <a:pt x="1220" y="575571"/>
                    </a:lnTo>
                    <a:lnTo>
                      <a:pt x="1057" y="576445"/>
                    </a:lnTo>
                    <a:lnTo>
                      <a:pt x="910" y="577354"/>
                    </a:lnTo>
                    <a:lnTo>
                      <a:pt x="769" y="578296"/>
                    </a:lnTo>
                    <a:lnTo>
                      <a:pt x="644" y="579271"/>
                    </a:lnTo>
                    <a:lnTo>
                      <a:pt x="525" y="580280"/>
                    </a:lnTo>
                    <a:lnTo>
                      <a:pt x="422" y="581323"/>
                    </a:lnTo>
                    <a:lnTo>
                      <a:pt x="326" y="582400"/>
                    </a:lnTo>
                    <a:lnTo>
                      <a:pt x="237" y="583476"/>
                    </a:lnTo>
                    <a:lnTo>
                      <a:pt x="171" y="584586"/>
                    </a:lnTo>
                    <a:lnTo>
                      <a:pt x="111" y="585697"/>
                    </a:lnTo>
                    <a:lnTo>
                      <a:pt x="60" y="586840"/>
                    </a:lnTo>
                    <a:lnTo>
                      <a:pt x="30" y="588018"/>
                    </a:lnTo>
                    <a:lnTo>
                      <a:pt x="8" y="589195"/>
                    </a:lnTo>
                    <a:lnTo>
                      <a:pt x="1" y="590373"/>
                    </a:lnTo>
                    <a:lnTo>
                      <a:pt x="8" y="591618"/>
                    </a:lnTo>
                    <a:lnTo>
                      <a:pt x="30" y="592795"/>
                    </a:lnTo>
                    <a:lnTo>
                      <a:pt x="60" y="593972"/>
                    </a:lnTo>
                    <a:lnTo>
                      <a:pt x="111" y="595150"/>
                    </a:lnTo>
                    <a:lnTo>
                      <a:pt x="171" y="596294"/>
                    </a:lnTo>
                    <a:lnTo>
                      <a:pt x="237" y="597404"/>
                    </a:lnTo>
                    <a:lnTo>
                      <a:pt x="326" y="598480"/>
                    </a:lnTo>
                    <a:lnTo>
                      <a:pt x="422" y="599557"/>
                    </a:lnTo>
                    <a:lnTo>
                      <a:pt x="525" y="600600"/>
                    </a:lnTo>
                    <a:lnTo>
                      <a:pt x="644" y="601609"/>
                    </a:lnTo>
                    <a:lnTo>
                      <a:pt x="769" y="602585"/>
                    </a:lnTo>
                    <a:lnTo>
                      <a:pt x="910" y="603527"/>
                    </a:lnTo>
                    <a:lnTo>
                      <a:pt x="1057" y="604435"/>
                    </a:lnTo>
                    <a:lnTo>
                      <a:pt x="1220" y="605310"/>
                    </a:lnTo>
                    <a:lnTo>
                      <a:pt x="1390" y="606151"/>
                    </a:lnTo>
                    <a:lnTo>
                      <a:pt x="1567" y="606958"/>
                    </a:lnTo>
                    <a:lnTo>
                      <a:pt x="1752" y="607732"/>
                    </a:lnTo>
                    <a:lnTo>
                      <a:pt x="1944" y="608472"/>
                    </a:lnTo>
                    <a:lnTo>
                      <a:pt x="2151" y="609145"/>
                    </a:lnTo>
                    <a:lnTo>
                      <a:pt x="2358" y="609784"/>
                    </a:lnTo>
                    <a:lnTo>
                      <a:pt x="2580" y="610389"/>
                    </a:lnTo>
                    <a:lnTo>
                      <a:pt x="2809" y="610961"/>
                    </a:lnTo>
                    <a:lnTo>
                      <a:pt x="3038" y="611466"/>
                    </a:lnTo>
                    <a:lnTo>
                      <a:pt x="3282" y="611937"/>
                    </a:lnTo>
                    <a:lnTo>
                      <a:pt x="3526" y="612341"/>
                    </a:lnTo>
                    <a:lnTo>
                      <a:pt x="3777" y="612711"/>
                    </a:lnTo>
                    <a:lnTo>
                      <a:pt x="4036" y="613013"/>
                    </a:lnTo>
                    <a:lnTo>
                      <a:pt x="4302" y="613249"/>
                    </a:lnTo>
                    <a:lnTo>
                      <a:pt x="4568" y="613451"/>
                    </a:lnTo>
                    <a:lnTo>
                      <a:pt x="4841" y="613619"/>
                    </a:lnTo>
                    <a:lnTo>
                      <a:pt x="5115" y="613686"/>
                    </a:lnTo>
                    <a:lnTo>
                      <a:pt x="5396" y="613720"/>
                    </a:lnTo>
                    <a:lnTo>
                      <a:pt x="5676" y="613686"/>
                    </a:lnTo>
                    <a:lnTo>
                      <a:pt x="5950" y="613619"/>
                    </a:lnTo>
                    <a:lnTo>
                      <a:pt x="6216" y="613451"/>
                    </a:lnTo>
                    <a:lnTo>
                      <a:pt x="6482" y="613249"/>
                    </a:lnTo>
                    <a:lnTo>
                      <a:pt x="6741" y="613013"/>
                    </a:lnTo>
                    <a:lnTo>
                      <a:pt x="6999" y="612711"/>
                    </a:lnTo>
                    <a:lnTo>
                      <a:pt x="7251" y="612341"/>
                    </a:lnTo>
                    <a:lnTo>
                      <a:pt x="7494" y="611937"/>
                    </a:lnTo>
                    <a:lnTo>
                      <a:pt x="7731" y="611466"/>
                    </a:lnTo>
                    <a:lnTo>
                      <a:pt x="7967" y="610961"/>
                    </a:lnTo>
                    <a:lnTo>
                      <a:pt x="8189" y="610389"/>
                    </a:lnTo>
                    <a:lnTo>
                      <a:pt x="8411" y="609784"/>
                    </a:lnTo>
                    <a:lnTo>
                      <a:pt x="8625" y="609145"/>
                    </a:lnTo>
                    <a:lnTo>
                      <a:pt x="8825" y="608472"/>
                    </a:lnTo>
                    <a:lnTo>
                      <a:pt x="9024" y="607732"/>
                    </a:lnTo>
                    <a:lnTo>
                      <a:pt x="9209" y="606958"/>
                    </a:lnTo>
                    <a:lnTo>
                      <a:pt x="9386" y="606151"/>
                    </a:lnTo>
                    <a:lnTo>
                      <a:pt x="9556" y="605310"/>
                    </a:lnTo>
                    <a:lnTo>
                      <a:pt x="9719" y="604435"/>
                    </a:lnTo>
                    <a:lnTo>
                      <a:pt x="9874" y="603527"/>
                    </a:lnTo>
                    <a:lnTo>
                      <a:pt x="10015" y="602585"/>
                    </a:lnTo>
                    <a:lnTo>
                      <a:pt x="10140" y="601609"/>
                    </a:lnTo>
                    <a:lnTo>
                      <a:pt x="10258" y="600600"/>
                    </a:lnTo>
                    <a:lnTo>
                      <a:pt x="10369" y="599557"/>
                    </a:lnTo>
                    <a:lnTo>
                      <a:pt x="10465" y="598480"/>
                    </a:lnTo>
                    <a:lnTo>
                      <a:pt x="10554" y="597404"/>
                    </a:lnTo>
                    <a:lnTo>
                      <a:pt x="10628" y="596294"/>
                    </a:lnTo>
                    <a:lnTo>
                      <a:pt x="10687" y="595150"/>
                    </a:lnTo>
                    <a:lnTo>
                      <a:pt x="10731" y="593972"/>
                    </a:lnTo>
                    <a:lnTo>
                      <a:pt x="10768" y="592795"/>
                    </a:lnTo>
                    <a:lnTo>
                      <a:pt x="10791" y="591618"/>
                    </a:lnTo>
                    <a:lnTo>
                      <a:pt x="10798" y="590373"/>
                    </a:lnTo>
                    <a:lnTo>
                      <a:pt x="10791" y="589195"/>
                    </a:lnTo>
                    <a:lnTo>
                      <a:pt x="10768" y="588018"/>
                    </a:lnTo>
                    <a:lnTo>
                      <a:pt x="10731" y="586840"/>
                    </a:lnTo>
                    <a:lnTo>
                      <a:pt x="10687" y="585697"/>
                    </a:lnTo>
                    <a:lnTo>
                      <a:pt x="10628" y="584586"/>
                    </a:lnTo>
                    <a:lnTo>
                      <a:pt x="10554" y="583476"/>
                    </a:lnTo>
                    <a:lnTo>
                      <a:pt x="10465" y="582400"/>
                    </a:lnTo>
                    <a:lnTo>
                      <a:pt x="10369" y="581323"/>
                    </a:lnTo>
                    <a:lnTo>
                      <a:pt x="10258" y="580280"/>
                    </a:lnTo>
                    <a:lnTo>
                      <a:pt x="10140" y="579271"/>
                    </a:lnTo>
                    <a:lnTo>
                      <a:pt x="10015" y="578296"/>
                    </a:lnTo>
                    <a:lnTo>
                      <a:pt x="9874" y="577354"/>
                    </a:lnTo>
                    <a:lnTo>
                      <a:pt x="9719" y="576445"/>
                    </a:lnTo>
                    <a:lnTo>
                      <a:pt x="9556" y="575571"/>
                    </a:lnTo>
                    <a:lnTo>
                      <a:pt x="9386" y="574730"/>
                    </a:lnTo>
                    <a:lnTo>
                      <a:pt x="9209" y="573889"/>
                    </a:lnTo>
                    <a:lnTo>
                      <a:pt x="9024" y="573115"/>
                    </a:lnTo>
                    <a:lnTo>
                      <a:pt x="8825" y="572408"/>
                    </a:lnTo>
                    <a:lnTo>
                      <a:pt x="8625" y="571702"/>
                    </a:lnTo>
                    <a:lnTo>
                      <a:pt x="8411" y="571029"/>
                    </a:lnTo>
                    <a:lnTo>
                      <a:pt x="8189" y="570423"/>
                    </a:lnTo>
                    <a:lnTo>
                      <a:pt x="7967" y="569885"/>
                    </a:lnTo>
                    <a:lnTo>
                      <a:pt x="7731" y="569347"/>
                    </a:lnTo>
                    <a:lnTo>
                      <a:pt x="7494" y="568876"/>
                    </a:lnTo>
                    <a:lnTo>
                      <a:pt x="7251" y="568472"/>
                    </a:lnTo>
                    <a:lnTo>
                      <a:pt x="6999" y="568102"/>
                    </a:lnTo>
                    <a:lnTo>
                      <a:pt x="6741" y="567766"/>
                    </a:lnTo>
                    <a:lnTo>
                      <a:pt x="6482" y="567530"/>
                    </a:lnTo>
                    <a:lnTo>
                      <a:pt x="6216" y="567328"/>
                    </a:lnTo>
                    <a:lnTo>
                      <a:pt x="5950" y="567160"/>
                    </a:lnTo>
                    <a:lnTo>
                      <a:pt x="5676" y="567059"/>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9" name="Google Shape;349;p24"/>
            <p:cNvGrpSpPr/>
            <p:nvPr/>
          </p:nvGrpSpPr>
          <p:grpSpPr>
            <a:xfrm>
              <a:off x="556615" y="1651203"/>
              <a:ext cx="326769" cy="405540"/>
              <a:chOff x="11293225" y="1047749"/>
              <a:chExt cx="598150" cy="876085"/>
            </a:xfrm>
          </p:grpSpPr>
          <p:sp>
            <p:nvSpPr>
              <p:cNvPr id="350" name="Google Shape;350;p24"/>
              <p:cNvSpPr/>
              <p:nvPr/>
            </p:nvSpPr>
            <p:spPr>
              <a:xfrm>
                <a:off x="11293225" y="1047749"/>
                <a:ext cx="55595" cy="876085"/>
              </a:xfrm>
              <a:custGeom>
                <a:avLst/>
                <a:gdLst/>
                <a:ahLst/>
                <a:cxnLst/>
                <a:rect l="l" t="t" r="r" b="b"/>
                <a:pathLst>
                  <a:path w="10790" h="613720" extrusionOk="0">
                    <a:moveTo>
                      <a:pt x="5395" y="0"/>
                    </a:moveTo>
                    <a:lnTo>
                      <a:pt x="5114" y="34"/>
                    </a:lnTo>
                    <a:lnTo>
                      <a:pt x="4833" y="135"/>
                    </a:lnTo>
                    <a:lnTo>
                      <a:pt x="4560" y="269"/>
                    </a:lnTo>
                    <a:lnTo>
                      <a:pt x="4294" y="471"/>
                    </a:lnTo>
                    <a:lnTo>
                      <a:pt x="4028" y="740"/>
                    </a:lnTo>
                    <a:lnTo>
                      <a:pt x="3769" y="1043"/>
                    </a:lnTo>
                    <a:lnTo>
                      <a:pt x="3518" y="1413"/>
                    </a:lnTo>
                    <a:lnTo>
                      <a:pt x="3274" y="1850"/>
                    </a:lnTo>
                    <a:lnTo>
                      <a:pt x="3037" y="2321"/>
                    </a:lnTo>
                    <a:lnTo>
                      <a:pt x="2801" y="2826"/>
                    </a:lnTo>
                    <a:lnTo>
                      <a:pt x="2572" y="3398"/>
                    </a:lnTo>
                    <a:lnTo>
                      <a:pt x="2358" y="4003"/>
                    </a:lnTo>
                    <a:lnTo>
                      <a:pt x="2143" y="4643"/>
                    </a:lnTo>
                    <a:lnTo>
                      <a:pt x="1944" y="5349"/>
                    </a:lnTo>
                    <a:lnTo>
                      <a:pt x="1744" y="6089"/>
                    </a:lnTo>
                    <a:lnTo>
                      <a:pt x="1559" y="6863"/>
                    </a:lnTo>
                    <a:lnTo>
                      <a:pt x="1382" y="7670"/>
                    </a:lnTo>
                    <a:lnTo>
                      <a:pt x="1212" y="8511"/>
                    </a:lnTo>
                    <a:lnTo>
                      <a:pt x="1057" y="9420"/>
                    </a:lnTo>
                    <a:lnTo>
                      <a:pt x="909" y="10328"/>
                    </a:lnTo>
                    <a:lnTo>
                      <a:pt x="769" y="11270"/>
                    </a:lnTo>
                    <a:lnTo>
                      <a:pt x="636" y="12245"/>
                    </a:lnTo>
                    <a:lnTo>
                      <a:pt x="525" y="13255"/>
                    </a:lnTo>
                    <a:lnTo>
                      <a:pt x="414" y="14298"/>
                    </a:lnTo>
                    <a:lnTo>
                      <a:pt x="318" y="15340"/>
                    </a:lnTo>
                    <a:lnTo>
                      <a:pt x="237" y="16417"/>
                    </a:lnTo>
                    <a:lnTo>
                      <a:pt x="163" y="17527"/>
                    </a:lnTo>
                    <a:lnTo>
                      <a:pt x="103" y="18671"/>
                    </a:lnTo>
                    <a:lnTo>
                      <a:pt x="59" y="19815"/>
                    </a:lnTo>
                    <a:lnTo>
                      <a:pt x="22" y="20959"/>
                    </a:lnTo>
                    <a:lnTo>
                      <a:pt x="0" y="22136"/>
                    </a:lnTo>
                    <a:lnTo>
                      <a:pt x="0" y="23347"/>
                    </a:lnTo>
                    <a:lnTo>
                      <a:pt x="0" y="24558"/>
                    </a:lnTo>
                    <a:lnTo>
                      <a:pt x="22" y="25736"/>
                    </a:lnTo>
                    <a:lnTo>
                      <a:pt x="59" y="26879"/>
                    </a:lnTo>
                    <a:lnTo>
                      <a:pt x="103" y="28023"/>
                    </a:lnTo>
                    <a:lnTo>
                      <a:pt x="163" y="29167"/>
                    </a:lnTo>
                    <a:lnTo>
                      <a:pt x="237" y="30277"/>
                    </a:lnTo>
                    <a:lnTo>
                      <a:pt x="318" y="31354"/>
                    </a:lnTo>
                    <a:lnTo>
                      <a:pt x="414" y="32397"/>
                    </a:lnTo>
                    <a:lnTo>
                      <a:pt x="525" y="33440"/>
                    </a:lnTo>
                    <a:lnTo>
                      <a:pt x="636" y="34449"/>
                    </a:lnTo>
                    <a:lnTo>
                      <a:pt x="769" y="35424"/>
                    </a:lnTo>
                    <a:lnTo>
                      <a:pt x="909" y="36366"/>
                    </a:lnTo>
                    <a:lnTo>
                      <a:pt x="1057" y="37275"/>
                    </a:lnTo>
                    <a:lnTo>
                      <a:pt x="1212" y="38183"/>
                    </a:lnTo>
                    <a:lnTo>
                      <a:pt x="1382" y="39024"/>
                    </a:lnTo>
                    <a:lnTo>
                      <a:pt x="1559" y="39831"/>
                    </a:lnTo>
                    <a:lnTo>
                      <a:pt x="1744" y="40605"/>
                    </a:lnTo>
                    <a:lnTo>
                      <a:pt x="1944" y="41345"/>
                    </a:lnTo>
                    <a:lnTo>
                      <a:pt x="2143" y="42052"/>
                    </a:lnTo>
                    <a:lnTo>
                      <a:pt x="2358" y="42691"/>
                    </a:lnTo>
                    <a:lnTo>
                      <a:pt x="2572" y="43296"/>
                    </a:lnTo>
                    <a:lnTo>
                      <a:pt x="2801" y="43868"/>
                    </a:lnTo>
                    <a:lnTo>
                      <a:pt x="3037" y="44373"/>
                    </a:lnTo>
                    <a:lnTo>
                      <a:pt x="3274" y="44844"/>
                    </a:lnTo>
                    <a:lnTo>
                      <a:pt x="3518" y="45281"/>
                    </a:lnTo>
                    <a:lnTo>
                      <a:pt x="3769" y="45651"/>
                    </a:lnTo>
                    <a:lnTo>
                      <a:pt x="4028" y="45954"/>
                    </a:lnTo>
                    <a:lnTo>
                      <a:pt x="4294" y="46223"/>
                    </a:lnTo>
                    <a:lnTo>
                      <a:pt x="4560" y="46425"/>
                    </a:lnTo>
                    <a:lnTo>
                      <a:pt x="4833" y="46560"/>
                    </a:lnTo>
                    <a:lnTo>
                      <a:pt x="5114" y="46661"/>
                    </a:lnTo>
                    <a:lnTo>
                      <a:pt x="5395" y="46694"/>
                    </a:lnTo>
                    <a:lnTo>
                      <a:pt x="5668" y="46661"/>
                    </a:lnTo>
                    <a:lnTo>
                      <a:pt x="5942" y="46560"/>
                    </a:lnTo>
                    <a:lnTo>
                      <a:pt x="6215" y="46425"/>
                    </a:lnTo>
                    <a:lnTo>
                      <a:pt x="6474" y="46223"/>
                    </a:lnTo>
                    <a:lnTo>
                      <a:pt x="6740" y="45954"/>
                    </a:lnTo>
                    <a:lnTo>
                      <a:pt x="6991" y="45651"/>
                    </a:lnTo>
                    <a:lnTo>
                      <a:pt x="7243" y="45281"/>
                    </a:lnTo>
                    <a:lnTo>
                      <a:pt x="7486" y="44844"/>
                    </a:lnTo>
                    <a:lnTo>
                      <a:pt x="7730" y="44373"/>
                    </a:lnTo>
                    <a:lnTo>
                      <a:pt x="7959" y="43868"/>
                    </a:lnTo>
                    <a:lnTo>
                      <a:pt x="8189" y="43296"/>
                    </a:lnTo>
                    <a:lnTo>
                      <a:pt x="8403" y="42691"/>
                    </a:lnTo>
                    <a:lnTo>
                      <a:pt x="8617" y="42052"/>
                    </a:lnTo>
                    <a:lnTo>
                      <a:pt x="8824" y="41345"/>
                    </a:lnTo>
                    <a:lnTo>
                      <a:pt x="9016" y="40605"/>
                    </a:lnTo>
                    <a:lnTo>
                      <a:pt x="9208" y="39831"/>
                    </a:lnTo>
                    <a:lnTo>
                      <a:pt x="9386" y="39024"/>
                    </a:lnTo>
                    <a:lnTo>
                      <a:pt x="9556" y="38183"/>
                    </a:lnTo>
                    <a:lnTo>
                      <a:pt x="9711" y="37275"/>
                    </a:lnTo>
                    <a:lnTo>
                      <a:pt x="9866" y="36366"/>
                    </a:lnTo>
                    <a:lnTo>
                      <a:pt x="10007" y="35424"/>
                    </a:lnTo>
                    <a:lnTo>
                      <a:pt x="10140" y="34449"/>
                    </a:lnTo>
                    <a:lnTo>
                      <a:pt x="10258" y="33440"/>
                    </a:lnTo>
                    <a:lnTo>
                      <a:pt x="10361" y="32397"/>
                    </a:lnTo>
                    <a:lnTo>
                      <a:pt x="10465" y="31354"/>
                    </a:lnTo>
                    <a:lnTo>
                      <a:pt x="10546" y="30277"/>
                    </a:lnTo>
                    <a:lnTo>
                      <a:pt x="10620" y="29167"/>
                    </a:lnTo>
                    <a:lnTo>
                      <a:pt x="10679" y="28023"/>
                    </a:lnTo>
                    <a:lnTo>
                      <a:pt x="10731" y="26879"/>
                    </a:lnTo>
                    <a:lnTo>
                      <a:pt x="10760" y="25736"/>
                    </a:lnTo>
                    <a:lnTo>
                      <a:pt x="10783" y="24558"/>
                    </a:lnTo>
                    <a:lnTo>
                      <a:pt x="10790" y="23347"/>
                    </a:lnTo>
                    <a:lnTo>
                      <a:pt x="10783" y="22136"/>
                    </a:lnTo>
                    <a:lnTo>
                      <a:pt x="10760" y="20959"/>
                    </a:lnTo>
                    <a:lnTo>
                      <a:pt x="10731" y="19815"/>
                    </a:lnTo>
                    <a:lnTo>
                      <a:pt x="10679" y="18671"/>
                    </a:lnTo>
                    <a:lnTo>
                      <a:pt x="10620" y="17527"/>
                    </a:lnTo>
                    <a:lnTo>
                      <a:pt x="10546" y="16417"/>
                    </a:lnTo>
                    <a:lnTo>
                      <a:pt x="10465" y="15340"/>
                    </a:lnTo>
                    <a:lnTo>
                      <a:pt x="10361" y="14298"/>
                    </a:lnTo>
                    <a:lnTo>
                      <a:pt x="10258" y="13255"/>
                    </a:lnTo>
                    <a:lnTo>
                      <a:pt x="10140" y="12245"/>
                    </a:lnTo>
                    <a:lnTo>
                      <a:pt x="10007" y="11270"/>
                    </a:lnTo>
                    <a:lnTo>
                      <a:pt x="9866" y="10328"/>
                    </a:lnTo>
                    <a:lnTo>
                      <a:pt x="9711" y="9420"/>
                    </a:lnTo>
                    <a:lnTo>
                      <a:pt x="9556" y="8511"/>
                    </a:lnTo>
                    <a:lnTo>
                      <a:pt x="9386" y="7670"/>
                    </a:lnTo>
                    <a:lnTo>
                      <a:pt x="9208" y="6863"/>
                    </a:lnTo>
                    <a:lnTo>
                      <a:pt x="9016" y="6089"/>
                    </a:lnTo>
                    <a:lnTo>
                      <a:pt x="8824" y="5349"/>
                    </a:lnTo>
                    <a:lnTo>
                      <a:pt x="8617" y="4643"/>
                    </a:lnTo>
                    <a:lnTo>
                      <a:pt x="8403" y="4003"/>
                    </a:lnTo>
                    <a:lnTo>
                      <a:pt x="8189" y="3398"/>
                    </a:lnTo>
                    <a:lnTo>
                      <a:pt x="7959" y="2826"/>
                    </a:lnTo>
                    <a:lnTo>
                      <a:pt x="7730" y="2321"/>
                    </a:lnTo>
                    <a:lnTo>
                      <a:pt x="7486" y="1850"/>
                    </a:lnTo>
                    <a:lnTo>
                      <a:pt x="7243" y="1413"/>
                    </a:lnTo>
                    <a:lnTo>
                      <a:pt x="6991" y="1043"/>
                    </a:lnTo>
                    <a:lnTo>
                      <a:pt x="6740" y="740"/>
                    </a:lnTo>
                    <a:lnTo>
                      <a:pt x="6474" y="471"/>
                    </a:lnTo>
                    <a:lnTo>
                      <a:pt x="6215" y="269"/>
                    </a:lnTo>
                    <a:lnTo>
                      <a:pt x="5942" y="135"/>
                    </a:lnTo>
                    <a:lnTo>
                      <a:pt x="5668" y="34"/>
                    </a:lnTo>
                    <a:lnTo>
                      <a:pt x="5395" y="0"/>
                    </a:lnTo>
                    <a:close/>
                    <a:moveTo>
                      <a:pt x="5395" y="113472"/>
                    </a:moveTo>
                    <a:lnTo>
                      <a:pt x="5114" y="113506"/>
                    </a:lnTo>
                    <a:lnTo>
                      <a:pt x="4833" y="113573"/>
                    </a:lnTo>
                    <a:lnTo>
                      <a:pt x="4560" y="113742"/>
                    </a:lnTo>
                    <a:lnTo>
                      <a:pt x="4294" y="113943"/>
                    </a:lnTo>
                    <a:lnTo>
                      <a:pt x="4028" y="114213"/>
                    </a:lnTo>
                    <a:lnTo>
                      <a:pt x="3769" y="114515"/>
                    </a:lnTo>
                    <a:lnTo>
                      <a:pt x="3518" y="114885"/>
                    </a:lnTo>
                    <a:lnTo>
                      <a:pt x="3274" y="115323"/>
                    </a:lnTo>
                    <a:lnTo>
                      <a:pt x="3037" y="115794"/>
                    </a:lnTo>
                    <a:lnTo>
                      <a:pt x="2801" y="116298"/>
                    </a:lnTo>
                    <a:lnTo>
                      <a:pt x="2572" y="116870"/>
                    </a:lnTo>
                    <a:lnTo>
                      <a:pt x="2358" y="117476"/>
                    </a:lnTo>
                    <a:lnTo>
                      <a:pt x="2143" y="118115"/>
                    </a:lnTo>
                    <a:lnTo>
                      <a:pt x="1944" y="118821"/>
                    </a:lnTo>
                    <a:lnTo>
                      <a:pt x="1744" y="119562"/>
                    </a:lnTo>
                    <a:lnTo>
                      <a:pt x="1559" y="120335"/>
                    </a:lnTo>
                    <a:lnTo>
                      <a:pt x="1382" y="121143"/>
                    </a:lnTo>
                    <a:lnTo>
                      <a:pt x="1212" y="121984"/>
                    </a:lnTo>
                    <a:lnTo>
                      <a:pt x="1057" y="122858"/>
                    </a:lnTo>
                    <a:lnTo>
                      <a:pt x="909" y="123800"/>
                    </a:lnTo>
                    <a:lnTo>
                      <a:pt x="769" y="124742"/>
                    </a:lnTo>
                    <a:lnTo>
                      <a:pt x="636" y="125718"/>
                    </a:lnTo>
                    <a:lnTo>
                      <a:pt x="525" y="126727"/>
                    </a:lnTo>
                    <a:lnTo>
                      <a:pt x="414" y="127736"/>
                    </a:lnTo>
                    <a:lnTo>
                      <a:pt x="318" y="128813"/>
                    </a:lnTo>
                    <a:lnTo>
                      <a:pt x="237" y="129889"/>
                    </a:lnTo>
                    <a:lnTo>
                      <a:pt x="163" y="131000"/>
                    </a:lnTo>
                    <a:lnTo>
                      <a:pt x="103" y="132110"/>
                    </a:lnTo>
                    <a:lnTo>
                      <a:pt x="59" y="133254"/>
                    </a:lnTo>
                    <a:lnTo>
                      <a:pt x="22" y="134431"/>
                    </a:lnTo>
                    <a:lnTo>
                      <a:pt x="0" y="135608"/>
                    </a:lnTo>
                    <a:lnTo>
                      <a:pt x="0" y="136820"/>
                    </a:lnTo>
                    <a:lnTo>
                      <a:pt x="0" y="137997"/>
                    </a:lnTo>
                    <a:lnTo>
                      <a:pt x="22" y="139174"/>
                    </a:lnTo>
                    <a:lnTo>
                      <a:pt x="59" y="140352"/>
                    </a:lnTo>
                    <a:lnTo>
                      <a:pt x="103" y="141496"/>
                    </a:lnTo>
                    <a:lnTo>
                      <a:pt x="163" y="142640"/>
                    </a:lnTo>
                    <a:lnTo>
                      <a:pt x="237" y="143716"/>
                    </a:lnTo>
                    <a:lnTo>
                      <a:pt x="318" y="144826"/>
                    </a:lnTo>
                    <a:lnTo>
                      <a:pt x="414" y="145869"/>
                    </a:lnTo>
                    <a:lnTo>
                      <a:pt x="525" y="146912"/>
                    </a:lnTo>
                    <a:lnTo>
                      <a:pt x="636" y="147921"/>
                    </a:lnTo>
                    <a:lnTo>
                      <a:pt x="769" y="148897"/>
                    </a:lnTo>
                    <a:lnTo>
                      <a:pt x="909" y="149839"/>
                    </a:lnTo>
                    <a:lnTo>
                      <a:pt x="1057" y="150747"/>
                    </a:lnTo>
                    <a:lnTo>
                      <a:pt x="1212" y="151622"/>
                    </a:lnTo>
                    <a:lnTo>
                      <a:pt x="1382" y="152496"/>
                    </a:lnTo>
                    <a:lnTo>
                      <a:pt x="1559" y="153304"/>
                    </a:lnTo>
                    <a:lnTo>
                      <a:pt x="1744" y="154078"/>
                    </a:lnTo>
                    <a:lnTo>
                      <a:pt x="1944" y="154818"/>
                    </a:lnTo>
                    <a:lnTo>
                      <a:pt x="2143" y="155491"/>
                    </a:lnTo>
                    <a:lnTo>
                      <a:pt x="2358" y="156163"/>
                    </a:lnTo>
                    <a:lnTo>
                      <a:pt x="2572" y="156769"/>
                    </a:lnTo>
                    <a:lnTo>
                      <a:pt x="2801" y="157341"/>
                    </a:lnTo>
                    <a:lnTo>
                      <a:pt x="3037" y="157845"/>
                    </a:lnTo>
                    <a:lnTo>
                      <a:pt x="3274" y="158316"/>
                    </a:lnTo>
                    <a:lnTo>
                      <a:pt x="3518" y="158720"/>
                    </a:lnTo>
                    <a:lnTo>
                      <a:pt x="3769" y="159090"/>
                    </a:lnTo>
                    <a:lnTo>
                      <a:pt x="4028" y="159427"/>
                    </a:lnTo>
                    <a:lnTo>
                      <a:pt x="4294" y="159696"/>
                    </a:lnTo>
                    <a:lnTo>
                      <a:pt x="4560" y="159898"/>
                    </a:lnTo>
                    <a:lnTo>
                      <a:pt x="4833" y="160032"/>
                    </a:lnTo>
                    <a:lnTo>
                      <a:pt x="5114" y="160133"/>
                    </a:lnTo>
                    <a:lnTo>
                      <a:pt x="5395" y="160167"/>
                    </a:lnTo>
                    <a:lnTo>
                      <a:pt x="5668" y="160133"/>
                    </a:lnTo>
                    <a:lnTo>
                      <a:pt x="5942" y="160032"/>
                    </a:lnTo>
                    <a:lnTo>
                      <a:pt x="6215" y="159898"/>
                    </a:lnTo>
                    <a:lnTo>
                      <a:pt x="6474" y="159696"/>
                    </a:lnTo>
                    <a:lnTo>
                      <a:pt x="6740" y="159427"/>
                    </a:lnTo>
                    <a:lnTo>
                      <a:pt x="6991" y="159090"/>
                    </a:lnTo>
                    <a:lnTo>
                      <a:pt x="7243" y="158720"/>
                    </a:lnTo>
                    <a:lnTo>
                      <a:pt x="7486" y="158316"/>
                    </a:lnTo>
                    <a:lnTo>
                      <a:pt x="7730" y="157845"/>
                    </a:lnTo>
                    <a:lnTo>
                      <a:pt x="7959" y="157341"/>
                    </a:lnTo>
                    <a:lnTo>
                      <a:pt x="8189" y="156769"/>
                    </a:lnTo>
                    <a:lnTo>
                      <a:pt x="8403" y="156163"/>
                    </a:lnTo>
                    <a:lnTo>
                      <a:pt x="8617" y="155491"/>
                    </a:lnTo>
                    <a:lnTo>
                      <a:pt x="8824" y="154818"/>
                    </a:lnTo>
                    <a:lnTo>
                      <a:pt x="9016" y="154078"/>
                    </a:lnTo>
                    <a:lnTo>
                      <a:pt x="9208" y="153304"/>
                    </a:lnTo>
                    <a:lnTo>
                      <a:pt x="9386" y="152496"/>
                    </a:lnTo>
                    <a:lnTo>
                      <a:pt x="9556" y="151622"/>
                    </a:lnTo>
                    <a:lnTo>
                      <a:pt x="9711" y="150747"/>
                    </a:lnTo>
                    <a:lnTo>
                      <a:pt x="9866" y="149839"/>
                    </a:lnTo>
                    <a:lnTo>
                      <a:pt x="10007" y="148897"/>
                    </a:lnTo>
                    <a:lnTo>
                      <a:pt x="10140" y="147921"/>
                    </a:lnTo>
                    <a:lnTo>
                      <a:pt x="10258" y="146912"/>
                    </a:lnTo>
                    <a:lnTo>
                      <a:pt x="10361" y="145869"/>
                    </a:lnTo>
                    <a:lnTo>
                      <a:pt x="10465" y="144826"/>
                    </a:lnTo>
                    <a:lnTo>
                      <a:pt x="10546" y="143716"/>
                    </a:lnTo>
                    <a:lnTo>
                      <a:pt x="10620" y="142640"/>
                    </a:lnTo>
                    <a:lnTo>
                      <a:pt x="10679" y="141496"/>
                    </a:lnTo>
                    <a:lnTo>
                      <a:pt x="10731" y="140352"/>
                    </a:lnTo>
                    <a:lnTo>
                      <a:pt x="10760" y="139174"/>
                    </a:lnTo>
                    <a:lnTo>
                      <a:pt x="10783" y="137997"/>
                    </a:lnTo>
                    <a:lnTo>
                      <a:pt x="10790" y="136820"/>
                    </a:lnTo>
                    <a:lnTo>
                      <a:pt x="10783" y="135608"/>
                    </a:lnTo>
                    <a:lnTo>
                      <a:pt x="10760" y="134431"/>
                    </a:lnTo>
                    <a:lnTo>
                      <a:pt x="10731" y="133254"/>
                    </a:lnTo>
                    <a:lnTo>
                      <a:pt x="10679" y="132110"/>
                    </a:lnTo>
                    <a:lnTo>
                      <a:pt x="10620" y="131000"/>
                    </a:lnTo>
                    <a:lnTo>
                      <a:pt x="10546" y="129889"/>
                    </a:lnTo>
                    <a:lnTo>
                      <a:pt x="10465" y="128813"/>
                    </a:lnTo>
                    <a:lnTo>
                      <a:pt x="10361" y="127736"/>
                    </a:lnTo>
                    <a:lnTo>
                      <a:pt x="10258" y="126727"/>
                    </a:lnTo>
                    <a:lnTo>
                      <a:pt x="10140" y="125718"/>
                    </a:lnTo>
                    <a:lnTo>
                      <a:pt x="10007" y="124742"/>
                    </a:lnTo>
                    <a:lnTo>
                      <a:pt x="9866" y="123800"/>
                    </a:lnTo>
                    <a:lnTo>
                      <a:pt x="9711" y="122858"/>
                    </a:lnTo>
                    <a:lnTo>
                      <a:pt x="9556" y="121984"/>
                    </a:lnTo>
                    <a:lnTo>
                      <a:pt x="9386" y="121143"/>
                    </a:lnTo>
                    <a:lnTo>
                      <a:pt x="9208" y="120335"/>
                    </a:lnTo>
                    <a:lnTo>
                      <a:pt x="9016" y="119562"/>
                    </a:lnTo>
                    <a:lnTo>
                      <a:pt x="8824" y="118821"/>
                    </a:lnTo>
                    <a:lnTo>
                      <a:pt x="8617" y="118115"/>
                    </a:lnTo>
                    <a:lnTo>
                      <a:pt x="8403" y="117476"/>
                    </a:lnTo>
                    <a:lnTo>
                      <a:pt x="8189" y="116870"/>
                    </a:lnTo>
                    <a:lnTo>
                      <a:pt x="7959" y="116298"/>
                    </a:lnTo>
                    <a:lnTo>
                      <a:pt x="7730" y="115794"/>
                    </a:lnTo>
                    <a:lnTo>
                      <a:pt x="7486" y="115323"/>
                    </a:lnTo>
                    <a:lnTo>
                      <a:pt x="7243" y="114885"/>
                    </a:lnTo>
                    <a:lnTo>
                      <a:pt x="6991" y="114515"/>
                    </a:lnTo>
                    <a:lnTo>
                      <a:pt x="6740" y="114213"/>
                    </a:lnTo>
                    <a:lnTo>
                      <a:pt x="6474" y="113943"/>
                    </a:lnTo>
                    <a:lnTo>
                      <a:pt x="6215" y="113742"/>
                    </a:lnTo>
                    <a:lnTo>
                      <a:pt x="5942" y="113573"/>
                    </a:lnTo>
                    <a:lnTo>
                      <a:pt x="5668" y="113506"/>
                    </a:lnTo>
                    <a:lnTo>
                      <a:pt x="5395" y="113472"/>
                    </a:lnTo>
                    <a:close/>
                    <a:moveTo>
                      <a:pt x="5114" y="226945"/>
                    </a:moveTo>
                    <a:lnTo>
                      <a:pt x="4833" y="227046"/>
                    </a:lnTo>
                    <a:lnTo>
                      <a:pt x="4560" y="227214"/>
                    </a:lnTo>
                    <a:lnTo>
                      <a:pt x="4294" y="227416"/>
                    </a:lnTo>
                    <a:lnTo>
                      <a:pt x="4028" y="227651"/>
                    </a:lnTo>
                    <a:lnTo>
                      <a:pt x="3769" y="227988"/>
                    </a:lnTo>
                    <a:lnTo>
                      <a:pt x="3518" y="228358"/>
                    </a:lnTo>
                    <a:lnTo>
                      <a:pt x="3274" y="228761"/>
                    </a:lnTo>
                    <a:lnTo>
                      <a:pt x="3037" y="229232"/>
                    </a:lnTo>
                    <a:lnTo>
                      <a:pt x="2801" y="229771"/>
                    </a:lnTo>
                    <a:lnTo>
                      <a:pt x="2572" y="230309"/>
                    </a:lnTo>
                    <a:lnTo>
                      <a:pt x="2358" y="230915"/>
                    </a:lnTo>
                    <a:lnTo>
                      <a:pt x="2143" y="231587"/>
                    </a:lnTo>
                    <a:lnTo>
                      <a:pt x="1944" y="232260"/>
                    </a:lnTo>
                    <a:lnTo>
                      <a:pt x="1744" y="233000"/>
                    </a:lnTo>
                    <a:lnTo>
                      <a:pt x="1559" y="233774"/>
                    </a:lnTo>
                    <a:lnTo>
                      <a:pt x="1382" y="234581"/>
                    </a:lnTo>
                    <a:lnTo>
                      <a:pt x="1212" y="235422"/>
                    </a:lnTo>
                    <a:lnTo>
                      <a:pt x="1057" y="236331"/>
                    </a:lnTo>
                    <a:lnTo>
                      <a:pt x="909" y="237239"/>
                    </a:lnTo>
                    <a:lnTo>
                      <a:pt x="769" y="238181"/>
                    </a:lnTo>
                    <a:lnTo>
                      <a:pt x="636" y="239157"/>
                    </a:lnTo>
                    <a:lnTo>
                      <a:pt x="525" y="240166"/>
                    </a:lnTo>
                    <a:lnTo>
                      <a:pt x="414" y="241209"/>
                    </a:lnTo>
                    <a:lnTo>
                      <a:pt x="318" y="242252"/>
                    </a:lnTo>
                    <a:lnTo>
                      <a:pt x="237" y="243328"/>
                    </a:lnTo>
                    <a:lnTo>
                      <a:pt x="163" y="244438"/>
                    </a:lnTo>
                    <a:lnTo>
                      <a:pt x="103" y="245582"/>
                    </a:lnTo>
                    <a:lnTo>
                      <a:pt x="59" y="246726"/>
                    </a:lnTo>
                    <a:lnTo>
                      <a:pt x="22" y="247903"/>
                    </a:lnTo>
                    <a:lnTo>
                      <a:pt x="0" y="249081"/>
                    </a:lnTo>
                    <a:lnTo>
                      <a:pt x="0" y="250258"/>
                    </a:lnTo>
                    <a:lnTo>
                      <a:pt x="0" y="251469"/>
                    </a:lnTo>
                    <a:lnTo>
                      <a:pt x="22" y="252647"/>
                    </a:lnTo>
                    <a:lnTo>
                      <a:pt x="59" y="253824"/>
                    </a:lnTo>
                    <a:lnTo>
                      <a:pt x="103" y="254968"/>
                    </a:lnTo>
                    <a:lnTo>
                      <a:pt x="163" y="256078"/>
                    </a:lnTo>
                    <a:lnTo>
                      <a:pt x="237" y="257188"/>
                    </a:lnTo>
                    <a:lnTo>
                      <a:pt x="318" y="258265"/>
                    </a:lnTo>
                    <a:lnTo>
                      <a:pt x="414" y="259341"/>
                    </a:lnTo>
                    <a:lnTo>
                      <a:pt x="525" y="260384"/>
                    </a:lnTo>
                    <a:lnTo>
                      <a:pt x="636" y="261360"/>
                    </a:lnTo>
                    <a:lnTo>
                      <a:pt x="769" y="262336"/>
                    </a:lnTo>
                    <a:lnTo>
                      <a:pt x="909" y="263311"/>
                    </a:lnTo>
                    <a:lnTo>
                      <a:pt x="1057" y="264220"/>
                    </a:lnTo>
                    <a:lnTo>
                      <a:pt x="1212" y="265094"/>
                    </a:lnTo>
                    <a:lnTo>
                      <a:pt x="1382" y="265935"/>
                    </a:lnTo>
                    <a:lnTo>
                      <a:pt x="1559" y="266743"/>
                    </a:lnTo>
                    <a:lnTo>
                      <a:pt x="1744" y="267516"/>
                    </a:lnTo>
                    <a:lnTo>
                      <a:pt x="1944" y="268256"/>
                    </a:lnTo>
                    <a:lnTo>
                      <a:pt x="2143" y="268963"/>
                    </a:lnTo>
                    <a:lnTo>
                      <a:pt x="2358" y="269602"/>
                    </a:lnTo>
                    <a:lnTo>
                      <a:pt x="2572" y="270208"/>
                    </a:lnTo>
                    <a:lnTo>
                      <a:pt x="2801" y="270780"/>
                    </a:lnTo>
                    <a:lnTo>
                      <a:pt x="3037" y="271318"/>
                    </a:lnTo>
                    <a:lnTo>
                      <a:pt x="3274" y="271789"/>
                    </a:lnTo>
                    <a:lnTo>
                      <a:pt x="3518" y="272193"/>
                    </a:lnTo>
                    <a:lnTo>
                      <a:pt x="3769" y="272563"/>
                    </a:lnTo>
                    <a:lnTo>
                      <a:pt x="4028" y="272865"/>
                    </a:lnTo>
                    <a:lnTo>
                      <a:pt x="4294" y="273134"/>
                    </a:lnTo>
                    <a:lnTo>
                      <a:pt x="4560" y="273336"/>
                    </a:lnTo>
                    <a:lnTo>
                      <a:pt x="4833" y="273505"/>
                    </a:lnTo>
                    <a:lnTo>
                      <a:pt x="5114" y="273572"/>
                    </a:lnTo>
                    <a:lnTo>
                      <a:pt x="5395" y="273605"/>
                    </a:lnTo>
                    <a:lnTo>
                      <a:pt x="5668" y="273572"/>
                    </a:lnTo>
                    <a:lnTo>
                      <a:pt x="5942" y="273505"/>
                    </a:lnTo>
                    <a:lnTo>
                      <a:pt x="6215" y="273336"/>
                    </a:lnTo>
                    <a:lnTo>
                      <a:pt x="6474" y="273134"/>
                    </a:lnTo>
                    <a:lnTo>
                      <a:pt x="6740" y="272865"/>
                    </a:lnTo>
                    <a:lnTo>
                      <a:pt x="6991" y="272563"/>
                    </a:lnTo>
                    <a:lnTo>
                      <a:pt x="7243" y="272193"/>
                    </a:lnTo>
                    <a:lnTo>
                      <a:pt x="7486" y="271789"/>
                    </a:lnTo>
                    <a:lnTo>
                      <a:pt x="7730" y="271318"/>
                    </a:lnTo>
                    <a:lnTo>
                      <a:pt x="7959" y="270780"/>
                    </a:lnTo>
                    <a:lnTo>
                      <a:pt x="8189" y="270208"/>
                    </a:lnTo>
                    <a:lnTo>
                      <a:pt x="8403" y="269602"/>
                    </a:lnTo>
                    <a:lnTo>
                      <a:pt x="8617" y="268963"/>
                    </a:lnTo>
                    <a:lnTo>
                      <a:pt x="8824" y="268256"/>
                    </a:lnTo>
                    <a:lnTo>
                      <a:pt x="9016" y="267516"/>
                    </a:lnTo>
                    <a:lnTo>
                      <a:pt x="9208" y="266743"/>
                    </a:lnTo>
                    <a:lnTo>
                      <a:pt x="9386" y="265935"/>
                    </a:lnTo>
                    <a:lnTo>
                      <a:pt x="9556" y="265094"/>
                    </a:lnTo>
                    <a:lnTo>
                      <a:pt x="9711" y="264220"/>
                    </a:lnTo>
                    <a:lnTo>
                      <a:pt x="9866" y="263311"/>
                    </a:lnTo>
                    <a:lnTo>
                      <a:pt x="10007" y="262336"/>
                    </a:lnTo>
                    <a:lnTo>
                      <a:pt x="10140" y="261360"/>
                    </a:lnTo>
                    <a:lnTo>
                      <a:pt x="10258" y="260384"/>
                    </a:lnTo>
                    <a:lnTo>
                      <a:pt x="10361" y="259341"/>
                    </a:lnTo>
                    <a:lnTo>
                      <a:pt x="10465" y="258265"/>
                    </a:lnTo>
                    <a:lnTo>
                      <a:pt x="10546" y="257188"/>
                    </a:lnTo>
                    <a:lnTo>
                      <a:pt x="10620" y="256078"/>
                    </a:lnTo>
                    <a:lnTo>
                      <a:pt x="10679" y="254968"/>
                    </a:lnTo>
                    <a:lnTo>
                      <a:pt x="10731" y="253824"/>
                    </a:lnTo>
                    <a:lnTo>
                      <a:pt x="10760" y="252647"/>
                    </a:lnTo>
                    <a:lnTo>
                      <a:pt x="10783" y="251469"/>
                    </a:lnTo>
                    <a:lnTo>
                      <a:pt x="10790" y="250258"/>
                    </a:lnTo>
                    <a:lnTo>
                      <a:pt x="10783" y="249081"/>
                    </a:lnTo>
                    <a:lnTo>
                      <a:pt x="10760" y="247903"/>
                    </a:lnTo>
                    <a:lnTo>
                      <a:pt x="10731" y="246726"/>
                    </a:lnTo>
                    <a:lnTo>
                      <a:pt x="10679" y="245582"/>
                    </a:lnTo>
                    <a:lnTo>
                      <a:pt x="10620" y="244438"/>
                    </a:lnTo>
                    <a:lnTo>
                      <a:pt x="10546" y="243328"/>
                    </a:lnTo>
                    <a:lnTo>
                      <a:pt x="10465" y="242252"/>
                    </a:lnTo>
                    <a:lnTo>
                      <a:pt x="10361" y="241209"/>
                    </a:lnTo>
                    <a:lnTo>
                      <a:pt x="10258" y="240166"/>
                    </a:lnTo>
                    <a:lnTo>
                      <a:pt x="10140" y="239157"/>
                    </a:lnTo>
                    <a:lnTo>
                      <a:pt x="10007" y="238181"/>
                    </a:lnTo>
                    <a:lnTo>
                      <a:pt x="9866" y="237239"/>
                    </a:lnTo>
                    <a:lnTo>
                      <a:pt x="9711" y="236331"/>
                    </a:lnTo>
                    <a:lnTo>
                      <a:pt x="9556" y="235422"/>
                    </a:lnTo>
                    <a:lnTo>
                      <a:pt x="9386" y="234581"/>
                    </a:lnTo>
                    <a:lnTo>
                      <a:pt x="9208" y="233774"/>
                    </a:lnTo>
                    <a:lnTo>
                      <a:pt x="9016" y="233000"/>
                    </a:lnTo>
                    <a:lnTo>
                      <a:pt x="8824" y="232260"/>
                    </a:lnTo>
                    <a:lnTo>
                      <a:pt x="8617" y="231587"/>
                    </a:lnTo>
                    <a:lnTo>
                      <a:pt x="8403" y="230915"/>
                    </a:lnTo>
                    <a:lnTo>
                      <a:pt x="8189" y="230309"/>
                    </a:lnTo>
                    <a:lnTo>
                      <a:pt x="7959" y="229771"/>
                    </a:lnTo>
                    <a:lnTo>
                      <a:pt x="7730" y="229232"/>
                    </a:lnTo>
                    <a:lnTo>
                      <a:pt x="7486" y="228761"/>
                    </a:lnTo>
                    <a:lnTo>
                      <a:pt x="7243" y="228358"/>
                    </a:lnTo>
                    <a:lnTo>
                      <a:pt x="6991" y="227988"/>
                    </a:lnTo>
                    <a:lnTo>
                      <a:pt x="6740" y="227651"/>
                    </a:lnTo>
                    <a:lnTo>
                      <a:pt x="6474" y="227416"/>
                    </a:lnTo>
                    <a:lnTo>
                      <a:pt x="6215" y="227214"/>
                    </a:lnTo>
                    <a:lnTo>
                      <a:pt x="5942" y="227046"/>
                    </a:lnTo>
                    <a:lnTo>
                      <a:pt x="5668" y="226945"/>
                    </a:lnTo>
                    <a:close/>
                    <a:moveTo>
                      <a:pt x="5114" y="340384"/>
                    </a:moveTo>
                    <a:lnTo>
                      <a:pt x="4833" y="340485"/>
                    </a:lnTo>
                    <a:lnTo>
                      <a:pt x="4560" y="340653"/>
                    </a:lnTo>
                    <a:lnTo>
                      <a:pt x="4294" y="340855"/>
                    </a:lnTo>
                    <a:lnTo>
                      <a:pt x="4028" y="341124"/>
                    </a:lnTo>
                    <a:lnTo>
                      <a:pt x="3769" y="341426"/>
                    </a:lnTo>
                    <a:lnTo>
                      <a:pt x="3518" y="341797"/>
                    </a:lnTo>
                    <a:lnTo>
                      <a:pt x="3274" y="342200"/>
                    </a:lnTo>
                    <a:lnTo>
                      <a:pt x="3037" y="342671"/>
                    </a:lnTo>
                    <a:lnTo>
                      <a:pt x="2801" y="343209"/>
                    </a:lnTo>
                    <a:lnTo>
                      <a:pt x="2572" y="343748"/>
                    </a:lnTo>
                    <a:lnTo>
                      <a:pt x="2358" y="344387"/>
                    </a:lnTo>
                    <a:lnTo>
                      <a:pt x="2143" y="345026"/>
                    </a:lnTo>
                    <a:lnTo>
                      <a:pt x="1944" y="345733"/>
                    </a:lnTo>
                    <a:lnTo>
                      <a:pt x="1744" y="346439"/>
                    </a:lnTo>
                    <a:lnTo>
                      <a:pt x="1559" y="347213"/>
                    </a:lnTo>
                    <a:lnTo>
                      <a:pt x="1382" y="348054"/>
                    </a:lnTo>
                    <a:lnTo>
                      <a:pt x="1212" y="348895"/>
                    </a:lnTo>
                    <a:lnTo>
                      <a:pt x="1057" y="349770"/>
                    </a:lnTo>
                    <a:lnTo>
                      <a:pt x="909" y="350678"/>
                    </a:lnTo>
                    <a:lnTo>
                      <a:pt x="769" y="351620"/>
                    </a:lnTo>
                    <a:lnTo>
                      <a:pt x="636" y="352595"/>
                    </a:lnTo>
                    <a:lnTo>
                      <a:pt x="525" y="353605"/>
                    </a:lnTo>
                    <a:lnTo>
                      <a:pt x="414" y="354648"/>
                    </a:lnTo>
                    <a:lnTo>
                      <a:pt x="318" y="355724"/>
                    </a:lnTo>
                    <a:lnTo>
                      <a:pt x="237" y="356801"/>
                    </a:lnTo>
                    <a:lnTo>
                      <a:pt x="163" y="357911"/>
                    </a:lnTo>
                    <a:lnTo>
                      <a:pt x="103" y="359021"/>
                    </a:lnTo>
                    <a:lnTo>
                      <a:pt x="59" y="360165"/>
                    </a:lnTo>
                    <a:lnTo>
                      <a:pt x="22" y="361342"/>
                    </a:lnTo>
                    <a:lnTo>
                      <a:pt x="0" y="362520"/>
                    </a:lnTo>
                    <a:lnTo>
                      <a:pt x="0" y="363697"/>
                    </a:lnTo>
                    <a:lnTo>
                      <a:pt x="0" y="364908"/>
                    </a:lnTo>
                    <a:lnTo>
                      <a:pt x="22" y="366086"/>
                    </a:lnTo>
                    <a:lnTo>
                      <a:pt x="59" y="367263"/>
                    </a:lnTo>
                    <a:lnTo>
                      <a:pt x="103" y="368407"/>
                    </a:lnTo>
                    <a:lnTo>
                      <a:pt x="163" y="369517"/>
                    </a:lnTo>
                    <a:lnTo>
                      <a:pt x="237" y="370627"/>
                    </a:lnTo>
                    <a:lnTo>
                      <a:pt x="318" y="371704"/>
                    </a:lnTo>
                    <a:lnTo>
                      <a:pt x="414" y="372780"/>
                    </a:lnTo>
                    <a:lnTo>
                      <a:pt x="525" y="373823"/>
                    </a:lnTo>
                    <a:lnTo>
                      <a:pt x="636" y="374799"/>
                    </a:lnTo>
                    <a:lnTo>
                      <a:pt x="769" y="375808"/>
                    </a:lnTo>
                    <a:lnTo>
                      <a:pt x="909" y="376750"/>
                    </a:lnTo>
                    <a:lnTo>
                      <a:pt x="1057" y="377658"/>
                    </a:lnTo>
                    <a:lnTo>
                      <a:pt x="1212" y="378533"/>
                    </a:lnTo>
                    <a:lnTo>
                      <a:pt x="1382" y="379374"/>
                    </a:lnTo>
                    <a:lnTo>
                      <a:pt x="1559" y="380215"/>
                    </a:lnTo>
                    <a:lnTo>
                      <a:pt x="1744" y="380989"/>
                    </a:lnTo>
                    <a:lnTo>
                      <a:pt x="1944" y="381695"/>
                    </a:lnTo>
                    <a:lnTo>
                      <a:pt x="2143" y="382402"/>
                    </a:lnTo>
                    <a:lnTo>
                      <a:pt x="2358" y="383041"/>
                    </a:lnTo>
                    <a:lnTo>
                      <a:pt x="2572" y="383680"/>
                    </a:lnTo>
                    <a:lnTo>
                      <a:pt x="2801" y="384218"/>
                    </a:lnTo>
                    <a:lnTo>
                      <a:pt x="3037" y="384757"/>
                    </a:lnTo>
                    <a:lnTo>
                      <a:pt x="3274" y="385228"/>
                    </a:lnTo>
                    <a:lnTo>
                      <a:pt x="3518" y="385631"/>
                    </a:lnTo>
                    <a:lnTo>
                      <a:pt x="3769" y="386001"/>
                    </a:lnTo>
                    <a:lnTo>
                      <a:pt x="4028" y="386304"/>
                    </a:lnTo>
                    <a:lnTo>
                      <a:pt x="4294" y="386573"/>
                    </a:lnTo>
                    <a:lnTo>
                      <a:pt x="4560" y="386775"/>
                    </a:lnTo>
                    <a:lnTo>
                      <a:pt x="4833" y="386943"/>
                    </a:lnTo>
                    <a:lnTo>
                      <a:pt x="5114" y="387044"/>
                    </a:lnTo>
                    <a:lnTo>
                      <a:pt x="5668" y="387044"/>
                    </a:lnTo>
                    <a:lnTo>
                      <a:pt x="5942" y="386943"/>
                    </a:lnTo>
                    <a:lnTo>
                      <a:pt x="6215" y="386775"/>
                    </a:lnTo>
                    <a:lnTo>
                      <a:pt x="6474" y="386573"/>
                    </a:lnTo>
                    <a:lnTo>
                      <a:pt x="6740" y="386304"/>
                    </a:lnTo>
                    <a:lnTo>
                      <a:pt x="6991" y="386001"/>
                    </a:lnTo>
                    <a:lnTo>
                      <a:pt x="7243" y="385631"/>
                    </a:lnTo>
                    <a:lnTo>
                      <a:pt x="7486" y="385228"/>
                    </a:lnTo>
                    <a:lnTo>
                      <a:pt x="7730" y="384757"/>
                    </a:lnTo>
                    <a:lnTo>
                      <a:pt x="7959" y="384218"/>
                    </a:lnTo>
                    <a:lnTo>
                      <a:pt x="8189" y="383680"/>
                    </a:lnTo>
                    <a:lnTo>
                      <a:pt x="8403" y="383041"/>
                    </a:lnTo>
                    <a:lnTo>
                      <a:pt x="8617" y="382402"/>
                    </a:lnTo>
                    <a:lnTo>
                      <a:pt x="8824" y="381695"/>
                    </a:lnTo>
                    <a:lnTo>
                      <a:pt x="9016" y="380989"/>
                    </a:lnTo>
                    <a:lnTo>
                      <a:pt x="9208" y="380215"/>
                    </a:lnTo>
                    <a:lnTo>
                      <a:pt x="9386" y="379374"/>
                    </a:lnTo>
                    <a:lnTo>
                      <a:pt x="9556" y="378533"/>
                    </a:lnTo>
                    <a:lnTo>
                      <a:pt x="9711" y="377658"/>
                    </a:lnTo>
                    <a:lnTo>
                      <a:pt x="9866" y="376750"/>
                    </a:lnTo>
                    <a:lnTo>
                      <a:pt x="10007" y="375808"/>
                    </a:lnTo>
                    <a:lnTo>
                      <a:pt x="10140" y="374799"/>
                    </a:lnTo>
                    <a:lnTo>
                      <a:pt x="10258" y="373823"/>
                    </a:lnTo>
                    <a:lnTo>
                      <a:pt x="10361" y="372780"/>
                    </a:lnTo>
                    <a:lnTo>
                      <a:pt x="10465" y="371704"/>
                    </a:lnTo>
                    <a:lnTo>
                      <a:pt x="10546" y="370627"/>
                    </a:lnTo>
                    <a:lnTo>
                      <a:pt x="10620" y="369517"/>
                    </a:lnTo>
                    <a:lnTo>
                      <a:pt x="10679" y="368407"/>
                    </a:lnTo>
                    <a:lnTo>
                      <a:pt x="10731" y="367263"/>
                    </a:lnTo>
                    <a:lnTo>
                      <a:pt x="10760" y="366086"/>
                    </a:lnTo>
                    <a:lnTo>
                      <a:pt x="10783" y="364908"/>
                    </a:lnTo>
                    <a:lnTo>
                      <a:pt x="10790" y="363697"/>
                    </a:lnTo>
                    <a:lnTo>
                      <a:pt x="10783" y="362520"/>
                    </a:lnTo>
                    <a:lnTo>
                      <a:pt x="10760" y="361342"/>
                    </a:lnTo>
                    <a:lnTo>
                      <a:pt x="10731" y="360165"/>
                    </a:lnTo>
                    <a:lnTo>
                      <a:pt x="10679" y="359021"/>
                    </a:lnTo>
                    <a:lnTo>
                      <a:pt x="10620" y="357911"/>
                    </a:lnTo>
                    <a:lnTo>
                      <a:pt x="10546" y="356801"/>
                    </a:lnTo>
                    <a:lnTo>
                      <a:pt x="10465" y="355724"/>
                    </a:lnTo>
                    <a:lnTo>
                      <a:pt x="10361" y="354648"/>
                    </a:lnTo>
                    <a:lnTo>
                      <a:pt x="10258" y="353605"/>
                    </a:lnTo>
                    <a:lnTo>
                      <a:pt x="10140" y="352595"/>
                    </a:lnTo>
                    <a:lnTo>
                      <a:pt x="10007" y="351620"/>
                    </a:lnTo>
                    <a:lnTo>
                      <a:pt x="9866" y="350678"/>
                    </a:lnTo>
                    <a:lnTo>
                      <a:pt x="9711" y="349770"/>
                    </a:lnTo>
                    <a:lnTo>
                      <a:pt x="9556" y="348895"/>
                    </a:lnTo>
                    <a:lnTo>
                      <a:pt x="9386" y="348054"/>
                    </a:lnTo>
                    <a:lnTo>
                      <a:pt x="9208" y="347213"/>
                    </a:lnTo>
                    <a:lnTo>
                      <a:pt x="9016" y="346439"/>
                    </a:lnTo>
                    <a:lnTo>
                      <a:pt x="8824" y="345733"/>
                    </a:lnTo>
                    <a:lnTo>
                      <a:pt x="8617" y="345026"/>
                    </a:lnTo>
                    <a:lnTo>
                      <a:pt x="8403" y="344387"/>
                    </a:lnTo>
                    <a:lnTo>
                      <a:pt x="8189" y="343748"/>
                    </a:lnTo>
                    <a:lnTo>
                      <a:pt x="7959" y="343209"/>
                    </a:lnTo>
                    <a:lnTo>
                      <a:pt x="7730" y="342671"/>
                    </a:lnTo>
                    <a:lnTo>
                      <a:pt x="7486" y="342200"/>
                    </a:lnTo>
                    <a:lnTo>
                      <a:pt x="7243" y="341797"/>
                    </a:lnTo>
                    <a:lnTo>
                      <a:pt x="6991" y="341426"/>
                    </a:lnTo>
                    <a:lnTo>
                      <a:pt x="6740" y="341124"/>
                    </a:lnTo>
                    <a:lnTo>
                      <a:pt x="6474" y="340855"/>
                    </a:lnTo>
                    <a:lnTo>
                      <a:pt x="6215" y="340653"/>
                    </a:lnTo>
                    <a:lnTo>
                      <a:pt x="5942" y="340485"/>
                    </a:lnTo>
                    <a:lnTo>
                      <a:pt x="5668" y="340384"/>
                    </a:lnTo>
                    <a:close/>
                    <a:moveTo>
                      <a:pt x="5395" y="453822"/>
                    </a:moveTo>
                    <a:lnTo>
                      <a:pt x="5114" y="453856"/>
                    </a:lnTo>
                    <a:lnTo>
                      <a:pt x="4833" y="453957"/>
                    </a:lnTo>
                    <a:lnTo>
                      <a:pt x="4560" y="454092"/>
                    </a:lnTo>
                    <a:lnTo>
                      <a:pt x="4294" y="454293"/>
                    </a:lnTo>
                    <a:lnTo>
                      <a:pt x="4028" y="454562"/>
                    </a:lnTo>
                    <a:lnTo>
                      <a:pt x="3769" y="454865"/>
                    </a:lnTo>
                    <a:lnTo>
                      <a:pt x="3518" y="455235"/>
                    </a:lnTo>
                    <a:lnTo>
                      <a:pt x="3274" y="455639"/>
                    </a:lnTo>
                    <a:lnTo>
                      <a:pt x="3037" y="456110"/>
                    </a:lnTo>
                    <a:lnTo>
                      <a:pt x="2801" y="456615"/>
                    </a:lnTo>
                    <a:lnTo>
                      <a:pt x="2572" y="457153"/>
                    </a:lnTo>
                    <a:lnTo>
                      <a:pt x="2358" y="457758"/>
                    </a:lnTo>
                    <a:lnTo>
                      <a:pt x="2143" y="458398"/>
                    </a:lnTo>
                    <a:lnTo>
                      <a:pt x="1944" y="459104"/>
                    </a:lnTo>
                    <a:lnTo>
                      <a:pt x="1744" y="459811"/>
                    </a:lnTo>
                    <a:lnTo>
                      <a:pt x="1559" y="460584"/>
                    </a:lnTo>
                    <a:lnTo>
                      <a:pt x="1382" y="461392"/>
                    </a:lnTo>
                    <a:lnTo>
                      <a:pt x="1212" y="462233"/>
                    </a:lnTo>
                    <a:lnTo>
                      <a:pt x="1057" y="463141"/>
                    </a:lnTo>
                    <a:lnTo>
                      <a:pt x="909" y="464049"/>
                    </a:lnTo>
                    <a:lnTo>
                      <a:pt x="769" y="464991"/>
                    </a:lnTo>
                    <a:lnTo>
                      <a:pt x="636" y="465967"/>
                    </a:lnTo>
                    <a:lnTo>
                      <a:pt x="525" y="466976"/>
                    </a:lnTo>
                    <a:lnTo>
                      <a:pt x="414" y="468019"/>
                    </a:lnTo>
                    <a:lnTo>
                      <a:pt x="318" y="469062"/>
                    </a:lnTo>
                    <a:lnTo>
                      <a:pt x="237" y="470172"/>
                    </a:lnTo>
                    <a:lnTo>
                      <a:pt x="163" y="471282"/>
                    </a:lnTo>
                    <a:lnTo>
                      <a:pt x="103" y="472426"/>
                    </a:lnTo>
                    <a:lnTo>
                      <a:pt x="59" y="473570"/>
                    </a:lnTo>
                    <a:lnTo>
                      <a:pt x="22" y="474747"/>
                    </a:lnTo>
                    <a:lnTo>
                      <a:pt x="0" y="475958"/>
                    </a:lnTo>
                    <a:lnTo>
                      <a:pt x="0" y="477170"/>
                    </a:lnTo>
                    <a:lnTo>
                      <a:pt x="0" y="478381"/>
                    </a:lnTo>
                    <a:lnTo>
                      <a:pt x="22" y="479558"/>
                    </a:lnTo>
                    <a:lnTo>
                      <a:pt x="59" y="480702"/>
                    </a:lnTo>
                    <a:lnTo>
                      <a:pt x="103" y="481879"/>
                    </a:lnTo>
                    <a:lnTo>
                      <a:pt x="163" y="482989"/>
                    </a:lnTo>
                    <a:lnTo>
                      <a:pt x="237" y="484100"/>
                    </a:lnTo>
                    <a:lnTo>
                      <a:pt x="318" y="485176"/>
                    </a:lnTo>
                    <a:lnTo>
                      <a:pt x="414" y="486253"/>
                    </a:lnTo>
                    <a:lnTo>
                      <a:pt x="525" y="487262"/>
                    </a:lnTo>
                    <a:lnTo>
                      <a:pt x="636" y="488271"/>
                    </a:lnTo>
                    <a:lnTo>
                      <a:pt x="769" y="489247"/>
                    </a:lnTo>
                    <a:lnTo>
                      <a:pt x="909" y="490189"/>
                    </a:lnTo>
                    <a:lnTo>
                      <a:pt x="1057" y="491131"/>
                    </a:lnTo>
                    <a:lnTo>
                      <a:pt x="1212" y="492005"/>
                    </a:lnTo>
                    <a:lnTo>
                      <a:pt x="1382" y="492846"/>
                    </a:lnTo>
                    <a:lnTo>
                      <a:pt x="1559" y="493654"/>
                    </a:lnTo>
                    <a:lnTo>
                      <a:pt x="1744" y="494428"/>
                    </a:lnTo>
                    <a:lnTo>
                      <a:pt x="1944" y="495168"/>
                    </a:lnTo>
                    <a:lnTo>
                      <a:pt x="2143" y="495874"/>
                    </a:lnTo>
                    <a:lnTo>
                      <a:pt x="2358" y="496513"/>
                    </a:lnTo>
                    <a:lnTo>
                      <a:pt x="2572" y="497119"/>
                    </a:lnTo>
                    <a:lnTo>
                      <a:pt x="2801" y="497691"/>
                    </a:lnTo>
                    <a:lnTo>
                      <a:pt x="3037" y="498195"/>
                    </a:lnTo>
                    <a:lnTo>
                      <a:pt x="3274" y="498666"/>
                    </a:lnTo>
                    <a:lnTo>
                      <a:pt x="3518" y="499104"/>
                    </a:lnTo>
                    <a:lnTo>
                      <a:pt x="3769" y="499474"/>
                    </a:lnTo>
                    <a:lnTo>
                      <a:pt x="4028" y="499777"/>
                    </a:lnTo>
                    <a:lnTo>
                      <a:pt x="4294" y="500046"/>
                    </a:lnTo>
                    <a:lnTo>
                      <a:pt x="4560" y="500248"/>
                    </a:lnTo>
                    <a:lnTo>
                      <a:pt x="4833" y="500382"/>
                    </a:lnTo>
                    <a:lnTo>
                      <a:pt x="5114" y="500483"/>
                    </a:lnTo>
                    <a:lnTo>
                      <a:pt x="5395" y="500517"/>
                    </a:lnTo>
                    <a:lnTo>
                      <a:pt x="5668" y="500483"/>
                    </a:lnTo>
                    <a:lnTo>
                      <a:pt x="5942" y="500382"/>
                    </a:lnTo>
                    <a:lnTo>
                      <a:pt x="6215" y="500248"/>
                    </a:lnTo>
                    <a:lnTo>
                      <a:pt x="6474" y="500046"/>
                    </a:lnTo>
                    <a:lnTo>
                      <a:pt x="6740" y="499777"/>
                    </a:lnTo>
                    <a:lnTo>
                      <a:pt x="6991" y="499474"/>
                    </a:lnTo>
                    <a:lnTo>
                      <a:pt x="7243" y="499104"/>
                    </a:lnTo>
                    <a:lnTo>
                      <a:pt x="7486" y="498666"/>
                    </a:lnTo>
                    <a:lnTo>
                      <a:pt x="7730" y="498195"/>
                    </a:lnTo>
                    <a:lnTo>
                      <a:pt x="7959" y="497691"/>
                    </a:lnTo>
                    <a:lnTo>
                      <a:pt x="8189" y="497119"/>
                    </a:lnTo>
                    <a:lnTo>
                      <a:pt x="8403" y="496513"/>
                    </a:lnTo>
                    <a:lnTo>
                      <a:pt x="8617" y="495874"/>
                    </a:lnTo>
                    <a:lnTo>
                      <a:pt x="8824" y="495168"/>
                    </a:lnTo>
                    <a:lnTo>
                      <a:pt x="9016" y="494428"/>
                    </a:lnTo>
                    <a:lnTo>
                      <a:pt x="9208" y="493654"/>
                    </a:lnTo>
                    <a:lnTo>
                      <a:pt x="9386" y="492846"/>
                    </a:lnTo>
                    <a:lnTo>
                      <a:pt x="9556" y="492005"/>
                    </a:lnTo>
                    <a:lnTo>
                      <a:pt x="9711" y="491131"/>
                    </a:lnTo>
                    <a:lnTo>
                      <a:pt x="9866" y="490189"/>
                    </a:lnTo>
                    <a:lnTo>
                      <a:pt x="10007" y="489247"/>
                    </a:lnTo>
                    <a:lnTo>
                      <a:pt x="10140" y="488271"/>
                    </a:lnTo>
                    <a:lnTo>
                      <a:pt x="10258" y="487262"/>
                    </a:lnTo>
                    <a:lnTo>
                      <a:pt x="10361" y="486253"/>
                    </a:lnTo>
                    <a:lnTo>
                      <a:pt x="10465" y="485176"/>
                    </a:lnTo>
                    <a:lnTo>
                      <a:pt x="10546" y="484100"/>
                    </a:lnTo>
                    <a:lnTo>
                      <a:pt x="10620" y="482989"/>
                    </a:lnTo>
                    <a:lnTo>
                      <a:pt x="10679" y="481879"/>
                    </a:lnTo>
                    <a:lnTo>
                      <a:pt x="10731" y="480702"/>
                    </a:lnTo>
                    <a:lnTo>
                      <a:pt x="10760" y="479558"/>
                    </a:lnTo>
                    <a:lnTo>
                      <a:pt x="10783" y="478381"/>
                    </a:lnTo>
                    <a:lnTo>
                      <a:pt x="10790" y="477170"/>
                    </a:lnTo>
                    <a:lnTo>
                      <a:pt x="10783" y="475958"/>
                    </a:lnTo>
                    <a:lnTo>
                      <a:pt x="10760" y="474747"/>
                    </a:lnTo>
                    <a:lnTo>
                      <a:pt x="10731" y="473570"/>
                    </a:lnTo>
                    <a:lnTo>
                      <a:pt x="10679" y="472426"/>
                    </a:lnTo>
                    <a:lnTo>
                      <a:pt x="10620" y="471282"/>
                    </a:lnTo>
                    <a:lnTo>
                      <a:pt x="10546" y="470172"/>
                    </a:lnTo>
                    <a:lnTo>
                      <a:pt x="10465" y="469062"/>
                    </a:lnTo>
                    <a:lnTo>
                      <a:pt x="10361" y="468019"/>
                    </a:lnTo>
                    <a:lnTo>
                      <a:pt x="10258" y="466976"/>
                    </a:lnTo>
                    <a:lnTo>
                      <a:pt x="10140" y="465967"/>
                    </a:lnTo>
                    <a:lnTo>
                      <a:pt x="10007" y="464991"/>
                    </a:lnTo>
                    <a:lnTo>
                      <a:pt x="9866" y="464049"/>
                    </a:lnTo>
                    <a:lnTo>
                      <a:pt x="9711" y="463141"/>
                    </a:lnTo>
                    <a:lnTo>
                      <a:pt x="9556" y="462233"/>
                    </a:lnTo>
                    <a:lnTo>
                      <a:pt x="9386" y="461392"/>
                    </a:lnTo>
                    <a:lnTo>
                      <a:pt x="9208" y="460584"/>
                    </a:lnTo>
                    <a:lnTo>
                      <a:pt x="9016" y="459811"/>
                    </a:lnTo>
                    <a:lnTo>
                      <a:pt x="8824" y="459104"/>
                    </a:lnTo>
                    <a:lnTo>
                      <a:pt x="8617" y="458398"/>
                    </a:lnTo>
                    <a:lnTo>
                      <a:pt x="8403" y="457758"/>
                    </a:lnTo>
                    <a:lnTo>
                      <a:pt x="8189" y="457153"/>
                    </a:lnTo>
                    <a:lnTo>
                      <a:pt x="7959" y="456615"/>
                    </a:lnTo>
                    <a:lnTo>
                      <a:pt x="7730" y="456110"/>
                    </a:lnTo>
                    <a:lnTo>
                      <a:pt x="7486" y="455639"/>
                    </a:lnTo>
                    <a:lnTo>
                      <a:pt x="7243" y="455235"/>
                    </a:lnTo>
                    <a:lnTo>
                      <a:pt x="6991" y="454865"/>
                    </a:lnTo>
                    <a:lnTo>
                      <a:pt x="6740" y="454562"/>
                    </a:lnTo>
                    <a:lnTo>
                      <a:pt x="6474" y="454293"/>
                    </a:lnTo>
                    <a:lnTo>
                      <a:pt x="6215" y="454092"/>
                    </a:lnTo>
                    <a:lnTo>
                      <a:pt x="5942" y="453957"/>
                    </a:lnTo>
                    <a:lnTo>
                      <a:pt x="5668" y="453856"/>
                    </a:lnTo>
                    <a:lnTo>
                      <a:pt x="5395" y="453822"/>
                    </a:lnTo>
                    <a:close/>
                    <a:moveTo>
                      <a:pt x="5114" y="567059"/>
                    </a:moveTo>
                    <a:lnTo>
                      <a:pt x="4833" y="567160"/>
                    </a:lnTo>
                    <a:lnTo>
                      <a:pt x="4560" y="567328"/>
                    </a:lnTo>
                    <a:lnTo>
                      <a:pt x="4294" y="567530"/>
                    </a:lnTo>
                    <a:lnTo>
                      <a:pt x="4028" y="567766"/>
                    </a:lnTo>
                    <a:lnTo>
                      <a:pt x="3769" y="568102"/>
                    </a:lnTo>
                    <a:lnTo>
                      <a:pt x="3518" y="568472"/>
                    </a:lnTo>
                    <a:lnTo>
                      <a:pt x="3274" y="568876"/>
                    </a:lnTo>
                    <a:lnTo>
                      <a:pt x="3037" y="569347"/>
                    </a:lnTo>
                    <a:lnTo>
                      <a:pt x="2801" y="569885"/>
                    </a:lnTo>
                    <a:lnTo>
                      <a:pt x="2572" y="570423"/>
                    </a:lnTo>
                    <a:lnTo>
                      <a:pt x="2358" y="571029"/>
                    </a:lnTo>
                    <a:lnTo>
                      <a:pt x="2143" y="571702"/>
                    </a:lnTo>
                    <a:lnTo>
                      <a:pt x="1944" y="572408"/>
                    </a:lnTo>
                    <a:lnTo>
                      <a:pt x="1744" y="573115"/>
                    </a:lnTo>
                    <a:lnTo>
                      <a:pt x="1559" y="573889"/>
                    </a:lnTo>
                    <a:lnTo>
                      <a:pt x="1382" y="574730"/>
                    </a:lnTo>
                    <a:lnTo>
                      <a:pt x="1212" y="575571"/>
                    </a:lnTo>
                    <a:lnTo>
                      <a:pt x="1057" y="576445"/>
                    </a:lnTo>
                    <a:lnTo>
                      <a:pt x="909" y="577354"/>
                    </a:lnTo>
                    <a:lnTo>
                      <a:pt x="769" y="578296"/>
                    </a:lnTo>
                    <a:lnTo>
                      <a:pt x="636" y="579271"/>
                    </a:lnTo>
                    <a:lnTo>
                      <a:pt x="525" y="580280"/>
                    </a:lnTo>
                    <a:lnTo>
                      <a:pt x="414" y="581323"/>
                    </a:lnTo>
                    <a:lnTo>
                      <a:pt x="318" y="582400"/>
                    </a:lnTo>
                    <a:lnTo>
                      <a:pt x="237" y="583476"/>
                    </a:lnTo>
                    <a:lnTo>
                      <a:pt x="163" y="584586"/>
                    </a:lnTo>
                    <a:lnTo>
                      <a:pt x="103" y="585697"/>
                    </a:lnTo>
                    <a:lnTo>
                      <a:pt x="59" y="586840"/>
                    </a:lnTo>
                    <a:lnTo>
                      <a:pt x="22" y="588018"/>
                    </a:lnTo>
                    <a:lnTo>
                      <a:pt x="0" y="589195"/>
                    </a:lnTo>
                    <a:lnTo>
                      <a:pt x="0" y="590373"/>
                    </a:lnTo>
                    <a:lnTo>
                      <a:pt x="0" y="591618"/>
                    </a:lnTo>
                    <a:lnTo>
                      <a:pt x="22" y="592795"/>
                    </a:lnTo>
                    <a:lnTo>
                      <a:pt x="59" y="593972"/>
                    </a:lnTo>
                    <a:lnTo>
                      <a:pt x="103" y="595150"/>
                    </a:lnTo>
                    <a:lnTo>
                      <a:pt x="163" y="596294"/>
                    </a:lnTo>
                    <a:lnTo>
                      <a:pt x="237" y="597404"/>
                    </a:lnTo>
                    <a:lnTo>
                      <a:pt x="318" y="598480"/>
                    </a:lnTo>
                    <a:lnTo>
                      <a:pt x="414" y="599557"/>
                    </a:lnTo>
                    <a:lnTo>
                      <a:pt x="525" y="600600"/>
                    </a:lnTo>
                    <a:lnTo>
                      <a:pt x="636" y="601609"/>
                    </a:lnTo>
                    <a:lnTo>
                      <a:pt x="769" y="602585"/>
                    </a:lnTo>
                    <a:lnTo>
                      <a:pt x="909" y="603527"/>
                    </a:lnTo>
                    <a:lnTo>
                      <a:pt x="1057" y="604435"/>
                    </a:lnTo>
                    <a:lnTo>
                      <a:pt x="1212" y="605310"/>
                    </a:lnTo>
                    <a:lnTo>
                      <a:pt x="1382" y="606151"/>
                    </a:lnTo>
                    <a:lnTo>
                      <a:pt x="1559" y="606958"/>
                    </a:lnTo>
                    <a:lnTo>
                      <a:pt x="1744" y="607732"/>
                    </a:lnTo>
                    <a:lnTo>
                      <a:pt x="1944" y="608472"/>
                    </a:lnTo>
                    <a:lnTo>
                      <a:pt x="2143" y="609145"/>
                    </a:lnTo>
                    <a:lnTo>
                      <a:pt x="2358" y="609784"/>
                    </a:lnTo>
                    <a:lnTo>
                      <a:pt x="2572" y="610389"/>
                    </a:lnTo>
                    <a:lnTo>
                      <a:pt x="2801" y="610961"/>
                    </a:lnTo>
                    <a:lnTo>
                      <a:pt x="3037" y="611466"/>
                    </a:lnTo>
                    <a:lnTo>
                      <a:pt x="3274" y="611937"/>
                    </a:lnTo>
                    <a:lnTo>
                      <a:pt x="3518" y="612341"/>
                    </a:lnTo>
                    <a:lnTo>
                      <a:pt x="3769" y="612711"/>
                    </a:lnTo>
                    <a:lnTo>
                      <a:pt x="4028" y="613013"/>
                    </a:lnTo>
                    <a:lnTo>
                      <a:pt x="4294" y="613249"/>
                    </a:lnTo>
                    <a:lnTo>
                      <a:pt x="4560" y="613451"/>
                    </a:lnTo>
                    <a:lnTo>
                      <a:pt x="4833" y="613619"/>
                    </a:lnTo>
                    <a:lnTo>
                      <a:pt x="5114" y="613686"/>
                    </a:lnTo>
                    <a:lnTo>
                      <a:pt x="5395" y="613720"/>
                    </a:lnTo>
                    <a:lnTo>
                      <a:pt x="5668" y="613686"/>
                    </a:lnTo>
                    <a:lnTo>
                      <a:pt x="5942" y="613619"/>
                    </a:lnTo>
                    <a:lnTo>
                      <a:pt x="6215" y="613451"/>
                    </a:lnTo>
                    <a:lnTo>
                      <a:pt x="6474" y="613249"/>
                    </a:lnTo>
                    <a:lnTo>
                      <a:pt x="6740" y="613013"/>
                    </a:lnTo>
                    <a:lnTo>
                      <a:pt x="6991" y="612711"/>
                    </a:lnTo>
                    <a:lnTo>
                      <a:pt x="7243" y="612341"/>
                    </a:lnTo>
                    <a:lnTo>
                      <a:pt x="7486" y="611937"/>
                    </a:lnTo>
                    <a:lnTo>
                      <a:pt x="7730" y="611466"/>
                    </a:lnTo>
                    <a:lnTo>
                      <a:pt x="7959" y="610961"/>
                    </a:lnTo>
                    <a:lnTo>
                      <a:pt x="8189" y="610389"/>
                    </a:lnTo>
                    <a:lnTo>
                      <a:pt x="8403" y="609784"/>
                    </a:lnTo>
                    <a:lnTo>
                      <a:pt x="8617" y="609145"/>
                    </a:lnTo>
                    <a:lnTo>
                      <a:pt x="8824" y="608472"/>
                    </a:lnTo>
                    <a:lnTo>
                      <a:pt x="9016" y="607732"/>
                    </a:lnTo>
                    <a:lnTo>
                      <a:pt x="9208" y="606958"/>
                    </a:lnTo>
                    <a:lnTo>
                      <a:pt x="9386" y="606151"/>
                    </a:lnTo>
                    <a:lnTo>
                      <a:pt x="9556" y="605310"/>
                    </a:lnTo>
                    <a:lnTo>
                      <a:pt x="9711" y="604435"/>
                    </a:lnTo>
                    <a:lnTo>
                      <a:pt x="9866" y="603527"/>
                    </a:lnTo>
                    <a:lnTo>
                      <a:pt x="10007" y="602585"/>
                    </a:lnTo>
                    <a:lnTo>
                      <a:pt x="10140" y="601609"/>
                    </a:lnTo>
                    <a:lnTo>
                      <a:pt x="10258" y="600600"/>
                    </a:lnTo>
                    <a:lnTo>
                      <a:pt x="10361" y="599557"/>
                    </a:lnTo>
                    <a:lnTo>
                      <a:pt x="10465" y="598480"/>
                    </a:lnTo>
                    <a:lnTo>
                      <a:pt x="10546" y="597404"/>
                    </a:lnTo>
                    <a:lnTo>
                      <a:pt x="10620" y="596294"/>
                    </a:lnTo>
                    <a:lnTo>
                      <a:pt x="10679" y="595150"/>
                    </a:lnTo>
                    <a:lnTo>
                      <a:pt x="10731" y="593972"/>
                    </a:lnTo>
                    <a:lnTo>
                      <a:pt x="10760" y="592795"/>
                    </a:lnTo>
                    <a:lnTo>
                      <a:pt x="10783" y="591618"/>
                    </a:lnTo>
                    <a:lnTo>
                      <a:pt x="10790" y="590373"/>
                    </a:lnTo>
                    <a:lnTo>
                      <a:pt x="10783" y="589195"/>
                    </a:lnTo>
                    <a:lnTo>
                      <a:pt x="10760" y="588018"/>
                    </a:lnTo>
                    <a:lnTo>
                      <a:pt x="10731" y="586840"/>
                    </a:lnTo>
                    <a:lnTo>
                      <a:pt x="10679" y="585697"/>
                    </a:lnTo>
                    <a:lnTo>
                      <a:pt x="10620" y="584586"/>
                    </a:lnTo>
                    <a:lnTo>
                      <a:pt x="10546" y="583476"/>
                    </a:lnTo>
                    <a:lnTo>
                      <a:pt x="10465" y="582400"/>
                    </a:lnTo>
                    <a:lnTo>
                      <a:pt x="10361" y="581323"/>
                    </a:lnTo>
                    <a:lnTo>
                      <a:pt x="10258" y="580280"/>
                    </a:lnTo>
                    <a:lnTo>
                      <a:pt x="10140" y="579271"/>
                    </a:lnTo>
                    <a:lnTo>
                      <a:pt x="10007" y="578296"/>
                    </a:lnTo>
                    <a:lnTo>
                      <a:pt x="9866" y="577354"/>
                    </a:lnTo>
                    <a:lnTo>
                      <a:pt x="9711" y="576445"/>
                    </a:lnTo>
                    <a:lnTo>
                      <a:pt x="9556" y="575571"/>
                    </a:lnTo>
                    <a:lnTo>
                      <a:pt x="9386" y="574730"/>
                    </a:lnTo>
                    <a:lnTo>
                      <a:pt x="9208" y="573889"/>
                    </a:lnTo>
                    <a:lnTo>
                      <a:pt x="9016" y="573115"/>
                    </a:lnTo>
                    <a:lnTo>
                      <a:pt x="8824" y="572408"/>
                    </a:lnTo>
                    <a:lnTo>
                      <a:pt x="8617" y="571702"/>
                    </a:lnTo>
                    <a:lnTo>
                      <a:pt x="8403" y="571029"/>
                    </a:lnTo>
                    <a:lnTo>
                      <a:pt x="8189" y="570423"/>
                    </a:lnTo>
                    <a:lnTo>
                      <a:pt x="7959" y="569885"/>
                    </a:lnTo>
                    <a:lnTo>
                      <a:pt x="7730" y="569347"/>
                    </a:lnTo>
                    <a:lnTo>
                      <a:pt x="7486" y="568876"/>
                    </a:lnTo>
                    <a:lnTo>
                      <a:pt x="7243" y="568472"/>
                    </a:lnTo>
                    <a:lnTo>
                      <a:pt x="6991" y="568102"/>
                    </a:lnTo>
                    <a:lnTo>
                      <a:pt x="6740" y="567766"/>
                    </a:lnTo>
                    <a:lnTo>
                      <a:pt x="6474" y="567530"/>
                    </a:lnTo>
                    <a:lnTo>
                      <a:pt x="6215" y="567328"/>
                    </a:lnTo>
                    <a:lnTo>
                      <a:pt x="5942" y="567160"/>
                    </a:lnTo>
                    <a:lnTo>
                      <a:pt x="5668"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4"/>
              <p:cNvSpPr/>
              <p:nvPr/>
            </p:nvSpPr>
            <p:spPr>
              <a:xfrm>
                <a:off x="11428633" y="1047749"/>
                <a:ext cx="55637" cy="876085"/>
              </a:xfrm>
              <a:custGeom>
                <a:avLst/>
                <a:gdLst/>
                <a:ahLst/>
                <a:cxnLst/>
                <a:rect l="l" t="t" r="r" b="b"/>
                <a:pathLst>
                  <a:path w="10798" h="613720" extrusionOk="0">
                    <a:moveTo>
                      <a:pt x="5403" y="0"/>
                    </a:moveTo>
                    <a:lnTo>
                      <a:pt x="5122" y="34"/>
                    </a:lnTo>
                    <a:lnTo>
                      <a:pt x="4848" y="135"/>
                    </a:lnTo>
                    <a:lnTo>
                      <a:pt x="4582" y="269"/>
                    </a:lnTo>
                    <a:lnTo>
                      <a:pt x="4316" y="471"/>
                    </a:lnTo>
                    <a:lnTo>
                      <a:pt x="4050" y="740"/>
                    </a:lnTo>
                    <a:lnTo>
                      <a:pt x="3799" y="1043"/>
                    </a:lnTo>
                    <a:lnTo>
                      <a:pt x="3548" y="1413"/>
                    </a:lnTo>
                    <a:lnTo>
                      <a:pt x="3304" y="1850"/>
                    </a:lnTo>
                    <a:lnTo>
                      <a:pt x="3060" y="2321"/>
                    </a:lnTo>
                    <a:lnTo>
                      <a:pt x="2831" y="2826"/>
                    </a:lnTo>
                    <a:lnTo>
                      <a:pt x="2602" y="3398"/>
                    </a:lnTo>
                    <a:lnTo>
                      <a:pt x="2387" y="4003"/>
                    </a:lnTo>
                    <a:lnTo>
                      <a:pt x="2173" y="4643"/>
                    </a:lnTo>
                    <a:lnTo>
                      <a:pt x="1966" y="5349"/>
                    </a:lnTo>
                    <a:lnTo>
                      <a:pt x="1774" y="6089"/>
                    </a:lnTo>
                    <a:lnTo>
                      <a:pt x="1589" y="6863"/>
                    </a:lnTo>
                    <a:lnTo>
                      <a:pt x="1404" y="7670"/>
                    </a:lnTo>
                    <a:lnTo>
                      <a:pt x="1234" y="8511"/>
                    </a:lnTo>
                    <a:lnTo>
                      <a:pt x="1079" y="9420"/>
                    </a:lnTo>
                    <a:lnTo>
                      <a:pt x="924" y="10328"/>
                    </a:lnTo>
                    <a:lnTo>
                      <a:pt x="784" y="11270"/>
                    </a:lnTo>
                    <a:lnTo>
                      <a:pt x="658" y="12245"/>
                    </a:lnTo>
                    <a:lnTo>
                      <a:pt x="532" y="13255"/>
                    </a:lnTo>
                    <a:lnTo>
                      <a:pt x="429" y="14298"/>
                    </a:lnTo>
                    <a:lnTo>
                      <a:pt x="333" y="15340"/>
                    </a:lnTo>
                    <a:lnTo>
                      <a:pt x="244" y="16417"/>
                    </a:lnTo>
                    <a:lnTo>
                      <a:pt x="170" y="17527"/>
                    </a:lnTo>
                    <a:lnTo>
                      <a:pt x="111" y="18671"/>
                    </a:lnTo>
                    <a:lnTo>
                      <a:pt x="67" y="19815"/>
                    </a:lnTo>
                    <a:lnTo>
                      <a:pt x="30" y="20959"/>
                    </a:lnTo>
                    <a:lnTo>
                      <a:pt x="8" y="22136"/>
                    </a:lnTo>
                    <a:lnTo>
                      <a:pt x="0" y="23347"/>
                    </a:lnTo>
                    <a:lnTo>
                      <a:pt x="8" y="24558"/>
                    </a:lnTo>
                    <a:lnTo>
                      <a:pt x="30" y="25769"/>
                    </a:lnTo>
                    <a:lnTo>
                      <a:pt x="67" y="26947"/>
                    </a:lnTo>
                    <a:lnTo>
                      <a:pt x="111" y="28091"/>
                    </a:lnTo>
                    <a:lnTo>
                      <a:pt x="170" y="29234"/>
                    </a:lnTo>
                    <a:lnTo>
                      <a:pt x="244" y="30345"/>
                    </a:lnTo>
                    <a:lnTo>
                      <a:pt x="333" y="31455"/>
                    </a:lnTo>
                    <a:lnTo>
                      <a:pt x="429" y="32531"/>
                    </a:lnTo>
                    <a:lnTo>
                      <a:pt x="532" y="33540"/>
                    </a:lnTo>
                    <a:lnTo>
                      <a:pt x="658" y="34550"/>
                    </a:lnTo>
                    <a:lnTo>
                      <a:pt x="784" y="35525"/>
                    </a:lnTo>
                    <a:lnTo>
                      <a:pt x="924" y="36501"/>
                    </a:lnTo>
                    <a:lnTo>
                      <a:pt x="1079" y="37409"/>
                    </a:lnTo>
                    <a:lnTo>
                      <a:pt x="1234" y="38284"/>
                    </a:lnTo>
                    <a:lnTo>
                      <a:pt x="1404" y="39125"/>
                    </a:lnTo>
                    <a:lnTo>
                      <a:pt x="1589" y="39932"/>
                    </a:lnTo>
                    <a:lnTo>
                      <a:pt x="1774" y="40706"/>
                    </a:lnTo>
                    <a:lnTo>
                      <a:pt x="1966" y="41413"/>
                    </a:lnTo>
                    <a:lnTo>
                      <a:pt x="2173" y="42119"/>
                    </a:lnTo>
                    <a:lnTo>
                      <a:pt x="2387" y="42758"/>
                    </a:lnTo>
                    <a:lnTo>
                      <a:pt x="2602" y="43364"/>
                    </a:lnTo>
                    <a:lnTo>
                      <a:pt x="2831" y="43902"/>
                    </a:lnTo>
                    <a:lnTo>
                      <a:pt x="3060" y="44407"/>
                    </a:lnTo>
                    <a:lnTo>
                      <a:pt x="3304" y="44878"/>
                    </a:lnTo>
                    <a:lnTo>
                      <a:pt x="3548" y="45281"/>
                    </a:lnTo>
                    <a:lnTo>
                      <a:pt x="3799" y="45651"/>
                    </a:lnTo>
                    <a:lnTo>
                      <a:pt x="4050" y="45954"/>
                    </a:lnTo>
                    <a:lnTo>
                      <a:pt x="4316" y="46223"/>
                    </a:lnTo>
                    <a:lnTo>
                      <a:pt x="4582" y="46425"/>
                    </a:lnTo>
                    <a:lnTo>
                      <a:pt x="4848" y="46560"/>
                    </a:lnTo>
                    <a:lnTo>
                      <a:pt x="5122" y="46661"/>
                    </a:lnTo>
                    <a:lnTo>
                      <a:pt x="5403" y="46694"/>
                    </a:lnTo>
                    <a:lnTo>
                      <a:pt x="5676" y="46661"/>
                    </a:lnTo>
                    <a:lnTo>
                      <a:pt x="5950" y="46560"/>
                    </a:lnTo>
                    <a:lnTo>
                      <a:pt x="6216" y="46425"/>
                    </a:lnTo>
                    <a:lnTo>
                      <a:pt x="6482" y="46223"/>
                    </a:lnTo>
                    <a:lnTo>
                      <a:pt x="6740" y="45954"/>
                    </a:lnTo>
                    <a:lnTo>
                      <a:pt x="6999" y="45651"/>
                    </a:lnTo>
                    <a:lnTo>
                      <a:pt x="7250" y="45281"/>
                    </a:lnTo>
                    <a:lnTo>
                      <a:pt x="7494" y="44878"/>
                    </a:lnTo>
                    <a:lnTo>
                      <a:pt x="7731" y="44407"/>
                    </a:lnTo>
                    <a:lnTo>
                      <a:pt x="7967" y="43902"/>
                    </a:lnTo>
                    <a:lnTo>
                      <a:pt x="8189" y="43364"/>
                    </a:lnTo>
                    <a:lnTo>
                      <a:pt x="8411" y="42758"/>
                    </a:lnTo>
                    <a:lnTo>
                      <a:pt x="8625" y="42119"/>
                    </a:lnTo>
                    <a:lnTo>
                      <a:pt x="8824" y="41413"/>
                    </a:lnTo>
                    <a:lnTo>
                      <a:pt x="9024" y="40706"/>
                    </a:lnTo>
                    <a:lnTo>
                      <a:pt x="9209" y="39932"/>
                    </a:lnTo>
                    <a:lnTo>
                      <a:pt x="9386" y="39125"/>
                    </a:lnTo>
                    <a:lnTo>
                      <a:pt x="9556" y="38284"/>
                    </a:lnTo>
                    <a:lnTo>
                      <a:pt x="9719" y="37409"/>
                    </a:lnTo>
                    <a:lnTo>
                      <a:pt x="9874" y="36501"/>
                    </a:lnTo>
                    <a:lnTo>
                      <a:pt x="10014" y="35525"/>
                    </a:lnTo>
                    <a:lnTo>
                      <a:pt x="10140" y="34550"/>
                    </a:lnTo>
                    <a:lnTo>
                      <a:pt x="10266" y="33540"/>
                    </a:lnTo>
                    <a:lnTo>
                      <a:pt x="10369" y="32531"/>
                    </a:lnTo>
                    <a:lnTo>
                      <a:pt x="10465" y="31455"/>
                    </a:lnTo>
                    <a:lnTo>
                      <a:pt x="10554" y="30345"/>
                    </a:lnTo>
                    <a:lnTo>
                      <a:pt x="10628" y="29234"/>
                    </a:lnTo>
                    <a:lnTo>
                      <a:pt x="10687" y="28091"/>
                    </a:lnTo>
                    <a:lnTo>
                      <a:pt x="10731" y="26947"/>
                    </a:lnTo>
                    <a:lnTo>
                      <a:pt x="10768" y="25769"/>
                    </a:lnTo>
                    <a:lnTo>
                      <a:pt x="10790" y="24558"/>
                    </a:lnTo>
                    <a:lnTo>
                      <a:pt x="10798" y="23347"/>
                    </a:lnTo>
                    <a:lnTo>
                      <a:pt x="10790" y="22136"/>
                    </a:lnTo>
                    <a:lnTo>
                      <a:pt x="10768" y="20959"/>
                    </a:lnTo>
                    <a:lnTo>
                      <a:pt x="10731" y="19815"/>
                    </a:lnTo>
                    <a:lnTo>
                      <a:pt x="10687" y="18671"/>
                    </a:lnTo>
                    <a:lnTo>
                      <a:pt x="10628" y="17527"/>
                    </a:lnTo>
                    <a:lnTo>
                      <a:pt x="10554" y="16417"/>
                    </a:lnTo>
                    <a:lnTo>
                      <a:pt x="10465" y="15340"/>
                    </a:lnTo>
                    <a:lnTo>
                      <a:pt x="10369" y="14298"/>
                    </a:lnTo>
                    <a:lnTo>
                      <a:pt x="10266" y="13255"/>
                    </a:lnTo>
                    <a:lnTo>
                      <a:pt x="10140" y="12245"/>
                    </a:lnTo>
                    <a:lnTo>
                      <a:pt x="10014" y="11270"/>
                    </a:lnTo>
                    <a:lnTo>
                      <a:pt x="9874" y="10328"/>
                    </a:lnTo>
                    <a:lnTo>
                      <a:pt x="9719" y="9420"/>
                    </a:lnTo>
                    <a:lnTo>
                      <a:pt x="9556" y="8511"/>
                    </a:lnTo>
                    <a:lnTo>
                      <a:pt x="9386" y="7670"/>
                    </a:lnTo>
                    <a:lnTo>
                      <a:pt x="9209" y="6863"/>
                    </a:lnTo>
                    <a:lnTo>
                      <a:pt x="9024" y="6089"/>
                    </a:lnTo>
                    <a:lnTo>
                      <a:pt x="8824" y="5349"/>
                    </a:lnTo>
                    <a:lnTo>
                      <a:pt x="8625" y="4643"/>
                    </a:lnTo>
                    <a:lnTo>
                      <a:pt x="8411" y="4003"/>
                    </a:lnTo>
                    <a:lnTo>
                      <a:pt x="8189" y="3398"/>
                    </a:lnTo>
                    <a:lnTo>
                      <a:pt x="7967" y="2826"/>
                    </a:lnTo>
                    <a:lnTo>
                      <a:pt x="7731" y="2321"/>
                    </a:lnTo>
                    <a:lnTo>
                      <a:pt x="7494" y="1850"/>
                    </a:lnTo>
                    <a:lnTo>
                      <a:pt x="7250" y="1413"/>
                    </a:lnTo>
                    <a:lnTo>
                      <a:pt x="6999" y="1043"/>
                    </a:lnTo>
                    <a:lnTo>
                      <a:pt x="6740" y="740"/>
                    </a:lnTo>
                    <a:lnTo>
                      <a:pt x="6482" y="471"/>
                    </a:lnTo>
                    <a:lnTo>
                      <a:pt x="6216" y="269"/>
                    </a:lnTo>
                    <a:lnTo>
                      <a:pt x="5950" y="135"/>
                    </a:lnTo>
                    <a:lnTo>
                      <a:pt x="5676" y="34"/>
                    </a:lnTo>
                    <a:lnTo>
                      <a:pt x="5403" y="0"/>
                    </a:lnTo>
                    <a:close/>
                    <a:moveTo>
                      <a:pt x="5403" y="113472"/>
                    </a:moveTo>
                    <a:lnTo>
                      <a:pt x="5122" y="113506"/>
                    </a:lnTo>
                    <a:lnTo>
                      <a:pt x="4848" y="113573"/>
                    </a:lnTo>
                    <a:lnTo>
                      <a:pt x="4582" y="113742"/>
                    </a:lnTo>
                    <a:lnTo>
                      <a:pt x="4316" y="113943"/>
                    </a:lnTo>
                    <a:lnTo>
                      <a:pt x="4050" y="114213"/>
                    </a:lnTo>
                    <a:lnTo>
                      <a:pt x="3799" y="114515"/>
                    </a:lnTo>
                    <a:lnTo>
                      <a:pt x="3548" y="114885"/>
                    </a:lnTo>
                    <a:lnTo>
                      <a:pt x="3304" y="115323"/>
                    </a:lnTo>
                    <a:lnTo>
                      <a:pt x="3060" y="115794"/>
                    </a:lnTo>
                    <a:lnTo>
                      <a:pt x="2831" y="116298"/>
                    </a:lnTo>
                    <a:lnTo>
                      <a:pt x="2602" y="116870"/>
                    </a:lnTo>
                    <a:lnTo>
                      <a:pt x="2387" y="117476"/>
                    </a:lnTo>
                    <a:lnTo>
                      <a:pt x="2173" y="118115"/>
                    </a:lnTo>
                    <a:lnTo>
                      <a:pt x="1966" y="118821"/>
                    </a:lnTo>
                    <a:lnTo>
                      <a:pt x="1774" y="119562"/>
                    </a:lnTo>
                    <a:lnTo>
                      <a:pt x="1589" y="120335"/>
                    </a:lnTo>
                    <a:lnTo>
                      <a:pt x="1404" y="121143"/>
                    </a:lnTo>
                    <a:lnTo>
                      <a:pt x="1234" y="121984"/>
                    </a:lnTo>
                    <a:lnTo>
                      <a:pt x="1079" y="122858"/>
                    </a:lnTo>
                    <a:lnTo>
                      <a:pt x="924" y="123800"/>
                    </a:lnTo>
                    <a:lnTo>
                      <a:pt x="784" y="124742"/>
                    </a:lnTo>
                    <a:lnTo>
                      <a:pt x="658" y="125718"/>
                    </a:lnTo>
                    <a:lnTo>
                      <a:pt x="532" y="126727"/>
                    </a:lnTo>
                    <a:lnTo>
                      <a:pt x="429" y="127736"/>
                    </a:lnTo>
                    <a:lnTo>
                      <a:pt x="333" y="128813"/>
                    </a:lnTo>
                    <a:lnTo>
                      <a:pt x="244" y="129889"/>
                    </a:lnTo>
                    <a:lnTo>
                      <a:pt x="170" y="131000"/>
                    </a:lnTo>
                    <a:lnTo>
                      <a:pt x="111" y="132110"/>
                    </a:lnTo>
                    <a:lnTo>
                      <a:pt x="67" y="133254"/>
                    </a:lnTo>
                    <a:lnTo>
                      <a:pt x="30" y="134431"/>
                    </a:lnTo>
                    <a:lnTo>
                      <a:pt x="8" y="135608"/>
                    </a:lnTo>
                    <a:lnTo>
                      <a:pt x="0" y="136820"/>
                    </a:lnTo>
                    <a:lnTo>
                      <a:pt x="8" y="137997"/>
                    </a:lnTo>
                    <a:lnTo>
                      <a:pt x="30" y="139174"/>
                    </a:lnTo>
                    <a:lnTo>
                      <a:pt x="67" y="140352"/>
                    </a:lnTo>
                    <a:lnTo>
                      <a:pt x="111" y="141496"/>
                    </a:lnTo>
                    <a:lnTo>
                      <a:pt x="170" y="142640"/>
                    </a:lnTo>
                    <a:lnTo>
                      <a:pt x="244" y="143716"/>
                    </a:lnTo>
                    <a:lnTo>
                      <a:pt x="333" y="144826"/>
                    </a:lnTo>
                    <a:lnTo>
                      <a:pt x="429" y="145869"/>
                    </a:lnTo>
                    <a:lnTo>
                      <a:pt x="532" y="146912"/>
                    </a:lnTo>
                    <a:lnTo>
                      <a:pt x="658" y="147921"/>
                    </a:lnTo>
                    <a:lnTo>
                      <a:pt x="784" y="148897"/>
                    </a:lnTo>
                    <a:lnTo>
                      <a:pt x="924" y="149839"/>
                    </a:lnTo>
                    <a:lnTo>
                      <a:pt x="1079" y="150747"/>
                    </a:lnTo>
                    <a:lnTo>
                      <a:pt x="1234" y="151622"/>
                    </a:lnTo>
                    <a:lnTo>
                      <a:pt x="1404" y="152496"/>
                    </a:lnTo>
                    <a:lnTo>
                      <a:pt x="1589" y="153304"/>
                    </a:lnTo>
                    <a:lnTo>
                      <a:pt x="1774" y="154078"/>
                    </a:lnTo>
                    <a:lnTo>
                      <a:pt x="1966" y="154818"/>
                    </a:lnTo>
                    <a:lnTo>
                      <a:pt x="2173" y="155491"/>
                    </a:lnTo>
                    <a:lnTo>
                      <a:pt x="2387" y="156163"/>
                    </a:lnTo>
                    <a:lnTo>
                      <a:pt x="2602" y="156769"/>
                    </a:lnTo>
                    <a:lnTo>
                      <a:pt x="2831" y="157341"/>
                    </a:lnTo>
                    <a:lnTo>
                      <a:pt x="3060" y="157845"/>
                    </a:lnTo>
                    <a:lnTo>
                      <a:pt x="3304" y="158316"/>
                    </a:lnTo>
                    <a:lnTo>
                      <a:pt x="3548" y="158720"/>
                    </a:lnTo>
                    <a:lnTo>
                      <a:pt x="3799" y="159090"/>
                    </a:lnTo>
                    <a:lnTo>
                      <a:pt x="4050" y="159427"/>
                    </a:lnTo>
                    <a:lnTo>
                      <a:pt x="4316" y="159696"/>
                    </a:lnTo>
                    <a:lnTo>
                      <a:pt x="4582" y="159898"/>
                    </a:lnTo>
                    <a:lnTo>
                      <a:pt x="4848" y="160032"/>
                    </a:lnTo>
                    <a:lnTo>
                      <a:pt x="5122" y="160133"/>
                    </a:lnTo>
                    <a:lnTo>
                      <a:pt x="5403"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7" y="157341"/>
                    </a:lnTo>
                    <a:lnTo>
                      <a:pt x="8189" y="156769"/>
                    </a:lnTo>
                    <a:lnTo>
                      <a:pt x="8411" y="156163"/>
                    </a:lnTo>
                    <a:lnTo>
                      <a:pt x="8625" y="155491"/>
                    </a:lnTo>
                    <a:lnTo>
                      <a:pt x="8824" y="154818"/>
                    </a:lnTo>
                    <a:lnTo>
                      <a:pt x="9024" y="154078"/>
                    </a:lnTo>
                    <a:lnTo>
                      <a:pt x="9209" y="153304"/>
                    </a:lnTo>
                    <a:lnTo>
                      <a:pt x="9386" y="152496"/>
                    </a:lnTo>
                    <a:lnTo>
                      <a:pt x="9556" y="151622"/>
                    </a:lnTo>
                    <a:lnTo>
                      <a:pt x="9719" y="150747"/>
                    </a:lnTo>
                    <a:lnTo>
                      <a:pt x="9874" y="149839"/>
                    </a:lnTo>
                    <a:lnTo>
                      <a:pt x="10014" y="148897"/>
                    </a:lnTo>
                    <a:lnTo>
                      <a:pt x="10140" y="147921"/>
                    </a:lnTo>
                    <a:lnTo>
                      <a:pt x="10266" y="146912"/>
                    </a:lnTo>
                    <a:lnTo>
                      <a:pt x="10369" y="145869"/>
                    </a:lnTo>
                    <a:lnTo>
                      <a:pt x="10465" y="144826"/>
                    </a:lnTo>
                    <a:lnTo>
                      <a:pt x="10554" y="143716"/>
                    </a:lnTo>
                    <a:lnTo>
                      <a:pt x="10628" y="142640"/>
                    </a:lnTo>
                    <a:lnTo>
                      <a:pt x="10687" y="141496"/>
                    </a:lnTo>
                    <a:lnTo>
                      <a:pt x="10731" y="140352"/>
                    </a:lnTo>
                    <a:lnTo>
                      <a:pt x="10768" y="139174"/>
                    </a:lnTo>
                    <a:lnTo>
                      <a:pt x="10790" y="137997"/>
                    </a:lnTo>
                    <a:lnTo>
                      <a:pt x="10798" y="136820"/>
                    </a:lnTo>
                    <a:lnTo>
                      <a:pt x="10790" y="135608"/>
                    </a:lnTo>
                    <a:lnTo>
                      <a:pt x="10768" y="134431"/>
                    </a:lnTo>
                    <a:lnTo>
                      <a:pt x="10731" y="133254"/>
                    </a:lnTo>
                    <a:lnTo>
                      <a:pt x="10687" y="132110"/>
                    </a:lnTo>
                    <a:lnTo>
                      <a:pt x="10628" y="131000"/>
                    </a:lnTo>
                    <a:lnTo>
                      <a:pt x="10554" y="129889"/>
                    </a:lnTo>
                    <a:lnTo>
                      <a:pt x="10465" y="128813"/>
                    </a:lnTo>
                    <a:lnTo>
                      <a:pt x="10369" y="127736"/>
                    </a:lnTo>
                    <a:lnTo>
                      <a:pt x="10266" y="126727"/>
                    </a:lnTo>
                    <a:lnTo>
                      <a:pt x="10140" y="125718"/>
                    </a:lnTo>
                    <a:lnTo>
                      <a:pt x="10014" y="124742"/>
                    </a:lnTo>
                    <a:lnTo>
                      <a:pt x="9874" y="123800"/>
                    </a:lnTo>
                    <a:lnTo>
                      <a:pt x="9719" y="122858"/>
                    </a:lnTo>
                    <a:lnTo>
                      <a:pt x="9556" y="121984"/>
                    </a:lnTo>
                    <a:lnTo>
                      <a:pt x="9386" y="121143"/>
                    </a:lnTo>
                    <a:lnTo>
                      <a:pt x="9209" y="120335"/>
                    </a:lnTo>
                    <a:lnTo>
                      <a:pt x="9024" y="119562"/>
                    </a:lnTo>
                    <a:lnTo>
                      <a:pt x="8824" y="118821"/>
                    </a:lnTo>
                    <a:lnTo>
                      <a:pt x="8625" y="118115"/>
                    </a:lnTo>
                    <a:lnTo>
                      <a:pt x="8411" y="117476"/>
                    </a:lnTo>
                    <a:lnTo>
                      <a:pt x="8189" y="116870"/>
                    </a:lnTo>
                    <a:lnTo>
                      <a:pt x="7967"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403" y="113472"/>
                    </a:lnTo>
                    <a:close/>
                    <a:moveTo>
                      <a:pt x="5122" y="226945"/>
                    </a:moveTo>
                    <a:lnTo>
                      <a:pt x="4848" y="227046"/>
                    </a:lnTo>
                    <a:lnTo>
                      <a:pt x="4582" y="227214"/>
                    </a:lnTo>
                    <a:lnTo>
                      <a:pt x="4316" y="227416"/>
                    </a:lnTo>
                    <a:lnTo>
                      <a:pt x="4050" y="227651"/>
                    </a:lnTo>
                    <a:lnTo>
                      <a:pt x="3799" y="227988"/>
                    </a:lnTo>
                    <a:lnTo>
                      <a:pt x="3548" y="228358"/>
                    </a:lnTo>
                    <a:lnTo>
                      <a:pt x="3304" y="228761"/>
                    </a:lnTo>
                    <a:lnTo>
                      <a:pt x="3060" y="229232"/>
                    </a:lnTo>
                    <a:lnTo>
                      <a:pt x="2831" y="229771"/>
                    </a:lnTo>
                    <a:lnTo>
                      <a:pt x="2602" y="230309"/>
                    </a:lnTo>
                    <a:lnTo>
                      <a:pt x="2387" y="230915"/>
                    </a:lnTo>
                    <a:lnTo>
                      <a:pt x="2173" y="231587"/>
                    </a:lnTo>
                    <a:lnTo>
                      <a:pt x="1966" y="232260"/>
                    </a:lnTo>
                    <a:lnTo>
                      <a:pt x="1774" y="233000"/>
                    </a:lnTo>
                    <a:lnTo>
                      <a:pt x="1589" y="233774"/>
                    </a:lnTo>
                    <a:lnTo>
                      <a:pt x="1404" y="234581"/>
                    </a:lnTo>
                    <a:lnTo>
                      <a:pt x="1234" y="235422"/>
                    </a:lnTo>
                    <a:lnTo>
                      <a:pt x="1079" y="236331"/>
                    </a:lnTo>
                    <a:lnTo>
                      <a:pt x="924" y="237239"/>
                    </a:lnTo>
                    <a:lnTo>
                      <a:pt x="784" y="238181"/>
                    </a:lnTo>
                    <a:lnTo>
                      <a:pt x="658" y="239157"/>
                    </a:lnTo>
                    <a:lnTo>
                      <a:pt x="532" y="240166"/>
                    </a:lnTo>
                    <a:lnTo>
                      <a:pt x="429" y="241209"/>
                    </a:lnTo>
                    <a:lnTo>
                      <a:pt x="333" y="242252"/>
                    </a:lnTo>
                    <a:lnTo>
                      <a:pt x="244" y="243328"/>
                    </a:lnTo>
                    <a:lnTo>
                      <a:pt x="170" y="244438"/>
                    </a:lnTo>
                    <a:lnTo>
                      <a:pt x="111" y="245582"/>
                    </a:lnTo>
                    <a:lnTo>
                      <a:pt x="67" y="246726"/>
                    </a:lnTo>
                    <a:lnTo>
                      <a:pt x="30" y="247903"/>
                    </a:lnTo>
                    <a:lnTo>
                      <a:pt x="8" y="249081"/>
                    </a:lnTo>
                    <a:lnTo>
                      <a:pt x="0" y="250258"/>
                    </a:lnTo>
                    <a:lnTo>
                      <a:pt x="8" y="251469"/>
                    </a:lnTo>
                    <a:lnTo>
                      <a:pt x="30" y="252647"/>
                    </a:lnTo>
                    <a:lnTo>
                      <a:pt x="67" y="253824"/>
                    </a:lnTo>
                    <a:lnTo>
                      <a:pt x="111" y="254968"/>
                    </a:lnTo>
                    <a:lnTo>
                      <a:pt x="170" y="256078"/>
                    </a:lnTo>
                    <a:lnTo>
                      <a:pt x="244" y="257188"/>
                    </a:lnTo>
                    <a:lnTo>
                      <a:pt x="333" y="258265"/>
                    </a:lnTo>
                    <a:lnTo>
                      <a:pt x="429" y="259341"/>
                    </a:lnTo>
                    <a:lnTo>
                      <a:pt x="532" y="260384"/>
                    </a:lnTo>
                    <a:lnTo>
                      <a:pt x="658" y="261360"/>
                    </a:lnTo>
                    <a:lnTo>
                      <a:pt x="784" y="262336"/>
                    </a:lnTo>
                    <a:lnTo>
                      <a:pt x="924" y="263311"/>
                    </a:lnTo>
                    <a:lnTo>
                      <a:pt x="1079" y="264220"/>
                    </a:lnTo>
                    <a:lnTo>
                      <a:pt x="1234" y="265094"/>
                    </a:lnTo>
                    <a:lnTo>
                      <a:pt x="1404" y="265935"/>
                    </a:lnTo>
                    <a:lnTo>
                      <a:pt x="1589" y="266743"/>
                    </a:lnTo>
                    <a:lnTo>
                      <a:pt x="1774" y="267516"/>
                    </a:lnTo>
                    <a:lnTo>
                      <a:pt x="1966" y="268256"/>
                    </a:lnTo>
                    <a:lnTo>
                      <a:pt x="2173" y="268963"/>
                    </a:lnTo>
                    <a:lnTo>
                      <a:pt x="2387" y="269602"/>
                    </a:lnTo>
                    <a:lnTo>
                      <a:pt x="2602" y="270208"/>
                    </a:lnTo>
                    <a:lnTo>
                      <a:pt x="2831" y="270780"/>
                    </a:lnTo>
                    <a:lnTo>
                      <a:pt x="3060" y="271318"/>
                    </a:lnTo>
                    <a:lnTo>
                      <a:pt x="3304" y="271789"/>
                    </a:lnTo>
                    <a:lnTo>
                      <a:pt x="3548" y="272193"/>
                    </a:lnTo>
                    <a:lnTo>
                      <a:pt x="3799" y="272563"/>
                    </a:lnTo>
                    <a:lnTo>
                      <a:pt x="4050" y="272865"/>
                    </a:lnTo>
                    <a:lnTo>
                      <a:pt x="4316" y="273134"/>
                    </a:lnTo>
                    <a:lnTo>
                      <a:pt x="4582" y="273336"/>
                    </a:lnTo>
                    <a:lnTo>
                      <a:pt x="4848" y="273505"/>
                    </a:lnTo>
                    <a:lnTo>
                      <a:pt x="5122" y="273572"/>
                    </a:lnTo>
                    <a:lnTo>
                      <a:pt x="5403"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7" y="270780"/>
                    </a:lnTo>
                    <a:lnTo>
                      <a:pt x="8189" y="270208"/>
                    </a:lnTo>
                    <a:lnTo>
                      <a:pt x="8411" y="269602"/>
                    </a:lnTo>
                    <a:lnTo>
                      <a:pt x="8625" y="268963"/>
                    </a:lnTo>
                    <a:lnTo>
                      <a:pt x="8824" y="268256"/>
                    </a:lnTo>
                    <a:lnTo>
                      <a:pt x="9024" y="267516"/>
                    </a:lnTo>
                    <a:lnTo>
                      <a:pt x="9209" y="266743"/>
                    </a:lnTo>
                    <a:lnTo>
                      <a:pt x="9386" y="265935"/>
                    </a:lnTo>
                    <a:lnTo>
                      <a:pt x="9556" y="265094"/>
                    </a:lnTo>
                    <a:lnTo>
                      <a:pt x="9719" y="264220"/>
                    </a:lnTo>
                    <a:lnTo>
                      <a:pt x="9874" y="263311"/>
                    </a:lnTo>
                    <a:lnTo>
                      <a:pt x="10014" y="262336"/>
                    </a:lnTo>
                    <a:lnTo>
                      <a:pt x="10140" y="261360"/>
                    </a:lnTo>
                    <a:lnTo>
                      <a:pt x="10266" y="260384"/>
                    </a:lnTo>
                    <a:lnTo>
                      <a:pt x="10369" y="259341"/>
                    </a:lnTo>
                    <a:lnTo>
                      <a:pt x="10465" y="258265"/>
                    </a:lnTo>
                    <a:lnTo>
                      <a:pt x="10554" y="257188"/>
                    </a:lnTo>
                    <a:lnTo>
                      <a:pt x="10628" y="256078"/>
                    </a:lnTo>
                    <a:lnTo>
                      <a:pt x="10687" y="254968"/>
                    </a:lnTo>
                    <a:lnTo>
                      <a:pt x="10731" y="253824"/>
                    </a:lnTo>
                    <a:lnTo>
                      <a:pt x="10768" y="252647"/>
                    </a:lnTo>
                    <a:lnTo>
                      <a:pt x="10790" y="251469"/>
                    </a:lnTo>
                    <a:lnTo>
                      <a:pt x="10798" y="250258"/>
                    </a:lnTo>
                    <a:lnTo>
                      <a:pt x="10790" y="249081"/>
                    </a:lnTo>
                    <a:lnTo>
                      <a:pt x="10768" y="247903"/>
                    </a:lnTo>
                    <a:lnTo>
                      <a:pt x="10731" y="246726"/>
                    </a:lnTo>
                    <a:lnTo>
                      <a:pt x="10687" y="245582"/>
                    </a:lnTo>
                    <a:lnTo>
                      <a:pt x="10628" y="244438"/>
                    </a:lnTo>
                    <a:lnTo>
                      <a:pt x="10554" y="243328"/>
                    </a:lnTo>
                    <a:lnTo>
                      <a:pt x="10465" y="242252"/>
                    </a:lnTo>
                    <a:lnTo>
                      <a:pt x="10369" y="241209"/>
                    </a:lnTo>
                    <a:lnTo>
                      <a:pt x="10266" y="240166"/>
                    </a:lnTo>
                    <a:lnTo>
                      <a:pt x="10140" y="239157"/>
                    </a:lnTo>
                    <a:lnTo>
                      <a:pt x="10014" y="238181"/>
                    </a:lnTo>
                    <a:lnTo>
                      <a:pt x="9874" y="237239"/>
                    </a:lnTo>
                    <a:lnTo>
                      <a:pt x="9719" y="236331"/>
                    </a:lnTo>
                    <a:lnTo>
                      <a:pt x="9556" y="235422"/>
                    </a:lnTo>
                    <a:lnTo>
                      <a:pt x="9386" y="234581"/>
                    </a:lnTo>
                    <a:lnTo>
                      <a:pt x="9209" y="233774"/>
                    </a:lnTo>
                    <a:lnTo>
                      <a:pt x="9024" y="233000"/>
                    </a:lnTo>
                    <a:lnTo>
                      <a:pt x="8824" y="232260"/>
                    </a:lnTo>
                    <a:lnTo>
                      <a:pt x="8625" y="231587"/>
                    </a:lnTo>
                    <a:lnTo>
                      <a:pt x="8411" y="230915"/>
                    </a:lnTo>
                    <a:lnTo>
                      <a:pt x="8189" y="230309"/>
                    </a:lnTo>
                    <a:lnTo>
                      <a:pt x="7967"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22" y="340384"/>
                    </a:moveTo>
                    <a:lnTo>
                      <a:pt x="4848" y="340485"/>
                    </a:lnTo>
                    <a:lnTo>
                      <a:pt x="4582" y="340653"/>
                    </a:lnTo>
                    <a:lnTo>
                      <a:pt x="4316" y="340855"/>
                    </a:lnTo>
                    <a:lnTo>
                      <a:pt x="4050" y="341124"/>
                    </a:lnTo>
                    <a:lnTo>
                      <a:pt x="3799" y="341426"/>
                    </a:lnTo>
                    <a:lnTo>
                      <a:pt x="3548" y="341797"/>
                    </a:lnTo>
                    <a:lnTo>
                      <a:pt x="3304" y="342200"/>
                    </a:lnTo>
                    <a:lnTo>
                      <a:pt x="3060" y="342671"/>
                    </a:lnTo>
                    <a:lnTo>
                      <a:pt x="2831" y="343209"/>
                    </a:lnTo>
                    <a:lnTo>
                      <a:pt x="2602" y="343748"/>
                    </a:lnTo>
                    <a:lnTo>
                      <a:pt x="2387" y="344387"/>
                    </a:lnTo>
                    <a:lnTo>
                      <a:pt x="2173" y="345026"/>
                    </a:lnTo>
                    <a:lnTo>
                      <a:pt x="1966" y="345733"/>
                    </a:lnTo>
                    <a:lnTo>
                      <a:pt x="1774" y="346439"/>
                    </a:lnTo>
                    <a:lnTo>
                      <a:pt x="1589" y="347213"/>
                    </a:lnTo>
                    <a:lnTo>
                      <a:pt x="1404" y="348054"/>
                    </a:lnTo>
                    <a:lnTo>
                      <a:pt x="1234" y="348895"/>
                    </a:lnTo>
                    <a:lnTo>
                      <a:pt x="1079" y="349770"/>
                    </a:lnTo>
                    <a:lnTo>
                      <a:pt x="924" y="350678"/>
                    </a:lnTo>
                    <a:lnTo>
                      <a:pt x="784" y="351620"/>
                    </a:lnTo>
                    <a:lnTo>
                      <a:pt x="658" y="352595"/>
                    </a:lnTo>
                    <a:lnTo>
                      <a:pt x="532" y="353605"/>
                    </a:lnTo>
                    <a:lnTo>
                      <a:pt x="429" y="354648"/>
                    </a:lnTo>
                    <a:lnTo>
                      <a:pt x="333" y="355724"/>
                    </a:lnTo>
                    <a:lnTo>
                      <a:pt x="244" y="356801"/>
                    </a:lnTo>
                    <a:lnTo>
                      <a:pt x="170" y="357911"/>
                    </a:lnTo>
                    <a:lnTo>
                      <a:pt x="111" y="359021"/>
                    </a:lnTo>
                    <a:lnTo>
                      <a:pt x="67" y="360165"/>
                    </a:lnTo>
                    <a:lnTo>
                      <a:pt x="30" y="361342"/>
                    </a:lnTo>
                    <a:lnTo>
                      <a:pt x="8" y="362520"/>
                    </a:lnTo>
                    <a:lnTo>
                      <a:pt x="0" y="363697"/>
                    </a:lnTo>
                    <a:lnTo>
                      <a:pt x="8" y="364908"/>
                    </a:lnTo>
                    <a:lnTo>
                      <a:pt x="30" y="366086"/>
                    </a:lnTo>
                    <a:lnTo>
                      <a:pt x="67" y="367263"/>
                    </a:lnTo>
                    <a:lnTo>
                      <a:pt x="111" y="368407"/>
                    </a:lnTo>
                    <a:lnTo>
                      <a:pt x="170" y="369517"/>
                    </a:lnTo>
                    <a:lnTo>
                      <a:pt x="244" y="370627"/>
                    </a:lnTo>
                    <a:lnTo>
                      <a:pt x="333" y="371704"/>
                    </a:lnTo>
                    <a:lnTo>
                      <a:pt x="429" y="372780"/>
                    </a:lnTo>
                    <a:lnTo>
                      <a:pt x="532" y="373823"/>
                    </a:lnTo>
                    <a:lnTo>
                      <a:pt x="658" y="374799"/>
                    </a:lnTo>
                    <a:lnTo>
                      <a:pt x="784" y="375808"/>
                    </a:lnTo>
                    <a:lnTo>
                      <a:pt x="924" y="376750"/>
                    </a:lnTo>
                    <a:lnTo>
                      <a:pt x="1079" y="377658"/>
                    </a:lnTo>
                    <a:lnTo>
                      <a:pt x="1234" y="378533"/>
                    </a:lnTo>
                    <a:lnTo>
                      <a:pt x="1404" y="379374"/>
                    </a:lnTo>
                    <a:lnTo>
                      <a:pt x="1589" y="380215"/>
                    </a:lnTo>
                    <a:lnTo>
                      <a:pt x="1774" y="380989"/>
                    </a:lnTo>
                    <a:lnTo>
                      <a:pt x="1966" y="381695"/>
                    </a:lnTo>
                    <a:lnTo>
                      <a:pt x="2173" y="382402"/>
                    </a:lnTo>
                    <a:lnTo>
                      <a:pt x="2387" y="383041"/>
                    </a:lnTo>
                    <a:lnTo>
                      <a:pt x="2602" y="383680"/>
                    </a:lnTo>
                    <a:lnTo>
                      <a:pt x="2831" y="384218"/>
                    </a:lnTo>
                    <a:lnTo>
                      <a:pt x="3060" y="384757"/>
                    </a:lnTo>
                    <a:lnTo>
                      <a:pt x="3304" y="385228"/>
                    </a:lnTo>
                    <a:lnTo>
                      <a:pt x="3548" y="385631"/>
                    </a:lnTo>
                    <a:lnTo>
                      <a:pt x="3799" y="386001"/>
                    </a:lnTo>
                    <a:lnTo>
                      <a:pt x="4050" y="386304"/>
                    </a:lnTo>
                    <a:lnTo>
                      <a:pt x="4316" y="386573"/>
                    </a:lnTo>
                    <a:lnTo>
                      <a:pt x="4582" y="386775"/>
                    </a:lnTo>
                    <a:lnTo>
                      <a:pt x="4848" y="386943"/>
                    </a:lnTo>
                    <a:lnTo>
                      <a:pt x="5122"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7" y="384218"/>
                    </a:lnTo>
                    <a:lnTo>
                      <a:pt x="8189" y="383680"/>
                    </a:lnTo>
                    <a:lnTo>
                      <a:pt x="8411" y="383041"/>
                    </a:lnTo>
                    <a:lnTo>
                      <a:pt x="8625" y="382402"/>
                    </a:lnTo>
                    <a:lnTo>
                      <a:pt x="8824" y="381695"/>
                    </a:lnTo>
                    <a:lnTo>
                      <a:pt x="9024" y="380989"/>
                    </a:lnTo>
                    <a:lnTo>
                      <a:pt x="9209" y="380215"/>
                    </a:lnTo>
                    <a:lnTo>
                      <a:pt x="9386" y="379374"/>
                    </a:lnTo>
                    <a:lnTo>
                      <a:pt x="9556" y="378533"/>
                    </a:lnTo>
                    <a:lnTo>
                      <a:pt x="9719" y="377658"/>
                    </a:lnTo>
                    <a:lnTo>
                      <a:pt x="9874" y="376750"/>
                    </a:lnTo>
                    <a:lnTo>
                      <a:pt x="10014" y="375808"/>
                    </a:lnTo>
                    <a:lnTo>
                      <a:pt x="10140" y="374799"/>
                    </a:lnTo>
                    <a:lnTo>
                      <a:pt x="10266" y="373823"/>
                    </a:lnTo>
                    <a:lnTo>
                      <a:pt x="10369" y="372780"/>
                    </a:lnTo>
                    <a:lnTo>
                      <a:pt x="10465" y="371704"/>
                    </a:lnTo>
                    <a:lnTo>
                      <a:pt x="10554" y="370627"/>
                    </a:lnTo>
                    <a:lnTo>
                      <a:pt x="10628" y="369517"/>
                    </a:lnTo>
                    <a:lnTo>
                      <a:pt x="10687" y="368407"/>
                    </a:lnTo>
                    <a:lnTo>
                      <a:pt x="10731" y="367263"/>
                    </a:lnTo>
                    <a:lnTo>
                      <a:pt x="10768" y="366086"/>
                    </a:lnTo>
                    <a:lnTo>
                      <a:pt x="10790" y="364908"/>
                    </a:lnTo>
                    <a:lnTo>
                      <a:pt x="10798" y="363697"/>
                    </a:lnTo>
                    <a:lnTo>
                      <a:pt x="10790" y="362520"/>
                    </a:lnTo>
                    <a:lnTo>
                      <a:pt x="10768" y="361342"/>
                    </a:lnTo>
                    <a:lnTo>
                      <a:pt x="10731" y="360165"/>
                    </a:lnTo>
                    <a:lnTo>
                      <a:pt x="10687" y="359021"/>
                    </a:lnTo>
                    <a:lnTo>
                      <a:pt x="10628" y="357911"/>
                    </a:lnTo>
                    <a:lnTo>
                      <a:pt x="10554" y="356801"/>
                    </a:lnTo>
                    <a:lnTo>
                      <a:pt x="10465" y="355724"/>
                    </a:lnTo>
                    <a:lnTo>
                      <a:pt x="10369" y="354648"/>
                    </a:lnTo>
                    <a:lnTo>
                      <a:pt x="10266" y="353605"/>
                    </a:lnTo>
                    <a:lnTo>
                      <a:pt x="10140" y="352595"/>
                    </a:lnTo>
                    <a:lnTo>
                      <a:pt x="10014" y="351620"/>
                    </a:lnTo>
                    <a:lnTo>
                      <a:pt x="9874" y="350678"/>
                    </a:lnTo>
                    <a:lnTo>
                      <a:pt x="9719" y="349770"/>
                    </a:lnTo>
                    <a:lnTo>
                      <a:pt x="9556" y="348895"/>
                    </a:lnTo>
                    <a:lnTo>
                      <a:pt x="9386" y="348054"/>
                    </a:lnTo>
                    <a:lnTo>
                      <a:pt x="9209" y="347213"/>
                    </a:lnTo>
                    <a:lnTo>
                      <a:pt x="9024" y="346439"/>
                    </a:lnTo>
                    <a:lnTo>
                      <a:pt x="8824" y="345733"/>
                    </a:lnTo>
                    <a:lnTo>
                      <a:pt x="8625" y="345026"/>
                    </a:lnTo>
                    <a:lnTo>
                      <a:pt x="8411" y="344387"/>
                    </a:lnTo>
                    <a:lnTo>
                      <a:pt x="8189" y="343748"/>
                    </a:lnTo>
                    <a:lnTo>
                      <a:pt x="7967"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403" y="453822"/>
                    </a:moveTo>
                    <a:lnTo>
                      <a:pt x="5122" y="453856"/>
                    </a:lnTo>
                    <a:lnTo>
                      <a:pt x="4848" y="453957"/>
                    </a:lnTo>
                    <a:lnTo>
                      <a:pt x="4582" y="454092"/>
                    </a:lnTo>
                    <a:lnTo>
                      <a:pt x="4316" y="454293"/>
                    </a:lnTo>
                    <a:lnTo>
                      <a:pt x="4050" y="454562"/>
                    </a:lnTo>
                    <a:lnTo>
                      <a:pt x="3799" y="454865"/>
                    </a:lnTo>
                    <a:lnTo>
                      <a:pt x="3548" y="455235"/>
                    </a:lnTo>
                    <a:lnTo>
                      <a:pt x="3304" y="455639"/>
                    </a:lnTo>
                    <a:lnTo>
                      <a:pt x="3060" y="456110"/>
                    </a:lnTo>
                    <a:lnTo>
                      <a:pt x="2831" y="456615"/>
                    </a:lnTo>
                    <a:lnTo>
                      <a:pt x="2602" y="457153"/>
                    </a:lnTo>
                    <a:lnTo>
                      <a:pt x="2387" y="457758"/>
                    </a:lnTo>
                    <a:lnTo>
                      <a:pt x="2173" y="458398"/>
                    </a:lnTo>
                    <a:lnTo>
                      <a:pt x="1966" y="459104"/>
                    </a:lnTo>
                    <a:lnTo>
                      <a:pt x="1774" y="459811"/>
                    </a:lnTo>
                    <a:lnTo>
                      <a:pt x="1589" y="460584"/>
                    </a:lnTo>
                    <a:lnTo>
                      <a:pt x="1404" y="461392"/>
                    </a:lnTo>
                    <a:lnTo>
                      <a:pt x="1234" y="462233"/>
                    </a:lnTo>
                    <a:lnTo>
                      <a:pt x="1079" y="463141"/>
                    </a:lnTo>
                    <a:lnTo>
                      <a:pt x="924" y="464049"/>
                    </a:lnTo>
                    <a:lnTo>
                      <a:pt x="784" y="464991"/>
                    </a:lnTo>
                    <a:lnTo>
                      <a:pt x="658" y="465967"/>
                    </a:lnTo>
                    <a:lnTo>
                      <a:pt x="532" y="466976"/>
                    </a:lnTo>
                    <a:lnTo>
                      <a:pt x="429" y="468019"/>
                    </a:lnTo>
                    <a:lnTo>
                      <a:pt x="333" y="469062"/>
                    </a:lnTo>
                    <a:lnTo>
                      <a:pt x="244" y="470172"/>
                    </a:lnTo>
                    <a:lnTo>
                      <a:pt x="170" y="471282"/>
                    </a:lnTo>
                    <a:lnTo>
                      <a:pt x="111" y="472426"/>
                    </a:lnTo>
                    <a:lnTo>
                      <a:pt x="67" y="473570"/>
                    </a:lnTo>
                    <a:lnTo>
                      <a:pt x="30" y="474747"/>
                    </a:lnTo>
                    <a:lnTo>
                      <a:pt x="8" y="475958"/>
                    </a:lnTo>
                    <a:lnTo>
                      <a:pt x="0" y="477170"/>
                    </a:lnTo>
                    <a:lnTo>
                      <a:pt x="8" y="478381"/>
                    </a:lnTo>
                    <a:lnTo>
                      <a:pt x="30" y="479558"/>
                    </a:lnTo>
                    <a:lnTo>
                      <a:pt x="67" y="480702"/>
                    </a:lnTo>
                    <a:lnTo>
                      <a:pt x="111" y="481879"/>
                    </a:lnTo>
                    <a:lnTo>
                      <a:pt x="170" y="482989"/>
                    </a:lnTo>
                    <a:lnTo>
                      <a:pt x="244" y="484100"/>
                    </a:lnTo>
                    <a:lnTo>
                      <a:pt x="333" y="485176"/>
                    </a:lnTo>
                    <a:lnTo>
                      <a:pt x="429" y="486253"/>
                    </a:lnTo>
                    <a:lnTo>
                      <a:pt x="532" y="487262"/>
                    </a:lnTo>
                    <a:lnTo>
                      <a:pt x="658" y="488271"/>
                    </a:lnTo>
                    <a:lnTo>
                      <a:pt x="784" y="489247"/>
                    </a:lnTo>
                    <a:lnTo>
                      <a:pt x="924" y="490189"/>
                    </a:lnTo>
                    <a:lnTo>
                      <a:pt x="1079" y="491131"/>
                    </a:lnTo>
                    <a:lnTo>
                      <a:pt x="1234" y="492005"/>
                    </a:lnTo>
                    <a:lnTo>
                      <a:pt x="1404" y="492846"/>
                    </a:lnTo>
                    <a:lnTo>
                      <a:pt x="1589" y="493654"/>
                    </a:lnTo>
                    <a:lnTo>
                      <a:pt x="1774" y="494428"/>
                    </a:lnTo>
                    <a:lnTo>
                      <a:pt x="1966" y="495168"/>
                    </a:lnTo>
                    <a:lnTo>
                      <a:pt x="2173" y="495874"/>
                    </a:lnTo>
                    <a:lnTo>
                      <a:pt x="2387" y="496513"/>
                    </a:lnTo>
                    <a:lnTo>
                      <a:pt x="2602" y="497119"/>
                    </a:lnTo>
                    <a:lnTo>
                      <a:pt x="2831" y="497691"/>
                    </a:lnTo>
                    <a:lnTo>
                      <a:pt x="3060" y="498195"/>
                    </a:lnTo>
                    <a:lnTo>
                      <a:pt x="3304" y="498666"/>
                    </a:lnTo>
                    <a:lnTo>
                      <a:pt x="3548" y="499104"/>
                    </a:lnTo>
                    <a:lnTo>
                      <a:pt x="3799" y="499474"/>
                    </a:lnTo>
                    <a:lnTo>
                      <a:pt x="4050" y="499777"/>
                    </a:lnTo>
                    <a:lnTo>
                      <a:pt x="4316" y="500046"/>
                    </a:lnTo>
                    <a:lnTo>
                      <a:pt x="4582" y="500248"/>
                    </a:lnTo>
                    <a:lnTo>
                      <a:pt x="4848" y="500382"/>
                    </a:lnTo>
                    <a:lnTo>
                      <a:pt x="5122" y="500483"/>
                    </a:lnTo>
                    <a:lnTo>
                      <a:pt x="5403"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7" y="497691"/>
                    </a:lnTo>
                    <a:lnTo>
                      <a:pt x="8189" y="497119"/>
                    </a:lnTo>
                    <a:lnTo>
                      <a:pt x="8411" y="496513"/>
                    </a:lnTo>
                    <a:lnTo>
                      <a:pt x="8625" y="495874"/>
                    </a:lnTo>
                    <a:lnTo>
                      <a:pt x="8824" y="495168"/>
                    </a:lnTo>
                    <a:lnTo>
                      <a:pt x="9024" y="494428"/>
                    </a:lnTo>
                    <a:lnTo>
                      <a:pt x="9209" y="493654"/>
                    </a:lnTo>
                    <a:lnTo>
                      <a:pt x="9386" y="492846"/>
                    </a:lnTo>
                    <a:lnTo>
                      <a:pt x="9556" y="492005"/>
                    </a:lnTo>
                    <a:lnTo>
                      <a:pt x="9719" y="491131"/>
                    </a:lnTo>
                    <a:lnTo>
                      <a:pt x="9874" y="490189"/>
                    </a:lnTo>
                    <a:lnTo>
                      <a:pt x="10014" y="489247"/>
                    </a:lnTo>
                    <a:lnTo>
                      <a:pt x="10140" y="488271"/>
                    </a:lnTo>
                    <a:lnTo>
                      <a:pt x="10266" y="487262"/>
                    </a:lnTo>
                    <a:lnTo>
                      <a:pt x="10369" y="486253"/>
                    </a:lnTo>
                    <a:lnTo>
                      <a:pt x="10465" y="485176"/>
                    </a:lnTo>
                    <a:lnTo>
                      <a:pt x="10554" y="484100"/>
                    </a:lnTo>
                    <a:lnTo>
                      <a:pt x="10628" y="482989"/>
                    </a:lnTo>
                    <a:lnTo>
                      <a:pt x="10687" y="481879"/>
                    </a:lnTo>
                    <a:lnTo>
                      <a:pt x="10731" y="480702"/>
                    </a:lnTo>
                    <a:lnTo>
                      <a:pt x="10768" y="479558"/>
                    </a:lnTo>
                    <a:lnTo>
                      <a:pt x="10790" y="478381"/>
                    </a:lnTo>
                    <a:lnTo>
                      <a:pt x="10798" y="477170"/>
                    </a:lnTo>
                    <a:lnTo>
                      <a:pt x="10790" y="475958"/>
                    </a:lnTo>
                    <a:lnTo>
                      <a:pt x="10768" y="474747"/>
                    </a:lnTo>
                    <a:lnTo>
                      <a:pt x="10731" y="473570"/>
                    </a:lnTo>
                    <a:lnTo>
                      <a:pt x="10687" y="472426"/>
                    </a:lnTo>
                    <a:lnTo>
                      <a:pt x="10628" y="471282"/>
                    </a:lnTo>
                    <a:lnTo>
                      <a:pt x="10554" y="470172"/>
                    </a:lnTo>
                    <a:lnTo>
                      <a:pt x="10465" y="469062"/>
                    </a:lnTo>
                    <a:lnTo>
                      <a:pt x="10369" y="468019"/>
                    </a:lnTo>
                    <a:lnTo>
                      <a:pt x="10266" y="466976"/>
                    </a:lnTo>
                    <a:lnTo>
                      <a:pt x="10140" y="465967"/>
                    </a:lnTo>
                    <a:lnTo>
                      <a:pt x="10014" y="464991"/>
                    </a:lnTo>
                    <a:lnTo>
                      <a:pt x="9874" y="464049"/>
                    </a:lnTo>
                    <a:lnTo>
                      <a:pt x="9719" y="463141"/>
                    </a:lnTo>
                    <a:lnTo>
                      <a:pt x="9556" y="462233"/>
                    </a:lnTo>
                    <a:lnTo>
                      <a:pt x="9386" y="461392"/>
                    </a:lnTo>
                    <a:lnTo>
                      <a:pt x="9209" y="460584"/>
                    </a:lnTo>
                    <a:lnTo>
                      <a:pt x="9024" y="459811"/>
                    </a:lnTo>
                    <a:lnTo>
                      <a:pt x="8824" y="459104"/>
                    </a:lnTo>
                    <a:lnTo>
                      <a:pt x="8625" y="458398"/>
                    </a:lnTo>
                    <a:lnTo>
                      <a:pt x="8411" y="457758"/>
                    </a:lnTo>
                    <a:lnTo>
                      <a:pt x="8189" y="457153"/>
                    </a:lnTo>
                    <a:lnTo>
                      <a:pt x="7967"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403" y="453822"/>
                    </a:lnTo>
                    <a:close/>
                    <a:moveTo>
                      <a:pt x="5122" y="567059"/>
                    </a:moveTo>
                    <a:lnTo>
                      <a:pt x="4848" y="567160"/>
                    </a:lnTo>
                    <a:lnTo>
                      <a:pt x="4582" y="567328"/>
                    </a:lnTo>
                    <a:lnTo>
                      <a:pt x="4316" y="567530"/>
                    </a:lnTo>
                    <a:lnTo>
                      <a:pt x="4050" y="567766"/>
                    </a:lnTo>
                    <a:lnTo>
                      <a:pt x="3799" y="568102"/>
                    </a:lnTo>
                    <a:lnTo>
                      <a:pt x="3548" y="568472"/>
                    </a:lnTo>
                    <a:lnTo>
                      <a:pt x="3304" y="568876"/>
                    </a:lnTo>
                    <a:lnTo>
                      <a:pt x="3060" y="569347"/>
                    </a:lnTo>
                    <a:lnTo>
                      <a:pt x="2831" y="569885"/>
                    </a:lnTo>
                    <a:lnTo>
                      <a:pt x="2602" y="570423"/>
                    </a:lnTo>
                    <a:lnTo>
                      <a:pt x="2387" y="571029"/>
                    </a:lnTo>
                    <a:lnTo>
                      <a:pt x="2173" y="571702"/>
                    </a:lnTo>
                    <a:lnTo>
                      <a:pt x="1966" y="572408"/>
                    </a:lnTo>
                    <a:lnTo>
                      <a:pt x="1774" y="573115"/>
                    </a:lnTo>
                    <a:lnTo>
                      <a:pt x="1589" y="573889"/>
                    </a:lnTo>
                    <a:lnTo>
                      <a:pt x="1404" y="574730"/>
                    </a:lnTo>
                    <a:lnTo>
                      <a:pt x="1234" y="575571"/>
                    </a:lnTo>
                    <a:lnTo>
                      <a:pt x="1079" y="576445"/>
                    </a:lnTo>
                    <a:lnTo>
                      <a:pt x="924" y="577354"/>
                    </a:lnTo>
                    <a:lnTo>
                      <a:pt x="784" y="578296"/>
                    </a:lnTo>
                    <a:lnTo>
                      <a:pt x="658" y="579271"/>
                    </a:lnTo>
                    <a:lnTo>
                      <a:pt x="532" y="580280"/>
                    </a:lnTo>
                    <a:lnTo>
                      <a:pt x="429" y="581323"/>
                    </a:lnTo>
                    <a:lnTo>
                      <a:pt x="333" y="582400"/>
                    </a:lnTo>
                    <a:lnTo>
                      <a:pt x="244" y="583476"/>
                    </a:lnTo>
                    <a:lnTo>
                      <a:pt x="170" y="584586"/>
                    </a:lnTo>
                    <a:lnTo>
                      <a:pt x="111" y="585697"/>
                    </a:lnTo>
                    <a:lnTo>
                      <a:pt x="67" y="586840"/>
                    </a:lnTo>
                    <a:lnTo>
                      <a:pt x="30" y="588018"/>
                    </a:lnTo>
                    <a:lnTo>
                      <a:pt x="8" y="589195"/>
                    </a:lnTo>
                    <a:lnTo>
                      <a:pt x="0" y="590373"/>
                    </a:lnTo>
                    <a:lnTo>
                      <a:pt x="8" y="591618"/>
                    </a:lnTo>
                    <a:lnTo>
                      <a:pt x="30" y="592795"/>
                    </a:lnTo>
                    <a:lnTo>
                      <a:pt x="67" y="593972"/>
                    </a:lnTo>
                    <a:lnTo>
                      <a:pt x="111" y="595150"/>
                    </a:lnTo>
                    <a:lnTo>
                      <a:pt x="170" y="596294"/>
                    </a:lnTo>
                    <a:lnTo>
                      <a:pt x="244" y="597404"/>
                    </a:lnTo>
                    <a:lnTo>
                      <a:pt x="333" y="598480"/>
                    </a:lnTo>
                    <a:lnTo>
                      <a:pt x="429" y="599557"/>
                    </a:lnTo>
                    <a:lnTo>
                      <a:pt x="532" y="600600"/>
                    </a:lnTo>
                    <a:lnTo>
                      <a:pt x="658" y="601609"/>
                    </a:lnTo>
                    <a:lnTo>
                      <a:pt x="784" y="602585"/>
                    </a:lnTo>
                    <a:lnTo>
                      <a:pt x="924" y="603527"/>
                    </a:lnTo>
                    <a:lnTo>
                      <a:pt x="1079" y="604435"/>
                    </a:lnTo>
                    <a:lnTo>
                      <a:pt x="1234" y="605310"/>
                    </a:lnTo>
                    <a:lnTo>
                      <a:pt x="1404" y="606151"/>
                    </a:lnTo>
                    <a:lnTo>
                      <a:pt x="1589" y="606958"/>
                    </a:lnTo>
                    <a:lnTo>
                      <a:pt x="1774" y="607732"/>
                    </a:lnTo>
                    <a:lnTo>
                      <a:pt x="1966" y="608472"/>
                    </a:lnTo>
                    <a:lnTo>
                      <a:pt x="2173" y="609145"/>
                    </a:lnTo>
                    <a:lnTo>
                      <a:pt x="2387" y="609784"/>
                    </a:lnTo>
                    <a:lnTo>
                      <a:pt x="2602" y="610389"/>
                    </a:lnTo>
                    <a:lnTo>
                      <a:pt x="2831" y="610961"/>
                    </a:lnTo>
                    <a:lnTo>
                      <a:pt x="3060" y="611466"/>
                    </a:lnTo>
                    <a:lnTo>
                      <a:pt x="3304" y="611937"/>
                    </a:lnTo>
                    <a:lnTo>
                      <a:pt x="3548" y="612341"/>
                    </a:lnTo>
                    <a:lnTo>
                      <a:pt x="3799" y="612711"/>
                    </a:lnTo>
                    <a:lnTo>
                      <a:pt x="4050" y="613013"/>
                    </a:lnTo>
                    <a:lnTo>
                      <a:pt x="4316" y="613249"/>
                    </a:lnTo>
                    <a:lnTo>
                      <a:pt x="4582" y="613451"/>
                    </a:lnTo>
                    <a:lnTo>
                      <a:pt x="4848" y="613619"/>
                    </a:lnTo>
                    <a:lnTo>
                      <a:pt x="5122" y="613686"/>
                    </a:lnTo>
                    <a:lnTo>
                      <a:pt x="5403"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7" y="610961"/>
                    </a:lnTo>
                    <a:lnTo>
                      <a:pt x="8189" y="610389"/>
                    </a:lnTo>
                    <a:lnTo>
                      <a:pt x="8411" y="609784"/>
                    </a:lnTo>
                    <a:lnTo>
                      <a:pt x="8625" y="609145"/>
                    </a:lnTo>
                    <a:lnTo>
                      <a:pt x="8824" y="608472"/>
                    </a:lnTo>
                    <a:lnTo>
                      <a:pt x="9024" y="607732"/>
                    </a:lnTo>
                    <a:lnTo>
                      <a:pt x="9209" y="606958"/>
                    </a:lnTo>
                    <a:lnTo>
                      <a:pt x="9386" y="606151"/>
                    </a:lnTo>
                    <a:lnTo>
                      <a:pt x="9556" y="605310"/>
                    </a:lnTo>
                    <a:lnTo>
                      <a:pt x="9719" y="604435"/>
                    </a:lnTo>
                    <a:lnTo>
                      <a:pt x="9874" y="603527"/>
                    </a:lnTo>
                    <a:lnTo>
                      <a:pt x="10014" y="602585"/>
                    </a:lnTo>
                    <a:lnTo>
                      <a:pt x="10140" y="601609"/>
                    </a:lnTo>
                    <a:lnTo>
                      <a:pt x="10266" y="600600"/>
                    </a:lnTo>
                    <a:lnTo>
                      <a:pt x="10369" y="599557"/>
                    </a:lnTo>
                    <a:lnTo>
                      <a:pt x="10465" y="598480"/>
                    </a:lnTo>
                    <a:lnTo>
                      <a:pt x="10554" y="597404"/>
                    </a:lnTo>
                    <a:lnTo>
                      <a:pt x="10628" y="596294"/>
                    </a:lnTo>
                    <a:lnTo>
                      <a:pt x="10687" y="595150"/>
                    </a:lnTo>
                    <a:lnTo>
                      <a:pt x="10731" y="593972"/>
                    </a:lnTo>
                    <a:lnTo>
                      <a:pt x="10768" y="592795"/>
                    </a:lnTo>
                    <a:lnTo>
                      <a:pt x="10790" y="591618"/>
                    </a:lnTo>
                    <a:lnTo>
                      <a:pt x="10798" y="590373"/>
                    </a:lnTo>
                    <a:lnTo>
                      <a:pt x="10790" y="589195"/>
                    </a:lnTo>
                    <a:lnTo>
                      <a:pt x="10768" y="588018"/>
                    </a:lnTo>
                    <a:lnTo>
                      <a:pt x="10731" y="586840"/>
                    </a:lnTo>
                    <a:lnTo>
                      <a:pt x="10687" y="585697"/>
                    </a:lnTo>
                    <a:lnTo>
                      <a:pt x="10628" y="584586"/>
                    </a:lnTo>
                    <a:lnTo>
                      <a:pt x="10554" y="583476"/>
                    </a:lnTo>
                    <a:lnTo>
                      <a:pt x="10465" y="582400"/>
                    </a:lnTo>
                    <a:lnTo>
                      <a:pt x="10369" y="581323"/>
                    </a:lnTo>
                    <a:lnTo>
                      <a:pt x="10266" y="580280"/>
                    </a:lnTo>
                    <a:lnTo>
                      <a:pt x="10140" y="579271"/>
                    </a:lnTo>
                    <a:lnTo>
                      <a:pt x="10014" y="578296"/>
                    </a:lnTo>
                    <a:lnTo>
                      <a:pt x="9874" y="577354"/>
                    </a:lnTo>
                    <a:lnTo>
                      <a:pt x="9719" y="576445"/>
                    </a:lnTo>
                    <a:lnTo>
                      <a:pt x="9556" y="575571"/>
                    </a:lnTo>
                    <a:lnTo>
                      <a:pt x="9386" y="574730"/>
                    </a:lnTo>
                    <a:lnTo>
                      <a:pt x="9209" y="573889"/>
                    </a:lnTo>
                    <a:lnTo>
                      <a:pt x="9024" y="573115"/>
                    </a:lnTo>
                    <a:lnTo>
                      <a:pt x="8824" y="572408"/>
                    </a:lnTo>
                    <a:lnTo>
                      <a:pt x="8625" y="571702"/>
                    </a:lnTo>
                    <a:lnTo>
                      <a:pt x="8411" y="571029"/>
                    </a:lnTo>
                    <a:lnTo>
                      <a:pt x="8189" y="570423"/>
                    </a:lnTo>
                    <a:lnTo>
                      <a:pt x="7967"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4"/>
              <p:cNvSpPr/>
              <p:nvPr/>
            </p:nvSpPr>
            <p:spPr>
              <a:xfrm>
                <a:off x="11564345" y="1047749"/>
                <a:ext cx="55637" cy="876085"/>
              </a:xfrm>
              <a:custGeom>
                <a:avLst/>
                <a:gdLst/>
                <a:ahLst/>
                <a:cxnLst/>
                <a:rect l="l" t="t" r="r" b="b"/>
                <a:pathLst>
                  <a:path w="10798" h="613720" extrusionOk="0">
                    <a:moveTo>
                      <a:pt x="5396" y="0"/>
                    </a:moveTo>
                    <a:lnTo>
                      <a:pt x="5115" y="34"/>
                    </a:lnTo>
                    <a:lnTo>
                      <a:pt x="4841" y="135"/>
                    </a:lnTo>
                    <a:lnTo>
                      <a:pt x="4568" y="269"/>
                    </a:lnTo>
                    <a:lnTo>
                      <a:pt x="4302" y="471"/>
                    </a:lnTo>
                    <a:lnTo>
                      <a:pt x="4036" y="740"/>
                    </a:lnTo>
                    <a:lnTo>
                      <a:pt x="3777" y="1043"/>
                    </a:lnTo>
                    <a:lnTo>
                      <a:pt x="3526" y="1413"/>
                    </a:lnTo>
                    <a:lnTo>
                      <a:pt x="3282" y="1850"/>
                    </a:lnTo>
                    <a:lnTo>
                      <a:pt x="3038" y="2321"/>
                    </a:lnTo>
                    <a:lnTo>
                      <a:pt x="2809" y="2826"/>
                    </a:lnTo>
                    <a:lnTo>
                      <a:pt x="2580" y="3398"/>
                    </a:lnTo>
                    <a:lnTo>
                      <a:pt x="2358" y="4003"/>
                    </a:lnTo>
                    <a:lnTo>
                      <a:pt x="2151" y="4643"/>
                    </a:lnTo>
                    <a:lnTo>
                      <a:pt x="1944" y="5349"/>
                    </a:lnTo>
                    <a:lnTo>
                      <a:pt x="1752" y="6089"/>
                    </a:lnTo>
                    <a:lnTo>
                      <a:pt x="1567" y="6863"/>
                    </a:lnTo>
                    <a:lnTo>
                      <a:pt x="1390" y="7670"/>
                    </a:lnTo>
                    <a:lnTo>
                      <a:pt x="1220" y="8511"/>
                    </a:lnTo>
                    <a:lnTo>
                      <a:pt x="1057" y="9420"/>
                    </a:lnTo>
                    <a:lnTo>
                      <a:pt x="910" y="10328"/>
                    </a:lnTo>
                    <a:lnTo>
                      <a:pt x="769" y="11270"/>
                    </a:lnTo>
                    <a:lnTo>
                      <a:pt x="644" y="12245"/>
                    </a:lnTo>
                    <a:lnTo>
                      <a:pt x="525" y="13255"/>
                    </a:lnTo>
                    <a:lnTo>
                      <a:pt x="422" y="14298"/>
                    </a:lnTo>
                    <a:lnTo>
                      <a:pt x="326" y="15340"/>
                    </a:lnTo>
                    <a:lnTo>
                      <a:pt x="237" y="16417"/>
                    </a:lnTo>
                    <a:lnTo>
                      <a:pt x="171" y="17527"/>
                    </a:lnTo>
                    <a:lnTo>
                      <a:pt x="111" y="18671"/>
                    </a:lnTo>
                    <a:lnTo>
                      <a:pt x="60" y="19815"/>
                    </a:lnTo>
                    <a:lnTo>
                      <a:pt x="30" y="20959"/>
                    </a:lnTo>
                    <a:lnTo>
                      <a:pt x="8" y="22136"/>
                    </a:lnTo>
                    <a:lnTo>
                      <a:pt x="1" y="23347"/>
                    </a:lnTo>
                    <a:lnTo>
                      <a:pt x="8" y="24558"/>
                    </a:lnTo>
                    <a:lnTo>
                      <a:pt x="30" y="25736"/>
                    </a:lnTo>
                    <a:lnTo>
                      <a:pt x="60" y="26879"/>
                    </a:lnTo>
                    <a:lnTo>
                      <a:pt x="111" y="28023"/>
                    </a:lnTo>
                    <a:lnTo>
                      <a:pt x="171" y="29167"/>
                    </a:lnTo>
                    <a:lnTo>
                      <a:pt x="237" y="30277"/>
                    </a:lnTo>
                    <a:lnTo>
                      <a:pt x="326" y="31354"/>
                    </a:lnTo>
                    <a:lnTo>
                      <a:pt x="422" y="32397"/>
                    </a:lnTo>
                    <a:lnTo>
                      <a:pt x="525" y="33440"/>
                    </a:lnTo>
                    <a:lnTo>
                      <a:pt x="644" y="34449"/>
                    </a:lnTo>
                    <a:lnTo>
                      <a:pt x="769" y="35424"/>
                    </a:lnTo>
                    <a:lnTo>
                      <a:pt x="910" y="36366"/>
                    </a:lnTo>
                    <a:lnTo>
                      <a:pt x="1057" y="37275"/>
                    </a:lnTo>
                    <a:lnTo>
                      <a:pt x="1220" y="38183"/>
                    </a:lnTo>
                    <a:lnTo>
                      <a:pt x="1390" y="39024"/>
                    </a:lnTo>
                    <a:lnTo>
                      <a:pt x="1567" y="39831"/>
                    </a:lnTo>
                    <a:lnTo>
                      <a:pt x="1752" y="40605"/>
                    </a:lnTo>
                    <a:lnTo>
                      <a:pt x="1944" y="41345"/>
                    </a:lnTo>
                    <a:lnTo>
                      <a:pt x="2151" y="42052"/>
                    </a:lnTo>
                    <a:lnTo>
                      <a:pt x="2358" y="42691"/>
                    </a:lnTo>
                    <a:lnTo>
                      <a:pt x="2580" y="43296"/>
                    </a:lnTo>
                    <a:lnTo>
                      <a:pt x="2809" y="43868"/>
                    </a:lnTo>
                    <a:lnTo>
                      <a:pt x="3038" y="44373"/>
                    </a:lnTo>
                    <a:lnTo>
                      <a:pt x="3282" y="44844"/>
                    </a:lnTo>
                    <a:lnTo>
                      <a:pt x="3526" y="45281"/>
                    </a:lnTo>
                    <a:lnTo>
                      <a:pt x="3777" y="45651"/>
                    </a:lnTo>
                    <a:lnTo>
                      <a:pt x="4036" y="45954"/>
                    </a:lnTo>
                    <a:lnTo>
                      <a:pt x="4302" y="46223"/>
                    </a:lnTo>
                    <a:lnTo>
                      <a:pt x="4568" y="46425"/>
                    </a:lnTo>
                    <a:lnTo>
                      <a:pt x="4841" y="46560"/>
                    </a:lnTo>
                    <a:lnTo>
                      <a:pt x="5115" y="46661"/>
                    </a:lnTo>
                    <a:lnTo>
                      <a:pt x="5396" y="46694"/>
                    </a:lnTo>
                    <a:lnTo>
                      <a:pt x="5676" y="46661"/>
                    </a:lnTo>
                    <a:lnTo>
                      <a:pt x="5950" y="46560"/>
                    </a:lnTo>
                    <a:lnTo>
                      <a:pt x="6216" y="46425"/>
                    </a:lnTo>
                    <a:lnTo>
                      <a:pt x="6482" y="46223"/>
                    </a:lnTo>
                    <a:lnTo>
                      <a:pt x="6741" y="45954"/>
                    </a:lnTo>
                    <a:lnTo>
                      <a:pt x="6999" y="45651"/>
                    </a:lnTo>
                    <a:lnTo>
                      <a:pt x="7251" y="45281"/>
                    </a:lnTo>
                    <a:lnTo>
                      <a:pt x="7494" y="44844"/>
                    </a:lnTo>
                    <a:lnTo>
                      <a:pt x="7731" y="44373"/>
                    </a:lnTo>
                    <a:lnTo>
                      <a:pt x="7967" y="43868"/>
                    </a:lnTo>
                    <a:lnTo>
                      <a:pt x="8189" y="43296"/>
                    </a:lnTo>
                    <a:lnTo>
                      <a:pt x="8411" y="42691"/>
                    </a:lnTo>
                    <a:lnTo>
                      <a:pt x="8625" y="42052"/>
                    </a:lnTo>
                    <a:lnTo>
                      <a:pt x="8825" y="41345"/>
                    </a:lnTo>
                    <a:lnTo>
                      <a:pt x="9024" y="40605"/>
                    </a:lnTo>
                    <a:lnTo>
                      <a:pt x="9209" y="39831"/>
                    </a:lnTo>
                    <a:lnTo>
                      <a:pt x="9386" y="39024"/>
                    </a:lnTo>
                    <a:lnTo>
                      <a:pt x="9556" y="38183"/>
                    </a:lnTo>
                    <a:lnTo>
                      <a:pt x="9719" y="37275"/>
                    </a:lnTo>
                    <a:lnTo>
                      <a:pt x="9874" y="36366"/>
                    </a:lnTo>
                    <a:lnTo>
                      <a:pt x="10015" y="35424"/>
                    </a:lnTo>
                    <a:lnTo>
                      <a:pt x="10140" y="34449"/>
                    </a:lnTo>
                    <a:lnTo>
                      <a:pt x="10258" y="33440"/>
                    </a:lnTo>
                    <a:lnTo>
                      <a:pt x="10369" y="32397"/>
                    </a:lnTo>
                    <a:lnTo>
                      <a:pt x="10465" y="31354"/>
                    </a:lnTo>
                    <a:lnTo>
                      <a:pt x="10554" y="30277"/>
                    </a:lnTo>
                    <a:lnTo>
                      <a:pt x="10628" y="29167"/>
                    </a:lnTo>
                    <a:lnTo>
                      <a:pt x="10687" y="28023"/>
                    </a:lnTo>
                    <a:lnTo>
                      <a:pt x="10731" y="26879"/>
                    </a:lnTo>
                    <a:lnTo>
                      <a:pt x="10768" y="25736"/>
                    </a:lnTo>
                    <a:lnTo>
                      <a:pt x="10791" y="24558"/>
                    </a:lnTo>
                    <a:lnTo>
                      <a:pt x="10798" y="23347"/>
                    </a:lnTo>
                    <a:lnTo>
                      <a:pt x="10791" y="22136"/>
                    </a:lnTo>
                    <a:lnTo>
                      <a:pt x="10768" y="20959"/>
                    </a:lnTo>
                    <a:lnTo>
                      <a:pt x="10731" y="19815"/>
                    </a:lnTo>
                    <a:lnTo>
                      <a:pt x="10687" y="18671"/>
                    </a:lnTo>
                    <a:lnTo>
                      <a:pt x="10628" y="17527"/>
                    </a:lnTo>
                    <a:lnTo>
                      <a:pt x="10554" y="16417"/>
                    </a:lnTo>
                    <a:lnTo>
                      <a:pt x="10465" y="15340"/>
                    </a:lnTo>
                    <a:lnTo>
                      <a:pt x="10369" y="14298"/>
                    </a:lnTo>
                    <a:lnTo>
                      <a:pt x="10258" y="13255"/>
                    </a:lnTo>
                    <a:lnTo>
                      <a:pt x="10140" y="12245"/>
                    </a:lnTo>
                    <a:lnTo>
                      <a:pt x="10015" y="11270"/>
                    </a:lnTo>
                    <a:lnTo>
                      <a:pt x="9874" y="10328"/>
                    </a:lnTo>
                    <a:lnTo>
                      <a:pt x="9719" y="9420"/>
                    </a:lnTo>
                    <a:lnTo>
                      <a:pt x="9556" y="8511"/>
                    </a:lnTo>
                    <a:lnTo>
                      <a:pt x="9386" y="7670"/>
                    </a:lnTo>
                    <a:lnTo>
                      <a:pt x="9209" y="6863"/>
                    </a:lnTo>
                    <a:lnTo>
                      <a:pt x="9024" y="6089"/>
                    </a:lnTo>
                    <a:lnTo>
                      <a:pt x="8825" y="5349"/>
                    </a:lnTo>
                    <a:lnTo>
                      <a:pt x="8625" y="4643"/>
                    </a:lnTo>
                    <a:lnTo>
                      <a:pt x="8411" y="4003"/>
                    </a:lnTo>
                    <a:lnTo>
                      <a:pt x="8189" y="3398"/>
                    </a:lnTo>
                    <a:lnTo>
                      <a:pt x="7967" y="2826"/>
                    </a:lnTo>
                    <a:lnTo>
                      <a:pt x="7731" y="2321"/>
                    </a:lnTo>
                    <a:lnTo>
                      <a:pt x="7494" y="1850"/>
                    </a:lnTo>
                    <a:lnTo>
                      <a:pt x="7251" y="1413"/>
                    </a:lnTo>
                    <a:lnTo>
                      <a:pt x="6999" y="1043"/>
                    </a:lnTo>
                    <a:lnTo>
                      <a:pt x="6741" y="740"/>
                    </a:lnTo>
                    <a:lnTo>
                      <a:pt x="6482" y="471"/>
                    </a:lnTo>
                    <a:lnTo>
                      <a:pt x="6216" y="269"/>
                    </a:lnTo>
                    <a:lnTo>
                      <a:pt x="5950" y="135"/>
                    </a:lnTo>
                    <a:lnTo>
                      <a:pt x="5676" y="34"/>
                    </a:lnTo>
                    <a:lnTo>
                      <a:pt x="5396" y="0"/>
                    </a:lnTo>
                    <a:close/>
                    <a:moveTo>
                      <a:pt x="5396" y="113472"/>
                    </a:moveTo>
                    <a:lnTo>
                      <a:pt x="5115" y="113506"/>
                    </a:lnTo>
                    <a:lnTo>
                      <a:pt x="4841" y="113573"/>
                    </a:lnTo>
                    <a:lnTo>
                      <a:pt x="4568" y="113742"/>
                    </a:lnTo>
                    <a:lnTo>
                      <a:pt x="4302" y="113943"/>
                    </a:lnTo>
                    <a:lnTo>
                      <a:pt x="4036" y="114213"/>
                    </a:lnTo>
                    <a:lnTo>
                      <a:pt x="3777" y="114515"/>
                    </a:lnTo>
                    <a:lnTo>
                      <a:pt x="3526" y="114885"/>
                    </a:lnTo>
                    <a:lnTo>
                      <a:pt x="3282" y="115323"/>
                    </a:lnTo>
                    <a:lnTo>
                      <a:pt x="3038" y="115794"/>
                    </a:lnTo>
                    <a:lnTo>
                      <a:pt x="2809" y="116298"/>
                    </a:lnTo>
                    <a:lnTo>
                      <a:pt x="2580" y="116870"/>
                    </a:lnTo>
                    <a:lnTo>
                      <a:pt x="2358" y="117476"/>
                    </a:lnTo>
                    <a:lnTo>
                      <a:pt x="2151" y="118115"/>
                    </a:lnTo>
                    <a:lnTo>
                      <a:pt x="1944" y="118821"/>
                    </a:lnTo>
                    <a:lnTo>
                      <a:pt x="1752" y="119562"/>
                    </a:lnTo>
                    <a:lnTo>
                      <a:pt x="1567" y="120335"/>
                    </a:lnTo>
                    <a:lnTo>
                      <a:pt x="1390" y="121143"/>
                    </a:lnTo>
                    <a:lnTo>
                      <a:pt x="1220" y="121984"/>
                    </a:lnTo>
                    <a:lnTo>
                      <a:pt x="1057" y="122858"/>
                    </a:lnTo>
                    <a:lnTo>
                      <a:pt x="910" y="123800"/>
                    </a:lnTo>
                    <a:lnTo>
                      <a:pt x="769" y="124742"/>
                    </a:lnTo>
                    <a:lnTo>
                      <a:pt x="644" y="125718"/>
                    </a:lnTo>
                    <a:lnTo>
                      <a:pt x="525" y="126727"/>
                    </a:lnTo>
                    <a:lnTo>
                      <a:pt x="422" y="127736"/>
                    </a:lnTo>
                    <a:lnTo>
                      <a:pt x="326" y="128813"/>
                    </a:lnTo>
                    <a:lnTo>
                      <a:pt x="237" y="129889"/>
                    </a:lnTo>
                    <a:lnTo>
                      <a:pt x="171" y="131000"/>
                    </a:lnTo>
                    <a:lnTo>
                      <a:pt x="111" y="132110"/>
                    </a:lnTo>
                    <a:lnTo>
                      <a:pt x="60" y="133254"/>
                    </a:lnTo>
                    <a:lnTo>
                      <a:pt x="30" y="134431"/>
                    </a:lnTo>
                    <a:lnTo>
                      <a:pt x="8" y="135608"/>
                    </a:lnTo>
                    <a:lnTo>
                      <a:pt x="1" y="136820"/>
                    </a:lnTo>
                    <a:lnTo>
                      <a:pt x="8" y="137997"/>
                    </a:lnTo>
                    <a:lnTo>
                      <a:pt x="30" y="139174"/>
                    </a:lnTo>
                    <a:lnTo>
                      <a:pt x="60" y="140352"/>
                    </a:lnTo>
                    <a:lnTo>
                      <a:pt x="111" y="141496"/>
                    </a:lnTo>
                    <a:lnTo>
                      <a:pt x="171" y="142640"/>
                    </a:lnTo>
                    <a:lnTo>
                      <a:pt x="237" y="143716"/>
                    </a:lnTo>
                    <a:lnTo>
                      <a:pt x="326" y="144826"/>
                    </a:lnTo>
                    <a:lnTo>
                      <a:pt x="422" y="145869"/>
                    </a:lnTo>
                    <a:lnTo>
                      <a:pt x="525" y="146912"/>
                    </a:lnTo>
                    <a:lnTo>
                      <a:pt x="644" y="147921"/>
                    </a:lnTo>
                    <a:lnTo>
                      <a:pt x="769" y="148897"/>
                    </a:lnTo>
                    <a:lnTo>
                      <a:pt x="910" y="149839"/>
                    </a:lnTo>
                    <a:lnTo>
                      <a:pt x="1057" y="150747"/>
                    </a:lnTo>
                    <a:lnTo>
                      <a:pt x="1220" y="151622"/>
                    </a:lnTo>
                    <a:lnTo>
                      <a:pt x="1390" y="152496"/>
                    </a:lnTo>
                    <a:lnTo>
                      <a:pt x="1567" y="153304"/>
                    </a:lnTo>
                    <a:lnTo>
                      <a:pt x="1752" y="154078"/>
                    </a:lnTo>
                    <a:lnTo>
                      <a:pt x="1944" y="154818"/>
                    </a:lnTo>
                    <a:lnTo>
                      <a:pt x="2151" y="155491"/>
                    </a:lnTo>
                    <a:lnTo>
                      <a:pt x="2358" y="156163"/>
                    </a:lnTo>
                    <a:lnTo>
                      <a:pt x="2580" y="156769"/>
                    </a:lnTo>
                    <a:lnTo>
                      <a:pt x="2809" y="157341"/>
                    </a:lnTo>
                    <a:lnTo>
                      <a:pt x="3038" y="157845"/>
                    </a:lnTo>
                    <a:lnTo>
                      <a:pt x="3282" y="158316"/>
                    </a:lnTo>
                    <a:lnTo>
                      <a:pt x="3526" y="158720"/>
                    </a:lnTo>
                    <a:lnTo>
                      <a:pt x="3777" y="159090"/>
                    </a:lnTo>
                    <a:lnTo>
                      <a:pt x="4036" y="159427"/>
                    </a:lnTo>
                    <a:lnTo>
                      <a:pt x="4302" y="159696"/>
                    </a:lnTo>
                    <a:lnTo>
                      <a:pt x="4568" y="159898"/>
                    </a:lnTo>
                    <a:lnTo>
                      <a:pt x="4841" y="160032"/>
                    </a:lnTo>
                    <a:lnTo>
                      <a:pt x="5115" y="160133"/>
                    </a:lnTo>
                    <a:lnTo>
                      <a:pt x="5396" y="160167"/>
                    </a:lnTo>
                    <a:lnTo>
                      <a:pt x="5676" y="160133"/>
                    </a:lnTo>
                    <a:lnTo>
                      <a:pt x="5950" y="160032"/>
                    </a:lnTo>
                    <a:lnTo>
                      <a:pt x="6216" y="159898"/>
                    </a:lnTo>
                    <a:lnTo>
                      <a:pt x="6482" y="159696"/>
                    </a:lnTo>
                    <a:lnTo>
                      <a:pt x="6741" y="159427"/>
                    </a:lnTo>
                    <a:lnTo>
                      <a:pt x="6999" y="159090"/>
                    </a:lnTo>
                    <a:lnTo>
                      <a:pt x="7251" y="158720"/>
                    </a:lnTo>
                    <a:lnTo>
                      <a:pt x="7494" y="158316"/>
                    </a:lnTo>
                    <a:lnTo>
                      <a:pt x="7731" y="157845"/>
                    </a:lnTo>
                    <a:lnTo>
                      <a:pt x="7967" y="157341"/>
                    </a:lnTo>
                    <a:lnTo>
                      <a:pt x="8189" y="156769"/>
                    </a:lnTo>
                    <a:lnTo>
                      <a:pt x="8411" y="156163"/>
                    </a:lnTo>
                    <a:lnTo>
                      <a:pt x="8625" y="155491"/>
                    </a:lnTo>
                    <a:lnTo>
                      <a:pt x="8825" y="154818"/>
                    </a:lnTo>
                    <a:lnTo>
                      <a:pt x="9024" y="154078"/>
                    </a:lnTo>
                    <a:lnTo>
                      <a:pt x="9209" y="153304"/>
                    </a:lnTo>
                    <a:lnTo>
                      <a:pt x="9386" y="152496"/>
                    </a:lnTo>
                    <a:lnTo>
                      <a:pt x="9556" y="151622"/>
                    </a:lnTo>
                    <a:lnTo>
                      <a:pt x="9719" y="150747"/>
                    </a:lnTo>
                    <a:lnTo>
                      <a:pt x="9874" y="149839"/>
                    </a:lnTo>
                    <a:lnTo>
                      <a:pt x="10015" y="148897"/>
                    </a:lnTo>
                    <a:lnTo>
                      <a:pt x="10140" y="147921"/>
                    </a:lnTo>
                    <a:lnTo>
                      <a:pt x="10258" y="146912"/>
                    </a:lnTo>
                    <a:lnTo>
                      <a:pt x="10369" y="145869"/>
                    </a:lnTo>
                    <a:lnTo>
                      <a:pt x="10465" y="144826"/>
                    </a:lnTo>
                    <a:lnTo>
                      <a:pt x="10554" y="143716"/>
                    </a:lnTo>
                    <a:lnTo>
                      <a:pt x="10628" y="142640"/>
                    </a:lnTo>
                    <a:lnTo>
                      <a:pt x="10687" y="141496"/>
                    </a:lnTo>
                    <a:lnTo>
                      <a:pt x="10731" y="140352"/>
                    </a:lnTo>
                    <a:lnTo>
                      <a:pt x="10768" y="139174"/>
                    </a:lnTo>
                    <a:lnTo>
                      <a:pt x="10791" y="137997"/>
                    </a:lnTo>
                    <a:lnTo>
                      <a:pt x="10798" y="136820"/>
                    </a:lnTo>
                    <a:lnTo>
                      <a:pt x="10791" y="135608"/>
                    </a:lnTo>
                    <a:lnTo>
                      <a:pt x="10768" y="134431"/>
                    </a:lnTo>
                    <a:lnTo>
                      <a:pt x="10731" y="133254"/>
                    </a:lnTo>
                    <a:lnTo>
                      <a:pt x="10687" y="132110"/>
                    </a:lnTo>
                    <a:lnTo>
                      <a:pt x="10628" y="131000"/>
                    </a:lnTo>
                    <a:lnTo>
                      <a:pt x="10554" y="129889"/>
                    </a:lnTo>
                    <a:lnTo>
                      <a:pt x="10465" y="128813"/>
                    </a:lnTo>
                    <a:lnTo>
                      <a:pt x="10369" y="127736"/>
                    </a:lnTo>
                    <a:lnTo>
                      <a:pt x="10258" y="126727"/>
                    </a:lnTo>
                    <a:lnTo>
                      <a:pt x="10140" y="125718"/>
                    </a:lnTo>
                    <a:lnTo>
                      <a:pt x="10015" y="124742"/>
                    </a:lnTo>
                    <a:lnTo>
                      <a:pt x="9874" y="123800"/>
                    </a:lnTo>
                    <a:lnTo>
                      <a:pt x="9719" y="122858"/>
                    </a:lnTo>
                    <a:lnTo>
                      <a:pt x="9556" y="121984"/>
                    </a:lnTo>
                    <a:lnTo>
                      <a:pt x="9386" y="121143"/>
                    </a:lnTo>
                    <a:lnTo>
                      <a:pt x="9209" y="120335"/>
                    </a:lnTo>
                    <a:lnTo>
                      <a:pt x="9024" y="119562"/>
                    </a:lnTo>
                    <a:lnTo>
                      <a:pt x="8825" y="118821"/>
                    </a:lnTo>
                    <a:lnTo>
                      <a:pt x="8625" y="118115"/>
                    </a:lnTo>
                    <a:lnTo>
                      <a:pt x="8411" y="117476"/>
                    </a:lnTo>
                    <a:lnTo>
                      <a:pt x="8189" y="116870"/>
                    </a:lnTo>
                    <a:lnTo>
                      <a:pt x="7967" y="116298"/>
                    </a:lnTo>
                    <a:lnTo>
                      <a:pt x="7731" y="115794"/>
                    </a:lnTo>
                    <a:lnTo>
                      <a:pt x="7494" y="115323"/>
                    </a:lnTo>
                    <a:lnTo>
                      <a:pt x="7251" y="114885"/>
                    </a:lnTo>
                    <a:lnTo>
                      <a:pt x="6999" y="114515"/>
                    </a:lnTo>
                    <a:lnTo>
                      <a:pt x="6741" y="114213"/>
                    </a:lnTo>
                    <a:lnTo>
                      <a:pt x="6482" y="113943"/>
                    </a:lnTo>
                    <a:lnTo>
                      <a:pt x="6216" y="113742"/>
                    </a:lnTo>
                    <a:lnTo>
                      <a:pt x="5950" y="113573"/>
                    </a:lnTo>
                    <a:lnTo>
                      <a:pt x="5676" y="113506"/>
                    </a:lnTo>
                    <a:lnTo>
                      <a:pt x="5396" y="113472"/>
                    </a:lnTo>
                    <a:close/>
                    <a:moveTo>
                      <a:pt x="5115" y="226945"/>
                    </a:moveTo>
                    <a:lnTo>
                      <a:pt x="4841" y="227046"/>
                    </a:lnTo>
                    <a:lnTo>
                      <a:pt x="4568" y="227214"/>
                    </a:lnTo>
                    <a:lnTo>
                      <a:pt x="4302" y="227416"/>
                    </a:lnTo>
                    <a:lnTo>
                      <a:pt x="4036" y="227651"/>
                    </a:lnTo>
                    <a:lnTo>
                      <a:pt x="3777" y="227988"/>
                    </a:lnTo>
                    <a:lnTo>
                      <a:pt x="3526" y="228358"/>
                    </a:lnTo>
                    <a:lnTo>
                      <a:pt x="3282" y="228761"/>
                    </a:lnTo>
                    <a:lnTo>
                      <a:pt x="3038" y="229232"/>
                    </a:lnTo>
                    <a:lnTo>
                      <a:pt x="2809" y="229771"/>
                    </a:lnTo>
                    <a:lnTo>
                      <a:pt x="2580" y="230309"/>
                    </a:lnTo>
                    <a:lnTo>
                      <a:pt x="2358" y="230915"/>
                    </a:lnTo>
                    <a:lnTo>
                      <a:pt x="2151" y="231587"/>
                    </a:lnTo>
                    <a:lnTo>
                      <a:pt x="1944" y="232260"/>
                    </a:lnTo>
                    <a:lnTo>
                      <a:pt x="1752" y="233000"/>
                    </a:lnTo>
                    <a:lnTo>
                      <a:pt x="1567" y="233774"/>
                    </a:lnTo>
                    <a:lnTo>
                      <a:pt x="1390" y="234581"/>
                    </a:lnTo>
                    <a:lnTo>
                      <a:pt x="1220" y="235422"/>
                    </a:lnTo>
                    <a:lnTo>
                      <a:pt x="1057" y="236331"/>
                    </a:lnTo>
                    <a:lnTo>
                      <a:pt x="910" y="237239"/>
                    </a:lnTo>
                    <a:lnTo>
                      <a:pt x="769" y="238181"/>
                    </a:lnTo>
                    <a:lnTo>
                      <a:pt x="644" y="239157"/>
                    </a:lnTo>
                    <a:lnTo>
                      <a:pt x="525" y="240166"/>
                    </a:lnTo>
                    <a:lnTo>
                      <a:pt x="422" y="241209"/>
                    </a:lnTo>
                    <a:lnTo>
                      <a:pt x="326" y="242252"/>
                    </a:lnTo>
                    <a:lnTo>
                      <a:pt x="237" y="243328"/>
                    </a:lnTo>
                    <a:lnTo>
                      <a:pt x="171" y="244438"/>
                    </a:lnTo>
                    <a:lnTo>
                      <a:pt x="111" y="245582"/>
                    </a:lnTo>
                    <a:lnTo>
                      <a:pt x="60" y="246726"/>
                    </a:lnTo>
                    <a:lnTo>
                      <a:pt x="30" y="247903"/>
                    </a:lnTo>
                    <a:lnTo>
                      <a:pt x="8" y="249081"/>
                    </a:lnTo>
                    <a:lnTo>
                      <a:pt x="1" y="250258"/>
                    </a:lnTo>
                    <a:lnTo>
                      <a:pt x="8" y="251469"/>
                    </a:lnTo>
                    <a:lnTo>
                      <a:pt x="30" y="252647"/>
                    </a:lnTo>
                    <a:lnTo>
                      <a:pt x="60" y="253824"/>
                    </a:lnTo>
                    <a:lnTo>
                      <a:pt x="111" y="254968"/>
                    </a:lnTo>
                    <a:lnTo>
                      <a:pt x="171" y="256078"/>
                    </a:lnTo>
                    <a:lnTo>
                      <a:pt x="237" y="257188"/>
                    </a:lnTo>
                    <a:lnTo>
                      <a:pt x="326" y="258265"/>
                    </a:lnTo>
                    <a:lnTo>
                      <a:pt x="422" y="259341"/>
                    </a:lnTo>
                    <a:lnTo>
                      <a:pt x="525" y="260384"/>
                    </a:lnTo>
                    <a:lnTo>
                      <a:pt x="644" y="261360"/>
                    </a:lnTo>
                    <a:lnTo>
                      <a:pt x="769" y="262336"/>
                    </a:lnTo>
                    <a:lnTo>
                      <a:pt x="910" y="263311"/>
                    </a:lnTo>
                    <a:lnTo>
                      <a:pt x="1057" y="264220"/>
                    </a:lnTo>
                    <a:lnTo>
                      <a:pt x="1220" y="265094"/>
                    </a:lnTo>
                    <a:lnTo>
                      <a:pt x="1390" y="265935"/>
                    </a:lnTo>
                    <a:lnTo>
                      <a:pt x="1567" y="266743"/>
                    </a:lnTo>
                    <a:lnTo>
                      <a:pt x="1752" y="267516"/>
                    </a:lnTo>
                    <a:lnTo>
                      <a:pt x="1944" y="268256"/>
                    </a:lnTo>
                    <a:lnTo>
                      <a:pt x="2151" y="268963"/>
                    </a:lnTo>
                    <a:lnTo>
                      <a:pt x="2358" y="269602"/>
                    </a:lnTo>
                    <a:lnTo>
                      <a:pt x="2580" y="270208"/>
                    </a:lnTo>
                    <a:lnTo>
                      <a:pt x="2809" y="270780"/>
                    </a:lnTo>
                    <a:lnTo>
                      <a:pt x="3038" y="271318"/>
                    </a:lnTo>
                    <a:lnTo>
                      <a:pt x="3282" y="271789"/>
                    </a:lnTo>
                    <a:lnTo>
                      <a:pt x="3526" y="272193"/>
                    </a:lnTo>
                    <a:lnTo>
                      <a:pt x="3777" y="272563"/>
                    </a:lnTo>
                    <a:lnTo>
                      <a:pt x="4036" y="272865"/>
                    </a:lnTo>
                    <a:lnTo>
                      <a:pt x="4302" y="273134"/>
                    </a:lnTo>
                    <a:lnTo>
                      <a:pt x="4568" y="273336"/>
                    </a:lnTo>
                    <a:lnTo>
                      <a:pt x="4841" y="273505"/>
                    </a:lnTo>
                    <a:lnTo>
                      <a:pt x="5115" y="273572"/>
                    </a:lnTo>
                    <a:lnTo>
                      <a:pt x="5396" y="273605"/>
                    </a:lnTo>
                    <a:lnTo>
                      <a:pt x="5676" y="273572"/>
                    </a:lnTo>
                    <a:lnTo>
                      <a:pt x="5950" y="273505"/>
                    </a:lnTo>
                    <a:lnTo>
                      <a:pt x="6216" y="273336"/>
                    </a:lnTo>
                    <a:lnTo>
                      <a:pt x="6482" y="273134"/>
                    </a:lnTo>
                    <a:lnTo>
                      <a:pt x="6741" y="272865"/>
                    </a:lnTo>
                    <a:lnTo>
                      <a:pt x="6999" y="272563"/>
                    </a:lnTo>
                    <a:lnTo>
                      <a:pt x="7251" y="272193"/>
                    </a:lnTo>
                    <a:lnTo>
                      <a:pt x="7494" y="271789"/>
                    </a:lnTo>
                    <a:lnTo>
                      <a:pt x="7731" y="271318"/>
                    </a:lnTo>
                    <a:lnTo>
                      <a:pt x="7967" y="270780"/>
                    </a:lnTo>
                    <a:lnTo>
                      <a:pt x="8189" y="270208"/>
                    </a:lnTo>
                    <a:lnTo>
                      <a:pt x="8411" y="269602"/>
                    </a:lnTo>
                    <a:lnTo>
                      <a:pt x="8625" y="268963"/>
                    </a:lnTo>
                    <a:lnTo>
                      <a:pt x="8825" y="268256"/>
                    </a:lnTo>
                    <a:lnTo>
                      <a:pt x="9024" y="267516"/>
                    </a:lnTo>
                    <a:lnTo>
                      <a:pt x="9209" y="266743"/>
                    </a:lnTo>
                    <a:lnTo>
                      <a:pt x="9386" y="265935"/>
                    </a:lnTo>
                    <a:lnTo>
                      <a:pt x="9556" y="265094"/>
                    </a:lnTo>
                    <a:lnTo>
                      <a:pt x="9719" y="264220"/>
                    </a:lnTo>
                    <a:lnTo>
                      <a:pt x="9874" y="263311"/>
                    </a:lnTo>
                    <a:lnTo>
                      <a:pt x="10015" y="262336"/>
                    </a:lnTo>
                    <a:lnTo>
                      <a:pt x="10140" y="261360"/>
                    </a:lnTo>
                    <a:lnTo>
                      <a:pt x="10258" y="260384"/>
                    </a:lnTo>
                    <a:lnTo>
                      <a:pt x="10369" y="259341"/>
                    </a:lnTo>
                    <a:lnTo>
                      <a:pt x="10465" y="258265"/>
                    </a:lnTo>
                    <a:lnTo>
                      <a:pt x="10554" y="257188"/>
                    </a:lnTo>
                    <a:lnTo>
                      <a:pt x="10628" y="256078"/>
                    </a:lnTo>
                    <a:lnTo>
                      <a:pt x="10687" y="254968"/>
                    </a:lnTo>
                    <a:lnTo>
                      <a:pt x="10731" y="253824"/>
                    </a:lnTo>
                    <a:lnTo>
                      <a:pt x="10768" y="252647"/>
                    </a:lnTo>
                    <a:lnTo>
                      <a:pt x="10791" y="251469"/>
                    </a:lnTo>
                    <a:lnTo>
                      <a:pt x="10798" y="250258"/>
                    </a:lnTo>
                    <a:lnTo>
                      <a:pt x="10791" y="249081"/>
                    </a:lnTo>
                    <a:lnTo>
                      <a:pt x="10768" y="247903"/>
                    </a:lnTo>
                    <a:lnTo>
                      <a:pt x="10731" y="246726"/>
                    </a:lnTo>
                    <a:lnTo>
                      <a:pt x="10687" y="245582"/>
                    </a:lnTo>
                    <a:lnTo>
                      <a:pt x="10628" y="244438"/>
                    </a:lnTo>
                    <a:lnTo>
                      <a:pt x="10554" y="243328"/>
                    </a:lnTo>
                    <a:lnTo>
                      <a:pt x="10465" y="242252"/>
                    </a:lnTo>
                    <a:lnTo>
                      <a:pt x="10369" y="241209"/>
                    </a:lnTo>
                    <a:lnTo>
                      <a:pt x="10258" y="240166"/>
                    </a:lnTo>
                    <a:lnTo>
                      <a:pt x="10140" y="239157"/>
                    </a:lnTo>
                    <a:lnTo>
                      <a:pt x="10015" y="238181"/>
                    </a:lnTo>
                    <a:lnTo>
                      <a:pt x="9874" y="237239"/>
                    </a:lnTo>
                    <a:lnTo>
                      <a:pt x="9719" y="236331"/>
                    </a:lnTo>
                    <a:lnTo>
                      <a:pt x="9556" y="235422"/>
                    </a:lnTo>
                    <a:lnTo>
                      <a:pt x="9386" y="234581"/>
                    </a:lnTo>
                    <a:lnTo>
                      <a:pt x="9209" y="233774"/>
                    </a:lnTo>
                    <a:lnTo>
                      <a:pt x="9024" y="233000"/>
                    </a:lnTo>
                    <a:lnTo>
                      <a:pt x="8825" y="232260"/>
                    </a:lnTo>
                    <a:lnTo>
                      <a:pt x="8625" y="231587"/>
                    </a:lnTo>
                    <a:lnTo>
                      <a:pt x="8411" y="230915"/>
                    </a:lnTo>
                    <a:lnTo>
                      <a:pt x="8189" y="230309"/>
                    </a:lnTo>
                    <a:lnTo>
                      <a:pt x="7967" y="229771"/>
                    </a:lnTo>
                    <a:lnTo>
                      <a:pt x="7731" y="229232"/>
                    </a:lnTo>
                    <a:lnTo>
                      <a:pt x="7494" y="228761"/>
                    </a:lnTo>
                    <a:lnTo>
                      <a:pt x="7251" y="228358"/>
                    </a:lnTo>
                    <a:lnTo>
                      <a:pt x="6999" y="227988"/>
                    </a:lnTo>
                    <a:lnTo>
                      <a:pt x="6741" y="227651"/>
                    </a:lnTo>
                    <a:lnTo>
                      <a:pt x="6482" y="227416"/>
                    </a:lnTo>
                    <a:lnTo>
                      <a:pt x="6216" y="227214"/>
                    </a:lnTo>
                    <a:lnTo>
                      <a:pt x="5950" y="227046"/>
                    </a:lnTo>
                    <a:lnTo>
                      <a:pt x="5676" y="226945"/>
                    </a:lnTo>
                    <a:close/>
                    <a:moveTo>
                      <a:pt x="5115" y="340384"/>
                    </a:moveTo>
                    <a:lnTo>
                      <a:pt x="4841" y="340485"/>
                    </a:lnTo>
                    <a:lnTo>
                      <a:pt x="4568" y="340653"/>
                    </a:lnTo>
                    <a:lnTo>
                      <a:pt x="4302" y="340855"/>
                    </a:lnTo>
                    <a:lnTo>
                      <a:pt x="4036" y="341124"/>
                    </a:lnTo>
                    <a:lnTo>
                      <a:pt x="3777" y="341426"/>
                    </a:lnTo>
                    <a:lnTo>
                      <a:pt x="3526" y="341797"/>
                    </a:lnTo>
                    <a:lnTo>
                      <a:pt x="3282" y="342200"/>
                    </a:lnTo>
                    <a:lnTo>
                      <a:pt x="3038" y="342671"/>
                    </a:lnTo>
                    <a:lnTo>
                      <a:pt x="2809" y="343209"/>
                    </a:lnTo>
                    <a:lnTo>
                      <a:pt x="2580" y="343748"/>
                    </a:lnTo>
                    <a:lnTo>
                      <a:pt x="2358" y="344387"/>
                    </a:lnTo>
                    <a:lnTo>
                      <a:pt x="2151" y="345026"/>
                    </a:lnTo>
                    <a:lnTo>
                      <a:pt x="1944" y="345733"/>
                    </a:lnTo>
                    <a:lnTo>
                      <a:pt x="1752" y="346439"/>
                    </a:lnTo>
                    <a:lnTo>
                      <a:pt x="1567" y="347213"/>
                    </a:lnTo>
                    <a:lnTo>
                      <a:pt x="1390" y="348054"/>
                    </a:lnTo>
                    <a:lnTo>
                      <a:pt x="1220" y="348895"/>
                    </a:lnTo>
                    <a:lnTo>
                      <a:pt x="1057" y="349770"/>
                    </a:lnTo>
                    <a:lnTo>
                      <a:pt x="910" y="350678"/>
                    </a:lnTo>
                    <a:lnTo>
                      <a:pt x="769" y="351620"/>
                    </a:lnTo>
                    <a:lnTo>
                      <a:pt x="644" y="352595"/>
                    </a:lnTo>
                    <a:lnTo>
                      <a:pt x="525" y="353605"/>
                    </a:lnTo>
                    <a:lnTo>
                      <a:pt x="422" y="354648"/>
                    </a:lnTo>
                    <a:lnTo>
                      <a:pt x="326" y="355724"/>
                    </a:lnTo>
                    <a:lnTo>
                      <a:pt x="237" y="356801"/>
                    </a:lnTo>
                    <a:lnTo>
                      <a:pt x="171" y="357911"/>
                    </a:lnTo>
                    <a:lnTo>
                      <a:pt x="111" y="359021"/>
                    </a:lnTo>
                    <a:lnTo>
                      <a:pt x="60" y="360165"/>
                    </a:lnTo>
                    <a:lnTo>
                      <a:pt x="30" y="361342"/>
                    </a:lnTo>
                    <a:lnTo>
                      <a:pt x="8" y="362520"/>
                    </a:lnTo>
                    <a:lnTo>
                      <a:pt x="1" y="363697"/>
                    </a:lnTo>
                    <a:lnTo>
                      <a:pt x="8" y="364908"/>
                    </a:lnTo>
                    <a:lnTo>
                      <a:pt x="30" y="366086"/>
                    </a:lnTo>
                    <a:lnTo>
                      <a:pt x="60" y="367263"/>
                    </a:lnTo>
                    <a:lnTo>
                      <a:pt x="111" y="368407"/>
                    </a:lnTo>
                    <a:lnTo>
                      <a:pt x="171" y="369517"/>
                    </a:lnTo>
                    <a:lnTo>
                      <a:pt x="237" y="370627"/>
                    </a:lnTo>
                    <a:lnTo>
                      <a:pt x="326" y="371704"/>
                    </a:lnTo>
                    <a:lnTo>
                      <a:pt x="422" y="372780"/>
                    </a:lnTo>
                    <a:lnTo>
                      <a:pt x="525" y="373823"/>
                    </a:lnTo>
                    <a:lnTo>
                      <a:pt x="644" y="374799"/>
                    </a:lnTo>
                    <a:lnTo>
                      <a:pt x="769" y="375808"/>
                    </a:lnTo>
                    <a:lnTo>
                      <a:pt x="910" y="376750"/>
                    </a:lnTo>
                    <a:lnTo>
                      <a:pt x="1057" y="377658"/>
                    </a:lnTo>
                    <a:lnTo>
                      <a:pt x="1220" y="378533"/>
                    </a:lnTo>
                    <a:lnTo>
                      <a:pt x="1390" y="379374"/>
                    </a:lnTo>
                    <a:lnTo>
                      <a:pt x="1567" y="380215"/>
                    </a:lnTo>
                    <a:lnTo>
                      <a:pt x="1752" y="380989"/>
                    </a:lnTo>
                    <a:lnTo>
                      <a:pt x="1944" y="381695"/>
                    </a:lnTo>
                    <a:lnTo>
                      <a:pt x="2151" y="382402"/>
                    </a:lnTo>
                    <a:lnTo>
                      <a:pt x="2358" y="383041"/>
                    </a:lnTo>
                    <a:lnTo>
                      <a:pt x="2580" y="383680"/>
                    </a:lnTo>
                    <a:lnTo>
                      <a:pt x="2809" y="384218"/>
                    </a:lnTo>
                    <a:lnTo>
                      <a:pt x="3038" y="384757"/>
                    </a:lnTo>
                    <a:lnTo>
                      <a:pt x="3282" y="385228"/>
                    </a:lnTo>
                    <a:lnTo>
                      <a:pt x="3526" y="385631"/>
                    </a:lnTo>
                    <a:lnTo>
                      <a:pt x="3777" y="386001"/>
                    </a:lnTo>
                    <a:lnTo>
                      <a:pt x="4036" y="386304"/>
                    </a:lnTo>
                    <a:lnTo>
                      <a:pt x="4302" y="386573"/>
                    </a:lnTo>
                    <a:lnTo>
                      <a:pt x="4568" y="386775"/>
                    </a:lnTo>
                    <a:lnTo>
                      <a:pt x="4841" y="386943"/>
                    </a:lnTo>
                    <a:lnTo>
                      <a:pt x="5115" y="387044"/>
                    </a:lnTo>
                    <a:lnTo>
                      <a:pt x="5676" y="387044"/>
                    </a:lnTo>
                    <a:lnTo>
                      <a:pt x="5950" y="386943"/>
                    </a:lnTo>
                    <a:lnTo>
                      <a:pt x="6216" y="386775"/>
                    </a:lnTo>
                    <a:lnTo>
                      <a:pt x="6482" y="386573"/>
                    </a:lnTo>
                    <a:lnTo>
                      <a:pt x="6741" y="386304"/>
                    </a:lnTo>
                    <a:lnTo>
                      <a:pt x="6999" y="386001"/>
                    </a:lnTo>
                    <a:lnTo>
                      <a:pt x="7251" y="385631"/>
                    </a:lnTo>
                    <a:lnTo>
                      <a:pt x="7494" y="385228"/>
                    </a:lnTo>
                    <a:lnTo>
                      <a:pt x="7731" y="384757"/>
                    </a:lnTo>
                    <a:lnTo>
                      <a:pt x="7967" y="384218"/>
                    </a:lnTo>
                    <a:lnTo>
                      <a:pt x="8189" y="383680"/>
                    </a:lnTo>
                    <a:lnTo>
                      <a:pt x="8411" y="383041"/>
                    </a:lnTo>
                    <a:lnTo>
                      <a:pt x="8625" y="382402"/>
                    </a:lnTo>
                    <a:lnTo>
                      <a:pt x="8825" y="381695"/>
                    </a:lnTo>
                    <a:lnTo>
                      <a:pt x="9024" y="380989"/>
                    </a:lnTo>
                    <a:lnTo>
                      <a:pt x="9209" y="380215"/>
                    </a:lnTo>
                    <a:lnTo>
                      <a:pt x="9386" y="379374"/>
                    </a:lnTo>
                    <a:lnTo>
                      <a:pt x="9556" y="378533"/>
                    </a:lnTo>
                    <a:lnTo>
                      <a:pt x="9719" y="377658"/>
                    </a:lnTo>
                    <a:lnTo>
                      <a:pt x="9874" y="376750"/>
                    </a:lnTo>
                    <a:lnTo>
                      <a:pt x="10015" y="375808"/>
                    </a:lnTo>
                    <a:lnTo>
                      <a:pt x="10140" y="374799"/>
                    </a:lnTo>
                    <a:lnTo>
                      <a:pt x="10258" y="373823"/>
                    </a:lnTo>
                    <a:lnTo>
                      <a:pt x="10369" y="372780"/>
                    </a:lnTo>
                    <a:lnTo>
                      <a:pt x="10465" y="371704"/>
                    </a:lnTo>
                    <a:lnTo>
                      <a:pt x="10554" y="370627"/>
                    </a:lnTo>
                    <a:lnTo>
                      <a:pt x="10628" y="369517"/>
                    </a:lnTo>
                    <a:lnTo>
                      <a:pt x="10687" y="368407"/>
                    </a:lnTo>
                    <a:lnTo>
                      <a:pt x="10731" y="367263"/>
                    </a:lnTo>
                    <a:lnTo>
                      <a:pt x="10768" y="366086"/>
                    </a:lnTo>
                    <a:lnTo>
                      <a:pt x="10791" y="364908"/>
                    </a:lnTo>
                    <a:lnTo>
                      <a:pt x="10798" y="363697"/>
                    </a:lnTo>
                    <a:lnTo>
                      <a:pt x="10791" y="362520"/>
                    </a:lnTo>
                    <a:lnTo>
                      <a:pt x="10768" y="361342"/>
                    </a:lnTo>
                    <a:lnTo>
                      <a:pt x="10731" y="360165"/>
                    </a:lnTo>
                    <a:lnTo>
                      <a:pt x="10687" y="359021"/>
                    </a:lnTo>
                    <a:lnTo>
                      <a:pt x="10628" y="357911"/>
                    </a:lnTo>
                    <a:lnTo>
                      <a:pt x="10554" y="356801"/>
                    </a:lnTo>
                    <a:lnTo>
                      <a:pt x="10465" y="355724"/>
                    </a:lnTo>
                    <a:lnTo>
                      <a:pt x="10369" y="354648"/>
                    </a:lnTo>
                    <a:lnTo>
                      <a:pt x="10258" y="353605"/>
                    </a:lnTo>
                    <a:lnTo>
                      <a:pt x="10140" y="352595"/>
                    </a:lnTo>
                    <a:lnTo>
                      <a:pt x="10015" y="351620"/>
                    </a:lnTo>
                    <a:lnTo>
                      <a:pt x="9874" y="350678"/>
                    </a:lnTo>
                    <a:lnTo>
                      <a:pt x="9719" y="349770"/>
                    </a:lnTo>
                    <a:lnTo>
                      <a:pt x="9556" y="348895"/>
                    </a:lnTo>
                    <a:lnTo>
                      <a:pt x="9386" y="348054"/>
                    </a:lnTo>
                    <a:lnTo>
                      <a:pt x="9209" y="347213"/>
                    </a:lnTo>
                    <a:lnTo>
                      <a:pt x="9024" y="346439"/>
                    </a:lnTo>
                    <a:lnTo>
                      <a:pt x="8825" y="345733"/>
                    </a:lnTo>
                    <a:lnTo>
                      <a:pt x="8625" y="345026"/>
                    </a:lnTo>
                    <a:lnTo>
                      <a:pt x="8411" y="344387"/>
                    </a:lnTo>
                    <a:lnTo>
                      <a:pt x="8189" y="343748"/>
                    </a:lnTo>
                    <a:lnTo>
                      <a:pt x="7967" y="343209"/>
                    </a:lnTo>
                    <a:lnTo>
                      <a:pt x="7731" y="342671"/>
                    </a:lnTo>
                    <a:lnTo>
                      <a:pt x="7494" y="342200"/>
                    </a:lnTo>
                    <a:lnTo>
                      <a:pt x="7251" y="341797"/>
                    </a:lnTo>
                    <a:lnTo>
                      <a:pt x="6999" y="341426"/>
                    </a:lnTo>
                    <a:lnTo>
                      <a:pt x="6741" y="341124"/>
                    </a:lnTo>
                    <a:lnTo>
                      <a:pt x="6482" y="340855"/>
                    </a:lnTo>
                    <a:lnTo>
                      <a:pt x="6216" y="340653"/>
                    </a:lnTo>
                    <a:lnTo>
                      <a:pt x="5950" y="340485"/>
                    </a:lnTo>
                    <a:lnTo>
                      <a:pt x="5676" y="340384"/>
                    </a:lnTo>
                    <a:close/>
                    <a:moveTo>
                      <a:pt x="5396" y="453822"/>
                    </a:moveTo>
                    <a:lnTo>
                      <a:pt x="5115" y="453856"/>
                    </a:lnTo>
                    <a:lnTo>
                      <a:pt x="4841" y="453957"/>
                    </a:lnTo>
                    <a:lnTo>
                      <a:pt x="4568" y="454092"/>
                    </a:lnTo>
                    <a:lnTo>
                      <a:pt x="4302" y="454293"/>
                    </a:lnTo>
                    <a:lnTo>
                      <a:pt x="4036" y="454562"/>
                    </a:lnTo>
                    <a:lnTo>
                      <a:pt x="3777" y="454865"/>
                    </a:lnTo>
                    <a:lnTo>
                      <a:pt x="3526" y="455235"/>
                    </a:lnTo>
                    <a:lnTo>
                      <a:pt x="3282" y="455639"/>
                    </a:lnTo>
                    <a:lnTo>
                      <a:pt x="3038" y="456110"/>
                    </a:lnTo>
                    <a:lnTo>
                      <a:pt x="2809" y="456615"/>
                    </a:lnTo>
                    <a:lnTo>
                      <a:pt x="2580" y="457153"/>
                    </a:lnTo>
                    <a:lnTo>
                      <a:pt x="2358" y="457758"/>
                    </a:lnTo>
                    <a:lnTo>
                      <a:pt x="2151" y="458398"/>
                    </a:lnTo>
                    <a:lnTo>
                      <a:pt x="1944" y="459070"/>
                    </a:lnTo>
                    <a:lnTo>
                      <a:pt x="1752" y="459811"/>
                    </a:lnTo>
                    <a:lnTo>
                      <a:pt x="1567" y="460551"/>
                    </a:lnTo>
                    <a:lnTo>
                      <a:pt x="1390" y="461358"/>
                    </a:lnTo>
                    <a:lnTo>
                      <a:pt x="1220" y="462199"/>
                    </a:lnTo>
                    <a:lnTo>
                      <a:pt x="1057" y="463074"/>
                    </a:lnTo>
                    <a:lnTo>
                      <a:pt x="910" y="463982"/>
                    </a:lnTo>
                    <a:lnTo>
                      <a:pt x="769" y="464924"/>
                    </a:lnTo>
                    <a:lnTo>
                      <a:pt x="644" y="465900"/>
                    </a:lnTo>
                    <a:lnTo>
                      <a:pt x="525" y="466875"/>
                    </a:lnTo>
                    <a:lnTo>
                      <a:pt x="422" y="467918"/>
                    </a:lnTo>
                    <a:lnTo>
                      <a:pt x="326" y="468961"/>
                    </a:lnTo>
                    <a:lnTo>
                      <a:pt x="237" y="470038"/>
                    </a:lnTo>
                    <a:lnTo>
                      <a:pt x="171" y="471148"/>
                    </a:lnTo>
                    <a:lnTo>
                      <a:pt x="111" y="472258"/>
                    </a:lnTo>
                    <a:lnTo>
                      <a:pt x="60" y="473402"/>
                    </a:lnTo>
                    <a:lnTo>
                      <a:pt x="30" y="474579"/>
                    </a:lnTo>
                    <a:lnTo>
                      <a:pt x="8" y="475757"/>
                    </a:lnTo>
                    <a:lnTo>
                      <a:pt x="1" y="476934"/>
                    </a:lnTo>
                    <a:lnTo>
                      <a:pt x="8" y="478179"/>
                    </a:lnTo>
                    <a:lnTo>
                      <a:pt x="30" y="479356"/>
                    </a:lnTo>
                    <a:lnTo>
                      <a:pt x="60" y="480534"/>
                    </a:lnTo>
                    <a:lnTo>
                      <a:pt x="111" y="481711"/>
                    </a:lnTo>
                    <a:lnTo>
                      <a:pt x="171" y="482855"/>
                    </a:lnTo>
                    <a:lnTo>
                      <a:pt x="237" y="483965"/>
                    </a:lnTo>
                    <a:lnTo>
                      <a:pt x="326" y="485075"/>
                    </a:lnTo>
                    <a:lnTo>
                      <a:pt x="422" y="486152"/>
                    </a:lnTo>
                    <a:lnTo>
                      <a:pt x="525" y="487195"/>
                    </a:lnTo>
                    <a:lnTo>
                      <a:pt x="644" y="488204"/>
                    </a:lnTo>
                    <a:lnTo>
                      <a:pt x="769" y="489179"/>
                    </a:lnTo>
                    <a:lnTo>
                      <a:pt x="910" y="490155"/>
                    </a:lnTo>
                    <a:lnTo>
                      <a:pt x="1057" y="491063"/>
                    </a:lnTo>
                    <a:lnTo>
                      <a:pt x="1220" y="491972"/>
                    </a:lnTo>
                    <a:lnTo>
                      <a:pt x="1390" y="492813"/>
                    </a:lnTo>
                    <a:lnTo>
                      <a:pt x="1567" y="493620"/>
                    </a:lnTo>
                    <a:lnTo>
                      <a:pt x="1752" y="494394"/>
                    </a:lnTo>
                    <a:lnTo>
                      <a:pt x="1944" y="495134"/>
                    </a:lnTo>
                    <a:lnTo>
                      <a:pt x="2151" y="495840"/>
                    </a:lnTo>
                    <a:lnTo>
                      <a:pt x="2358" y="496513"/>
                    </a:lnTo>
                    <a:lnTo>
                      <a:pt x="2580" y="497119"/>
                    </a:lnTo>
                    <a:lnTo>
                      <a:pt x="2809" y="497691"/>
                    </a:lnTo>
                    <a:lnTo>
                      <a:pt x="3038" y="498195"/>
                    </a:lnTo>
                    <a:lnTo>
                      <a:pt x="3282" y="498666"/>
                    </a:lnTo>
                    <a:lnTo>
                      <a:pt x="3526" y="499104"/>
                    </a:lnTo>
                    <a:lnTo>
                      <a:pt x="3777" y="499474"/>
                    </a:lnTo>
                    <a:lnTo>
                      <a:pt x="4036" y="499777"/>
                    </a:lnTo>
                    <a:lnTo>
                      <a:pt x="4302" y="500046"/>
                    </a:lnTo>
                    <a:lnTo>
                      <a:pt x="4568" y="500248"/>
                    </a:lnTo>
                    <a:lnTo>
                      <a:pt x="4841" y="500382"/>
                    </a:lnTo>
                    <a:lnTo>
                      <a:pt x="5115" y="500483"/>
                    </a:lnTo>
                    <a:lnTo>
                      <a:pt x="5396" y="500517"/>
                    </a:lnTo>
                    <a:lnTo>
                      <a:pt x="5676" y="500483"/>
                    </a:lnTo>
                    <a:lnTo>
                      <a:pt x="5950" y="500382"/>
                    </a:lnTo>
                    <a:lnTo>
                      <a:pt x="6216" y="500248"/>
                    </a:lnTo>
                    <a:lnTo>
                      <a:pt x="6482" y="500046"/>
                    </a:lnTo>
                    <a:lnTo>
                      <a:pt x="6741" y="499777"/>
                    </a:lnTo>
                    <a:lnTo>
                      <a:pt x="6999" y="499474"/>
                    </a:lnTo>
                    <a:lnTo>
                      <a:pt x="7251" y="499104"/>
                    </a:lnTo>
                    <a:lnTo>
                      <a:pt x="7494" y="498666"/>
                    </a:lnTo>
                    <a:lnTo>
                      <a:pt x="7731" y="498195"/>
                    </a:lnTo>
                    <a:lnTo>
                      <a:pt x="7967" y="497691"/>
                    </a:lnTo>
                    <a:lnTo>
                      <a:pt x="8189" y="497119"/>
                    </a:lnTo>
                    <a:lnTo>
                      <a:pt x="8411" y="496513"/>
                    </a:lnTo>
                    <a:lnTo>
                      <a:pt x="8625" y="495840"/>
                    </a:lnTo>
                    <a:lnTo>
                      <a:pt x="8825" y="495134"/>
                    </a:lnTo>
                    <a:lnTo>
                      <a:pt x="9024" y="494394"/>
                    </a:lnTo>
                    <a:lnTo>
                      <a:pt x="9209" y="493620"/>
                    </a:lnTo>
                    <a:lnTo>
                      <a:pt x="9386" y="492813"/>
                    </a:lnTo>
                    <a:lnTo>
                      <a:pt x="9556" y="491972"/>
                    </a:lnTo>
                    <a:lnTo>
                      <a:pt x="9719" y="491063"/>
                    </a:lnTo>
                    <a:lnTo>
                      <a:pt x="9874" y="490155"/>
                    </a:lnTo>
                    <a:lnTo>
                      <a:pt x="10015" y="489179"/>
                    </a:lnTo>
                    <a:lnTo>
                      <a:pt x="10140" y="488204"/>
                    </a:lnTo>
                    <a:lnTo>
                      <a:pt x="10258" y="487195"/>
                    </a:lnTo>
                    <a:lnTo>
                      <a:pt x="10369" y="486152"/>
                    </a:lnTo>
                    <a:lnTo>
                      <a:pt x="10465" y="485075"/>
                    </a:lnTo>
                    <a:lnTo>
                      <a:pt x="10554" y="483965"/>
                    </a:lnTo>
                    <a:lnTo>
                      <a:pt x="10628" y="482855"/>
                    </a:lnTo>
                    <a:lnTo>
                      <a:pt x="10687" y="481711"/>
                    </a:lnTo>
                    <a:lnTo>
                      <a:pt x="10731" y="480534"/>
                    </a:lnTo>
                    <a:lnTo>
                      <a:pt x="10768" y="479356"/>
                    </a:lnTo>
                    <a:lnTo>
                      <a:pt x="10791" y="478179"/>
                    </a:lnTo>
                    <a:lnTo>
                      <a:pt x="10798" y="476934"/>
                    </a:lnTo>
                    <a:lnTo>
                      <a:pt x="10791" y="475757"/>
                    </a:lnTo>
                    <a:lnTo>
                      <a:pt x="10768" y="474579"/>
                    </a:lnTo>
                    <a:lnTo>
                      <a:pt x="10731" y="473402"/>
                    </a:lnTo>
                    <a:lnTo>
                      <a:pt x="10687" y="472258"/>
                    </a:lnTo>
                    <a:lnTo>
                      <a:pt x="10628" y="471148"/>
                    </a:lnTo>
                    <a:lnTo>
                      <a:pt x="10554" y="470038"/>
                    </a:lnTo>
                    <a:lnTo>
                      <a:pt x="10465" y="468961"/>
                    </a:lnTo>
                    <a:lnTo>
                      <a:pt x="10369" y="467918"/>
                    </a:lnTo>
                    <a:lnTo>
                      <a:pt x="10258" y="466875"/>
                    </a:lnTo>
                    <a:lnTo>
                      <a:pt x="10140" y="465900"/>
                    </a:lnTo>
                    <a:lnTo>
                      <a:pt x="10015" y="464924"/>
                    </a:lnTo>
                    <a:lnTo>
                      <a:pt x="9874" y="463982"/>
                    </a:lnTo>
                    <a:lnTo>
                      <a:pt x="9719" y="463074"/>
                    </a:lnTo>
                    <a:lnTo>
                      <a:pt x="9556" y="462199"/>
                    </a:lnTo>
                    <a:lnTo>
                      <a:pt x="9386" y="461358"/>
                    </a:lnTo>
                    <a:lnTo>
                      <a:pt x="9209" y="460551"/>
                    </a:lnTo>
                    <a:lnTo>
                      <a:pt x="9024" y="459811"/>
                    </a:lnTo>
                    <a:lnTo>
                      <a:pt x="8825" y="459070"/>
                    </a:lnTo>
                    <a:lnTo>
                      <a:pt x="8625" y="458398"/>
                    </a:lnTo>
                    <a:lnTo>
                      <a:pt x="8411" y="457758"/>
                    </a:lnTo>
                    <a:lnTo>
                      <a:pt x="8189" y="457153"/>
                    </a:lnTo>
                    <a:lnTo>
                      <a:pt x="7967" y="456615"/>
                    </a:lnTo>
                    <a:lnTo>
                      <a:pt x="7731" y="456110"/>
                    </a:lnTo>
                    <a:lnTo>
                      <a:pt x="7494" y="455639"/>
                    </a:lnTo>
                    <a:lnTo>
                      <a:pt x="7251" y="455235"/>
                    </a:lnTo>
                    <a:lnTo>
                      <a:pt x="6999" y="454865"/>
                    </a:lnTo>
                    <a:lnTo>
                      <a:pt x="6741" y="454562"/>
                    </a:lnTo>
                    <a:lnTo>
                      <a:pt x="6482" y="454293"/>
                    </a:lnTo>
                    <a:lnTo>
                      <a:pt x="6216" y="454092"/>
                    </a:lnTo>
                    <a:lnTo>
                      <a:pt x="5950" y="453957"/>
                    </a:lnTo>
                    <a:lnTo>
                      <a:pt x="5676" y="453856"/>
                    </a:lnTo>
                    <a:lnTo>
                      <a:pt x="5396" y="453822"/>
                    </a:lnTo>
                    <a:close/>
                    <a:moveTo>
                      <a:pt x="5115" y="567059"/>
                    </a:moveTo>
                    <a:lnTo>
                      <a:pt x="4841" y="567160"/>
                    </a:lnTo>
                    <a:lnTo>
                      <a:pt x="4568" y="567328"/>
                    </a:lnTo>
                    <a:lnTo>
                      <a:pt x="4302" y="567530"/>
                    </a:lnTo>
                    <a:lnTo>
                      <a:pt x="4036" y="567766"/>
                    </a:lnTo>
                    <a:lnTo>
                      <a:pt x="3777" y="568102"/>
                    </a:lnTo>
                    <a:lnTo>
                      <a:pt x="3526" y="568472"/>
                    </a:lnTo>
                    <a:lnTo>
                      <a:pt x="3282" y="568876"/>
                    </a:lnTo>
                    <a:lnTo>
                      <a:pt x="3038" y="569347"/>
                    </a:lnTo>
                    <a:lnTo>
                      <a:pt x="2809" y="569885"/>
                    </a:lnTo>
                    <a:lnTo>
                      <a:pt x="2580" y="570423"/>
                    </a:lnTo>
                    <a:lnTo>
                      <a:pt x="2358" y="571029"/>
                    </a:lnTo>
                    <a:lnTo>
                      <a:pt x="2151" y="571702"/>
                    </a:lnTo>
                    <a:lnTo>
                      <a:pt x="1944" y="572408"/>
                    </a:lnTo>
                    <a:lnTo>
                      <a:pt x="1752" y="573115"/>
                    </a:lnTo>
                    <a:lnTo>
                      <a:pt x="1567" y="573889"/>
                    </a:lnTo>
                    <a:lnTo>
                      <a:pt x="1390" y="574730"/>
                    </a:lnTo>
                    <a:lnTo>
                      <a:pt x="1220" y="575571"/>
                    </a:lnTo>
                    <a:lnTo>
                      <a:pt x="1057" y="576445"/>
                    </a:lnTo>
                    <a:lnTo>
                      <a:pt x="910" y="577354"/>
                    </a:lnTo>
                    <a:lnTo>
                      <a:pt x="769" y="578296"/>
                    </a:lnTo>
                    <a:lnTo>
                      <a:pt x="644" y="579271"/>
                    </a:lnTo>
                    <a:lnTo>
                      <a:pt x="525" y="580280"/>
                    </a:lnTo>
                    <a:lnTo>
                      <a:pt x="422" y="581323"/>
                    </a:lnTo>
                    <a:lnTo>
                      <a:pt x="326" y="582400"/>
                    </a:lnTo>
                    <a:lnTo>
                      <a:pt x="237" y="583476"/>
                    </a:lnTo>
                    <a:lnTo>
                      <a:pt x="171" y="584586"/>
                    </a:lnTo>
                    <a:lnTo>
                      <a:pt x="111" y="585697"/>
                    </a:lnTo>
                    <a:lnTo>
                      <a:pt x="60" y="586840"/>
                    </a:lnTo>
                    <a:lnTo>
                      <a:pt x="30" y="588018"/>
                    </a:lnTo>
                    <a:lnTo>
                      <a:pt x="8" y="589195"/>
                    </a:lnTo>
                    <a:lnTo>
                      <a:pt x="1" y="590373"/>
                    </a:lnTo>
                    <a:lnTo>
                      <a:pt x="8" y="591618"/>
                    </a:lnTo>
                    <a:lnTo>
                      <a:pt x="30" y="592795"/>
                    </a:lnTo>
                    <a:lnTo>
                      <a:pt x="60" y="593972"/>
                    </a:lnTo>
                    <a:lnTo>
                      <a:pt x="111" y="595150"/>
                    </a:lnTo>
                    <a:lnTo>
                      <a:pt x="171" y="596294"/>
                    </a:lnTo>
                    <a:lnTo>
                      <a:pt x="237" y="597404"/>
                    </a:lnTo>
                    <a:lnTo>
                      <a:pt x="326" y="598480"/>
                    </a:lnTo>
                    <a:lnTo>
                      <a:pt x="422" y="599557"/>
                    </a:lnTo>
                    <a:lnTo>
                      <a:pt x="525" y="600600"/>
                    </a:lnTo>
                    <a:lnTo>
                      <a:pt x="644" y="601609"/>
                    </a:lnTo>
                    <a:lnTo>
                      <a:pt x="769" y="602585"/>
                    </a:lnTo>
                    <a:lnTo>
                      <a:pt x="910" y="603527"/>
                    </a:lnTo>
                    <a:lnTo>
                      <a:pt x="1057" y="604435"/>
                    </a:lnTo>
                    <a:lnTo>
                      <a:pt x="1220" y="605310"/>
                    </a:lnTo>
                    <a:lnTo>
                      <a:pt x="1390" y="606151"/>
                    </a:lnTo>
                    <a:lnTo>
                      <a:pt x="1567" y="606958"/>
                    </a:lnTo>
                    <a:lnTo>
                      <a:pt x="1752" y="607732"/>
                    </a:lnTo>
                    <a:lnTo>
                      <a:pt x="1944" y="608472"/>
                    </a:lnTo>
                    <a:lnTo>
                      <a:pt x="2151" y="609145"/>
                    </a:lnTo>
                    <a:lnTo>
                      <a:pt x="2358" y="609784"/>
                    </a:lnTo>
                    <a:lnTo>
                      <a:pt x="2580" y="610389"/>
                    </a:lnTo>
                    <a:lnTo>
                      <a:pt x="2809" y="610961"/>
                    </a:lnTo>
                    <a:lnTo>
                      <a:pt x="3038" y="611466"/>
                    </a:lnTo>
                    <a:lnTo>
                      <a:pt x="3282" y="611937"/>
                    </a:lnTo>
                    <a:lnTo>
                      <a:pt x="3526" y="612341"/>
                    </a:lnTo>
                    <a:lnTo>
                      <a:pt x="3777" y="612711"/>
                    </a:lnTo>
                    <a:lnTo>
                      <a:pt x="4036" y="613013"/>
                    </a:lnTo>
                    <a:lnTo>
                      <a:pt x="4302" y="613249"/>
                    </a:lnTo>
                    <a:lnTo>
                      <a:pt x="4568" y="613451"/>
                    </a:lnTo>
                    <a:lnTo>
                      <a:pt x="4841" y="613619"/>
                    </a:lnTo>
                    <a:lnTo>
                      <a:pt x="5115" y="613686"/>
                    </a:lnTo>
                    <a:lnTo>
                      <a:pt x="5396" y="613720"/>
                    </a:lnTo>
                    <a:lnTo>
                      <a:pt x="5676" y="613686"/>
                    </a:lnTo>
                    <a:lnTo>
                      <a:pt x="5950" y="613619"/>
                    </a:lnTo>
                    <a:lnTo>
                      <a:pt x="6216" y="613451"/>
                    </a:lnTo>
                    <a:lnTo>
                      <a:pt x="6482" y="613249"/>
                    </a:lnTo>
                    <a:lnTo>
                      <a:pt x="6741" y="613013"/>
                    </a:lnTo>
                    <a:lnTo>
                      <a:pt x="6999" y="612711"/>
                    </a:lnTo>
                    <a:lnTo>
                      <a:pt x="7251" y="612341"/>
                    </a:lnTo>
                    <a:lnTo>
                      <a:pt x="7494" y="611937"/>
                    </a:lnTo>
                    <a:lnTo>
                      <a:pt x="7731" y="611466"/>
                    </a:lnTo>
                    <a:lnTo>
                      <a:pt x="7967" y="610961"/>
                    </a:lnTo>
                    <a:lnTo>
                      <a:pt x="8189" y="610389"/>
                    </a:lnTo>
                    <a:lnTo>
                      <a:pt x="8411" y="609784"/>
                    </a:lnTo>
                    <a:lnTo>
                      <a:pt x="8625" y="609145"/>
                    </a:lnTo>
                    <a:lnTo>
                      <a:pt x="8825" y="608472"/>
                    </a:lnTo>
                    <a:lnTo>
                      <a:pt x="9024" y="607732"/>
                    </a:lnTo>
                    <a:lnTo>
                      <a:pt x="9209" y="606958"/>
                    </a:lnTo>
                    <a:lnTo>
                      <a:pt x="9386" y="606151"/>
                    </a:lnTo>
                    <a:lnTo>
                      <a:pt x="9556" y="605310"/>
                    </a:lnTo>
                    <a:lnTo>
                      <a:pt x="9719" y="604435"/>
                    </a:lnTo>
                    <a:lnTo>
                      <a:pt x="9874" y="603527"/>
                    </a:lnTo>
                    <a:lnTo>
                      <a:pt x="10015" y="602585"/>
                    </a:lnTo>
                    <a:lnTo>
                      <a:pt x="10140" y="601609"/>
                    </a:lnTo>
                    <a:lnTo>
                      <a:pt x="10258" y="600600"/>
                    </a:lnTo>
                    <a:lnTo>
                      <a:pt x="10369" y="599557"/>
                    </a:lnTo>
                    <a:lnTo>
                      <a:pt x="10465" y="598480"/>
                    </a:lnTo>
                    <a:lnTo>
                      <a:pt x="10554" y="597404"/>
                    </a:lnTo>
                    <a:lnTo>
                      <a:pt x="10628" y="596294"/>
                    </a:lnTo>
                    <a:lnTo>
                      <a:pt x="10687" y="595150"/>
                    </a:lnTo>
                    <a:lnTo>
                      <a:pt x="10731" y="593972"/>
                    </a:lnTo>
                    <a:lnTo>
                      <a:pt x="10768" y="592795"/>
                    </a:lnTo>
                    <a:lnTo>
                      <a:pt x="10791" y="591618"/>
                    </a:lnTo>
                    <a:lnTo>
                      <a:pt x="10798" y="590373"/>
                    </a:lnTo>
                    <a:lnTo>
                      <a:pt x="10791" y="589195"/>
                    </a:lnTo>
                    <a:lnTo>
                      <a:pt x="10768" y="588018"/>
                    </a:lnTo>
                    <a:lnTo>
                      <a:pt x="10731" y="586840"/>
                    </a:lnTo>
                    <a:lnTo>
                      <a:pt x="10687" y="585697"/>
                    </a:lnTo>
                    <a:lnTo>
                      <a:pt x="10628" y="584586"/>
                    </a:lnTo>
                    <a:lnTo>
                      <a:pt x="10554" y="583476"/>
                    </a:lnTo>
                    <a:lnTo>
                      <a:pt x="10465" y="582400"/>
                    </a:lnTo>
                    <a:lnTo>
                      <a:pt x="10369" y="581323"/>
                    </a:lnTo>
                    <a:lnTo>
                      <a:pt x="10258" y="580280"/>
                    </a:lnTo>
                    <a:lnTo>
                      <a:pt x="10140" y="579271"/>
                    </a:lnTo>
                    <a:lnTo>
                      <a:pt x="10015" y="578296"/>
                    </a:lnTo>
                    <a:lnTo>
                      <a:pt x="9874" y="577354"/>
                    </a:lnTo>
                    <a:lnTo>
                      <a:pt x="9719" y="576445"/>
                    </a:lnTo>
                    <a:lnTo>
                      <a:pt x="9556" y="575571"/>
                    </a:lnTo>
                    <a:lnTo>
                      <a:pt x="9386" y="574730"/>
                    </a:lnTo>
                    <a:lnTo>
                      <a:pt x="9209" y="573889"/>
                    </a:lnTo>
                    <a:lnTo>
                      <a:pt x="9024" y="573115"/>
                    </a:lnTo>
                    <a:lnTo>
                      <a:pt x="8825" y="572408"/>
                    </a:lnTo>
                    <a:lnTo>
                      <a:pt x="8625" y="571702"/>
                    </a:lnTo>
                    <a:lnTo>
                      <a:pt x="8411" y="571029"/>
                    </a:lnTo>
                    <a:lnTo>
                      <a:pt x="8189" y="570423"/>
                    </a:lnTo>
                    <a:lnTo>
                      <a:pt x="7967" y="569885"/>
                    </a:lnTo>
                    <a:lnTo>
                      <a:pt x="7731" y="569347"/>
                    </a:lnTo>
                    <a:lnTo>
                      <a:pt x="7494" y="568876"/>
                    </a:lnTo>
                    <a:lnTo>
                      <a:pt x="7251" y="568472"/>
                    </a:lnTo>
                    <a:lnTo>
                      <a:pt x="6999" y="568102"/>
                    </a:lnTo>
                    <a:lnTo>
                      <a:pt x="6741"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4"/>
              <p:cNvSpPr/>
              <p:nvPr/>
            </p:nvSpPr>
            <p:spPr>
              <a:xfrm>
                <a:off x="11700057" y="1047749"/>
                <a:ext cx="55642" cy="876085"/>
              </a:xfrm>
              <a:custGeom>
                <a:avLst/>
                <a:gdLst/>
                <a:ahLst/>
                <a:cxnLst/>
                <a:rect l="l" t="t" r="r" b="b"/>
                <a:pathLst>
                  <a:path w="10799" h="613720" extrusionOk="0">
                    <a:moveTo>
                      <a:pt x="5396" y="0"/>
                    </a:moveTo>
                    <a:lnTo>
                      <a:pt x="5115" y="34"/>
                    </a:lnTo>
                    <a:lnTo>
                      <a:pt x="4842" y="135"/>
                    </a:lnTo>
                    <a:lnTo>
                      <a:pt x="4568" y="269"/>
                    </a:lnTo>
                    <a:lnTo>
                      <a:pt x="4295" y="471"/>
                    </a:lnTo>
                    <a:lnTo>
                      <a:pt x="4036" y="740"/>
                    </a:lnTo>
                    <a:lnTo>
                      <a:pt x="3777" y="1043"/>
                    </a:lnTo>
                    <a:lnTo>
                      <a:pt x="3526" y="1413"/>
                    </a:lnTo>
                    <a:lnTo>
                      <a:pt x="3275" y="1850"/>
                    </a:lnTo>
                    <a:lnTo>
                      <a:pt x="3038" y="2321"/>
                    </a:lnTo>
                    <a:lnTo>
                      <a:pt x="2802" y="2826"/>
                    </a:lnTo>
                    <a:lnTo>
                      <a:pt x="2580" y="3398"/>
                    </a:lnTo>
                    <a:lnTo>
                      <a:pt x="2359" y="4003"/>
                    </a:lnTo>
                    <a:lnTo>
                      <a:pt x="2152" y="4643"/>
                    </a:lnTo>
                    <a:lnTo>
                      <a:pt x="1945" y="5349"/>
                    </a:lnTo>
                    <a:lnTo>
                      <a:pt x="1752" y="6089"/>
                    </a:lnTo>
                    <a:lnTo>
                      <a:pt x="1568" y="6863"/>
                    </a:lnTo>
                    <a:lnTo>
                      <a:pt x="1390" y="7670"/>
                    </a:lnTo>
                    <a:lnTo>
                      <a:pt x="1220" y="8511"/>
                    </a:lnTo>
                    <a:lnTo>
                      <a:pt x="1058" y="9420"/>
                    </a:lnTo>
                    <a:lnTo>
                      <a:pt x="910" y="10328"/>
                    </a:lnTo>
                    <a:lnTo>
                      <a:pt x="770" y="11270"/>
                    </a:lnTo>
                    <a:lnTo>
                      <a:pt x="644" y="12245"/>
                    </a:lnTo>
                    <a:lnTo>
                      <a:pt x="526" y="13255"/>
                    </a:lnTo>
                    <a:lnTo>
                      <a:pt x="415" y="14298"/>
                    </a:lnTo>
                    <a:lnTo>
                      <a:pt x="326" y="15340"/>
                    </a:lnTo>
                    <a:lnTo>
                      <a:pt x="237" y="16417"/>
                    </a:lnTo>
                    <a:lnTo>
                      <a:pt x="171" y="17527"/>
                    </a:lnTo>
                    <a:lnTo>
                      <a:pt x="112" y="18671"/>
                    </a:lnTo>
                    <a:lnTo>
                      <a:pt x="60" y="19815"/>
                    </a:lnTo>
                    <a:lnTo>
                      <a:pt x="31" y="20959"/>
                    </a:lnTo>
                    <a:lnTo>
                      <a:pt x="8" y="22136"/>
                    </a:lnTo>
                    <a:lnTo>
                      <a:pt x="1" y="23347"/>
                    </a:lnTo>
                    <a:lnTo>
                      <a:pt x="8" y="24558"/>
                    </a:lnTo>
                    <a:lnTo>
                      <a:pt x="31" y="25736"/>
                    </a:lnTo>
                    <a:lnTo>
                      <a:pt x="60" y="26879"/>
                    </a:lnTo>
                    <a:lnTo>
                      <a:pt x="112" y="28023"/>
                    </a:lnTo>
                    <a:lnTo>
                      <a:pt x="171" y="29167"/>
                    </a:lnTo>
                    <a:lnTo>
                      <a:pt x="237" y="30277"/>
                    </a:lnTo>
                    <a:lnTo>
                      <a:pt x="326" y="31354"/>
                    </a:lnTo>
                    <a:lnTo>
                      <a:pt x="415" y="32397"/>
                    </a:lnTo>
                    <a:lnTo>
                      <a:pt x="526" y="33440"/>
                    </a:lnTo>
                    <a:lnTo>
                      <a:pt x="644" y="34449"/>
                    </a:lnTo>
                    <a:lnTo>
                      <a:pt x="770" y="35424"/>
                    </a:lnTo>
                    <a:lnTo>
                      <a:pt x="910" y="36366"/>
                    </a:lnTo>
                    <a:lnTo>
                      <a:pt x="1058" y="37275"/>
                    </a:lnTo>
                    <a:lnTo>
                      <a:pt x="1220" y="38183"/>
                    </a:lnTo>
                    <a:lnTo>
                      <a:pt x="1390" y="39024"/>
                    </a:lnTo>
                    <a:lnTo>
                      <a:pt x="1568" y="39831"/>
                    </a:lnTo>
                    <a:lnTo>
                      <a:pt x="1752" y="40605"/>
                    </a:lnTo>
                    <a:lnTo>
                      <a:pt x="1945" y="41345"/>
                    </a:lnTo>
                    <a:lnTo>
                      <a:pt x="2152" y="42052"/>
                    </a:lnTo>
                    <a:lnTo>
                      <a:pt x="2359" y="42691"/>
                    </a:lnTo>
                    <a:lnTo>
                      <a:pt x="2580" y="43296"/>
                    </a:lnTo>
                    <a:lnTo>
                      <a:pt x="2802" y="43868"/>
                    </a:lnTo>
                    <a:lnTo>
                      <a:pt x="3038" y="44373"/>
                    </a:lnTo>
                    <a:lnTo>
                      <a:pt x="3275" y="44844"/>
                    </a:lnTo>
                    <a:lnTo>
                      <a:pt x="3526" y="45281"/>
                    </a:lnTo>
                    <a:lnTo>
                      <a:pt x="3777" y="45651"/>
                    </a:lnTo>
                    <a:lnTo>
                      <a:pt x="4036" y="45954"/>
                    </a:lnTo>
                    <a:lnTo>
                      <a:pt x="4295" y="46223"/>
                    </a:lnTo>
                    <a:lnTo>
                      <a:pt x="4568" y="46425"/>
                    </a:lnTo>
                    <a:lnTo>
                      <a:pt x="4842" y="46560"/>
                    </a:lnTo>
                    <a:lnTo>
                      <a:pt x="5115" y="46661"/>
                    </a:lnTo>
                    <a:lnTo>
                      <a:pt x="5396" y="46694"/>
                    </a:lnTo>
                    <a:lnTo>
                      <a:pt x="5677" y="46661"/>
                    </a:lnTo>
                    <a:lnTo>
                      <a:pt x="5950" y="46560"/>
                    </a:lnTo>
                    <a:lnTo>
                      <a:pt x="6216" y="46425"/>
                    </a:lnTo>
                    <a:lnTo>
                      <a:pt x="6482" y="46223"/>
                    </a:lnTo>
                    <a:lnTo>
                      <a:pt x="6741" y="45954"/>
                    </a:lnTo>
                    <a:lnTo>
                      <a:pt x="7000" y="45651"/>
                    </a:lnTo>
                    <a:lnTo>
                      <a:pt x="7251" y="45281"/>
                    </a:lnTo>
                    <a:lnTo>
                      <a:pt x="7495" y="44844"/>
                    </a:lnTo>
                    <a:lnTo>
                      <a:pt x="7731" y="44373"/>
                    </a:lnTo>
                    <a:lnTo>
                      <a:pt x="7968" y="43868"/>
                    </a:lnTo>
                    <a:lnTo>
                      <a:pt x="8190" y="43296"/>
                    </a:lnTo>
                    <a:lnTo>
                      <a:pt x="8411" y="42691"/>
                    </a:lnTo>
                    <a:lnTo>
                      <a:pt x="8618" y="42052"/>
                    </a:lnTo>
                    <a:lnTo>
                      <a:pt x="8825" y="41345"/>
                    </a:lnTo>
                    <a:lnTo>
                      <a:pt x="9025" y="40605"/>
                    </a:lnTo>
                    <a:lnTo>
                      <a:pt x="9209" y="39831"/>
                    </a:lnTo>
                    <a:lnTo>
                      <a:pt x="9387" y="39024"/>
                    </a:lnTo>
                    <a:lnTo>
                      <a:pt x="9557" y="38183"/>
                    </a:lnTo>
                    <a:lnTo>
                      <a:pt x="9719" y="37275"/>
                    </a:lnTo>
                    <a:lnTo>
                      <a:pt x="9867" y="36366"/>
                    </a:lnTo>
                    <a:lnTo>
                      <a:pt x="10008" y="35424"/>
                    </a:lnTo>
                    <a:lnTo>
                      <a:pt x="10141" y="34449"/>
                    </a:lnTo>
                    <a:lnTo>
                      <a:pt x="10259" y="33440"/>
                    </a:lnTo>
                    <a:lnTo>
                      <a:pt x="10370" y="32397"/>
                    </a:lnTo>
                    <a:lnTo>
                      <a:pt x="10466" y="31354"/>
                    </a:lnTo>
                    <a:lnTo>
                      <a:pt x="10554" y="30277"/>
                    </a:lnTo>
                    <a:lnTo>
                      <a:pt x="10621" y="29167"/>
                    </a:lnTo>
                    <a:lnTo>
                      <a:pt x="10687" y="28023"/>
                    </a:lnTo>
                    <a:lnTo>
                      <a:pt x="10732" y="26879"/>
                    </a:lnTo>
                    <a:lnTo>
                      <a:pt x="10769" y="25736"/>
                    </a:lnTo>
                    <a:lnTo>
                      <a:pt x="10791" y="24558"/>
                    </a:lnTo>
                    <a:lnTo>
                      <a:pt x="10798" y="23347"/>
                    </a:lnTo>
                    <a:lnTo>
                      <a:pt x="10791" y="22136"/>
                    </a:lnTo>
                    <a:lnTo>
                      <a:pt x="10769" y="20959"/>
                    </a:lnTo>
                    <a:lnTo>
                      <a:pt x="10732" y="19815"/>
                    </a:lnTo>
                    <a:lnTo>
                      <a:pt x="10687" y="18671"/>
                    </a:lnTo>
                    <a:lnTo>
                      <a:pt x="10621" y="17527"/>
                    </a:lnTo>
                    <a:lnTo>
                      <a:pt x="10554" y="16417"/>
                    </a:lnTo>
                    <a:lnTo>
                      <a:pt x="10466" y="15340"/>
                    </a:lnTo>
                    <a:lnTo>
                      <a:pt x="10370" y="14298"/>
                    </a:lnTo>
                    <a:lnTo>
                      <a:pt x="10259" y="13255"/>
                    </a:lnTo>
                    <a:lnTo>
                      <a:pt x="10141" y="12245"/>
                    </a:lnTo>
                    <a:lnTo>
                      <a:pt x="10008" y="11270"/>
                    </a:lnTo>
                    <a:lnTo>
                      <a:pt x="9867" y="10328"/>
                    </a:lnTo>
                    <a:lnTo>
                      <a:pt x="9719" y="9420"/>
                    </a:lnTo>
                    <a:lnTo>
                      <a:pt x="9557" y="8511"/>
                    </a:lnTo>
                    <a:lnTo>
                      <a:pt x="9387" y="7670"/>
                    </a:lnTo>
                    <a:lnTo>
                      <a:pt x="9209" y="6863"/>
                    </a:lnTo>
                    <a:lnTo>
                      <a:pt x="9025" y="6089"/>
                    </a:lnTo>
                    <a:lnTo>
                      <a:pt x="8825" y="5349"/>
                    </a:lnTo>
                    <a:lnTo>
                      <a:pt x="8618" y="4643"/>
                    </a:lnTo>
                    <a:lnTo>
                      <a:pt x="8411" y="4003"/>
                    </a:lnTo>
                    <a:lnTo>
                      <a:pt x="8190" y="3398"/>
                    </a:lnTo>
                    <a:lnTo>
                      <a:pt x="7968" y="2826"/>
                    </a:lnTo>
                    <a:lnTo>
                      <a:pt x="7731" y="2321"/>
                    </a:lnTo>
                    <a:lnTo>
                      <a:pt x="7495" y="1850"/>
                    </a:lnTo>
                    <a:lnTo>
                      <a:pt x="7251" y="1413"/>
                    </a:lnTo>
                    <a:lnTo>
                      <a:pt x="7000" y="1043"/>
                    </a:lnTo>
                    <a:lnTo>
                      <a:pt x="6741" y="740"/>
                    </a:lnTo>
                    <a:lnTo>
                      <a:pt x="6482" y="471"/>
                    </a:lnTo>
                    <a:lnTo>
                      <a:pt x="6216" y="269"/>
                    </a:lnTo>
                    <a:lnTo>
                      <a:pt x="5950" y="135"/>
                    </a:lnTo>
                    <a:lnTo>
                      <a:pt x="5677" y="34"/>
                    </a:lnTo>
                    <a:lnTo>
                      <a:pt x="5396" y="0"/>
                    </a:lnTo>
                    <a:close/>
                    <a:moveTo>
                      <a:pt x="5396" y="113472"/>
                    </a:moveTo>
                    <a:lnTo>
                      <a:pt x="5115" y="113506"/>
                    </a:lnTo>
                    <a:lnTo>
                      <a:pt x="4842" y="113573"/>
                    </a:lnTo>
                    <a:lnTo>
                      <a:pt x="4568" y="113742"/>
                    </a:lnTo>
                    <a:lnTo>
                      <a:pt x="4295" y="113943"/>
                    </a:lnTo>
                    <a:lnTo>
                      <a:pt x="4036" y="114213"/>
                    </a:lnTo>
                    <a:lnTo>
                      <a:pt x="3777" y="114515"/>
                    </a:lnTo>
                    <a:lnTo>
                      <a:pt x="3526" y="114885"/>
                    </a:lnTo>
                    <a:lnTo>
                      <a:pt x="3275" y="115323"/>
                    </a:lnTo>
                    <a:lnTo>
                      <a:pt x="3038" y="115794"/>
                    </a:lnTo>
                    <a:lnTo>
                      <a:pt x="2802" y="116298"/>
                    </a:lnTo>
                    <a:lnTo>
                      <a:pt x="2580" y="116870"/>
                    </a:lnTo>
                    <a:lnTo>
                      <a:pt x="2359" y="117476"/>
                    </a:lnTo>
                    <a:lnTo>
                      <a:pt x="2152" y="118115"/>
                    </a:lnTo>
                    <a:lnTo>
                      <a:pt x="1945" y="118821"/>
                    </a:lnTo>
                    <a:lnTo>
                      <a:pt x="1752" y="119562"/>
                    </a:lnTo>
                    <a:lnTo>
                      <a:pt x="1568" y="120335"/>
                    </a:lnTo>
                    <a:lnTo>
                      <a:pt x="1390" y="121143"/>
                    </a:lnTo>
                    <a:lnTo>
                      <a:pt x="1220" y="121984"/>
                    </a:lnTo>
                    <a:lnTo>
                      <a:pt x="1058" y="122858"/>
                    </a:lnTo>
                    <a:lnTo>
                      <a:pt x="910" y="123800"/>
                    </a:lnTo>
                    <a:lnTo>
                      <a:pt x="770" y="124742"/>
                    </a:lnTo>
                    <a:lnTo>
                      <a:pt x="644" y="125718"/>
                    </a:lnTo>
                    <a:lnTo>
                      <a:pt x="526" y="126727"/>
                    </a:lnTo>
                    <a:lnTo>
                      <a:pt x="415" y="127736"/>
                    </a:lnTo>
                    <a:lnTo>
                      <a:pt x="326" y="128813"/>
                    </a:lnTo>
                    <a:lnTo>
                      <a:pt x="237" y="129889"/>
                    </a:lnTo>
                    <a:lnTo>
                      <a:pt x="171" y="131000"/>
                    </a:lnTo>
                    <a:lnTo>
                      <a:pt x="112" y="132110"/>
                    </a:lnTo>
                    <a:lnTo>
                      <a:pt x="60" y="133254"/>
                    </a:lnTo>
                    <a:lnTo>
                      <a:pt x="31" y="134431"/>
                    </a:lnTo>
                    <a:lnTo>
                      <a:pt x="8" y="135608"/>
                    </a:lnTo>
                    <a:lnTo>
                      <a:pt x="1" y="136820"/>
                    </a:lnTo>
                    <a:lnTo>
                      <a:pt x="8" y="137997"/>
                    </a:lnTo>
                    <a:lnTo>
                      <a:pt x="31" y="139174"/>
                    </a:lnTo>
                    <a:lnTo>
                      <a:pt x="60" y="140352"/>
                    </a:lnTo>
                    <a:lnTo>
                      <a:pt x="112" y="141496"/>
                    </a:lnTo>
                    <a:lnTo>
                      <a:pt x="171" y="142640"/>
                    </a:lnTo>
                    <a:lnTo>
                      <a:pt x="237" y="143716"/>
                    </a:lnTo>
                    <a:lnTo>
                      <a:pt x="326" y="144826"/>
                    </a:lnTo>
                    <a:lnTo>
                      <a:pt x="415" y="145869"/>
                    </a:lnTo>
                    <a:lnTo>
                      <a:pt x="526" y="146912"/>
                    </a:lnTo>
                    <a:lnTo>
                      <a:pt x="644" y="147921"/>
                    </a:lnTo>
                    <a:lnTo>
                      <a:pt x="770" y="148897"/>
                    </a:lnTo>
                    <a:lnTo>
                      <a:pt x="910" y="149839"/>
                    </a:lnTo>
                    <a:lnTo>
                      <a:pt x="1058" y="150747"/>
                    </a:lnTo>
                    <a:lnTo>
                      <a:pt x="1220" y="151622"/>
                    </a:lnTo>
                    <a:lnTo>
                      <a:pt x="1390" y="152496"/>
                    </a:lnTo>
                    <a:lnTo>
                      <a:pt x="1568" y="153304"/>
                    </a:lnTo>
                    <a:lnTo>
                      <a:pt x="1752" y="154078"/>
                    </a:lnTo>
                    <a:lnTo>
                      <a:pt x="1945" y="154818"/>
                    </a:lnTo>
                    <a:lnTo>
                      <a:pt x="2152" y="155491"/>
                    </a:lnTo>
                    <a:lnTo>
                      <a:pt x="2359" y="156163"/>
                    </a:lnTo>
                    <a:lnTo>
                      <a:pt x="2580" y="156769"/>
                    </a:lnTo>
                    <a:lnTo>
                      <a:pt x="2802" y="157341"/>
                    </a:lnTo>
                    <a:lnTo>
                      <a:pt x="3038" y="157845"/>
                    </a:lnTo>
                    <a:lnTo>
                      <a:pt x="3275" y="158316"/>
                    </a:lnTo>
                    <a:lnTo>
                      <a:pt x="3526" y="158720"/>
                    </a:lnTo>
                    <a:lnTo>
                      <a:pt x="3777" y="159090"/>
                    </a:lnTo>
                    <a:lnTo>
                      <a:pt x="4036" y="159427"/>
                    </a:lnTo>
                    <a:lnTo>
                      <a:pt x="4295" y="159696"/>
                    </a:lnTo>
                    <a:lnTo>
                      <a:pt x="4568" y="159898"/>
                    </a:lnTo>
                    <a:lnTo>
                      <a:pt x="4842" y="160032"/>
                    </a:lnTo>
                    <a:lnTo>
                      <a:pt x="5115" y="160133"/>
                    </a:lnTo>
                    <a:lnTo>
                      <a:pt x="5396" y="160167"/>
                    </a:lnTo>
                    <a:lnTo>
                      <a:pt x="5677" y="160133"/>
                    </a:lnTo>
                    <a:lnTo>
                      <a:pt x="5950" y="160032"/>
                    </a:lnTo>
                    <a:lnTo>
                      <a:pt x="6216" y="159898"/>
                    </a:lnTo>
                    <a:lnTo>
                      <a:pt x="6482" y="159696"/>
                    </a:lnTo>
                    <a:lnTo>
                      <a:pt x="6741" y="159427"/>
                    </a:lnTo>
                    <a:lnTo>
                      <a:pt x="7000" y="159090"/>
                    </a:lnTo>
                    <a:lnTo>
                      <a:pt x="7251" y="158720"/>
                    </a:lnTo>
                    <a:lnTo>
                      <a:pt x="7495" y="158316"/>
                    </a:lnTo>
                    <a:lnTo>
                      <a:pt x="7731" y="157845"/>
                    </a:lnTo>
                    <a:lnTo>
                      <a:pt x="7968" y="157341"/>
                    </a:lnTo>
                    <a:lnTo>
                      <a:pt x="8190" y="156769"/>
                    </a:lnTo>
                    <a:lnTo>
                      <a:pt x="8411" y="156163"/>
                    </a:lnTo>
                    <a:lnTo>
                      <a:pt x="8618" y="155491"/>
                    </a:lnTo>
                    <a:lnTo>
                      <a:pt x="8825" y="154818"/>
                    </a:lnTo>
                    <a:lnTo>
                      <a:pt x="9025" y="154078"/>
                    </a:lnTo>
                    <a:lnTo>
                      <a:pt x="9209" y="153304"/>
                    </a:lnTo>
                    <a:lnTo>
                      <a:pt x="9387" y="152496"/>
                    </a:lnTo>
                    <a:lnTo>
                      <a:pt x="9557" y="151622"/>
                    </a:lnTo>
                    <a:lnTo>
                      <a:pt x="9719" y="150747"/>
                    </a:lnTo>
                    <a:lnTo>
                      <a:pt x="9867" y="149839"/>
                    </a:lnTo>
                    <a:lnTo>
                      <a:pt x="10008" y="148897"/>
                    </a:lnTo>
                    <a:lnTo>
                      <a:pt x="10141" y="147921"/>
                    </a:lnTo>
                    <a:lnTo>
                      <a:pt x="10259" y="146912"/>
                    </a:lnTo>
                    <a:lnTo>
                      <a:pt x="10370" y="145869"/>
                    </a:lnTo>
                    <a:lnTo>
                      <a:pt x="10466" y="144826"/>
                    </a:lnTo>
                    <a:lnTo>
                      <a:pt x="10554" y="143716"/>
                    </a:lnTo>
                    <a:lnTo>
                      <a:pt x="10621" y="142640"/>
                    </a:lnTo>
                    <a:lnTo>
                      <a:pt x="10687" y="141496"/>
                    </a:lnTo>
                    <a:lnTo>
                      <a:pt x="10732" y="140352"/>
                    </a:lnTo>
                    <a:lnTo>
                      <a:pt x="10769" y="139174"/>
                    </a:lnTo>
                    <a:lnTo>
                      <a:pt x="10791" y="137997"/>
                    </a:lnTo>
                    <a:lnTo>
                      <a:pt x="10798" y="136820"/>
                    </a:lnTo>
                    <a:lnTo>
                      <a:pt x="10791" y="135608"/>
                    </a:lnTo>
                    <a:lnTo>
                      <a:pt x="10769" y="134431"/>
                    </a:lnTo>
                    <a:lnTo>
                      <a:pt x="10732" y="133254"/>
                    </a:lnTo>
                    <a:lnTo>
                      <a:pt x="10687" y="132110"/>
                    </a:lnTo>
                    <a:lnTo>
                      <a:pt x="10621" y="131000"/>
                    </a:lnTo>
                    <a:lnTo>
                      <a:pt x="10554" y="129889"/>
                    </a:lnTo>
                    <a:lnTo>
                      <a:pt x="10466" y="128813"/>
                    </a:lnTo>
                    <a:lnTo>
                      <a:pt x="10370" y="127736"/>
                    </a:lnTo>
                    <a:lnTo>
                      <a:pt x="10259" y="126727"/>
                    </a:lnTo>
                    <a:lnTo>
                      <a:pt x="10141" y="125718"/>
                    </a:lnTo>
                    <a:lnTo>
                      <a:pt x="10008" y="124742"/>
                    </a:lnTo>
                    <a:lnTo>
                      <a:pt x="9867" y="123800"/>
                    </a:lnTo>
                    <a:lnTo>
                      <a:pt x="9719" y="122858"/>
                    </a:lnTo>
                    <a:lnTo>
                      <a:pt x="9557" y="121984"/>
                    </a:lnTo>
                    <a:lnTo>
                      <a:pt x="9387" y="121143"/>
                    </a:lnTo>
                    <a:lnTo>
                      <a:pt x="9209" y="120335"/>
                    </a:lnTo>
                    <a:lnTo>
                      <a:pt x="9025" y="119562"/>
                    </a:lnTo>
                    <a:lnTo>
                      <a:pt x="8825" y="118821"/>
                    </a:lnTo>
                    <a:lnTo>
                      <a:pt x="8618" y="118115"/>
                    </a:lnTo>
                    <a:lnTo>
                      <a:pt x="8411" y="117476"/>
                    </a:lnTo>
                    <a:lnTo>
                      <a:pt x="8190" y="116870"/>
                    </a:lnTo>
                    <a:lnTo>
                      <a:pt x="7968" y="116298"/>
                    </a:lnTo>
                    <a:lnTo>
                      <a:pt x="7731" y="115794"/>
                    </a:lnTo>
                    <a:lnTo>
                      <a:pt x="7495" y="115323"/>
                    </a:lnTo>
                    <a:lnTo>
                      <a:pt x="7251" y="114885"/>
                    </a:lnTo>
                    <a:lnTo>
                      <a:pt x="7000" y="114515"/>
                    </a:lnTo>
                    <a:lnTo>
                      <a:pt x="6741" y="114213"/>
                    </a:lnTo>
                    <a:lnTo>
                      <a:pt x="6482" y="113943"/>
                    </a:lnTo>
                    <a:lnTo>
                      <a:pt x="6216" y="113742"/>
                    </a:lnTo>
                    <a:lnTo>
                      <a:pt x="5950" y="113573"/>
                    </a:lnTo>
                    <a:lnTo>
                      <a:pt x="5677" y="113506"/>
                    </a:lnTo>
                    <a:lnTo>
                      <a:pt x="5396" y="113472"/>
                    </a:lnTo>
                    <a:close/>
                    <a:moveTo>
                      <a:pt x="5115" y="226945"/>
                    </a:moveTo>
                    <a:lnTo>
                      <a:pt x="4842" y="227046"/>
                    </a:lnTo>
                    <a:lnTo>
                      <a:pt x="4568" y="227214"/>
                    </a:lnTo>
                    <a:lnTo>
                      <a:pt x="4295" y="227416"/>
                    </a:lnTo>
                    <a:lnTo>
                      <a:pt x="4036" y="227651"/>
                    </a:lnTo>
                    <a:lnTo>
                      <a:pt x="3777" y="227988"/>
                    </a:lnTo>
                    <a:lnTo>
                      <a:pt x="3526" y="228358"/>
                    </a:lnTo>
                    <a:lnTo>
                      <a:pt x="3275" y="228761"/>
                    </a:lnTo>
                    <a:lnTo>
                      <a:pt x="3038" y="229232"/>
                    </a:lnTo>
                    <a:lnTo>
                      <a:pt x="2802" y="229771"/>
                    </a:lnTo>
                    <a:lnTo>
                      <a:pt x="2580" y="230309"/>
                    </a:lnTo>
                    <a:lnTo>
                      <a:pt x="2359" y="230915"/>
                    </a:lnTo>
                    <a:lnTo>
                      <a:pt x="2152" y="231587"/>
                    </a:lnTo>
                    <a:lnTo>
                      <a:pt x="1945" y="232260"/>
                    </a:lnTo>
                    <a:lnTo>
                      <a:pt x="1752" y="233000"/>
                    </a:lnTo>
                    <a:lnTo>
                      <a:pt x="1568" y="233774"/>
                    </a:lnTo>
                    <a:lnTo>
                      <a:pt x="1390" y="234581"/>
                    </a:lnTo>
                    <a:lnTo>
                      <a:pt x="1220" y="235422"/>
                    </a:lnTo>
                    <a:lnTo>
                      <a:pt x="1058" y="236331"/>
                    </a:lnTo>
                    <a:lnTo>
                      <a:pt x="910" y="237239"/>
                    </a:lnTo>
                    <a:lnTo>
                      <a:pt x="770" y="238181"/>
                    </a:lnTo>
                    <a:lnTo>
                      <a:pt x="644" y="239157"/>
                    </a:lnTo>
                    <a:lnTo>
                      <a:pt x="526" y="240166"/>
                    </a:lnTo>
                    <a:lnTo>
                      <a:pt x="415" y="241209"/>
                    </a:lnTo>
                    <a:lnTo>
                      <a:pt x="326" y="242252"/>
                    </a:lnTo>
                    <a:lnTo>
                      <a:pt x="237" y="243328"/>
                    </a:lnTo>
                    <a:lnTo>
                      <a:pt x="171" y="244438"/>
                    </a:lnTo>
                    <a:lnTo>
                      <a:pt x="112" y="245582"/>
                    </a:lnTo>
                    <a:lnTo>
                      <a:pt x="60" y="246726"/>
                    </a:lnTo>
                    <a:lnTo>
                      <a:pt x="31" y="247903"/>
                    </a:lnTo>
                    <a:lnTo>
                      <a:pt x="8" y="249081"/>
                    </a:lnTo>
                    <a:lnTo>
                      <a:pt x="1" y="250258"/>
                    </a:lnTo>
                    <a:lnTo>
                      <a:pt x="8" y="251469"/>
                    </a:lnTo>
                    <a:lnTo>
                      <a:pt x="31" y="252647"/>
                    </a:lnTo>
                    <a:lnTo>
                      <a:pt x="60" y="253824"/>
                    </a:lnTo>
                    <a:lnTo>
                      <a:pt x="112" y="254968"/>
                    </a:lnTo>
                    <a:lnTo>
                      <a:pt x="171" y="256078"/>
                    </a:lnTo>
                    <a:lnTo>
                      <a:pt x="237" y="257188"/>
                    </a:lnTo>
                    <a:lnTo>
                      <a:pt x="326" y="258265"/>
                    </a:lnTo>
                    <a:lnTo>
                      <a:pt x="415" y="259341"/>
                    </a:lnTo>
                    <a:lnTo>
                      <a:pt x="526" y="260384"/>
                    </a:lnTo>
                    <a:lnTo>
                      <a:pt x="644" y="261360"/>
                    </a:lnTo>
                    <a:lnTo>
                      <a:pt x="770" y="262336"/>
                    </a:lnTo>
                    <a:lnTo>
                      <a:pt x="910" y="263311"/>
                    </a:lnTo>
                    <a:lnTo>
                      <a:pt x="1058" y="264220"/>
                    </a:lnTo>
                    <a:lnTo>
                      <a:pt x="1220" y="265094"/>
                    </a:lnTo>
                    <a:lnTo>
                      <a:pt x="1390" y="265935"/>
                    </a:lnTo>
                    <a:lnTo>
                      <a:pt x="1568" y="266743"/>
                    </a:lnTo>
                    <a:lnTo>
                      <a:pt x="1752" y="267516"/>
                    </a:lnTo>
                    <a:lnTo>
                      <a:pt x="1945" y="268256"/>
                    </a:lnTo>
                    <a:lnTo>
                      <a:pt x="2152" y="268963"/>
                    </a:lnTo>
                    <a:lnTo>
                      <a:pt x="2359" y="269602"/>
                    </a:lnTo>
                    <a:lnTo>
                      <a:pt x="2580" y="270208"/>
                    </a:lnTo>
                    <a:lnTo>
                      <a:pt x="2802" y="270780"/>
                    </a:lnTo>
                    <a:lnTo>
                      <a:pt x="3038" y="271318"/>
                    </a:lnTo>
                    <a:lnTo>
                      <a:pt x="3275" y="271789"/>
                    </a:lnTo>
                    <a:lnTo>
                      <a:pt x="3526" y="272193"/>
                    </a:lnTo>
                    <a:lnTo>
                      <a:pt x="3777" y="272563"/>
                    </a:lnTo>
                    <a:lnTo>
                      <a:pt x="4036" y="272865"/>
                    </a:lnTo>
                    <a:lnTo>
                      <a:pt x="4295" y="273134"/>
                    </a:lnTo>
                    <a:lnTo>
                      <a:pt x="4568" y="273336"/>
                    </a:lnTo>
                    <a:lnTo>
                      <a:pt x="4842" y="273505"/>
                    </a:lnTo>
                    <a:lnTo>
                      <a:pt x="5115" y="273572"/>
                    </a:lnTo>
                    <a:lnTo>
                      <a:pt x="5396" y="273605"/>
                    </a:lnTo>
                    <a:lnTo>
                      <a:pt x="5677" y="273572"/>
                    </a:lnTo>
                    <a:lnTo>
                      <a:pt x="5950" y="273505"/>
                    </a:lnTo>
                    <a:lnTo>
                      <a:pt x="6216" y="273336"/>
                    </a:lnTo>
                    <a:lnTo>
                      <a:pt x="6482" y="273134"/>
                    </a:lnTo>
                    <a:lnTo>
                      <a:pt x="6741" y="272865"/>
                    </a:lnTo>
                    <a:lnTo>
                      <a:pt x="7000" y="272563"/>
                    </a:lnTo>
                    <a:lnTo>
                      <a:pt x="7251" y="272193"/>
                    </a:lnTo>
                    <a:lnTo>
                      <a:pt x="7495" y="271789"/>
                    </a:lnTo>
                    <a:lnTo>
                      <a:pt x="7731" y="271318"/>
                    </a:lnTo>
                    <a:lnTo>
                      <a:pt x="7968" y="270780"/>
                    </a:lnTo>
                    <a:lnTo>
                      <a:pt x="8190" y="270208"/>
                    </a:lnTo>
                    <a:lnTo>
                      <a:pt x="8411" y="269602"/>
                    </a:lnTo>
                    <a:lnTo>
                      <a:pt x="8618" y="268963"/>
                    </a:lnTo>
                    <a:lnTo>
                      <a:pt x="8825" y="268256"/>
                    </a:lnTo>
                    <a:lnTo>
                      <a:pt x="9025" y="267516"/>
                    </a:lnTo>
                    <a:lnTo>
                      <a:pt x="9209" y="266743"/>
                    </a:lnTo>
                    <a:lnTo>
                      <a:pt x="9387" y="265935"/>
                    </a:lnTo>
                    <a:lnTo>
                      <a:pt x="9557" y="265094"/>
                    </a:lnTo>
                    <a:lnTo>
                      <a:pt x="9719" y="264220"/>
                    </a:lnTo>
                    <a:lnTo>
                      <a:pt x="9867" y="263311"/>
                    </a:lnTo>
                    <a:lnTo>
                      <a:pt x="10008" y="262336"/>
                    </a:lnTo>
                    <a:lnTo>
                      <a:pt x="10141" y="261360"/>
                    </a:lnTo>
                    <a:lnTo>
                      <a:pt x="10259" y="260384"/>
                    </a:lnTo>
                    <a:lnTo>
                      <a:pt x="10370" y="259341"/>
                    </a:lnTo>
                    <a:lnTo>
                      <a:pt x="10466" y="258265"/>
                    </a:lnTo>
                    <a:lnTo>
                      <a:pt x="10554" y="257188"/>
                    </a:lnTo>
                    <a:lnTo>
                      <a:pt x="10621" y="256078"/>
                    </a:lnTo>
                    <a:lnTo>
                      <a:pt x="10687" y="254968"/>
                    </a:lnTo>
                    <a:lnTo>
                      <a:pt x="10732" y="253824"/>
                    </a:lnTo>
                    <a:lnTo>
                      <a:pt x="10769" y="252647"/>
                    </a:lnTo>
                    <a:lnTo>
                      <a:pt x="10791" y="251469"/>
                    </a:lnTo>
                    <a:lnTo>
                      <a:pt x="10798" y="250258"/>
                    </a:lnTo>
                    <a:lnTo>
                      <a:pt x="10791" y="249081"/>
                    </a:lnTo>
                    <a:lnTo>
                      <a:pt x="10769" y="247903"/>
                    </a:lnTo>
                    <a:lnTo>
                      <a:pt x="10732" y="246726"/>
                    </a:lnTo>
                    <a:lnTo>
                      <a:pt x="10687" y="245582"/>
                    </a:lnTo>
                    <a:lnTo>
                      <a:pt x="10621" y="244438"/>
                    </a:lnTo>
                    <a:lnTo>
                      <a:pt x="10554" y="243328"/>
                    </a:lnTo>
                    <a:lnTo>
                      <a:pt x="10466" y="242252"/>
                    </a:lnTo>
                    <a:lnTo>
                      <a:pt x="10370" y="241209"/>
                    </a:lnTo>
                    <a:lnTo>
                      <a:pt x="10259" y="240166"/>
                    </a:lnTo>
                    <a:lnTo>
                      <a:pt x="10141" y="239157"/>
                    </a:lnTo>
                    <a:lnTo>
                      <a:pt x="10008" y="238181"/>
                    </a:lnTo>
                    <a:lnTo>
                      <a:pt x="9867" y="237239"/>
                    </a:lnTo>
                    <a:lnTo>
                      <a:pt x="9719" y="236331"/>
                    </a:lnTo>
                    <a:lnTo>
                      <a:pt x="9557" y="235422"/>
                    </a:lnTo>
                    <a:lnTo>
                      <a:pt x="9387" y="234581"/>
                    </a:lnTo>
                    <a:lnTo>
                      <a:pt x="9209" y="233774"/>
                    </a:lnTo>
                    <a:lnTo>
                      <a:pt x="9025" y="233000"/>
                    </a:lnTo>
                    <a:lnTo>
                      <a:pt x="8825" y="232260"/>
                    </a:lnTo>
                    <a:lnTo>
                      <a:pt x="8618" y="231587"/>
                    </a:lnTo>
                    <a:lnTo>
                      <a:pt x="8411" y="230915"/>
                    </a:lnTo>
                    <a:lnTo>
                      <a:pt x="8190" y="230309"/>
                    </a:lnTo>
                    <a:lnTo>
                      <a:pt x="7968" y="229771"/>
                    </a:lnTo>
                    <a:lnTo>
                      <a:pt x="7731" y="229232"/>
                    </a:lnTo>
                    <a:lnTo>
                      <a:pt x="7495" y="228761"/>
                    </a:lnTo>
                    <a:lnTo>
                      <a:pt x="7251" y="228358"/>
                    </a:lnTo>
                    <a:lnTo>
                      <a:pt x="7000" y="227988"/>
                    </a:lnTo>
                    <a:lnTo>
                      <a:pt x="6741" y="227651"/>
                    </a:lnTo>
                    <a:lnTo>
                      <a:pt x="6482" y="227416"/>
                    </a:lnTo>
                    <a:lnTo>
                      <a:pt x="6216" y="227214"/>
                    </a:lnTo>
                    <a:lnTo>
                      <a:pt x="5950" y="227046"/>
                    </a:lnTo>
                    <a:lnTo>
                      <a:pt x="5677" y="226945"/>
                    </a:lnTo>
                    <a:close/>
                    <a:moveTo>
                      <a:pt x="5115" y="340384"/>
                    </a:moveTo>
                    <a:lnTo>
                      <a:pt x="4842" y="340485"/>
                    </a:lnTo>
                    <a:lnTo>
                      <a:pt x="4568" y="340653"/>
                    </a:lnTo>
                    <a:lnTo>
                      <a:pt x="4295" y="340855"/>
                    </a:lnTo>
                    <a:lnTo>
                      <a:pt x="4036" y="341124"/>
                    </a:lnTo>
                    <a:lnTo>
                      <a:pt x="3777" y="341426"/>
                    </a:lnTo>
                    <a:lnTo>
                      <a:pt x="3526" y="341797"/>
                    </a:lnTo>
                    <a:lnTo>
                      <a:pt x="3275" y="342200"/>
                    </a:lnTo>
                    <a:lnTo>
                      <a:pt x="3038" y="342671"/>
                    </a:lnTo>
                    <a:lnTo>
                      <a:pt x="2802" y="343209"/>
                    </a:lnTo>
                    <a:lnTo>
                      <a:pt x="2580" y="343748"/>
                    </a:lnTo>
                    <a:lnTo>
                      <a:pt x="2359" y="344387"/>
                    </a:lnTo>
                    <a:lnTo>
                      <a:pt x="2152" y="345026"/>
                    </a:lnTo>
                    <a:lnTo>
                      <a:pt x="1945" y="345733"/>
                    </a:lnTo>
                    <a:lnTo>
                      <a:pt x="1752" y="346439"/>
                    </a:lnTo>
                    <a:lnTo>
                      <a:pt x="1568" y="347213"/>
                    </a:lnTo>
                    <a:lnTo>
                      <a:pt x="1390" y="348054"/>
                    </a:lnTo>
                    <a:lnTo>
                      <a:pt x="1220" y="348895"/>
                    </a:lnTo>
                    <a:lnTo>
                      <a:pt x="1058" y="349770"/>
                    </a:lnTo>
                    <a:lnTo>
                      <a:pt x="910" y="350678"/>
                    </a:lnTo>
                    <a:lnTo>
                      <a:pt x="770" y="351620"/>
                    </a:lnTo>
                    <a:lnTo>
                      <a:pt x="644" y="352595"/>
                    </a:lnTo>
                    <a:lnTo>
                      <a:pt x="526" y="353605"/>
                    </a:lnTo>
                    <a:lnTo>
                      <a:pt x="415" y="354648"/>
                    </a:lnTo>
                    <a:lnTo>
                      <a:pt x="326" y="355724"/>
                    </a:lnTo>
                    <a:lnTo>
                      <a:pt x="237" y="356801"/>
                    </a:lnTo>
                    <a:lnTo>
                      <a:pt x="171" y="357911"/>
                    </a:lnTo>
                    <a:lnTo>
                      <a:pt x="112" y="359021"/>
                    </a:lnTo>
                    <a:lnTo>
                      <a:pt x="60" y="360165"/>
                    </a:lnTo>
                    <a:lnTo>
                      <a:pt x="31" y="361342"/>
                    </a:lnTo>
                    <a:lnTo>
                      <a:pt x="8" y="362520"/>
                    </a:lnTo>
                    <a:lnTo>
                      <a:pt x="1" y="363697"/>
                    </a:lnTo>
                    <a:lnTo>
                      <a:pt x="8" y="364908"/>
                    </a:lnTo>
                    <a:lnTo>
                      <a:pt x="31" y="366086"/>
                    </a:lnTo>
                    <a:lnTo>
                      <a:pt x="60" y="367263"/>
                    </a:lnTo>
                    <a:lnTo>
                      <a:pt x="112" y="368407"/>
                    </a:lnTo>
                    <a:lnTo>
                      <a:pt x="171" y="369517"/>
                    </a:lnTo>
                    <a:lnTo>
                      <a:pt x="237" y="370627"/>
                    </a:lnTo>
                    <a:lnTo>
                      <a:pt x="326" y="371704"/>
                    </a:lnTo>
                    <a:lnTo>
                      <a:pt x="415" y="372780"/>
                    </a:lnTo>
                    <a:lnTo>
                      <a:pt x="526" y="373823"/>
                    </a:lnTo>
                    <a:lnTo>
                      <a:pt x="644" y="374799"/>
                    </a:lnTo>
                    <a:lnTo>
                      <a:pt x="770" y="375808"/>
                    </a:lnTo>
                    <a:lnTo>
                      <a:pt x="910" y="376750"/>
                    </a:lnTo>
                    <a:lnTo>
                      <a:pt x="1058" y="377658"/>
                    </a:lnTo>
                    <a:lnTo>
                      <a:pt x="1220" y="378533"/>
                    </a:lnTo>
                    <a:lnTo>
                      <a:pt x="1390" y="379374"/>
                    </a:lnTo>
                    <a:lnTo>
                      <a:pt x="1568" y="380215"/>
                    </a:lnTo>
                    <a:lnTo>
                      <a:pt x="1752" y="380989"/>
                    </a:lnTo>
                    <a:lnTo>
                      <a:pt x="1945" y="381695"/>
                    </a:lnTo>
                    <a:lnTo>
                      <a:pt x="2152" y="382402"/>
                    </a:lnTo>
                    <a:lnTo>
                      <a:pt x="2359" y="383041"/>
                    </a:lnTo>
                    <a:lnTo>
                      <a:pt x="2580" y="383680"/>
                    </a:lnTo>
                    <a:lnTo>
                      <a:pt x="2802" y="384218"/>
                    </a:lnTo>
                    <a:lnTo>
                      <a:pt x="3038" y="384757"/>
                    </a:lnTo>
                    <a:lnTo>
                      <a:pt x="3275" y="385228"/>
                    </a:lnTo>
                    <a:lnTo>
                      <a:pt x="3526" y="385631"/>
                    </a:lnTo>
                    <a:lnTo>
                      <a:pt x="3777" y="386001"/>
                    </a:lnTo>
                    <a:lnTo>
                      <a:pt x="4036" y="386304"/>
                    </a:lnTo>
                    <a:lnTo>
                      <a:pt x="4295" y="386573"/>
                    </a:lnTo>
                    <a:lnTo>
                      <a:pt x="4568" y="386775"/>
                    </a:lnTo>
                    <a:lnTo>
                      <a:pt x="4842" y="386943"/>
                    </a:lnTo>
                    <a:lnTo>
                      <a:pt x="5115" y="387044"/>
                    </a:lnTo>
                    <a:lnTo>
                      <a:pt x="5677" y="387044"/>
                    </a:lnTo>
                    <a:lnTo>
                      <a:pt x="5950" y="386943"/>
                    </a:lnTo>
                    <a:lnTo>
                      <a:pt x="6216" y="386775"/>
                    </a:lnTo>
                    <a:lnTo>
                      <a:pt x="6482" y="386573"/>
                    </a:lnTo>
                    <a:lnTo>
                      <a:pt x="6741" y="386304"/>
                    </a:lnTo>
                    <a:lnTo>
                      <a:pt x="7000" y="386001"/>
                    </a:lnTo>
                    <a:lnTo>
                      <a:pt x="7251" y="385631"/>
                    </a:lnTo>
                    <a:lnTo>
                      <a:pt x="7495" y="385228"/>
                    </a:lnTo>
                    <a:lnTo>
                      <a:pt x="7731" y="384757"/>
                    </a:lnTo>
                    <a:lnTo>
                      <a:pt x="7968" y="384218"/>
                    </a:lnTo>
                    <a:lnTo>
                      <a:pt x="8190" y="383680"/>
                    </a:lnTo>
                    <a:lnTo>
                      <a:pt x="8411" y="383041"/>
                    </a:lnTo>
                    <a:lnTo>
                      <a:pt x="8618" y="382402"/>
                    </a:lnTo>
                    <a:lnTo>
                      <a:pt x="8825" y="381695"/>
                    </a:lnTo>
                    <a:lnTo>
                      <a:pt x="9025" y="380989"/>
                    </a:lnTo>
                    <a:lnTo>
                      <a:pt x="9209" y="380215"/>
                    </a:lnTo>
                    <a:lnTo>
                      <a:pt x="9387" y="379374"/>
                    </a:lnTo>
                    <a:lnTo>
                      <a:pt x="9557" y="378533"/>
                    </a:lnTo>
                    <a:lnTo>
                      <a:pt x="9719" y="377658"/>
                    </a:lnTo>
                    <a:lnTo>
                      <a:pt x="9867" y="376750"/>
                    </a:lnTo>
                    <a:lnTo>
                      <a:pt x="10008" y="375808"/>
                    </a:lnTo>
                    <a:lnTo>
                      <a:pt x="10141" y="374799"/>
                    </a:lnTo>
                    <a:lnTo>
                      <a:pt x="10259" y="373823"/>
                    </a:lnTo>
                    <a:lnTo>
                      <a:pt x="10370" y="372780"/>
                    </a:lnTo>
                    <a:lnTo>
                      <a:pt x="10466" y="371704"/>
                    </a:lnTo>
                    <a:lnTo>
                      <a:pt x="10554" y="370627"/>
                    </a:lnTo>
                    <a:lnTo>
                      <a:pt x="10621" y="369517"/>
                    </a:lnTo>
                    <a:lnTo>
                      <a:pt x="10687" y="368407"/>
                    </a:lnTo>
                    <a:lnTo>
                      <a:pt x="10732" y="367263"/>
                    </a:lnTo>
                    <a:lnTo>
                      <a:pt x="10769" y="366086"/>
                    </a:lnTo>
                    <a:lnTo>
                      <a:pt x="10791" y="364908"/>
                    </a:lnTo>
                    <a:lnTo>
                      <a:pt x="10798" y="363697"/>
                    </a:lnTo>
                    <a:lnTo>
                      <a:pt x="10791" y="362520"/>
                    </a:lnTo>
                    <a:lnTo>
                      <a:pt x="10769" y="361342"/>
                    </a:lnTo>
                    <a:lnTo>
                      <a:pt x="10732" y="360165"/>
                    </a:lnTo>
                    <a:lnTo>
                      <a:pt x="10687" y="359021"/>
                    </a:lnTo>
                    <a:lnTo>
                      <a:pt x="10621" y="357911"/>
                    </a:lnTo>
                    <a:lnTo>
                      <a:pt x="10554" y="356801"/>
                    </a:lnTo>
                    <a:lnTo>
                      <a:pt x="10466" y="355724"/>
                    </a:lnTo>
                    <a:lnTo>
                      <a:pt x="10370" y="354648"/>
                    </a:lnTo>
                    <a:lnTo>
                      <a:pt x="10259" y="353605"/>
                    </a:lnTo>
                    <a:lnTo>
                      <a:pt x="10141" y="352595"/>
                    </a:lnTo>
                    <a:lnTo>
                      <a:pt x="10008" y="351620"/>
                    </a:lnTo>
                    <a:lnTo>
                      <a:pt x="9867" y="350678"/>
                    </a:lnTo>
                    <a:lnTo>
                      <a:pt x="9719" y="349770"/>
                    </a:lnTo>
                    <a:lnTo>
                      <a:pt x="9557" y="348895"/>
                    </a:lnTo>
                    <a:lnTo>
                      <a:pt x="9387" y="348054"/>
                    </a:lnTo>
                    <a:lnTo>
                      <a:pt x="9209" y="347213"/>
                    </a:lnTo>
                    <a:lnTo>
                      <a:pt x="9025" y="346439"/>
                    </a:lnTo>
                    <a:lnTo>
                      <a:pt x="8825" y="345733"/>
                    </a:lnTo>
                    <a:lnTo>
                      <a:pt x="8618" y="345026"/>
                    </a:lnTo>
                    <a:lnTo>
                      <a:pt x="8411" y="344387"/>
                    </a:lnTo>
                    <a:lnTo>
                      <a:pt x="8190" y="343748"/>
                    </a:lnTo>
                    <a:lnTo>
                      <a:pt x="7968" y="343209"/>
                    </a:lnTo>
                    <a:lnTo>
                      <a:pt x="7731" y="342671"/>
                    </a:lnTo>
                    <a:lnTo>
                      <a:pt x="7495" y="342200"/>
                    </a:lnTo>
                    <a:lnTo>
                      <a:pt x="7251" y="341797"/>
                    </a:lnTo>
                    <a:lnTo>
                      <a:pt x="7000" y="341426"/>
                    </a:lnTo>
                    <a:lnTo>
                      <a:pt x="6741" y="341124"/>
                    </a:lnTo>
                    <a:lnTo>
                      <a:pt x="6482" y="340855"/>
                    </a:lnTo>
                    <a:lnTo>
                      <a:pt x="6216" y="340653"/>
                    </a:lnTo>
                    <a:lnTo>
                      <a:pt x="5950" y="340485"/>
                    </a:lnTo>
                    <a:lnTo>
                      <a:pt x="5677" y="340384"/>
                    </a:lnTo>
                    <a:close/>
                    <a:moveTo>
                      <a:pt x="5396" y="453822"/>
                    </a:moveTo>
                    <a:lnTo>
                      <a:pt x="5115" y="453856"/>
                    </a:lnTo>
                    <a:lnTo>
                      <a:pt x="4842" y="453957"/>
                    </a:lnTo>
                    <a:lnTo>
                      <a:pt x="4568" y="454092"/>
                    </a:lnTo>
                    <a:lnTo>
                      <a:pt x="4295" y="454293"/>
                    </a:lnTo>
                    <a:lnTo>
                      <a:pt x="4036" y="454562"/>
                    </a:lnTo>
                    <a:lnTo>
                      <a:pt x="3777" y="454865"/>
                    </a:lnTo>
                    <a:lnTo>
                      <a:pt x="3526" y="455235"/>
                    </a:lnTo>
                    <a:lnTo>
                      <a:pt x="3275" y="455639"/>
                    </a:lnTo>
                    <a:lnTo>
                      <a:pt x="3038" y="456110"/>
                    </a:lnTo>
                    <a:lnTo>
                      <a:pt x="2802" y="456615"/>
                    </a:lnTo>
                    <a:lnTo>
                      <a:pt x="2580" y="457153"/>
                    </a:lnTo>
                    <a:lnTo>
                      <a:pt x="2359" y="457758"/>
                    </a:lnTo>
                    <a:lnTo>
                      <a:pt x="2152" y="458398"/>
                    </a:lnTo>
                    <a:lnTo>
                      <a:pt x="1945" y="459070"/>
                    </a:lnTo>
                    <a:lnTo>
                      <a:pt x="1752" y="459811"/>
                    </a:lnTo>
                    <a:lnTo>
                      <a:pt x="1568" y="460551"/>
                    </a:lnTo>
                    <a:lnTo>
                      <a:pt x="1390" y="461358"/>
                    </a:lnTo>
                    <a:lnTo>
                      <a:pt x="1220" y="462199"/>
                    </a:lnTo>
                    <a:lnTo>
                      <a:pt x="1058" y="463074"/>
                    </a:lnTo>
                    <a:lnTo>
                      <a:pt x="910" y="463982"/>
                    </a:lnTo>
                    <a:lnTo>
                      <a:pt x="770" y="464924"/>
                    </a:lnTo>
                    <a:lnTo>
                      <a:pt x="644" y="465900"/>
                    </a:lnTo>
                    <a:lnTo>
                      <a:pt x="526" y="466875"/>
                    </a:lnTo>
                    <a:lnTo>
                      <a:pt x="415" y="467918"/>
                    </a:lnTo>
                    <a:lnTo>
                      <a:pt x="326" y="468961"/>
                    </a:lnTo>
                    <a:lnTo>
                      <a:pt x="237" y="470038"/>
                    </a:lnTo>
                    <a:lnTo>
                      <a:pt x="171" y="471148"/>
                    </a:lnTo>
                    <a:lnTo>
                      <a:pt x="112" y="472258"/>
                    </a:lnTo>
                    <a:lnTo>
                      <a:pt x="60" y="473402"/>
                    </a:lnTo>
                    <a:lnTo>
                      <a:pt x="31" y="474579"/>
                    </a:lnTo>
                    <a:lnTo>
                      <a:pt x="8" y="475757"/>
                    </a:lnTo>
                    <a:lnTo>
                      <a:pt x="1" y="476934"/>
                    </a:lnTo>
                    <a:lnTo>
                      <a:pt x="8" y="478179"/>
                    </a:lnTo>
                    <a:lnTo>
                      <a:pt x="31" y="479356"/>
                    </a:lnTo>
                    <a:lnTo>
                      <a:pt x="60" y="480534"/>
                    </a:lnTo>
                    <a:lnTo>
                      <a:pt x="112" y="481711"/>
                    </a:lnTo>
                    <a:lnTo>
                      <a:pt x="171" y="482855"/>
                    </a:lnTo>
                    <a:lnTo>
                      <a:pt x="237" y="483965"/>
                    </a:lnTo>
                    <a:lnTo>
                      <a:pt x="326" y="485075"/>
                    </a:lnTo>
                    <a:lnTo>
                      <a:pt x="415" y="486152"/>
                    </a:lnTo>
                    <a:lnTo>
                      <a:pt x="526" y="487195"/>
                    </a:lnTo>
                    <a:lnTo>
                      <a:pt x="644" y="488204"/>
                    </a:lnTo>
                    <a:lnTo>
                      <a:pt x="770" y="489179"/>
                    </a:lnTo>
                    <a:lnTo>
                      <a:pt x="910" y="490155"/>
                    </a:lnTo>
                    <a:lnTo>
                      <a:pt x="1058" y="491063"/>
                    </a:lnTo>
                    <a:lnTo>
                      <a:pt x="1220" y="491972"/>
                    </a:lnTo>
                    <a:lnTo>
                      <a:pt x="1390" y="492813"/>
                    </a:lnTo>
                    <a:lnTo>
                      <a:pt x="1568" y="493620"/>
                    </a:lnTo>
                    <a:lnTo>
                      <a:pt x="1752" y="494394"/>
                    </a:lnTo>
                    <a:lnTo>
                      <a:pt x="1945" y="495134"/>
                    </a:lnTo>
                    <a:lnTo>
                      <a:pt x="2152" y="495840"/>
                    </a:lnTo>
                    <a:lnTo>
                      <a:pt x="2359" y="496513"/>
                    </a:lnTo>
                    <a:lnTo>
                      <a:pt x="2580" y="497119"/>
                    </a:lnTo>
                    <a:lnTo>
                      <a:pt x="2802" y="497691"/>
                    </a:lnTo>
                    <a:lnTo>
                      <a:pt x="3038" y="498195"/>
                    </a:lnTo>
                    <a:lnTo>
                      <a:pt x="3275" y="498666"/>
                    </a:lnTo>
                    <a:lnTo>
                      <a:pt x="3526" y="499104"/>
                    </a:lnTo>
                    <a:lnTo>
                      <a:pt x="3777" y="499474"/>
                    </a:lnTo>
                    <a:lnTo>
                      <a:pt x="4036" y="499777"/>
                    </a:lnTo>
                    <a:lnTo>
                      <a:pt x="4295" y="500046"/>
                    </a:lnTo>
                    <a:lnTo>
                      <a:pt x="4568" y="500248"/>
                    </a:lnTo>
                    <a:lnTo>
                      <a:pt x="4842" y="500382"/>
                    </a:lnTo>
                    <a:lnTo>
                      <a:pt x="5115" y="500483"/>
                    </a:lnTo>
                    <a:lnTo>
                      <a:pt x="5396" y="500517"/>
                    </a:lnTo>
                    <a:lnTo>
                      <a:pt x="5677" y="500483"/>
                    </a:lnTo>
                    <a:lnTo>
                      <a:pt x="5950" y="500382"/>
                    </a:lnTo>
                    <a:lnTo>
                      <a:pt x="6216" y="500248"/>
                    </a:lnTo>
                    <a:lnTo>
                      <a:pt x="6482" y="500046"/>
                    </a:lnTo>
                    <a:lnTo>
                      <a:pt x="6741" y="499777"/>
                    </a:lnTo>
                    <a:lnTo>
                      <a:pt x="7000" y="499474"/>
                    </a:lnTo>
                    <a:lnTo>
                      <a:pt x="7251" y="499104"/>
                    </a:lnTo>
                    <a:lnTo>
                      <a:pt x="7495" y="498666"/>
                    </a:lnTo>
                    <a:lnTo>
                      <a:pt x="7731" y="498195"/>
                    </a:lnTo>
                    <a:lnTo>
                      <a:pt x="7968" y="497691"/>
                    </a:lnTo>
                    <a:lnTo>
                      <a:pt x="8190" y="497119"/>
                    </a:lnTo>
                    <a:lnTo>
                      <a:pt x="8411" y="496513"/>
                    </a:lnTo>
                    <a:lnTo>
                      <a:pt x="8618" y="495840"/>
                    </a:lnTo>
                    <a:lnTo>
                      <a:pt x="8825" y="495134"/>
                    </a:lnTo>
                    <a:lnTo>
                      <a:pt x="9025" y="494394"/>
                    </a:lnTo>
                    <a:lnTo>
                      <a:pt x="9209" y="493620"/>
                    </a:lnTo>
                    <a:lnTo>
                      <a:pt x="9387" y="492813"/>
                    </a:lnTo>
                    <a:lnTo>
                      <a:pt x="9557" y="491972"/>
                    </a:lnTo>
                    <a:lnTo>
                      <a:pt x="9719" y="491063"/>
                    </a:lnTo>
                    <a:lnTo>
                      <a:pt x="9867" y="490155"/>
                    </a:lnTo>
                    <a:lnTo>
                      <a:pt x="10008" y="489179"/>
                    </a:lnTo>
                    <a:lnTo>
                      <a:pt x="10141" y="488204"/>
                    </a:lnTo>
                    <a:lnTo>
                      <a:pt x="10259" y="487195"/>
                    </a:lnTo>
                    <a:lnTo>
                      <a:pt x="10370" y="486152"/>
                    </a:lnTo>
                    <a:lnTo>
                      <a:pt x="10466" y="485075"/>
                    </a:lnTo>
                    <a:lnTo>
                      <a:pt x="10554" y="483965"/>
                    </a:lnTo>
                    <a:lnTo>
                      <a:pt x="10621" y="482855"/>
                    </a:lnTo>
                    <a:lnTo>
                      <a:pt x="10687" y="481711"/>
                    </a:lnTo>
                    <a:lnTo>
                      <a:pt x="10732" y="480534"/>
                    </a:lnTo>
                    <a:lnTo>
                      <a:pt x="10769" y="479356"/>
                    </a:lnTo>
                    <a:lnTo>
                      <a:pt x="10791" y="478179"/>
                    </a:lnTo>
                    <a:lnTo>
                      <a:pt x="10798" y="476934"/>
                    </a:lnTo>
                    <a:lnTo>
                      <a:pt x="10791" y="475757"/>
                    </a:lnTo>
                    <a:lnTo>
                      <a:pt x="10769" y="474579"/>
                    </a:lnTo>
                    <a:lnTo>
                      <a:pt x="10732" y="473402"/>
                    </a:lnTo>
                    <a:lnTo>
                      <a:pt x="10687" y="472258"/>
                    </a:lnTo>
                    <a:lnTo>
                      <a:pt x="10621" y="471148"/>
                    </a:lnTo>
                    <a:lnTo>
                      <a:pt x="10554" y="470038"/>
                    </a:lnTo>
                    <a:lnTo>
                      <a:pt x="10466" y="468961"/>
                    </a:lnTo>
                    <a:lnTo>
                      <a:pt x="10370" y="467918"/>
                    </a:lnTo>
                    <a:lnTo>
                      <a:pt x="10259" y="466875"/>
                    </a:lnTo>
                    <a:lnTo>
                      <a:pt x="10141" y="465900"/>
                    </a:lnTo>
                    <a:lnTo>
                      <a:pt x="10008" y="464924"/>
                    </a:lnTo>
                    <a:lnTo>
                      <a:pt x="9867" y="463982"/>
                    </a:lnTo>
                    <a:lnTo>
                      <a:pt x="9719" y="463074"/>
                    </a:lnTo>
                    <a:lnTo>
                      <a:pt x="9557" y="462199"/>
                    </a:lnTo>
                    <a:lnTo>
                      <a:pt x="9387" y="461358"/>
                    </a:lnTo>
                    <a:lnTo>
                      <a:pt x="9209" y="460551"/>
                    </a:lnTo>
                    <a:lnTo>
                      <a:pt x="9025" y="459811"/>
                    </a:lnTo>
                    <a:lnTo>
                      <a:pt x="8825" y="459070"/>
                    </a:lnTo>
                    <a:lnTo>
                      <a:pt x="8618" y="458398"/>
                    </a:lnTo>
                    <a:lnTo>
                      <a:pt x="8411" y="457758"/>
                    </a:lnTo>
                    <a:lnTo>
                      <a:pt x="8190" y="457153"/>
                    </a:lnTo>
                    <a:lnTo>
                      <a:pt x="7968" y="456615"/>
                    </a:lnTo>
                    <a:lnTo>
                      <a:pt x="7731" y="456110"/>
                    </a:lnTo>
                    <a:lnTo>
                      <a:pt x="7495" y="455639"/>
                    </a:lnTo>
                    <a:lnTo>
                      <a:pt x="7251" y="455235"/>
                    </a:lnTo>
                    <a:lnTo>
                      <a:pt x="7000" y="454865"/>
                    </a:lnTo>
                    <a:lnTo>
                      <a:pt x="6741" y="454562"/>
                    </a:lnTo>
                    <a:lnTo>
                      <a:pt x="6482" y="454293"/>
                    </a:lnTo>
                    <a:lnTo>
                      <a:pt x="6216" y="454092"/>
                    </a:lnTo>
                    <a:lnTo>
                      <a:pt x="5950" y="453957"/>
                    </a:lnTo>
                    <a:lnTo>
                      <a:pt x="5677" y="453856"/>
                    </a:lnTo>
                    <a:lnTo>
                      <a:pt x="5396" y="453822"/>
                    </a:lnTo>
                    <a:close/>
                    <a:moveTo>
                      <a:pt x="5115" y="567059"/>
                    </a:moveTo>
                    <a:lnTo>
                      <a:pt x="4842" y="567160"/>
                    </a:lnTo>
                    <a:lnTo>
                      <a:pt x="4568" y="567328"/>
                    </a:lnTo>
                    <a:lnTo>
                      <a:pt x="4295" y="567530"/>
                    </a:lnTo>
                    <a:lnTo>
                      <a:pt x="4036" y="567766"/>
                    </a:lnTo>
                    <a:lnTo>
                      <a:pt x="3777" y="568102"/>
                    </a:lnTo>
                    <a:lnTo>
                      <a:pt x="3526" y="568472"/>
                    </a:lnTo>
                    <a:lnTo>
                      <a:pt x="3275" y="568876"/>
                    </a:lnTo>
                    <a:lnTo>
                      <a:pt x="3038" y="569347"/>
                    </a:lnTo>
                    <a:lnTo>
                      <a:pt x="2802" y="569885"/>
                    </a:lnTo>
                    <a:lnTo>
                      <a:pt x="2580" y="570423"/>
                    </a:lnTo>
                    <a:lnTo>
                      <a:pt x="2359" y="571029"/>
                    </a:lnTo>
                    <a:lnTo>
                      <a:pt x="2152" y="571702"/>
                    </a:lnTo>
                    <a:lnTo>
                      <a:pt x="1945" y="572408"/>
                    </a:lnTo>
                    <a:lnTo>
                      <a:pt x="1752" y="573115"/>
                    </a:lnTo>
                    <a:lnTo>
                      <a:pt x="1568" y="573889"/>
                    </a:lnTo>
                    <a:lnTo>
                      <a:pt x="1390" y="574730"/>
                    </a:lnTo>
                    <a:lnTo>
                      <a:pt x="1220" y="575571"/>
                    </a:lnTo>
                    <a:lnTo>
                      <a:pt x="1058" y="576445"/>
                    </a:lnTo>
                    <a:lnTo>
                      <a:pt x="910" y="577354"/>
                    </a:lnTo>
                    <a:lnTo>
                      <a:pt x="770" y="578296"/>
                    </a:lnTo>
                    <a:lnTo>
                      <a:pt x="644" y="579271"/>
                    </a:lnTo>
                    <a:lnTo>
                      <a:pt x="526" y="580280"/>
                    </a:lnTo>
                    <a:lnTo>
                      <a:pt x="415" y="581323"/>
                    </a:lnTo>
                    <a:lnTo>
                      <a:pt x="326" y="582400"/>
                    </a:lnTo>
                    <a:lnTo>
                      <a:pt x="237" y="583476"/>
                    </a:lnTo>
                    <a:lnTo>
                      <a:pt x="171" y="584586"/>
                    </a:lnTo>
                    <a:lnTo>
                      <a:pt x="112" y="585697"/>
                    </a:lnTo>
                    <a:lnTo>
                      <a:pt x="60" y="586840"/>
                    </a:lnTo>
                    <a:lnTo>
                      <a:pt x="31" y="588018"/>
                    </a:lnTo>
                    <a:lnTo>
                      <a:pt x="8" y="589195"/>
                    </a:lnTo>
                    <a:lnTo>
                      <a:pt x="1" y="590373"/>
                    </a:lnTo>
                    <a:lnTo>
                      <a:pt x="8" y="591618"/>
                    </a:lnTo>
                    <a:lnTo>
                      <a:pt x="31" y="592795"/>
                    </a:lnTo>
                    <a:lnTo>
                      <a:pt x="60" y="593972"/>
                    </a:lnTo>
                    <a:lnTo>
                      <a:pt x="112" y="595150"/>
                    </a:lnTo>
                    <a:lnTo>
                      <a:pt x="171" y="596294"/>
                    </a:lnTo>
                    <a:lnTo>
                      <a:pt x="237" y="597404"/>
                    </a:lnTo>
                    <a:lnTo>
                      <a:pt x="326" y="598480"/>
                    </a:lnTo>
                    <a:lnTo>
                      <a:pt x="415" y="599557"/>
                    </a:lnTo>
                    <a:lnTo>
                      <a:pt x="526" y="600600"/>
                    </a:lnTo>
                    <a:lnTo>
                      <a:pt x="644" y="601609"/>
                    </a:lnTo>
                    <a:lnTo>
                      <a:pt x="770" y="602585"/>
                    </a:lnTo>
                    <a:lnTo>
                      <a:pt x="910" y="603527"/>
                    </a:lnTo>
                    <a:lnTo>
                      <a:pt x="1058" y="604435"/>
                    </a:lnTo>
                    <a:lnTo>
                      <a:pt x="1220" y="605310"/>
                    </a:lnTo>
                    <a:lnTo>
                      <a:pt x="1390" y="606151"/>
                    </a:lnTo>
                    <a:lnTo>
                      <a:pt x="1568" y="606958"/>
                    </a:lnTo>
                    <a:lnTo>
                      <a:pt x="1752" y="607732"/>
                    </a:lnTo>
                    <a:lnTo>
                      <a:pt x="1945" y="608472"/>
                    </a:lnTo>
                    <a:lnTo>
                      <a:pt x="2152" y="609145"/>
                    </a:lnTo>
                    <a:lnTo>
                      <a:pt x="2359" y="609784"/>
                    </a:lnTo>
                    <a:lnTo>
                      <a:pt x="2580" y="610389"/>
                    </a:lnTo>
                    <a:lnTo>
                      <a:pt x="2802" y="610961"/>
                    </a:lnTo>
                    <a:lnTo>
                      <a:pt x="3038" y="611466"/>
                    </a:lnTo>
                    <a:lnTo>
                      <a:pt x="3275" y="611937"/>
                    </a:lnTo>
                    <a:lnTo>
                      <a:pt x="3526" y="612341"/>
                    </a:lnTo>
                    <a:lnTo>
                      <a:pt x="3777" y="612711"/>
                    </a:lnTo>
                    <a:lnTo>
                      <a:pt x="4036" y="613013"/>
                    </a:lnTo>
                    <a:lnTo>
                      <a:pt x="4295" y="613249"/>
                    </a:lnTo>
                    <a:lnTo>
                      <a:pt x="4568" y="613451"/>
                    </a:lnTo>
                    <a:lnTo>
                      <a:pt x="4842" y="613619"/>
                    </a:lnTo>
                    <a:lnTo>
                      <a:pt x="5115" y="613686"/>
                    </a:lnTo>
                    <a:lnTo>
                      <a:pt x="5396" y="613720"/>
                    </a:lnTo>
                    <a:lnTo>
                      <a:pt x="5677" y="613686"/>
                    </a:lnTo>
                    <a:lnTo>
                      <a:pt x="5950" y="613619"/>
                    </a:lnTo>
                    <a:lnTo>
                      <a:pt x="6216" y="613451"/>
                    </a:lnTo>
                    <a:lnTo>
                      <a:pt x="6482" y="613249"/>
                    </a:lnTo>
                    <a:lnTo>
                      <a:pt x="6741" y="613013"/>
                    </a:lnTo>
                    <a:lnTo>
                      <a:pt x="7000" y="612711"/>
                    </a:lnTo>
                    <a:lnTo>
                      <a:pt x="7251" y="612341"/>
                    </a:lnTo>
                    <a:lnTo>
                      <a:pt x="7495" y="611937"/>
                    </a:lnTo>
                    <a:lnTo>
                      <a:pt x="7731" y="611466"/>
                    </a:lnTo>
                    <a:lnTo>
                      <a:pt x="7968" y="610961"/>
                    </a:lnTo>
                    <a:lnTo>
                      <a:pt x="8190" y="610389"/>
                    </a:lnTo>
                    <a:lnTo>
                      <a:pt x="8411" y="609784"/>
                    </a:lnTo>
                    <a:lnTo>
                      <a:pt x="8618" y="609145"/>
                    </a:lnTo>
                    <a:lnTo>
                      <a:pt x="8825" y="608472"/>
                    </a:lnTo>
                    <a:lnTo>
                      <a:pt x="9025" y="607732"/>
                    </a:lnTo>
                    <a:lnTo>
                      <a:pt x="9209" y="606958"/>
                    </a:lnTo>
                    <a:lnTo>
                      <a:pt x="9387" y="606151"/>
                    </a:lnTo>
                    <a:lnTo>
                      <a:pt x="9557" y="605310"/>
                    </a:lnTo>
                    <a:lnTo>
                      <a:pt x="9719" y="604435"/>
                    </a:lnTo>
                    <a:lnTo>
                      <a:pt x="9867" y="603527"/>
                    </a:lnTo>
                    <a:lnTo>
                      <a:pt x="10008" y="602585"/>
                    </a:lnTo>
                    <a:lnTo>
                      <a:pt x="10141" y="601609"/>
                    </a:lnTo>
                    <a:lnTo>
                      <a:pt x="10259" y="600600"/>
                    </a:lnTo>
                    <a:lnTo>
                      <a:pt x="10370" y="599557"/>
                    </a:lnTo>
                    <a:lnTo>
                      <a:pt x="10466" y="598480"/>
                    </a:lnTo>
                    <a:lnTo>
                      <a:pt x="10554" y="597404"/>
                    </a:lnTo>
                    <a:lnTo>
                      <a:pt x="10621" y="596294"/>
                    </a:lnTo>
                    <a:lnTo>
                      <a:pt x="10687" y="595150"/>
                    </a:lnTo>
                    <a:lnTo>
                      <a:pt x="10732" y="593972"/>
                    </a:lnTo>
                    <a:lnTo>
                      <a:pt x="10769" y="592795"/>
                    </a:lnTo>
                    <a:lnTo>
                      <a:pt x="10791" y="591618"/>
                    </a:lnTo>
                    <a:lnTo>
                      <a:pt x="10798" y="590373"/>
                    </a:lnTo>
                    <a:lnTo>
                      <a:pt x="10791" y="589195"/>
                    </a:lnTo>
                    <a:lnTo>
                      <a:pt x="10769" y="588018"/>
                    </a:lnTo>
                    <a:lnTo>
                      <a:pt x="10732" y="586840"/>
                    </a:lnTo>
                    <a:lnTo>
                      <a:pt x="10687" y="585697"/>
                    </a:lnTo>
                    <a:lnTo>
                      <a:pt x="10621" y="584586"/>
                    </a:lnTo>
                    <a:lnTo>
                      <a:pt x="10554" y="583476"/>
                    </a:lnTo>
                    <a:lnTo>
                      <a:pt x="10466" y="582400"/>
                    </a:lnTo>
                    <a:lnTo>
                      <a:pt x="10370" y="581323"/>
                    </a:lnTo>
                    <a:lnTo>
                      <a:pt x="10259" y="580280"/>
                    </a:lnTo>
                    <a:lnTo>
                      <a:pt x="10141" y="579271"/>
                    </a:lnTo>
                    <a:lnTo>
                      <a:pt x="10008" y="578296"/>
                    </a:lnTo>
                    <a:lnTo>
                      <a:pt x="9867" y="577354"/>
                    </a:lnTo>
                    <a:lnTo>
                      <a:pt x="9719" y="576445"/>
                    </a:lnTo>
                    <a:lnTo>
                      <a:pt x="9557" y="575571"/>
                    </a:lnTo>
                    <a:lnTo>
                      <a:pt x="9387" y="574730"/>
                    </a:lnTo>
                    <a:lnTo>
                      <a:pt x="9209" y="573889"/>
                    </a:lnTo>
                    <a:lnTo>
                      <a:pt x="9025" y="573115"/>
                    </a:lnTo>
                    <a:lnTo>
                      <a:pt x="8825" y="572408"/>
                    </a:lnTo>
                    <a:lnTo>
                      <a:pt x="8618" y="571702"/>
                    </a:lnTo>
                    <a:lnTo>
                      <a:pt x="8411" y="571029"/>
                    </a:lnTo>
                    <a:lnTo>
                      <a:pt x="8190" y="570423"/>
                    </a:lnTo>
                    <a:lnTo>
                      <a:pt x="7968" y="569885"/>
                    </a:lnTo>
                    <a:lnTo>
                      <a:pt x="7731" y="569347"/>
                    </a:lnTo>
                    <a:lnTo>
                      <a:pt x="7495" y="568876"/>
                    </a:lnTo>
                    <a:lnTo>
                      <a:pt x="7251" y="568472"/>
                    </a:lnTo>
                    <a:lnTo>
                      <a:pt x="7000" y="568102"/>
                    </a:lnTo>
                    <a:lnTo>
                      <a:pt x="6741" y="567766"/>
                    </a:lnTo>
                    <a:lnTo>
                      <a:pt x="6482" y="567530"/>
                    </a:lnTo>
                    <a:lnTo>
                      <a:pt x="6216" y="567328"/>
                    </a:lnTo>
                    <a:lnTo>
                      <a:pt x="5950" y="567160"/>
                    </a:lnTo>
                    <a:lnTo>
                      <a:pt x="5677"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4"/>
              <p:cNvSpPr/>
              <p:nvPr/>
            </p:nvSpPr>
            <p:spPr>
              <a:xfrm>
                <a:off x="11835774" y="1047749"/>
                <a:ext cx="55601" cy="876085"/>
              </a:xfrm>
              <a:custGeom>
                <a:avLst/>
                <a:gdLst/>
                <a:ahLst/>
                <a:cxnLst/>
                <a:rect l="l" t="t" r="r" b="b"/>
                <a:pathLst>
                  <a:path w="10791" h="613720" extrusionOk="0">
                    <a:moveTo>
                      <a:pt x="5395" y="0"/>
                    </a:moveTo>
                    <a:lnTo>
                      <a:pt x="5114" y="34"/>
                    </a:lnTo>
                    <a:lnTo>
                      <a:pt x="4841" y="135"/>
                    </a:lnTo>
                    <a:lnTo>
                      <a:pt x="4568" y="269"/>
                    </a:lnTo>
                    <a:lnTo>
                      <a:pt x="4294" y="471"/>
                    </a:lnTo>
                    <a:lnTo>
                      <a:pt x="4035" y="740"/>
                    </a:lnTo>
                    <a:lnTo>
                      <a:pt x="3777" y="1043"/>
                    </a:lnTo>
                    <a:lnTo>
                      <a:pt x="3526" y="1413"/>
                    </a:lnTo>
                    <a:lnTo>
                      <a:pt x="3274" y="1850"/>
                    </a:lnTo>
                    <a:lnTo>
                      <a:pt x="3038" y="2321"/>
                    </a:lnTo>
                    <a:lnTo>
                      <a:pt x="2801" y="2826"/>
                    </a:lnTo>
                    <a:lnTo>
                      <a:pt x="2580" y="3398"/>
                    </a:lnTo>
                    <a:lnTo>
                      <a:pt x="2358" y="4003"/>
                    </a:lnTo>
                    <a:lnTo>
                      <a:pt x="2151" y="4643"/>
                    </a:lnTo>
                    <a:lnTo>
                      <a:pt x="1944" y="5349"/>
                    </a:lnTo>
                    <a:lnTo>
                      <a:pt x="1752" y="6089"/>
                    </a:lnTo>
                    <a:lnTo>
                      <a:pt x="1560" y="6863"/>
                    </a:lnTo>
                    <a:lnTo>
                      <a:pt x="1382" y="7670"/>
                    </a:lnTo>
                    <a:lnTo>
                      <a:pt x="1220" y="8511"/>
                    </a:lnTo>
                    <a:lnTo>
                      <a:pt x="1057" y="9420"/>
                    </a:lnTo>
                    <a:lnTo>
                      <a:pt x="909" y="10328"/>
                    </a:lnTo>
                    <a:lnTo>
                      <a:pt x="769" y="11270"/>
                    </a:lnTo>
                    <a:lnTo>
                      <a:pt x="643" y="12245"/>
                    </a:lnTo>
                    <a:lnTo>
                      <a:pt x="525" y="13255"/>
                    </a:lnTo>
                    <a:lnTo>
                      <a:pt x="414" y="14298"/>
                    </a:lnTo>
                    <a:lnTo>
                      <a:pt x="318" y="15340"/>
                    </a:lnTo>
                    <a:lnTo>
                      <a:pt x="237" y="16417"/>
                    </a:lnTo>
                    <a:lnTo>
                      <a:pt x="163" y="17527"/>
                    </a:lnTo>
                    <a:lnTo>
                      <a:pt x="104" y="18671"/>
                    </a:lnTo>
                    <a:lnTo>
                      <a:pt x="59" y="19815"/>
                    </a:lnTo>
                    <a:lnTo>
                      <a:pt x="30" y="20959"/>
                    </a:lnTo>
                    <a:lnTo>
                      <a:pt x="8" y="22136"/>
                    </a:lnTo>
                    <a:lnTo>
                      <a:pt x="0" y="23347"/>
                    </a:lnTo>
                    <a:lnTo>
                      <a:pt x="8" y="24558"/>
                    </a:lnTo>
                    <a:lnTo>
                      <a:pt x="30" y="25736"/>
                    </a:lnTo>
                    <a:lnTo>
                      <a:pt x="59" y="26879"/>
                    </a:lnTo>
                    <a:lnTo>
                      <a:pt x="104" y="28023"/>
                    </a:lnTo>
                    <a:lnTo>
                      <a:pt x="163" y="29167"/>
                    </a:lnTo>
                    <a:lnTo>
                      <a:pt x="237" y="30277"/>
                    </a:lnTo>
                    <a:lnTo>
                      <a:pt x="318" y="31354"/>
                    </a:lnTo>
                    <a:lnTo>
                      <a:pt x="414" y="32397"/>
                    </a:lnTo>
                    <a:lnTo>
                      <a:pt x="525" y="33440"/>
                    </a:lnTo>
                    <a:lnTo>
                      <a:pt x="643" y="34449"/>
                    </a:lnTo>
                    <a:lnTo>
                      <a:pt x="769" y="35424"/>
                    </a:lnTo>
                    <a:lnTo>
                      <a:pt x="909" y="36366"/>
                    </a:lnTo>
                    <a:lnTo>
                      <a:pt x="1057" y="37275"/>
                    </a:lnTo>
                    <a:lnTo>
                      <a:pt x="1220" y="38183"/>
                    </a:lnTo>
                    <a:lnTo>
                      <a:pt x="1382" y="39024"/>
                    </a:lnTo>
                    <a:lnTo>
                      <a:pt x="1560" y="39831"/>
                    </a:lnTo>
                    <a:lnTo>
                      <a:pt x="1752" y="40605"/>
                    </a:lnTo>
                    <a:lnTo>
                      <a:pt x="1944" y="41345"/>
                    </a:lnTo>
                    <a:lnTo>
                      <a:pt x="2151" y="42052"/>
                    </a:lnTo>
                    <a:lnTo>
                      <a:pt x="2358" y="42691"/>
                    </a:lnTo>
                    <a:lnTo>
                      <a:pt x="2580" y="43296"/>
                    </a:lnTo>
                    <a:lnTo>
                      <a:pt x="2801" y="43868"/>
                    </a:lnTo>
                    <a:lnTo>
                      <a:pt x="3038" y="44373"/>
                    </a:lnTo>
                    <a:lnTo>
                      <a:pt x="3274" y="44844"/>
                    </a:lnTo>
                    <a:lnTo>
                      <a:pt x="3526" y="45281"/>
                    </a:lnTo>
                    <a:lnTo>
                      <a:pt x="3777" y="45651"/>
                    </a:lnTo>
                    <a:lnTo>
                      <a:pt x="4035" y="45954"/>
                    </a:lnTo>
                    <a:lnTo>
                      <a:pt x="4294" y="46223"/>
                    </a:lnTo>
                    <a:lnTo>
                      <a:pt x="4568" y="46425"/>
                    </a:lnTo>
                    <a:lnTo>
                      <a:pt x="4841" y="46560"/>
                    </a:lnTo>
                    <a:lnTo>
                      <a:pt x="5114" y="46661"/>
                    </a:lnTo>
                    <a:lnTo>
                      <a:pt x="5395" y="46694"/>
                    </a:lnTo>
                    <a:lnTo>
                      <a:pt x="5676" y="46661"/>
                    </a:lnTo>
                    <a:lnTo>
                      <a:pt x="5950" y="46560"/>
                    </a:lnTo>
                    <a:lnTo>
                      <a:pt x="6216" y="46425"/>
                    </a:lnTo>
                    <a:lnTo>
                      <a:pt x="6482" y="46223"/>
                    </a:lnTo>
                    <a:lnTo>
                      <a:pt x="6740" y="45954"/>
                    </a:lnTo>
                    <a:lnTo>
                      <a:pt x="6999" y="45651"/>
                    </a:lnTo>
                    <a:lnTo>
                      <a:pt x="7250" y="45281"/>
                    </a:lnTo>
                    <a:lnTo>
                      <a:pt x="7494" y="44844"/>
                    </a:lnTo>
                    <a:lnTo>
                      <a:pt x="7731" y="44373"/>
                    </a:lnTo>
                    <a:lnTo>
                      <a:pt x="7960" y="43868"/>
                    </a:lnTo>
                    <a:lnTo>
                      <a:pt x="8189" y="43296"/>
                    </a:lnTo>
                    <a:lnTo>
                      <a:pt x="8411" y="42691"/>
                    </a:lnTo>
                    <a:lnTo>
                      <a:pt x="8618" y="42052"/>
                    </a:lnTo>
                    <a:lnTo>
                      <a:pt x="8824" y="41345"/>
                    </a:lnTo>
                    <a:lnTo>
                      <a:pt x="9017" y="40605"/>
                    </a:lnTo>
                    <a:lnTo>
                      <a:pt x="9209" y="39831"/>
                    </a:lnTo>
                    <a:lnTo>
                      <a:pt x="9386" y="39024"/>
                    </a:lnTo>
                    <a:lnTo>
                      <a:pt x="9556" y="38183"/>
                    </a:lnTo>
                    <a:lnTo>
                      <a:pt x="9719" y="37275"/>
                    </a:lnTo>
                    <a:lnTo>
                      <a:pt x="9867" y="36366"/>
                    </a:lnTo>
                    <a:lnTo>
                      <a:pt x="10007" y="35424"/>
                    </a:lnTo>
                    <a:lnTo>
                      <a:pt x="10140" y="34449"/>
                    </a:lnTo>
                    <a:lnTo>
                      <a:pt x="10258" y="33440"/>
                    </a:lnTo>
                    <a:lnTo>
                      <a:pt x="10369" y="32397"/>
                    </a:lnTo>
                    <a:lnTo>
                      <a:pt x="10465" y="31354"/>
                    </a:lnTo>
                    <a:lnTo>
                      <a:pt x="10546" y="30277"/>
                    </a:lnTo>
                    <a:lnTo>
                      <a:pt x="10620" y="29167"/>
                    </a:lnTo>
                    <a:lnTo>
                      <a:pt x="10687" y="28023"/>
                    </a:lnTo>
                    <a:lnTo>
                      <a:pt x="10731" y="26879"/>
                    </a:lnTo>
                    <a:lnTo>
                      <a:pt x="10768" y="25736"/>
                    </a:lnTo>
                    <a:lnTo>
                      <a:pt x="10790" y="24558"/>
                    </a:lnTo>
                    <a:lnTo>
                      <a:pt x="10790" y="23347"/>
                    </a:lnTo>
                    <a:lnTo>
                      <a:pt x="10790" y="22136"/>
                    </a:lnTo>
                    <a:lnTo>
                      <a:pt x="10768" y="20959"/>
                    </a:lnTo>
                    <a:lnTo>
                      <a:pt x="10731" y="19815"/>
                    </a:lnTo>
                    <a:lnTo>
                      <a:pt x="10687" y="18671"/>
                    </a:lnTo>
                    <a:lnTo>
                      <a:pt x="10620" y="17527"/>
                    </a:lnTo>
                    <a:lnTo>
                      <a:pt x="10546" y="16417"/>
                    </a:lnTo>
                    <a:lnTo>
                      <a:pt x="10465" y="15340"/>
                    </a:lnTo>
                    <a:lnTo>
                      <a:pt x="10369" y="14298"/>
                    </a:lnTo>
                    <a:lnTo>
                      <a:pt x="10258" y="13255"/>
                    </a:lnTo>
                    <a:lnTo>
                      <a:pt x="10140" y="12245"/>
                    </a:lnTo>
                    <a:lnTo>
                      <a:pt x="10007" y="11270"/>
                    </a:lnTo>
                    <a:lnTo>
                      <a:pt x="9867" y="10328"/>
                    </a:lnTo>
                    <a:lnTo>
                      <a:pt x="9719" y="9420"/>
                    </a:lnTo>
                    <a:lnTo>
                      <a:pt x="9556" y="8511"/>
                    </a:lnTo>
                    <a:lnTo>
                      <a:pt x="9386" y="7670"/>
                    </a:lnTo>
                    <a:lnTo>
                      <a:pt x="9209" y="6863"/>
                    </a:lnTo>
                    <a:lnTo>
                      <a:pt x="9017" y="6089"/>
                    </a:lnTo>
                    <a:lnTo>
                      <a:pt x="8824" y="5349"/>
                    </a:lnTo>
                    <a:lnTo>
                      <a:pt x="8618" y="4643"/>
                    </a:lnTo>
                    <a:lnTo>
                      <a:pt x="8411" y="4003"/>
                    </a:lnTo>
                    <a:lnTo>
                      <a:pt x="8189" y="3398"/>
                    </a:lnTo>
                    <a:lnTo>
                      <a:pt x="7960" y="2826"/>
                    </a:lnTo>
                    <a:lnTo>
                      <a:pt x="7731" y="2321"/>
                    </a:lnTo>
                    <a:lnTo>
                      <a:pt x="7494" y="1850"/>
                    </a:lnTo>
                    <a:lnTo>
                      <a:pt x="7250" y="1413"/>
                    </a:lnTo>
                    <a:lnTo>
                      <a:pt x="6999" y="1043"/>
                    </a:lnTo>
                    <a:lnTo>
                      <a:pt x="6740" y="740"/>
                    </a:lnTo>
                    <a:lnTo>
                      <a:pt x="6482" y="471"/>
                    </a:lnTo>
                    <a:lnTo>
                      <a:pt x="6216" y="269"/>
                    </a:lnTo>
                    <a:lnTo>
                      <a:pt x="5950" y="135"/>
                    </a:lnTo>
                    <a:lnTo>
                      <a:pt x="5676" y="34"/>
                    </a:lnTo>
                    <a:lnTo>
                      <a:pt x="5395" y="0"/>
                    </a:lnTo>
                    <a:close/>
                    <a:moveTo>
                      <a:pt x="5395" y="113472"/>
                    </a:moveTo>
                    <a:lnTo>
                      <a:pt x="5114" y="113506"/>
                    </a:lnTo>
                    <a:lnTo>
                      <a:pt x="4841" y="113573"/>
                    </a:lnTo>
                    <a:lnTo>
                      <a:pt x="4568" y="113742"/>
                    </a:lnTo>
                    <a:lnTo>
                      <a:pt x="4294" y="113943"/>
                    </a:lnTo>
                    <a:lnTo>
                      <a:pt x="4035" y="114213"/>
                    </a:lnTo>
                    <a:lnTo>
                      <a:pt x="3777" y="114515"/>
                    </a:lnTo>
                    <a:lnTo>
                      <a:pt x="3526" y="114885"/>
                    </a:lnTo>
                    <a:lnTo>
                      <a:pt x="3274" y="115323"/>
                    </a:lnTo>
                    <a:lnTo>
                      <a:pt x="3038" y="115794"/>
                    </a:lnTo>
                    <a:lnTo>
                      <a:pt x="2801" y="116298"/>
                    </a:lnTo>
                    <a:lnTo>
                      <a:pt x="2580" y="116870"/>
                    </a:lnTo>
                    <a:lnTo>
                      <a:pt x="2358" y="117476"/>
                    </a:lnTo>
                    <a:lnTo>
                      <a:pt x="2151" y="118115"/>
                    </a:lnTo>
                    <a:lnTo>
                      <a:pt x="1944" y="118821"/>
                    </a:lnTo>
                    <a:lnTo>
                      <a:pt x="1752" y="119562"/>
                    </a:lnTo>
                    <a:lnTo>
                      <a:pt x="1560" y="120335"/>
                    </a:lnTo>
                    <a:lnTo>
                      <a:pt x="1382" y="121143"/>
                    </a:lnTo>
                    <a:lnTo>
                      <a:pt x="1220" y="121984"/>
                    </a:lnTo>
                    <a:lnTo>
                      <a:pt x="1057" y="122858"/>
                    </a:lnTo>
                    <a:lnTo>
                      <a:pt x="909" y="123800"/>
                    </a:lnTo>
                    <a:lnTo>
                      <a:pt x="769" y="124742"/>
                    </a:lnTo>
                    <a:lnTo>
                      <a:pt x="643" y="125718"/>
                    </a:lnTo>
                    <a:lnTo>
                      <a:pt x="525" y="126727"/>
                    </a:lnTo>
                    <a:lnTo>
                      <a:pt x="414" y="127736"/>
                    </a:lnTo>
                    <a:lnTo>
                      <a:pt x="318" y="128813"/>
                    </a:lnTo>
                    <a:lnTo>
                      <a:pt x="237" y="129889"/>
                    </a:lnTo>
                    <a:lnTo>
                      <a:pt x="163" y="131000"/>
                    </a:lnTo>
                    <a:lnTo>
                      <a:pt x="104" y="132110"/>
                    </a:lnTo>
                    <a:lnTo>
                      <a:pt x="59" y="133254"/>
                    </a:lnTo>
                    <a:lnTo>
                      <a:pt x="30" y="134431"/>
                    </a:lnTo>
                    <a:lnTo>
                      <a:pt x="8" y="135608"/>
                    </a:lnTo>
                    <a:lnTo>
                      <a:pt x="0" y="136820"/>
                    </a:lnTo>
                    <a:lnTo>
                      <a:pt x="8" y="137997"/>
                    </a:lnTo>
                    <a:lnTo>
                      <a:pt x="30" y="139174"/>
                    </a:lnTo>
                    <a:lnTo>
                      <a:pt x="59" y="140352"/>
                    </a:lnTo>
                    <a:lnTo>
                      <a:pt x="104" y="141496"/>
                    </a:lnTo>
                    <a:lnTo>
                      <a:pt x="163" y="142640"/>
                    </a:lnTo>
                    <a:lnTo>
                      <a:pt x="237" y="143716"/>
                    </a:lnTo>
                    <a:lnTo>
                      <a:pt x="318" y="144826"/>
                    </a:lnTo>
                    <a:lnTo>
                      <a:pt x="414" y="145869"/>
                    </a:lnTo>
                    <a:lnTo>
                      <a:pt x="525" y="146912"/>
                    </a:lnTo>
                    <a:lnTo>
                      <a:pt x="643" y="147921"/>
                    </a:lnTo>
                    <a:lnTo>
                      <a:pt x="769" y="148897"/>
                    </a:lnTo>
                    <a:lnTo>
                      <a:pt x="909" y="149839"/>
                    </a:lnTo>
                    <a:lnTo>
                      <a:pt x="1057" y="150747"/>
                    </a:lnTo>
                    <a:lnTo>
                      <a:pt x="1220" y="151622"/>
                    </a:lnTo>
                    <a:lnTo>
                      <a:pt x="1382" y="152496"/>
                    </a:lnTo>
                    <a:lnTo>
                      <a:pt x="1560" y="153304"/>
                    </a:lnTo>
                    <a:lnTo>
                      <a:pt x="1752" y="154078"/>
                    </a:lnTo>
                    <a:lnTo>
                      <a:pt x="1944" y="154818"/>
                    </a:lnTo>
                    <a:lnTo>
                      <a:pt x="2151" y="155491"/>
                    </a:lnTo>
                    <a:lnTo>
                      <a:pt x="2358" y="156163"/>
                    </a:lnTo>
                    <a:lnTo>
                      <a:pt x="2580" y="156769"/>
                    </a:lnTo>
                    <a:lnTo>
                      <a:pt x="2801" y="157341"/>
                    </a:lnTo>
                    <a:lnTo>
                      <a:pt x="3038" y="157845"/>
                    </a:lnTo>
                    <a:lnTo>
                      <a:pt x="3274" y="158316"/>
                    </a:lnTo>
                    <a:lnTo>
                      <a:pt x="3526" y="158720"/>
                    </a:lnTo>
                    <a:lnTo>
                      <a:pt x="3777" y="159090"/>
                    </a:lnTo>
                    <a:lnTo>
                      <a:pt x="4035" y="159427"/>
                    </a:lnTo>
                    <a:lnTo>
                      <a:pt x="4294" y="159696"/>
                    </a:lnTo>
                    <a:lnTo>
                      <a:pt x="4568" y="159898"/>
                    </a:lnTo>
                    <a:lnTo>
                      <a:pt x="4841" y="160032"/>
                    </a:lnTo>
                    <a:lnTo>
                      <a:pt x="5114" y="160133"/>
                    </a:lnTo>
                    <a:lnTo>
                      <a:pt x="5395"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0" y="157341"/>
                    </a:lnTo>
                    <a:lnTo>
                      <a:pt x="8189" y="156769"/>
                    </a:lnTo>
                    <a:lnTo>
                      <a:pt x="8411" y="156163"/>
                    </a:lnTo>
                    <a:lnTo>
                      <a:pt x="8618" y="155491"/>
                    </a:lnTo>
                    <a:lnTo>
                      <a:pt x="8824" y="154818"/>
                    </a:lnTo>
                    <a:lnTo>
                      <a:pt x="9017" y="154078"/>
                    </a:lnTo>
                    <a:lnTo>
                      <a:pt x="9209" y="153304"/>
                    </a:lnTo>
                    <a:lnTo>
                      <a:pt x="9386" y="152496"/>
                    </a:lnTo>
                    <a:lnTo>
                      <a:pt x="9556" y="151622"/>
                    </a:lnTo>
                    <a:lnTo>
                      <a:pt x="9719" y="150747"/>
                    </a:lnTo>
                    <a:lnTo>
                      <a:pt x="9867" y="149839"/>
                    </a:lnTo>
                    <a:lnTo>
                      <a:pt x="10007" y="148897"/>
                    </a:lnTo>
                    <a:lnTo>
                      <a:pt x="10140" y="147921"/>
                    </a:lnTo>
                    <a:lnTo>
                      <a:pt x="10258" y="146912"/>
                    </a:lnTo>
                    <a:lnTo>
                      <a:pt x="10369" y="145869"/>
                    </a:lnTo>
                    <a:lnTo>
                      <a:pt x="10465" y="144826"/>
                    </a:lnTo>
                    <a:lnTo>
                      <a:pt x="10546" y="143716"/>
                    </a:lnTo>
                    <a:lnTo>
                      <a:pt x="10620" y="142640"/>
                    </a:lnTo>
                    <a:lnTo>
                      <a:pt x="10687" y="141496"/>
                    </a:lnTo>
                    <a:lnTo>
                      <a:pt x="10731" y="140352"/>
                    </a:lnTo>
                    <a:lnTo>
                      <a:pt x="10768" y="139174"/>
                    </a:lnTo>
                    <a:lnTo>
                      <a:pt x="10790" y="137997"/>
                    </a:lnTo>
                    <a:lnTo>
                      <a:pt x="10790" y="136820"/>
                    </a:lnTo>
                    <a:lnTo>
                      <a:pt x="10790" y="135608"/>
                    </a:lnTo>
                    <a:lnTo>
                      <a:pt x="10768" y="134431"/>
                    </a:lnTo>
                    <a:lnTo>
                      <a:pt x="10731" y="133254"/>
                    </a:lnTo>
                    <a:lnTo>
                      <a:pt x="10687" y="132110"/>
                    </a:lnTo>
                    <a:lnTo>
                      <a:pt x="10620" y="131000"/>
                    </a:lnTo>
                    <a:lnTo>
                      <a:pt x="10546" y="129889"/>
                    </a:lnTo>
                    <a:lnTo>
                      <a:pt x="10465" y="128813"/>
                    </a:lnTo>
                    <a:lnTo>
                      <a:pt x="10369" y="127736"/>
                    </a:lnTo>
                    <a:lnTo>
                      <a:pt x="10258" y="126727"/>
                    </a:lnTo>
                    <a:lnTo>
                      <a:pt x="10140" y="125718"/>
                    </a:lnTo>
                    <a:lnTo>
                      <a:pt x="10007" y="124742"/>
                    </a:lnTo>
                    <a:lnTo>
                      <a:pt x="9867" y="123800"/>
                    </a:lnTo>
                    <a:lnTo>
                      <a:pt x="9719" y="122858"/>
                    </a:lnTo>
                    <a:lnTo>
                      <a:pt x="9556" y="121984"/>
                    </a:lnTo>
                    <a:lnTo>
                      <a:pt x="9386" y="121143"/>
                    </a:lnTo>
                    <a:lnTo>
                      <a:pt x="9209" y="120335"/>
                    </a:lnTo>
                    <a:lnTo>
                      <a:pt x="9017" y="119562"/>
                    </a:lnTo>
                    <a:lnTo>
                      <a:pt x="8824" y="118821"/>
                    </a:lnTo>
                    <a:lnTo>
                      <a:pt x="8618" y="118115"/>
                    </a:lnTo>
                    <a:lnTo>
                      <a:pt x="8411" y="117476"/>
                    </a:lnTo>
                    <a:lnTo>
                      <a:pt x="8189" y="116870"/>
                    </a:lnTo>
                    <a:lnTo>
                      <a:pt x="7960"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395" y="113472"/>
                    </a:lnTo>
                    <a:close/>
                    <a:moveTo>
                      <a:pt x="5114" y="226945"/>
                    </a:moveTo>
                    <a:lnTo>
                      <a:pt x="4841" y="227046"/>
                    </a:lnTo>
                    <a:lnTo>
                      <a:pt x="4568" y="227214"/>
                    </a:lnTo>
                    <a:lnTo>
                      <a:pt x="4294" y="227416"/>
                    </a:lnTo>
                    <a:lnTo>
                      <a:pt x="4035" y="227651"/>
                    </a:lnTo>
                    <a:lnTo>
                      <a:pt x="3777" y="227988"/>
                    </a:lnTo>
                    <a:lnTo>
                      <a:pt x="3526" y="228358"/>
                    </a:lnTo>
                    <a:lnTo>
                      <a:pt x="3274" y="228761"/>
                    </a:lnTo>
                    <a:lnTo>
                      <a:pt x="3038" y="229232"/>
                    </a:lnTo>
                    <a:lnTo>
                      <a:pt x="2801" y="229771"/>
                    </a:lnTo>
                    <a:lnTo>
                      <a:pt x="2580" y="230309"/>
                    </a:lnTo>
                    <a:lnTo>
                      <a:pt x="2358" y="230915"/>
                    </a:lnTo>
                    <a:lnTo>
                      <a:pt x="2151" y="231587"/>
                    </a:lnTo>
                    <a:lnTo>
                      <a:pt x="1944" y="232260"/>
                    </a:lnTo>
                    <a:lnTo>
                      <a:pt x="1752" y="233000"/>
                    </a:lnTo>
                    <a:lnTo>
                      <a:pt x="1560" y="233774"/>
                    </a:lnTo>
                    <a:lnTo>
                      <a:pt x="1382" y="234581"/>
                    </a:lnTo>
                    <a:lnTo>
                      <a:pt x="1220" y="235422"/>
                    </a:lnTo>
                    <a:lnTo>
                      <a:pt x="1057" y="236331"/>
                    </a:lnTo>
                    <a:lnTo>
                      <a:pt x="909" y="237239"/>
                    </a:lnTo>
                    <a:lnTo>
                      <a:pt x="769" y="238181"/>
                    </a:lnTo>
                    <a:lnTo>
                      <a:pt x="643" y="239157"/>
                    </a:lnTo>
                    <a:lnTo>
                      <a:pt x="525" y="240166"/>
                    </a:lnTo>
                    <a:lnTo>
                      <a:pt x="414" y="241209"/>
                    </a:lnTo>
                    <a:lnTo>
                      <a:pt x="318" y="242252"/>
                    </a:lnTo>
                    <a:lnTo>
                      <a:pt x="237" y="243328"/>
                    </a:lnTo>
                    <a:lnTo>
                      <a:pt x="163" y="244438"/>
                    </a:lnTo>
                    <a:lnTo>
                      <a:pt x="104" y="245582"/>
                    </a:lnTo>
                    <a:lnTo>
                      <a:pt x="59" y="246726"/>
                    </a:lnTo>
                    <a:lnTo>
                      <a:pt x="30" y="247903"/>
                    </a:lnTo>
                    <a:lnTo>
                      <a:pt x="8" y="249081"/>
                    </a:lnTo>
                    <a:lnTo>
                      <a:pt x="0" y="250258"/>
                    </a:lnTo>
                    <a:lnTo>
                      <a:pt x="8" y="251469"/>
                    </a:lnTo>
                    <a:lnTo>
                      <a:pt x="30" y="252647"/>
                    </a:lnTo>
                    <a:lnTo>
                      <a:pt x="59" y="253824"/>
                    </a:lnTo>
                    <a:lnTo>
                      <a:pt x="104" y="254968"/>
                    </a:lnTo>
                    <a:lnTo>
                      <a:pt x="163" y="256078"/>
                    </a:lnTo>
                    <a:lnTo>
                      <a:pt x="237" y="257188"/>
                    </a:lnTo>
                    <a:lnTo>
                      <a:pt x="318" y="258265"/>
                    </a:lnTo>
                    <a:lnTo>
                      <a:pt x="414" y="259341"/>
                    </a:lnTo>
                    <a:lnTo>
                      <a:pt x="525" y="260384"/>
                    </a:lnTo>
                    <a:lnTo>
                      <a:pt x="643" y="261360"/>
                    </a:lnTo>
                    <a:lnTo>
                      <a:pt x="769" y="262336"/>
                    </a:lnTo>
                    <a:lnTo>
                      <a:pt x="909" y="263311"/>
                    </a:lnTo>
                    <a:lnTo>
                      <a:pt x="1057" y="264220"/>
                    </a:lnTo>
                    <a:lnTo>
                      <a:pt x="1220" y="265094"/>
                    </a:lnTo>
                    <a:lnTo>
                      <a:pt x="1382" y="265935"/>
                    </a:lnTo>
                    <a:lnTo>
                      <a:pt x="1560" y="266743"/>
                    </a:lnTo>
                    <a:lnTo>
                      <a:pt x="1752" y="267516"/>
                    </a:lnTo>
                    <a:lnTo>
                      <a:pt x="1944" y="268256"/>
                    </a:lnTo>
                    <a:lnTo>
                      <a:pt x="2151" y="268963"/>
                    </a:lnTo>
                    <a:lnTo>
                      <a:pt x="2358" y="269602"/>
                    </a:lnTo>
                    <a:lnTo>
                      <a:pt x="2580" y="270208"/>
                    </a:lnTo>
                    <a:lnTo>
                      <a:pt x="2801" y="270780"/>
                    </a:lnTo>
                    <a:lnTo>
                      <a:pt x="3038" y="271318"/>
                    </a:lnTo>
                    <a:lnTo>
                      <a:pt x="3274" y="271789"/>
                    </a:lnTo>
                    <a:lnTo>
                      <a:pt x="3526" y="272193"/>
                    </a:lnTo>
                    <a:lnTo>
                      <a:pt x="3777" y="272563"/>
                    </a:lnTo>
                    <a:lnTo>
                      <a:pt x="4035" y="272865"/>
                    </a:lnTo>
                    <a:lnTo>
                      <a:pt x="4294" y="273134"/>
                    </a:lnTo>
                    <a:lnTo>
                      <a:pt x="4568" y="273336"/>
                    </a:lnTo>
                    <a:lnTo>
                      <a:pt x="4841" y="273505"/>
                    </a:lnTo>
                    <a:lnTo>
                      <a:pt x="5114" y="273572"/>
                    </a:lnTo>
                    <a:lnTo>
                      <a:pt x="5395"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0" y="270780"/>
                    </a:lnTo>
                    <a:lnTo>
                      <a:pt x="8189" y="270208"/>
                    </a:lnTo>
                    <a:lnTo>
                      <a:pt x="8411" y="269602"/>
                    </a:lnTo>
                    <a:lnTo>
                      <a:pt x="8618" y="268963"/>
                    </a:lnTo>
                    <a:lnTo>
                      <a:pt x="8824" y="268256"/>
                    </a:lnTo>
                    <a:lnTo>
                      <a:pt x="9017" y="267516"/>
                    </a:lnTo>
                    <a:lnTo>
                      <a:pt x="9209" y="266743"/>
                    </a:lnTo>
                    <a:lnTo>
                      <a:pt x="9386" y="265935"/>
                    </a:lnTo>
                    <a:lnTo>
                      <a:pt x="9556" y="265094"/>
                    </a:lnTo>
                    <a:lnTo>
                      <a:pt x="9719" y="264220"/>
                    </a:lnTo>
                    <a:lnTo>
                      <a:pt x="9867" y="263311"/>
                    </a:lnTo>
                    <a:lnTo>
                      <a:pt x="10007" y="262336"/>
                    </a:lnTo>
                    <a:lnTo>
                      <a:pt x="10140" y="261360"/>
                    </a:lnTo>
                    <a:lnTo>
                      <a:pt x="10258" y="260384"/>
                    </a:lnTo>
                    <a:lnTo>
                      <a:pt x="10369" y="259341"/>
                    </a:lnTo>
                    <a:lnTo>
                      <a:pt x="10465" y="258265"/>
                    </a:lnTo>
                    <a:lnTo>
                      <a:pt x="10546" y="257188"/>
                    </a:lnTo>
                    <a:lnTo>
                      <a:pt x="10620" y="256078"/>
                    </a:lnTo>
                    <a:lnTo>
                      <a:pt x="10687" y="254968"/>
                    </a:lnTo>
                    <a:lnTo>
                      <a:pt x="10731" y="253824"/>
                    </a:lnTo>
                    <a:lnTo>
                      <a:pt x="10768" y="252647"/>
                    </a:lnTo>
                    <a:lnTo>
                      <a:pt x="10790" y="251469"/>
                    </a:lnTo>
                    <a:lnTo>
                      <a:pt x="10790" y="250258"/>
                    </a:lnTo>
                    <a:lnTo>
                      <a:pt x="10790" y="249081"/>
                    </a:lnTo>
                    <a:lnTo>
                      <a:pt x="10768" y="247903"/>
                    </a:lnTo>
                    <a:lnTo>
                      <a:pt x="10731" y="246726"/>
                    </a:lnTo>
                    <a:lnTo>
                      <a:pt x="10687" y="245582"/>
                    </a:lnTo>
                    <a:lnTo>
                      <a:pt x="10620" y="244438"/>
                    </a:lnTo>
                    <a:lnTo>
                      <a:pt x="10546" y="243328"/>
                    </a:lnTo>
                    <a:lnTo>
                      <a:pt x="10465" y="242252"/>
                    </a:lnTo>
                    <a:lnTo>
                      <a:pt x="10369" y="241209"/>
                    </a:lnTo>
                    <a:lnTo>
                      <a:pt x="10258" y="240166"/>
                    </a:lnTo>
                    <a:lnTo>
                      <a:pt x="10140" y="239157"/>
                    </a:lnTo>
                    <a:lnTo>
                      <a:pt x="10007" y="238181"/>
                    </a:lnTo>
                    <a:lnTo>
                      <a:pt x="9867" y="237239"/>
                    </a:lnTo>
                    <a:lnTo>
                      <a:pt x="9719" y="236331"/>
                    </a:lnTo>
                    <a:lnTo>
                      <a:pt x="9556" y="235422"/>
                    </a:lnTo>
                    <a:lnTo>
                      <a:pt x="9386" y="234581"/>
                    </a:lnTo>
                    <a:lnTo>
                      <a:pt x="9209" y="233774"/>
                    </a:lnTo>
                    <a:lnTo>
                      <a:pt x="9017" y="233000"/>
                    </a:lnTo>
                    <a:lnTo>
                      <a:pt x="8824" y="232260"/>
                    </a:lnTo>
                    <a:lnTo>
                      <a:pt x="8618" y="231587"/>
                    </a:lnTo>
                    <a:lnTo>
                      <a:pt x="8411" y="230915"/>
                    </a:lnTo>
                    <a:lnTo>
                      <a:pt x="8189" y="230309"/>
                    </a:lnTo>
                    <a:lnTo>
                      <a:pt x="7960"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14" y="340384"/>
                    </a:moveTo>
                    <a:lnTo>
                      <a:pt x="4841" y="340485"/>
                    </a:lnTo>
                    <a:lnTo>
                      <a:pt x="4568" y="340653"/>
                    </a:lnTo>
                    <a:lnTo>
                      <a:pt x="4294" y="340855"/>
                    </a:lnTo>
                    <a:lnTo>
                      <a:pt x="4035" y="341124"/>
                    </a:lnTo>
                    <a:lnTo>
                      <a:pt x="3777" y="341426"/>
                    </a:lnTo>
                    <a:lnTo>
                      <a:pt x="3526" y="341797"/>
                    </a:lnTo>
                    <a:lnTo>
                      <a:pt x="3274" y="342200"/>
                    </a:lnTo>
                    <a:lnTo>
                      <a:pt x="3038" y="342671"/>
                    </a:lnTo>
                    <a:lnTo>
                      <a:pt x="2801" y="343209"/>
                    </a:lnTo>
                    <a:lnTo>
                      <a:pt x="2580" y="343748"/>
                    </a:lnTo>
                    <a:lnTo>
                      <a:pt x="2358" y="344387"/>
                    </a:lnTo>
                    <a:lnTo>
                      <a:pt x="2151" y="345026"/>
                    </a:lnTo>
                    <a:lnTo>
                      <a:pt x="1944" y="345733"/>
                    </a:lnTo>
                    <a:lnTo>
                      <a:pt x="1752" y="346439"/>
                    </a:lnTo>
                    <a:lnTo>
                      <a:pt x="1560" y="347213"/>
                    </a:lnTo>
                    <a:lnTo>
                      <a:pt x="1382" y="348054"/>
                    </a:lnTo>
                    <a:lnTo>
                      <a:pt x="1220" y="348895"/>
                    </a:lnTo>
                    <a:lnTo>
                      <a:pt x="1057" y="349770"/>
                    </a:lnTo>
                    <a:lnTo>
                      <a:pt x="909" y="350678"/>
                    </a:lnTo>
                    <a:lnTo>
                      <a:pt x="769" y="351620"/>
                    </a:lnTo>
                    <a:lnTo>
                      <a:pt x="643" y="352595"/>
                    </a:lnTo>
                    <a:lnTo>
                      <a:pt x="525" y="353605"/>
                    </a:lnTo>
                    <a:lnTo>
                      <a:pt x="414" y="354648"/>
                    </a:lnTo>
                    <a:lnTo>
                      <a:pt x="318" y="355724"/>
                    </a:lnTo>
                    <a:lnTo>
                      <a:pt x="237" y="356801"/>
                    </a:lnTo>
                    <a:lnTo>
                      <a:pt x="163" y="357911"/>
                    </a:lnTo>
                    <a:lnTo>
                      <a:pt x="104" y="359021"/>
                    </a:lnTo>
                    <a:lnTo>
                      <a:pt x="59" y="360165"/>
                    </a:lnTo>
                    <a:lnTo>
                      <a:pt x="30" y="361342"/>
                    </a:lnTo>
                    <a:lnTo>
                      <a:pt x="8" y="362520"/>
                    </a:lnTo>
                    <a:lnTo>
                      <a:pt x="0" y="363697"/>
                    </a:lnTo>
                    <a:lnTo>
                      <a:pt x="8" y="364908"/>
                    </a:lnTo>
                    <a:lnTo>
                      <a:pt x="30" y="366086"/>
                    </a:lnTo>
                    <a:lnTo>
                      <a:pt x="59" y="367263"/>
                    </a:lnTo>
                    <a:lnTo>
                      <a:pt x="104" y="368407"/>
                    </a:lnTo>
                    <a:lnTo>
                      <a:pt x="163" y="369517"/>
                    </a:lnTo>
                    <a:lnTo>
                      <a:pt x="237" y="370627"/>
                    </a:lnTo>
                    <a:lnTo>
                      <a:pt x="318" y="371704"/>
                    </a:lnTo>
                    <a:lnTo>
                      <a:pt x="414" y="372780"/>
                    </a:lnTo>
                    <a:lnTo>
                      <a:pt x="525" y="373823"/>
                    </a:lnTo>
                    <a:lnTo>
                      <a:pt x="643" y="374799"/>
                    </a:lnTo>
                    <a:lnTo>
                      <a:pt x="769" y="375808"/>
                    </a:lnTo>
                    <a:lnTo>
                      <a:pt x="909" y="376750"/>
                    </a:lnTo>
                    <a:lnTo>
                      <a:pt x="1057" y="377658"/>
                    </a:lnTo>
                    <a:lnTo>
                      <a:pt x="1220" y="378533"/>
                    </a:lnTo>
                    <a:lnTo>
                      <a:pt x="1382" y="379374"/>
                    </a:lnTo>
                    <a:lnTo>
                      <a:pt x="1560" y="380215"/>
                    </a:lnTo>
                    <a:lnTo>
                      <a:pt x="1752" y="380989"/>
                    </a:lnTo>
                    <a:lnTo>
                      <a:pt x="1944" y="381695"/>
                    </a:lnTo>
                    <a:lnTo>
                      <a:pt x="2151" y="382402"/>
                    </a:lnTo>
                    <a:lnTo>
                      <a:pt x="2358" y="383041"/>
                    </a:lnTo>
                    <a:lnTo>
                      <a:pt x="2580" y="383680"/>
                    </a:lnTo>
                    <a:lnTo>
                      <a:pt x="2801" y="384218"/>
                    </a:lnTo>
                    <a:lnTo>
                      <a:pt x="3038" y="384757"/>
                    </a:lnTo>
                    <a:lnTo>
                      <a:pt x="3274" y="385228"/>
                    </a:lnTo>
                    <a:lnTo>
                      <a:pt x="3526" y="385631"/>
                    </a:lnTo>
                    <a:lnTo>
                      <a:pt x="3777" y="386001"/>
                    </a:lnTo>
                    <a:lnTo>
                      <a:pt x="4035" y="386304"/>
                    </a:lnTo>
                    <a:lnTo>
                      <a:pt x="4294" y="386573"/>
                    </a:lnTo>
                    <a:lnTo>
                      <a:pt x="4568" y="386775"/>
                    </a:lnTo>
                    <a:lnTo>
                      <a:pt x="4841" y="386943"/>
                    </a:lnTo>
                    <a:lnTo>
                      <a:pt x="5114"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0" y="384218"/>
                    </a:lnTo>
                    <a:lnTo>
                      <a:pt x="8189" y="383680"/>
                    </a:lnTo>
                    <a:lnTo>
                      <a:pt x="8411" y="383041"/>
                    </a:lnTo>
                    <a:lnTo>
                      <a:pt x="8618" y="382402"/>
                    </a:lnTo>
                    <a:lnTo>
                      <a:pt x="8824" y="381695"/>
                    </a:lnTo>
                    <a:lnTo>
                      <a:pt x="9017" y="380989"/>
                    </a:lnTo>
                    <a:lnTo>
                      <a:pt x="9209" y="380215"/>
                    </a:lnTo>
                    <a:lnTo>
                      <a:pt x="9386" y="379374"/>
                    </a:lnTo>
                    <a:lnTo>
                      <a:pt x="9556" y="378533"/>
                    </a:lnTo>
                    <a:lnTo>
                      <a:pt x="9719" y="377658"/>
                    </a:lnTo>
                    <a:lnTo>
                      <a:pt x="9867" y="376750"/>
                    </a:lnTo>
                    <a:lnTo>
                      <a:pt x="10007" y="375808"/>
                    </a:lnTo>
                    <a:lnTo>
                      <a:pt x="10140" y="374799"/>
                    </a:lnTo>
                    <a:lnTo>
                      <a:pt x="10258" y="373823"/>
                    </a:lnTo>
                    <a:lnTo>
                      <a:pt x="10369" y="372780"/>
                    </a:lnTo>
                    <a:lnTo>
                      <a:pt x="10465" y="371704"/>
                    </a:lnTo>
                    <a:lnTo>
                      <a:pt x="10546" y="370627"/>
                    </a:lnTo>
                    <a:lnTo>
                      <a:pt x="10620" y="369517"/>
                    </a:lnTo>
                    <a:lnTo>
                      <a:pt x="10687" y="368407"/>
                    </a:lnTo>
                    <a:lnTo>
                      <a:pt x="10731" y="367263"/>
                    </a:lnTo>
                    <a:lnTo>
                      <a:pt x="10768" y="366086"/>
                    </a:lnTo>
                    <a:lnTo>
                      <a:pt x="10790" y="364908"/>
                    </a:lnTo>
                    <a:lnTo>
                      <a:pt x="10790" y="363697"/>
                    </a:lnTo>
                    <a:lnTo>
                      <a:pt x="10790" y="362520"/>
                    </a:lnTo>
                    <a:lnTo>
                      <a:pt x="10768" y="361342"/>
                    </a:lnTo>
                    <a:lnTo>
                      <a:pt x="10731" y="360165"/>
                    </a:lnTo>
                    <a:lnTo>
                      <a:pt x="10687" y="359021"/>
                    </a:lnTo>
                    <a:lnTo>
                      <a:pt x="10620" y="357911"/>
                    </a:lnTo>
                    <a:lnTo>
                      <a:pt x="10546" y="356801"/>
                    </a:lnTo>
                    <a:lnTo>
                      <a:pt x="10465" y="355724"/>
                    </a:lnTo>
                    <a:lnTo>
                      <a:pt x="10369" y="354648"/>
                    </a:lnTo>
                    <a:lnTo>
                      <a:pt x="10258" y="353605"/>
                    </a:lnTo>
                    <a:lnTo>
                      <a:pt x="10140" y="352595"/>
                    </a:lnTo>
                    <a:lnTo>
                      <a:pt x="10007" y="351620"/>
                    </a:lnTo>
                    <a:lnTo>
                      <a:pt x="9867" y="350678"/>
                    </a:lnTo>
                    <a:lnTo>
                      <a:pt x="9719" y="349770"/>
                    </a:lnTo>
                    <a:lnTo>
                      <a:pt x="9556" y="348895"/>
                    </a:lnTo>
                    <a:lnTo>
                      <a:pt x="9386" y="348054"/>
                    </a:lnTo>
                    <a:lnTo>
                      <a:pt x="9209" y="347213"/>
                    </a:lnTo>
                    <a:lnTo>
                      <a:pt x="9017" y="346439"/>
                    </a:lnTo>
                    <a:lnTo>
                      <a:pt x="8824" y="345733"/>
                    </a:lnTo>
                    <a:lnTo>
                      <a:pt x="8618" y="345026"/>
                    </a:lnTo>
                    <a:lnTo>
                      <a:pt x="8411" y="344387"/>
                    </a:lnTo>
                    <a:lnTo>
                      <a:pt x="8189" y="343748"/>
                    </a:lnTo>
                    <a:lnTo>
                      <a:pt x="7960"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395" y="453822"/>
                    </a:moveTo>
                    <a:lnTo>
                      <a:pt x="5114" y="453856"/>
                    </a:lnTo>
                    <a:lnTo>
                      <a:pt x="4841" y="453957"/>
                    </a:lnTo>
                    <a:lnTo>
                      <a:pt x="4568" y="454092"/>
                    </a:lnTo>
                    <a:lnTo>
                      <a:pt x="4294" y="454293"/>
                    </a:lnTo>
                    <a:lnTo>
                      <a:pt x="4035" y="454562"/>
                    </a:lnTo>
                    <a:lnTo>
                      <a:pt x="3777" y="454865"/>
                    </a:lnTo>
                    <a:lnTo>
                      <a:pt x="3526" y="455235"/>
                    </a:lnTo>
                    <a:lnTo>
                      <a:pt x="3274" y="455639"/>
                    </a:lnTo>
                    <a:lnTo>
                      <a:pt x="3038" y="456110"/>
                    </a:lnTo>
                    <a:lnTo>
                      <a:pt x="2801" y="456615"/>
                    </a:lnTo>
                    <a:lnTo>
                      <a:pt x="2580" y="457153"/>
                    </a:lnTo>
                    <a:lnTo>
                      <a:pt x="2358" y="457758"/>
                    </a:lnTo>
                    <a:lnTo>
                      <a:pt x="2151" y="458398"/>
                    </a:lnTo>
                    <a:lnTo>
                      <a:pt x="1944" y="459070"/>
                    </a:lnTo>
                    <a:lnTo>
                      <a:pt x="1752" y="459811"/>
                    </a:lnTo>
                    <a:lnTo>
                      <a:pt x="1560" y="460551"/>
                    </a:lnTo>
                    <a:lnTo>
                      <a:pt x="1382" y="461358"/>
                    </a:lnTo>
                    <a:lnTo>
                      <a:pt x="1220" y="462199"/>
                    </a:lnTo>
                    <a:lnTo>
                      <a:pt x="1057" y="463074"/>
                    </a:lnTo>
                    <a:lnTo>
                      <a:pt x="909" y="463982"/>
                    </a:lnTo>
                    <a:lnTo>
                      <a:pt x="769" y="464924"/>
                    </a:lnTo>
                    <a:lnTo>
                      <a:pt x="643" y="465900"/>
                    </a:lnTo>
                    <a:lnTo>
                      <a:pt x="525" y="466875"/>
                    </a:lnTo>
                    <a:lnTo>
                      <a:pt x="414" y="467918"/>
                    </a:lnTo>
                    <a:lnTo>
                      <a:pt x="318" y="468961"/>
                    </a:lnTo>
                    <a:lnTo>
                      <a:pt x="237" y="470038"/>
                    </a:lnTo>
                    <a:lnTo>
                      <a:pt x="163" y="471148"/>
                    </a:lnTo>
                    <a:lnTo>
                      <a:pt x="104" y="472258"/>
                    </a:lnTo>
                    <a:lnTo>
                      <a:pt x="59" y="473402"/>
                    </a:lnTo>
                    <a:lnTo>
                      <a:pt x="30" y="474579"/>
                    </a:lnTo>
                    <a:lnTo>
                      <a:pt x="8" y="475757"/>
                    </a:lnTo>
                    <a:lnTo>
                      <a:pt x="0" y="476934"/>
                    </a:lnTo>
                    <a:lnTo>
                      <a:pt x="8" y="478179"/>
                    </a:lnTo>
                    <a:lnTo>
                      <a:pt x="30" y="479356"/>
                    </a:lnTo>
                    <a:lnTo>
                      <a:pt x="59" y="480534"/>
                    </a:lnTo>
                    <a:lnTo>
                      <a:pt x="104" y="481711"/>
                    </a:lnTo>
                    <a:lnTo>
                      <a:pt x="163" y="482855"/>
                    </a:lnTo>
                    <a:lnTo>
                      <a:pt x="237" y="483965"/>
                    </a:lnTo>
                    <a:lnTo>
                      <a:pt x="318" y="485075"/>
                    </a:lnTo>
                    <a:lnTo>
                      <a:pt x="414" y="486152"/>
                    </a:lnTo>
                    <a:lnTo>
                      <a:pt x="525" y="487195"/>
                    </a:lnTo>
                    <a:lnTo>
                      <a:pt x="643" y="488204"/>
                    </a:lnTo>
                    <a:lnTo>
                      <a:pt x="769" y="489179"/>
                    </a:lnTo>
                    <a:lnTo>
                      <a:pt x="909" y="490155"/>
                    </a:lnTo>
                    <a:lnTo>
                      <a:pt x="1057" y="491063"/>
                    </a:lnTo>
                    <a:lnTo>
                      <a:pt x="1220" y="491972"/>
                    </a:lnTo>
                    <a:lnTo>
                      <a:pt x="1382" y="492813"/>
                    </a:lnTo>
                    <a:lnTo>
                      <a:pt x="1560" y="493620"/>
                    </a:lnTo>
                    <a:lnTo>
                      <a:pt x="1752" y="494394"/>
                    </a:lnTo>
                    <a:lnTo>
                      <a:pt x="1944" y="495134"/>
                    </a:lnTo>
                    <a:lnTo>
                      <a:pt x="2151" y="495840"/>
                    </a:lnTo>
                    <a:lnTo>
                      <a:pt x="2358" y="496513"/>
                    </a:lnTo>
                    <a:lnTo>
                      <a:pt x="2580" y="497119"/>
                    </a:lnTo>
                    <a:lnTo>
                      <a:pt x="2801" y="497691"/>
                    </a:lnTo>
                    <a:lnTo>
                      <a:pt x="3038" y="498195"/>
                    </a:lnTo>
                    <a:lnTo>
                      <a:pt x="3274" y="498666"/>
                    </a:lnTo>
                    <a:lnTo>
                      <a:pt x="3526" y="499104"/>
                    </a:lnTo>
                    <a:lnTo>
                      <a:pt x="3777" y="499474"/>
                    </a:lnTo>
                    <a:lnTo>
                      <a:pt x="4035" y="499777"/>
                    </a:lnTo>
                    <a:lnTo>
                      <a:pt x="4294" y="500046"/>
                    </a:lnTo>
                    <a:lnTo>
                      <a:pt x="4568" y="500248"/>
                    </a:lnTo>
                    <a:lnTo>
                      <a:pt x="4841" y="500382"/>
                    </a:lnTo>
                    <a:lnTo>
                      <a:pt x="5114" y="500483"/>
                    </a:lnTo>
                    <a:lnTo>
                      <a:pt x="5395"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0" y="497691"/>
                    </a:lnTo>
                    <a:lnTo>
                      <a:pt x="8189" y="497119"/>
                    </a:lnTo>
                    <a:lnTo>
                      <a:pt x="8411" y="496513"/>
                    </a:lnTo>
                    <a:lnTo>
                      <a:pt x="8618" y="495840"/>
                    </a:lnTo>
                    <a:lnTo>
                      <a:pt x="8824" y="495134"/>
                    </a:lnTo>
                    <a:lnTo>
                      <a:pt x="9017" y="494394"/>
                    </a:lnTo>
                    <a:lnTo>
                      <a:pt x="9209" y="493620"/>
                    </a:lnTo>
                    <a:lnTo>
                      <a:pt x="9386" y="492813"/>
                    </a:lnTo>
                    <a:lnTo>
                      <a:pt x="9556" y="491972"/>
                    </a:lnTo>
                    <a:lnTo>
                      <a:pt x="9719" y="491063"/>
                    </a:lnTo>
                    <a:lnTo>
                      <a:pt x="9867" y="490155"/>
                    </a:lnTo>
                    <a:lnTo>
                      <a:pt x="10007" y="489179"/>
                    </a:lnTo>
                    <a:lnTo>
                      <a:pt x="10140" y="488204"/>
                    </a:lnTo>
                    <a:lnTo>
                      <a:pt x="10258" y="487195"/>
                    </a:lnTo>
                    <a:lnTo>
                      <a:pt x="10369" y="486152"/>
                    </a:lnTo>
                    <a:lnTo>
                      <a:pt x="10465" y="485075"/>
                    </a:lnTo>
                    <a:lnTo>
                      <a:pt x="10546" y="483965"/>
                    </a:lnTo>
                    <a:lnTo>
                      <a:pt x="10620" y="482855"/>
                    </a:lnTo>
                    <a:lnTo>
                      <a:pt x="10687" y="481711"/>
                    </a:lnTo>
                    <a:lnTo>
                      <a:pt x="10731" y="480534"/>
                    </a:lnTo>
                    <a:lnTo>
                      <a:pt x="10768" y="479356"/>
                    </a:lnTo>
                    <a:lnTo>
                      <a:pt x="10790" y="478179"/>
                    </a:lnTo>
                    <a:lnTo>
                      <a:pt x="10790" y="476934"/>
                    </a:lnTo>
                    <a:lnTo>
                      <a:pt x="10790" y="475757"/>
                    </a:lnTo>
                    <a:lnTo>
                      <a:pt x="10768" y="474579"/>
                    </a:lnTo>
                    <a:lnTo>
                      <a:pt x="10731" y="473402"/>
                    </a:lnTo>
                    <a:lnTo>
                      <a:pt x="10687" y="472258"/>
                    </a:lnTo>
                    <a:lnTo>
                      <a:pt x="10620" y="471148"/>
                    </a:lnTo>
                    <a:lnTo>
                      <a:pt x="10546" y="470038"/>
                    </a:lnTo>
                    <a:lnTo>
                      <a:pt x="10465" y="468961"/>
                    </a:lnTo>
                    <a:lnTo>
                      <a:pt x="10369" y="467918"/>
                    </a:lnTo>
                    <a:lnTo>
                      <a:pt x="10258" y="466875"/>
                    </a:lnTo>
                    <a:lnTo>
                      <a:pt x="10140" y="465900"/>
                    </a:lnTo>
                    <a:lnTo>
                      <a:pt x="10007" y="464924"/>
                    </a:lnTo>
                    <a:lnTo>
                      <a:pt x="9867" y="463982"/>
                    </a:lnTo>
                    <a:lnTo>
                      <a:pt x="9719" y="463074"/>
                    </a:lnTo>
                    <a:lnTo>
                      <a:pt x="9556" y="462199"/>
                    </a:lnTo>
                    <a:lnTo>
                      <a:pt x="9386" y="461358"/>
                    </a:lnTo>
                    <a:lnTo>
                      <a:pt x="9209" y="460551"/>
                    </a:lnTo>
                    <a:lnTo>
                      <a:pt x="9017" y="459811"/>
                    </a:lnTo>
                    <a:lnTo>
                      <a:pt x="8824" y="459070"/>
                    </a:lnTo>
                    <a:lnTo>
                      <a:pt x="8618" y="458398"/>
                    </a:lnTo>
                    <a:lnTo>
                      <a:pt x="8411" y="457758"/>
                    </a:lnTo>
                    <a:lnTo>
                      <a:pt x="8189" y="457153"/>
                    </a:lnTo>
                    <a:lnTo>
                      <a:pt x="7960"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395" y="453822"/>
                    </a:lnTo>
                    <a:close/>
                    <a:moveTo>
                      <a:pt x="5114" y="567059"/>
                    </a:moveTo>
                    <a:lnTo>
                      <a:pt x="4841" y="567160"/>
                    </a:lnTo>
                    <a:lnTo>
                      <a:pt x="4568" y="567328"/>
                    </a:lnTo>
                    <a:lnTo>
                      <a:pt x="4294" y="567530"/>
                    </a:lnTo>
                    <a:lnTo>
                      <a:pt x="4035" y="567766"/>
                    </a:lnTo>
                    <a:lnTo>
                      <a:pt x="3777" y="568102"/>
                    </a:lnTo>
                    <a:lnTo>
                      <a:pt x="3526" y="568472"/>
                    </a:lnTo>
                    <a:lnTo>
                      <a:pt x="3274" y="568876"/>
                    </a:lnTo>
                    <a:lnTo>
                      <a:pt x="3038" y="569347"/>
                    </a:lnTo>
                    <a:lnTo>
                      <a:pt x="2801" y="569885"/>
                    </a:lnTo>
                    <a:lnTo>
                      <a:pt x="2580" y="570423"/>
                    </a:lnTo>
                    <a:lnTo>
                      <a:pt x="2358" y="571029"/>
                    </a:lnTo>
                    <a:lnTo>
                      <a:pt x="2151" y="571702"/>
                    </a:lnTo>
                    <a:lnTo>
                      <a:pt x="1944" y="572408"/>
                    </a:lnTo>
                    <a:lnTo>
                      <a:pt x="1752" y="573115"/>
                    </a:lnTo>
                    <a:lnTo>
                      <a:pt x="1560" y="573889"/>
                    </a:lnTo>
                    <a:lnTo>
                      <a:pt x="1382" y="574730"/>
                    </a:lnTo>
                    <a:lnTo>
                      <a:pt x="1220" y="575571"/>
                    </a:lnTo>
                    <a:lnTo>
                      <a:pt x="1057" y="576445"/>
                    </a:lnTo>
                    <a:lnTo>
                      <a:pt x="909" y="577354"/>
                    </a:lnTo>
                    <a:lnTo>
                      <a:pt x="769" y="578296"/>
                    </a:lnTo>
                    <a:lnTo>
                      <a:pt x="643" y="579271"/>
                    </a:lnTo>
                    <a:lnTo>
                      <a:pt x="525" y="580280"/>
                    </a:lnTo>
                    <a:lnTo>
                      <a:pt x="414" y="581323"/>
                    </a:lnTo>
                    <a:lnTo>
                      <a:pt x="318" y="582400"/>
                    </a:lnTo>
                    <a:lnTo>
                      <a:pt x="237" y="583476"/>
                    </a:lnTo>
                    <a:lnTo>
                      <a:pt x="163" y="584586"/>
                    </a:lnTo>
                    <a:lnTo>
                      <a:pt x="104" y="585697"/>
                    </a:lnTo>
                    <a:lnTo>
                      <a:pt x="59" y="586840"/>
                    </a:lnTo>
                    <a:lnTo>
                      <a:pt x="30" y="588018"/>
                    </a:lnTo>
                    <a:lnTo>
                      <a:pt x="8" y="589195"/>
                    </a:lnTo>
                    <a:lnTo>
                      <a:pt x="0" y="590373"/>
                    </a:lnTo>
                    <a:lnTo>
                      <a:pt x="8" y="591618"/>
                    </a:lnTo>
                    <a:lnTo>
                      <a:pt x="30" y="592795"/>
                    </a:lnTo>
                    <a:lnTo>
                      <a:pt x="59" y="593972"/>
                    </a:lnTo>
                    <a:lnTo>
                      <a:pt x="104" y="595150"/>
                    </a:lnTo>
                    <a:lnTo>
                      <a:pt x="163" y="596294"/>
                    </a:lnTo>
                    <a:lnTo>
                      <a:pt x="237" y="597404"/>
                    </a:lnTo>
                    <a:lnTo>
                      <a:pt x="318" y="598480"/>
                    </a:lnTo>
                    <a:lnTo>
                      <a:pt x="414" y="599557"/>
                    </a:lnTo>
                    <a:lnTo>
                      <a:pt x="525" y="600600"/>
                    </a:lnTo>
                    <a:lnTo>
                      <a:pt x="643" y="601609"/>
                    </a:lnTo>
                    <a:lnTo>
                      <a:pt x="769" y="602585"/>
                    </a:lnTo>
                    <a:lnTo>
                      <a:pt x="909" y="603527"/>
                    </a:lnTo>
                    <a:lnTo>
                      <a:pt x="1057" y="604435"/>
                    </a:lnTo>
                    <a:lnTo>
                      <a:pt x="1220" y="605310"/>
                    </a:lnTo>
                    <a:lnTo>
                      <a:pt x="1382" y="606151"/>
                    </a:lnTo>
                    <a:lnTo>
                      <a:pt x="1560" y="606958"/>
                    </a:lnTo>
                    <a:lnTo>
                      <a:pt x="1752" y="607732"/>
                    </a:lnTo>
                    <a:lnTo>
                      <a:pt x="1944" y="608472"/>
                    </a:lnTo>
                    <a:lnTo>
                      <a:pt x="2151" y="609145"/>
                    </a:lnTo>
                    <a:lnTo>
                      <a:pt x="2358" y="609784"/>
                    </a:lnTo>
                    <a:lnTo>
                      <a:pt x="2580" y="610389"/>
                    </a:lnTo>
                    <a:lnTo>
                      <a:pt x="2801" y="610961"/>
                    </a:lnTo>
                    <a:lnTo>
                      <a:pt x="3038" y="611466"/>
                    </a:lnTo>
                    <a:lnTo>
                      <a:pt x="3274" y="611937"/>
                    </a:lnTo>
                    <a:lnTo>
                      <a:pt x="3526" y="612341"/>
                    </a:lnTo>
                    <a:lnTo>
                      <a:pt x="3777" y="612711"/>
                    </a:lnTo>
                    <a:lnTo>
                      <a:pt x="4035" y="613013"/>
                    </a:lnTo>
                    <a:lnTo>
                      <a:pt x="4294" y="613249"/>
                    </a:lnTo>
                    <a:lnTo>
                      <a:pt x="4568" y="613451"/>
                    </a:lnTo>
                    <a:lnTo>
                      <a:pt x="4841" y="613619"/>
                    </a:lnTo>
                    <a:lnTo>
                      <a:pt x="5114" y="613686"/>
                    </a:lnTo>
                    <a:lnTo>
                      <a:pt x="5395"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0" y="610961"/>
                    </a:lnTo>
                    <a:lnTo>
                      <a:pt x="8189" y="610389"/>
                    </a:lnTo>
                    <a:lnTo>
                      <a:pt x="8411" y="609784"/>
                    </a:lnTo>
                    <a:lnTo>
                      <a:pt x="8618" y="609145"/>
                    </a:lnTo>
                    <a:lnTo>
                      <a:pt x="8824" y="608472"/>
                    </a:lnTo>
                    <a:lnTo>
                      <a:pt x="9017" y="607732"/>
                    </a:lnTo>
                    <a:lnTo>
                      <a:pt x="9209" y="606958"/>
                    </a:lnTo>
                    <a:lnTo>
                      <a:pt x="9386" y="606151"/>
                    </a:lnTo>
                    <a:lnTo>
                      <a:pt x="9556" y="605310"/>
                    </a:lnTo>
                    <a:lnTo>
                      <a:pt x="9719" y="604435"/>
                    </a:lnTo>
                    <a:lnTo>
                      <a:pt x="9867" y="603527"/>
                    </a:lnTo>
                    <a:lnTo>
                      <a:pt x="10007" y="602585"/>
                    </a:lnTo>
                    <a:lnTo>
                      <a:pt x="10140" y="601609"/>
                    </a:lnTo>
                    <a:lnTo>
                      <a:pt x="10258" y="600600"/>
                    </a:lnTo>
                    <a:lnTo>
                      <a:pt x="10369" y="599557"/>
                    </a:lnTo>
                    <a:lnTo>
                      <a:pt x="10465" y="598480"/>
                    </a:lnTo>
                    <a:lnTo>
                      <a:pt x="10546" y="597404"/>
                    </a:lnTo>
                    <a:lnTo>
                      <a:pt x="10620" y="596294"/>
                    </a:lnTo>
                    <a:lnTo>
                      <a:pt x="10687" y="595150"/>
                    </a:lnTo>
                    <a:lnTo>
                      <a:pt x="10731" y="593972"/>
                    </a:lnTo>
                    <a:lnTo>
                      <a:pt x="10768" y="592795"/>
                    </a:lnTo>
                    <a:lnTo>
                      <a:pt x="10790" y="591618"/>
                    </a:lnTo>
                    <a:lnTo>
                      <a:pt x="10790" y="590373"/>
                    </a:lnTo>
                    <a:lnTo>
                      <a:pt x="10790" y="589195"/>
                    </a:lnTo>
                    <a:lnTo>
                      <a:pt x="10768" y="588018"/>
                    </a:lnTo>
                    <a:lnTo>
                      <a:pt x="10731" y="586840"/>
                    </a:lnTo>
                    <a:lnTo>
                      <a:pt x="10687" y="585697"/>
                    </a:lnTo>
                    <a:lnTo>
                      <a:pt x="10620" y="584586"/>
                    </a:lnTo>
                    <a:lnTo>
                      <a:pt x="10546" y="583476"/>
                    </a:lnTo>
                    <a:lnTo>
                      <a:pt x="10465" y="582400"/>
                    </a:lnTo>
                    <a:lnTo>
                      <a:pt x="10369" y="581323"/>
                    </a:lnTo>
                    <a:lnTo>
                      <a:pt x="10258" y="580280"/>
                    </a:lnTo>
                    <a:lnTo>
                      <a:pt x="10140" y="579271"/>
                    </a:lnTo>
                    <a:lnTo>
                      <a:pt x="10007" y="578296"/>
                    </a:lnTo>
                    <a:lnTo>
                      <a:pt x="9867" y="577354"/>
                    </a:lnTo>
                    <a:lnTo>
                      <a:pt x="9719" y="576445"/>
                    </a:lnTo>
                    <a:lnTo>
                      <a:pt x="9556" y="575571"/>
                    </a:lnTo>
                    <a:lnTo>
                      <a:pt x="9386" y="574730"/>
                    </a:lnTo>
                    <a:lnTo>
                      <a:pt x="9209" y="573889"/>
                    </a:lnTo>
                    <a:lnTo>
                      <a:pt x="9017" y="573115"/>
                    </a:lnTo>
                    <a:lnTo>
                      <a:pt x="8824" y="572408"/>
                    </a:lnTo>
                    <a:lnTo>
                      <a:pt x="8618" y="571702"/>
                    </a:lnTo>
                    <a:lnTo>
                      <a:pt x="8411" y="571029"/>
                    </a:lnTo>
                    <a:lnTo>
                      <a:pt x="8189" y="570423"/>
                    </a:lnTo>
                    <a:lnTo>
                      <a:pt x="7960"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631052951"/>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hree columns 4">
  <p:cSld name="Title and three columns 4">
    <p:spTree>
      <p:nvGrpSpPr>
        <p:cNvPr id="1" name="Shape 355"/>
        <p:cNvGrpSpPr/>
        <p:nvPr/>
      </p:nvGrpSpPr>
      <p:grpSpPr>
        <a:xfrm>
          <a:off x="0" y="0"/>
          <a:ext cx="0" cy="0"/>
          <a:chOff x="0" y="0"/>
          <a:chExt cx="0" cy="0"/>
        </a:xfrm>
      </p:grpSpPr>
      <p:sp>
        <p:nvSpPr>
          <p:cNvPr id="356" name="Google Shape;356;p25"/>
          <p:cNvSpPr/>
          <p:nvPr/>
        </p:nvSpPr>
        <p:spPr>
          <a:xfrm>
            <a:off x="7943850" y="0"/>
            <a:ext cx="1354200" cy="2571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5"/>
          <p:cNvSpPr/>
          <p:nvPr/>
        </p:nvSpPr>
        <p:spPr>
          <a:xfrm>
            <a:off x="0" y="4603500"/>
            <a:ext cx="720000" cy="582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5"/>
          <p:cNvSpPr/>
          <p:nvPr/>
        </p:nvSpPr>
        <p:spPr>
          <a:xfrm>
            <a:off x="8097775" y="1690200"/>
            <a:ext cx="104100" cy="19149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9" name="Google Shape;359;p25"/>
          <p:cNvGrpSpPr/>
          <p:nvPr/>
        </p:nvGrpSpPr>
        <p:grpSpPr>
          <a:xfrm>
            <a:off x="630780" y="4400736"/>
            <a:ext cx="178442" cy="405535"/>
            <a:chOff x="10402525" y="1504158"/>
            <a:chExt cx="326757" cy="742601"/>
          </a:xfrm>
        </p:grpSpPr>
        <p:sp>
          <p:nvSpPr>
            <p:cNvPr id="360" name="Google Shape;360;p25"/>
            <p:cNvSpPr/>
            <p:nvPr/>
          </p:nvSpPr>
          <p:spPr>
            <a:xfrm>
              <a:off x="10402525" y="1504158"/>
              <a:ext cx="55595" cy="742601"/>
            </a:xfrm>
            <a:custGeom>
              <a:avLst/>
              <a:gdLst/>
              <a:ahLst/>
              <a:cxnLst/>
              <a:rect l="l" t="t" r="r" b="b"/>
              <a:pathLst>
                <a:path w="10790" h="613720" extrusionOk="0">
                  <a:moveTo>
                    <a:pt x="5395" y="0"/>
                  </a:moveTo>
                  <a:lnTo>
                    <a:pt x="5114" y="34"/>
                  </a:lnTo>
                  <a:lnTo>
                    <a:pt x="4833" y="135"/>
                  </a:lnTo>
                  <a:lnTo>
                    <a:pt x="4560" y="269"/>
                  </a:lnTo>
                  <a:lnTo>
                    <a:pt x="4294" y="471"/>
                  </a:lnTo>
                  <a:lnTo>
                    <a:pt x="4028" y="740"/>
                  </a:lnTo>
                  <a:lnTo>
                    <a:pt x="3769" y="1043"/>
                  </a:lnTo>
                  <a:lnTo>
                    <a:pt x="3518" y="1413"/>
                  </a:lnTo>
                  <a:lnTo>
                    <a:pt x="3274" y="1850"/>
                  </a:lnTo>
                  <a:lnTo>
                    <a:pt x="3037" y="2321"/>
                  </a:lnTo>
                  <a:lnTo>
                    <a:pt x="2801" y="2826"/>
                  </a:lnTo>
                  <a:lnTo>
                    <a:pt x="2572" y="3398"/>
                  </a:lnTo>
                  <a:lnTo>
                    <a:pt x="2358" y="4003"/>
                  </a:lnTo>
                  <a:lnTo>
                    <a:pt x="2143" y="4643"/>
                  </a:lnTo>
                  <a:lnTo>
                    <a:pt x="1944" y="5349"/>
                  </a:lnTo>
                  <a:lnTo>
                    <a:pt x="1744" y="6089"/>
                  </a:lnTo>
                  <a:lnTo>
                    <a:pt x="1559" y="6863"/>
                  </a:lnTo>
                  <a:lnTo>
                    <a:pt x="1382" y="7670"/>
                  </a:lnTo>
                  <a:lnTo>
                    <a:pt x="1212" y="8511"/>
                  </a:lnTo>
                  <a:lnTo>
                    <a:pt x="1057" y="9420"/>
                  </a:lnTo>
                  <a:lnTo>
                    <a:pt x="909" y="10328"/>
                  </a:lnTo>
                  <a:lnTo>
                    <a:pt x="769" y="11270"/>
                  </a:lnTo>
                  <a:lnTo>
                    <a:pt x="636" y="12245"/>
                  </a:lnTo>
                  <a:lnTo>
                    <a:pt x="525" y="13255"/>
                  </a:lnTo>
                  <a:lnTo>
                    <a:pt x="414" y="14298"/>
                  </a:lnTo>
                  <a:lnTo>
                    <a:pt x="318" y="15340"/>
                  </a:lnTo>
                  <a:lnTo>
                    <a:pt x="237" y="16417"/>
                  </a:lnTo>
                  <a:lnTo>
                    <a:pt x="163" y="17527"/>
                  </a:lnTo>
                  <a:lnTo>
                    <a:pt x="103" y="18671"/>
                  </a:lnTo>
                  <a:lnTo>
                    <a:pt x="59" y="19815"/>
                  </a:lnTo>
                  <a:lnTo>
                    <a:pt x="22" y="20959"/>
                  </a:lnTo>
                  <a:lnTo>
                    <a:pt x="0" y="22136"/>
                  </a:lnTo>
                  <a:lnTo>
                    <a:pt x="0" y="23347"/>
                  </a:lnTo>
                  <a:lnTo>
                    <a:pt x="0" y="24558"/>
                  </a:lnTo>
                  <a:lnTo>
                    <a:pt x="22" y="25736"/>
                  </a:lnTo>
                  <a:lnTo>
                    <a:pt x="59" y="26879"/>
                  </a:lnTo>
                  <a:lnTo>
                    <a:pt x="103" y="28023"/>
                  </a:lnTo>
                  <a:lnTo>
                    <a:pt x="163" y="29167"/>
                  </a:lnTo>
                  <a:lnTo>
                    <a:pt x="237" y="30277"/>
                  </a:lnTo>
                  <a:lnTo>
                    <a:pt x="318" y="31354"/>
                  </a:lnTo>
                  <a:lnTo>
                    <a:pt x="414" y="32397"/>
                  </a:lnTo>
                  <a:lnTo>
                    <a:pt x="525" y="33440"/>
                  </a:lnTo>
                  <a:lnTo>
                    <a:pt x="636" y="34449"/>
                  </a:lnTo>
                  <a:lnTo>
                    <a:pt x="769" y="35424"/>
                  </a:lnTo>
                  <a:lnTo>
                    <a:pt x="909" y="36366"/>
                  </a:lnTo>
                  <a:lnTo>
                    <a:pt x="1057" y="37275"/>
                  </a:lnTo>
                  <a:lnTo>
                    <a:pt x="1212" y="38183"/>
                  </a:lnTo>
                  <a:lnTo>
                    <a:pt x="1382" y="39024"/>
                  </a:lnTo>
                  <a:lnTo>
                    <a:pt x="1559" y="39831"/>
                  </a:lnTo>
                  <a:lnTo>
                    <a:pt x="1744" y="40605"/>
                  </a:lnTo>
                  <a:lnTo>
                    <a:pt x="1944" y="41345"/>
                  </a:lnTo>
                  <a:lnTo>
                    <a:pt x="2143" y="42052"/>
                  </a:lnTo>
                  <a:lnTo>
                    <a:pt x="2358" y="42691"/>
                  </a:lnTo>
                  <a:lnTo>
                    <a:pt x="2572" y="43296"/>
                  </a:lnTo>
                  <a:lnTo>
                    <a:pt x="2801" y="43868"/>
                  </a:lnTo>
                  <a:lnTo>
                    <a:pt x="3037" y="44373"/>
                  </a:lnTo>
                  <a:lnTo>
                    <a:pt x="3274" y="44844"/>
                  </a:lnTo>
                  <a:lnTo>
                    <a:pt x="3518" y="45281"/>
                  </a:lnTo>
                  <a:lnTo>
                    <a:pt x="3769" y="45651"/>
                  </a:lnTo>
                  <a:lnTo>
                    <a:pt x="4028" y="45954"/>
                  </a:lnTo>
                  <a:lnTo>
                    <a:pt x="4294" y="46223"/>
                  </a:lnTo>
                  <a:lnTo>
                    <a:pt x="4560" y="46425"/>
                  </a:lnTo>
                  <a:lnTo>
                    <a:pt x="4833" y="46560"/>
                  </a:lnTo>
                  <a:lnTo>
                    <a:pt x="5114" y="46661"/>
                  </a:lnTo>
                  <a:lnTo>
                    <a:pt x="5395" y="46694"/>
                  </a:lnTo>
                  <a:lnTo>
                    <a:pt x="5668" y="46661"/>
                  </a:lnTo>
                  <a:lnTo>
                    <a:pt x="5942" y="46560"/>
                  </a:lnTo>
                  <a:lnTo>
                    <a:pt x="6215" y="46425"/>
                  </a:lnTo>
                  <a:lnTo>
                    <a:pt x="6474" y="46223"/>
                  </a:lnTo>
                  <a:lnTo>
                    <a:pt x="6740" y="45954"/>
                  </a:lnTo>
                  <a:lnTo>
                    <a:pt x="6991" y="45651"/>
                  </a:lnTo>
                  <a:lnTo>
                    <a:pt x="7243" y="45281"/>
                  </a:lnTo>
                  <a:lnTo>
                    <a:pt x="7486" y="44844"/>
                  </a:lnTo>
                  <a:lnTo>
                    <a:pt x="7730" y="44373"/>
                  </a:lnTo>
                  <a:lnTo>
                    <a:pt x="7959" y="43868"/>
                  </a:lnTo>
                  <a:lnTo>
                    <a:pt x="8189" y="43296"/>
                  </a:lnTo>
                  <a:lnTo>
                    <a:pt x="8403" y="42691"/>
                  </a:lnTo>
                  <a:lnTo>
                    <a:pt x="8617" y="42052"/>
                  </a:lnTo>
                  <a:lnTo>
                    <a:pt x="8824" y="41345"/>
                  </a:lnTo>
                  <a:lnTo>
                    <a:pt x="9016" y="40605"/>
                  </a:lnTo>
                  <a:lnTo>
                    <a:pt x="9208" y="39831"/>
                  </a:lnTo>
                  <a:lnTo>
                    <a:pt x="9386" y="39024"/>
                  </a:lnTo>
                  <a:lnTo>
                    <a:pt x="9556" y="38183"/>
                  </a:lnTo>
                  <a:lnTo>
                    <a:pt x="9711" y="37275"/>
                  </a:lnTo>
                  <a:lnTo>
                    <a:pt x="9866" y="36366"/>
                  </a:lnTo>
                  <a:lnTo>
                    <a:pt x="10007" y="35424"/>
                  </a:lnTo>
                  <a:lnTo>
                    <a:pt x="10140" y="34449"/>
                  </a:lnTo>
                  <a:lnTo>
                    <a:pt x="10258" y="33440"/>
                  </a:lnTo>
                  <a:lnTo>
                    <a:pt x="10361" y="32397"/>
                  </a:lnTo>
                  <a:lnTo>
                    <a:pt x="10465" y="31354"/>
                  </a:lnTo>
                  <a:lnTo>
                    <a:pt x="10546" y="30277"/>
                  </a:lnTo>
                  <a:lnTo>
                    <a:pt x="10620" y="29167"/>
                  </a:lnTo>
                  <a:lnTo>
                    <a:pt x="10679" y="28023"/>
                  </a:lnTo>
                  <a:lnTo>
                    <a:pt x="10731" y="26879"/>
                  </a:lnTo>
                  <a:lnTo>
                    <a:pt x="10760" y="25736"/>
                  </a:lnTo>
                  <a:lnTo>
                    <a:pt x="10783" y="24558"/>
                  </a:lnTo>
                  <a:lnTo>
                    <a:pt x="10790" y="23347"/>
                  </a:lnTo>
                  <a:lnTo>
                    <a:pt x="10783" y="22136"/>
                  </a:lnTo>
                  <a:lnTo>
                    <a:pt x="10760" y="20959"/>
                  </a:lnTo>
                  <a:lnTo>
                    <a:pt x="10731" y="19815"/>
                  </a:lnTo>
                  <a:lnTo>
                    <a:pt x="10679" y="18671"/>
                  </a:lnTo>
                  <a:lnTo>
                    <a:pt x="10620" y="17527"/>
                  </a:lnTo>
                  <a:lnTo>
                    <a:pt x="10546" y="16417"/>
                  </a:lnTo>
                  <a:lnTo>
                    <a:pt x="10465" y="15340"/>
                  </a:lnTo>
                  <a:lnTo>
                    <a:pt x="10361" y="14298"/>
                  </a:lnTo>
                  <a:lnTo>
                    <a:pt x="10258" y="13255"/>
                  </a:lnTo>
                  <a:lnTo>
                    <a:pt x="10140" y="12245"/>
                  </a:lnTo>
                  <a:lnTo>
                    <a:pt x="10007" y="11270"/>
                  </a:lnTo>
                  <a:lnTo>
                    <a:pt x="9866" y="10328"/>
                  </a:lnTo>
                  <a:lnTo>
                    <a:pt x="9711" y="9420"/>
                  </a:lnTo>
                  <a:lnTo>
                    <a:pt x="9556" y="8511"/>
                  </a:lnTo>
                  <a:lnTo>
                    <a:pt x="9386" y="7670"/>
                  </a:lnTo>
                  <a:lnTo>
                    <a:pt x="9208" y="6863"/>
                  </a:lnTo>
                  <a:lnTo>
                    <a:pt x="9016" y="6089"/>
                  </a:lnTo>
                  <a:lnTo>
                    <a:pt x="8824" y="5349"/>
                  </a:lnTo>
                  <a:lnTo>
                    <a:pt x="8617" y="4643"/>
                  </a:lnTo>
                  <a:lnTo>
                    <a:pt x="8403" y="4003"/>
                  </a:lnTo>
                  <a:lnTo>
                    <a:pt x="8189" y="3398"/>
                  </a:lnTo>
                  <a:lnTo>
                    <a:pt x="7959" y="2826"/>
                  </a:lnTo>
                  <a:lnTo>
                    <a:pt x="7730" y="2321"/>
                  </a:lnTo>
                  <a:lnTo>
                    <a:pt x="7486" y="1850"/>
                  </a:lnTo>
                  <a:lnTo>
                    <a:pt x="7243" y="1413"/>
                  </a:lnTo>
                  <a:lnTo>
                    <a:pt x="6991" y="1043"/>
                  </a:lnTo>
                  <a:lnTo>
                    <a:pt x="6740" y="740"/>
                  </a:lnTo>
                  <a:lnTo>
                    <a:pt x="6474" y="471"/>
                  </a:lnTo>
                  <a:lnTo>
                    <a:pt x="6215" y="269"/>
                  </a:lnTo>
                  <a:lnTo>
                    <a:pt x="5942" y="135"/>
                  </a:lnTo>
                  <a:lnTo>
                    <a:pt x="5668" y="34"/>
                  </a:lnTo>
                  <a:lnTo>
                    <a:pt x="5395" y="0"/>
                  </a:lnTo>
                  <a:close/>
                  <a:moveTo>
                    <a:pt x="5395" y="113472"/>
                  </a:moveTo>
                  <a:lnTo>
                    <a:pt x="5114" y="113506"/>
                  </a:lnTo>
                  <a:lnTo>
                    <a:pt x="4833" y="113573"/>
                  </a:lnTo>
                  <a:lnTo>
                    <a:pt x="4560" y="113742"/>
                  </a:lnTo>
                  <a:lnTo>
                    <a:pt x="4294" y="113943"/>
                  </a:lnTo>
                  <a:lnTo>
                    <a:pt x="4028" y="114213"/>
                  </a:lnTo>
                  <a:lnTo>
                    <a:pt x="3769" y="114515"/>
                  </a:lnTo>
                  <a:lnTo>
                    <a:pt x="3518" y="114885"/>
                  </a:lnTo>
                  <a:lnTo>
                    <a:pt x="3274" y="115323"/>
                  </a:lnTo>
                  <a:lnTo>
                    <a:pt x="3037" y="115794"/>
                  </a:lnTo>
                  <a:lnTo>
                    <a:pt x="2801" y="116298"/>
                  </a:lnTo>
                  <a:lnTo>
                    <a:pt x="2572" y="116870"/>
                  </a:lnTo>
                  <a:lnTo>
                    <a:pt x="2358" y="117476"/>
                  </a:lnTo>
                  <a:lnTo>
                    <a:pt x="2143" y="118115"/>
                  </a:lnTo>
                  <a:lnTo>
                    <a:pt x="1944" y="118821"/>
                  </a:lnTo>
                  <a:lnTo>
                    <a:pt x="1744" y="119562"/>
                  </a:lnTo>
                  <a:lnTo>
                    <a:pt x="1559" y="120335"/>
                  </a:lnTo>
                  <a:lnTo>
                    <a:pt x="1382" y="121143"/>
                  </a:lnTo>
                  <a:lnTo>
                    <a:pt x="1212" y="121984"/>
                  </a:lnTo>
                  <a:lnTo>
                    <a:pt x="1057" y="122858"/>
                  </a:lnTo>
                  <a:lnTo>
                    <a:pt x="909" y="123800"/>
                  </a:lnTo>
                  <a:lnTo>
                    <a:pt x="769" y="124742"/>
                  </a:lnTo>
                  <a:lnTo>
                    <a:pt x="636" y="125718"/>
                  </a:lnTo>
                  <a:lnTo>
                    <a:pt x="525" y="126727"/>
                  </a:lnTo>
                  <a:lnTo>
                    <a:pt x="414" y="127736"/>
                  </a:lnTo>
                  <a:lnTo>
                    <a:pt x="318" y="128813"/>
                  </a:lnTo>
                  <a:lnTo>
                    <a:pt x="237" y="129889"/>
                  </a:lnTo>
                  <a:lnTo>
                    <a:pt x="163" y="131000"/>
                  </a:lnTo>
                  <a:lnTo>
                    <a:pt x="103" y="132110"/>
                  </a:lnTo>
                  <a:lnTo>
                    <a:pt x="59" y="133254"/>
                  </a:lnTo>
                  <a:lnTo>
                    <a:pt x="22" y="134431"/>
                  </a:lnTo>
                  <a:lnTo>
                    <a:pt x="0" y="135608"/>
                  </a:lnTo>
                  <a:lnTo>
                    <a:pt x="0" y="136820"/>
                  </a:lnTo>
                  <a:lnTo>
                    <a:pt x="0" y="137997"/>
                  </a:lnTo>
                  <a:lnTo>
                    <a:pt x="22" y="139174"/>
                  </a:lnTo>
                  <a:lnTo>
                    <a:pt x="59" y="140352"/>
                  </a:lnTo>
                  <a:lnTo>
                    <a:pt x="103" y="141496"/>
                  </a:lnTo>
                  <a:lnTo>
                    <a:pt x="163" y="142640"/>
                  </a:lnTo>
                  <a:lnTo>
                    <a:pt x="237" y="143716"/>
                  </a:lnTo>
                  <a:lnTo>
                    <a:pt x="318" y="144826"/>
                  </a:lnTo>
                  <a:lnTo>
                    <a:pt x="414" y="145869"/>
                  </a:lnTo>
                  <a:lnTo>
                    <a:pt x="525" y="146912"/>
                  </a:lnTo>
                  <a:lnTo>
                    <a:pt x="636" y="147921"/>
                  </a:lnTo>
                  <a:lnTo>
                    <a:pt x="769" y="148897"/>
                  </a:lnTo>
                  <a:lnTo>
                    <a:pt x="909" y="149839"/>
                  </a:lnTo>
                  <a:lnTo>
                    <a:pt x="1057" y="150747"/>
                  </a:lnTo>
                  <a:lnTo>
                    <a:pt x="1212" y="151622"/>
                  </a:lnTo>
                  <a:lnTo>
                    <a:pt x="1382" y="152496"/>
                  </a:lnTo>
                  <a:lnTo>
                    <a:pt x="1559" y="153304"/>
                  </a:lnTo>
                  <a:lnTo>
                    <a:pt x="1744" y="154078"/>
                  </a:lnTo>
                  <a:lnTo>
                    <a:pt x="1944" y="154818"/>
                  </a:lnTo>
                  <a:lnTo>
                    <a:pt x="2143" y="155491"/>
                  </a:lnTo>
                  <a:lnTo>
                    <a:pt x="2358" y="156163"/>
                  </a:lnTo>
                  <a:lnTo>
                    <a:pt x="2572" y="156769"/>
                  </a:lnTo>
                  <a:lnTo>
                    <a:pt x="2801" y="157341"/>
                  </a:lnTo>
                  <a:lnTo>
                    <a:pt x="3037" y="157845"/>
                  </a:lnTo>
                  <a:lnTo>
                    <a:pt x="3274" y="158316"/>
                  </a:lnTo>
                  <a:lnTo>
                    <a:pt x="3518" y="158720"/>
                  </a:lnTo>
                  <a:lnTo>
                    <a:pt x="3769" y="159090"/>
                  </a:lnTo>
                  <a:lnTo>
                    <a:pt x="4028" y="159427"/>
                  </a:lnTo>
                  <a:lnTo>
                    <a:pt x="4294" y="159696"/>
                  </a:lnTo>
                  <a:lnTo>
                    <a:pt x="4560" y="159898"/>
                  </a:lnTo>
                  <a:lnTo>
                    <a:pt x="4833" y="160032"/>
                  </a:lnTo>
                  <a:lnTo>
                    <a:pt x="5114" y="160133"/>
                  </a:lnTo>
                  <a:lnTo>
                    <a:pt x="5395" y="160167"/>
                  </a:lnTo>
                  <a:lnTo>
                    <a:pt x="5668" y="160133"/>
                  </a:lnTo>
                  <a:lnTo>
                    <a:pt x="5942" y="160032"/>
                  </a:lnTo>
                  <a:lnTo>
                    <a:pt x="6215" y="159898"/>
                  </a:lnTo>
                  <a:lnTo>
                    <a:pt x="6474" y="159696"/>
                  </a:lnTo>
                  <a:lnTo>
                    <a:pt x="6740" y="159427"/>
                  </a:lnTo>
                  <a:lnTo>
                    <a:pt x="6991" y="159090"/>
                  </a:lnTo>
                  <a:lnTo>
                    <a:pt x="7243" y="158720"/>
                  </a:lnTo>
                  <a:lnTo>
                    <a:pt x="7486" y="158316"/>
                  </a:lnTo>
                  <a:lnTo>
                    <a:pt x="7730" y="157845"/>
                  </a:lnTo>
                  <a:lnTo>
                    <a:pt x="7959" y="157341"/>
                  </a:lnTo>
                  <a:lnTo>
                    <a:pt x="8189" y="156769"/>
                  </a:lnTo>
                  <a:lnTo>
                    <a:pt x="8403" y="156163"/>
                  </a:lnTo>
                  <a:lnTo>
                    <a:pt x="8617" y="155491"/>
                  </a:lnTo>
                  <a:lnTo>
                    <a:pt x="8824" y="154818"/>
                  </a:lnTo>
                  <a:lnTo>
                    <a:pt x="9016" y="154078"/>
                  </a:lnTo>
                  <a:lnTo>
                    <a:pt x="9208" y="153304"/>
                  </a:lnTo>
                  <a:lnTo>
                    <a:pt x="9386" y="152496"/>
                  </a:lnTo>
                  <a:lnTo>
                    <a:pt x="9556" y="151622"/>
                  </a:lnTo>
                  <a:lnTo>
                    <a:pt x="9711" y="150747"/>
                  </a:lnTo>
                  <a:lnTo>
                    <a:pt x="9866" y="149839"/>
                  </a:lnTo>
                  <a:lnTo>
                    <a:pt x="10007" y="148897"/>
                  </a:lnTo>
                  <a:lnTo>
                    <a:pt x="10140" y="147921"/>
                  </a:lnTo>
                  <a:lnTo>
                    <a:pt x="10258" y="146912"/>
                  </a:lnTo>
                  <a:lnTo>
                    <a:pt x="10361" y="145869"/>
                  </a:lnTo>
                  <a:lnTo>
                    <a:pt x="10465" y="144826"/>
                  </a:lnTo>
                  <a:lnTo>
                    <a:pt x="10546" y="143716"/>
                  </a:lnTo>
                  <a:lnTo>
                    <a:pt x="10620" y="142640"/>
                  </a:lnTo>
                  <a:lnTo>
                    <a:pt x="10679" y="141496"/>
                  </a:lnTo>
                  <a:lnTo>
                    <a:pt x="10731" y="140352"/>
                  </a:lnTo>
                  <a:lnTo>
                    <a:pt x="10760" y="139174"/>
                  </a:lnTo>
                  <a:lnTo>
                    <a:pt x="10783" y="137997"/>
                  </a:lnTo>
                  <a:lnTo>
                    <a:pt x="10790" y="136820"/>
                  </a:lnTo>
                  <a:lnTo>
                    <a:pt x="10783" y="135608"/>
                  </a:lnTo>
                  <a:lnTo>
                    <a:pt x="10760" y="134431"/>
                  </a:lnTo>
                  <a:lnTo>
                    <a:pt x="10731" y="133254"/>
                  </a:lnTo>
                  <a:lnTo>
                    <a:pt x="10679" y="132110"/>
                  </a:lnTo>
                  <a:lnTo>
                    <a:pt x="10620" y="131000"/>
                  </a:lnTo>
                  <a:lnTo>
                    <a:pt x="10546" y="129889"/>
                  </a:lnTo>
                  <a:lnTo>
                    <a:pt x="10465" y="128813"/>
                  </a:lnTo>
                  <a:lnTo>
                    <a:pt x="10361" y="127736"/>
                  </a:lnTo>
                  <a:lnTo>
                    <a:pt x="10258" y="126727"/>
                  </a:lnTo>
                  <a:lnTo>
                    <a:pt x="10140" y="125718"/>
                  </a:lnTo>
                  <a:lnTo>
                    <a:pt x="10007" y="124742"/>
                  </a:lnTo>
                  <a:lnTo>
                    <a:pt x="9866" y="123800"/>
                  </a:lnTo>
                  <a:lnTo>
                    <a:pt x="9711" y="122858"/>
                  </a:lnTo>
                  <a:lnTo>
                    <a:pt x="9556" y="121984"/>
                  </a:lnTo>
                  <a:lnTo>
                    <a:pt x="9386" y="121143"/>
                  </a:lnTo>
                  <a:lnTo>
                    <a:pt x="9208" y="120335"/>
                  </a:lnTo>
                  <a:lnTo>
                    <a:pt x="9016" y="119562"/>
                  </a:lnTo>
                  <a:lnTo>
                    <a:pt x="8824" y="118821"/>
                  </a:lnTo>
                  <a:lnTo>
                    <a:pt x="8617" y="118115"/>
                  </a:lnTo>
                  <a:lnTo>
                    <a:pt x="8403" y="117476"/>
                  </a:lnTo>
                  <a:lnTo>
                    <a:pt x="8189" y="116870"/>
                  </a:lnTo>
                  <a:lnTo>
                    <a:pt x="7959" y="116298"/>
                  </a:lnTo>
                  <a:lnTo>
                    <a:pt x="7730" y="115794"/>
                  </a:lnTo>
                  <a:lnTo>
                    <a:pt x="7486" y="115323"/>
                  </a:lnTo>
                  <a:lnTo>
                    <a:pt x="7243" y="114885"/>
                  </a:lnTo>
                  <a:lnTo>
                    <a:pt x="6991" y="114515"/>
                  </a:lnTo>
                  <a:lnTo>
                    <a:pt x="6740" y="114213"/>
                  </a:lnTo>
                  <a:lnTo>
                    <a:pt x="6474" y="113943"/>
                  </a:lnTo>
                  <a:lnTo>
                    <a:pt x="6215" y="113742"/>
                  </a:lnTo>
                  <a:lnTo>
                    <a:pt x="5942" y="113573"/>
                  </a:lnTo>
                  <a:lnTo>
                    <a:pt x="5668" y="113506"/>
                  </a:lnTo>
                  <a:lnTo>
                    <a:pt x="5395" y="113472"/>
                  </a:lnTo>
                  <a:close/>
                  <a:moveTo>
                    <a:pt x="5114" y="226945"/>
                  </a:moveTo>
                  <a:lnTo>
                    <a:pt x="4833" y="227046"/>
                  </a:lnTo>
                  <a:lnTo>
                    <a:pt x="4560" y="227214"/>
                  </a:lnTo>
                  <a:lnTo>
                    <a:pt x="4294" y="227416"/>
                  </a:lnTo>
                  <a:lnTo>
                    <a:pt x="4028" y="227651"/>
                  </a:lnTo>
                  <a:lnTo>
                    <a:pt x="3769" y="227988"/>
                  </a:lnTo>
                  <a:lnTo>
                    <a:pt x="3518" y="228358"/>
                  </a:lnTo>
                  <a:lnTo>
                    <a:pt x="3274" y="228761"/>
                  </a:lnTo>
                  <a:lnTo>
                    <a:pt x="3037" y="229232"/>
                  </a:lnTo>
                  <a:lnTo>
                    <a:pt x="2801" y="229771"/>
                  </a:lnTo>
                  <a:lnTo>
                    <a:pt x="2572" y="230309"/>
                  </a:lnTo>
                  <a:lnTo>
                    <a:pt x="2358" y="230915"/>
                  </a:lnTo>
                  <a:lnTo>
                    <a:pt x="2143" y="231587"/>
                  </a:lnTo>
                  <a:lnTo>
                    <a:pt x="1944" y="232260"/>
                  </a:lnTo>
                  <a:lnTo>
                    <a:pt x="1744" y="233000"/>
                  </a:lnTo>
                  <a:lnTo>
                    <a:pt x="1559" y="233774"/>
                  </a:lnTo>
                  <a:lnTo>
                    <a:pt x="1382" y="234581"/>
                  </a:lnTo>
                  <a:lnTo>
                    <a:pt x="1212" y="235422"/>
                  </a:lnTo>
                  <a:lnTo>
                    <a:pt x="1057" y="236331"/>
                  </a:lnTo>
                  <a:lnTo>
                    <a:pt x="909" y="237239"/>
                  </a:lnTo>
                  <a:lnTo>
                    <a:pt x="769" y="238181"/>
                  </a:lnTo>
                  <a:lnTo>
                    <a:pt x="636" y="239157"/>
                  </a:lnTo>
                  <a:lnTo>
                    <a:pt x="525" y="240166"/>
                  </a:lnTo>
                  <a:lnTo>
                    <a:pt x="414" y="241209"/>
                  </a:lnTo>
                  <a:lnTo>
                    <a:pt x="318" y="242252"/>
                  </a:lnTo>
                  <a:lnTo>
                    <a:pt x="237" y="243328"/>
                  </a:lnTo>
                  <a:lnTo>
                    <a:pt x="163" y="244438"/>
                  </a:lnTo>
                  <a:lnTo>
                    <a:pt x="103" y="245582"/>
                  </a:lnTo>
                  <a:lnTo>
                    <a:pt x="59" y="246726"/>
                  </a:lnTo>
                  <a:lnTo>
                    <a:pt x="22" y="247903"/>
                  </a:lnTo>
                  <a:lnTo>
                    <a:pt x="0" y="249081"/>
                  </a:lnTo>
                  <a:lnTo>
                    <a:pt x="0" y="250258"/>
                  </a:lnTo>
                  <a:lnTo>
                    <a:pt x="0" y="251469"/>
                  </a:lnTo>
                  <a:lnTo>
                    <a:pt x="22" y="252647"/>
                  </a:lnTo>
                  <a:lnTo>
                    <a:pt x="59" y="253824"/>
                  </a:lnTo>
                  <a:lnTo>
                    <a:pt x="103" y="254968"/>
                  </a:lnTo>
                  <a:lnTo>
                    <a:pt x="163" y="256078"/>
                  </a:lnTo>
                  <a:lnTo>
                    <a:pt x="237" y="257188"/>
                  </a:lnTo>
                  <a:lnTo>
                    <a:pt x="318" y="258265"/>
                  </a:lnTo>
                  <a:lnTo>
                    <a:pt x="414" y="259341"/>
                  </a:lnTo>
                  <a:lnTo>
                    <a:pt x="525" y="260384"/>
                  </a:lnTo>
                  <a:lnTo>
                    <a:pt x="636" y="261360"/>
                  </a:lnTo>
                  <a:lnTo>
                    <a:pt x="769" y="262336"/>
                  </a:lnTo>
                  <a:lnTo>
                    <a:pt x="909" y="263311"/>
                  </a:lnTo>
                  <a:lnTo>
                    <a:pt x="1057" y="264220"/>
                  </a:lnTo>
                  <a:lnTo>
                    <a:pt x="1212" y="265094"/>
                  </a:lnTo>
                  <a:lnTo>
                    <a:pt x="1382" y="265935"/>
                  </a:lnTo>
                  <a:lnTo>
                    <a:pt x="1559" y="266743"/>
                  </a:lnTo>
                  <a:lnTo>
                    <a:pt x="1744" y="267516"/>
                  </a:lnTo>
                  <a:lnTo>
                    <a:pt x="1944" y="268256"/>
                  </a:lnTo>
                  <a:lnTo>
                    <a:pt x="2143" y="268963"/>
                  </a:lnTo>
                  <a:lnTo>
                    <a:pt x="2358" y="269602"/>
                  </a:lnTo>
                  <a:lnTo>
                    <a:pt x="2572" y="270208"/>
                  </a:lnTo>
                  <a:lnTo>
                    <a:pt x="2801" y="270780"/>
                  </a:lnTo>
                  <a:lnTo>
                    <a:pt x="3037" y="271318"/>
                  </a:lnTo>
                  <a:lnTo>
                    <a:pt x="3274" y="271789"/>
                  </a:lnTo>
                  <a:lnTo>
                    <a:pt x="3518" y="272193"/>
                  </a:lnTo>
                  <a:lnTo>
                    <a:pt x="3769" y="272563"/>
                  </a:lnTo>
                  <a:lnTo>
                    <a:pt x="4028" y="272865"/>
                  </a:lnTo>
                  <a:lnTo>
                    <a:pt x="4294" y="273134"/>
                  </a:lnTo>
                  <a:lnTo>
                    <a:pt x="4560" y="273336"/>
                  </a:lnTo>
                  <a:lnTo>
                    <a:pt x="4833" y="273505"/>
                  </a:lnTo>
                  <a:lnTo>
                    <a:pt x="5114" y="273572"/>
                  </a:lnTo>
                  <a:lnTo>
                    <a:pt x="5395" y="273605"/>
                  </a:lnTo>
                  <a:lnTo>
                    <a:pt x="5668" y="273572"/>
                  </a:lnTo>
                  <a:lnTo>
                    <a:pt x="5942" y="273505"/>
                  </a:lnTo>
                  <a:lnTo>
                    <a:pt x="6215" y="273336"/>
                  </a:lnTo>
                  <a:lnTo>
                    <a:pt x="6474" y="273134"/>
                  </a:lnTo>
                  <a:lnTo>
                    <a:pt x="6740" y="272865"/>
                  </a:lnTo>
                  <a:lnTo>
                    <a:pt x="6991" y="272563"/>
                  </a:lnTo>
                  <a:lnTo>
                    <a:pt x="7243" y="272193"/>
                  </a:lnTo>
                  <a:lnTo>
                    <a:pt x="7486" y="271789"/>
                  </a:lnTo>
                  <a:lnTo>
                    <a:pt x="7730" y="271318"/>
                  </a:lnTo>
                  <a:lnTo>
                    <a:pt x="7959" y="270780"/>
                  </a:lnTo>
                  <a:lnTo>
                    <a:pt x="8189" y="270208"/>
                  </a:lnTo>
                  <a:lnTo>
                    <a:pt x="8403" y="269602"/>
                  </a:lnTo>
                  <a:lnTo>
                    <a:pt x="8617" y="268963"/>
                  </a:lnTo>
                  <a:lnTo>
                    <a:pt x="8824" y="268256"/>
                  </a:lnTo>
                  <a:lnTo>
                    <a:pt x="9016" y="267516"/>
                  </a:lnTo>
                  <a:lnTo>
                    <a:pt x="9208" y="266743"/>
                  </a:lnTo>
                  <a:lnTo>
                    <a:pt x="9386" y="265935"/>
                  </a:lnTo>
                  <a:lnTo>
                    <a:pt x="9556" y="265094"/>
                  </a:lnTo>
                  <a:lnTo>
                    <a:pt x="9711" y="264220"/>
                  </a:lnTo>
                  <a:lnTo>
                    <a:pt x="9866" y="263311"/>
                  </a:lnTo>
                  <a:lnTo>
                    <a:pt x="10007" y="262336"/>
                  </a:lnTo>
                  <a:lnTo>
                    <a:pt x="10140" y="261360"/>
                  </a:lnTo>
                  <a:lnTo>
                    <a:pt x="10258" y="260384"/>
                  </a:lnTo>
                  <a:lnTo>
                    <a:pt x="10361" y="259341"/>
                  </a:lnTo>
                  <a:lnTo>
                    <a:pt x="10465" y="258265"/>
                  </a:lnTo>
                  <a:lnTo>
                    <a:pt x="10546" y="257188"/>
                  </a:lnTo>
                  <a:lnTo>
                    <a:pt x="10620" y="256078"/>
                  </a:lnTo>
                  <a:lnTo>
                    <a:pt x="10679" y="254968"/>
                  </a:lnTo>
                  <a:lnTo>
                    <a:pt x="10731" y="253824"/>
                  </a:lnTo>
                  <a:lnTo>
                    <a:pt x="10760" y="252647"/>
                  </a:lnTo>
                  <a:lnTo>
                    <a:pt x="10783" y="251469"/>
                  </a:lnTo>
                  <a:lnTo>
                    <a:pt x="10790" y="250258"/>
                  </a:lnTo>
                  <a:lnTo>
                    <a:pt x="10783" y="249081"/>
                  </a:lnTo>
                  <a:lnTo>
                    <a:pt x="10760" y="247903"/>
                  </a:lnTo>
                  <a:lnTo>
                    <a:pt x="10731" y="246726"/>
                  </a:lnTo>
                  <a:lnTo>
                    <a:pt x="10679" y="245582"/>
                  </a:lnTo>
                  <a:lnTo>
                    <a:pt x="10620" y="244438"/>
                  </a:lnTo>
                  <a:lnTo>
                    <a:pt x="10546" y="243328"/>
                  </a:lnTo>
                  <a:lnTo>
                    <a:pt x="10465" y="242252"/>
                  </a:lnTo>
                  <a:lnTo>
                    <a:pt x="10361" y="241209"/>
                  </a:lnTo>
                  <a:lnTo>
                    <a:pt x="10258" y="240166"/>
                  </a:lnTo>
                  <a:lnTo>
                    <a:pt x="10140" y="239157"/>
                  </a:lnTo>
                  <a:lnTo>
                    <a:pt x="10007" y="238181"/>
                  </a:lnTo>
                  <a:lnTo>
                    <a:pt x="9866" y="237239"/>
                  </a:lnTo>
                  <a:lnTo>
                    <a:pt x="9711" y="236331"/>
                  </a:lnTo>
                  <a:lnTo>
                    <a:pt x="9556" y="235422"/>
                  </a:lnTo>
                  <a:lnTo>
                    <a:pt x="9386" y="234581"/>
                  </a:lnTo>
                  <a:lnTo>
                    <a:pt x="9208" y="233774"/>
                  </a:lnTo>
                  <a:lnTo>
                    <a:pt x="9016" y="233000"/>
                  </a:lnTo>
                  <a:lnTo>
                    <a:pt x="8824" y="232260"/>
                  </a:lnTo>
                  <a:lnTo>
                    <a:pt x="8617" y="231587"/>
                  </a:lnTo>
                  <a:lnTo>
                    <a:pt x="8403" y="230915"/>
                  </a:lnTo>
                  <a:lnTo>
                    <a:pt x="8189" y="230309"/>
                  </a:lnTo>
                  <a:lnTo>
                    <a:pt x="7959" y="229771"/>
                  </a:lnTo>
                  <a:lnTo>
                    <a:pt x="7730" y="229232"/>
                  </a:lnTo>
                  <a:lnTo>
                    <a:pt x="7486" y="228761"/>
                  </a:lnTo>
                  <a:lnTo>
                    <a:pt x="7243" y="228358"/>
                  </a:lnTo>
                  <a:lnTo>
                    <a:pt x="6991" y="227988"/>
                  </a:lnTo>
                  <a:lnTo>
                    <a:pt x="6740" y="227651"/>
                  </a:lnTo>
                  <a:lnTo>
                    <a:pt x="6474" y="227416"/>
                  </a:lnTo>
                  <a:lnTo>
                    <a:pt x="6215" y="227214"/>
                  </a:lnTo>
                  <a:lnTo>
                    <a:pt x="5942" y="227046"/>
                  </a:lnTo>
                  <a:lnTo>
                    <a:pt x="5668" y="226945"/>
                  </a:lnTo>
                  <a:close/>
                  <a:moveTo>
                    <a:pt x="5114" y="340384"/>
                  </a:moveTo>
                  <a:lnTo>
                    <a:pt x="4833" y="340485"/>
                  </a:lnTo>
                  <a:lnTo>
                    <a:pt x="4560" y="340653"/>
                  </a:lnTo>
                  <a:lnTo>
                    <a:pt x="4294" y="340855"/>
                  </a:lnTo>
                  <a:lnTo>
                    <a:pt x="4028" y="341124"/>
                  </a:lnTo>
                  <a:lnTo>
                    <a:pt x="3769" y="341426"/>
                  </a:lnTo>
                  <a:lnTo>
                    <a:pt x="3518" y="341797"/>
                  </a:lnTo>
                  <a:lnTo>
                    <a:pt x="3274" y="342200"/>
                  </a:lnTo>
                  <a:lnTo>
                    <a:pt x="3037" y="342671"/>
                  </a:lnTo>
                  <a:lnTo>
                    <a:pt x="2801" y="343209"/>
                  </a:lnTo>
                  <a:lnTo>
                    <a:pt x="2572" y="343748"/>
                  </a:lnTo>
                  <a:lnTo>
                    <a:pt x="2358" y="344387"/>
                  </a:lnTo>
                  <a:lnTo>
                    <a:pt x="2143" y="345026"/>
                  </a:lnTo>
                  <a:lnTo>
                    <a:pt x="1944" y="345733"/>
                  </a:lnTo>
                  <a:lnTo>
                    <a:pt x="1744" y="346439"/>
                  </a:lnTo>
                  <a:lnTo>
                    <a:pt x="1559" y="347213"/>
                  </a:lnTo>
                  <a:lnTo>
                    <a:pt x="1382" y="348054"/>
                  </a:lnTo>
                  <a:lnTo>
                    <a:pt x="1212" y="348895"/>
                  </a:lnTo>
                  <a:lnTo>
                    <a:pt x="1057" y="349770"/>
                  </a:lnTo>
                  <a:lnTo>
                    <a:pt x="909" y="350678"/>
                  </a:lnTo>
                  <a:lnTo>
                    <a:pt x="769" y="351620"/>
                  </a:lnTo>
                  <a:lnTo>
                    <a:pt x="636" y="352595"/>
                  </a:lnTo>
                  <a:lnTo>
                    <a:pt x="525" y="353605"/>
                  </a:lnTo>
                  <a:lnTo>
                    <a:pt x="414" y="354648"/>
                  </a:lnTo>
                  <a:lnTo>
                    <a:pt x="318" y="355724"/>
                  </a:lnTo>
                  <a:lnTo>
                    <a:pt x="237" y="356801"/>
                  </a:lnTo>
                  <a:lnTo>
                    <a:pt x="163" y="357911"/>
                  </a:lnTo>
                  <a:lnTo>
                    <a:pt x="103" y="359021"/>
                  </a:lnTo>
                  <a:lnTo>
                    <a:pt x="59" y="360165"/>
                  </a:lnTo>
                  <a:lnTo>
                    <a:pt x="22" y="361342"/>
                  </a:lnTo>
                  <a:lnTo>
                    <a:pt x="0" y="362520"/>
                  </a:lnTo>
                  <a:lnTo>
                    <a:pt x="0" y="363697"/>
                  </a:lnTo>
                  <a:lnTo>
                    <a:pt x="0" y="364908"/>
                  </a:lnTo>
                  <a:lnTo>
                    <a:pt x="22" y="366086"/>
                  </a:lnTo>
                  <a:lnTo>
                    <a:pt x="59" y="367263"/>
                  </a:lnTo>
                  <a:lnTo>
                    <a:pt x="103" y="368407"/>
                  </a:lnTo>
                  <a:lnTo>
                    <a:pt x="163" y="369517"/>
                  </a:lnTo>
                  <a:lnTo>
                    <a:pt x="237" y="370627"/>
                  </a:lnTo>
                  <a:lnTo>
                    <a:pt x="318" y="371704"/>
                  </a:lnTo>
                  <a:lnTo>
                    <a:pt x="414" y="372780"/>
                  </a:lnTo>
                  <a:lnTo>
                    <a:pt x="525" y="373823"/>
                  </a:lnTo>
                  <a:lnTo>
                    <a:pt x="636" y="374799"/>
                  </a:lnTo>
                  <a:lnTo>
                    <a:pt x="769" y="375808"/>
                  </a:lnTo>
                  <a:lnTo>
                    <a:pt x="909" y="376750"/>
                  </a:lnTo>
                  <a:lnTo>
                    <a:pt x="1057" y="377658"/>
                  </a:lnTo>
                  <a:lnTo>
                    <a:pt x="1212" y="378533"/>
                  </a:lnTo>
                  <a:lnTo>
                    <a:pt x="1382" y="379374"/>
                  </a:lnTo>
                  <a:lnTo>
                    <a:pt x="1559" y="380215"/>
                  </a:lnTo>
                  <a:lnTo>
                    <a:pt x="1744" y="380989"/>
                  </a:lnTo>
                  <a:lnTo>
                    <a:pt x="1944" y="381695"/>
                  </a:lnTo>
                  <a:lnTo>
                    <a:pt x="2143" y="382402"/>
                  </a:lnTo>
                  <a:lnTo>
                    <a:pt x="2358" y="383041"/>
                  </a:lnTo>
                  <a:lnTo>
                    <a:pt x="2572" y="383680"/>
                  </a:lnTo>
                  <a:lnTo>
                    <a:pt x="2801" y="384218"/>
                  </a:lnTo>
                  <a:lnTo>
                    <a:pt x="3037" y="384757"/>
                  </a:lnTo>
                  <a:lnTo>
                    <a:pt x="3274" y="385228"/>
                  </a:lnTo>
                  <a:lnTo>
                    <a:pt x="3518" y="385631"/>
                  </a:lnTo>
                  <a:lnTo>
                    <a:pt x="3769" y="386001"/>
                  </a:lnTo>
                  <a:lnTo>
                    <a:pt x="4028" y="386304"/>
                  </a:lnTo>
                  <a:lnTo>
                    <a:pt x="4294" y="386573"/>
                  </a:lnTo>
                  <a:lnTo>
                    <a:pt x="4560" y="386775"/>
                  </a:lnTo>
                  <a:lnTo>
                    <a:pt x="4833" y="386943"/>
                  </a:lnTo>
                  <a:lnTo>
                    <a:pt x="5114" y="387044"/>
                  </a:lnTo>
                  <a:lnTo>
                    <a:pt x="5668" y="387044"/>
                  </a:lnTo>
                  <a:lnTo>
                    <a:pt x="5942" y="386943"/>
                  </a:lnTo>
                  <a:lnTo>
                    <a:pt x="6215" y="386775"/>
                  </a:lnTo>
                  <a:lnTo>
                    <a:pt x="6474" y="386573"/>
                  </a:lnTo>
                  <a:lnTo>
                    <a:pt x="6740" y="386304"/>
                  </a:lnTo>
                  <a:lnTo>
                    <a:pt x="6991" y="386001"/>
                  </a:lnTo>
                  <a:lnTo>
                    <a:pt x="7243" y="385631"/>
                  </a:lnTo>
                  <a:lnTo>
                    <a:pt x="7486" y="385228"/>
                  </a:lnTo>
                  <a:lnTo>
                    <a:pt x="7730" y="384757"/>
                  </a:lnTo>
                  <a:lnTo>
                    <a:pt x="7959" y="384218"/>
                  </a:lnTo>
                  <a:lnTo>
                    <a:pt x="8189" y="383680"/>
                  </a:lnTo>
                  <a:lnTo>
                    <a:pt x="8403" y="383041"/>
                  </a:lnTo>
                  <a:lnTo>
                    <a:pt x="8617" y="382402"/>
                  </a:lnTo>
                  <a:lnTo>
                    <a:pt x="8824" y="381695"/>
                  </a:lnTo>
                  <a:lnTo>
                    <a:pt x="9016" y="380989"/>
                  </a:lnTo>
                  <a:lnTo>
                    <a:pt x="9208" y="380215"/>
                  </a:lnTo>
                  <a:lnTo>
                    <a:pt x="9386" y="379374"/>
                  </a:lnTo>
                  <a:lnTo>
                    <a:pt x="9556" y="378533"/>
                  </a:lnTo>
                  <a:lnTo>
                    <a:pt x="9711" y="377658"/>
                  </a:lnTo>
                  <a:lnTo>
                    <a:pt x="9866" y="376750"/>
                  </a:lnTo>
                  <a:lnTo>
                    <a:pt x="10007" y="375808"/>
                  </a:lnTo>
                  <a:lnTo>
                    <a:pt x="10140" y="374799"/>
                  </a:lnTo>
                  <a:lnTo>
                    <a:pt x="10258" y="373823"/>
                  </a:lnTo>
                  <a:lnTo>
                    <a:pt x="10361" y="372780"/>
                  </a:lnTo>
                  <a:lnTo>
                    <a:pt x="10465" y="371704"/>
                  </a:lnTo>
                  <a:lnTo>
                    <a:pt x="10546" y="370627"/>
                  </a:lnTo>
                  <a:lnTo>
                    <a:pt x="10620" y="369517"/>
                  </a:lnTo>
                  <a:lnTo>
                    <a:pt x="10679" y="368407"/>
                  </a:lnTo>
                  <a:lnTo>
                    <a:pt x="10731" y="367263"/>
                  </a:lnTo>
                  <a:lnTo>
                    <a:pt x="10760" y="366086"/>
                  </a:lnTo>
                  <a:lnTo>
                    <a:pt x="10783" y="364908"/>
                  </a:lnTo>
                  <a:lnTo>
                    <a:pt x="10790" y="363697"/>
                  </a:lnTo>
                  <a:lnTo>
                    <a:pt x="10783" y="362520"/>
                  </a:lnTo>
                  <a:lnTo>
                    <a:pt x="10760" y="361342"/>
                  </a:lnTo>
                  <a:lnTo>
                    <a:pt x="10731" y="360165"/>
                  </a:lnTo>
                  <a:lnTo>
                    <a:pt x="10679" y="359021"/>
                  </a:lnTo>
                  <a:lnTo>
                    <a:pt x="10620" y="357911"/>
                  </a:lnTo>
                  <a:lnTo>
                    <a:pt x="10546" y="356801"/>
                  </a:lnTo>
                  <a:lnTo>
                    <a:pt x="10465" y="355724"/>
                  </a:lnTo>
                  <a:lnTo>
                    <a:pt x="10361" y="354648"/>
                  </a:lnTo>
                  <a:lnTo>
                    <a:pt x="10258" y="353605"/>
                  </a:lnTo>
                  <a:lnTo>
                    <a:pt x="10140" y="352595"/>
                  </a:lnTo>
                  <a:lnTo>
                    <a:pt x="10007" y="351620"/>
                  </a:lnTo>
                  <a:lnTo>
                    <a:pt x="9866" y="350678"/>
                  </a:lnTo>
                  <a:lnTo>
                    <a:pt x="9711" y="349770"/>
                  </a:lnTo>
                  <a:lnTo>
                    <a:pt x="9556" y="348895"/>
                  </a:lnTo>
                  <a:lnTo>
                    <a:pt x="9386" y="348054"/>
                  </a:lnTo>
                  <a:lnTo>
                    <a:pt x="9208" y="347213"/>
                  </a:lnTo>
                  <a:lnTo>
                    <a:pt x="9016" y="346439"/>
                  </a:lnTo>
                  <a:lnTo>
                    <a:pt x="8824" y="345733"/>
                  </a:lnTo>
                  <a:lnTo>
                    <a:pt x="8617" y="345026"/>
                  </a:lnTo>
                  <a:lnTo>
                    <a:pt x="8403" y="344387"/>
                  </a:lnTo>
                  <a:lnTo>
                    <a:pt x="8189" y="343748"/>
                  </a:lnTo>
                  <a:lnTo>
                    <a:pt x="7959" y="343209"/>
                  </a:lnTo>
                  <a:lnTo>
                    <a:pt x="7730" y="342671"/>
                  </a:lnTo>
                  <a:lnTo>
                    <a:pt x="7486" y="342200"/>
                  </a:lnTo>
                  <a:lnTo>
                    <a:pt x="7243" y="341797"/>
                  </a:lnTo>
                  <a:lnTo>
                    <a:pt x="6991" y="341426"/>
                  </a:lnTo>
                  <a:lnTo>
                    <a:pt x="6740" y="341124"/>
                  </a:lnTo>
                  <a:lnTo>
                    <a:pt x="6474" y="340855"/>
                  </a:lnTo>
                  <a:lnTo>
                    <a:pt x="6215" y="340653"/>
                  </a:lnTo>
                  <a:lnTo>
                    <a:pt x="5942" y="340485"/>
                  </a:lnTo>
                  <a:lnTo>
                    <a:pt x="5668" y="340384"/>
                  </a:lnTo>
                  <a:close/>
                  <a:moveTo>
                    <a:pt x="5395" y="453822"/>
                  </a:moveTo>
                  <a:lnTo>
                    <a:pt x="5114" y="453856"/>
                  </a:lnTo>
                  <a:lnTo>
                    <a:pt x="4833" y="453957"/>
                  </a:lnTo>
                  <a:lnTo>
                    <a:pt x="4560" y="454092"/>
                  </a:lnTo>
                  <a:lnTo>
                    <a:pt x="4294" y="454293"/>
                  </a:lnTo>
                  <a:lnTo>
                    <a:pt x="4028" y="454562"/>
                  </a:lnTo>
                  <a:lnTo>
                    <a:pt x="3769" y="454865"/>
                  </a:lnTo>
                  <a:lnTo>
                    <a:pt x="3518" y="455235"/>
                  </a:lnTo>
                  <a:lnTo>
                    <a:pt x="3274" y="455639"/>
                  </a:lnTo>
                  <a:lnTo>
                    <a:pt x="3037" y="456110"/>
                  </a:lnTo>
                  <a:lnTo>
                    <a:pt x="2801" y="456615"/>
                  </a:lnTo>
                  <a:lnTo>
                    <a:pt x="2572" y="457153"/>
                  </a:lnTo>
                  <a:lnTo>
                    <a:pt x="2358" y="457758"/>
                  </a:lnTo>
                  <a:lnTo>
                    <a:pt x="2143" y="458398"/>
                  </a:lnTo>
                  <a:lnTo>
                    <a:pt x="1944" y="459104"/>
                  </a:lnTo>
                  <a:lnTo>
                    <a:pt x="1744" y="459811"/>
                  </a:lnTo>
                  <a:lnTo>
                    <a:pt x="1559" y="460584"/>
                  </a:lnTo>
                  <a:lnTo>
                    <a:pt x="1382" y="461392"/>
                  </a:lnTo>
                  <a:lnTo>
                    <a:pt x="1212" y="462233"/>
                  </a:lnTo>
                  <a:lnTo>
                    <a:pt x="1057" y="463141"/>
                  </a:lnTo>
                  <a:lnTo>
                    <a:pt x="909" y="464049"/>
                  </a:lnTo>
                  <a:lnTo>
                    <a:pt x="769" y="464991"/>
                  </a:lnTo>
                  <a:lnTo>
                    <a:pt x="636" y="465967"/>
                  </a:lnTo>
                  <a:lnTo>
                    <a:pt x="525" y="466976"/>
                  </a:lnTo>
                  <a:lnTo>
                    <a:pt x="414" y="468019"/>
                  </a:lnTo>
                  <a:lnTo>
                    <a:pt x="318" y="469062"/>
                  </a:lnTo>
                  <a:lnTo>
                    <a:pt x="237" y="470172"/>
                  </a:lnTo>
                  <a:lnTo>
                    <a:pt x="163" y="471282"/>
                  </a:lnTo>
                  <a:lnTo>
                    <a:pt x="103" y="472426"/>
                  </a:lnTo>
                  <a:lnTo>
                    <a:pt x="59" y="473570"/>
                  </a:lnTo>
                  <a:lnTo>
                    <a:pt x="22" y="474747"/>
                  </a:lnTo>
                  <a:lnTo>
                    <a:pt x="0" y="475958"/>
                  </a:lnTo>
                  <a:lnTo>
                    <a:pt x="0" y="477170"/>
                  </a:lnTo>
                  <a:lnTo>
                    <a:pt x="0" y="478381"/>
                  </a:lnTo>
                  <a:lnTo>
                    <a:pt x="22" y="479558"/>
                  </a:lnTo>
                  <a:lnTo>
                    <a:pt x="59" y="480702"/>
                  </a:lnTo>
                  <a:lnTo>
                    <a:pt x="103" y="481879"/>
                  </a:lnTo>
                  <a:lnTo>
                    <a:pt x="163" y="482989"/>
                  </a:lnTo>
                  <a:lnTo>
                    <a:pt x="237" y="484100"/>
                  </a:lnTo>
                  <a:lnTo>
                    <a:pt x="318" y="485176"/>
                  </a:lnTo>
                  <a:lnTo>
                    <a:pt x="414" y="486253"/>
                  </a:lnTo>
                  <a:lnTo>
                    <a:pt x="525" y="487262"/>
                  </a:lnTo>
                  <a:lnTo>
                    <a:pt x="636" y="488271"/>
                  </a:lnTo>
                  <a:lnTo>
                    <a:pt x="769" y="489247"/>
                  </a:lnTo>
                  <a:lnTo>
                    <a:pt x="909" y="490189"/>
                  </a:lnTo>
                  <a:lnTo>
                    <a:pt x="1057" y="491131"/>
                  </a:lnTo>
                  <a:lnTo>
                    <a:pt x="1212" y="492005"/>
                  </a:lnTo>
                  <a:lnTo>
                    <a:pt x="1382" y="492846"/>
                  </a:lnTo>
                  <a:lnTo>
                    <a:pt x="1559" y="493654"/>
                  </a:lnTo>
                  <a:lnTo>
                    <a:pt x="1744" y="494428"/>
                  </a:lnTo>
                  <a:lnTo>
                    <a:pt x="1944" y="495168"/>
                  </a:lnTo>
                  <a:lnTo>
                    <a:pt x="2143" y="495874"/>
                  </a:lnTo>
                  <a:lnTo>
                    <a:pt x="2358" y="496513"/>
                  </a:lnTo>
                  <a:lnTo>
                    <a:pt x="2572" y="497119"/>
                  </a:lnTo>
                  <a:lnTo>
                    <a:pt x="2801" y="497691"/>
                  </a:lnTo>
                  <a:lnTo>
                    <a:pt x="3037" y="498195"/>
                  </a:lnTo>
                  <a:lnTo>
                    <a:pt x="3274" y="498666"/>
                  </a:lnTo>
                  <a:lnTo>
                    <a:pt x="3518" y="499104"/>
                  </a:lnTo>
                  <a:lnTo>
                    <a:pt x="3769" y="499474"/>
                  </a:lnTo>
                  <a:lnTo>
                    <a:pt x="4028" y="499777"/>
                  </a:lnTo>
                  <a:lnTo>
                    <a:pt x="4294" y="500046"/>
                  </a:lnTo>
                  <a:lnTo>
                    <a:pt x="4560" y="500248"/>
                  </a:lnTo>
                  <a:lnTo>
                    <a:pt x="4833" y="500382"/>
                  </a:lnTo>
                  <a:lnTo>
                    <a:pt x="5114" y="500483"/>
                  </a:lnTo>
                  <a:lnTo>
                    <a:pt x="5395" y="500517"/>
                  </a:lnTo>
                  <a:lnTo>
                    <a:pt x="5668" y="500483"/>
                  </a:lnTo>
                  <a:lnTo>
                    <a:pt x="5942" y="500382"/>
                  </a:lnTo>
                  <a:lnTo>
                    <a:pt x="6215" y="500248"/>
                  </a:lnTo>
                  <a:lnTo>
                    <a:pt x="6474" y="500046"/>
                  </a:lnTo>
                  <a:lnTo>
                    <a:pt x="6740" y="499777"/>
                  </a:lnTo>
                  <a:lnTo>
                    <a:pt x="6991" y="499474"/>
                  </a:lnTo>
                  <a:lnTo>
                    <a:pt x="7243" y="499104"/>
                  </a:lnTo>
                  <a:lnTo>
                    <a:pt x="7486" y="498666"/>
                  </a:lnTo>
                  <a:lnTo>
                    <a:pt x="7730" y="498195"/>
                  </a:lnTo>
                  <a:lnTo>
                    <a:pt x="7959" y="497691"/>
                  </a:lnTo>
                  <a:lnTo>
                    <a:pt x="8189" y="497119"/>
                  </a:lnTo>
                  <a:lnTo>
                    <a:pt x="8403" y="496513"/>
                  </a:lnTo>
                  <a:lnTo>
                    <a:pt x="8617" y="495874"/>
                  </a:lnTo>
                  <a:lnTo>
                    <a:pt x="8824" y="495168"/>
                  </a:lnTo>
                  <a:lnTo>
                    <a:pt x="9016" y="494428"/>
                  </a:lnTo>
                  <a:lnTo>
                    <a:pt x="9208" y="493654"/>
                  </a:lnTo>
                  <a:lnTo>
                    <a:pt x="9386" y="492846"/>
                  </a:lnTo>
                  <a:lnTo>
                    <a:pt x="9556" y="492005"/>
                  </a:lnTo>
                  <a:lnTo>
                    <a:pt x="9711" y="491131"/>
                  </a:lnTo>
                  <a:lnTo>
                    <a:pt x="9866" y="490189"/>
                  </a:lnTo>
                  <a:lnTo>
                    <a:pt x="10007" y="489247"/>
                  </a:lnTo>
                  <a:lnTo>
                    <a:pt x="10140" y="488271"/>
                  </a:lnTo>
                  <a:lnTo>
                    <a:pt x="10258" y="487262"/>
                  </a:lnTo>
                  <a:lnTo>
                    <a:pt x="10361" y="486253"/>
                  </a:lnTo>
                  <a:lnTo>
                    <a:pt x="10465" y="485176"/>
                  </a:lnTo>
                  <a:lnTo>
                    <a:pt x="10546" y="484100"/>
                  </a:lnTo>
                  <a:lnTo>
                    <a:pt x="10620" y="482989"/>
                  </a:lnTo>
                  <a:lnTo>
                    <a:pt x="10679" y="481879"/>
                  </a:lnTo>
                  <a:lnTo>
                    <a:pt x="10731" y="480702"/>
                  </a:lnTo>
                  <a:lnTo>
                    <a:pt x="10760" y="479558"/>
                  </a:lnTo>
                  <a:lnTo>
                    <a:pt x="10783" y="478381"/>
                  </a:lnTo>
                  <a:lnTo>
                    <a:pt x="10790" y="477170"/>
                  </a:lnTo>
                  <a:lnTo>
                    <a:pt x="10783" y="475958"/>
                  </a:lnTo>
                  <a:lnTo>
                    <a:pt x="10760" y="474747"/>
                  </a:lnTo>
                  <a:lnTo>
                    <a:pt x="10731" y="473570"/>
                  </a:lnTo>
                  <a:lnTo>
                    <a:pt x="10679" y="472426"/>
                  </a:lnTo>
                  <a:lnTo>
                    <a:pt x="10620" y="471282"/>
                  </a:lnTo>
                  <a:lnTo>
                    <a:pt x="10546" y="470172"/>
                  </a:lnTo>
                  <a:lnTo>
                    <a:pt x="10465" y="469062"/>
                  </a:lnTo>
                  <a:lnTo>
                    <a:pt x="10361" y="468019"/>
                  </a:lnTo>
                  <a:lnTo>
                    <a:pt x="10258" y="466976"/>
                  </a:lnTo>
                  <a:lnTo>
                    <a:pt x="10140" y="465967"/>
                  </a:lnTo>
                  <a:lnTo>
                    <a:pt x="10007" y="464991"/>
                  </a:lnTo>
                  <a:lnTo>
                    <a:pt x="9866" y="464049"/>
                  </a:lnTo>
                  <a:lnTo>
                    <a:pt x="9711" y="463141"/>
                  </a:lnTo>
                  <a:lnTo>
                    <a:pt x="9556" y="462233"/>
                  </a:lnTo>
                  <a:lnTo>
                    <a:pt x="9386" y="461392"/>
                  </a:lnTo>
                  <a:lnTo>
                    <a:pt x="9208" y="460584"/>
                  </a:lnTo>
                  <a:lnTo>
                    <a:pt x="9016" y="459811"/>
                  </a:lnTo>
                  <a:lnTo>
                    <a:pt x="8824" y="459104"/>
                  </a:lnTo>
                  <a:lnTo>
                    <a:pt x="8617" y="458398"/>
                  </a:lnTo>
                  <a:lnTo>
                    <a:pt x="8403" y="457758"/>
                  </a:lnTo>
                  <a:lnTo>
                    <a:pt x="8189" y="457153"/>
                  </a:lnTo>
                  <a:lnTo>
                    <a:pt x="7959" y="456615"/>
                  </a:lnTo>
                  <a:lnTo>
                    <a:pt x="7730" y="456110"/>
                  </a:lnTo>
                  <a:lnTo>
                    <a:pt x="7486" y="455639"/>
                  </a:lnTo>
                  <a:lnTo>
                    <a:pt x="7243" y="455235"/>
                  </a:lnTo>
                  <a:lnTo>
                    <a:pt x="6991" y="454865"/>
                  </a:lnTo>
                  <a:lnTo>
                    <a:pt x="6740" y="454562"/>
                  </a:lnTo>
                  <a:lnTo>
                    <a:pt x="6474" y="454293"/>
                  </a:lnTo>
                  <a:lnTo>
                    <a:pt x="6215" y="454092"/>
                  </a:lnTo>
                  <a:lnTo>
                    <a:pt x="5942" y="453957"/>
                  </a:lnTo>
                  <a:lnTo>
                    <a:pt x="5668" y="453856"/>
                  </a:lnTo>
                  <a:lnTo>
                    <a:pt x="5395" y="453822"/>
                  </a:lnTo>
                  <a:close/>
                  <a:moveTo>
                    <a:pt x="5114" y="567059"/>
                  </a:moveTo>
                  <a:lnTo>
                    <a:pt x="4833" y="567160"/>
                  </a:lnTo>
                  <a:lnTo>
                    <a:pt x="4560" y="567328"/>
                  </a:lnTo>
                  <a:lnTo>
                    <a:pt x="4294" y="567530"/>
                  </a:lnTo>
                  <a:lnTo>
                    <a:pt x="4028" y="567766"/>
                  </a:lnTo>
                  <a:lnTo>
                    <a:pt x="3769" y="568102"/>
                  </a:lnTo>
                  <a:lnTo>
                    <a:pt x="3518" y="568472"/>
                  </a:lnTo>
                  <a:lnTo>
                    <a:pt x="3274" y="568876"/>
                  </a:lnTo>
                  <a:lnTo>
                    <a:pt x="3037" y="569347"/>
                  </a:lnTo>
                  <a:lnTo>
                    <a:pt x="2801" y="569885"/>
                  </a:lnTo>
                  <a:lnTo>
                    <a:pt x="2572" y="570423"/>
                  </a:lnTo>
                  <a:lnTo>
                    <a:pt x="2358" y="571029"/>
                  </a:lnTo>
                  <a:lnTo>
                    <a:pt x="2143" y="571702"/>
                  </a:lnTo>
                  <a:lnTo>
                    <a:pt x="1944" y="572408"/>
                  </a:lnTo>
                  <a:lnTo>
                    <a:pt x="1744" y="573115"/>
                  </a:lnTo>
                  <a:lnTo>
                    <a:pt x="1559" y="573889"/>
                  </a:lnTo>
                  <a:lnTo>
                    <a:pt x="1382" y="574730"/>
                  </a:lnTo>
                  <a:lnTo>
                    <a:pt x="1212" y="575571"/>
                  </a:lnTo>
                  <a:lnTo>
                    <a:pt x="1057" y="576445"/>
                  </a:lnTo>
                  <a:lnTo>
                    <a:pt x="909" y="577354"/>
                  </a:lnTo>
                  <a:lnTo>
                    <a:pt x="769" y="578296"/>
                  </a:lnTo>
                  <a:lnTo>
                    <a:pt x="636" y="579271"/>
                  </a:lnTo>
                  <a:lnTo>
                    <a:pt x="525" y="580280"/>
                  </a:lnTo>
                  <a:lnTo>
                    <a:pt x="414" y="581323"/>
                  </a:lnTo>
                  <a:lnTo>
                    <a:pt x="318" y="582400"/>
                  </a:lnTo>
                  <a:lnTo>
                    <a:pt x="237" y="583476"/>
                  </a:lnTo>
                  <a:lnTo>
                    <a:pt x="163" y="584586"/>
                  </a:lnTo>
                  <a:lnTo>
                    <a:pt x="103" y="585697"/>
                  </a:lnTo>
                  <a:lnTo>
                    <a:pt x="59" y="586840"/>
                  </a:lnTo>
                  <a:lnTo>
                    <a:pt x="22" y="588018"/>
                  </a:lnTo>
                  <a:lnTo>
                    <a:pt x="0" y="589195"/>
                  </a:lnTo>
                  <a:lnTo>
                    <a:pt x="0" y="590373"/>
                  </a:lnTo>
                  <a:lnTo>
                    <a:pt x="0" y="591618"/>
                  </a:lnTo>
                  <a:lnTo>
                    <a:pt x="22" y="592795"/>
                  </a:lnTo>
                  <a:lnTo>
                    <a:pt x="59" y="593972"/>
                  </a:lnTo>
                  <a:lnTo>
                    <a:pt x="103" y="595150"/>
                  </a:lnTo>
                  <a:lnTo>
                    <a:pt x="163" y="596294"/>
                  </a:lnTo>
                  <a:lnTo>
                    <a:pt x="237" y="597404"/>
                  </a:lnTo>
                  <a:lnTo>
                    <a:pt x="318" y="598480"/>
                  </a:lnTo>
                  <a:lnTo>
                    <a:pt x="414" y="599557"/>
                  </a:lnTo>
                  <a:lnTo>
                    <a:pt x="525" y="600600"/>
                  </a:lnTo>
                  <a:lnTo>
                    <a:pt x="636" y="601609"/>
                  </a:lnTo>
                  <a:lnTo>
                    <a:pt x="769" y="602585"/>
                  </a:lnTo>
                  <a:lnTo>
                    <a:pt x="909" y="603527"/>
                  </a:lnTo>
                  <a:lnTo>
                    <a:pt x="1057" y="604435"/>
                  </a:lnTo>
                  <a:lnTo>
                    <a:pt x="1212" y="605310"/>
                  </a:lnTo>
                  <a:lnTo>
                    <a:pt x="1382" y="606151"/>
                  </a:lnTo>
                  <a:lnTo>
                    <a:pt x="1559" y="606958"/>
                  </a:lnTo>
                  <a:lnTo>
                    <a:pt x="1744" y="607732"/>
                  </a:lnTo>
                  <a:lnTo>
                    <a:pt x="1944" y="608472"/>
                  </a:lnTo>
                  <a:lnTo>
                    <a:pt x="2143" y="609145"/>
                  </a:lnTo>
                  <a:lnTo>
                    <a:pt x="2358" y="609784"/>
                  </a:lnTo>
                  <a:lnTo>
                    <a:pt x="2572" y="610389"/>
                  </a:lnTo>
                  <a:lnTo>
                    <a:pt x="2801" y="610961"/>
                  </a:lnTo>
                  <a:lnTo>
                    <a:pt x="3037" y="611466"/>
                  </a:lnTo>
                  <a:lnTo>
                    <a:pt x="3274" y="611937"/>
                  </a:lnTo>
                  <a:lnTo>
                    <a:pt x="3518" y="612341"/>
                  </a:lnTo>
                  <a:lnTo>
                    <a:pt x="3769" y="612711"/>
                  </a:lnTo>
                  <a:lnTo>
                    <a:pt x="4028" y="613013"/>
                  </a:lnTo>
                  <a:lnTo>
                    <a:pt x="4294" y="613249"/>
                  </a:lnTo>
                  <a:lnTo>
                    <a:pt x="4560" y="613451"/>
                  </a:lnTo>
                  <a:lnTo>
                    <a:pt x="4833" y="613619"/>
                  </a:lnTo>
                  <a:lnTo>
                    <a:pt x="5114" y="613686"/>
                  </a:lnTo>
                  <a:lnTo>
                    <a:pt x="5395" y="613720"/>
                  </a:lnTo>
                  <a:lnTo>
                    <a:pt x="5668" y="613686"/>
                  </a:lnTo>
                  <a:lnTo>
                    <a:pt x="5942" y="613619"/>
                  </a:lnTo>
                  <a:lnTo>
                    <a:pt x="6215" y="613451"/>
                  </a:lnTo>
                  <a:lnTo>
                    <a:pt x="6474" y="613249"/>
                  </a:lnTo>
                  <a:lnTo>
                    <a:pt x="6740" y="613013"/>
                  </a:lnTo>
                  <a:lnTo>
                    <a:pt x="6991" y="612711"/>
                  </a:lnTo>
                  <a:lnTo>
                    <a:pt x="7243" y="612341"/>
                  </a:lnTo>
                  <a:lnTo>
                    <a:pt x="7486" y="611937"/>
                  </a:lnTo>
                  <a:lnTo>
                    <a:pt x="7730" y="611466"/>
                  </a:lnTo>
                  <a:lnTo>
                    <a:pt x="7959" y="610961"/>
                  </a:lnTo>
                  <a:lnTo>
                    <a:pt x="8189" y="610389"/>
                  </a:lnTo>
                  <a:lnTo>
                    <a:pt x="8403" y="609784"/>
                  </a:lnTo>
                  <a:lnTo>
                    <a:pt x="8617" y="609145"/>
                  </a:lnTo>
                  <a:lnTo>
                    <a:pt x="8824" y="608472"/>
                  </a:lnTo>
                  <a:lnTo>
                    <a:pt x="9016" y="607732"/>
                  </a:lnTo>
                  <a:lnTo>
                    <a:pt x="9208" y="606958"/>
                  </a:lnTo>
                  <a:lnTo>
                    <a:pt x="9386" y="606151"/>
                  </a:lnTo>
                  <a:lnTo>
                    <a:pt x="9556" y="605310"/>
                  </a:lnTo>
                  <a:lnTo>
                    <a:pt x="9711" y="604435"/>
                  </a:lnTo>
                  <a:lnTo>
                    <a:pt x="9866" y="603527"/>
                  </a:lnTo>
                  <a:lnTo>
                    <a:pt x="10007" y="602585"/>
                  </a:lnTo>
                  <a:lnTo>
                    <a:pt x="10140" y="601609"/>
                  </a:lnTo>
                  <a:lnTo>
                    <a:pt x="10258" y="600600"/>
                  </a:lnTo>
                  <a:lnTo>
                    <a:pt x="10361" y="599557"/>
                  </a:lnTo>
                  <a:lnTo>
                    <a:pt x="10465" y="598480"/>
                  </a:lnTo>
                  <a:lnTo>
                    <a:pt x="10546" y="597404"/>
                  </a:lnTo>
                  <a:lnTo>
                    <a:pt x="10620" y="596294"/>
                  </a:lnTo>
                  <a:lnTo>
                    <a:pt x="10679" y="595150"/>
                  </a:lnTo>
                  <a:lnTo>
                    <a:pt x="10731" y="593972"/>
                  </a:lnTo>
                  <a:lnTo>
                    <a:pt x="10760" y="592795"/>
                  </a:lnTo>
                  <a:lnTo>
                    <a:pt x="10783" y="591618"/>
                  </a:lnTo>
                  <a:lnTo>
                    <a:pt x="10790" y="590373"/>
                  </a:lnTo>
                  <a:lnTo>
                    <a:pt x="10783" y="589195"/>
                  </a:lnTo>
                  <a:lnTo>
                    <a:pt x="10760" y="588018"/>
                  </a:lnTo>
                  <a:lnTo>
                    <a:pt x="10731" y="586840"/>
                  </a:lnTo>
                  <a:lnTo>
                    <a:pt x="10679" y="585697"/>
                  </a:lnTo>
                  <a:lnTo>
                    <a:pt x="10620" y="584586"/>
                  </a:lnTo>
                  <a:lnTo>
                    <a:pt x="10546" y="583476"/>
                  </a:lnTo>
                  <a:lnTo>
                    <a:pt x="10465" y="582400"/>
                  </a:lnTo>
                  <a:lnTo>
                    <a:pt x="10361" y="581323"/>
                  </a:lnTo>
                  <a:lnTo>
                    <a:pt x="10258" y="580280"/>
                  </a:lnTo>
                  <a:lnTo>
                    <a:pt x="10140" y="579271"/>
                  </a:lnTo>
                  <a:lnTo>
                    <a:pt x="10007" y="578296"/>
                  </a:lnTo>
                  <a:lnTo>
                    <a:pt x="9866" y="577354"/>
                  </a:lnTo>
                  <a:lnTo>
                    <a:pt x="9711" y="576445"/>
                  </a:lnTo>
                  <a:lnTo>
                    <a:pt x="9556" y="575571"/>
                  </a:lnTo>
                  <a:lnTo>
                    <a:pt x="9386" y="574730"/>
                  </a:lnTo>
                  <a:lnTo>
                    <a:pt x="9208" y="573889"/>
                  </a:lnTo>
                  <a:lnTo>
                    <a:pt x="9016" y="573115"/>
                  </a:lnTo>
                  <a:lnTo>
                    <a:pt x="8824" y="572408"/>
                  </a:lnTo>
                  <a:lnTo>
                    <a:pt x="8617" y="571702"/>
                  </a:lnTo>
                  <a:lnTo>
                    <a:pt x="8403" y="571029"/>
                  </a:lnTo>
                  <a:lnTo>
                    <a:pt x="8189" y="570423"/>
                  </a:lnTo>
                  <a:lnTo>
                    <a:pt x="7959" y="569885"/>
                  </a:lnTo>
                  <a:lnTo>
                    <a:pt x="7730" y="569347"/>
                  </a:lnTo>
                  <a:lnTo>
                    <a:pt x="7486" y="568876"/>
                  </a:lnTo>
                  <a:lnTo>
                    <a:pt x="7243" y="568472"/>
                  </a:lnTo>
                  <a:lnTo>
                    <a:pt x="6991" y="568102"/>
                  </a:lnTo>
                  <a:lnTo>
                    <a:pt x="6740" y="567766"/>
                  </a:lnTo>
                  <a:lnTo>
                    <a:pt x="6474" y="567530"/>
                  </a:lnTo>
                  <a:lnTo>
                    <a:pt x="6215" y="567328"/>
                  </a:lnTo>
                  <a:lnTo>
                    <a:pt x="5942" y="567160"/>
                  </a:lnTo>
                  <a:lnTo>
                    <a:pt x="5668"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5"/>
            <p:cNvSpPr/>
            <p:nvPr/>
          </p:nvSpPr>
          <p:spPr>
            <a:xfrm>
              <a:off x="10537933" y="1504158"/>
              <a:ext cx="55637" cy="742601"/>
            </a:xfrm>
            <a:custGeom>
              <a:avLst/>
              <a:gdLst/>
              <a:ahLst/>
              <a:cxnLst/>
              <a:rect l="l" t="t" r="r" b="b"/>
              <a:pathLst>
                <a:path w="10798" h="613720" extrusionOk="0">
                  <a:moveTo>
                    <a:pt x="5403" y="0"/>
                  </a:moveTo>
                  <a:lnTo>
                    <a:pt x="5122" y="34"/>
                  </a:lnTo>
                  <a:lnTo>
                    <a:pt x="4848" y="135"/>
                  </a:lnTo>
                  <a:lnTo>
                    <a:pt x="4582" y="269"/>
                  </a:lnTo>
                  <a:lnTo>
                    <a:pt x="4316" y="471"/>
                  </a:lnTo>
                  <a:lnTo>
                    <a:pt x="4050" y="740"/>
                  </a:lnTo>
                  <a:lnTo>
                    <a:pt x="3799" y="1043"/>
                  </a:lnTo>
                  <a:lnTo>
                    <a:pt x="3548" y="1413"/>
                  </a:lnTo>
                  <a:lnTo>
                    <a:pt x="3304" y="1850"/>
                  </a:lnTo>
                  <a:lnTo>
                    <a:pt x="3060" y="2321"/>
                  </a:lnTo>
                  <a:lnTo>
                    <a:pt x="2831" y="2826"/>
                  </a:lnTo>
                  <a:lnTo>
                    <a:pt x="2602" y="3398"/>
                  </a:lnTo>
                  <a:lnTo>
                    <a:pt x="2387" y="4003"/>
                  </a:lnTo>
                  <a:lnTo>
                    <a:pt x="2173" y="4643"/>
                  </a:lnTo>
                  <a:lnTo>
                    <a:pt x="1966" y="5349"/>
                  </a:lnTo>
                  <a:lnTo>
                    <a:pt x="1774" y="6089"/>
                  </a:lnTo>
                  <a:lnTo>
                    <a:pt x="1589" y="6863"/>
                  </a:lnTo>
                  <a:lnTo>
                    <a:pt x="1404" y="7670"/>
                  </a:lnTo>
                  <a:lnTo>
                    <a:pt x="1234" y="8511"/>
                  </a:lnTo>
                  <a:lnTo>
                    <a:pt x="1079" y="9420"/>
                  </a:lnTo>
                  <a:lnTo>
                    <a:pt x="924" y="10328"/>
                  </a:lnTo>
                  <a:lnTo>
                    <a:pt x="784" y="11270"/>
                  </a:lnTo>
                  <a:lnTo>
                    <a:pt x="658" y="12245"/>
                  </a:lnTo>
                  <a:lnTo>
                    <a:pt x="532" y="13255"/>
                  </a:lnTo>
                  <a:lnTo>
                    <a:pt x="429" y="14298"/>
                  </a:lnTo>
                  <a:lnTo>
                    <a:pt x="333" y="15340"/>
                  </a:lnTo>
                  <a:lnTo>
                    <a:pt x="244" y="16417"/>
                  </a:lnTo>
                  <a:lnTo>
                    <a:pt x="170" y="17527"/>
                  </a:lnTo>
                  <a:lnTo>
                    <a:pt x="111" y="18671"/>
                  </a:lnTo>
                  <a:lnTo>
                    <a:pt x="67" y="19815"/>
                  </a:lnTo>
                  <a:lnTo>
                    <a:pt x="30" y="20959"/>
                  </a:lnTo>
                  <a:lnTo>
                    <a:pt x="8" y="22136"/>
                  </a:lnTo>
                  <a:lnTo>
                    <a:pt x="0" y="23347"/>
                  </a:lnTo>
                  <a:lnTo>
                    <a:pt x="8" y="24558"/>
                  </a:lnTo>
                  <a:lnTo>
                    <a:pt x="30" y="25769"/>
                  </a:lnTo>
                  <a:lnTo>
                    <a:pt x="67" y="26947"/>
                  </a:lnTo>
                  <a:lnTo>
                    <a:pt x="111" y="28091"/>
                  </a:lnTo>
                  <a:lnTo>
                    <a:pt x="170" y="29234"/>
                  </a:lnTo>
                  <a:lnTo>
                    <a:pt x="244" y="30345"/>
                  </a:lnTo>
                  <a:lnTo>
                    <a:pt x="333" y="31455"/>
                  </a:lnTo>
                  <a:lnTo>
                    <a:pt x="429" y="32531"/>
                  </a:lnTo>
                  <a:lnTo>
                    <a:pt x="532" y="33540"/>
                  </a:lnTo>
                  <a:lnTo>
                    <a:pt x="658" y="34550"/>
                  </a:lnTo>
                  <a:lnTo>
                    <a:pt x="784" y="35525"/>
                  </a:lnTo>
                  <a:lnTo>
                    <a:pt x="924" y="36501"/>
                  </a:lnTo>
                  <a:lnTo>
                    <a:pt x="1079" y="37409"/>
                  </a:lnTo>
                  <a:lnTo>
                    <a:pt x="1234" y="38284"/>
                  </a:lnTo>
                  <a:lnTo>
                    <a:pt x="1404" y="39125"/>
                  </a:lnTo>
                  <a:lnTo>
                    <a:pt x="1589" y="39932"/>
                  </a:lnTo>
                  <a:lnTo>
                    <a:pt x="1774" y="40706"/>
                  </a:lnTo>
                  <a:lnTo>
                    <a:pt x="1966" y="41413"/>
                  </a:lnTo>
                  <a:lnTo>
                    <a:pt x="2173" y="42119"/>
                  </a:lnTo>
                  <a:lnTo>
                    <a:pt x="2387" y="42758"/>
                  </a:lnTo>
                  <a:lnTo>
                    <a:pt x="2602" y="43364"/>
                  </a:lnTo>
                  <a:lnTo>
                    <a:pt x="2831" y="43902"/>
                  </a:lnTo>
                  <a:lnTo>
                    <a:pt x="3060" y="44407"/>
                  </a:lnTo>
                  <a:lnTo>
                    <a:pt x="3304" y="44878"/>
                  </a:lnTo>
                  <a:lnTo>
                    <a:pt x="3548" y="45281"/>
                  </a:lnTo>
                  <a:lnTo>
                    <a:pt x="3799" y="45651"/>
                  </a:lnTo>
                  <a:lnTo>
                    <a:pt x="4050" y="45954"/>
                  </a:lnTo>
                  <a:lnTo>
                    <a:pt x="4316" y="46223"/>
                  </a:lnTo>
                  <a:lnTo>
                    <a:pt x="4582" y="46425"/>
                  </a:lnTo>
                  <a:lnTo>
                    <a:pt x="4848" y="46560"/>
                  </a:lnTo>
                  <a:lnTo>
                    <a:pt x="5122" y="46661"/>
                  </a:lnTo>
                  <a:lnTo>
                    <a:pt x="5403" y="46694"/>
                  </a:lnTo>
                  <a:lnTo>
                    <a:pt x="5676" y="46661"/>
                  </a:lnTo>
                  <a:lnTo>
                    <a:pt x="5950" y="46560"/>
                  </a:lnTo>
                  <a:lnTo>
                    <a:pt x="6216" y="46425"/>
                  </a:lnTo>
                  <a:lnTo>
                    <a:pt x="6482" y="46223"/>
                  </a:lnTo>
                  <a:lnTo>
                    <a:pt x="6740" y="45954"/>
                  </a:lnTo>
                  <a:lnTo>
                    <a:pt x="6999" y="45651"/>
                  </a:lnTo>
                  <a:lnTo>
                    <a:pt x="7250" y="45281"/>
                  </a:lnTo>
                  <a:lnTo>
                    <a:pt x="7494" y="44878"/>
                  </a:lnTo>
                  <a:lnTo>
                    <a:pt x="7731" y="44407"/>
                  </a:lnTo>
                  <a:lnTo>
                    <a:pt x="7967" y="43902"/>
                  </a:lnTo>
                  <a:lnTo>
                    <a:pt x="8189" y="43364"/>
                  </a:lnTo>
                  <a:lnTo>
                    <a:pt x="8411" y="42758"/>
                  </a:lnTo>
                  <a:lnTo>
                    <a:pt x="8625" y="42119"/>
                  </a:lnTo>
                  <a:lnTo>
                    <a:pt x="8824" y="41413"/>
                  </a:lnTo>
                  <a:lnTo>
                    <a:pt x="9024" y="40706"/>
                  </a:lnTo>
                  <a:lnTo>
                    <a:pt x="9209" y="39932"/>
                  </a:lnTo>
                  <a:lnTo>
                    <a:pt x="9386" y="39125"/>
                  </a:lnTo>
                  <a:lnTo>
                    <a:pt x="9556" y="38284"/>
                  </a:lnTo>
                  <a:lnTo>
                    <a:pt x="9719" y="37409"/>
                  </a:lnTo>
                  <a:lnTo>
                    <a:pt x="9874" y="36501"/>
                  </a:lnTo>
                  <a:lnTo>
                    <a:pt x="10014" y="35525"/>
                  </a:lnTo>
                  <a:lnTo>
                    <a:pt x="10140" y="34550"/>
                  </a:lnTo>
                  <a:lnTo>
                    <a:pt x="10266" y="33540"/>
                  </a:lnTo>
                  <a:lnTo>
                    <a:pt x="10369" y="32531"/>
                  </a:lnTo>
                  <a:lnTo>
                    <a:pt x="10465" y="31455"/>
                  </a:lnTo>
                  <a:lnTo>
                    <a:pt x="10554" y="30345"/>
                  </a:lnTo>
                  <a:lnTo>
                    <a:pt x="10628" y="29234"/>
                  </a:lnTo>
                  <a:lnTo>
                    <a:pt x="10687" y="28091"/>
                  </a:lnTo>
                  <a:lnTo>
                    <a:pt x="10731" y="26947"/>
                  </a:lnTo>
                  <a:lnTo>
                    <a:pt x="10768" y="25769"/>
                  </a:lnTo>
                  <a:lnTo>
                    <a:pt x="10790" y="24558"/>
                  </a:lnTo>
                  <a:lnTo>
                    <a:pt x="10798" y="23347"/>
                  </a:lnTo>
                  <a:lnTo>
                    <a:pt x="10790" y="22136"/>
                  </a:lnTo>
                  <a:lnTo>
                    <a:pt x="10768" y="20959"/>
                  </a:lnTo>
                  <a:lnTo>
                    <a:pt x="10731" y="19815"/>
                  </a:lnTo>
                  <a:lnTo>
                    <a:pt x="10687" y="18671"/>
                  </a:lnTo>
                  <a:lnTo>
                    <a:pt x="10628" y="17527"/>
                  </a:lnTo>
                  <a:lnTo>
                    <a:pt x="10554" y="16417"/>
                  </a:lnTo>
                  <a:lnTo>
                    <a:pt x="10465" y="15340"/>
                  </a:lnTo>
                  <a:lnTo>
                    <a:pt x="10369" y="14298"/>
                  </a:lnTo>
                  <a:lnTo>
                    <a:pt x="10266" y="13255"/>
                  </a:lnTo>
                  <a:lnTo>
                    <a:pt x="10140" y="12245"/>
                  </a:lnTo>
                  <a:lnTo>
                    <a:pt x="10014" y="11270"/>
                  </a:lnTo>
                  <a:lnTo>
                    <a:pt x="9874" y="10328"/>
                  </a:lnTo>
                  <a:lnTo>
                    <a:pt x="9719" y="9420"/>
                  </a:lnTo>
                  <a:lnTo>
                    <a:pt x="9556" y="8511"/>
                  </a:lnTo>
                  <a:lnTo>
                    <a:pt x="9386" y="7670"/>
                  </a:lnTo>
                  <a:lnTo>
                    <a:pt x="9209" y="6863"/>
                  </a:lnTo>
                  <a:lnTo>
                    <a:pt x="9024" y="6089"/>
                  </a:lnTo>
                  <a:lnTo>
                    <a:pt x="8824" y="5349"/>
                  </a:lnTo>
                  <a:lnTo>
                    <a:pt x="8625" y="4643"/>
                  </a:lnTo>
                  <a:lnTo>
                    <a:pt x="8411" y="4003"/>
                  </a:lnTo>
                  <a:lnTo>
                    <a:pt x="8189" y="3398"/>
                  </a:lnTo>
                  <a:lnTo>
                    <a:pt x="7967" y="2826"/>
                  </a:lnTo>
                  <a:lnTo>
                    <a:pt x="7731" y="2321"/>
                  </a:lnTo>
                  <a:lnTo>
                    <a:pt x="7494" y="1850"/>
                  </a:lnTo>
                  <a:lnTo>
                    <a:pt x="7250" y="1413"/>
                  </a:lnTo>
                  <a:lnTo>
                    <a:pt x="6999" y="1043"/>
                  </a:lnTo>
                  <a:lnTo>
                    <a:pt x="6740" y="740"/>
                  </a:lnTo>
                  <a:lnTo>
                    <a:pt x="6482" y="471"/>
                  </a:lnTo>
                  <a:lnTo>
                    <a:pt x="6216" y="269"/>
                  </a:lnTo>
                  <a:lnTo>
                    <a:pt x="5950" y="135"/>
                  </a:lnTo>
                  <a:lnTo>
                    <a:pt x="5676" y="34"/>
                  </a:lnTo>
                  <a:lnTo>
                    <a:pt x="5403" y="0"/>
                  </a:lnTo>
                  <a:close/>
                  <a:moveTo>
                    <a:pt x="5403" y="113472"/>
                  </a:moveTo>
                  <a:lnTo>
                    <a:pt x="5122" y="113506"/>
                  </a:lnTo>
                  <a:lnTo>
                    <a:pt x="4848" y="113573"/>
                  </a:lnTo>
                  <a:lnTo>
                    <a:pt x="4582" y="113742"/>
                  </a:lnTo>
                  <a:lnTo>
                    <a:pt x="4316" y="113943"/>
                  </a:lnTo>
                  <a:lnTo>
                    <a:pt x="4050" y="114213"/>
                  </a:lnTo>
                  <a:lnTo>
                    <a:pt x="3799" y="114515"/>
                  </a:lnTo>
                  <a:lnTo>
                    <a:pt x="3548" y="114885"/>
                  </a:lnTo>
                  <a:lnTo>
                    <a:pt x="3304" y="115323"/>
                  </a:lnTo>
                  <a:lnTo>
                    <a:pt x="3060" y="115794"/>
                  </a:lnTo>
                  <a:lnTo>
                    <a:pt x="2831" y="116298"/>
                  </a:lnTo>
                  <a:lnTo>
                    <a:pt x="2602" y="116870"/>
                  </a:lnTo>
                  <a:lnTo>
                    <a:pt x="2387" y="117476"/>
                  </a:lnTo>
                  <a:lnTo>
                    <a:pt x="2173" y="118115"/>
                  </a:lnTo>
                  <a:lnTo>
                    <a:pt x="1966" y="118821"/>
                  </a:lnTo>
                  <a:lnTo>
                    <a:pt x="1774" y="119562"/>
                  </a:lnTo>
                  <a:lnTo>
                    <a:pt x="1589" y="120335"/>
                  </a:lnTo>
                  <a:lnTo>
                    <a:pt x="1404" y="121143"/>
                  </a:lnTo>
                  <a:lnTo>
                    <a:pt x="1234" y="121984"/>
                  </a:lnTo>
                  <a:lnTo>
                    <a:pt x="1079" y="122858"/>
                  </a:lnTo>
                  <a:lnTo>
                    <a:pt x="924" y="123800"/>
                  </a:lnTo>
                  <a:lnTo>
                    <a:pt x="784" y="124742"/>
                  </a:lnTo>
                  <a:lnTo>
                    <a:pt x="658" y="125718"/>
                  </a:lnTo>
                  <a:lnTo>
                    <a:pt x="532" y="126727"/>
                  </a:lnTo>
                  <a:lnTo>
                    <a:pt x="429" y="127736"/>
                  </a:lnTo>
                  <a:lnTo>
                    <a:pt x="333" y="128813"/>
                  </a:lnTo>
                  <a:lnTo>
                    <a:pt x="244" y="129889"/>
                  </a:lnTo>
                  <a:lnTo>
                    <a:pt x="170" y="131000"/>
                  </a:lnTo>
                  <a:lnTo>
                    <a:pt x="111" y="132110"/>
                  </a:lnTo>
                  <a:lnTo>
                    <a:pt x="67" y="133254"/>
                  </a:lnTo>
                  <a:lnTo>
                    <a:pt x="30" y="134431"/>
                  </a:lnTo>
                  <a:lnTo>
                    <a:pt x="8" y="135608"/>
                  </a:lnTo>
                  <a:lnTo>
                    <a:pt x="0" y="136820"/>
                  </a:lnTo>
                  <a:lnTo>
                    <a:pt x="8" y="137997"/>
                  </a:lnTo>
                  <a:lnTo>
                    <a:pt x="30" y="139174"/>
                  </a:lnTo>
                  <a:lnTo>
                    <a:pt x="67" y="140352"/>
                  </a:lnTo>
                  <a:lnTo>
                    <a:pt x="111" y="141496"/>
                  </a:lnTo>
                  <a:lnTo>
                    <a:pt x="170" y="142640"/>
                  </a:lnTo>
                  <a:lnTo>
                    <a:pt x="244" y="143716"/>
                  </a:lnTo>
                  <a:lnTo>
                    <a:pt x="333" y="144826"/>
                  </a:lnTo>
                  <a:lnTo>
                    <a:pt x="429" y="145869"/>
                  </a:lnTo>
                  <a:lnTo>
                    <a:pt x="532" y="146912"/>
                  </a:lnTo>
                  <a:lnTo>
                    <a:pt x="658" y="147921"/>
                  </a:lnTo>
                  <a:lnTo>
                    <a:pt x="784" y="148897"/>
                  </a:lnTo>
                  <a:lnTo>
                    <a:pt x="924" y="149839"/>
                  </a:lnTo>
                  <a:lnTo>
                    <a:pt x="1079" y="150747"/>
                  </a:lnTo>
                  <a:lnTo>
                    <a:pt x="1234" y="151622"/>
                  </a:lnTo>
                  <a:lnTo>
                    <a:pt x="1404" y="152496"/>
                  </a:lnTo>
                  <a:lnTo>
                    <a:pt x="1589" y="153304"/>
                  </a:lnTo>
                  <a:lnTo>
                    <a:pt x="1774" y="154078"/>
                  </a:lnTo>
                  <a:lnTo>
                    <a:pt x="1966" y="154818"/>
                  </a:lnTo>
                  <a:lnTo>
                    <a:pt x="2173" y="155491"/>
                  </a:lnTo>
                  <a:lnTo>
                    <a:pt x="2387" y="156163"/>
                  </a:lnTo>
                  <a:lnTo>
                    <a:pt x="2602" y="156769"/>
                  </a:lnTo>
                  <a:lnTo>
                    <a:pt x="2831" y="157341"/>
                  </a:lnTo>
                  <a:lnTo>
                    <a:pt x="3060" y="157845"/>
                  </a:lnTo>
                  <a:lnTo>
                    <a:pt x="3304" y="158316"/>
                  </a:lnTo>
                  <a:lnTo>
                    <a:pt x="3548" y="158720"/>
                  </a:lnTo>
                  <a:lnTo>
                    <a:pt x="3799" y="159090"/>
                  </a:lnTo>
                  <a:lnTo>
                    <a:pt x="4050" y="159427"/>
                  </a:lnTo>
                  <a:lnTo>
                    <a:pt x="4316" y="159696"/>
                  </a:lnTo>
                  <a:lnTo>
                    <a:pt x="4582" y="159898"/>
                  </a:lnTo>
                  <a:lnTo>
                    <a:pt x="4848" y="160032"/>
                  </a:lnTo>
                  <a:lnTo>
                    <a:pt x="5122" y="160133"/>
                  </a:lnTo>
                  <a:lnTo>
                    <a:pt x="5403"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7" y="157341"/>
                  </a:lnTo>
                  <a:lnTo>
                    <a:pt x="8189" y="156769"/>
                  </a:lnTo>
                  <a:lnTo>
                    <a:pt x="8411" y="156163"/>
                  </a:lnTo>
                  <a:lnTo>
                    <a:pt x="8625" y="155491"/>
                  </a:lnTo>
                  <a:lnTo>
                    <a:pt x="8824" y="154818"/>
                  </a:lnTo>
                  <a:lnTo>
                    <a:pt x="9024" y="154078"/>
                  </a:lnTo>
                  <a:lnTo>
                    <a:pt x="9209" y="153304"/>
                  </a:lnTo>
                  <a:lnTo>
                    <a:pt x="9386" y="152496"/>
                  </a:lnTo>
                  <a:lnTo>
                    <a:pt x="9556" y="151622"/>
                  </a:lnTo>
                  <a:lnTo>
                    <a:pt x="9719" y="150747"/>
                  </a:lnTo>
                  <a:lnTo>
                    <a:pt x="9874" y="149839"/>
                  </a:lnTo>
                  <a:lnTo>
                    <a:pt x="10014" y="148897"/>
                  </a:lnTo>
                  <a:lnTo>
                    <a:pt x="10140" y="147921"/>
                  </a:lnTo>
                  <a:lnTo>
                    <a:pt x="10266" y="146912"/>
                  </a:lnTo>
                  <a:lnTo>
                    <a:pt x="10369" y="145869"/>
                  </a:lnTo>
                  <a:lnTo>
                    <a:pt x="10465" y="144826"/>
                  </a:lnTo>
                  <a:lnTo>
                    <a:pt x="10554" y="143716"/>
                  </a:lnTo>
                  <a:lnTo>
                    <a:pt x="10628" y="142640"/>
                  </a:lnTo>
                  <a:lnTo>
                    <a:pt x="10687" y="141496"/>
                  </a:lnTo>
                  <a:lnTo>
                    <a:pt x="10731" y="140352"/>
                  </a:lnTo>
                  <a:lnTo>
                    <a:pt x="10768" y="139174"/>
                  </a:lnTo>
                  <a:lnTo>
                    <a:pt x="10790" y="137997"/>
                  </a:lnTo>
                  <a:lnTo>
                    <a:pt x="10798" y="136820"/>
                  </a:lnTo>
                  <a:lnTo>
                    <a:pt x="10790" y="135608"/>
                  </a:lnTo>
                  <a:lnTo>
                    <a:pt x="10768" y="134431"/>
                  </a:lnTo>
                  <a:lnTo>
                    <a:pt x="10731" y="133254"/>
                  </a:lnTo>
                  <a:lnTo>
                    <a:pt x="10687" y="132110"/>
                  </a:lnTo>
                  <a:lnTo>
                    <a:pt x="10628" y="131000"/>
                  </a:lnTo>
                  <a:lnTo>
                    <a:pt x="10554" y="129889"/>
                  </a:lnTo>
                  <a:lnTo>
                    <a:pt x="10465" y="128813"/>
                  </a:lnTo>
                  <a:lnTo>
                    <a:pt x="10369" y="127736"/>
                  </a:lnTo>
                  <a:lnTo>
                    <a:pt x="10266" y="126727"/>
                  </a:lnTo>
                  <a:lnTo>
                    <a:pt x="10140" y="125718"/>
                  </a:lnTo>
                  <a:lnTo>
                    <a:pt x="10014" y="124742"/>
                  </a:lnTo>
                  <a:lnTo>
                    <a:pt x="9874" y="123800"/>
                  </a:lnTo>
                  <a:lnTo>
                    <a:pt x="9719" y="122858"/>
                  </a:lnTo>
                  <a:lnTo>
                    <a:pt x="9556" y="121984"/>
                  </a:lnTo>
                  <a:lnTo>
                    <a:pt x="9386" y="121143"/>
                  </a:lnTo>
                  <a:lnTo>
                    <a:pt x="9209" y="120335"/>
                  </a:lnTo>
                  <a:lnTo>
                    <a:pt x="9024" y="119562"/>
                  </a:lnTo>
                  <a:lnTo>
                    <a:pt x="8824" y="118821"/>
                  </a:lnTo>
                  <a:lnTo>
                    <a:pt x="8625" y="118115"/>
                  </a:lnTo>
                  <a:lnTo>
                    <a:pt x="8411" y="117476"/>
                  </a:lnTo>
                  <a:lnTo>
                    <a:pt x="8189" y="116870"/>
                  </a:lnTo>
                  <a:lnTo>
                    <a:pt x="7967"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403" y="113472"/>
                  </a:lnTo>
                  <a:close/>
                  <a:moveTo>
                    <a:pt x="5122" y="226945"/>
                  </a:moveTo>
                  <a:lnTo>
                    <a:pt x="4848" y="227046"/>
                  </a:lnTo>
                  <a:lnTo>
                    <a:pt x="4582" y="227214"/>
                  </a:lnTo>
                  <a:lnTo>
                    <a:pt x="4316" y="227416"/>
                  </a:lnTo>
                  <a:lnTo>
                    <a:pt x="4050" y="227651"/>
                  </a:lnTo>
                  <a:lnTo>
                    <a:pt x="3799" y="227988"/>
                  </a:lnTo>
                  <a:lnTo>
                    <a:pt x="3548" y="228358"/>
                  </a:lnTo>
                  <a:lnTo>
                    <a:pt x="3304" y="228761"/>
                  </a:lnTo>
                  <a:lnTo>
                    <a:pt x="3060" y="229232"/>
                  </a:lnTo>
                  <a:lnTo>
                    <a:pt x="2831" y="229771"/>
                  </a:lnTo>
                  <a:lnTo>
                    <a:pt x="2602" y="230309"/>
                  </a:lnTo>
                  <a:lnTo>
                    <a:pt x="2387" y="230915"/>
                  </a:lnTo>
                  <a:lnTo>
                    <a:pt x="2173" y="231587"/>
                  </a:lnTo>
                  <a:lnTo>
                    <a:pt x="1966" y="232260"/>
                  </a:lnTo>
                  <a:lnTo>
                    <a:pt x="1774" y="233000"/>
                  </a:lnTo>
                  <a:lnTo>
                    <a:pt x="1589" y="233774"/>
                  </a:lnTo>
                  <a:lnTo>
                    <a:pt x="1404" y="234581"/>
                  </a:lnTo>
                  <a:lnTo>
                    <a:pt x="1234" y="235422"/>
                  </a:lnTo>
                  <a:lnTo>
                    <a:pt x="1079" y="236331"/>
                  </a:lnTo>
                  <a:lnTo>
                    <a:pt x="924" y="237239"/>
                  </a:lnTo>
                  <a:lnTo>
                    <a:pt x="784" y="238181"/>
                  </a:lnTo>
                  <a:lnTo>
                    <a:pt x="658" y="239157"/>
                  </a:lnTo>
                  <a:lnTo>
                    <a:pt x="532" y="240166"/>
                  </a:lnTo>
                  <a:lnTo>
                    <a:pt x="429" y="241209"/>
                  </a:lnTo>
                  <a:lnTo>
                    <a:pt x="333" y="242252"/>
                  </a:lnTo>
                  <a:lnTo>
                    <a:pt x="244" y="243328"/>
                  </a:lnTo>
                  <a:lnTo>
                    <a:pt x="170" y="244438"/>
                  </a:lnTo>
                  <a:lnTo>
                    <a:pt x="111" y="245582"/>
                  </a:lnTo>
                  <a:lnTo>
                    <a:pt x="67" y="246726"/>
                  </a:lnTo>
                  <a:lnTo>
                    <a:pt x="30" y="247903"/>
                  </a:lnTo>
                  <a:lnTo>
                    <a:pt x="8" y="249081"/>
                  </a:lnTo>
                  <a:lnTo>
                    <a:pt x="0" y="250258"/>
                  </a:lnTo>
                  <a:lnTo>
                    <a:pt x="8" y="251469"/>
                  </a:lnTo>
                  <a:lnTo>
                    <a:pt x="30" y="252647"/>
                  </a:lnTo>
                  <a:lnTo>
                    <a:pt x="67" y="253824"/>
                  </a:lnTo>
                  <a:lnTo>
                    <a:pt x="111" y="254968"/>
                  </a:lnTo>
                  <a:lnTo>
                    <a:pt x="170" y="256078"/>
                  </a:lnTo>
                  <a:lnTo>
                    <a:pt x="244" y="257188"/>
                  </a:lnTo>
                  <a:lnTo>
                    <a:pt x="333" y="258265"/>
                  </a:lnTo>
                  <a:lnTo>
                    <a:pt x="429" y="259341"/>
                  </a:lnTo>
                  <a:lnTo>
                    <a:pt x="532" y="260384"/>
                  </a:lnTo>
                  <a:lnTo>
                    <a:pt x="658" y="261360"/>
                  </a:lnTo>
                  <a:lnTo>
                    <a:pt x="784" y="262336"/>
                  </a:lnTo>
                  <a:lnTo>
                    <a:pt x="924" y="263311"/>
                  </a:lnTo>
                  <a:lnTo>
                    <a:pt x="1079" y="264220"/>
                  </a:lnTo>
                  <a:lnTo>
                    <a:pt x="1234" y="265094"/>
                  </a:lnTo>
                  <a:lnTo>
                    <a:pt x="1404" y="265935"/>
                  </a:lnTo>
                  <a:lnTo>
                    <a:pt x="1589" y="266743"/>
                  </a:lnTo>
                  <a:lnTo>
                    <a:pt x="1774" y="267516"/>
                  </a:lnTo>
                  <a:lnTo>
                    <a:pt x="1966" y="268256"/>
                  </a:lnTo>
                  <a:lnTo>
                    <a:pt x="2173" y="268963"/>
                  </a:lnTo>
                  <a:lnTo>
                    <a:pt x="2387" y="269602"/>
                  </a:lnTo>
                  <a:lnTo>
                    <a:pt x="2602" y="270208"/>
                  </a:lnTo>
                  <a:lnTo>
                    <a:pt x="2831" y="270780"/>
                  </a:lnTo>
                  <a:lnTo>
                    <a:pt x="3060" y="271318"/>
                  </a:lnTo>
                  <a:lnTo>
                    <a:pt x="3304" y="271789"/>
                  </a:lnTo>
                  <a:lnTo>
                    <a:pt x="3548" y="272193"/>
                  </a:lnTo>
                  <a:lnTo>
                    <a:pt x="3799" y="272563"/>
                  </a:lnTo>
                  <a:lnTo>
                    <a:pt x="4050" y="272865"/>
                  </a:lnTo>
                  <a:lnTo>
                    <a:pt x="4316" y="273134"/>
                  </a:lnTo>
                  <a:lnTo>
                    <a:pt x="4582" y="273336"/>
                  </a:lnTo>
                  <a:lnTo>
                    <a:pt x="4848" y="273505"/>
                  </a:lnTo>
                  <a:lnTo>
                    <a:pt x="5122" y="273572"/>
                  </a:lnTo>
                  <a:lnTo>
                    <a:pt x="5403"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7" y="270780"/>
                  </a:lnTo>
                  <a:lnTo>
                    <a:pt x="8189" y="270208"/>
                  </a:lnTo>
                  <a:lnTo>
                    <a:pt x="8411" y="269602"/>
                  </a:lnTo>
                  <a:lnTo>
                    <a:pt x="8625" y="268963"/>
                  </a:lnTo>
                  <a:lnTo>
                    <a:pt x="8824" y="268256"/>
                  </a:lnTo>
                  <a:lnTo>
                    <a:pt x="9024" y="267516"/>
                  </a:lnTo>
                  <a:lnTo>
                    <a:pt x="9209" y="266743"/>
                  </a:lnTo>
                  <a:lnTo>
                    <a:pt x="9386" y="265935"/>
                  </a:lnTo>
                  <a:lnTo>
                    <a:pt x="9556" y="265094"/>
                  </a:lnTo>
                  <a:lnTo>
                    <a:pt x="9719" y="264220"/>
                  </a:lnTo>
                  <a:lnTo>
                    <a:pt x="9874" y="263311"/>
                  </a:lnTo>
                  <a:lnTo>
                    <a:pt x="10014" y="262336"/>
                  </a:lnTo>
                  <a:lnTo>
                    <a:pt x="10140" y="261360"/>
                  </a:lnTo>
                  <a:lnTo>
                    <a:pt x="10266" y="260384"/>
                  </a:lnTo>
                  <a:lnTo>
                    <a:pt x="10369" y="259341"/>
                  </a:lnTo>
                  <a:lnTo>
                    <a:pt x="10465" y="258265"/>
                  </a:lnTo>
                  <a:lnTo>
                    <a:pt x="10554" y="257188"/>
                  </a:lnTo>
                  <a:lnTo>
                    <a:pt x="10628" y="256078"/>
                  </a:lnTo>
                  <a:lnTo>
                    <a:pt x="10687" y="254968"/>
                  </a:lnTo>
                  <a:lnTo>
                    <a:pt x="10731" y="253824"/>
                  </a:lnTo>
                  <a:lnTo>
                    <a:pt x="10768" y="252647"/>
                  </a:lnTo>
                  <a:lnTo>
                    <a:pt x="10790" y="251469"/>
                  </a:lnTo>
                  <a:lnTo>
                    <a:pt x="10798" y="250258"/>
                  </a:lnTo>
                  <a:lnTo>
                    <a:pt x="10790" y="249081"/>
                  </a:lnTo>
                  <a:lnTo>
                    <a:pt x="10768" y="247903"/>
                  </a:lnTo>
                  <a:lnTo>
                    <a:pt x="10731" y="246726"/>
                  </a:lnTo>
                  <a:lnTo>
                    <a:pt x="10687" y="245582"/>
                  </a:lnTo>
                  <a:lnTo>
                    <a:pt x="10628" y="244438"/>
                  </a:lnTo>
                  <a:lnTo>
                    <a:pt x="10554" y="243328"/>
                  </a:lnTo>
                  <a:lnTo>
                    <a:pt x="10465" y="242252"/>
                  </a:lnTo>
                  <a:lnTo>
                    <a:pt x="10369" y="241209"/>
                  </a:lnTo>
                  <a:lnTo>
                    <a:pt x="10266" y="240166"/>
                  </a:lnTo>
                  <a:lnTo>
                    <a:pt x="10140" y="239157"/>
                  </a:lnTo>
                  <a:lnTo>
                    <a:pt x="10014" y="238181"/>
                  </a:lnTo>
                  <a:lnTo>
                    <a:pt x="9874" y="237239"/>
                  </a:lnTo>
                  <a:lnTo>
                    <a:pt x="9719" y="236331"/>
                  </a:lnTo>
                  <a:lnTo>
                    <a:pt x="9556" y="235422"/>
                  </a:lnTo>
                  <a:lnTo>
                    <a:pt x="9386" y="234581"/>
                  </a:lnTo>
                  <a:lnTo>
                    <a:pt x="9209" y="233774"/>
                  </a:lnTo>
                  <a:lnTo>
                    <a:pt x="9024" y="233000"/>
                  </a:lnTo>
                  <a:lnTo>
                    <a:pt x="8824" y="232260"/>
                  </a:lnTo>
                  <a:lnTo>
                    <a:pt x="8625" y="231587"/>
                  </a:lnTo>
                  <a:lnTo>
                    <a:pt x="8411" y="230915"/>
                  </a:lnTo>
                  <a:lnTo>
                    <a:pt x="8189" y="230309"/>
                  </a:lnTo>
                  <a:lnTo>
                    <a:pt x="7967"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22" y="340384"/>
                  </a:moveTo>
                  <a:lnTo>
                    <a:pt x="4848" y="340485"/>
                  </a:lnTo>
                  <a:lnTo>
                    <a:pt x="4582" y="340653"/>
                  </a:lnTo>
                  <a:lnTo>
                    <a:pt x="4316" y="340855"/>
                  </a:lnTo>
                  <a:lnTo>
                    <a:pt x="4050" y="341124"/>
                  </a:lnTo>
                  <a:lnTo>
                    <a:pt x="3799" y="341426"/>
                  </a:lnTo>
                  <a:lnTo>
                    <a:pt x="3548" y="341797"/>
                  </a:lnTo>
                  <a:lnTo>
                    <a:pt x="3304" y="342200"/>
                  </a:lnTo>
                  <a:lnTo>
                    <a:pt x="3060" y="342671"/>
                  </a:lnTo>
                  <a:lnTo>
                    <a:pt x="2831" y="343209"/>
                  </a:lnTo>
                  <a:lnTo>
                    <a:pt x="2602" y="343748"/>
                  </a:lnTo>
                  <a:lnTo>
                    <a:pt x="2387" y="344387"/>
                  </a:lnTo>
                  <a:lnTo>
                    <a:pt x="2173" y="345026"/>
                  </a:lnTo>
                  <a:lnTo>
                    <a:pt x="1966" y="345733"/>
                  </a:lnTo>
                  <a:lnTo>
                    <a:pt x="1774" y="346439"/>
                  </a:lnTo>
                  <a:lnTo>
                    <a:pt x="1589" y="347213"/>
                  </a:lnTo>
                  <a:lnTo>
                    <a:pt x="1404" y="348054"/>
                  </a:lnTo>
                  <a:lnTo>
                    <a:pt x="1234" y="348895"/>
                  </a:lnTo>
                  <a:lnTo>
                    <a:pt x="1079" y="349770"/>
                  </a:lnTo>
                  <a:lnTo>
                    <a:pt x="924" y="350678"/>
                  </a:lnTo>
                  <a:lnTo>
                    <a:pt x="784" y="351620"/>
                  </a:lnTo>
                  <a:lnTo>
                    <a:pt x="658" y="352595"/>
                  </a:lnTo>
                  <a:lnTo>
                    <a:pt x="532" y="353605"/>
                  </a:lnTo>
                  <a:lnTo>
                    <a:pt x="429" y="354648"/>
                  </a:lnTo>
                  <a:lnTo>
                    <a:pt x="333" y="355724"/>
                  </a:lnTo>
                  <a:lnTo>
                    <a:pt x="244" y="356801"/>
                  </a:lnTo>
                  <a:lnTo>
                    <a:pt x="170" y="357911"/>
                  </a:lnTo>
                  <a:lnTo>
                    <a:pt x="111" y="359021"/>
                  </a:lnTo>
                  <a:lnTo>
                    <a:pt x="67" y="360165"/>
                  </a:lnTo>
                  <a:lnTo>
                    <a:pt x="30" y="361342"/>
                  </a:lnTo>
                  <a:lnTo>
                    <a:pt x="8" y="362520"/>
                  </a:lnTo>
                  <a:lnTo>
                    <a:pt x="0" y="363697"/>
                  </a:lnTo>
                  <a:lnTo>
                    <a:pt x="8" y="364908"/>
                  </a:lnTo>
                  <a:lnTo>
                    <a:pt x="30" y="366086"/>
                  </a:lnTo>
                  <a:lnTo>
                    <a:pt x="67" y="367263"/>
                  </a:lnTo>
                  <a:lnTo>
                    <a:pt x="111" y="368407"/>
                  </a:lnTo>
                  <a:lnTo>
                    <a:pt x="170" y="369517"/>
                  </a:lnTo>
                  <a:lnTo>
                    <a:pt x="244" y="370627"/>
                  </a:lnTo>
                  <a:lnTo>
                    <a:pt x="333" y="371704"/>
                  </a:lnTo>
                  <a:lnTo>
                    <a:pt x="429" y="372780"/>
                  </a:lnTo>
                  <a:lnTo>
                    <a:pt x="532" y="373823"/>
                  </a:lnTo>
                  <a:lnTo>
                    <a:pt x="658" y="374799"/>
                  </a:lnTo>
                  <a:lnTo>
                    <a:pt x="784" y="375808"/>
                  </a:lnTo>
                  <a:lnTo>
                    <a:pt x="924" y="376750"/>
                  </a:lnTo>
                  <a:lnTo>
                    <a:pt x="1079" y="377658"/>
                  </a:lnTo>
                  <a:lnTo>
                    <a:pt x="1234" y="378533"/>
                  </a:lnTo>
                  <a:lnTo>
                    <a:pt x="1404" y="379374"/>
                  </a:lnTo>
                  <a:lnTo>
                    <a:pt x="1589" y="380215"/>
                  </a:lnTo>
                  <a:lnTo>
                    <a:pt x="1774" y="380989"/>
                  </a:lnTo>
                  <a:lnTo>
                    <a:pt x="1966" y="381695"/>
                  </a:lnTo>
                  <a:lnTo>
                    <a:pt x="2173" y="382402"/>
                  </a:lnTo>
                  <a:lnTo>
                    <a:pt x="2387" y="383041"/>
                  </a:lnTo>
                  <a:lnTo>
                    <a:pt x="2602" y="383680"/>
                  </a:lnTo>
                  <a:lnTo>
                    <a:pt x="2831" y="384218"/>
                  </a:lnTo>
                  <a:lnTo>
                    <a:pt x="3060" y="384757"/>
                  </a:lnTo>
                  <a:lnTo>
                    <a:pt x="3304" y="385228"/>
                  </a:lnTo>
                  <a:lnTo>
                    <a:pt x="3548" y="385631"/>
                  </a:lnTo>
                  <a:lnTo>
                    <a:pt x="3799" y="386001"/>
                  </a:lnTo>
                  <a:lnTo>
                    <a:pt x="4050" y="386304"/>
                  </a:lnTo>
                  <a:lnTo>
                    <a:pt x="4316" y="386573"/>
                  </a:lnTo>
                  <a:lnTo>
                    <a:pt x="4582" y="386775"/>
                  </a:lnTo>
                  <a:lnTo>
                    <a:pt x="4848" y="386943"/>
                  </a:lnTo>
                  <a:lnTo>
                    <a:pt x="5122"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7" y="384218"/>
                  </a:lnTo>
                  <a:lnTo>
                    <a:pt x="8189" y="383680"/>
                  </a:lnTo>
                  <a:lnTo>
                    <a:pt x="8411" y="383041"/>
                  </a:lnTo>
                  <a:lnTo>
                    <a:pt x="8625" y="382402"/>
                  </a:lnTo>
                  <a:lnTo>
                    <a:pt x="8824" y="381695"/>
                  </a:lnTo>
                  <a:lnTo>
                    <a:pt x="9024" y="380989"/>
                  </a:lnTo>
                  <a:lnTo>
                    <a:pt x="9209" y="380215"/>
                  </a:lnTo>
                  <a:lnTo>
                    <a:pt x="9386" y="379374"/>
                  </a:lnTo>
                  <a:lnTo>
                    <a:pt x="9556" y="378533"/>
                  </a:lnTo>
                  <a:lnTo>
                    <a:pt x="9719" y="377658"/>
                  </a:lnTo>
                  <a:lnTo>
                    <a:pt x="9874" y="376750"/>
                  </a:lnTo>
                  <a:lnTo>
                    <a:pt x="10014" y="375808"/>
                  </a:lnTo>
                  <a:lnTo>
                    <a:pt x="10140" y="374799"/>
                  </a:lnTo>
                  <a:lnTo>
                    <a:pt x="10266" y="373823"/>
                  </a:lnTo>
                  <a:lnTo>
                    <a:pt x="10369" y="372780"/>
                  </a:lnTo>
                  <a:lnTo>
                    <a:pt x="10465" y="371704"/>
                  </a:lnTo>
                  <a:lnTo>
                    <a:pt x="10554" y="370627"/>
                  </a:lnTo>
                  <a:lnTo>
                    <a:pt x="10628" y="369517"/>
                  </a:lnTo>
                  <a:lnTo>
                    <a:pt x="10687" y="368407"/>
                  </a:lnTo>
                  <a:lnTo>
                    <a:pt x="10731" y="367263"/>
                  </a:lnTo>
                  <a:lnTo>
                    <a:pt x="10768" y="366086"/>
                  </a:lnTo>
                  <a:lnTo>
                    <a:pt x="10790" y="364908"/>
                  </a:lnTo>
                  <a:lnTo>
                    <a:pt x="10798" y="363697"/>
                  </a:lnTo>
                  <a:lnTo>
                    <a:pt x="10790" y="362520"/>
                  </a:lnTo>
                  <a:lnTo>
                    <a:pt x="10768" y="361342"/>
                  </a:lnTo>
                  <a:lnTo>
                    <a:pt x="10731" y="360165"/>
                  </a:lnTo>
                  <a:lnTo>
                    <a:pt x="10687" y="359021"/>
                  </a:lnTo>
                  <a:lnTo>
                    <a:pt x="10628" y="357911"/>
                  </a:lnTo>
                  <a:lnTo>
                    <a:pt x="10554" y="356801"/>
                  </a:lnTo>
                  <a:lnTo>
                    <a:pt x="10465" y="355724"/>
                  </a:lnTo>
                  <a:lnTo>
                    <a:pt x="10369" y="354648"/>
                  </a:lnTo>
                  <a:lnTo>
                    <a:pt x="10266" y="353605"/>
                  </a:lnTo>
                  <a:lnTo>
                    <a:pt x="10140" y="352595"/>
                  </a:lnTo>
                  <a:lnTo>
                    <a:pt x="10014" y="351620"/>
                  </a:lnTo>
                  <a:lnTo>
                    <a:pt x="9874" y="350678"/>
                  </a:lnTo>
                  <a:lnTo>
                    <a:pt x="9719" y="349770"/>
                  </a:lnTo>
                  <a:lnTo>
                    <a:pt x="9556" y="348895"/>
                  </a:lnTo>
                  <a:lnTo>
                    <a:pt x="9386" y="348054"/>
                  </a:lnTo>
                  <a:lnTo>
                    <a:pt x="9209" y="347213"/>
                  </a:lnTo>
                  <a:lnTo>
                    <a:pt x="9024" y="346439"/>
                  </a:lnTo>
                  <a:lnTo>
                    <a:pt x="8824" y="345733"/>
                  </a:lnTo>
                  <a:lnTo>
                    <a:pt x="8625" y="345026"/>
                  </a:lnTo>
                  <a:lnTo>
                    <a:pt x="8411" y="344387"/>
                  </a:lnTo>
                  <a:lnTo>
                    <a:pt x="8189" y="343748"/>
                  </a:lnTo>
                  <a:lnTo>
                    <a:pt x="7967"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403" y="453822"/>
                  </a:moveTo>
                  <a:lnTo>
                    <a:pt x="5122" y="453856"/>
                  </a:lnTo>
                  <a:lnTo>
                    <a:pt x="4848" y="453957"/>
                  </a:lnTo>
                  <a:lnTo>
                    <a:pt x="4582" y="454092"/>
                  </a:lnTo>
                  <a:lnTo>
                    <a:pt x="4316" y="454293"/>
                  </a:lnTo>
                  <a:lnTo>
                    <a:pt x="4050" y="454562"/>
                  </a:lnTo>
                  <a:lnTo>
                    <a:pt x="3799" y="454865"/>
                  </a:lnTo>
                  <a:lnTo>
                    <a:pt x="3548" y="455235"/>
                  </a:lnTo>
                  <a:lnTo>
                    <a:pt x="3304" y="455639"/>
                  </a:lnTo>
                  <a:lnTo>
                    <a:pt x="3060" y="456110"/>
                  </a:lnTo>
                  <a:lnTo>
                    <a:pt x="2831" y="456615"/>
                  </a:lnTo>
                  <a:lnTo>
                    <a:pt x="2602" y="457153"/>
                  </a:lnTo>
                  <a:lnTo>
                    <a:pt x="2387" y="457758"/>
                  </a:lnTo>
                  <a:lnTo>
                    <a:pt x="2173" y="458398"/>
                  </a:lnTo>
                  <a:lnTo>
                    <a:pt x="1966" y="459104"/>
                  </a:lnTo>
                  <a:lnTo>
                    <a:pt x="1774" y="459811"/>
                  </a:lnTo>
                  <a:lnTo>
                    <a:pt x="1589" y="460584"/>
                  </a:lnTo>
                  <a:lnTo>
                    <a:pt x="1404" y="461392"/>
                  </a:lnTo>
                  <a:lnTo>
                    <a:pt x="1234" y="462233"/>
                  </a:lnTo>
                  <a:lnTo>
                    <a:pt x="1079" y="463141"/>
                  </a:lnTo>
                  <a:lnTo>
                    <a:pt x="924" y="464049"/>
                  </a:lnTo>
                  <a:lnTo>
                    <a:pt x="784" y="464991"/>
                  </a:lnTo>
                  <a:lnTo>
                    <a:pt x="658" y="465967"/>
                  </a:lnTo>
                  <a:lnTo>
                    <a:pt x="532" y="466976"/>
                  </a:lnTo>
                  <a:lnTo>
                    <a:pt x="429" y="468019"/>
                  </a:lnTo>
                  <a:lnTo>
                    <a:pt x="333" y="469062"/>
                  </a:lnTo>
                  <a:lnTo>
                    <a:pt x="244" y="470172"/>
                  </a:lnTo>
                  <a:lnTo>
                    <a:pt x="170" y="471282"/>
                  </a:lnTo>
                  <a:lnTo>
                    <a:pt x="111" y="472426"/>
                  </a:lnTo>
                  <a:lnTo>
                    <a:pt x="67" y="473570"/>
                  </a:lnTo>
                  <a:lnTo>
                    <a:pt x="30" y="474747"/>
                  </a:lnTo>
                  <a:lnTo>
                    <a:pt x="8" y="475958"/>
                  </a:lnTo>
                  <a:lnTo>
                    <a:pt x="0" y="477170"/>
                  </a:lnTo>
                  <a:lnTo>
                    <a:pt x="8" y="478381"/>
                  </a:lnTo>
                  <a:lnTo>
                    <a:pt x="30" y="479558"/>
                  </a:lnTo>
                  <a:lnTo>
                    <a:pt x="67" y="480702"/>
                  </a:lnTo>
                  <a:lnTo>
                    <a:pt x="111" y="481879"/>
                  </a:lnTo>
                  <a:lnTo>
                    <a:pt x="170" y="482989"/>
                  </a:lnTo>
                  <a:lnTo>
                    <a:pt x="244" y="484100"/>
                  </a:lnTo>
                  <a:lnTo>
                    <a:pt x="333" y="485176"/>
                  </a:lnTo>
                  <a:lnTo>
                    <a:pt x="429" y="486253"/>
                  </a:lnTo>
                  <a:lnTo>
                    <a:pt x="532" y="487262"/>
                  </a:lnTo>
                  <a:lnTo>
                    <a:pt x="658" y="488271"/>
                  </a:lnTo>
                  <a:lnTo>
                    <a:pt x="784" y="489247"/>
                  </a:lnTo>
                  <a:lnTo>
                    <a:pt x="924" y="490189"/>
                  </a:lnTo>
                  <a:lnTo>
                    <a:pt x="1079" y="491131"/>
                  </a:lnTo>
                  <a:lnTo>
                    <a:pt x="1234" y="492005"/>
                  </a:lnTo>
                  <a:lnTo>
                    <a:pt x="1404" y="492846"/>
                  </a:lnTo>
                  <a:lnTo>
                    <a:pt x="1589" y="493654"/>
                  </a:lnTo>
                  <a:lnTo>
                    <a:pt x="1774" y="494428"/>
                  </a:lnTo>
                  <a:lnTo>
                    <a:pt x="1966" y="495168"/>
                  </a:lnTo>
                  <a:lnTo>
                    <a:pt x="2173" y="495874"/>
                  </a:lnTo>
                  <a:lnTo>
                    <a:pt x="2387" y="496513"/>
                  </a:lnTo>
                  <a:lnTo>
                    <a:pt x="2602" y="497119"/>
                  </a:lnTo>
                  <a:lnTo>
                    <a:pt x="2831" y="497691"/>
                  </a:lnTo>
                  <a:lnTo>
                    <a:pt x="3060" y="498195"/>
                  </a:lnTo>
                  <a:lnTo>
                    <a:pt x="3304" y="498666"/>
                  </a:lnTo>
                  <a:lnTo>
                    <a:pt x="3548" y="499104"/>
                  </a:lnTo>
                  <a:lnTo>
                    <a:pt x="3799" y="499474"/>
                  </a:lnTo>
                  <a:lnTo>
                    <a:pt x="4050" y="499777"/>
                  </a:lnTo>
                  <a:lnTo>
                    <a:pt x="4316" y="500046"/>
                  </a:lnTo>
                  <a:lnTo>
                    <a:pt x="4582" y="500248"/>
                  </a:lnTo>
                  <a:lnTo>
                    <a:pt x="4848" y="500382"/>
                  </a:lnTo>
                  <a:lnTo>
                    <a:pt x="5122" y="500483"/>
                  </a:lnTo>
                  <a:lnTo>
                    <a:pt x="5403"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7" y="497691"/>
                  </a:lnTo>
                  <a:lnTo>
                    <a:pt x="8189" y="497119"/>
                  </a:lnTo>
                  <a:lnTo>
                    <a:pt x="8411" y="496513"/>
                  </a:lnTo>
                  <a:lnTo>
                    <a:pt x="8625" y="495874"/>
                  </a:lnTo>
                  <a:lnTo>
                    <a:pt x="8824" y="495168"/>
                  </a:lnTo>
                  <a:lnTo>
                    <a:pt x="9024" y="494428"/>
                  </a:lnTo>
                  <a:lnTo>
                    <a:pt x="9209" y="493654"/>
                  </a:lnTo>
                  <a:lnTo>
                    <a:pt x="9386" y="492846"/>
                  </a:lnTo>
                  <a:lnTo>
                    <a:pt x="9556" y="492005"/>
                  </a:lnTo>
                  <a:lnTo>
                    <a:pt x="9719" y="491131"/>
                  </a:lnTo>
                  <a:lnTo>
                    <a:pt x="9874" y="490189"/>
                  </a:lnTo>
                  <a:lnTo>
                    <a:pt x="10014" y="489247"/>
                  </a:lnTo>
                  <a:lnTo>
                    <a:pt x="10140" y="488271"/>
                  </a:lnTo>
                  <a:lnTo>
                    <a:pt x="10266" y="487262"/>
                  </a:lnTo>
                  <a:lnTo>
                    <a:pt x="10369" y="486253"/>
                  </a:lnTo>
                  <a:lnTo>
                    <a:pt x="10465" y="485176"/>
                  </a:lnTo>
                  <a:lnTo>
                    <a:pt x="10554" y="484100"/>
                  </a:lnTo>
                  <a:lnTo>
                    <a:pt x="10628" y="482989"/>
                  </a:lnTo>
                  <a:lnTo>
                    <a:pt x="10687" y="481879"/>
                  </a:lnTo>
                  <a:lnTo>
                    <a:pt x="10731" y="480702"/>
                  </a:lnTo>
                  <a:lnTo>
                    <a:pt x="10768" y="479558"/>
                  </a:lnTo>
                  <a:lnTo>
                    <a:pt x="10790" y="478381"/>
                  </a:lnTo>
                  <a:lnTo>
                    <a:pt x="10798" y="477170"/>
                  </a:lnTo>
                  <a:lnTo>
                    <a:pt x="10790" y="475958"/>
                  </a:lnTo>
                  <a:lnTo>
                    <a:pt x="10768" y="474747"/>
                  </a:lnTo>
                  <a:lnTo>
                    <a:pt x="10731" y="473570"/>
                  </a:lnTo>
                  <a:lnTo>
                    <a:pt x="10687" y="472426"/>
                  </a:lnTo>
                  <a:lnTo>
                    <a:pt x="10628" y="471282"/>
                  </a:lnTo>
                  <a:lnTo>
                    <a:pt x="10554" y="470172"/>
                  </a:lnTo>
                  <a:lnTo>
                    <a:pt x="10465" y="469062"/>
                  </a:lnTo>
                  <a:lnTo>
                    <a:pt x="10369" y="468019"/>
                  </a:lnTo>
                  <a:lnTo>
                    <a:pt x="10266" y="466976"/>
                  </a:lnTo>
                  <a:lnTo>
                    <a:pt x="10140" y="465967"/>
                  </a:lnTo>
                  <a:lnTo>
                    <a:pt x="10014" y="464991"/>
                  </a:lnTo>
                  <a:lnTo>
                    <a:pt x="9874" y="464049"/>
                  </a:lnTo>
                  <a:lnTo>
                    <a:pt x="9719" y="463141"/>
                  </a:lnTo>
                  <a:lnTo>
                    <a:pt x="9556" y="462233"/>
                  </a:lnTo>
                  <a:lnTo>
                    <a:pt x="9386" y="461392"/>
                  </a:lnTo>
                  <a:lnTo>
                    <a:pt x="9209" y="460584"/>
                  </a:lnTo>
                  <a:lnTo>
                    <a:pt x="9024" y="459811"/>
                  </a:lnTo>
                  <a:lnTo>
                    <a:pt x="8824" y="459104"/>
                  </a:lnTo>
                  <a:lnTo>
                    <a:pt x="8625" y="458398"/>
                  </a:lnTo>
                  <a:lnTo>
                    <a:pt x="8411" y="457758"/>
                  </a:lnTo>
                  <a:lnTo>
                    <a:pt x="8189" y="457153"/>
                  </a:lnTo>
                  <a:lnTo>
                    <a:pt x="7967"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403" y="453822"/>
                  </a:lnTo>
                  <a:close/>
                  <a:moveTo>
                    <a:pt x="5122" y="567059"/>
                  </a:moveTo>
                  <a:lnTo>
                    <a:pt x="4848" y="567160"/>
                  </a:lnTo>
                  <a:lnTo>
                    <a:pt x="4582" y="567328"/>
                  </a:lnTo>
                  <a:lnTo>
                    <a:pt x="4316" y="567530"/>
                  </a:lnTo>
                  <a:lnTo>
                    <a:pt x="4050" y="567766"/>
                  </a:lnTo>
                  <a:lnTo>
                    <a:pt x="3799" y="568102"/>
                  </a:lnTo>
                  <a:lnTo>
                    <a:pt x="3548" y="568472"/>
                  </a:lnTo>
                  <a:lnTo>
                    <a:pt x="3304" y="568876"/>
                  </a:lnTo>
                  <a:lnTo>
                    <a:pt x="3060" y="569347"/>
                  </a:lnTo>
                  <a:lnTo>
                    <a:pt x="2831" y="569885"/>
                  </a:lnTo>
                  <a:lnTo>
                    <a:pt x="2602" y="570423"/>
                  </a:lnTo>
                  <a:lnTo>
                    <a:pt x="2387" y="571029"/>
                  </a:lnTo>
                  <a:lnTo>
                    <a:pt x="2173" y="571702"/>
                  </a:lnTo>
                  <a:lnTo>
                    <a:pt x="1966" y="572408"/>
                  </a:lnTo>
                  <a:lnTo>
                    <a:pt x="1774" y="573115"/>
                  </a:lnTo>
                  <a:lnTo>
                    <a:pt x="1589" y="573889"/>
                  </a:lnTo>
                  <a:lnTo>
                    <a:pt x="1404" y="574730"/>
                  </a:lnTo>
                  <a:lnTo>
                    <a:pt x="1234" y="575571"/>
                  </a:lnTo>
                  <a:lnTo>
                    <a:pt x="1079" y="576445"/>
                  </a:lnTo>
                  <a:lnTo>
                    <a:pt x="924" y="577354"/>
                  </a:lnTo>
                  <a:lnTo>
                    <a:pt x="784" y="578296"/>
                  </a:lnTo>
                  <a:lnTo>
                    <a:pt x="658" y="579271"/>
                  </a:lnTo>
                  <a:lnTo>
                    <a:pt x="532" y="580280"/>
                  </a:lnTo>
                  <a:lnTo>
                    <a:pt x="429" y="581323"/>
                  </a:lnTo>
                  <a:lnTo>
                    <a:pt x="333" y="582400"/>
                  </a:lnTo>
                  <a:lnTo>
                    <a:pt x="244" y="583476"/>
                  </a:lnTo>
                  <a:lnTo>
                    <a:pt x="170" y="584586"/>
                  </a:lnTo>
                  <a:lnTo>
                    <a:pt x="111" y="585697"/>
                  </a:lnTo>
                  <a:lnTo>
                    <a:pt x="67" y="586840"/>
                  </a:lnTo>
                  <a:lnTo>
                    <a:pt x="30" y="588018"/>
                  </a:lnTo>
                  <a:lnTo>
                    <a:pt x="8" y="589195"/>
                  </a:lnTo>
                  <a:lnTo>
                    <a:pt x="0" y="590373"/>
                  </a:lnTo>
                  <a:lnTo>
                    <a:pt x="8" y="591618"/>
                  </a:lnTo>
                  <a:lnTo>
                    <a:pt x="30" y="592795"/>
                  </a:lnTo>
                  <a:lnTo>
                    <a:pt x="67" y="593972"/>
                  </a:lnTo>
                  <a:lnTo>
                    <a:pt x="111" y="595150"/>
                  </a:lnTo>
                  <a:lnTo>
                    <a:pt x="170" y="596294"/>
                  </a:lnTo>
                  <a:lnTo>
                    <a:pt x="244" y="597404"/>
                  </a:lnTo>
                  <a:lnTo>
                    <a:pt x="333" y="598480"/>
                  </a:lnTo>
                  <a:lnTo>
                    <a:pt x="429" y="599557"/>
                  </a:lnTo>
                  <a:lnTo>
                    <a:pt x="532" y="600600"/>
                  </a:lnTo>
                  <a:lnTo>
                    <a:pt x="658" y="601609"/>
                  </a:lnTo>
                  <a:lnTo>
                    <a:pt x="784" y="602585"/>
                  </a:lnTo>
                  <a:lnTo>
                    <a:pt x="924" y="603527"/>
                  </a:lnTo>
                  <a:lnTo>
                    <a:pt x="1079" y="604435"/>
                  </a:lnTo>
                  <a:lnTo>
                    <a:pt x="1234" y="605310"/>
                  </a:lnTo>
                  <a:lnTo>
                    <a:pt x="1404" y="606151"/>
                  </a:lnTo>
                  <a:lnTo>
                    <a:pt x="1589" y="606958"/>
                  </a:lnTo>
                  <a:lnTo>
                    <a:pt x="1774" y="607732"/>
                  </a:lnTo>
                  <a:lnTo>
                    <a:pt x="1966" y="608472"/>
                  </a:lnTo>
                  <a:lnTo>
                    <a:pt x="2173" y="609145"/>
                  </a:lnTo>
                  <a:lnTo>
                    <a:pt x="2387" y="609784"/>
                  </a:lnTo>
                  <a:lnTo>
                    <a:pt x="2602" y="610389"/>
                  </a:lnTo>
                  <a:lnTo>
                    <a:pt x="2831" y="610961"/>
                  </a:lnTo>
                  <a:lnTo>
                    <a:pt x="3060" y="611466"/>
                  </a:lnTo>
                  <a:lnTo>
                    <a:pt x="3304" y="611937"/>
                  </a:lnTo>
                  <a:lnTo>
                    <a:pt x="3548" y="612341"/>
                  </a:lnTo>
                  <a:lnTo>
                    <a:pt x="3799" y="612711"/>
                  </a:lnTo>
                  <a:lnTo>
                    <a:pt x="4050" y="613013"/>
                  </a:lnTo>
                  <a:lnTo>
                    <a:pt x="4316" y="613249"/>
                  </a:lnTo>
                  <a:lnTo>
                    <a:pt x="4582" y="613451"/>
                  </a:lnTo>
                  <a:lnTo>
                    <a:pt x="4848" y="613619"/>
                  </a:lnTo>
                  <a:lnTo>
                    <a:pt x="5122" y="613686"/>
                  </a:lnTo>
                  <a:lnTo>
                    <a:pt x="5403"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7" y="610961"/>
                  </a:lnTo>
                  <a:lnTo>
                    <a:pt x="8189" y="610389"/>
                  </a:lnTo>
                  <a:lnTo>
                    <a:pt x="8411" y="609784"/>
                  </a:lnTo>
                  <a:lnTo>
                    <a:pt x="8625" y="609145"/>
                  </a:lnTo>
                  <a:lnTo>
                    <a:pt x="8824" y="608472"/>
                  </a:lnTo>
                  <a:lnTo>
                    <a:pt x="9024" y="607732"/>
                  </a:lnTo>
                  <a:lnTo>
                    <a:pt x="9209" y="606958"/>
                  </a:lnTo>
                  <a:lnTo>
                    <a:pt x="9386" y="606151"/>
                  </a:lnTo>
                  <a:lnTo>
                    <a:pt x="9556" y="605310"/>
                  </a:lnTo>
                  <a:lnTo>
                    <a:pt x="9719" y="604435"/>
                  </a:lnTo>
                  <a:lnTo>
                    <a:pt x="9874" y="603527"/>
                  </a:lnTo>
                  <a:lnTo>
                    <a:pt x="10014" y="602585"/>
                  </a:lnTo>
                  <a:lnTo>
                    <a:pt x="10140" y="601609"/>
                  </a:lnTo>
                  <a:lnTo>
                    <a:pt x="10266" y="600600"/>
                  </a:lnTo>
                  <a:lnTo>
                    <a:pt x="10369" y="599557"/>
                  </a:lnTo>
                  <a:lnTo>
                    <a:pt x="10465" y="598480"/>
                  </a:lnTo>
                  <a:lnTo>
                    <a:pt x="10554" y="597404"/>
                  </a:lnTo>
                  <a:lnTo>
                    <a:pt x="10628" y="596294"/>
                  </a:lnTo>
                  <a:lnTo>
                    <a:pt x="10687" y="595150"/>
                  </a:lnTo>
                  <a:lnTo>
                    <a:pt x="10731" y="593972"/>
                  </a:lnTo>
                  <a:lnTo>
                    <a:pt x="10768" y="592795"/>
                  </a:lnTo>
                  <a:lnTo>
                    <a:pt x="10790" y="591618"/>
                  </a:lnTo>
                  <a:lnTo>
                    <a:pt x="10798" y="590373"/>
                  </a:lnTo>
                  <a:lnTo>
                    <a:pt x="10790" y="589195"/>
                  </a:lnTo>
                  <a:lnTo>
                    <a:pt x="10768" y="588018"/>
                  </a:lnTo>
                  <a:lnTo>
                    <a:pt x="10731" y="586840"/>
                  </a:lnTo>
                  <a:lnTo>
                    <a:pt x="10687" y="585697"/>
                  </a:lnTo>
                  <a:lnTo>
                    <a:pt x="10628" y="584586"/>
                  </a:lnTo>
                  <a:lnTo>
                    <a:pt x="10554" y="583476"/>
                  </a:lnTo>
                  <a:lnTo>
                    <a:pt x="10465" y="582400"/>
                  </a:lnTo>
                  <a:lnTo>
                    <a:pt x="10369" y="581323"/>
                  </a:lnTo>
                  <a:lnTo>
                    <a:pt x="10266" y="580280"/>
                  </a:lnTo>
                  <a:lnTo>
                    <a:pt x="10140" y="579271"/>
                  </a:lnTo>
                  <a:lnTo>
                    <a:pt x="10014" y="578296"/>
                  </a:lnTo>
                  <a:lnTo>
                    <a:pt x="9874" y="577354"/>
                  </a:lnTo>
                  <a:lnTo>
                    <a:pt x="9719" y="576445"/>
                  </a:lnTo>
                  <a:lnTo>
                    <a:pt x="9556" y="575571"/>
                  </a:lnTo>
                  <a:lnTo>
                    <a:pt x="9386" y="574730"/>
                  </a:lnTo>
                  <a:lnTo>
                    <a:pt x="9209" y="573889"/>
                  </a:lnTo>
                  <a:lnTo>
                    <a:pt x="9024" y="573115"/>
                  </a:lnTo>
                  <a:lnTo>
                    <a:pt x="8824" y="572408"/>
                  </a:lnTo>
                  <a:lnTo>
                    <a:pt x="8625" y="571702"/>
                  </a:lnTo>
                  <a:lnTo>
                    <a:pt x="8411" y="571029"/>
                  </a:lnTo>
                  <a:lnTo>
                    <a:pt x="8189" y="570423"/>
                  </a:lnTo>
                  <a:lnTo>
                    <a:pt x="7967"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5"/>
            <p:cNvSpPr/>
            <p:nvPr/>
          </p:nvSpPr>
          <p:spPr>
            <a:xfrm>
              <a:off x="10673645" y="1504158"/>
              <a:ext cx="55637" cy="742601"/>
            </a:xfrm>
            <a:custGeom>
              <a:avLst/>
              <a:gdLst/>
              <a:ahLst/>
              <a:cxnLst/>
              <a:rect l="l" t="t" r="r" b="b"/>
              <a:pathLst>
                <a:path w="10798" h="613720" extrusionOk="0">
                  <a:moveTo>
                    <a:pt x="5396" y="0"/>
                  </a:moveTo>
                  <a:lnTo>
                    <a:pt x="5115" y="34"/>
                  </a:lnTo>
                  <a:lnTo>
                    <a:pt x="4841" y="135"/>
                  </a:lnTo>
                  <a:lnTo>
                    <a:pt x="4568" y="269"/>
                  </a:lnTo>
                  <a:lnTo>
                    <a:pt x="4302" y="471"/>
                  </a:lnTo>
                  <a:lnTo>
                    <a:pt x="4036" y="740"/>
                  </a:lnTo>
                  <a:lnTo>
                    <a:pt x="3777" y="1043"/>
                  </a:lnTo>
                  <a:lnTo>
                    <a:pt x="3526" y="1413"/>
                  </a:lnTo>
                  <a:lnTo>
                    <a:pt x="3282" y="1850"/>
                  </a:lnTo>
                  <a:lnTo>
                    <a:pt x="3038" y="2321"/>
                  </a:lnTo>
                  <a:lnTo>
                    <a:pt x="2809" y="2826"/>
                  </a:lnTo>
                  <a:lnTo>
                    <a:pt x="2580" y="3398"/>
                  </a:lnTo>
                  <a:lnTo>
                    <a:pt x="2358" y="4003"/>
                  </a:lnTo>
                  <a:lnTo>
                    <a:pt x="2151" y="4643"/>
                  </a:lnTo>
                  <a:lnTo>
                    <a:pt x="1944" y="5349"/>
                  </a:lnTo>
                  <a:lnTo>
                    <a:pt x="1752" y="6089"/>
                  </a:lnTo>
                  <a:lnTo>
                    <a:pt x="1567" y="6863"/>
                  </a:lnTo>
                  <a:lnTo>
                    <a:pt x="1390" y="7670"/>
                  </a:lnTo>
                  <a:lnTo>
                    <a:pt x="1220" y="8511"/>
                  </a:lnTo>
                  <a:lnTo>
                    <a:pt x="1057" y="9420"/>
                  </a:lnTo>
                  <a:lnTo>
                    <a:pt x="910" y="10328"/>
                  </a:lnTo>
                  <a:lnTo>
                    <a:pt x="769" y="11270"/>
                  </a:lnTo>
                  <a:lnTo>
                    <a:pt x="644" y="12245"/>
                  </a:lnTo>
                  <a:lnTo>
                    <a:pt x="525" y="13255"/>
                  </a:lnTo>
                  <a:lnTo>
                    <a:pt x="422" y="14298"/>
                  </a:lnTo>
                  <a:lnTo>
                    <a:pt x="326" y="15340"/>
                  </a:lnTo>
                  <a:lnTo>
                    <a:pt x="237" y="16417"/>
                  </a:lnTo>
                  <a:lnTo>
                    <a:pt x="171" y="17527"/>
                  </a:lnTo>
                  <a:lnTo>
                    <a:pt x="111" y="18671"/>
                  </a:lnTo>
                  <a:lnTo>
                    <a:pt x="60" y="19815"/>
                  </a:lnTo>
                  <a:lnTo>
                    <a:pt x="30" y="20959"/>
                  </a:lnTo>
                  <a:lnTo>
                    <a:pt x="8" y="22136"/>
                  </a:lnTo>
                  <a:lnTo>
                    <a:pt x="1" y="23347"/>
                  </a:lnTo>
                  <a:lnTo>
                    <a:pt x="8" y="24558"/>
                  </a:lnTo>
                  <a:lnTo>
                    <a:pt x="30" y="25736"/>
                  </a:lnTo>
                  <a:lnTo>
                    <a:pt x="60" y="26879"/>
                  </a:lnTo>
                  <a:lnTo>
                    <a:pt x="111" y="28023"/>
                  </a:lnTo>
                  <a:lnTo>
                    <a:pt x="171" y="29167"/>
                  </a:lnTo>
                  <a:lnTo>
                    <a:pt x="237" y="30277"/>
                  </a:lnTo>
                  <a:lnTo>
                    <a:pt x="326" y="31354"/>
                  </a:lnTo>
                  <a:lnTo>
                    <a:pt x="422" y="32397"/>
                  </a:lnTo>
                  <a:lnTo>
                    <a:pt x="525" y="33440"/>
                  </a:lnTo>
                  <a:lnTo>
                    <a:pt x="644" y="34449"/>
                  </a:lnTo>
                  <a:lnTo>
                    <a:pt x="769" y="35424"/>
                  </a:lnTo>
                  <a:lnTo>
                    <a:pt x="910" y="36366"/>
                  </a:lnTo>
                  <a:lnTo>
                    <a:pt x="1057" y="37275"/>
                  </a:lnTo>
                  <a:lnTo>
                    <a:pt x="1220" y="38183"/>
                  </a:lnTo>
                  <a:lnTo>
                    <a:pt x="1390" y="39024"/>
                  </a:lnTo>
                  <a:lnTo>
                    <a:pt x="1567" y="39831"/>
                  </a:lnTo>
                  <a:lnTo>
                    <a:pt x="1752" y="40605"/>
                  </a:lnTo>
                  <a:lnTo>
                    <a:pt x="1944" y="41345"/>
                  </a:lnTo>
                  <a:lnTo>
                    <a:pt x="2151" y="42052"/>
                  </a:lnTo>
                  <a:lnTo>
                    <a:pt x="2358" y="42691"/>
                  </a:lnTo>
                  <a:lnTo>
                    <a:pt x="2580" y="43296"/>
                  </a:lnTo>
                  <a:lnTo>
                    <a:pt x="2809" y="43868"/>
                  </a:lnTo>
                  <a:lnTo>
                    <a:pt x="3038" y="44373"/>
                  </a:lnTo>
                  <a:lnTo>
                    <a:pt x="3282" y="44844"/>
                  </a:lnTo>
                  <a:lnTo>
                    <a:pt x="3526" y="45281"/>
                  </a:lnTo>
                  <a:lnTo>
                    <a:pt x="3777" y="45651"/>
                  </a:lnTo>
                  <a:lnTo>
                    <a:pt x="4036" y="45954"/>
                  </a:lnTo>
                  <a:lnTo>
                    <a:pt x="4302" y="46223"/>
                  </a:lnTo>
                  <a:lnTo>
                    <a:pt x="4568" y="46425"/>
                  </a:lnTo>
                  <a:lnTo>
                    <a:pt x="4841" y="46560"/>
                  </a:lnTo>
                  <a:lnTo>
                    <a:pt x="5115" y="46661"/>
                  </a:lnTo>
                  <a:lnTo>
                    <a:pt x="5396" y="46694"/>
                  </a:lnTo>
                  <a:lnTo>
                    <a:pt x="5676" y="46661"/>
                  </a:lnTo>
                  <a:lnTo>
                    <a:pt x="5950" y="46560"/>
                  </a:lnTo>
                  <a:lnTo>
                    <a:pt x="6216" y="46425"/>
                  </a:lnTo>
                  <a:lnTo>
                    <a:pt x="6482" y="46223"/>
                  </a:lnTo>
                  <a:lnTo>
                    <a:pt x="6741" y="45954"/>
                  </a:lnTo>
                  <a:lnTo>
                    <a:pt x="6999" y="45651"/>
                  </a:lnTo>
                  <a:lnTo>
                    <a:pt x="7251" y="45281"/>
                  </a:lnTo>
                  <a:lnTo>
                    <a:pt x="7494" y="44844"/>
                  </a:lnTo>
                  <a:lnTo>
                    <a:pt x="7731" y="44373"/>
                  </a:lnTo>
                  <a:lnTo>
                    <a:pt x="7967" y="43868"/>
                  </a:lnTo>
                  <a:lnTo>
                    <a:pt x="8189" y="43296"/>
                  </a:lnTo>
                  <a:lnTo>
                    <a:pt x="8411" y="42691"/>
                  </a:lnTo>
                  <a:lnTo>
                    <a:pt x="8625" y="42052"/>
                  </a:lnTo>
                  <a:lnTo>
                    <a:pt x="8825" y="41345"/>
                  </a:lnTo>
                  <a:lnTo>
                    <a:pt x="9024" y="40605"/>
                  </a:lnTo>
                  <a:lnTo>
                    <a:pt x="9209" y="39831"/>
                  </a:lnTo>
                  <a:lnTo>
                    <a:pt x="9386" y="39024"/>
                  </a:lnTo>
                  <a:lnTo>
                    <a:pt x="9556" y="38183"/>
                  </a:lnTo>
                  <a:lnTo>
                    <a:pt x="9719" y="37275"/>
                  </a:lnTo>
                  <a:lnTo>
                    <a:pt x="9874" y="36366"/>
                  </a:lnTo>
                  <a:lnTo>
                    <a:pt x="10015" y="35424"/>
                  </a:lnTo>
                  <a:lnTo>
                    <a:pt x="10140" y="34449"/>
                  </a:lnTo>
                  <a:lnTo>
                    <a:pt x="10258" y="33440"/>
                  </a:lnTo>
                  <a:lnTo>
                    <a:pt x="10369" y="32397"/>
                  </a:lnTo>
                  <a:lnTo>
                    <a:pt x="10465" y="31354"/>
                  </a:lnTo>
                  <a:lnTo>
                    <a:pt x="10554" y="30277"/>
                  </a:lnTo>
                  <a:lnTo>
                    <a:pt x="10628" y="29167"/>
                  </a:lnTo>
                  <a:lnTo>
                    <a:pt x="10687" y="28023"/>
                  </a:lnTo>
                  <a:lnTo>
                    <a:pt x="10731" y="26879"/>
                  </a:lnTo>
                  <a:lnTo>
                    <a:pt x="10768" y="25736"/>
                  </a:lnTo>
                  <a:lnTo>
                    <a:pt x="10791" y="24558"/>
                  </a:lnTo>
                  <a:lnTo>
                    <a:pt x="10798" y="23347"/>
                  </a:lnTo>
                  <a:lnTo>
                    <a:pt x="10791" y="22136"/>
                  </a:lnTo>
                  <a:lnTo>
                    <a:pt x="10768" y="20959"/>
                  </a:lnTo>
                  <a:lnTo>
                    <a:pt x="10731" y="19815"/>
                  </a:lnTo>
                  <a:lnTo>
                    <a:pt x="10687" y="18671"/>
                  </a:lnTo>
                  <a:lnTo>
                    <a:pt x="10628" y="17527"/>
                  </a:lnTo>
                  <a:lnTo>
                    <a:pt x="10554" y="16417"/>
                  </a:lnTo>
                  <a:lnTo>
                    <a:pt x="10465" y="15340"/>
                  </a:lnTo>
                  <a:lnTo>
                    <a:pt x="10369" y="14298"/>
                  </a:lnTo>
                  <a:lnTo>
                    <a:pt x="10258" y="13255"/>
                  </a:lnTo>
                  <a:lnTo>
                    <a:pt x="10140" y="12245"/>
                  </a:lnTo>
                  <a:lnTo>
                    <a:pt x="10015" y="11270"/>
                  </a:lnTo>
                  <a:lnTo>
                    <a:pt x="9874" y="10328"/>
                  </a:lnTo>
                  <a:lnTo>
                    <a:pt x="9719" y="9420"/>
                  </a:lnTo>
                  <a:lnTo>
                    <a:pt x="9556" y="8511"/>
                  </a:lnTo>
                  <a:lnTo>
                    <a:pt x="9386" y="7670"/>
                  </a:lnTo>
                  <a:lnTo>
                    <a:pt x="9209" y="6863"/>
                  </a:lnTo>
                  <a:lnTo>
                    <a:pt x="9024" y="6089"/>
                  </a:lnTo>
                  <a:lnTo>
                    <a:pt x="8825" y="5349"/>
                  </a:lnTo>
                  <a:lnTo>
                    <a:pt x="8625" y="4643"/>
                  </a:lnTo>
                  <a:lnTo>
                    <a:pt x="8411" y="4003"/>
                  </a:lnTo>
                  <a:lnTo>
                    <a:pt x="8189" y="3398"/>
                  </a:lnTo>
                  <a:lnTo>
                    <a:pt x="7967" y="2826"/>
                  </a:lnTo>
                  <a:lnTo>
                    <a:pt x="7731" y="2321"/>
                  </a:lnTo>
                  <a:lnTo>
                    <a:pt x="7494" y="1850"/>
                  </a:lnTo>
                  <a:lnTo>
                    <a:pt x="7251" y="1413"/>
                  </a:lnTo>
                  <a:lnTo>
                    <a:pt x="6999" y="1043"/>
                  </a:lnTo>
                  <a:lnTo>
                    <a:pt x="6741" y="740"/>
                  </a:lnTo>
                  <a:lnTo>
                    <a:pt x="6482" y="471"/>
                  </a:lnTo>
                  <a:lnTo>
                    <a:pt x="6216" y="269"/>
                  </a:lnTo>
                  <a:lnTo>
                    <a:pt x="5950" y="135"/>
                  </a:lnTo>
                  <a:lnTo>
                    <a:pt x="5676" y="34"/>
                  </a:lnTo>
                  <a:lnTo>
                    <a:pt x="5396" y="0"/>
                  </a:lnTo>
                  <a:close/>
                  <a:moveTo>
                    <a:pt x="5396" y="113472"/>
                  </a:moveTo>
                  <a:lnTo>
                    <a:pt x="5115" y="113506"/>
                  </a:lnTo>
                  <a:lnTo>
                    <a:pt x="4841" y="113573"/>
                  </a:lnTo>
                  <a:lnTo>
                    <a:pt x="4568" y="113742"/>
                  </a:lnTo>
                  <a:lnTo>
                    <a:pt x="4302" y="113943"/>
                  </a:lnTo>
                  <a:lnTo>
                    <a:pt x="4036" y="114213"/>
                  </a:lnTo>
                  <a:lnTo>
                    <a:pt x="3777" y="114515"/>
                  </a:lnTo>
                  <a:lnTo>
                    <a:pt x="3526" y="114885"/>
                  </a:lnTo>
                  <a:lnTo>
                    <a:pt x="3282" y="115323"/>
                  </a:lnTo>
                  <a:lnTo>
                    <a:pt x="3038" y="115794"/>
                  </a:lnTo>
                  <a:lnTo>
                    <a:pt x="2809" y="116298"/>
                  </a:lnTo>
                  <a:lnTo>
                    <a:pt x="2580" y="116870"/>
                  </a:lnTo>
                  <a:lnTo>
                    <a:pt x="2358" y="117476"/>
                  </a:lnTo>
                  <a:lnTo>
                    <a:pt x="2151" y="118115"/>
                  </a:lnTo>
                  <a:lnTo>
                    <a:pt x="1944" y="118821"/>
                  </a:lnTo>
                  <a:lnTo>
                    <a:pt x="1752" y="119562"/>
                  </a:lnTo>
                  <a:lnTo>
                    <a:pt x="1567" y="120335"/>
                  </a:lnTo>
                  <a:lnTo>
                    <a:pt x="1390" y="121143"/>
                  </a:lnTo>
                  <a:lnTo>
                    <a:pt x="1220" y="121984"/>
                  </a:lnTo>
                  <a:lnTo>
                    <a:pt x="1057" y="122858"/>
                  </a:lnTo>
                  <a:lnTo>
                    <a:pt x="910" y="123800"/>
                  </a:lnTo>
                  <a:lnTo>
                    <a:pt x="769" y="124742"/>
                  </a:lnTo>
                  <a:lnTo>
                    <a:pt x="644" y="125718"/>
                  </a:lnTo>
                  <a:lnTo>
                    <a:pt x="525" y="126727"/>
                  </a:lnTo>
                  <a:lnTo>
                    <a:pt x="422" y="127736"/>
                  </a:lnTo>
                  <a:lnTo>
                    <a:pt x="326" y="128813"/>
                  </a:lnTo>
                  <a:lnTo>
                    <a:pt x="237" y="129889"/>
                  </a:lnTo>
                  <a:lnTo>
                    <a:pt x="171" y="131000"/>
                  </a:lnTo>
                  <a:lnTo>
                    <a:pt x="111" y="132110"/>
                  </a:lnTo>
                  <a:lnTo>
                    <a:pt x="60" y="133254"/>
                  </a:lnTo>
                  <a:lnTo>
                    <a:pt x="30" y="134431"/>
                  </a:lnTo>
                  <a:lnTo>
                    <a:pt x="8" y="135608"/>
                  </a:lnTo>
                  <a:lnTo>
                    <a:pt x="1" y="136820"/>
                  </a:lnTo>
                  <a:lnTo>
                    <a:pt x="8" y="137997"/>
                  </a:lnTo>
                  <a:lnTo>
                    <a:pt x="30" y="139174"/>
                  </a:lnTo>
                  <a:lnTo>
                    <a:pt x="60" y="140352"/>
                  </a:lnTo>
                  <a:lnTo>
                    <a:pt x="111" y="141496"/>
                  </a:lnTo>
                  <a:lnTo>
                    <a:pt x="171" y="142640"/>
                  </a:lnTo>
                  <a:lnTo>
                    <a:pt x="237" y="143716"/>
                  </a:lnTo>
                  <a:lnTo>
                    <a:pt x="326" y="144826"/>
                  </a:lnTo>
                  <a:lnTo>
                    <a:pt x="422" y="145869"/>
                  </a:lnTo>
                  <a:lnTo>
                    <a:pt x="525" y="146912"/>
                  </a:lnTo>
                  <a:lnTo>
                    <a:pt x="644" y="147921"/>
                  </a:lnTo>
                  <a:lnTo>
                    <a:pt x="769" y="148897"/>
                  </a:lnTo>
                  <a:lnTo>
                    <a:pt x="910" y="149839"/>
                  </a:lnTo>
                  <a:lnTo>
                    <a:pt x="1057" y="150747"/>
                  </a:lnTo>
                  <a:lnTo>
                    <a:pt x="1220" y="151622"/>
                  </a:lnTo>
                  <a:lnTo>
                    <a:pt x="1390" y="152496"/>
                  </a:lnTo>
                  <a:lnTo>
                    <a:pt x="1567" y="153304"/>
                  </a:lnTo>
                  <a:lnTo>
                    <a:pt x="1752" y="154078"/>
                  </a:lnTo>
                  <a:lnTo>
                    <a:pt x="1944" y="154818"/>
                  </a:lnTo>
                  <a:lnTo>
                    <a:pt x="2151" y="155491"/>
                  </a:lnTo>
                  <a:lnTo>
                    <a:pt x="2358" y="156163"/>
                  </a:lnTo>
                  <a:lnTo>
                    <a:pt x="2580" y="156769"/>
                  </a:lnTo>
                  <a:lnTo>
                    <a:pt x="2809" y="157341"/>
                  </a:lnTo>
                  <a:lnTo>
                    <a:pt x="3038" y="157845"/>
                  </a:lnTo>
                  <a:lnTo>
                    <a:pt x="3282" y="158316"/>
                  </a:lnTo>
                  <a:lnTo>
                    <a:pt x="3526" y="158720"/>
                  </a:lnTo>
                  <a:lnTo>
                    <a:pt x="3777" y="159090"/>
                  </a:lnTo>
                  <a:lnTo>
                    <a:pt x="4036" y="159427"/>
                  </a:lnTo>
                  <a:lnTo>
                    <a:pt x="4302" y="159696"/>
                  </a:lnTo>
                  <a:lnTo>
                    <a:pt x="4568" y="159898"/>
                  </a:lnTo>
                  <a:lnTo>
                    <a:pt x="4841" y="160032"/>
                  </a:lnTo>
                  <a:lnTo>
                    <a:pt x="5115" y="160133"/>
                  </a:lnTo>
                  <a:lnTo>
                    <a:pt x="5396" y="160167"/>
                  </a:lnTo>
                  <a:lnTo>
                    <a:pt x="5676" y="160133"/>
                  </a:lnTo>
                  <a:lnTo>
                    <a:pt x="5950" y="160032"/>
                  </a:lnTo>
                  <a:lnTo>
                    <a:pt x="6216" y="159898"/>
                  </a:lnTo>
                  <a:lnTo>
                    <a:pt x="6482" y="159696"/>
                  </a:lnTo>
                  <a:lnTo>
                    <a:pt x="6741" y="159427"/>
                  </a:lnTo>
                  <a:lnTo>
                    <a:pt x="6999" y="159090"/>
                  </a:lnTo>
                  <a:lnTo>
                    <a:pt x="7251" y="158720"/>
                  </a:lnTo>
                  <a:lnTo>
                    <a:pt x="7494" y="158316"/>
                  </a:lnTo>
                  <a:lnTo>
                    <a:pt x="7731" y="157845"/>
                  </a:lnTo>
                  <a:lnTo>
                    <a:pt x="7967" y="157341"/>
                  </a:lnTo>
                  <a:lnTo>
                    <a:pt x="8189" y="156769"/>
                  </a:lnTo>
                  <a:lnTo>
                    <a:pt x="8411" y="156163"/>
                  </a:lnTo>
                  <a:lnTo>
                    <a:pt x="8625" y="155491"/>
                  </a:lnTo>
                  <a:lnTo>
                    <a:pt x="8825" y="154818"/>
                  </a:lnTo>
                  <a:lnTo>
                    <a:pt x="9024" y="154078"/>
                  </a:lnTo>
                  <a:lnTo>
                    <a:pt x="9209" y="153304"/>
                  </a:lnTo>
                  <a:lnTo>
                    <a:pt x="9386" y="152496"/>
                  </a:lnTo>
                  <a:lnTo>
                    <a:pt x="9556" y="151622"/>
                  </a:lnTo>
                  <a:lnTo>
                    <a:pt x="9719" y="150747"/>
                  </a:lnTo>
                  <a:lnTo>
                    <a:pt x="9874" y="149839"/>
                  </a:lnTo>
                  <a:lnTo>
                    <a:pt x="10015" y="148897"/>
                  </a:lnTo>
                  <a:lnTo>
                    <a:pt x="10140" y="147921"/>
                  </a:lnTo>
                  <a:lnTo>
                    <a:pt x="10258" y="146912"/>
                  </a:lnTo>
                  <a:lnTo>
                    <a:pt x="10369" y="145869"/>
                  </a:lnTo>
                  <a:lnTo>
                    <a:pt x="10465" y="144826"/>
                  </a:lnTo>
                  <a:lnTo>
                    <a:pt x="10554" y="143716"/>
                  </a:lnTo>
                  <a:lnTo>
                    <a:pt x="10628" y="142640"/>
                  </a:lnTo>
                  <a:lnTo>
                    <a:pt x="10687" y="141496"/>
                  </a:lnTo>
                  <a:lnTo>
                    <a:pt x="10731" y="140352"/>
                  </a:lnTo>
                  <a:lnTo>
                    <a:pt x="10768" y="139174"/>
                  </a:lnTo>
                  <a:lnTo>
                    <a:pt x="10791" y="137997"/>
                  </a:lnTo>
                  <a:lnTo>
                    <a:pt x="10798" y="136820"/>
                  </a:lnTo>
                  <a:lnTo>
                    <a:pt x="10791" y="135608"/>
                  </a:lnTo>
                  <a:lnTo>
                    <a:pt x="10768" y="134431"/>
                  </a:lnTo>
                  <a:lnTo>
                    <a:pt x="10731" y="133254"/>
                  </a:lnTo>
                  <a:lnTo>
                    <a:pt x="10687" y="132110"/>
                  </a:lnTo>
                  <a:lnTo>
                    <a:pt x="10628" y="131000"/>
                  </a:lnTo>
                  <a:lnTo>
                    <a:pt x="10554" y="129889"/>
                  </a:lnTo>
                  <a:lnTo>
                    <a:pt x="10465" y="128813"/>
                  </a:lnTo>
                  <a:lnTo>
                    <a:pt x="10369" y="127736"/>
                  </a:lnTo>
                  <a:lnTo>
                    <a:pt x="10258" y="126727"/>
                  </a:lnTo>
                  <a:lnTo>
                    <a:pt x="10140" y="125718"/>
                  </a:lnTo>
                  <a:lnTo>
                    <a:pt x="10015" y="124742"/>
                  </a:lnTo>
                  <a:lnTo>
                    <a:pt x="9874" y="123800"/>
                  </a:lnTo>
                  <a:lnTo>
                    <a:pt x="9719" y="122858"/>
                  </a:lnTo>
                  <a:lnTo>
                    <a:pt x="9556" y="121984"/>
                  </a:lnTo>
                  <a:lnTo>
                    <a:pt x="9386" y="121143"/>
                  </a:lnTo>
                  <a:lnTo>
                    <a:pt x="9209" y="120335"/>
                  </a:lnTo>
                  <a:lnTo>
                    <a:pt x="9024" y="119562"/>
                  </a:lnTo>
                  <a:lnTo>
                    <a:pt x="8825" y="118821"/>
                  </a:lnTo>
                  <a:lnTo>
                    <a:pt x="8625" y="118115"/>
                  </a:lnTo>
                  <a:lnTo>
                    <a:pt x="8411" y="117476"/>
                  </a:lnTo>
                  <a:lnTo>
                    <a:pt x="8189" y="116870"/>
                  </a:lnTo>
                  <a:lnTo>
                    <a:pt x="7967" y="116298"/>
                  </a:lnTo>
                  <a:lnTo>
                    <a:pt x="7731" y="115794"/>
                  </a:lnTo>
                  <a:lnTo>
                    <a:pt x="7494" y="115323"/>
                  </a:lnTo>
                  <a:lnTo>
                    <a:pt x="7251" y="114885"/>
                  </a:lnTo>
                  <a:lnTo>
                    <a:pt x="6999" y="114515"/>
                  </a:lnTo>
                  <a:lnTo>
                    <a:pt x="6741" y="114213"/>
                  </a:lnTo>
                  <a:lnTo>
                    <a:pt x="6482" y="113943"/>
                  </a:lnTo>
                  <a:lnTo>
                    <a:pt x="6216" y="113742"/>
                  </a:lnTo>
                  <a:lnTo>
                    <a:pt x="5950" y="113573"/>
                  </a:lnTo>
                  <a:lnTo>
                    <a:pt x="5676" y="113506"/>
                  </a:lnTo>
                  <a:lnTo>
                    <a:pt x="5396" y="113472"/>
                  </a:lnTo>
                  <a:close/>
                  <a:moveTo>
                    <a:pt x="5115" y="226945"/>
                  </a:moveTo>
                  <a:lnTo>
                    <a:pt x="4841" y="227046"/>
                  </a:lnTo>
                  <a:lnTo>
                    <a:pt x="4568" y="227214"/>
                  </a:lnTo>
                  <a:lnTo>
                    <a:pt x="4302" y="227416"/>
                  </a:lnTo>
                  <a:lnTo>
                    <a:pt x="4036" y="227651"/>
                  </a:lnTo>
                  <a:lnTo>
                    <a:pt x="3777" y="227988"/>
                  </a:lnTo>
                  <a:lnTo>
                    <a:pt x="3526" y="228358"/>
                  </a:lnTo>
                  <a:lnTo>
                    <a:pt x="3282" y="228761"/>
                  </a:lnTo>
                  <a:lnTo>
                    <a:pt x="3038" y="229232"/>
                  </a:lnTo>
                  <a:lnTo>
                    <a:pt x="2809" y="229771"/>
                  </a:lnTo>
                  <a:lnTo>
                    <a:pt x="2580" y="230309"/>
                  </a:lnTo>
                  <a:lnTo>
                    <a:pt x="2358" y="230915"/>
                  </a:lnTo>
                  <a:lnTo>
                    <a:pt x="2151" y="231587"/>
                  </a:lnTo>
                  <a:lnTo>
                    <a:pt x="1944" y="232260"/>
                  </a:lnTo>
                  <a:lnTo>
                    <a:pt x="1752" y="233000"/>
                  </a:lnTo>
                  <a:lnTo>
                    <a:pt x="1567" y="233774"/>
                  </a:lnTo>
                  <a:lnTo>
                    <a:pt x="1390" y="234581"/>
                  </a:lnTo>
                  <a:lnTo>
                    <a:pt x="1220" y="235422"/>
                  </a:lnTo>
                  <a:lnTo>
                    <a:pt x="1057" y="236331"/>
                  </a:lnTo>
                  <a:lnTo>
                    <a:pt x="910" y="237239"/>
                  </a:lnTo>
                  <a:lnTo>
                    <a:pt x="769" y="238181"/>
                  </a:lnTo>
                  <a:lnTo>
                    <a:pt x="644" y="239157"/>
                  </a:lnTo>
                  <a:lnTo>
                    <a:pt x="525" y="240166"/>
                  </a:lnTo>
                  <a:lnTo>
                    <a:pt x="422" y="241209"/>
                  </a:lnTo>
                  <a:lnTo>
                    <a:pt x="326" y="242252"/>
                  </a:lnTo>
                  <a:lnTo>
                    <a:pt x="237" y="243328"/>
                  </a:lnTo>
                  <a:lnTo>
                    <a:pt x="171" y="244438"/>
                  </a:lnTo>
                  <a:lnTo>
                    <a:pt x="111" y="245582"/>
                  </a:lnTo>
                  <a:lnTo>
                    <a:pt x="60" y="246726"/>
                  </a:lnTo>
                  <a:lnTo>
                    <a:pt x="30" y="247903"/>
                  </a:lnTo>
                  <a:lnTo>
                    <a:pt x="8" y="249081"/>
                  </a:lnTo>
                  <a:lnTo>
                    <a:pt x="1" y="250258"/>
                  </a:lnTo>
                  <a:lnTo>
                    <a:pt x="8" y="251469"/>
                  </a:lnTo>
                  <a:lnTo>
                    <a:pt x="30" y="252647"/>
                  </a:lnTo>
                  <a:lnTo>
                    <a:pt x="60" y="253824"/>
                  </a:lnTo>
                  <a:lnTo>
                    <a:pt x="111" y="254968"/>
                  </a:lnTo>
                  <a:lnTo>
                    <a:pt x="171" y="256078"/>
                  </a:lnTo>
                  <a:lnTo>
                    <a:pt x="237" y="257188"/>
                  </a:lnTo>
                  <a:lnTo>
                    <a:pt x="326" y="258265"/>
                  </a:lnTo>
                  <a:lnTo>
                    <a:pt x="422" y="259341"/>
                  </a:lnTo>
                  <a:lnTo>
                    <a:pt x="525" y="260384"/>
                  </a:lnTo>
                  <a:lnTo>
                    <a:pt x="644" y="261360"/>
                  </a:lnTo>
                  <a:lnTo>
                    <a:pt x="769" y="262336"/>
                  </a:lnTo>
                  <a:lnTo>
                    <a:pt x="910" y="263311"/>
                  </a:lnTo>
                  <a:lnTo>
                    <a:pt x="1057" y="264220"/>
                  </a:lnTo>
                  <a:lnTo>
                    <a:pt x="1220" y="265094"/>
                  </a:lnTo>
                  <a:lnTo>
                    <a:pt x="1390" y="265935"/>
                  </a:lnTo>
                  <a:lnTo>
                    <a:pt x="1567" y="266743"/>
                  </a:lnTo>
                  <a:lnTo>
                    <a:pt x="1752" y="267516"/>
                  </a:lnTo>
                  <a:lnTo>
                    <a:pt x="1944" y="268256"/>
                  </a:lnTo>
                  <a:lnTo>
                    <a:pt x="2151" y="268963"/>
                  </a:lnTo>
                  <a:lnTo>
                    <a:pt x="2358" y="269602"/>
                  </a:lnTo>
                  <a:lnTo>
                    <a:pt x="2580" y="270208"/>
                  </a:lnTo>
                  <a:lnTo>
                    <a:pt x="2809" y="270780"/>
                  </a:lnTo>
                  <a:lnTo>
                    <a:pt x="3038" y="271318"/>
                  </a:lnTo>
                  <a:lnTo>
                    <a:pt x="3282" y="271789"/>
                  </a:lnTo>
                  <a:lnTo>
                    <a:pt x="3526" y="272193"/>
                  </a:lnTo>
                  <a:lnTo>
                    <a:pt x="3777" y="272563"/>
                  </a:lnTo>
                  <a:lnTo>
                    <a:pt x="4036" y="272865"/>
                  </a:lnTo>
                  <a:lnTo>
                    <a:pt x="4302" y="273134"/>
                  </a:lnTo>
                  <a:lnTo>
                    <a:pt x="4568" y="273336"/>
                  </a:lnTo>
                  <a:lnTo>
                    <a:pt x="4841" y="273505"/>
                  </a:lnTo>
                  <a:lnTo>
                    <a:pt x="5115" y="273572"/>
                  </a:lnTo>
                  <a:lnTo>
                    <a:pt x="5396" y="273605"/>
                  </a:lnTo>
                  <a:lnTo>
                    <a:pt x="5676" y="273572"/>
                  </a:lnTo>
                  <a:lnTo>
                    <a:pt x="5950" y="273505"/>
                  </a:lnTo>
                  <a:lnTo>
                    <a:pt x="6216" y="273336"/>
                  </a:lnTo>
                  <a:lnTo>
                    <a:pt x="6482" y="273134"/>
                  </a:lnTo>
                  <a:lnTo>
                    <a:pt x="6741" y="272865"/>
                  </a:lnTo>
                  <a:lnTo>
                    <a:pt x="6999" y="272563"/>
                  </a:lnTo>
                  <a:lnTo>
                    <a:pt x="7251" y="272193"/>
                  </a:lnTo>
                  <a:lnTo>
                    <a:pt x="7494" y="271789"/>
                  </a:lnTo>
                  <a:lnTo>
                    <a:pt x="7731" y="271318"/>
                  </a:lnTo>
                  <a:lnTo>
                    <a:pt x="7967" y="270780"/>
                  </a:lnTo>
                  <a:lnTo>
                    <a:pt x="8189" y="270208"/>
                  </a:lnTo>
                  <a:lnTo>
                    <a:pt x="8411" y="269602"/>
                  </a:lnTo>
                  <a:lnTo>
                    <a:pt x="8625" y="268963"/>
                  </a:lnTo>
                  <a:lnTo>
                    <a:pt x="8825" y="268256"/>
                  </a:lnTo>
                  <a:lnTo>
                    <a:pt x="9024" y="267516"/>
                  </a:lnTo>
                  <a:lnTo>
                    <a:pt x="9209" y="266743"/>
                  </a:lnTo>
                  <a:lnTo>
                    <a:pt x="9386" y="265935"/>
                  </a:lnTo>
                  <a:lnTo>
                    <a:pt x="9556" y="265094"/>
                  </a:lnTo>
                  <a:lnTo>
                    <a:pt x="9719" y="264220"/>
                  </a:lnTo>
                  <a:lnTo>
                    <a:pt x="9874" y="263311"/>
                  </a:lnTo>
                  <a:lnTo>
                    <a:pt x="10015" y="262336"/>
                  </a:lnTo>
                  <a:lnTo>
                    <a:pt x="10140" y="261360"/>
                  </a:lnTo>
                  <a:lnTo>
                    <a:pt x="10258" y="260384"/>
                  </a:lnTo>
                  <a:lnTo>
                    <a:pt x="10369" y="259341"/>
                  </a:lnTo>
                  <a:lnTo>
                    <a:pt x="10465" y="258265"/>
                  </a:lnTo>
                  <a:lnTo>
                    <a:pt x="10554" y="257188"/>
                  </a:lnTo>
                  <a:lnTo>
                    <a:pt x="10628" y="256078"/>
                  </a:lnTo>
                  <a:lnTo>
                    <a:pt x="10687" y="254968"/>
                  </a:lnTo>
                  <a:lnTo>
                    <a:pt x="10731" y="253824"/>
                  </a:lnTo>
                  <a:lnTo>
                    <a:pt x="10768" y="252647"/>
                  </a:lnTo>
                  <a:lnTo>
                    <a:pt x="10791" y="251469"/>
                  </a:lnTo>
                  <a:lnTo>
                    <a:pt x="10798" y="250258"/>
                  </a:lnTo>
                  <a:lnTo>
                    <a:pt x="10791" y="249081"/>
                  </a:lnTo>
                  <a:lnTo>
                    <a:pt x="10768" y="247903"/>
                  </a:lnTo>
                  <a:lnTo>
                    <a:pt x="10731" y="246726"/>
                  </a:lnTo>
                  <a:lnTo>
                    <a:pt x="10687" y="245582"/>
                  </a:lnTo>
                  <a:lnTo>
                    <a:pt x="10628" y="244438"/>
                  </a:lnTo>
                  <a:lnTo>
                    <a:pt x="10554" y="243328"/>
                  </a:lnTo>
                  <a:lnTo>
                    <a:pt x="10465" y="242252"/>
                  </a:lnTo>
                  <a:lnTo>
                    <a:pt x="10369" y="241209"/>
                  </a:lnTo>
                  <a:lnTo>
                    <a:pt x="10258" y="240166"/>
                  </a:lnTo>
                  <a:lnTo>
                    <a:pt x="10140" y="239157"/>
                  </a:lnTo>
                  <a:lnTo>
                    <a:pt x="10015" y="238181"/>
                  </a:lnTo>
                  <a:lnTo>
                    <a:pt x="9874" y="237239"/>
                  </a:lnTo>
                  <a:lnTo>
                    <a:pt x="9719" y="236331"/>
                  </a:lnTo>
                  <a:lnTo>
                    <a:pt x="9556" y="235422"/>
                  </a:lnTo>
                  <a:lnTo>
                    <a:pt x="9386" y="234581"/>
                  </a:lnTo>
                  <a:lnTo>
                    <a:pt x="9209" y="233774"/>
                  </a:lnTo>
                  <a:lnTo>
                    <a:pt x="9024" y="233000"/>
                  </a:lnTo>
                  <a:lnTo>
                    <a:pt x="8825" y="232260"/>
                  </a:lnTo>
                  <a:lnTo>
                    <a:pt x="8625" y="231587"/>
                  </a:lnTo>
                  <a:lnTo>
                    <a:pt x="8411" y="230915"/>
                  </a:lnTo>
                  <a:lnTo>
                    <a:pt x="8189" y="230309"/>
                  </a:lnTo>
                  <a:lnTo>
                    <a:pt x="7967" y="229771"/>
                  </a:lnTo>
                  <a:lnTo>
                    <a:pt x="7731" y="229232"/>
                  </a:lnTo>
                  <a:lnTo>
                    <a:pt x="7494" y="228761"/>
                  </a:lnTo>
                  <a:lnTo>
                    <a:pt x="7251" y="228358"/>
                  </a:lnTo>
                  <a:lnTo>
                    <a:pt x="6999" y="227988"/>
                  </a:lnTo>
                  <a:lnTo>
                    <a:pt x="6741" y="227651"/>
                  </a:lnTo>
                  <a:lnTo>
                    <a:pt x="6482" y="227416"/>
                  </a:lnTo>
                  <a:lnTo>
                    <a:pt x="6216" y="227214"/>
                  </a:lnTo>
                  <a:lnTo>
                    <a:pt x="5950" y="227046"/>
                  </a:lnTo>
                  <a:lnTo>
                    <a:pt x="5676" y="226945"/>
                  </a:lnTo>
                  <a:close/>
                  <a:moveTo>
                    <a:pt x="5115" y="340384"/>
                  </a:moveTo>
                  <a:lnTo>
                    <a:pt x="4841" y="340485"/>
                  </a:lnTo>
                  <a:lnTo>
                    <a:pt x="4568" y="340653"/>
                  </a:lnTo>
                  <a:lnTo>
                    <a:pt x="4302" y="340855"/>
                  </a:lnTo>
                  <a:lnTo>
                    <a:pt x="4036" y="341124"/>
                  </a:lnTo>
                  <a:lnTo>
                    <a:pt x="3777" y="341426"/>
                  </a:lnTo>
                  <a:lnTo>
                    <a:pt x="3526" y="341797"/>
                  </a:lnTo>
                  <a:lnTo>
                    <a:pt x="3282" y="342200"/>
                  </a:lnTo>
                  <a:lnTo>
                    <a:pt x="3038" y="342671"/>
                  </a:lnTo>
                  <a:lnTo>
                    <a:pt x="2809" y="343209"/>
                  </a:lnTo>
                  <a:lnTo>
                    <a:pt x="2580" y="343748"/>
                  </a:lnTo>
                  <a:lnTo>
                    <a:pt x="2358" y="344387"/>
                  </a:lnTo>
                  <a:lnTo>
                    <a:pt x="2151" y="345026"/>
                  </a:lnTo>
                  <a:lnTo>
                    <a:pt x="1944" y="345733"/>
                  </a:lnTo>
                  <a:lnTo>
                    <a:pt x="1752" y="346439"/>
                  </a:lnTo>
                  <a:lnTo>
                    <a:pt x="1567" y="347213"/>
                  </a:lnTo>
                  <a:lnTo>
                    <a:pt x="1390" y="348054"/>
                  </a:lnTo>
                  <a:lnTo>
                    <a:pt x="1220" y="348895"/>
                  </a:lnTo>
                  <a:lnTo>
                    <a:pt x="1057" y="349770"/>
                  </a:lnTo>
                  <a:lnTo>
                    <a:pt x="910" y="350678"/>
                  </a:lnTo>
                  <a:lnTo>
                    <a:pt x="769" y="351620"/>
                  </a:lnTo>
                  <a:lnTo>
                    <a:pt x="644" y="352595"/>
                  </a:lnTo>
                  <a:lnTo>
                    <a:pt x="525" y="353605"/>
                  </a:lnTo>
                  <a:lnTo>
                    <a:pt x="422" y="354648"/>
                  </a:lnTo>
                  <a:lnTo>
                    <a:pt x="326" y="355724"/>
                  </a:lnTo>
                  <a:lnTo>
                    <a:pt x="237" y="356801"/>
                  </a:lnTo>
                  <a:lnTo>
                    <a:pt x="171" y="357911"/>
                  </a:lnTo>
                  <a:lnTo>
                    <a:pt x="111" y="359021"/>
                  </a:lnTo>
                  <a:lnTo>
                    <a:pt x="60" y="360165"/>
                  </a:lnTo>
                  <a:lnTo>
                    <a:pt x="30" y="361342"/>
                  </a:lnTo>
                  <a:lnTo>
                    <a:pt x="8" y="362520"/>
                  </a:lnTo>
                  <a:lnTo>
                    <a:pt x="1" y="363697"/>
                  </a:lnTo>
                  <a:lnTo>
                    <a:pt x="8" y="364908"/>
                  </a:lnTo>
                  <a:lnTo>
                    <a:pt x="30" y="366086"/>
                  </a:lnTo>
                  <a:lnTo>
                    <a:pt x="60" y="367263"/>
                  </a:lnTo>
                  <a:lnTo>
                    <a:pt x="111" y="368407"/>
                  </a:lnTo>
                  <a:lnTo>
                    <a:pt x="171" y="369517"/>
                  </a:lnTo>
                  <a:lnTo>
                    <a:pt x="237" y="370627"/>
                  </a:lnTo>
                  <a:lnTo>
                    <a:pt x="326" y="371704"/>
                  </a:lnTo>
                  <a:lnTo>
                    <a:pt x="422" y="372780"/>
                  </a:lnTo>
                  <a:lnTo>
                    <a:pt x="525" y="373823"/>
                  </a:lnTo>
                  <a:lnTo>
                    <a:pt x="644" y="374799"/>
                  </a:lnTo>
                  <a:lnTo>
                    <a:pt x="769" y="375808"/>
                  </a:lnTo>
                  <a:lnTo>
                    <a:pt x="910" y="376750"/>
                  </a:lnTo>
                  <a:lnTo>
                    <a:pt x="1057" y="377658"/>
                  </a:lnTo>
                  <a:lnTo>
                    <a:pt x="1220" y="378533"/>
                  </a:lnTo>
                  <a:lnTo>
                    <a:pt x="1390" y="379374"/>
                  </a:lnTo>
                  <a:lnTo>
                    <a:pt x="1567" y="380215"/>
                  </a:lnTo>
                  <a:lnTo>
                    <a:pt x="1752" y="380989"/>
                  </a:lnTo>
                  <a:lnTo>
                    <a:pt x="1944" y="381695"/>
                  </a:lnTo>
                  <a:lnTo>
                    <a:pt x="2151" y="382402"/>
                  </a:lnTo>
                  <a:lnTo>
                    <a:pt x="2358" y="383041"/>
                  </a:lnTo>
                  <a:lnTo>
                    <a:pt x="2580" y="383680"/>
                  </a:lnTo>
                  <a:lnTo>
                    <a:pt x="2809" y="384218"/>
                  </a:lnTo>
                  <a:lnTo>
                    <a:pt x="3038" y="384757"/>
                  </a:lnTo>
                  <a:lnTo>
                    <a:pt x="3282" y="385228"/>
                  </a:lnTo>
                  <a:lnTo>
                    <a:pt x="3526" y="385631"/>
                  </a:lnTo>
                  <a:lnTo>
                    <a:pt x="3777" y="386001"/>
                  </a:lnTo>
                  <a:lnTo>
                    <a:pt x="4036" y="386304"/>
                  </a:lnTo>
                  <a:lnTo>
                    <a:pt x="4302" y="386573"/>
                  </a:lnTo>
                  <a:lnTo>
                    <a:pt x="4568" y="386775"/>
                  </a:lnTo>
                  <a:lnTo>
                    <a:pt x="4841" y="386943"/>
                  </a:lnTo>
                  <a:lnTo>
                    <a:pt x="5115" y="387044"/>
                  </a:lnTo>
                  <a:lnTo>
                    <a:pt x="5676" y="387044"/>
                  </a:lnTo>
                  <a:lnTo>
                    <a:pt x="5950" y="386943"/>
                  </a:lnTo>
                  <a:lnTo>
                    <a:pt x="6216" y="386775"/>
                  </a:lnTo>
                  <a:lnTo>
                    <a:pt x="6482" y="386573"/>
                  </a:lnTo>
                  <a:lnTo>
                    <a:pt x="6741" y="386304"/>
                  </a:lnTo>
                  <a:lnTo>
                    <a:pt x="6999" y="386001"/>
                  </a:lnTo>
                  <a:lnTo>
                    <a:pt x="7251" y="385631"/>
                  </a:lnTo>
                  <a:lnTo>
                    <a:pt x="7494" y="385228"/>
                  </a:lnTo>
                  <a:lnTo>
                    <a:pt x="7731" y="384757"/>
                  </a:lnTo>
                  <a:lnTo>
                    <a:pt x="7967" y="384218"/>
                  </a:lnTo>
                  <a:lnTo>
                    <a:pt x="8189" y="383680"/>
                  </a:lnTo>
                  <a:lnTo>
                    <a:pt x="8411" y="383041"/>
                  </a:lnTo>
                  <a:lnTo>
                    <a:pt x="8625" y="382402"/>
                  </a:lnTo>
                  <a:lnTo>
                    <a:pt x="8825" y="381695"/>
                  </a:lnTo>
                  <a:lnTo>
                    <a:pt x="9024" y="380989"/>
                  </a:lnTo>
                  <a:lnTo>
                    <a:pt x="9209" y="380215"/>
                  </a:lnTo>
                  <a:lnTo>
                    <a:pt x="9386" y="379374"/>
                  </a:lnTo>
                  <a:lnTo>
                    <a:pt x="9556" y="378533"/>
                  </a:lnTo>
                  <a:lnTo>
                    <a:pt x="9719" y="377658"/>
                  </a:lnTo>
                  <a:lnTo>
                    <a:pt x="9874" y="376750"/>
                  </a:lnTo>
                  <a:lnTo>
                    <a:pt x="10015" y="375808"/>
                  </a:lnTo>
                  <a:lnTo>
                    <a:pt x="10140" y="374799"/>
                  </a:lnTo>
                  <a:lnTo>
                    <a:pt x="10258" y="373823"/>
                  </a:lnTo>
                  <a:lnTo>
                    <a:pt x="10369" y="372780"/>
                  </a:lnTo>
                  <a:lnTo>
                    <a:pt x="10465" y="371704"/>
                  </a:lnTo>
                  <a:lnTo>
                    <a:pt x="10554" y="370627"/>
                  </a:lnTo>
                  <a:lnTo>
                    <a:pt x="10628" y="369517"/>
                  </a:lnTo>
                  <a:lnTo>
                    <a:pt x="10687" y="368407"/>
                  </a:lnTo>
                  <a:lnTo>
                    <a:pt x="10731" y="367263"/>
                  </a:lnTo>
                  <a:lnTo>
                    <a:pt x="10768" y="366086"/>
                  </a:lnTo>
                  <a:lnTo>
                    <a:pt x="10791" y="364908"/>
                  </a:lnTo>
                  <a:lnTo>
                    <a:pt x="10798" y="363697"/>
                  </a:lnTo>
                  <a:lnTo>
                    <a:pt x="10791" y="362520"/>
                  </a:lnTo>
                  <a:lnTo>
                    <a:pt x="10768" y="361342"/>
                  </a:lnTo>
                  <a:lnTo>
                    <a:pt x="10731" y="360165"/>
                  </a:lnTo>
                  <a:lnTo>
                    <a:pt x="10687" y="359021"/>
                  </a:lnTo>
                  <a:lnTo>
                    <a:pt x="10628" y="357911"/>
                  </a:lnTo>
                  <a:lnTo>
                    <a:pt x="10554" y="356801"/>
                  </a:lnTo>
                  <a:lnTo>
                    <a:pt x="10465" y="355724"/>
                  </a:lnTo>
                  <a:lnTo>
                    <a:pt x="10369" y="354648"/>
                  </a:lnTo>
                  <a:lnTo>
                    <a:pt x="10258" y="353605"/>
                  </a:lnTo>
                  <a:lnTo>
                    <a:pt x="10140" y="352595"/>
                  </a:lnTo>
                  <a:lnTo>
                    <a:pt x="10015" y="351620"/>
                  </a:lnTo>
                  <a:lnTo>
                    <a:pt x="9874" y="350678"/>
                  </a:lnTo>
                  <a:lnTo>
                    <a:pt x="9719" y="349770"/>
                  </a:lnTo>
                  <a:lnTo>
                    <a:pt x="9556" y="348895"/>
                  </a:lnTo>
                  <a:lnTo>
                    <a:pt x="9386" y="348054"/>
                  </a:lnTo>
                  <a:lnTo>
                    <a:pt x="9209" y="347213"/>
                  </a:lnTo>
                  <a:lnTo>
                    <a:pt x="9024" y="346439"/>
                  </a:lnTo>
                  <a:lnTo>
                    <a:pt x="8825" y="345733"/>
                  </a:lnTo>
                  <a:lnTo>
                    <a:pt x="8625" y="345026"/>
                  </a:lnTo>
                  <a:lnTo>
                    <a:pt x="8411" y="344387"/>
                  </a:lnTo>
                  <a:lnTo>
                    <a:pt x="8189" y="343748"/>
                  </a:lnTo>
                  <a:lnTo>
                    <a:pt x="7967" y="343209"/>
                  </a:lnTo>
                  <a:lnTo>
                    <a:pt x="7731" y="342671"/>
                  </a:lnTo>
                  <a:lnTo>
                    <a:pt x="7494" y="342200"/>
                  </a:lnTo>
                  <a:lnTo>
                    <a:pt x="7251" y="341797"/>
                  </a:lnTo>
                  <a:lnTo>
                    <a:pt x="6999" y="341426"/>
                  </a:lnTo>
                  <a:lnTo>
                    <a:pt x="6741" y="341124"/>
                  </a:lnTo>
                  <a:lnTo>
                    <a:pt x="6482" y="340855"/>
                  </a:lnTo>
                  <a:lnTo>
                    <a:pt x="6216" y="340653"/>
                  </a:lnTo>
                  <a:lnTo>
                    <a:pt x="5950" y="340485"/>
                  </a:lnTo>
                  <a:lnTo>
                    <a:pt x="5676" y="340384"/>
                  </a:lnTo>
                  <a:close/>
                  <a:moveTo>
                    <a:pt x="5396" y="453822"/>
                  </a:moveTo>
                  <a:lnTo>
                    <a:pt x="5115" y="453856"/>
                  </a:lnTo>
                  <a:lnTo>
                    <a:pt x="4841" y="453957"/>
                  </a:lnTo>
                  <a:lnTo>
                    <a:pt x="4568" y="454092"/>
                  </a:lnTo>
                  <a:lnTo>
                    <a:pt x="4302" y="454293"/>
                  </a:lnTo>
                  <a:lnTo>
                    <a:pt x="4036" y="454562"/>
                  </a:lnTo>
                  <a:lnTo>
                    <a:pt x="3777" y="454865"/>
                  </a:lnTo>
                  <a:lnTo>
                    <a:pt x="3526" y="455235"/>
                  </a:lnTo>
                  <a:lnTo>
                    <a:pt x="3282" y="455639"/>
                  </a:lnTo>
                  <a:lnTo>
                    <a:pt x="3038" y="456110"/>
                  </a:lnTo>
                  <a:lnTo>
                    <a:pt x="2809" y="456615"/>
                  </a:lnTo>
                  <a:lnTo>
                    <a:pt x="2580" y="457153"/>
                  </a:lnTo>
                  <a:lnTo>
                    <a:pt x="2358" y="457758"/>
                  </a:lnTo>
                  <a:lnTo>
                    <a:pt x="2151" y="458398"/>
                  </a:lnTo>
                  <a:lnTo>
                    <a:pt x="1944" y="459070"/>
                  </a:lnTo>
                  <a:lnTo>
                    <a:pt x="1752" y="459811"/>
                  </a:lnTo>
                  <a:lnTo>
                    <a:pt x="1567" y="460551"/>
                  </a:lnTo>
                  <a:lnTo>
                    <a:pt x="1390" y="461358"/>
                  </a:lnTo>
                  <a:lnTo>
                    <a:pt x="1220" y="462199"/>
                  </a:lnTo>
                  <a:lnTo>
                    <a:pt x="1057" y="463074"/>
                  </a:lnTo>
                  <a:lnTo>
                    <a:pt x="910" y="463982"/>
                  </a:lnTo>
                  <a:lnTo>
                    <a:pt x="769" y="464924"/>
                  </a:lnTo>
                  <a:lnTo>
                    <a:pt x="644" y="465900"/>
                  </a:lnTo>
                  <a:lnTo>
                    <a:pt x="525" y="466875"/>
                  </a:lnTo>
                  <a:lnTo>
                    <a:pt x="422" y="467918"/>
                  </a:lnTo>
                  <a:lnTo>
                    <a:pt x="326" y="468961"/>
                  </a:lnTo>
                  <a:lnTo>
                    <a:pt x="237" y="470038"/>
                  </a:lnTo>
                  <a:lnTo>
                    <a:pt x="171" y="471148"/>
                  </a:lnTo>
                  <a:lnTo>
                    <a:pt x="111" y="472258"/>
                  </a:lnTo>
                  <a:lnTo>
                    <a:pt x="60" y="473402"/>
                  </a:lnTo>
                  <a:lnTo>
                    <a:pt x="30" y="474579"/>
                  </a:lnTo>
                  <a:lnTo>
                    <a:pt x="8" y="475757"/>
                  </a:lnTo>
                  <a:lnTo>
                    <a:pt x="1" y="476934"/>
                  </a:lnTo>
                  <a:lnTo>
                    <a:pt x="8" y="478179"/>
                  </a:lnTo>
                  <a:lnTo>
                    <a:pt x="30" y="479356"/>
                  </a:lnTo>
                  <a:lnTo>
                    <a:pt x="60" y="480534"/>
                  </a:lnTo>
                  <a:lnTo>
                    <a:pt x="111" y="481711"/>
                  </a:lnTo>
                  <a:lnTo>
                    <a:pt x="171" y="482855"/>
                  </a:lnTo>
                  <a:lnTo>
                    <a:pt x="237" y="483965"/>
                  </a:lnTo>
                  <a:lnTo>
                    <a:pt x="326" y="485075"/>
                  </a:lnTo>
                  <a:lnTo>
                    <a:pt x="422" y="486152"/>
                  </a:lnTo>
                  <a:lnTo>
                    <a:pt x="525" y="487195"/>
                  </a:lnTo>
                  <a:lnTo>
                    <a:pt x="644" y="488204"/>
                  </a:lnTo>
                  <a:lnTo>
                    <a:pt x="769" y="489179"/>
                  </a:lnTo>
                  <a:lnTo>
                    <a:pt x="910" y="490155"/>
                  </a:lnTo>
                  <a:lnTo>
                    <a:pt x="1057" y="491063"/>
                  </a:lnTo>
                  <a:lnTo>
                    <a:pt x="1220" y="491972"/>
                  </a:lnTo>
                  <a:lnTo>
                    <a:pt x="1390" y="492813"/>
                  </a:lnTo>
                  <a:lnTo>
                    <a:pt x="1567" y="493620"/>
                  </a:lnTo>
                  <a:lnTo>
                    <a:pt x="1752" y="494394"/>
                  </a:lnTo>
                  <a:lnTo>
                    <a:pt x="1944" y="495134"/>
                  </a:lnTo>
                  <a:lnTo>
                    <a:pt x="2151" y="495840"/>
                  </a:lnTo>
                  <a:lnTo>
                    <a:pt x="2358" y="496513"/>
                  </a:lnTo>
                  <a:lnTo>
                    <a:pt x="2580" y="497119"/>
                  </a:lnTo>
                  <a:lnTo>
                    <a:pt x="2809" y="497691"/>
                  </a:lnTo>
                  <a:lnTo>
                    <a:pt x="3038" y="498195"/>
                  </a:lnTo>
                  <a:lnTo>
                    <a:pt x="3282" y="498666"/>
                  </a:lnTo>
                  <a:lnTo>
                    <a:pt x="3526" y="499104"/>
                  </a:lnTo>
                  <a:lnTo>
                    <a:pt x="3777" y="499474"/>
                  </a:lnTo>
                  <a:lnTo>
                    <a:pt x="4036" y="499777"/>
                  </a:lnTo>
                  <a:lnTo>
                    <a:pt x="4302" y="500046"/>
                  </a:lnTo>
                  <a:lnTo>
                    <a:pt x="4568" y="500248"/>
                  </a:lnTo>
                  <a:lnTo>
                    <a:pt x="4841" y="500382"/>
                  </a:lnTo>
                  <a:lnTo>
                    <a:pt x="5115" y="500483"/>
                  </a:lnTo>
                  <a:lnTo>
                    <a:pt x="5396" y="500517"/>
                  </a:lnTo>
                  <a:lnTo>
                    <a:pt x="5676" y="500483"/>
                  </a:lnTo>
                  <a:lnTo>
                    <a:pt x="5950" y="500382"/>
                  </a:lnTo>
                  <a:lnTo>
                    <a:pt x="6216" y="500248"/>
                  </a:lnTo>
                  <a:lnTo>
                    <a:pt x="6482" y="500046"/>
                  </a:lnTo>
                  <a:lnTo>
                    <a:pt x="6741" y="499777"/>
                  </a:lnTo>
                  <a:lnTo>
                    <a:pt x="6999" y="499474"/>
                  </a:lnTo>
                  <a:lnTo>
                    <a:pt x="7251" y="499104"/>
                  </a:lnTo>
                  <a:lnTo>
                    <a:pt x="7494" y="498666"/>
                  </a:lnTo>
                  <a:lnTo>
                    <a:pt x="7731" y="498195"/>
                  </a:lnTo>
                  <a:lnTo>
                    <a:pt x="7967" y="497691"/>
                  </a:lnTo>
                  <a:lnTo>
                    <a:pt x="8189" y="497119"/>
                  </a:lnTo>
                  <a:lnTo>
                    <a:pt x="8411" y="496513"/>
                  </a:lnTo>
                  <a:lnTo>
                    <a:pt x="8625" y="495840"/>
                  </a:lnTo>
                  <a:lnTo>
                    <a:pt x="8825" y="495134"/>
                  </a:lnTo>
                  <a:lnTo>
                    <a:pt x="9024" y="494394"/>
                  </a:lnTo>
                  <a:lnTo>
                    <a:pt x="9209" y="493620"/>
                  </a:lnTo>
                  <a:lnTo>
                    <a:pt x="9386" y="492813"/>
                  </a:lnTo>
                  <a:lnTo>
                    <a:pt x="9556" y="491972"/>
                  </a:lnTo>
                  <a:lnTo>
                    <a:pt x="9719" y="491063"/>
                  </a:lnTo>
                  <a:lnTo>
                    <a:pt x="9874" y="490155"/>
                  </a:lnTo>
                  <a:lnTo>
                    <a:pt x="10015" y="489179"/>
                  </a:lnTo>
                  <a:lnTo>
                    <a:pt x="10140" y="488204"/>
                  </a:lnTo>
                  <a:lnTo>
                    <a:pt x="10258" y="487195"/>
                  </a:lnTo>
                  <a:lnTo>
                    <a:pt x="10369" y="486152"/>
                  </a:lnTo>
                  <a:lnTo>
                    <a:pt x="10465" y="485075"/>
                  </a:lnTo>
                  <a:lnTo>
                    <a:pt x="10554" y="483965"/>
                  </a:lnTo>
                  <a:lnTo>
                    <a:pt x="10628" y="482855"/>
                  </a:lnTo>
                  <a:lnTo>
                    <a:pt x="10687" y="481711"/>
                  </a:lnTo>
                  <a:lnTo>
                    <a:pt x="10731" y="480534"/>
                  </a:lnTo>
                  <a:lnTo>
                    <a:pt x="10768" y="479356"/>
                  </a:lnTo>
                  <a:lnTo>
                    <a:pt x="10791" y="478179"/>
                  </a:lnTo>
                  <a:lnTo>
                    <a:pt x="10798" y="476934"/>
                  </a:lnTo>
                  <a:lnTo>
                    <a:pt x="10791" y="475757"/>
                  </a:lnTo>
                  <a:lnTo>
                    <a:pt x="10768" y="474579"/>
                  </a:lnTo>
                  <a:lnTo>
                    <a:pt x="10731" y="473402"/>
                  </a:lnTo>
                  <a:lnTo>
                    <a:pt x="10687" y="472258"/>
                  </a:lnTo>
                  <a:lnTo>
                    <a:pt x="10628" y="471148"/>
                  </a:lnTo>
                  <a:lnTo>
                    <a:pt x="10554" y="470038"/>
                  </a:lnTo>
                  <a:lnTo>
                    <a:pt x="10465" y="468961"/>
                  </a:lnTo>
                  <a:lnTo>
                    <a:pt x="10369" y="467918"/>
                  </a:lnTo>
                  <a:lnTo>
                    <a:pt x="10258" y="466875"/>
                  </a:lnTo>
                  <a:lnTo>
                    <a:pt x="10140" y="465900"/>
                  </a:lnTo>
                  <a:lnTo>
                    <a:pt x="10015" y="464924"/>
                  </a:lnTo>
                  <a:lnTo>
                    <a:pt x="9874" y="463982"/>
                  </a:lnTo>
                  <a:lnTo>
                    <a:pt x="9719" y="463074"/>
                  </a:lnTo>
                  <a:lnTo>
                    <a:pt x="9556" y="462199"/>
                  </a:lnTo>
                  <a:lnTo>
                    <a:pt x="9386" y="461358"/>
                  </a:lnTo>
                  <a:lnTo>
                    <a:pt x="9209" y="460551"/>
                  </a:lnTo>
                  <a:lnTo>
                    <a:pt x="9024" y="459811"/>
                  </a:lnTo>
                  <a:lnTo>
                    <a:pt x="8825" y="459070"/>
                  </a:lnTo>
                  <a:lnTo>
                    <a:pt x="8625" y="458398"/>
                  </a:lnTo>
                  <a:lnTo>
                    <a:pt x="8411" y="457758"/>
                  </a:lnTo>
                  <a:lnTo>
                    <a:pt x="8189" y="457153"/>
                  </a:lnTo>
                  <a:lnTo>
                    <a:pt x="7967" y="456615"/>
                  </a:lnTo>
                  <a:lnTo>
                    <a:pt x="7731" y="456110"/>
                  </a:lnTo>
                  <a:lnTo>
                    <a:pt x="7494" y="455639"/>
                  </a:lnTo>
                  <a:lnTo>
                    <a:pt x="7251" y="455235"/>
                  </a:lnTo>
                  <a:lnTo>
                    <a:pt x="6999" y="454865"/>
                  </a:lnTo>
                  <a:lnTo>
                    <a:pt x="6741" y="454562"/>
                  </a:lnTo>
                  <a:lnTo>
                    <a:pt x="6482" y="454293"/>
                  </a:lnTo>
                  <a:lnTo>
                    <a:pt x="6216" y="454092"/>
                  </a:lnTo>
                  <a:lnTo>
                    <a:pt x="5950" y="453957"/>
                  </a:lnTo>
                  <a:lnTo>
                    <a:pt x="5676" y="453856"/>
                  </a:lnTo>
                  <a:lnTo>
                    <a:pt x="5396" y="453822"/>
                  </a:lnTo>
                  <a:close/>
                  <a:moveTo>
                    <a:pt x="5115" y="567059"/>
                  </a:moveTo>
                  <a:lnTo>
                    <a:pt x="4841" y="567160"/>
                  </a:lnTo>
                  <a:lnTo>
                    <a:pt x="4568" y="567328"/>
                  </a:lnTo>
                  <a:lnTo>
                    <a:pt x="4302" y="567530"/>
                  </a:lnTo>
                  <a:lnTo>
                    <a:pt x="4036" y="567766"/>
                  </a:lnTo>
                  <a:lnTo>
                    <a:pt x="3777" y="568102"/>
                  </a:lnTo>
                  <a:lnTo>
                    <a:pt x="3526" y="568472"/>
                  </a:lnTo>
                  <a:lnTo>
                    <a:pt x="3282" y="568876"/>
                  </a:lnTo>
                  <a:lnTo>
                    <a:pt x="3038" y="569347"/>
                  </a:lnTo>
                  <a:lnTo>
                    <a:pt x="2809" y="569885"/>
                  </a:lnTo>
                  <a:lnTo>
                    <a:pt x="2580" y="570423"/>
                  </a:lnTo>
                  <a:lnTo>
                    <a:pt x="2358" y="571029"/>
                  </a:lnTo>
                  <a:lnTo>
                    <a:pt x="2151" y="571702"/>
                  </a:lnTo>
                  <a:lnTo>
                    <a:pt x="1944" y="572408"/>
                  </a:lnTo>
                  <a:lnTo>
                    <a:pt x="1752" y="573115"/>
                  </a:lnTo>
                  <a:lnTo>
                    <a:pt x="1567" y="573889"/>
                  </a:lnTo>
                  <a:lnTo>
                    <a:pt x="1390" y="574730"/>
                  </a:lnTo>
                  <a:lnTo>
                    <a:pt x="1220" y="575571"/>
                  </a:lnTo>
                  <a:lnTo>
                    <a:pt x="1057" y="576445"/>
                  </a:lnTo>
                  <a:lnTo>
                    <a:pt x="910" y="577354"/>
                  </a:lnTo>
                  <a:lnTo>
                    <a:pt x="769" y="578296"/>
                  </a:lnTo>
                  <a:lnTo>
                    <a:pt x="644" y="579271"/>
                  </a:lnTo>
                  <a:lnTo>
                    <a:pt x="525" y="580280"/>
                  </a:lnTo>
                  <a:lnTo>
                    <a:pt x="422" y="581323"/>
                  </a:lnTo>
                  <a:lnTo>
                    <a:pt x="326" y="582400"/>
                  </a:lnTo>
                  <a:lnTo>
                    <a:pt x="237" y="583476"/>
                  </a:lnTo>
                  <a:lnTo>
                    <a:pt x="171" y="584586"/>
                  </a:lnTo>
                  <a:lnTo>
                    <a:pt x="111" y="585697"/>
                  </a:lnTo>
                  <a:lnTo>
                    <a:pt x="60" y="586840"/>
                  </a:lnTo>
                  <a:lnTo>
                    <a:pt x="30" y="588018"/>
                  </a:lnTo>
                  <a:lnTo>
                    <a:pt x="8" y="589195"/>
                  </a:lnTo>
                  <a:lnTo>
                    <a:pt x="1" y="590373"/>
                  </a:lnTo>
                  <a:lnTo>
                    <a:pt x="8" y="591618"/>
                  </a:lnTo>
                  <a:lnTo>
                    <a:pt x="30" y="592795"/>
                  </a:lnTo>
                  <a:lnTo>
                    <a:pt x="60" y="593972"/>
                  </a:lnTo>
                  <a:lnTo>
                    <a:pt x="111" y="595150"/>
                  </a:lnTo>
                  <a:lnTo>
                    <a:pt x="171" y="596294"/>
                  </a:lnTo>
                  <a:lnTo>
                    <a:pt x="237" y="597404"/>
                  </a:lnTo>
                  <a:lnTo>
                    <a:pt x="326" y="598480"/>
                  </a:lnTo>
                  <a:lnTo>
                    <a:pt x="422" y="599557"/>
                  </a:lnTo>
                  <a:lnTo>
                    <a:pt x="525" y="600600"/>
                  </a:lnTo>
                  <a:lnTo>
                    <a:pt x="644" y="601609"/>
                  </a:lnTo>
                  <a:lnTo>
                    <a:pt x="769" y="602585"/>
                  </a:lnTo>
                  <a:lnTo>
                    <a:pt x="910" y="603527"/>
                  </a:lnTo>
                  <a:lnTo>
                    <a:pt x="1057" y="604435"/>
                  </a:lnTo>
                  <a:lnTo>
                    <a:pt x="1220" y="605310"/>
                  </a:lnTo>
                  <a:lnTo>
                    <a:pt x="1390" y="606151"/>
                  </a:lnTo>
                  <a:lnTo>
                    <a:pt x="1567" y="606958"/>
                  </a:lnTo>
                  <a:lnTo>
                    <a:pt x="1752" y="607732"/>
                  </a:lnTo>
                  <a:lnTo>
                    <a:pt x="1944" y="608472"/>
                  </a:lnTo>
                  <a:lnTo>
                    <a:pt x="2151" y="609145"/>
                  </a:lnTo>
                  <a:lnTo>
                    <a:pt x="2358" y="609784"/>
                  </a:lnTo>
                  <a:lnTo>
                    <a:pt x="2580" y="610389"/>
                  </a:lnTo>
                  <a:lnTo>
                    <a:pt x="2809" y="610961"/>
                  </a:lnTo>
                  <a:lnTo>
                    <a:pt x="3038" y="611466"/>
                  </a:lnTo>
                  <a:lnTo>
                    <a:pt x="3282" y="611937"/>
                  </a:lnTo>
                  <a:lnTo>
                    <a:pt x="3526" y="612341"/>
                  </a:lnTo>
                  <a:lnTo>
                    <a:pt x="3777" y="612711"/>
                  </a:lnTo>
                  <a:lnTo>
                    <a:pt x="4036" y="613013"/>
                  </a:lnTo>
                  <a:lnTo>
                    <a:pt x="4302" y="613249"/>
                  </a:lnTo>
                  <a:lnTo>
                    <a:pt x="4568" y="613451"/>
                  </a:lnTo>
                  <a:lnTo>
                    <a:pt x="4841" y="613619"/>
                  </a:lnTo>
                  <a:lnTo>
                    <a:pt x="5115" y="613686"/>
                  </a:lnTo>
                  <a:lnTo>
                    <a:pt x="5396" y="613720"/>
                  </a:lnTo>
                  <a:lnTo>
                    <a:pt x="5676" y="613686"/>
                  </a:lnTo>
                  <a:lnTo>
                    <a:pt x="5950" y="613619"/>
                  </a:lnTo>
                  <a:lnTo>
                    <a:pt x="6216" y="613451"/>
                  </a:lnTo>
                  <a:lnTo>
                    <a:pt x="6482" y="613249"/>
                  </a:lnTo>
                  <a:lnTo>
                    <a:pt x="6741" y="613013"/>
                  </a:lnTo>
                  <a:lnTo>
                    <a:pt x="6999" y="612711"/>
                  </a:lnTo>
                  <a:lnTo>
                    <a:pt x="7251" y="612341"/>
                  </a:lnTo>
                  <a:lnTo>
                    <a:pt x="7494" y="611937"/>
                  </a:lnTo>
                  <a:lnTo>
                    <a:pt x="7731" y="611466"/>
                  </a:lnTo>
                  <a:lnTo>
                    <a:pt x="7967" y="610961"/>
                  </a:lnTo>
                  <a:lnTo>
                    <a:pt x="8189" y="610389"/>
                  </a:lnTo>
                  <a:lnTo>
                    <a:pt x="8411" y="609784"/>
                  </a:lnTo>
                  <a:lnTo>
                    <a:pt x="8625" y="609145"/>
                  </a:lnTo>
                  <a:lnTo>
                    <a:pt x="8825" y="608472"/>
                  </a:lnTo>
                  <a:lnTo>
                    <a:pt x="9024" y="607732"/>
                  </a:lnTo>
                  <a:lnTo>
                    <a:pt x="9209" y="606958"/>
                  </a:lnTo>
                  <a:lnTo>
                    <a:pt x="9386" y="606151"/>
                  </a:lnTo>
                  <a:lnTo>
                    <a:pt x="9556" y="605310"/>
                  </a:lnTo>
                  <a:lnTo>
                    <a:pt x="9719" y="604435"/>
                  </a:lnTo>
                  <a:lnTo>
                    <a:pt x="9874" y="603527"/>
                  </a:lnTo>
                  <a:lnTo>
                    <a:pt x="10015" y="602585"/>
                  </a:lnTo>
                  <a:lnTo>
                    <a:pt x="10140" y="601609"/>
                  </a:lnTo>
                  <a:lnTo>
                    <a:pt x="10258" y="600600"/>
                  </a:lnTo>
                  <a:lnTo>
                    <a:pt x="10369" y="599557"/>
                  </a:lnTo>
                  <a:lnTo>
                    <a:pt x="10465" y="598480"/>
                  </a:lnTo>
                  <a:lnTo>
                    <a:pt x="10554" y="597404"/>
                  </a:lnTo>
                  <a:lnTo>
                    <a:pt x="10628" y="596294"/>
                  </a:lnTo>
                  <a:lnTo>
                    <a:pt x="10687" y="595150"/>
                  </a:lnTo>
                  <a:lnTo>
                    <a:pt x="10731" y="593972"/>
                  </a:lnTo>
                  <a:lnTo>
                    <a:pt x="10768" y="592795"/>
                  </a:lnTo>
                  <a:lnTo>
                    <a:pt x="10791" y="591618"/>
                  </a:lnTo>
                  <a:lnTo>
                    <a:pt x="10798" y="590373"/>
                  </a:lnTo>
                  <a:lnTo>
                    <a:pt x="10791" y="589195"/>
                  </a:lnTo>
                  <a:lnTo>
                    <a:pt x="10768" y="588018"/>
                  </a:lnTo>
                  <a:lnTo>
                    <a:pt x="10731" y="586840"/>
                  </a:lnTo>
                  <a:lnTo>
                    <a:pt x="10687" y="585697"/>
                  </a:lnTo>
                  <a:lnTo>
                    <a:pt x="10628" y="584586"/>
                  </a:lnTo>
                  <a:lnTo>
                    <a:pt x="10554" y="583476"/>
                  </a:lnTo>
                  <a:lnTo>
                    <a:pt x="10465" y="582400"/>
                  </a:lnTo>
                  <a:lnTo>
                    <a:pt x="10369" y="581323"/>
                  </a:lnTo>
                  <a:lnTo>
                    <a:pt x="10258" y="580280"/>
                  </a:lnTo>
                  <a:lnTo>
                    <a:pt x="10140" y="579271"/>
                  </a:lnTo>
                  <a:lnTo>
                    <a:pt x="10015" y="578296"/>
                  </a:lnTo>
                  <a:lnTo>
                    <a:pt x="9874" y="577354"/>
                  </a:lnTo>
                  <a:lnTo>
                    <a:pt x="9719" y="576445"/>
                  </a:lnTo>
                  <a:lnTo>
                    <a:pt x="9556" y="575571"/>
                  </a:lnTo>
                  <a:lnTo>
                    <a:pt x="9386" y="574730"/>
                  </a:lnTo>
                  <a:lnTo>
                    <a:pt x="9209" y="573889"/>
                  </a:lnTo>
                  <a:lnTo>
                    <a:pt x="9024" y="573115"/>
                  </a:lnTo>
                  <a:lnTo>
                    <a:pt x="8825" y="572408"/>
                  </a:lnTo>
                  <a:lnTo>
                    <a:pt x="8625" y="571702"/>
                  </a:lnTo>
                  <a:lnTo>
                    <a:pt x="8411" y="571029"/>
                  </a:lnTo>
                  <a:lnTo>
                    <a:pt x="8189" y="570423"/>
                  </a:lnTo>
                  <a:lnTo>
                    <a:pt x="7967" y="569885"/>
                  </a:lnTo>
                  <a:lnTo>
                    <a:pt x="7731" y="569347"/>
                  </a:lnTo>
                  <a:lnTo>
                    <a:pt x="7494" y="568876"/>
                  </a:lnTo>
                  <a:lnTo>
                    <a:pt x="7251" y="568472"/>
                  </a:lnTo>
                  <a:lnTo>
                    <a:pt x="6999" y="568102"/>
                  </a:lnTo>
                  <a:lnTo>
                    <a:pt x="6741"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3" name="Google Shape;363;p25"/>
          <p:cNvSpPr/>
          <p:nvPr/>
        </p:nvSpPr>
        <p:spPr>
          <a:xfrm>
            <a:off x="2645850" y="4907100"/>
            <a:ext cx="3852000" cy="279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64" name="Google Shape;364;p25"/>
          <p:cNvCxnSpPr/>
          <p:nvPr/>
        </p:nvCxnSpPr>
        <p:spPr>
          <a:xfrm>
            <a:off x="-6867" y="302175"/>
            <a:ext cx="3449400" cy="0"/>
          </a:xfrm>
          <a:prstGeom prst="straightConnector1">
            <a:avLst/>
          </a:prstGeom>
          <a:noFill/>
          <a:ln w="9525" cap="flat" cmpd="sng">
            <a:solidFill>
              <a:schemeClr val="dk1"/>
            </a:solidFill>
            <a:prstDash val="solid"/>
            <a:round/>
            <a:headEnd type="none" w="med" len="med"/>
            <a:tailEnd type="none" w="med" len="med"/>
          </a:ln>
        </p:spPr>
      </p:cxnSp>
      <p:grpSp>
        <p:nvGrpSpPr>
          <p:cNvPr id="365" name="Google Shape;365;p25"/>
          <p:cNvGrpSpPr/>
          <p:nvPr/>
        </p:nvGrpSpPr>
        <p:grpSpPr>
          <a:xfrm>
            <a:off x="7771015" y="452091"/>
            <a:ext cx="326769" cy="405540"/>
            <a:chOff x="11293225" y="1047749"/>
            <a:chExt cx="598150" cy="876085"/>
          </a:xfrm>
        </p:grpSpPr>
        <p:sp>
          <p:nvSpPr>
            <p:cNvPr id="366" name="Google Shape;366;p25"/>
            <p:cNvSpPr/>
            <p:nvPr/>
          </p:nvSpPr>
          <p:spPr>
            <a:xfrm>
              <a:off x="11293225" y="1047749"/>
              <a:ext cx="55595" cy="876085"/>
            </a:xfrm>
            <a:custGeom>
              <a:avLst/>
              <a:gdLst/>
              <a:ahLst/>
              <a:cxnLst/>
              <a:rect l="l" t="t" r="r" b="b"/>
              <a:pathLst>
                <a:path w="10790" h="613720" extrusionOk="0">
                  <a:moveTo>
                    <a:pt x="5395" y="0"/>
                  </a:moveTo>
                  <a:lnTo>
                    <a:pt x="5114" y="34"/>
                  </a:lnTo>
                  <a:lnTo>
                    <a:pt x="4833" y="135"/>
                  </a:lnTo>
                  <a:lnTo>
                    <a:pt x="4560" y="269"/>
                  </a:lnTo>
                  <a:lnTo>
                    <a:pt x="4294" y="471"/>
                  </a:lnTo>
                  <a:lnTo>
                    <a:pt x="4028" y="740"/>
                  </a:lnTo>
                  <a:lnTo>
                    <a:pt x="3769" y="1043"/>
                  </a:lnTo>
                  <a:lnTo>
                    <a:pt x="3518" y="1413"/>
                  </a:lnTo>
                  <a:lnTo>
                    <a:pt x="3274" y="1850"/>
                  </a:lnTo>
                  <a:lnTo>
                    <a:pt x="3037" y="2321"/>
                  </a:lnTo>
                  <a:lnTo>
                    <a:pt x="2801" y="2826"/>
                  </a:lnTo>
                  <a:lnTo>
                    <a:pt x="2572" y="3398"/>
                  </a:lnTo>
                  <a:lnTo>
                    <a:pt x="2358" y="4003"/>
                  </a:lnTo>
                  <a:lnTo>
                    <a:pt x="2143" y="4643"/>
                  </a:lnTo>
                  <a:lnTo>
                    <a:pt x="1944" y="5349"/>
                  </a:lnTo>
                  <a:lnTo>
                    <a:pt x="1744" y="6089"/>
                  </a:lnTo>
                  <a:lnTo>
                    <a:pt x="1559" y="6863"/>
                  </a:lnTo>
                  <a:lnTo>
                    <a:pt x="1382" y="7670"/>
                  </a:lnTo>
                  <a:lnTo>
                    <a:pt x="1212" y="8511"/>
                  </a:lnTo>
                  <a:lnTo>
                    <a:pt x="1057" y="9420"/>
                  </a:lnTo>
                  <a:lnTo>
                    <a:pt x="909" y="10328"/>
                  </a:lnTo>
                  <a:lnTo>
                    <a:pt x="769" y="11270"/>
                  </a:lnTo>
                  <a:lnTo>
                    <a:pt x="636" y="12245"/>
                  </a:lnTo>
                  <a:lnTo>
                    <a:pt x="525" y="13255"/>
                  </a:lnTo>
                  <a:lnTo>
                    <a:pt x="414" y="14298"/>
                  </a:lnTo>
                  <a:lnTo>
                    <a:pt x="318" y="15340"/>
                  </a:lnTo>
                  <a:lnTo>
                    <a:pt x="237" y="16417"/>
                  </a:lnTo>
                  <a:lnTo>
                    <a:pt x="163" y="17527"/>
                  </a:lnTo>
                  <a:lnTo>
                    <a:pt x="103" y="18671"/>
                  </a:lnTo>
                  <a:lnTo>
                    <a:pt x="59" y="19815"/>
                  </a:lnTo>
                  <a:lnTo>
                    <a:pt x="22" y="20959"/>
                  </a:lnTo>
                  <a:lnTo>
                    <a:pt x="0" y="22136"/>
                  </a:lnTo>
                  <a:lnTo>
                    <a:pt x="0" y="23347"/>
                  </a:lnTo>
                  <a:lnTo>
                    <a:pt x="0" y="24558"/>
                  </a:lnTo>
                  <a:lnTo>
                    <a:pt x="22" y="25736"/>
                  </a:lnTo>
                  <a:lnTo>
                    <a:pt x="59" y="26879"/>
                  </a:lnTo>
                  <a:lnTo>
                    <a:pt x="103" y="28023"/>
                  </a:lnTo>
                  <a:lnTo>
                    <a:pt x="163" y="29167"/>
                  </a:lnTo>
                  <a:lnTo>
                    <a:pt x="237" y="30277"/>
                  </a:lnTo>
                  <a:lnTo>
                    <a:pt x="318" y="31354"/>
                  </a:lnTo>
                  <a:lnTo>
                    <a:pt x="414" y="32397"/>
                  </a:lnTo>
                  <a:lnTo>
                    <a:pt x="525" y="33440"/>
                  </a:lnTo>
                  <a:lnTo>
                    <a:pt x="636" y="34449"/>
                  </a:lnTo>
                  <a:lnTo>
                    <a:pt x="769" y="35424"/>
                  </a:lnTo>
                  <a:lnTo>
                    <a:pt x="909" y="36366"/>
                  </a:lnTo>
                  <a:lnTo>
                    <a:pt x="1057" y="37275"/>
                  </a:lnTo>
                  <a:lnTo>
                    <a:pt x="1212" y="38183"/>
                  </a:lnTo>
                  <a:lnTo>
                    <a:pt x="1382" y="39024"/>
                  </a:lnTo>
                  <a:lnTo>
                    <a:pt x="1559" y="39831"/>
                  </a:lnTo>
                  <a:lnTo>
                    <a:pt x="1744" y="40605"/>
                  </a:lnTo>
                  <a:lnTo>
                    <a:pt x="1944" y="41345"/>
                  </a:lnTo>
                  <a:lnTo>
                    <a:pt x="2143" y="42052"/>
                  </a:lnTo>
                  <a:lnTo>
                    <a:pt x="2358" y="42691"/>
                  </a:lnTo>
                  <a:lnTo>
                    <a:pt x="2572" y="43296"/>
                  </a:lnTo>
                  <a:lnTo>
                    <a:pt x="2801" y="43868"/>
                  </a:lnTo>
                  <a:lnTo>
                    <a:pt x="3037" y="44373"/>
                  </a:lnTo>
                  <a:lnTo>
                    <a:pt x="3274" y="44844"/>
                  </a:lnTo>
                  <a:lnTo>
                    <a:pt x="3518" y="45281"/>
                  </a:lnTo>
                  <a:lnTo>
                    <a:pt x="3769" y="45651"/>
                  </a:lnTo>
                  <a:lnTo>
                    <a:pt x="4028" y="45954"/>
                  </a:lnTo>
                  <a:lnTo>
                    <a:pt x="4294" y="46223"/>
                  </a:lnTo>
                  <a:lnTo>
                    <a:pt x="4560" y="46425"/>
                  </a:lnTo>
                  <a:lnTo>
                    <a:pt x="4833" y="46560"/>
                  </a:lnTo>
                  <a:lnTo>
                    <a:pt x="5114" y="46661"/>
                  </a:lnTo>
                  <a:lnTo>
                    <a:pt x="5395" y="46694"/>
                  </a:lnTo>
                  <a:lnTo>
                    <a:pt x="5668" y="46661"/>
                  </a:lnTo>
                  <a:lnTo>
                    <a:pt x="5942" y="46560"/>
                  </a:lnTo>
                  <a:lnTo>
                    <a:pt x="6215" y="46425"/>
                  </a:lnTo>
                  <a:lnTo>
                    <a:pt x="6474" y="46223"/>
                  </a:lnTo>
                  <a:lnTo>
                    <a:pt x="6740" y="45954"/>
                  </a:lnTo>
                  <a:lnTo>
                    <a:pt x="6991" y="45651"/>
                  </a:lnTo>
                  <a:lnTo>
                    <a:pt x="7243" y="45281"/>
                  </a:lnTo>
                  <a:lnTo>
                    <a:pt x="7486" y="44844"/>
                  </a:lnTo>
                  <a:lnTo>
                    <a:pt x="7730" y="44373"/>
                  </a:lnTo>
                  <a:lnTo>
                    <a:pt x="7959" y="43868"/>
                  </a:lnTo>
                  <a:lnTo>
                    <a:pt x="8189" y="43296"/>
                  </a:lnTo>
                  <a:lnTo>
                    <a:pt x="8403" y="42691"/>
                  </a:lnTo>
                  <a:lnTo>
                    <a:pt x="8617" y="42052"/>
                  </a:lnTo>
                  <a:lnTo>
                    <a:pt x="8824" y="41345"/>
                  </a:lnTo>
                  <a:lnTo>
                    <a:pt x="9016" y="40605"/>
                  </a:lnTo>
                  <a:lnTo>
                    <a:pt x="9208" y="39831"/>
                  </a:lnTo>
                  <a:lnTo>
                    <a:pt x="9386" y="39024"/>
                  </a:lnTo>
                  <a:lnTo>
                    <a:pt x="9556" y="38183"/>
                  </a:lnTo>
                  <a:lnTo>
                    <a:pt x="9711" y="37275"/>
                  </a:lnTo>
                  <a:lnTo>
                    <a:pt x="9866" y="36366"/>
                  </a:lnTo>
                  <a:lnTo>
                    <a:pt x="10007" y="35424"/>
                  </a:lnTo>
                  <a:lnTo>
                    <a:pt x="10140" y="34449"/>
                  </a:lnTo>
                  <a:lnTo>
                    <a:pt x="10258" y="33440"/>
                  </a:lnTo>
                  <a:lnTo>
                    <a:pt x="10361" y="32397"/>
                  </a:lnTo>
                  <a:lnTo>
                    <a:pt x="10465" y="31354"/>
                  </a:lnTo>
                  <a:lnTo>
                    <a:pt x="10546" y="30277"/>
                  </a:lnTo>
                  <a:lnTo>
                    <a:pt x="10620" y="29167"/>
                  </a:lnTo>
                  <a:lnTo>
                    <a:pt x="10679" y="28023"/>
                  </a:lnTo>
                  <a:lnTo>
                    <a:pt x="10731" y="26879"/>
                  </a:lnTo>
                  <a:lnTo>
                    <a:pt x="10760" y="25736"/>
                  </a:lnTo>
                  <a:lnTo>
                    <a:pt x="10783" y="24558"/>
                  </a:lnTo>
                  <a:lnTo>
                    <a:pt x="10790" y="23347"/>
                  </a:lnTo>
                  <a:lnTo>
                    <a:pt x="10783" y="22136"/>
                  </a:lnTo>
                  <a:lnTo>
                    <a:pt x="10760" y="20959"/>
                  </a:lnTo>
                  <a:lnTo>
                    <a:pt x="10731" y="19815"/>
                  </a:lnTo>
                  <a:lnTo>
                    <a:pt x="10679" y="18671"/>
                  </a:lnTo>
                  <a:lnTo>
                    <a:pt x="10620" y="17527"/>
                  </a:lnTo>
                  <a:lnTo>
                    <a:pt x="10546" y="16417"/>
                  </a:lnTo>
                  <a:lnTo>
                    <a:pt x="10465" y="15340"/>
                  </a:lnTo>
                  <a:lnTo>
                    <a:pt x="10361" y="14298"/>
                  </a:lnTo>
                  <a:lnTo>
                    <a:pt x="10258" y="13255"/>
                  </a:lnTo>
                  <a:lnTo>
                    <a:pt x="10140" y="12245"/>
                  </a:lnTo>
                  <a:lnTo>
                    <a:pt x="10007" y="11270"/>
                  </a:lnTo>
                  <a:lnTo>
                    <a:pt x="9866" y="10328"/>
                  </a:lnTo>
                  <a:lnTo>
                    <a:pt x="9711" y="9420"/>
                  </a:lnTo>
                  <a:lnTo>
                    <a:pt x="9556" y="8511"/>
                  </a:lnTo>
                  <a:lnTo>
                    <a:pt x="9386" y="7670"/>
                  </a:lnTo>
                  <a:lnTo>
                    <a:pt x="9208" y="6863"/>
                  </a:lnTo>
                  <a:lnTo>
                    <a:pt x="9016" y="6089"/>
                  </a:lnTo>
                  <a:lnTo>
                    <a:pt x="8824" y="5349"/>
                  </a:lnTo>
                  <a:lnTo>
                    <a:pt x="8617" y="4643"/>
                  </a:lnTo>
                  <a:lnTo>
                    <a:pt x="8403" y="4003"/>
                  </a:lnTo>
                  <a:lnTo>
                    <a:pt x="8189" y="3398"/>
                  </a:lnTo>
                  <a:lnTo>
                    <a:pt x="7959" y="2826"/>
                  </a:lnTo>
                  <a:lnTo>
                    <a:pt x="7730" y="2321"/>
                  </a:lnTo>
                  <a:lnTo>
                    <a:pt x="7486" y="1850"/>
                  </a:lnTo>
                  <a:lnTo>
                    <a:pt x="7243" y="1413"/>
                  </a:lnTo>
                  <a:lnTo>
                    <a:pt x="6991" y="1043"/>
                  </a:lnTo>
                  <a:lnTo>
                    <a:pt x="6740" y="740"/>
                  </a:lnTo>
                  <a:lnTo>
                    <a:pt x="6474" y="471"/>
                  </a:lnTo>
                  <a:lnTo>
                    <a:pt x="6215" y="269"/>
                  </a:lnTo>
                  <a:lnTo>
                    <a:pt x="5942" y="135"/>
                  </a:lnTo>
                  <a:lnTo>
                    <a:pt x="5668" y="34"/>
                  </a:lnTo>
                  <a:lnTo>
                    <a:pt x="5395" y="0"/>
                  </a:lnTo>
                  <a:close/>
                  <a:moveTo>
                    <a:pt x="5395" y="113472"/>
                  </a:moveTo>
                  <a:lnTo>
                    <a:pt x="5114" y="113506"/>
                  </a:lnTo>
                  <a:lnTo>
                    <a:pt x="4833" y="113573"/>
                  </a:lnTo>
                  <a:lnTo>
                    <a:pt x="4560" y="113742"/>
                  </a:lnTo>
                  <a:lnTo>
                    <a:pt x="4294" y="113943"/>
                  </a:lnTo>
                  <a:lnTo>
                    <a:pt x="4028" y="114213"/>
                  </a:lnTo>
                  <a:lnTo>
                    <a:pt x="3769" y="114515"/>
                  </a:lnTo>
                  <a:lnTo>
                    <a:pt x="3518" y="114885"/>
                  </a:lnTo>
                  <a:lnTo>
                    <a:pt x="3274" y="115323"/>
                  </a:lnTo>
                  <a:lnTo>
                    <a:pt x="3037" y="115794"/>
                  </a:lnTo>
                  <a:lnTo>
                    <a:pt x="2801" y="116298"/>
                  </a:lnTo>
                  <a:lnTo>
                    <a:pt x="2572" y="116870"/>
                  </a:lnTo>
                  <a:lnTo>
                    <a:pt x="2358" y="117476"/>
                  </a:lnTo>
                  <a:lnTo>
                    <a:pt x="2143" y="118115"/>
                  </a:lnTo>
                  <a:lnTo>
                    <a:pt x="1944" y="118821"/>
                  </a:lnTo>
                  <a:lnTo>
                    <a:pt x="1744" y="119562"/>
                  </a:lnTo>
                  <a:lnTo>
                    <a:pt x="1559" y="120335"/>
                  </a:lnTo>
                  <a:lnTo>
                    <a:pt x="1382" y="121143"/>
                  </a:lnTo>
                  <a:lnTo>
                    <a:pt x="1212" y="121984"/>
                  </a:lnTo>
                  <a:lnTo>
                    <a:pt x="1057" y="122858"/>
                  </a:lnTo>
                  <a:lnTo>
                    <a:pt x="909" y="123800"/>
                  </a:lnTo>
                  <a:lnTo>
                    <a:pt x="769" y="124742"/>
                  </a:lnTo>
                  <a:lnTo>
                    <a:pt x="636" y="125718"/>
                  </a:lnTo>
                  <a:lnTo>
                    <a:pt x="525" y="126727"/>
                  </a:lnTo>
                  <a:lnTo>
                    <a:pt x="414" y="127736"/>
                  </a:lnTo>
                  <a:lnTo>
                    <a:pt x="318" y="128813"/>
                  </a:lnTo>
                  <a:lnTo>
                    <a:pt x="237" y="129889"/>
                  </a:lnTo>
                  <a:lnTo>
                    <a:pt x="163" y="131000"/>
                  </a:lnTo>
                  <a:lnTo>
                    <a:pt x="103" y="132110"/>
                  </a:lnTo>
                  <a:lnTo>
                    <a:pt x="59" y="133254"/>
                  </a:lnTo>
                  <a:lnTo>
                    <a:pt x="22" y="134431"/>
                  </a:lnTo>
                  <a:lnTo>
                    <a:pt x="0" y="135608"/>
                  </a:lnTo>
                  <a:lnTo>
                    <a:pt x="0" y="136820"/>
                  </a:lnTo>
                  <a:lnTo>
                    <a:pt x="0" y="137997"/>
                  </a:lnTo>
                  <a:lnTo>
                    <a:pt x="22" y="139174"/>
                  </a:lnTo>
                  <a:lnTo>
                    <a:pt x="59" y="140352"/>
                  </a:lnTo>
                  <a:lnTo>
                    <a:pt x="103" y="141496"/>
                  </a:lnTo>
                  <a:lnTo>
                    <a:pt x="163" y="142640"/>
                  </a:lnTo>
                  <a:lnTo>
                    <a:pt x="237" y="143716"/>
                  </a:lnTo>
                  <a:lnTo>
                    <a:pt x="318" y="144826"/>
                  </a:lnTo>
                  <a:lnTo>
                    <a:pt x="414" y="145869"/>
                  </a:lnTo>
                  <a:lnTo>
                    <a:pt x="525" y="146912"/>
                  </a:lnTo>
                  <a:lnTo>
                    <a:pt x="636" y="147921"/>
                  </a:lnTo>
                  <a:lnTo>
                    <a:pt x="769" y="148897"/>
                  </a:lnTo>
                  <a:lnTo>
                    <a:pt x="909" y="149839"/>
                  </a:lnTo>
                  <a:lnTo>
                    <a:pt x="1057" y="150747"/>
                  </a:lnTo>
                  <a:lnTo>
                    <a:pt x="1212" y="151622"/>
                  </a:lnTo>
                  <a:lnTo>
                    <a:pt x="1382" y="152496"/>
                  </a:lnTo>
                  <a:lnTo>
                    <a:pt x="1559" y="153304"/>
                  </a:lnTo>
                  <a:lnTo>
                    <a:pt x="1744" y="154078"/>
                  </a:lnTo>
                  <a:lnTo>
                    <a:pt x="1944" y="154818"/>
                  </a:lnTo>
                  <a:lnTo>
                    <a:pt x="2143" y="155491"/>
                  </a:lnTo>
                  <a:lnTo>
                    <a:pt x="2358" y="156163"/>
                  </a:lnTo>
                  <a:lnTo>
                    <a:pt x="2572" y="156769"/>
                  </a:lnTo>
                  <a:lnTo>
                    <a:pt x="2801" y="157341"/>
                  </a:lnTo>
                  <a:lnTo>
                    <a:pt x="3037" y="157845"/>
                  </a:lnTo>
                  <a:lnTo>
                    <a:pt x="3274" y="158316"/>
                  </a:lnTo>
                  <a:lnTo>
                    <a:pt x="3518" y="158720"/>
                  </a:lnTo>
                  <a:lnTo>
                    <a:pt x="3769" y="159090"/>
                  </a:lnTo>
                  <a:lnTo>
                    <a:pt x="4028" y="159427"/>
                  </a:lnTo>
                  <a:lnTo>
                    <a:pt x="4294" y="159696"/>
                  </a:lnTo>
                  <a:lnTo>
                    <a:pt x="4560" y="159898"/>
                  </a:lnTo>
                  <a:lnTo>
                    <a:pt x="4833" y="160032"/>
                  </a:lnTo>
                  <a:lnTo>
                    <a:pt x="5114" y="160133"/>
                  </a:lnTo>
                  <a:lnTo>
                    <a:pt x="5395" y="160167"/>
                  </a:lnTo>
                  <a:lnTo>
                    <a:pt x="5668" y="160133"/>
                  </a:lnTo>
                  <a:lnTo>
                    <a:pt x="5942" y="160032"/>
                  </a:lnTo>
                  <a:lnTo>
                    <a:pt x="6215" y="159898"/>
                  </a:lnTo>
                  <a:lnTo>
                    <a:pt x="6474" y="159696"/>
                  </a:lnTo>
                  <a:lnTo>
                    <a:pt x="6740" y="159427"/>
                  </a:lnTo>
                  <a:lnTo>
                    <a:pt x="6991" y="159090"/>
                  </a:lnTo>
                  <a:lnTo>
                    <a:pt x="7243" y="158720"/>
                  </a:lnTo>
                  <a:lnTo>
                    <a:pt x="7486" y="158316"/>
                  </a:lnTo>
                  <a:lnTo>
                    <a:pt x="7730" y="157845"/>
                  </a:lnTo>
                  <a:lnTo>
                    <a:pt x="7959" y="157341"/>
                  </a:lnTo>
                  <a:lnTo>
                    <a:pt x="8189" y="156769"/>
                  </a:lnTo>
                  <a:lnTo>
                    <a:pt x="8403" y="156163"/>
                  </a:lnTo>
                  <a:lnTo>
                    <a:pt x="8617" y="155491"/>
                  </a:lnTo>
                  <a:lnTo>
                    <a:pt x="8824" y="154818"/>
                  </a:lnTo>
                  <a:lnTo>
                    <a:pt x="9016" y="154078"/>
                  </a:lnTo>
                  <a:lnTo>
                    <a:pt x="9208" y="153304"/>
                  </a:lnTo>
                  <a:lnTo>
                    <a:pt x="9386" y="152496"/>
                  </a:lnTo>
                  <a:lnTo>
                    <a:pt x="9556" y="151622"/>
                  </a:lnTo>
                  <a:lnTo>
                    <a:pt x="9711" y="150747"/>
                  </a:lnTo>
                  <a:lnTo>
                    <a:pt x="9866" y="149839"/>
                  </a:lnTo>
                  <a:lnTo>
                    <a:pt x="10007" y="148897"/>
                  </a:lnTo>
                  <a:lnTo>
                    <a:pt x="10140" y="147921"/>
                  </a:lnTo>
                  <a:lnTo>
                    <a:pt x="10258" y="146912"/>
                  </a:lnTo>
                  <a:lnTo>
                    <a:pt x="10361" y="145869"/>
                  </a:lnTo>
                  <a:lnTo>
                    <a:pt x="10465" y="144826"/>
                  </a:lnTo>
                  <a:lnTo>
                    <a:pt x="10546" y="143716"/>
                  </a:lnTo>
                  <a:lnTo>
                    <a:pt x="10620" y="142640"/>
                  </a:lnTo>
                  <a:lnTo>
                    <a:pt x="10679" y="141496"/>
                  </a:lnTo>
                  <a:lnTo>
                    <a:pt x="10731" y="140352"/>
                  </a:lnTo>
                  <a:lnTo>
                    <a:pt x="10760" y="139174"/>
                  </a:lnTo>
                  <a:lnTo>
                    <a:pt x="10783" y="137997"/>
                  </a:lnTo>
                  <a:lnTo>
                    <a:pt x="10790" y="136820"/>
                  </a:lnTo>
                  <a:lnTo>
                    <a:pt x="10783" y="135608"/>
                  </a:lnTo>
                  <a:lnTo>
                    <a:pt x="10760" y="134431"/>
                  </a:lnTo>
                  <a:lnTo>
                    <a:pt x="10731" y="133254"/>
                  </a:lnTo>
                  <a:lnTo>
                    <a:pt x="10679" y="132110"/>
                  </a:lnTo>
                  <a:lnTo>
                    <a:pt x="10620" y="131000"/>
                  </a:lnTo>
                  <a:lnTo>
                    <a:pt x="10546" y="129889"/>
                  </a:lnTo>
                  <a:lnTo>
                    <a:pt x="10465" y="128813"/>
                  </a:lnTo>
                  <a:lnTo>
                    <a:pt x="10361" y="127736"/>
                  </a:lnTo>
                  <a:lnTo>
                    <a:pt x="10258" y="126727"/>
                  </a:lnTo>
                  <a:lnTo>
                    <a:pt x="10140" y="125718"/>
                  </a:lnTo>
                  <a:lnTo>
                    <a:pt x="10007" y="124742"/>
                  </a:lnTo>
                  <a:lnTo>
                    <a:pt x="9866" y="123800"/>
                  </a:lnTo>
                  <a:lnTo>
                    <a:pt x="9711" y="122858"/>
                  </a:lnTo>
                  <a:lnTo>
                    <a:pt x="9556" y="121984"/>
                  </a:lnTo>
                  <a:lnTo>
                    <a:pt x="9386" y="121143"/>
                  </a:lnTo>
                  <a:lnTo>
                    <a:pt x="9208" y="120335"/>
                  </a:lnTo>
                  <a:lnTo>
                    <a:pt x="9016" y="119562"/>
                  </a:lnTo>
                  <a:lnTo>
                    <a:pt x="8824" y="118821"/>
                  </a:lnTo>
                  <a:lnTo>
                    <a:pt x="8617" y="118115"/>
                  </a:lnTo>
                  <a:lnTo>
                    <a:pt x="8403" y="117476"/>
                  </a:lnTo>
                  <a:lnTo>
                    <a:pt x="8189" y="116870"/>
                  </a:lnTo>
                  <a:lnTo>
                    <a:pt x="7959" y="116298"/>
                  </a:lnTo>
                  <a:lnTo>
                    <a:pt x="7730" y="115794"/>
                  </a:lnTo>
                  <a:lnTo>
                    <a:pt x="7486" y="115323"/>
                  </a:lnTo>
                  <a:lnTo>
                    <a:pt x="7243" y="114885"/>
                  </a:lnTo>
                  <a:lnTo>
                    <a:pt x="6991" y="114515"/>
                  </a:lnTo>
                  <a:lnTo>
                    <a:pt x="6740" y="114213"/>
                  </a:lnTo>
                  <a:lnTo>
                    <a:pt x="6474" y="113943"/>
                  </a:lnTo>
                  <a:lnTo>
                    <a:pt x="6215" y="113742"/>
                  </a:lnTo>
                  <a:lnTo>
                    <a:pt x="5942" y="113573"/>
                  </a:lnTo>
                  <a:lnTo>
                    <a:pt x="5668" y="113506"/>
                  </a:lnTo>
                  <a:lnTo>
                    <a:pt x="5395" y="113472"/>
                  </a:lnTo>
                  <a:close/>
                  <a:moveTo>
                    <a:pt x="5114" y="226945"/>
                  </a:moveTo>
                  <a:lnTo>
                    <a:pt x="4833" y="227046"/>
                  </a:lnTo>
                  <a:lnTo>
                    <a:pt x="4560" y="227214"/>
                  </a:lnTo>
                  <a:lnTo>
                    <a:pt x="4294" y="227416"/>
                  </a:lnTo>
                  <a:lnTo>
                    <a:pt x="4028" y="227651"/>
                  </a:lnTo>
                  <a:lnTo>
                    <a:pt x="3769" y="227988"/>
                  </a:lnTo>
                  <a:lnTo>
                    <a:pt x="3518" y="228358"/>
                  </a:lnTo>
                  <a:lnTo>
                    <a:pt x="3274" y="228761"/>
                  </a:lnTo>
                  <a:lnTo>
                    <a:pt x="3037" y="229232"/>
                  </a:lnTo>
                  <a:lnTo>
                    <a:pt x="2801" y="229771"/>
                  </a:lnTo>
                  <a:lnTo>
                    <a:pt x="2572" y="230309"/>
                  </a:lnTo>
                  <a:lnTo>
                    <a:pt x="2358" y="230915"/>
                  </a:lnTo>
                  <a:lnTo>
                    <a:pt x="2143" y="231587"/>
                  </a:lnTo>
                  <a:lnTo>
                    <a:pt x="1944" y="232260"/>
                  </a:lnTo>
                  <a:lnTo>
                    <a:pt x="1744" y="233000"/>
                  </a:lnTo>
                  <a:lnTo>
                    <a:pt x="1559" y="233774"/>
                  </a:lnTo>
                  <a:lnTo>
                    <a:pt x="1382" y="234581"/>
                  </a:lnTo>
                  <a:lnTo>
                    <a:pt x="1212" y="235422"/>
                  </a:lnTo>
                  <a:lnTo>
                    <a:pt x="1057" y="236331"/>
                  </a:lnTo>
                  <a:lnTo>
                    <a:pt x="909" y="237239"/>
                  </a:lnTo>
                  <a:lnTo>
                    <a:pt x="769" y="238181"/>
                  </a:lnTo>
                  <a:lnTo>
                    <a:pt x="636" y="239157"/>
                  </a:lnTo>
                  <a:lnTo>
                    <a:pt x="525" y="240166"/>
                  </a:lnTo>
                  <a:lnTo>
                    <a:pt x="414" y="241209"/>
                  </a:lnTo>
                  <a:lnTo>
                    <a:pt x="318" y="242252"/>
                  </a:lnTo>
                  <a:lnTo>
                    <a:pt x="237" y="243328"/>
                  </a:lnTo>
                  <a:lnTo>
                    <a:pt x="163" y="244438"/>
                  </a:lnTo>
                  <a:lnTo>
                    <a:pt x="103" y="245582"/>
                  </a:lnTo>
                  <a:lnTo>
                    <a:pt x="59" y="246726"/>
                  </a:lnTo>
                  <a:lnTo>
                    <a:pt x="22" y="247903"/>
                  </a:lnTo>
                  <a:lnTo>
                    <a:pt x="0" y="249081"/>
                  </a:lnTo>
                  <a:lnTo>
                    <a:pt x="0" y="250258"/>
                  </a:lnTo>
                  <a:lnTo>
                    <a:pt x="0" y="251469"/>
                  </a:lnTo>
                  <a:lnTo>
                    <a:pt x="22" y="252647"/>
                  </a:lnTo>
                  <a:lnTo>
                    <a:pt x="59" y="253824"/>
                  </a:lnTo>
                  <a:lnTo>
                    <a:pt x="103" y="254968"/>
                  </a:lnTo>
                  <a:lnTo>
                    <a:pt x="163" y="256078"/>
                  </a:lnTo>
                  <a:lnTo>
                    <a:pt x="237" y="257188"/>
                  </a:lnTo>
                  <a:lnTo>
                    <a:pt x="318" y="258265"/>
                  </a:lnTo>
                  <a:lnTo>
                    <a:pt x="414" y="259341"/>
                  </a:lnTo>
                  <a:lnTo>
                    <a:pt x="525" y="260384"/>
                  </a:lnTo>
                  <a:lnTo>
                    <a:pt x="636" y="261360"/>
                  </a:lnTo>
                  <a:lnTo>
                    <a:pt x="769" y="262336"/>
                  </a:lnTo>
                  <a:lnTo>
                    <a:pt x="909" y="263311"/>
                  </a:lnTo>
                  <a:lnTo>
                    <a:pt x="1057" y="264220"/>
                  </a:lnTo>
                  <a:lnTo>
                    <a:pt x="1212" y="265094"/>
                  </a:lnTo>
                  <a:lnTo>
                    <a:pt x="1382" y="265935"/>
                  </a:lnTo>
                  <a:lnTo>
                    <a:pt x="1559" y="266743"/>
                  </a:lnTo>
                  <a:lnTo>
                    <a:pt x="1744" y="267516"/>
                  </a:lnTo>
                  <a:lnTo>
                    <a:pt x="1944" y="268256"/>
                  </a:lnTo>
                  <a:lnTo>
                    <a:pt x="2143" y="268963"/>
                  </a:lnTo>
                  <a:lnTo>
                    <a:pt x="2358" y="269602"/>
                  </a:lnTo>
                  <a:lnTo>
                    <a:pt x="2572" y="270208"/>
                  </a:lnTo>
                  <a:lnTo>
                    <a:pt x="2801" y="270780"/>
                  </a:lnTo>
                  <a:lnTo>
                    <a:pt x="3037" y="271318"/>
                  </a:lnTo>
                  <a:lnTo>
                    <a:pt x="3274" y="271789"/>
                  </a:lnTo>
                  <a:lnTo>
                    <a:pt x="3518" y="272193"/>
                  </a:lnTo>
                  <a:lnTo>
                    <a:pt x="3769" y="272563"/>
                  </a:lnTo>
                  <a:lnTo>
                    <a:pt x="4028" y="272865"/>
                  </a:lnTo>
                  <a:lnTo>
                    <a:pt x="4294" y="273134"/>
                  </a:lnTo>
                  <a:lnTo>
                    <a:pt x="4560" y="273336"/>
                  </a:lnTo>
                  <a:lnTo>
                    <a:pt x="4833" y="273505"/>
                  </a:lnTo>
                  <a:lnTo>
                    <a:pt x="5114" y="273572"/>
                  </a:lnTo>
                  <a:lnTo>
                    <a:pt x="5395" y="273605"/>
                  </a:lnTo>
                  <a:lnTo>
                    <a:pt x="5668" y="273572"/>
                  </a:lnTo>
                  <a:lnTo>
                    <a:pt x="5942" y="273505"/>
                  </a:lnTo>
                  <a:lnTo>
                    <a:pt x="6215" y="273336"/>
                  </a:lnTo>
                  <a:lnTo>
                    <a:pt x="6474" y="273134"/>
                  </a:lnTo>
                  <a:lnTo>
                    <a:pt x="6740" y="272865"/>
                  </a:lnTo>
                  <a:lnTo>
                    <a:pt x="6991" y="272563"/>
                  </a:lnTo>
                  <a:lnTo>
                    <a:pt x="7243" y="272193"/>
                  </a:lnTo>
                  <a:lnTo>
                    <a:pt x="7486" y="271789"/>
                  </a:lnTo>
                  <a:lnTo>
                    <a:pt x="7730" y="271318"/>
                  </a:lnTo>
                  <a:lnTo>
                    <a:pt x="7959" y="270780"/>
                  </a:lnTo>
                  <a:lnTo>
                    <a:pt x="8189" y="270208"/>
                  </a:lnTo>
                  <a:lnTo>
                    <a:pt x="8403" y="269602"/>
                  </a:lnTo>
                  <a:lnTo>
                    <a:pt x="8617" y="268963"/>
                  </a:lnTo>
                  <a:lnTo>
                    <a:pt x="8824" y="268256"/>
                  </a:lnTo>
                  <a:lnTo>
                    <a:pt x="9016" y="267516"/>
                  </a:lnTo>
                  <a:lnTo>
                    <a:pt x="9208" y="266743"/>
                  </a:lnTo>
                  <a:lnTo>
                    <a:pt x="9386" y="265935"/>
                  </a:lnTo>
                  <a:lnTo>
                    <a:pt x="9556" y="265094"/>
                  </a:lnTo>
                  <a:lnTo>
                    <a:pt x="9711" y="264220"/>
                  </a:lnTo>
                  <a:lnTo>
                    <a:pt x="9866" y="263311"/>
                  </a:lnTo>
                  <a:lnTo>
                    <a:pt x="10007" y="262336"/>
                  </a:lnTo>
                  <a:lnTo>
                    <a:pt x="10140" y="261360"/>
                  </a:lnTo>
                  <a:lnTo>
                    <a:pt x="10258" y="260384"/>
                  </a:lnTo>
                  <a:lnTo>
                    <a:pt x="10361" y="259341"/>
                  </a:lnTo>
                  <a:lnTo>
                    <a:pt x="10465" y="258265"/>
                  </a:lnTo>
                  <a:lnTo>
                    <a:pt x="10546" y="257188"/>
                  </a:lnTo>
                  <a:lnTo>
                    <a:pt x="10620" y="256078"/>
                  </a:lnTo>
                  <a:lnTo>
                    <a:pt x="10679" y="254968"/>
                  </a:lnTo>
                  <a:lnTo>
                    <a:pt x="10731" y="253824"/>
                  </a:lnTo>
                  <a:lnTo>
                    <a:pt x="10760" y="252647"/>
                  </a:lnTo>
                  <a:lnTo>
                    <a:pt x="10783" y="251469"/>
                  </a:lnTo>
                  <a:lnTo>
                    <a:pt x="10790" y="250258"/>
                  </a:lnTo>
                  <a:lnTo>
                    <a:pt x="10783" y="249081"/>
                  </a:lnTo>
                  <a:lnTo>
                    <a:pt x="10760" y="247903"/>
                  </a:lnTo>
                  <a:lnTo>
                    <a:pt x="10731" y="246726"/>
                  </a:lnTo>
                  <a:lnTo>
                    <a:pt x="10679" y="245582"/>
                  </a:lnTo>
                  <a:lnTo>
                    <a:pt x="10620" y="244438"/>
                  </a:lnTo>
                  <a:lnTo>
                    <a:pt x="10546" y="243328"/>
                  </a:lnTo>
                  <a:lnTo>
                    <a:pt x="10465" y="242252"/>
                  </a:lnTo>
                  <a:lnTo>
                    <a:pt x="10361" y="241209"/>
                  </a:lnTo>
                  <a:lnTo>
                    <a:pt x="10258" y="240166"/>
                  </a:lnTo>
                  <a:lnTo>
                    <a:pt x="10140" y="239157"/>
                  </a:lnTo>
                  <a:lnTo>
                    <a:pt x="10007" y="238181"/>
                  </a:lnTo>
                  <a:lnTo>
                    <a:pt x="9866" y="237239"/>
                  </a:lnTo>
                  <a:lnTo>
                    <a:pt x="9711" y="236331"/>
                  </a:lnTo>
                  <a:lnTo>
                    <a:pt x="9556" y="235422"/>
                  </a:lnTo>
                  <a:lnTo>
                    <a:pt x="9386" y="234581"/>
                  </a:lnTo>
                  <a:lnTo>
                    <a:pt x="9208" y="233774"/>
                  </a:lnTo>
                  <a:lnTo>
                    <a:pt x="9016" y="233000"/>
                  </a:lnTo>
                  <a:lnTo>
                    <a:pt x="8824" y="232260"/>
                  </a:lnTo>
                  <a:lnTo>
                    <a:pt x="8617" y="231587"/>
                  </a:lnTo>
                  <a:lnTo>
                    <a:pt x="8403" y="230915"/>
                  </a:lnTo>
                  <a:lnTo>
                    <a:pt x="8189" y="230309"/>
                  </a:lnTo>
                  <a:lnTo>
                    <a:pt x="7959" y="229771"/>
                  </a:lnTo>
                  <a:lnTo>
                    <a:pt x="7730" y="229232"/>
                  </a:lnTo>
                  <a:lnTo>
                    <a:pt x="7486" y="228761"/>
                  </a:lnTo>
                  <a:lnTo>
                    <a:pt x="7243" y="228358"/>
                  </a:lnTo>
                  <a:lnTo>
                    <a:pt x="6991" y="227988"/>
                  </a:lnTo>
                  <a:lnTo>
                    <a:pt x="6740" y="227651"/>
                  </a:lnTo>
                  <a:lnTo>
                    <a:pt x="6474" y="227416"/>
                  </a:lnTo>
                  <a:lnTo>
                    <a:pt x="6215" y="227214"/>
                  </a:lnTo>
                  <a:lnTo>
                    <a:pt x="5942" y="227046"/>
                  </a:lnTo>
                  <a:lnTo>
                    <a:pt x="5668" y="226945"/>
                  </a:lnTo>
                  <a:close/>
                  <a:moveTo>
                    <a:pt x="5114" y="340384"/>
                  </a:moveTo>
                  <a:lnTo>
                    <a:pt x="4833" y="340485"/>
                  </a:lnTo>
                  <a:lnTo>
                    <a:pt x="4560" y="340653"/>
                  </a:lnTo>
                  <a:lnTo>
                    <a:pt x="4294" y="340855"/>
                  </a:lnTo>
                  <a:lnTo>
                    <a:pt x="4028" y="341124"/>
                  </a:lnTo>
                  <a:lnTo>
                    <a:pt x="3769" y="341426"/>
                  </a:lnTo>
                  <a:lnTo>
                    <a:pt x="3518" y="341797"/>
                  </a:lnTo>
                  <a:lnTo>
                    <a:pt x="3274" y="342200"/>
                  </a:lnTo>
                  <a:lnTo>
                    <a:pt x="3037" y="342671"/>
                  </a:lnTo>
                  <a:lnTo>
                    <a:pt x="2801" y="343209"/>
                  </a:lnTo>
                  <a:lnTo>
                    <a:pt x="2572" y="343748"/>
                  </a:lnTo>
                  <a:lnTo>
                    <a:pt x="2358" y="344387"/>
                  </a:lnTo>
                  <a:lnTo>
                    <a:pt x="2143" y="345026"/>
                  </a:lnTo>
                  <a:lnTo>
                    <a:pt x="1944" y="345733"/>
                  </a:lnTo>
                  <a:lnTo>
                    <a:pt x="1744" y="346439"/>
                  </a:lnTo>
                  <a:lnTo>
                    <a:pt x="1559" y="347213"/>
                  </a:lnTo>
                  <a:lnTo>
                    <a:pt x="1382" y="348054"/>
                  </a:lnTo>
                  <a:lnTo>
                    <a:pt x="1212" y="348895"/>
                  </a:lnTo>
                  <a:lnTo>
                    <a:pt x="1057" y="349770"/>
                  </a:lnTo>
                  <a:lnTo>
                    <a:pt x="909" y="350678"/>
                  </a:lnTo>
                  <a:lnTo>
                    <a:pt x="769" y="351620"/>
                  </a:lnTo>
                  <a:lnTo>
                    <a:pt x="636" y="352595"/>
                  </a:lnTo>
                  <a:lnTo>
                    <a:pt x="525" y="353605"/>
                  </a:lnTo>
                  <a:lnTo>
                    <a:pt x="414" y="354648"/>
                  </a:lnTo>
                  <a:lnTo>
                    <a:pt x="318" y="355724"/>
                  </a:lnTo>
                  <a:lnTo>
                    <a:pt x="237" y="356801"/>
                  </a:lnTo>
                  <a:lnTo>
                    <a:pt x="163" y="357911"/>
                  </a:lnTo>
                  <a:lnTo>
                    <a:pt x="103" y="359021"/>
                  </a:lnTo>
                  <a:lnTo>
                    <a:pt x="59" y="360165"/>
                  </a:lnTo>
                  <a:lnTo>
                    <a:pt x="22" y="361342"/>
                  </a:lnTo>
                  <a:lnTo>
                    <a:pt x="0" y="362520"/>
                  </a:lnTo>
                  <a:lnTo>
                    <a:pt x="0" y="363697"/>
                  </a:lnTo>
                  <a:lnTo>
                    <a:pt x="0" y="364908"/>
                  </a:lnTo>
                  <a:lnTo>
                    <a:pt x="22" y="366086"/>
                  </a:lnTo>
                  <a:lnTo>
                    <a:pt x="59" y="367263"/>
                  </a:lnTo>
                  <a:lnTo>
                    <a:pt x="103" y="368407"/>
                  </a:lnTo>
                  <a:lnTo>
                    <a:pt x="163" y="369517"/>
                  </a:lnTo>
                  <a:lnTo>
                    <a:pt x="237" y="370627"/>
                  </a:lnTo>
                  <a:lnTo>
                    <a:pt x="318" y="371704"/>
                  </a:lnTo>
                  <a:lnTo>
                    <a:pt x="414" y="372780"/>
                  </a:lnTo>
                  <a:lnTo>
                    <a:pt x="525" y="373823"/>
                  </a:lnTo>
                  <a:lnTo>
                    <a:pt x="636" y="374799"/>
                  </a:lnTo>
                  <a:lnTo>
                    <a:pt x="769" y="375808"/>
                  </a:lnTo>
                  <a:lnTo>
                    <a:pt x="909" y="376750"/>
                  </a:lnTo>
                  <a:lnTo>
                    <a:pt x="1057" y="377658"/>
                  </a:lnTo>
                  <a:lnTo>
                    <a:pt x="1212" y="378533"/>
                  </a:lnTo>
                  <a:lnTo>
                    <a:pt x="1382" y="379374"/>
                  </a:lnTo>
                  <a:lnTo>
                    <a:pt x="1559" y="380215"/>
                  </a:lnTo>
                  <a:lnTo>
                    <a:pt x="1744" y="380989"/>
                  </a:lnTo>
                  <a:lnTo>
                    <a:pt x="1944" y="381695"/>
                  </a:lnTo>
                  <a:lnTo>
                    <a:pt x="2143" y="382402"/>
                  </a:lnTo>
                  <a:lnTo>
                    <a:pt x="2358" y="383041"/>
                  </a:lnTo>
                  <a:lnTo>
                    <a:pt x="2572" y="383680"/>
                  </a:lnTo>
                  <a:lnTo>
                    <a:pt x="2801" y="384218"/>
                  </a:lnTo>
                  <a:lnTo>
                    <a:pt x="3037" y="384757"/>
                  </a:lnTo>
                  <a:lnTo>
                    <a:pt x="3274" y="385228"/>
                  </a:lnTo>
                  <a:lnTo>
                    <a:pt x="3518" y="385631"/>
                  </a:lnTo>
                  <a:lnTo>
                    <a:pt x="3769" y="386001"/>
                  </a:lnTo>
                  <a:lnTo>
                    <a:pt x="4028" y="386304"/>
                  </a:lnTo>
                  <a:lnTo>
                    <a:pt x="4294" y="386573"/>
                  </a:lnTo>
                  <a:lnTo>
                    <a:pt x="4560" y="386775"/>
                  </a:lnTo>
                  <a:lnTo>
                    <a:pt x="4833" y="386943"/>
                  </a:lnTo>
                  <a:lnTo>
                    <a:pt x="5114" y="387044"/>
                  </a:lnTo>
                  <a:lnTo>
                    <a:pt x="5668" y="387044"/>
                  </a:lnTo>
                  <a:lnTo>
                    <a:pt x="5942" y="386943"/>
                  </a:lnTo>
                  <a:lnTo>
                    <a:pt x="6215" y="386775"/>
                  </a:lnTo>
                  <a:lnTo>
                    <a:pt x="6474" y="386573"/>
                  </a:lnTo>
                  <a:lnTo>
                    <a:pt x="6740" y="386304"/>
                  </a:lnTo>
                  <a:lnTo>
                    <a:pt x="6991" y="386001"/>
                  </a:lnTo>
                  <a:lnTo>
                    <a:pt x="7243" y="385631"/>
                  </a:lnTo>
                  <a:lnTo>
                    <a:pt x="7486" y="385228"/>
                  </a:lnTo>
                  <a:lnTo>
                    <a:pt x="7730" y="384757"/>
                  </a:lnTo>
                  <a:lnTo>
                    <a:pt x="7959" y="384218"/>
                  </a:lnTo>
                  <a:lnTo>
                    <a:pt x="8189" y="383680"/>
                  </a:lnTo>
                  <a:lnTo>
                    <a:pt x="8403" y="383041"/>
                  </a:lnTo>
                  <a:lnTo>
                    <a:pt x="8617" y="382402"/>
                  </a:lnTo>
                  <a:lnTo>
                    <a:pt x="8824" y="381695"/>
                  </a:lnTo>
                  <a:lnTo>
                    <a:pt x="9016" y="380989"/>
                  </a:lnTo>
                  <a:lnTo>
                    <a:pt x="9208" y="380215"/>
                  </a:lnTo>
                  <a:lnTo>
                    <a:pt x="9386" y="379374"/>
                  </a:lnTo>
                  <a:lnTo>
                    <a:pt x="9556" y="378533"/>
                  </a:lnTo>
                  <a:lnTo>
                    <a:pt x="9711" y="377658"/>
                  </a:lnTo>
                  <a:lnTo>
                    <a:pt x="9866" y="376750"/>
                  </a:lnTo>
                  <a:lnTo>
                    <a:pt x="10007" y="375808"/>
                  </a:lnTo>
                  <a:lnTo>
                    <a:pt x="10140" y="374799"/>
                  </a:lnTo>
                  <a:lnTo>
                    <a:pt x="10258" y="373823"/>
                  </a:lnTo>
                  <a:lnTo>
                    <a:pt x="10361" y="372780"/>
                  </a:lnTo>
                  <a:lnTo>
                    <a:pt x="10465" y="371704"/>
                  </a:lnTo>
                  <a:lnTo>
                    <a:pt x="10546" y="370627"/>
                  </a:lnTo>
                  <a:lnTo>
                    <a:pt x="10620" y="369517"/>
                  </a:lnTo>
                  <a:lnTo>
                    <a:pt x="10679" y="368407"/>
                  </a:lnTo>
                  <a:lnTo>
                    <a:pt x="10731" y="367263"/>
                  </a:lnTo>
                  <a:lnTo>
                    <a:pt x="10760" y="366086"/>
                  </a:lnTo>
                  <a:lnTo>
                    <a:pt x="10783" y="364908"/>
                  </a:lnTo>
                  <a:lnTo>
                    <a:pt x="10790" y="363697"/>
                  </a:lnTo>
                  <a:lnTo>
                    <a:pt x="10783" y="362520"/>
                  </a:lnTo>
                  <a:lnTo>
                    <a:pt x="10760" y="361342"/>
                  </a:lnTo>
                  <a:lnTo>
                    <a:pt x="10731" y="360165"/>
                  </a:lnTo>
                  <a:lnTo>
                    <a:pt x="10679" y="359021"/>
                  </a:lnTo>
                  <a:lnTo>
                    <a:pt x="10620" y="357911"/>
                  </a:lnTo>
                  <a:lnTo>
                    <a:pt x="10546" y="356801"/>
                  </a:lnTo>
                  <a:lnTo>
                    <a:pt x="10465" y="355724"/>
                  </a:lnTo>
                  <a:lnTo>
                    <a:pt x="10361" y="354648"/>
                  </a:lnTo>
                  <a:lnTo>
                    <a:pt x="10258" y="353605"/>
                  </a:lnTo>
                  <a:lnTo>
                    <a:pt x="10140" y="352595"/>
                  </a:lnTo>
                  <a:lnTo>
                    <a:pt x="10007" y="351620"/>
                  </a:lnTo>
                  <a:lnTo>
                    <a:pt x="9866" y="350678"/>
                  </a:lnTo>
                  <a:lnTo>
                    <a:pt x="9711" y="349770"/>
                  </a:lnTo>
                  <a:lnTo>
                    <a:pt x="9556" y="348895"/>
                  </a:lnTo>
                  <a:lnTo>
                    <a:pt x="9386" y="348054"/>
                  </a:lnTo>
                  <a:lnTo>
                    <a:pt x="9208" y="347213"/>
                  </a:lnTo>
                  <a:lnTo>
                    <a:pt x="9016" y="346439"/>
                  </a:lnTo>
                  <a:lnTo>
                    <a:pt x="8824" y="345733"/>
                  </a:lnTo>
                  <a:lnTo>
                    <a:pt x="8617" y="345026"/>
                  </a:lnTo>
                  <a:lnTo>
                    <a:pt x="8403" y="344387"/>
                  </a:lnTo>
                  <a:lnTo>
                    <a:pt x="8189" y="343748"/>
                  </a:lnTo>
                  <a:lnTo>
                    <a:pt x="7959" y="343209"/>
                  </a:lnTo>
                  <a:lnTo>
                    <a:pt x="7730" y="342671"/>
                  </a:lnTo>
                  <a:lnTo>
                    <a:pt x="7486" y="342200"/>
                  </a:lnTo>
                  <a:lnTo>
                    <a:pt x="7243" y="341797"/>
                  </a:lnTo>
                  <a:lnTo>
                    <a:pt x="6991" y="341426"/>
                  </a:lnTo>
                  <a:lnTo>
                    <a:pt x="6740" y="341124"/>
                  </a:lnTo>
                  <a:lnTo>
                    <a:pt x="6474" y="340855"/>
                  </a:lnTo>
                  <a:lnTo>
                    <a:pt x="6215" y="340653"/>
                  </a:lnTo>
                  <a:lnTo>
                    <a:pt x="5942" y="340485"/>
                  </a:lnTo>
                  <a:lnTo>
                    <a:pt x="5668" y="340384"/>
                  </a:lnTo>
                  <a:close/>
                  <a:moveTo>
                    <a:pt x="5395" y="453822"/>
                  </a:moveTo>
                  <a:lnTo>
                    <a:pt x="5114" y="453856"/>
                  </a:lnTo>
                  <a:lnTo>
                    <a:pt x="4833" y="453957"/>
                  </a:lnTo>
                  <a:lnTo>
                    <a:pt x="4560" y="454092"/>
                  </a:lnTo>
                  <a:lnTo>
                    <a:pt x="4294" y="454293"/>
                  </a:lnTo>
                  <a:lnTo>
                    <a:pt x="4028" y="454562"/>
                  </a:lnTo>
                  <a:lnTo>
                    <a:pt x="3769" y="454865"/>
                  </a:lnTo>
                  <a:lnTo>
                    <a:pt x="3518" y="455235"/>
                  </a:lnTo>
                  <a:lnTo>
                    <a:pt x="3274" y="455639"/>
                  </a:lnTo>
                  <a:lnTo>
                    <a:pt x="3037" y="456110"/>
                  </a:lnTo>
                  <a:lnTo>
                    <a:pt x="2801" y="456615"/>
                  </a:lnTo>
                  <a:lnTo>
                    <a:pt x="2572" y="457153"/>
                  </a:lnTo>
                  <a:lnTo>
                    <a:pt x="2358" y="457758"/>
                  </a:lnTo>
                  <a:lnTo>
                    <a:pt x="2143" y="458398"/>
                  </a:lnTo>
                  <a:lnTo>
                    <a:pt x="1944" y="459104"/>
                  </a:lnTo>
                  <a:lnTo>
                    <a:pt x="1744" y="459811"/>
                  </a:lnTo>
                  <a:lnTo>
                    <a:pt x="1559" y="460584"/>
                  </a:lnTo>
                  <a:lnTo>
                    <a:pt x="1382" y="461392"/>
                  </a:lnTo>
                  <a:lnTo>
                    <a:pt x="1212" y="462233"/>
                  </a:lnTo>
                  <a:lnTo>
                    <a:pt x="1057" y="463141"/>
                  </a:lnTo>
                  <a:lnTo>
                    <a:pt x="909" y="464049"/>
                  </a:lnTo>
                  <a:lnTo>
                    <a:pt x="769" y="464991"/>
                  </a:lnTo>
                  <a:lnTo>
                    <a:pt x="636" y="465967"/>
                  </a:lnTo>
                  <a:lnTo>
                    <a:pt x="525" y="466976"/>
                  </a:lnTo>
                  <a:lnTo>
                    <a:pt x="414" y="468019"/>
                  </a:lnTo>
                  <a:lnTo>
                    <a:pt x="318" y="469062"/>
                  </a:lnTo>
                  <a:lnTo>
                    <a:pt x="237" y="470172"/>
                  </a:lnTo>
                  <a:lnTo>
                    <a:pt x="163" y="471282"/>
                  </a:lnTo>
                  <a:lnTo>
                    <a:pt x="103" y="472426"/>
                  </a:lnTo>
                  <a:lnTo>
                    <a:pt x="59" y="473570"/>
                  </a:lnTo>
                  <a:lnTo>
                    <a:pt x="22" y="474747"/>
                  </a:lnTo>
                  <a:lnTo>
                    <a:pt x="0" y="475958"/>
                  </a:lnTo>
                  <a:lnTo>
                    <a:pt x="0" y="477170"/>
                  </a:lnTo>
                  <a:lnTo>
                    <a:pt x="0" y="478381"/>
                  </a:lnTo>
                  <a:lnTo>
                    <a:pt x="22" y="479558"/>
                  </a:lnTo>
                  <a:lnTo>
                    <a:pt x="59" y="480702"/>
                  </a:lnTo>
                  <a:lnTo>
                    <a:pt x="103" y="481879"/>
                  </a:lnTo>
                  <a:lnTo>
                    <a:pt x="163" y="482989"/>
                  </a:lnTo>
                  <a:lnTo>
                    <a:pt x="237" y="484100"/>
                  </a:lnTo>
                  <a:lnTo>
                    <a:pt x="318" y="485176"/>
                  </a:lnTo>
                  <a:lnTo>
                    <a:pt x="414" y="486253"/>
                  </a:lnTo>
                  <a:lnTo>
                    <a:pt x="525" y="487262"/>
                  </a:lnTo>
                  <a:lnTo>
                    <a:pt x="636" y="488271"/>
                  </a:lnTo>
                  <a:lnTo>
                    <a:pt x="769" y="489247"/>
                  </a:lnTo>
                  <a:lnTo>
                    <a:pt x="909" y="490189"/>
                  </a:lnTo>
                  <a:lnTo>
                    <a:pt x="1057" y="491131"/>
                  </a:lnTo>
                  <a:lnTo>
                    <a:pt x="1212" y="492005"/>
                  </a:lnTo>
                  <a:lnTo>
                    <a:pt x="1382" y="492846"/>
                  </a:lnTo>
                  <a:lnTo>
                    <a:pt x="1559" y="493654"/>
                  </a:lnTo>
                  <a:lnTo>
                    <a:pt x="1744" y="494428"/>
                  </a:lnTo>
                  <a:lnTo>
                    <a:pt x="1944" y="495168"/>
                  </a:lnTo>
                  <a:lnTo>
                    <a:pt x="2143" y="495874"/>
                  </a:lnTo>
                  <a:lnTo>
                    <a:pt x="2358" y="496513"/>
                  </a:lnTo>
                  <a:lnTo>
                    <a:pt x="2572" y="497119"/>
                  </a:lnTo>
                  <a:lnTo>
                    <a:pt x="2801" y="497691"/>
                  </a:lnTo>
                  <a:lnTo>
                    <a:pt x="3037" y="498195"/>
                  </a:lnTo>
                  <a:lnTo>
                    <a:pt x="3274" y="498666"/>
                  </a:lnTo>
                  <a:lnTo>
                    <a:pt x="3518" y="499104"/>
                  </a:lnTo>
                  <a:lnTo>
                    <a:pt x="3769" y="499474"/>
                  </a:lnTo>
                  <a:lnTo>
                    <a:pt x="4028" y="499777"/>
                  </a:lnTo>
                  <a:lnTo>
                    <a:pt x="4294" y="500046"/>
                  </a:lnTo>
                  <a:lnTo>
                    <a:pt x="4560" y="500248"/>
                  </a:lnTo>
                  <a:lnTo>
                    <a:pt x="4833" y="500382"/>
                  </a:lnTo>
                  <a:lnTo>
                    <a:pt x="5114" y="500483"/>
                  </a:lnTo>
                  <a:lnTo>
                    <a:pt x="5395" y="500517"/>
                  </a:lnTo>
                  <a:lnTo>
                    <a:pt x="5668" y="500483"/>
                  </a:lnTo>
                  <a:lnTo>
                    <a:pt x="5942" y="500382"/>
                  </a:lnTo>
                  <a:lnTo>
                    <a:pt x="6215" y="500248"/>
                  </a:lnTo>
                  <a:lnTo>
                    <a:pt x="6474" y="500046"/>
                  </a:lnTo>
                  <a:lnTo>
                    <a:pt x="6740" y="499777"/>
                  </a:lnTo>
                  <a:lnTo>
                    <a:pt x="6991" y="499474"/>
                  </a:lnTo>
                  <a:lnTo>
                    <a:pt x="7243" y="499104"/>
                  </a:lnTo>
                  <a:lnTo>
                    <a:pt x="7486" y="498666"/>
                  </a:lnTo>
                  <a:lnTo>
                    <a:pt x="7730" y="498195"/>
                  </a:lnTo>
                  <a:lnTo>
                    <a:pt x="7959" y="497691"/>
                  </a:lnTo>
                  <a:lnTo>
                    <a:pt x="8189" y="497119"/>
                  </a:lnTo>
                  <a:lnTo>
                    <a:pt x="8403" y="496513"/>
                  </a:lnTo>
                  <a:lnTo>
                    <a:pt x="8617" y="495874"/>
                  </a:lnTo>
                  <a:lnTo>
                    <a:pt x="8824" y="495168"/>
                  </a:lnTo>
                  <a:lnTo>
                    <a:pt x="9016" y="494428"/>
                  </a:lnTo>
                  <a:lnTo>
                    <a:pt x="9208" y="493654"/>
                  </a:lnTo>
                  <a:lnTo>
                    <a:pt x="9386" y="492846"/>
                  </a:lnTo>
                  <a:lnTo>
                    <a:pt x="9556" y="492005"/>
                  </a:lnTo>
                  <a:lnTo>
                    <a:pt x="9711" y="491131"/>
                  </a:lnTo>
                  <a:lnTo>
                    <a:pt x="9866" y="490189"/>
                  </a:lnTo>
                  <a:lnTo>
                    <a:pt x="10007" y="489247"/>
                  </a:lnTo>
                  <a:lnTo>
                    <a:pt x="10140" y="488271"/>
                  </a:lnTo>
                  <a:lnTo>
                    <a:pt x="10258" y="487262"/>
                  </a:lnTo>
                  <a:lnTo>
                    <a:pt x="10361" y="486253"/>
                  </a:lnTo>
                  <a:lnTo>
                    <a:pt x="10465" y="485176"/>
                  </a:lnTo>
                  <a:lnTo>
                    <a:pt x="10546" y="484100"/>
                  </a:lnTo>
                  <a:lnTo>
                    <a:pt x="10620" y="482989"/>
                  </a:lnTo>
                  <a:lnTo>
                    <a:pt x="10679" y="481879"/>
                  </a:lnTo>
                  <a:lnTo>
                    <a:pt x="10731" y="480702"/>
                  </a:lnTo>
                  <a:lnTo>
                    <a:pt x="10760" y="479558"/>
                  </a:lnTo>
                  <a:lnTo>
                    <a:pt x="10783" y="478381"/>
                  </a:lnTo>
                  <a:lnTo>
                    <a:pt x="10790" y="477170"/>
                  </a:lnTo>
                  <a:lnTo>
                    <a:pt x="10783" y="475958"/>
                  </a:lnTo>
                  <a:lnTo>
                    <a:pt x="10760" y="474747"/>
                  </a:lnTo>
                  <a:lnTo>
                    <a:pt x="10731" y="473570"/>
                  </a:lnTo>
                  <a:lnTo>
                    <a:pt x="10679" y="472426"/>
                  </a:lnTo>
                  <a:lnTo>
                    <a:pt x="10620" y="471282"/>
                  </a:lnTo>
                  <a:lnTo>
                    <a:pt x="10546" y="470172"/>
                  </a:lnTo>
                  <a:lnTo>
                    <a:pt x="10465" y="469062"/>
                  </a:lnTo>
                  <a:lnTo>
                    <a:pt x="10361" y="468019"/>
                  </a:lnTo>
                  <a:lnTo>
                    <a:pt x="10258" y="466976"/>
                  </a:lnTo>
                  <a:lnTo>
                    <a:pt x="10140" y="465967"/>
                  </a:lnTo>
                  <a:lnTo>
                    <a:pt x="10007" y="464991"/>
                  </a:lnTo>
                  <a:lnTo>
                    <a:pt x="9866" y="464049"/>
                  </a:lnTo>
                  <a:lnTo>
                    <a:pt x="9711" y="463141"/>
                  </a:lnTo>
                  <a:lnTo>
                    <a:pt x="9556" y="462233"/>
                  </a:lnTo>
                  <a:lnTo>
                    <a:pt x="9386" y="461392"/>
                  </a:lnTo>
                  <a:lnTo>
                    <a:pt x="9208" y="460584"/>
                  </a:lnTo>
                  <a:lnTo>
                    <a:pt x="9016" y="459811"/>
                  </a:lnTo>
                  <a:lnTo>
                    <a:pt x="8824" y="459104"/>
                  </a:lnTo>
                  <a:lnTo>
                    <a:pt x="8617" y="458398"/>
                  </a:lnTo>
                  <a:lnTo>
                    <a:pt x="8403" y="457758"/>
                  </a:lnTo>
                  <a:lnTo>
                    <a:pt x="8189" y="457153"/>
                  </a:lnTo>
                  <a:lnTo>
                    <a:pt x="7959" y="456615"/>
                  </a:lnTo>
                  <a:lnTo>
                    <a:pt x="7730" y="456110"/>
                  </a:lnTo>
                  <a:lnTo>
                    <a:pt x="7486" y="455639"/>
                  </a:lnTo>
                  <a:lnTo>
                    <a:pt x="7243" y="455235"/>
                  </a:lnTo>
                  <a:lnTo>
                    <a:pt x="6991" y="454865"/>
                  </a:lnTo>
                  <a:lnTo>
                    <a:pt x="6740" y="454562"/>
                  </a:lnTo>
                  <a:lnTo>
                    <a:pt x="6474" y="454293"/>
                  </a:lnTo>
                  <a:lnTo>
                    <a:pt x="6215" y="454092"/>
                  </a:lnTo>
                  <a:lnTo>
                    <a:pt x="5942" y="453957"/>
                  </a:lnTo>
                  <a:lnTo>
                    <a:pt x="5668" y="453856"/>
                  </a:lnTo>
                  <a:lnTo>
                    <a:pt x="5395" y="453822"/>
                  </a:lnTo>
                  <a:close/>
                  <a:moveTo>
                    <a:pt x="5114" y="567059"/>
                  </a:moveTo>
                  <a:lnTo>
                    <a:pt x="4833" y="567160"/>
                  </a:lnTo>
                  <a:lnTo>
                    <a:pt x="4560" y="567328"/>
                  </a:lnTo>
                  <a:lnTo>
                    <a:pt x="4294" y="567530"/>
                  </a:lnTo>
                  <a:lnTo>
                    <a:pt x="4028" y="567766"/>
                  </a:lnTo>
                  <a:lnTo>
                    <a:pt x="3769" y="568102"/>
                  </a:lnTo>
                  <a:lnTo>
                    <a:pt x="3518" y="568472"/>
                  </a:lnTo>
                  <a:lnTo>
                    <a:pt x="3274" y="568876"/>
                  </a:lnTo>
                  <a:lnTo>
                    <a:pt x="3037" y="569347"/>
                  </a:lnTo>
                  <a:lnTo>
                    <a:pt x="2801" y="569885"/>
                  </a:lnTo>
                  <a:lnTo>
                    <a:pt x="2572" y="570423"/>
                  </a:lnTo>
                  <a:lnTo>
                    <a:pt x="2358" y="571029"/>
                  </a:lnTo>
                  <a:lnTo>
                    <a:pt x="2143" y="571702"/>
                  </a:lnTo>
                  <a:lnTo>
                    <a:pt x="1944" y="572408"/>
                  </a:lnTo>
                  <a:lnTo>
                    <a:pt x="1744" y="573115"/>
                  </a:lnTo>
                  <a:lnTo>
                    <a:pt x="1559" y="573889"/>
                  </a:lnTo>
                  <a:lnTo>
                    <a:pt x="1382" y="574730"/>
                  </a:lnTo>
                  <a:lnTo>
                    <a:pt x="1212" y="575571"/>
                  </a:lnTo>
                  <a:lnTo>
                    <a:pt x="1057" y="576445"/>
                  </a:lnTo>
                  <a:lnTo>
                    <a:pt x="909" y="577354"/>
                  </a:lnTo>
                  <a:lnTo>
                    <a:pt x="769" y="578296"/>
                  </a:lnTo>
                  <a:lnTo>
                    <a:pt x="636" y="579271"/>
                  </a:lnTo>
                  <a:lnTo>
                    <a:pt x="525" y="580280"/>
                  </a:lnTo>
                  <a:lnTo>
                    <a:pt x="414" y="581323"/>
                  </a:lnTo>
                  <a:lnTo>
                    <a:pt x="318" y="582400"/>
                  </a:lnTo>
                  <a:lnTo>
                    <a:pt x="237" y="583476"/>
                  </a:lnTo>
                  <a:lnTo>
                    <a:pt x="163" y="584586"/>
                  </a:lnTo>
                  <a:lnTo>
                    <a:pt x="103" y="585697"/>
                  </a:lnTo>
                  <a:lnTo>
                    <a:pt x="59" y="586840"/>
                  </a:lnTo>
                  <a:lnTo>
                    <a:pt x="22" y="588018"/>
                  </a:lnTo>
                  <a:lnTo>
                    <a:pt x="0" y="589195"/>
                  </a:lnTo>
                  <a:lnTo>
                    <a:pt x="0" y="590373"/>
                  </a:lnTo>
                  <a:lnTo>
                    <a:pt x="0" y="591618"/>
                  </a:lnTo>
                  <a:lnTo>
                    <a:pt x="22" y="592795"/>
                  </a:lnTo>
                  <a:lnTo>
                    <a:pt x="59" y="593972"/>
                  </a:lnTo>
                  <a:lnTo>
                    <a:pt x="103" y="595150"/>
                  </a:lnTo>
                  <a:lnTo>
                    <a:pt x="163" y="596294"/>
                  </a:lnTo>
                  <a:lnTo>
                    <a:pt x="237" y="597404"/>
                  </a:lnTo>
                  <a:lnTo>
                    <a:pt x="318" y="598480"/>
                  </a:lnTo>
                  <a:lnTo>
                    <a:pt x="414" y="599557"/>
                  </a:lnTo>
                  <a:lnTo>
                    <a:pt x="525" y="600600"/>
                  </a:lnTo>
                  <a:lnTo>
                    <a:pt x="636" y="601609"/>
                  </a:lnTo>
                  <a:lnTo>
                    <a:pt x="769" y="602585"/>
                  </a:lnTo>
                  <a:lnTo>
                    <a:pt x="909" y="603527"/>
                  </a:lnTo>
                  <a:lnTo>
                    <a:pt x="1057" y="604435"/>
                  </a:lnTo>
                  <a:lnTo>
                    <a:pt x="1212" y="605310"/>
                  </a:lnTo>
                  <a:lnTo>
                    <a:pt x="1382" y="606151"/>
                  </a:lnTo>
                  <a:lnTo>
                    <a:pt x="1559" y="606958"/>
                  </a:lnTo>
                  <a:lnTo>
                    <a:pt x="1744" y="607732"/>
                  </a:lnTo>
                  <a:lnTo>
                    <a:pt x="1944" y="608472"/>
                  </a:lnTo>
                  <a:lnTo>
                    <a:pt x="2143" y="609145"/>
                  </a:lnTo>
                  <a:lnTo>
                    <a:pt x="2358" y="609784"/>
                  </a:lnTo>
                  <a:lnTo>
                    <a:pt x="2572" y="610389"/>
                  </a:lnTo>
                  <a:lnTo>
                    <a:pt x="2801" y="610961"/>
                  </a:lnTo>
                  <a:lnTo>
                    <a:pt x="3037" y="611466"/>
                  </a:lnTo>
                  <a:lnTo>
                    <a:pt x="3274" y="611937"/>
                  </a:lnTo>
                  <a:lnTo>
                    <a:pt x="3518" y="612341"/>
                  </a:lnTo>
                  <a:lnTo>
                    <a:pt x="3769" y="612711"/>
                  </a:lnTo>
                  <a:lnTo>
                    <a:pt x="4028" y="613013"/>
                  </a:lnTo>
                  <a:lnTo>
                    <a:pt x="4294" y="613249"/>
                  </a:lnTo>
                  <a:lnTo>
                    <a:pt x="4560" y="613451"/>
                  </a:lnTo>
                  <a:lnTo>
                    <a:pt x="4833" y="613619"/>
                  </a:lnTo>
                  <a:lnTo>
                    <a:pt x="5114" y="613686"/>
                  </a:lnTo>
                  <a:lnTo>
                    <a:pt x="5395" y="613720"/>
                  </a:lnTo>
                  <a:lnTo>
                    <a:pt x="5668" y="613686"/>
                  </a:lnTo>
                  <a:lnTo>
                    <a:pt x="5942" y="613619"/>
                  </a:lnTo>
                  <a:lnTo>
                    <a:pt x="6215" y="613451"/>
                  </a:lnTo>
                  <a:lnTo>
                    <a:pt x="6474" y="613249"/>
                  </a:lnTo>
                  <a:lnTo>
                    <a:pt x="6740" y="613013"/>
                  </a:lnTo>
                  <a:lnTo>
                    <a:pt x="6991" y="612711"/>
                  </a:lnTo>
                  <a:lnTo>
                    <a:pt x="7243" y="612341"/>
                  </a:lnTo>
                  <a:lnTo>
                    <a:pt x="7486" y="611937"/>
                  </a:lnTo>
                  <a:lnTo>
                    <a:pt x="7730" y="611466"/>
                  </a:lnTo>
                  <a:lnTo>
                    <a:pt x="7959" y="610961"/>
                  </a:lnTo>
                  <a:lnTo>
                    <a:pt x="8189" y="610389"/>
                  </a:lnTo>
                  <a:lnTo>
                    <a:pt x="8403" y="609784"/>
                  </a:lnTo>
                  <a:lnTo>
                    <a:pt x="8617" y="609145"/>
                  </a:lnTo>
                  <a:lnTo>
                    <a:pt x="8824" y="608472"/>
                  </a:lnTo>
                  <a:lnTo>
                    <a:pt x="9016" y="607732"/>
                  </a:lnTo>
                  <a:lnTo>
                    <a:pt x="9208" y="606958"/>
                  </a:lnTo>
                  <a:lnTo>
                    <a:pt x="9386" y="606151"/>
                  </a:lnTo>
                  <a:lnTo>
                    <a:pt x="9556" y="605310"/>
                  </a:lnTo>
                  <a:lnTo>
                    <a:pt x="9711" y="604435"/>
                  </a:lnTo>
                  <a:lnTo>
                    <a:pt x="9866" y="603527"/>
                  </a:lnTo>
                  <a:lnTo>
                    <a:pt x="10007" y="602585"/>
                  </a:lnTo>
                  <a:lnTo>
                    <a:pt x="10140" y="601609"/>
                  </a:lnTo>
                  <a:lnTo>
                    <a:pt x="10258" y="600600"/>
                  </a:lnTo>
                  <a:lnTo>
                    <a:pt x="10361" y="599557"/>
                  </a:lnTo>
                  <a:lnTo>
                    <a:pt x="10465" y="598480"/>
                  </a:lnTo>
                  <a:lnTo>
                    <a:pt x="10546" y="597404"/>
                  </a:lnTo>
                  <a:lnTo>
                    <a:pt x="10620" y="596294"/>
                  </a:lnTo>
                  <a:lnTo>
                    <a:pt x="10679" y="595150"/>
                  </a:lnTo>
                  <a:lnTo>
                    <a:pt x="10731" y="593972"/>
                  </a:lnTo>
                  <a:lnTo>
                    <a:pt x="10760" y="592795"/>
                  </a:lnTo>
                  <a:lnTo>
                    <a:pt x="10783" y="591618"/>
                  </a:lnTo>
                  <a:lnTo>
                    <a:pt x="10790" y="590373"/>
                  </a:lnTo>
                  <a:lnTo>
                    <a:pt x="10783" y="589195"/>
                  </a:lnTo>
                  <a:lnTo>
                    <a:pt x="10760" y="588018"/>
                  </a:lnTo>
                  <a:lnTo>
                    <a:pt x="10731" y="586840"/>
                  </a:lnTo>
                  <a:lnTo>
                    <a:pt x="10679" y="585697"/>
                  </a:lnTo>
                  <a:lnTo>
                    <a:pt x="10620" y="584586"/>
                  </a:lnTo>
                  <a:lnTo>
                    <a:pt x="10546" y="583476"/>
                  </a:lnTo>
                  <a:lnTo>
                    <a:pt x="10465" y="582400"/>
                  </a:lnTo>
                  <a:lnTo>
                    <a:pt x="10361" y="581323"/>
                  </a:lnTo>
                  <a:lnTo>
                    <a:pt x="10258" y="580280"/>
                  </a:lnTo>
                  <a:lnTo>
                    <a:pt x="10140" y="579271"/>
                  </a:lnTo>
                  <a:lnTo>
                    <a:pt x="10007" y="578296"/>
                  </a:lnTo>
                  <a:lnTo>
                    <a:pt x="9866" y="577354"/>
                  </a:lnTo>
                  <a:lnTo>
                    <a:pt x="9711" y="576445"/>
                  </a:lnTo>
                  <a:lnTo>
                    <a:pt x="9556" y="575571"/>
                  </a:lnTo>
                  <a:lnTo>
                    <a:pt x="9386" y="574730"/>
                  </a:lnTo>
                  <a:lnTo>
                    <a:pt x="9208" y="573889"/>
                  </a:lnTo>
                  <a:lnTo>
                    <a:pt x="9016" y="573115"/>
                  </a:lnTo>
                  <a:lnTo>
                    <a:pt x="8824" y="572408"/>
                  </a:lnTo>
                  <a:lnTo>
                    <a:pt x="8617" y="571702"/>
                  </a:lnTo>
                  <a:lnTo>
                    <a:pt x="8403" y="571029"/>
                  </a:lnTo>
                  <a:lnTo>
                    <a:pt x="8189" y="570423"/>
                  </a:lnTo>
                  <a:lnTo>
                    <a:pt x="7959" y="569885"/>
                  </a:lnTo>
                  <a:lnTo>
                    <a:pt x="7730" y="569347"/>
                  </a:lnTo>
                  <a:lnTo>
                    <a:pt x="7486" y="568876"/>
                  </a:lnTo>
                  <a:lnTo>
                    <a:pt x="7243" y="568472"/>
                  </a:lnTo>
                  <a:lnTo>
                    <a:pt x="6991" y="568102"/>
                  </a:lnTo>
                  <a:lnTo>
                    <a:pt x="6740" y="567766"/>
                  </a:lnTo>
                  <a:lnTo>
                    <a:pt x="6474" y="567530"/>
                  </a:lnTo>
                  <a:lnTo>
                    <a:pt x="6215" y="567328"/>
                  </a:lnTo>
                  <a:lnTo>
                    <a:pt x="5942" y="567160"/>
                  </a:lnTo>
                  <a:lnTo>
                    <a:pt x="5668"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5"/>
            <p:cNvSpPr/>
            <p:nvPr/>
          </p:nvSpPr>
          <p:spPr>
            <a:xfrm>
              <a:off x="11428633" y="1047749"/>
              <a:ext cx="55637" cy="876085"/>
            </a:xfrm>
            <a:custGeom>
              <a:avLst/>
              <a:gdLst/>
              <a:ahLst/>
              <a:cxnLst/>
              <a:rect l="l" t="t" r="r" b="b"/>
              <a:pathLst>
                <a:path w="10798" h="613720" extrusionOk="0">
                  <a:moveTo>
                    <a:pt x="5403" y="0"/>
                  </a:moveTo>
                  <a:lnTo>
                    <a:pt x="5122" y="34"/>
                  </a:lnTo>
                  <a:lnTo>
                    <a:pt x="4848" y="135"/>
                  </a:lnTo>
                  <a:lnTo>
                    <a:pt x="4582" y="269"/>
                  </a:lnTo>
                  <a:lnTo>
                    <a:pt x="4316" y="471"/>
                  </a:lnTo>
                  <a:lnTo>
                    <a:pt x="4050" y="740"/>
                  </a:lnTo>
                  <a:lnTo>
                    <a:pt x="3799" y="1043"/>
                  </a:lnTo>
                  <a:lnTo>
                    <a:pt x="3548" y="1413"/>
                  </a:lnTo>
                  <a:lnTo>
                    <a:pt x="3304" y="1850"/>
                  </a:lnTo>
                  <a:lnTo>
                    <a:pt x="3060" y="2321"/>
                  </a:lnTo>
                  <a:lnTo>
                    <a:pt x="2831" y="2826"/>
                  </a:lnTo>
                  <a:lnTo>
                    <a:pt x="2602" y="3398"/>
                  </a:lnTo>
                  <a:lnTo>
                    <a:pt x="2387" y="4003"/>
                  </a:lnTo>
                  <a:lnTo>
                    <a:pt x="2173" y="4643"/>
                  </a:lnTo>
                  <a:lnTo>
                    <a:pt x="1966" y="5349"/>
                  </a:lnTo>
                  <a:lnTo>
                    <a:pt x="1774" y="6089"/>
                  </a:lnTo>
                  <a:lnTo>
                    <a:pt x="1589" y="6863"/>
                  </a:lnTo>
                  <a:lnTo>
                    <a:pt x="1404" y="7670"/>
                  </a:lnTo>
                  <a:lnTo>
                    <a:pt x="1234" y="8511"/>
                  </a:lnTo>
                  <a:lnTo>
                    <a:pt x="1079" y="9420"/>
                  </a:lnTo>
                  <a:lnTo>
                    <a:pt x="924" y="10328"/>
                  </a:lnTo>
                  <a:lnTo>
                    <a:pt x="784" y="11270"/>
                  </a:lnTo>
                  <a:lnTo>
                    <a:pt x="658" y="12245"/>
                  </a:lnTo>
                  <a:lnTo>
                    <a:pt x="532" y="13255"/>
                  </a:lnTo>
                  <a:lnTo>
                    <a:pt x="429" y="14298"/>
                  </a:lnTo>
                  <a:lnTo>
                    <a:pt x="333" y="15340"/>
                  </a:lnTo>
                  <a:lnTo>
                    <a:pt x="244" y="16417"/>
                  </a:lnTo>
                  <a:lnTo>
                    <a:pt x="170" y="17527"/>
                  </a:lnTo>
                  <a:lnTo>
                    <a:pt x="111" y="18671"/>
                  </a:lnTo>
                  <a:lnTo>
                    <a:pt x="67" y="19815"/>
                  </a:lnTo>
                  <a:lnTo>
                    <a:pt x="30" y="20959"/>
                  </a:lnTo>
                  <a:lnTo>
                    <a:pt x="8" y="22136"/>
                  </a:lnTo>
                  <a:lnTo>
                    <a:pt x="0" y="23347"/>
                  </a:lnTo>
                  <a:lnTo>
                    <a:pt x="8" y="24558"/>
                  </a:lnTo>
                  <a:lnTo>
                    <a:pt x="30" y="25769"/>
                  </a:lnTo>
                  <a:lnTo>
                    <a:pt x="67" y="26947"/>
                  </a:lnTo>
                  <a:lnTo>
                    <a:pt x="111" y="28091"/>
                  </a:lnTo>
                  <a:lnTo>
                    <a:pt x="170" y="29234"/>
                  </a:lnTo>
                  <a:lnTo>
                    <a:pt x="244" y="30345"/>
                  </a:lnTo>
                  <a:lnTo>
                    <a:pt x="333" y="31455"/>
                  </a:lnTo>
                  <a:lnTo>
                    <a:pt x="429" y="32531"/>
                  </a:lnTo>
                  <a:lnTo>
                    <a:pt x="532" y="33540"/>
                  </a:lnTo>
                  <a:lnTo>
                    <a:pt x="658" y="34550"/>
                  </a:lnTo>
                  <a:lnTo>
                    <a:pt x="784" y="35525"/>
                  </a:lnTo>
                  <a:lnTo>
                    <a:pt x="924" y="36501"/>
                  </a:lnTo>
                  <a:lnTo>
                    <a:pt x="1079" y="37409"/>
                  </a:lnTo>
                  <a:lnTo>
                    <a:pt x="1234" y="38284"/>
                  </a:lnTo>
                  <a:lnTo>
                    <a:pt x="1404" y="39125"/>
                  </a:lnTo>
                  <a:lnTo>
                    <a:pt x="1589" y="39932"/>
                  </a:lnTo>
                  <a:lnTo>
                    <a:pt x="1774" y="40706"/>
                  </a:lnTo>
                  <a:lnTo>
                    <a:pt x="1966" y="41413"/>
                  </a:lnTo>
                  <a:lnTo>
                    <a:pt x="2173" y="42119"/>
                  </a:lnTo>
                  <a:lnTo>
                    <a:pt x="2387" y="42758"/>
                  </a:lnTo>
                  <a:lnTo>
                    <a:pt x="2602" y="43364"/>
                  </a:lnTo>
                  <a:lnTo>
                    <a:pt x="2831" y="43902"/>
                  </a:lnTo>
                  <a:lnTo>
                    <a:pt x="3060" y="44407"/>
                  </a:lnTo>
                  <a:lnTo>
                    <a:pt x="3304" y="44878"/>
                  </a:lnTo>
                  <a:lnTo>
                    <a:pt x="3548" y="45281"/>
                  </a:lnTo>
                  <a:lnTo>
                    <a:pt x="3799" y="45651"/>
                  </a:lnTo>
                  <a:lnTo>
                    <a:pt x="4050" y="45954"/>
                  </a:lnTo>
                  <a:lnTo>
                    <a:pt x="4316" y="46223"/>
                  </a:lnTo>
                  <a:lnTo>
                    <a:pt x="4582" y="46425"/>
                  </a:lnTo>
                  <a:lnTo>
                    <a:pt x="4848" y="46560"/>
                  </a:lnTo>
                  <a:lnTo>
                    <a:pt x="5122" y="46661"/>
                  </a:lnTo>
                  <a:lnTo>
                    <a:pt x="5403" y="46694"/>
                  </a:lnTo>
                  <a:lnTo>
                    <a:pt x="5676" y="46661"/>
                  </a:lnTo>
                  <a:lnTo>
                    <a:pt x="5950" y="46560"/>
                  </a:lnTo>
                  <a:lnTo>
                    <a:pt x="6216" y="46425"/>
                  </a:lnTo>
                  <a:lnTo>
                    <a:pt x="6482" y="46223"/>
                  </a:lnTo>
                  <a:lnTo>
                    <a:pt x="6740" y="45954"/>
                  </a:lnTo>
                  <a:lnTo>
                    <a:pt x="6999" y="45651"/>
                  </a:lnTo>
                  <a:lnTo>
                    <a:pt x="7250" y="45281"/>
                  </a:lnTo>
                  <a:lnTo>
                    <a:pt x="7494" y="44878"/>
                  </a:lnTo>
                  <a:lnTo>
                    <a:pt x="7731" y="44407"/>
                  </a:lnTo>
                  <a:lnTo>
                    <a:pt x="7967" y="43902"/>
                  </a:lnTo>
                  <a:lnTo>
                    <a:pt x="8189" y="43364"/>
                  </a:lnTo>
                  <a:lnTo>
                    <a:pt x="8411" y="42758"/>
                  </a:lnTo>
                  <a:lnTo>
                    <a:pt x="8625" y="42119"/>
                  </a:lnTo>
                  <a:lnTo>
                    <a:pt x="8824" y="41413"/>
                  </a:lnTo>
                  <a:lnTo>
                    <a:pt x="9024" y="40706"/>
                  </a:lnTo>
                  <a:lnTo>
                    <a:pt x="9209" y="39932"/>
                  </a:lnTo>
                  <a:lnTo>
                    <a:pt x="9386" y="39125"/>
                  </a:lnTo>
                  <a:lnTo>
                    <a:pt x="9556" y="38284"/>
                  </a:lnTo>
                  <a:lnTo>
                    <a:pt x="9719" y="37409"/>
                  </a:lnTo>
                  <a:lnTo>
                    <a:pt x="9874" y="36501"/>
                  </a:lnTo>
                  <a:lnTo>
                    <a:pt x="10014" y="35525"/>
                  </a:lnTo>
                  <a:lnTo>
                    <a:pt x="10140" y="34550"/>
                  </a:lnTo>
                  <a:lnTo>
                    <a:pt x="10266" y="33540"/>
                  </a:lnTo>
                  <a:lnTo>
                    <a:pt x="10369" y="32531"/>
                  </a:lnTo>
                  <a:lnTo>
                    <a:pt x="10465" y="31455"/>
                  </a:lnTo>
                  <a:lnTo>
                    <a:pt x="10554" y="30345"/>
                  </a:lnTo>
                  <a:lnTo>
                    <a:pt x="10628" y="29234"/>
                  </a:lnTo>
                  <a:lnTo>
                    <a:pt x="10687" y="28091"/>
                  </a:lnTo>
                  <a:lnTo>
                    <a:pt x="10731" y="26947"/>
                  </a:lnTo>
                  <a:lnTo>
                    <a:pt x="10768" y="25769"/>
                  </a:lnTo>
                  <a:lnTo>
                    <a:pt x="10790" y="24558"/>
                  </a:lnTo>
                  <a:lnTo>
                    <a:pt x="10798" y="23347"/>
                  </a:lnTo>
                  <a:lnTo>
                    <a:pt x="10790" y="22136"/>
                  </a:lnTo>
                  <a:lnTo>
                    <a:pt x="10768" y="20959"/>
                  </a:lnTo>
                  <a:lnTo>
                    <a:pt x="10731" y="19815"/>
                  </a:lnTo>
                  <a:lnTo>
                    <a:pt x="10687" y="18671"/>
                  </a:lnTo>
                  <a:lnTo>
                    <a:pt x="10628" y="17527"/>
                  </a:lnTo>
                  <a:lnTo>
                    <a:pt x="10554" y="16417"/>
                  </a:lnTo>
                  <a:lnTo>
                    <a:pt x="10465" y="15340"/>
                  </a:lnTo>
                  <a:lnTo>
                    <a:pt x="10369" y="14298"/>
                  </a:lnTo>
                  <a:lnTo>
                    <a:pt x="10266" y="13255"/>
                  </a:lnTo>
                  <a:lnTo>
                    <a:pt x="10140" y="12245"/>
                  </a:lnTo>
                  <a:lnTo>
                    <a:pt x="10014" y="11270"/>
                  </a:lnTo>
                  <a:lnTo>
                    <a:pt x="9874" y="10328"/>
                  </a:lnTo>
                  <a:lnTo>
                    <a:pt x="9719" y="9420"/>
                  </a:lnTo>
                  <a:lnTo>
                    <a:pt x="9556" y="8511"/>
                  </a:lnTo>
                  <a:lnTo>
                    <a:pt x="9386" y="7670"/>
                  </a:lnTo>
                  <a:lnTo>
                    <a:pt x="9209" y="6863"/>
                  </a:lnTo>
                  <a:lnTo>
                    <a:pt x="9024" y="6089"/>
                  </a:lnTo>
                  <a:lnTo>
                    <a:pt x="8824" y="5349"/>
                  </a:lnTo>
                  <a:lnTo>
                    <a:pt x="8625" y="4643"/>
                  </a:lnTo>
                  <a:lnTo>
                    <a:pt x="8411" y="4003"/>
                  </a:lnTo>
                  <a:lnTo>
                    <a:pt x="8189" y="3398"/>
                  </a:lnTo>
                  <a:lnTo>
                    <a:pt x="7967" y="2826"/>
                  </a:lnTo>
                  <a:lnTo>
                    <a:pt x="7731" y="2321"/>
                  </a:lnTo>
                  <a:lnTo>
                    <a:pt x="7494" y="1850"/>
                  </a:lnTo>
                  <a:lnTo>
                    <a:pt x="7250" y="1413"/>
                  </a:lnTo>
                  <a:lnTo>
                    <a:pt x="6999" y="1043"/>
                  </a:lnTo>
                  <a:lnTo>
                    <a:pt x="6740" y="740"/>
                  </a:lnTo>
                  <a:lnTo>
                    <a:pt x="6482" y="471"/>
                  </a:lnTo>
                  <a:lnTo>
                    <a:pt x="6216" y="269"/>
                  </a:lnTo>
                  <a:lnTo>
                    <a:pt x="5950" y="135"/>
                  </a:lnTo>
                  <a:lnTo>
                    <a:pt x="5676" y="34"/>
                  </a:lnTo>
                  <a:lnTo>
                    <a:pt x="5403" y="0"/>
                  </a:lnTo>
                  <a:close/>
                  <a:moveTo>
                    <a:pt x="5403" y="113472"/>
                  </a:moveTo>
                  <a:lnTo>
                    <a:pt x="5122" y="113506"/>
                  </a:lnTo>
                  <a:lnTo>
                    <a:pt x="4848" y="113573"/>
                  </a:lnTo>
                  <a:lnTo>
                    <a:pt x="4582" y="113742"/>
                  </a:lnTo>
                  <a:lnTo>
                    <a:pt x="4316" y="113943"/>
                  </a:lnTo>
                  <a:lnTo>
                    <a:pt x="4050" y="114213"/>
                  </a:lnTo>
                  <a:lnTo>
                    <a:pt x="3799" y="114515"/>
                  </a:lnTo>
                  <a:lnTo>
                    <a:pt x="3548" y="114885"/>
                  </a:lnTo>
                  <a:lnTo>
                    <a:pt x="3304" y="115323"/>
                  </a:lnTo>
                  <a:lnTo>
                    <a:pt x="3060" y="115794"/>
                  </a:lnTo>
                  <a:lnTo>
                    <a:pt x="2831" y="116298"/>
                  </a:lnTo>
                  <a:lnTo>
                    <a:pt x="2602" y="116870"/>
                  </a:lnTo>
                  <a:lnTo>
                    <a:pt x="2387" y="117476"/>
                  </a:lnTo>
                  <a:lnTo>
                    <a:pt x="2173" y="118115"/>
                  </a:lnTo>
                  <a:lnTo>
                    <a:pt x="1966" y="118821"/>
                  </a:lnTo>
                  <a:lnTo>
                    <a:pt x="1774" y="119562"/>
                  </a:lnTo>
                  <a:lnTo>
                    <a:pt x="1589" y="120335"/>
                  </a:lnTo>
                  <a:lnTo>
                    <a:pt x="1404" y="121143"/>
                  </a:lnTo>
                  <a:lnTo>
                    <a:pt x="1234" y="121984"/>
                  </a:lnTo>
                  <a:lnTo>
                    <a:pt x="1079" y="122858"/>
                  </a:lnTo>
                  <a:lnTo>
                    <a:pt x="924" y="123800"/>
                  </a:lnTo>
                  <a:lnTo>
                    <a:pt x="784" y="124742"/>
                  </a:lnTo>
                  <a:lnTo>
                    <a:pt x="658" y="125718"/>
                  </a:lnTo>
                  <a:lnTo>
                    <a:pt x="532" y="126727"/>
                  </a:lnTo>
                  <a:lnTo>
                    <a:pt x="429" y="127736"/>
                  </a:lnTo>
                  <a:lnTo>
                    <a:pt x="333" y="128813"/>
                  </a:lnTo>
                  <a:lnTo>
                    <a:pt x="244" y="129889"/>
                  </a:lnTo>
                  <a:lnTo>
                    <a:pt x="170" y="131000"/>
                  </a:lnTo>
                  <a:lnTo>
                    <a:pt x="111" y="132110"/>
                  </a:lnTo>
                  <a:lnTo>
                    <a:pt x="67" y="133254"/>
                  </a:lnTo>
                  <a:lnTo>
                    <a:pt x="30" y="134431"/>
                  </a:lnTo>
                  <a:lnTo>
                    <a:pt x="8" y="135608"/>
                  </a:lnTo>
                  <a:lnTo>
                    <a:pt x="0" y="136820"/>
                  </a:lnTo>
                  <a:lnTo>
                    <a:pt x="8" y="137997"/>
                  </a:lnTo>
                  <a:lnTo>
                    <a:pt x="30" y="139174"/>
                  </a:lnTo>
                  <a:lnTo>
                    <a:pt x="67" y="140352"/>
                  </a:lnTo>
                  <a:lnTo>
                    <a:pt x="111" y="141496"/>
                  </a:lnTo>
                  <a:lnTo>
                    <a:pt x="170" y="142640"/>
                  </a:lnTo>
                  <a:lnTo>
                    <a:pt x="244" y="143716"/>
                  </a:lnTo>
                  <a:lnTo>
                    <a:pt x="333" y="144826"/>
                  </a:lnTo>
                  <a:lnTo>
                    <a:pt x="429" y="145869"/>
                  </a:lnTo>
                  <a:lnTo>
                    <a:pt x="532" y="146912"/>
                  </a:lnTo>
                  <a:lnTo>
                    <a:pt x="658" y="147921"/>
                  </a:lnTo>
                  <a:lnTo>
                    <a:pt x="784" y="148897"/>
                  </a:lnTo>
                  <a:lnTo>
                    <a:pt x="924" y="149839"/>
                  </a:lnTo>
                  <a:lnTo>
                    <a:pt x="1079" y="150747"/>
                  </a:lnTo>
                  <a:lnTo>
                    <a:pt x="1234" y="151622"/>
                  </a:lnTo>
                  <a:lnTo>
                    <a:pt x="1404" y="152496"/>
                  </a:lnTo>
                  <a:lnTo>
                    <a:pt x="1589" y="153304"/>
                  </a:lnTo>
                  <a:lnTo>
                    <a:pt x="1774" y="154078"/>
                  </a:lnTo>
                  <a:lnTo>
                    <a:pt x="1966" y="154818"/>
                  </a:lnTo>
                  <a:lnTo>
                    <a:pt x="2173" y="155491"/>
                  </a:lnTo>
                  <a:lnTo>
                    <a:pt x="2387" y="156163"/>
                  </a:lnTo>
                  <a:lnTo>
                    <a:pt x="2602" y="156769"/>
                  </a:lnTo>
                  <a:lnTo>
                    <a:pt x="2831" y="157341"/>
                  </a:lnTo>
                  <a:lnTo>
                    <a:pt x="3060" y="157845"/>
                  </a:lnTo>
                  <a:lnTo>
                    <a:pt x="3304" y="158316"/>
                  </a:lnTo>
                  <a:lnTo>
                    <a:pt x="3548" y="158720"/>
                  </a:lnTo>
                  <a:lnTo>
                    <a:pt x="3799" y="159090"/>
                  </a:lnTo>
                  <a:lnTo>
                    <a:pt x="4050" y="159427"/>
                  </a:lnTo>
                  <a:lnTo>
                    <a:pt x="4316" y="159696"/>
                  </a:lnTo>
                  <a:lnTo>
                    <a:pt x="4582" y="159898"/>
                  </a:lnTo>
                  <a:lnTo>
                    <a:pt x="4848" y="160032"/>
                  </a:lnTo>
                  <a:lnTo>
                    <a:pt x="5122" y="160133"/>
                  </a:lnTo>
                  <a:lnTo>
                    <a:pt x="5403"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7" y="157341"/>
                  </a:lnTo>
                  <a:lnTo>
                    <a:pt x="8189" y="156769"/>
                  </a:lnTo>
                  <a:lnTo>
                    <a:pt x="8411" y="156163"/>
                  </a:lnTo>
                  <a:lnTo>
                    <a:pt x="8625" y="155491"/>
                  </a:lnTo>
                  <a:lnTo>
                    <a:pt x="8824" y="154818"/>
                  </a:lnTo>
                  <a:lnTo>
                    <a:pt x="9024" y="154078"/>
                  </a:lnTo>
                  <a:lnTo>
                    <a:pt x="9209" y="153304"/>
                  </a:lnTo>
                  <a:lnTo>
                    <a:pt x="9386" y="152496"/>
                  </a:lnTo>
                  <a:lnTo>
                    <a:pt x="9556" y="151622"/>
                  </a:lnTo>
                  <a:lnTo>
                    <a:pt x="9719" y="150747"/>
                  </a:lnTo>
                  <a:lnTo>
                    <a:pt x="9874" y="149839"/>
                  </a:lnTo>
                  <a:lnTo>
                    <a:pt x="10014" y="148897"/>
                  </a:lnTo>
                  <a:lnTo>
                    <a:pt x="10140" y="147921"/>
                  </a:lnTo>
                  <a:lnTo>
                    <a:pt x="10266" y="146912"/>
                  </a:lnTo>
                  <a:lnTo>
                    <a:pt x="10369" y="145869"/>
                  </a:lnTo>
                  <a:lnTo>
                    <a:pt x="10465" y="144826"/>
                  </a:lnTo>
                  <a:lnTo>
                    <a:pt x="10554" y="143716"/>
                  </a:lnTo>
                  <a:lnTo>
                    <a:pt x="10628" y="142640"/>
                  </a:lnTo>
                  <a:lnTo>
                    <a:pt x="10687" y="141496"/>
                  </a:lnTo>
                  <a:lnTo>
                    <a:pt x="10731" y="140352"/>
                  </a:lnTo>
                  <a:lnTo>
                    <a:pt x="10768" y="139174"/>
                  </a:lnTo>
                  <a:lnTo>
                    <a:pt x="10790" y="137997"/>
                  </a:lnTo>
                  <a:lnTo>
                    <a:pt x="10798" y="136820"/>
                  </a:lnTo>
                  <a:lnTo>
                    <a:pt x="10790" y="135608"/>
                  </a:lnTo>
                  <a:lnTo>
                    <a:pt x="10768" y="134431"/>
                  </a:lnTo>
                  <a:lnTo>
                    <a:pt x="10731" y="133254"/>
                  </a:lnTo>
                  <a:lnTo>
                    <a:pt x="10687" y="132110"/>
                  </a:lnTo>
                  <a:lnTo>
                    <a:pt x="10628" y="131000"/>
                  </a:lnTo>
                  <a:lnTo>
                    <a:pt x="10554" y="129889"/>
                  </a:lnTo>
                  <a:lnTo>
                    <a:pt x="10465" y="128813"/>
                  </a:lnTo>
                  <a:lnTo>
                    <a:pt x="10369" y="127736"/>
                  </a:lnTo>
                  <a:lnTo>
                    <a:pt x="10266" y="126727"/>
                  </a:lnTo>
                  <a:lnTo>
                    <a:pt x="10140" y="125718"/>
                  </a:lnTo>
                  <a:lnTo>
                    <a:pt x="10014" y="124742"/>
                  </a:lnTo>
                  <a:lnTo>
                    <a:pt x="9874" y="123800"/>
                  </a:lnTo>
                  <a:lnTo>
                    <a:pt x="9719" y="122858"/>
                  </a:lnTo>
                  <a:lnTo>
                    <a:pt x="9556" y="121984"/>
                  </a:lnTo>
                  <a:lnTo>
                    <a:pt x="9386" y="121143"/>
                  </a:lnTo>
                  <a:lnTo>
                    <a:pt x="9209" y="120335"/>
                  </a:lnTo>
                  <a:lnTo>
                    <a:pt x="9024" y="119562"/>
                  </a:lnTo>
                  <a:lnTo>
                    <a:pt x="8824" y="118821"/>
                  </a:lnTo>
                  <a:lnTo>
                    <a:pt x="8625" y="118115"/>
                  </a:lnTo>
                  <a:lnTo>
                    <a:pt x="8411" y="117476"/>
                  </a:lnTo>
                  <a:lnTo>
                    <a:pt x="8189" y="116870"/>
                  </a:lnTo>
                  <a:lnTo>
                    <a:pt x="7967"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403" y="113472"/>
                  </a:lnTo>
                  <a:close/>
                  <a:moveTo>
                    <a:pt x="5122" y="226945"/>
                  </a:moveTo>
                  <a:lnTo>
                    <a:pt x="4848" y="227046"/>
                  </a:lnTo>
                  <a:lnTo>
                    <a:pt x="4582" y="227214"/>
                  </a:lnTo>
                  <a:lnTo>
                    <a:pt x="4316" y="227416"/>
                  </a:lnTo>
                  <a:lnTo>
                    <a:pt x="4050" y="227651"/>
                  </a:lnTo>
                  <a:lnTo>
                    <a:pt x="3799" y="227988"/>
                  </a:lnTo>
                  <a:lnTo>
                    <a:pt x="3548" y="228358"/>
                  </a:lnTo>
                  <a:lnTo>
                    <a:pt x="3304" y="228761"/>
                  </a:lnTo>
                  <a:lnTo>
                    <a:pt x="3060" y="229232"/>
                  </a:lnTo>
                  <a:lnTo>
                    <a:pt x="2831" y="229771"/>
                  </a:lnTo>
                  <a:lnTo>
                    <a:pt x="2602" y="230309"/>
                  </a:lnTo>
                  <a:lnTo>
                    <a:pt x="2387" y="230915"/>
                  </a:lnTo>
                  <a:lnTo>
                    <a:pt x="2173" y="231587"/>
                  </a:lnTo>
                  <a:lnTo>
                    <a:pt x="1966" y="232260"/>
                  </a:lnTo>
                  <a:lnTo>
                    <a:pt x="1774" y="233000"/>
                  </a:lnTo>
                  <a:lnTo>
                    <a:pt x="1589" y="233774"/>
                  </a:lnTo>
                  <a:lnTo>
                    <a:pt x="1404" y="234581"/>
                  </a:lnTo>
                  <a:lnTo>
                    <a:pt x="1234" y="235422"/>
                  </a:lnTo>
                  <a:lnTo>
                    <a:pt x="1079" y="236331"/>
                  </a:lnTo>
                  <a:lnTo>
                    <a:pt x="924" y="237239"/>
                  </a:lnTo>
                  <a:lnTo>
                    <a:pt x="784" y="238181"/>
                  </a:lnTo>
                  <a:lnTo>
                    <a:pt x="658" y="239157"/>
                  </a:lnTo>
                  <a:lnTo>
                    <a:pt x="532" y="240166"/>
                  </a:lnTo>
                  <a:lnTo>
                    <a:pt x="429" y="241209"/>
                  </a:lnTo>
                  <a:lnTo>
                    <a:pt x="333" y="242252"/>
                  </a:lnTo>
                  <a:lnTo>
                    <a:pt x="244" y="243328"/>
                  </a:lnTo>
                  <a:lnTo>
                    <a:pt x="170" y="244438"/>
                  </a:lnTo>
                  <a:lnTo>
                    <a:pt x="111" y="245582"/>
                  </a:lnTo>
                  <a:lnTo>
                    <a:pt x="67" y="246726"/>
                  </a:lnTo>
                  <a:lnTo>
                    <a:pt x="30" y="247903"/>
                  </a:lnTo>
                  <a:lnTo>
                    <a:pt x="8" y="249081"/>
                  </a:lnTo>
                  <a:lnTo>
                    <a:pt x="0" y="250258"/>
                  </a:lnTo>
                  <a:lnTo>
                    <a:pt x="8" y="251469"/>
                  </a:lnTo>
                  <a:lnTo>
                    <a:pt x="30" y="252647"/>
                  </a:lnTo>
                  <a:lnTo>
                    <a:pt x="67" y="253824"/>
                  </a:lnTo>
                  <a:lnTo>
                    <a:pt x="111" y="254968"/>
                  </a:lnTo>
                  <a:lnTo>
                    <a:pt x="170" y="256078"/>
                  </a:lnTo>
                  <a:lnTo>
                    <a:pt x="244" y="257188"/>
                  </a:lnTo>
                  <a:lnTo>
                    <a:pt x="333" y="258265"/>
                  </a:lnTo>
                  <a:lnTo>
                    <a:pt x="429" y="259341"/>
                  </a:lnTo>
                  <a:lnTo>
                    <a:pt x="532" y="260384"/>
                  </a:lnTo>
                  <a:lnTo>
                    <a:pt x="658" y="261360"/>
                  </a:lnTo>
                  <a:lnTo>
                    <a:pt x="784" y="262336"/>
                  </a:lnTo>
                  <a:lnTo>
                    <a:pt x="924" y="263311"/>
                  </a:lnTo>
                  <a:lnTo>
                    <a:pt x="1079" y="264220"/>
                  </a:lnTo>
                  <a:lnTo>
                    <a:pt x="1234" y="265094"/>
                  </a:lnTo>
                  <a:lnTo>
                    <a:pt x="1404" y="265935"/>
                  </a:lnTo>
                  <a:lnTo>
                    <a:pt x="1589" y="266743"/>
                  </a:lnTo>
                  <a:lnTo>
                    <a:pt x="1774" y="267516"/>
                  </a:lnTo>
                  <a:lnTo>
                    <a:pt x="1966" y="268256"/>
                  </a:lnTo>
                  <a:lnTo>
                    <a:pt x="2173" y="268963"/>
                  </a:lnTo>
                  <a:lnTo>
                    <a:pt x="2387" y="269602"/>
                  </a:lnTo>
                  <a:lnTo>
                    <a:pt x="2602" y="270208"/>
                  </a:lnTo>
                  <a:lnTo>
                    <a:pt x="2831" y="270780"/>
                  </a:lnTo>
                  <a:lnTo>
                    <a:pt x="3060" y="271318"/>
                  </a:lnTo>
                  <a:lnTo>
                    <a:pt x="3304" y="271789"/>
                  </a:lnTo>
                  <a:lnTo>
                    <a:pt x="3548" y="272193"/>
                  </a:lnTo>
                  <a:lnTo>
                    <a:pt x="3799" y="272563"/>
                  </a:lnTo>
                  <a:lnTo>
                    <a:pt x="4050" y="272865"/>
                  </a:lnTo>
                  <a:lnTo>
                    <a:pt x="4316" y="273134"/>
                  </a:lnTo>
                  <a:lnTo>
                    <a:pt x="4582" y="273336"/>
                  </a:lnTo>
                  <a:lnTo>
                    <a:pt x="4848" y="273505"/>
                  </a:lnTo>
                  <a:lnTo>
                    <a:pt x="5122" y="273572"/>
                  </a:lnTo>
                  <a:lnTo>
                    <a:pt x="5403"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7" y="270780"/>
                  </a:lnTo>
                  <a:lnTo>
                    <a:pt x="8189" y="270208"/>
                  </a:lnTo>
                  <a:lnTo>
                    <a:pt x="8411" y="269602"/>
                  </a:lnTo>
                  <a:lnTo>
                    <a:pt x="8625" y="268963"/>
                  </a:lnTo>
                  <a:lnTo>
                    <a:pt x="8824" y="268256"/>
                  </a:lnTo>
                  <a:lnTo>
                    <a:pt x="9024" y="267516"/>
                  </a:lnTo>
                  <a:lnTo>
                    <a:pt x="9209" y="266743"/>
                  </a:lnTo>
                  <a:lnTo>
                    <a:pt x="9386" y="265935"/>
                  </a:lnTo>
                  <a:lnTo>
                    <a:pt x="9556" y="265094"/>
                  </a:lnTo>
                  <a:lnTo>
                    <a:pt x="9719" y="264220"/>
                  </a:lnTo>
                  <a:lnTo>
                    <a:pt x="9874" y="263311"/>
                  </a:lnTo>
                  <a:lnTo>
                    <a:pt x="10014" y="262336"/>
                  </a:lnTo>
                  <a:lnTo>
                    <a:pt x="10140" y="261360"/>
                  </a:lnTo>
                  <a:lnTo>
                    <a:pt x="10266" y="260384"/>
                  </a:lnTo>
                  <a:lnTo>
                    <a:pt x="10369" y="259341"/>
                  </a:lnTo>
                  <a:lnTo>
                    <a:pt x="10465" y="258265"/>
                  </a:lnTo>
                  <a:lnTo>
                    <a:pt x="10554" y="257188"/>
                  </a:lnTo>
                  <a:lnTo>
                    <a:pt x="10628" y="256078"/>
                  </a:lnTo>
                  <a:lnTo>
                    <a:pt x="10687" y="254968"/>
                  </a:lnTo>
                  <a:lnTo>
                    <a:pt x="10731" y="253824"/>
                  </a:lnTo>
                  <a:lnTo>
                    <a:pt x="10768" y="252647"/>
                  </a:lnTo>
                  <a:lnTo>
                    <a:pt x="10790" y="251469"/>
                  </a:lnTo>
                  <a:lnTo>
                    <a:pt x="10798" y="250258"/>
                  </a:lnTo>
                  <a:lnTo>
                    <a:pt x="10790" y="249081"/>
                  </a:lnTo>
                  <a:lnTo>
                    <a:pt x="10768" y="247903"/>
                  </a:lnTo>
                  <a:lnTo>
                    <a:pt x="10731" y="246726"/>
                  </a:lnTo>
                  <a:lnTo>
                    <a:pt x="10687" y="245582"/>
                  </a:lnTo>
                  <a:lnTo>
                    <a:pt x="10628" y="244438"/>
                  </a:lnTo>
                  <a:lnTo>
                    <a:pt x="10554" y="243328"/>
                  </a:lnTo>
                  <a:lnTo>
                    <a:pt x="10465" y="242252"/>
                  </a:lnTo>
                  <a:lnTo>
                    <a:pt x="10369" y="241209"/>
                  </a:lnTo>
                  <a:lnTo>
                    <a:pt x="10266" y="240166"/>
                  </a:lnTo>
                  <a:lnTo>
                    <a:pt x="10140" y="239157"/>
                  </a:lnTo>
                  <a:lnTo>
                    <a:pt x="10014" y="238181"/>
                  </a:lnTo>
                  <a:lnTo>
                    <a:pt x="9874" y="237239"/>
                  </a:lnTo>
                  <a:lnTo>
                    <a:pt x="9719" y="236331"/>
                  </a:lnTo>
                  <a:lnTo>
                    <a:pt x="9556" y="235422"/>
                  </a:lnTo>
                  <a:lnTo>
                    <a:pt x="9386" y="234581"/>
                  </a:lnTo>
                  <a:lnTo>
                    <a:pt x="9209" y="233774"/>
                  </a:lnTo>
                  <a:lnTo>
                    <a:pt x="9024" y="233000"/>
                  </a:lnTo>
                  <a:lnTo>
                    <a:pt x="8824" y="232260"/>
                  </a:lnTo>
                  <a:lnTo>
                    <a:pt x="8625" y="231587"/>
                  </a:lnTo>
                  <a:lnTo>
                    <a:pt x="8411" y="230915"/>
                  </a:lnTo>
                  <a:lnTo>
                    <a:pt x="8189" y="230309"/>
                  </a:lnTo>
                  <a:lnTo>
                    <a:pt x="7967"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22" y="340384"/>
                  </a:moveTo>
                  <a:lnTo>
                    <a:pt x="4848" y="340485"/>
                  </a:lnTo>
                  <a:lnTo>
                    <a:pt x="4582" y="340653"/>
                  </a:lnTo>
                  <a:lnTo>
                    <a:pt x="4316" y="340855"/>
                  </a:lnTo>
                  <a:lnTo>
                    <a:pt x="4050" y="341124"/>
                  </a:lnTo>
                  <a:lnTo>
                    <a:pt x="3799" y="341426"/>
                  </a:lnTo>
                  <a:lnTo>
                    <a:pt x="3548" y="341797"/>
                  </a:lnTo>
                  <a:lnTo>
                    <a:pt x="3304" y="342200"/>
                  </a:lnTo>
                  <a:lnTo>
                    <a:pt x="3060" y="342671"/>
                  </a:lnTo>
                  <a:lnTo>
                    <a:pt x="2831" y="343209"/>
                  </a:lnTo>
                  <a:lnTo>
                    <a:pt x="2602" y="343748"/>
                  </a:lnTo>
                  <a:lnTo>
                    <a:pt x="2387" y="344387"/>
                  </a:lnTo>
                  <a:lnTo>
                    <a:pt x="2173" y="345026"/>
                  </a:lnTo>
                  <a:lnTo>
                    <a:pt x="1966" y="345733"/>
                  </a:lnTo>
                  <a:lnTo>
                    <a:pt x="1774" y="346439"/>
                  </a:lnTo>
                  <a:lnTo>
                    <a:pt x="1589" y="347213"/>
                  </a:lnTo>
                  <a:lnTo>
                    <a:pt x="1404" y="348054"/>
                  </a:lnTo>
                  <a:lnTo>
                    <a:pt x="1234" y="348895"/>
                  </a:lnTo>
                  <a:lnTo>
                    <a:pt x="1079" y="349770"/>
                  </a:lnTo>
                  <a:lnTo>
                    <a:pt x="924" y="350678"/>
                  </a:lnTo>
                  <a:lnTo>
                    <a:pt x="784" y="351620"/>
                  </a:lnTo>
                  <a:lnTo>
                    <a:pt x="658" y="352595"/>
                  </a:lnTo>
                  <a:lnTo>
                    <a:pt x="532" y="353605"/>
                  </a:lnTo>
                  <a:lnTo>
                    <a:pt x="429" y="354648"/>
                  </a:lnTo>
                  <a:lnTo>
                    <a:pt x="333" y="355724"/>
                  </a:lnTo>
                  <a:lnTo>
                    <a:pt x="244" y="356801"/>
                  </a:lnTo>
                  <a:lnTo>
                    <a:pt x="170" y="357911"/>
                  </a:lnTo>
                  <a:lnTo>
                    <a:pt x="111" y="359021"/>
                  </a:lnTo>
                  <a:lnTo>
                    <a:pt x="67" y="360165"/>
                  </a:lnTo>
                  <a:lnTo>
                    <a:pt x="30" y="361342"/>
                  </a:lnTo>
                  <a:lnTo>
                    <a:pt x="8" y="362520"/>
                  </a:lnTo>
                  <a:lnTo>
                    <a:pt x="0" y="363697"/>
                  </a:lnTo>
                  <a:lnTo>
                    <a:pt x="8" y="364908"/>
                  </a:lnTo>
                  <a:lnTo>
                    <a:pt x="30" y="366086"/>
                  </a:lnTo>
                  <a:lnTo>
                    <a:pt x="67" y="367263"/>
                  </a:lnTo>
                  <a:lnTo>
                    <a:pt x="111" y="368407"/>
                  </a:lnTo>
                  <a:lnTo>
                    <a:pt x="170" y="369517"/>
                  </a:lnTo>
                  <a:lnTo>
                    <a:pt x="244" y="370627"/>
                  </a:lnTo>
                  <a:lnTo>
                    <a:pt x="333" y="371704"/>
                  </a:lnTo>
                  <a:lnTo>
                    <a:pt x="429" y="372780"/>
                  </a:lnTo>
                  <a:lnTo>
                    <a:pt x="532" y="373823"/>
                  </a:lnTo>
                  <a:lnTo>
                    <a:pt x="658" y="374799"/>
                  </a:lnTo>
                  <a:lnTo>
                    <a:pt x="784" y="375808"/>
                  </a:lnTo>
                  <a:lnTo>
                    <a:pt x="924" y="376750"/>
                  </a:lnTo>
                  <a:lnTo>
                    <a:pt x="1079" y="377658"/>
                  </a:lnTo>
                  <a:lnTo>
                    <a:pt x="1234" y="378533"/>
                  </a:lnTo>
                  <a:lnTo>
                    <a:pt x="1404" y="379374"/>
                  </a:lnTo>
                  <a:lnTo>
                    <a:pt x="1589" y="380215"/>
                  </a:lnTo>
                  <a:lnTo>
                    <a:pt x="1774" y="380989"/>
                  </a:lnTo>
                  <a:lnTo>
                    <a:pt x="1966" y="381695"/>
                  </a:lnTo>
                  <a:lnTo>
                    <a:pt x="2173" y="382402"/>
                  </a:lnTo>
                  <a:lnTo>
                    <a:pt x="2387" y="383041"/>
                  </a:lnTo>
                  <a:lnTo>
                    <a:pt x="2602" y="383680"/>
                  </a:lnTo>
                  <a:lnTo>
                    <a:pt x="2831" y="384218"/>
                  </a:lnTo>
                  <a:lnTo>
                    <a:pt x="3060" y="384757"/>
                  </a:lnTo>
                  <a:lnTo>
                    <a:pt x="3304" y="385228"/>
                  </a:lnTo>
                  <a:lnTo>
                    <a:pt x="3548" y="385631"/>
                  </a:lnTo>
                  <a:lnTo>
                    <a:pt x="3799" y="386001"/>
                  </a:lnTo>
                  <a:lnTo>
                    <a:pt x="4050" y="386304"/>
                  </a:lnTo>
                  <a:lnTo>
                    <a:pt x="4316" y="386573"/>
                  </a:lnTo>
                  <a:lnTo>
                    <a:pt x="4582" y="386775"/>
                  </a:lnTo>
                  <a:lnTo>
                    <a:pt x="4848" y="386943"/>
                  </a:lnTo>
                  <a:lnTo>
                    <a:pt x="5122"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7" y="384218"/>
                  </a:lnTo>
                  <a:lnTo>
                    <a:pt x="8189" y="383680"/>
                  </a:lnTo>
                  <a:lnTo>
                    <a:pt x="8411" y="383041"/>
                  </a:lnTo>
                  <a:lnTo>
                    <a:pt x="8625" y="382402"/>
                  </a:lnTo>
                  <a:lnTo>
                    <a:pt x="8824" y="381695"/>
                  </a:lnTo>
                  <a:lnTo>
                    <a:pt x="9024" y="380989"/>
                  </a:lnTo>
                  <a:lnTo>
                    <a:pt x="9209" y="380215"/>
                  </a:lnTo>
                  <a:lnTo>
                    <a:pt x="9386" y="379374"/>
                  </a:lnTo>
                  <a:lnTo>
                    <a:pt x="9556" y="378533"/>
                  </a:lnTo>
                  <a:lnTo>
                    <a:pt x="9719" y="377658"/>
                  </a:lnTo>
                  <a:lnTo>
                    <a:pt x="9874" y="376750"/>
                  </a:lnTo>
                  <a:lnTo>
                    <a:pt x="10014" y="375808"/>
                  </a:lnTo>
                  <a:lnTo>
                    <a:pt x="10140" y="374799"/>
                  </a:lnTo>
                  <a:lnTo>
                    <a:pt x="10266" y="373823"/>
                  </a:lnTo>
                  <a:lnTo>
                    <a:pt x="10369" y="372780"/>
                  </a:lnTo>
                  <a:lnTo>
                    <a:pt x="10465" y="371704"/>
                  </a:lnTo>
                  <a:lnTo>
                    <a:pt x="10554" y="370627"/>
                  </a:lnTo>
                  <a:lnTo>
                    <a:pt x="10628" y="369517"/>
                  </a:lnTo>
                  <a:lnTo>
                    <a:pt x="10687" y="368407"/>
                  </a:lnTo>
                  <a:lnTo>
                    <a:pt x="10731" y="367263"/>
                  </a:lnTo>
                  <a:lnTo>
                    <a:pt x="10768" y="366086"/>
                  </a:lnTo>
                  <a:lnTo>
                    <a:pt x="10790" y="364908"/>
                  </a:lnTo>
                  <a:lnTo>
                    <a:pt x="10798" y="363697"/>
                  </a:lnTo>
                  <a:lnTo>
                    <a:pt x="10790" y="362520"/>
                  </a:lnTo>
                  <a:lnTo>
                    <a:pt x="10768" y="361342"/>
                  </a:lnTo>
                  <a:lnTo>
                    <a:pt x="10731" y="360165"/>
                  </a:lnTo>
                  <a:lnTo>
                    <a:pt x="10687" y="359021"/>
                  </a:lnTo>
                  <a:lnTo>
                    <a:pt x="10628" y="357911"/>
                  </a:lnTo>
                  <a:lnTo>
                    <a:pt x="10554" y="356801"/>
                  </a:lnTo>
                  <a:lnTo>
                    <a:pt x="10465" y="355724"/>
                  </a:lnTo>
                  <a:lnTo>
                    <a:pt x="10369" y="354648"/>
                  </a:lnTo>
                  <a:lnTo>
                    <a:pt x="10266" y="353605"/>
                  </a:lnTo>
                  <a:lnTo>
                    <a:pt x="10140" y="352595"/>
                  </a:lnTo>
                  <a:lnTo>
                    <a:pt x="10014" y="351620"/>
                  </a:lnTo>
                  <a:lnTo>
                    <a:pt x="9874" y="350678"/>
                  </a:lnTo>
                  <a:lnTo>
                    <a:pt x="9719" y="349770"/>
                  </a:lnTo>
                  <a:lnTo>
                    <a:pt x="9556" y="348895"/>
                  </a:lnTo>
                  <a:lnTo>
                    <a:pt x="9386" y="348054"/>
                  </a:lnTo>
                  <a:lnTo>
                    <a:pt x="9209" y="347213"/>
                  </a:lnTo>
                  <a:lnTo>
                    <a:pt x="9024" y="346439"/>
                  </a:lnTo>
                  <a:lnTo>
                    <a:pt x="8824" y="345733"/>
                  </a:lnTo>
                  <a:lnTo>
                    <a:pt x="8625" y="345026"/>
                  </a:lnTo>
                  <a:lnTo>
                    <a:pt x="8411" y="344387"/>
                  </a:lnTo>
                  <a:lnTo>
                    <a:pt x="8189" y="343748"/>
                  </a:lnTo>
                  <a:lnTo>
                    <a:pt x="7967"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403" y="453822"/>
                  </a:moveTo>
                  <a:lnTo>
                    <a:pt x="5122" y="453856"/>
                  </a:lnTo>
                  <a:lnTo>
                    <a:pt x="4848" y="453957"/>
                  </a:lnTo>
                  <a:lnTo>
                    <a:pt x="4582" y="454092"/>
                  </a:lnTo>
                  <a:lnTo>
                    <a:pt x="4316" y="454293"/>
                  </a:lnTo>
                  <a:lnTo>
                    <a:pt x="4050" y="454562"/>
                  </a:lnTo>
                  <a:lnTo>
                    <a:pt x="3799" y="454865"/>
                  </a:lnTo>
                  <a:lnTo>
                    <a:pt x="3548" y="455235"/>
                  </a:lnTo>
                  <a:lnTo>
                    <a:pt x="3304" y="455639"/>
                  </a:lnTo>
                  <a:lnTo>
                    <a:pt x="3060" y="456110"/>
                  </a:lnTo>
                  <a:lnTo>
                    <a:pt x="2831" y="456615"/>
                  </a:lnTo>
                  <a:lnTo>
                    <a:pt x="2602" y="457153"/>
                  </a:lnTo>
                  <a:lnTo>
                    <a:pt x="2387" y="457758"/>
                  </a:lnTo>
                  <a:lnTo>
                    <a:pt x="2173" y="458398"/>
                  </a:lnTo>
                  <a:lnTo>
                    <a:pt x="1966" y="459104"/>
                  </a:lnTo>
                  <a:lnTo>
                    <a:pt x="1774" y="459811"/>
                  </a:lnTo>
                  <a:lnTo>
                    <a:pt x="1589" y="460584"/>
                  </a:lnTo>
                  <a:lnTo>
                    <a:pt x="1404" y="461392"/>
                  </a:lnTo>
                  <a:lnTo>
                    <a:pt x="1234" y="462233"/>
                  </a:lnTo>
                  <a:lnTo>
                    <a:pt x="1079" y="463141"/>
                  </a:lnTo>
                  <a:lnTo>
                    <a:pt x="924" y="464049"/>
                  </a:lnTo>
                  <a:lnTo>
                    <a:pt x="784" y="464991"/>
                  </a:lnTo>
                  <a:lnTo>
                    <a:pt x="658" y="465967"/>
                  </a:lnTo>
                  <a:lnTo>
                    <a:pt x="532" y="466976"/>
                  </a:lnTo>
                  <a:lnTo>
                    <a:pt x="429" y="468019"/>
                  </a:lnTo>
                  <a:lnTo>
                    <a:pt x="333" y="469062"/>
                  </a:lnTo>
                  <a:lnTo>
                    <a:pt x="244" y="470172"/>
                  </a:lnTo>
                  <a:lnTo>
                    <a:pt x="170" y="471282"/>
                  </a:lnTo>
                  <a:lnTo>
                    <a:pt x="111" y="472426"/>
                  </a:lnTo>
                  <a:lnTo>
                    <a:pt x="67" y="473570"/>
                  </a:lnTo>
                  <a:lnTo>
                    <a:pt x="30" y="474747"/>
                  </a:lnTo>
                  <a:lnTo>
                    <a:pt x="8" y="475958"/>
                  </a:lnTo>
                  <a:lnTo>
                    <a:pt x="0" y="477170"/>
                  </a:lnTo>
                  <a:lnTo>
                    <a:pt x="8" y="478381"/>
                  </a:lnTo>
                  <a:lnTo>
                    <a:pt x="30" y="479558"/>
                  </a:lnTo>
                  <a:lnTo>
                    <a:pt x="67" y="480702"/>
                  </a:lnTo>
                  <a:lnTo>
                    <a:pt x="111" y="481879"/>
                  </a:lnTo>
                  <a:lnTo>
                    <a:pt x="170" y="482989"/>
                  </a:lnTo>
                  <a:lnTo>
                    <a:pt x="244" y="484100"/>
                  </a:lnTo>
                  <a:lnTo>
                    <a:pt x="333" y="485176"/>
                  </a:lnTo>
                  <a:lnTo>
                    <a:pt x="429" y="486253"/>
                  </a:lnTo>
                  <a:lnTo>
                    <a:pt x="532" y="487262"/>
                  </a:lnTo>
                  <a:lnTo>
                    <a:pt x="658" y="488271"/>
                  </a:lnTo>
                  <a:lnTo>
                    <a:pt x="784" y="489247"/>
                  </a:lnTo>
                  <a:lnTo>
                    <a:pt x="924" y="490189"/>
                  </a:lnTo>
                  <a:lnTo>
                    <a:pt x="1079" y="491131"/>
                  </a:lnTo>
                  <a:lnTo>
                    <a:pt x="1234" y="492005"/>
                  </a:lnTo>
                  <a:lnTo>
                    <a:pt x="1404" y="492846"/>
                  </a:lnTo>
                  <a:lnTo>
                    <a:pt x="1589" y="493654"/>
                  </a:lnTo>
                  <a:lnTo>
                    <a:pt x="1774" y="494428"/>
                  </a:lnTo>
                  <a:lnTo>
                    <a:pt x="1966" y="495168"/>
                  </a:lnTo>
                  <a:lnTo>
                    <a:pt x="2173" y="495874"/>
                  </a:lnTo>
                  <a:lnTo>
                    <a:pt x="2387" y="496513"/>
                  </a:lnTo>
                  <a:lnTo>
                    <a:pt x="2602" y="497119"/>
                  </a:lnTo>
                  <a:lnTo>
                    <a:pt x="2831" y="497691"/>
                  </a:lnTo>
                  <a:lnTo>
                    <a:pt x="3060" y="498195"/>
                  </a:lnTo>
                  <a:lnTo>
                    <a:pt x="3304" y="498666"/>
                  </a:lnTo>
                  <a:lnTo>
                    <a:pt x="3548" y="499104"/>
                  </a:lnTo>
                  <a:lnTo>
                    <a:pt x="3799" y="499474"/>
                  </a:lnTo>
                  <a:lnTo>
                    <a:pt x="4050" y="499777"/>
                  </a:lnTo>
                  <a:lnTo>
                    <a:pt x="4316" y="500046"/>
                  </a:lnTo>
                  <a:lnTo>
                    <a:pt x="4582" y="500248"/>
                  </a:lnTo>
                  <a:lnTo>
                    <a:pt x="4848" y="500382"/>
                  </a:lnTo>
                  <a:lnTo>
                    <a:pt x="5122" y="500483"/>
                  </a:lnTo>
                  <a:lnTo>
                    <a:pt x="5403"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7" y="497691"/>
                  </a:lnTo>
                  <a:lnTo>
                    <a:pt x="8189" y="497119"/>
                  </a:lnTo>
                  <a:lnTo>
                    <a:pt x="8411" y="496513"/>
                  </a:lnTo>
                  <a:lnTo>
                    <a:pt x="8625" y="495874"/>
                  </a:lnTo>
                  <a:lnTo>
                    <a:pt x="8824" y="495168"/>
                  </a:lnTo>
                  <a:lnTo>
                    <a:pt x="9024" y="494428"/>
                  </a:lnTo>
                  <a:lnTo>
                    <a:pt x="9209" y="493654"/>
                  </a:lnTo>
                  <a:lnTo>
                    <a:pt x="9386" y="492846"/>
                  </a:lnTo>
                  <a:lnTo>
                    <a:pt x="9556" y="492005"/>
                  </a:lnTo>
                  <a:lnTo>
                    <a:pt x="9719" y="491131"/>
                  </a:lnTo>
                  <a:lnTo>
                    <a:pt x="9874" y="490189"/>
                  </a:lnTo>
                  <a:lnTo>
                    <a:pt x="10014" y="489247"/>
                  </a:lnTo>
                  <a:lnTo>
                    <a:pt x="10140" y="488271"/>
                  </a:lnTo>
                  <a:lnTo>
                    <a:pt x="10266" y="487262"/>
                  </a:lnTo>
                  <a:lnTo>
                    <a:pt x="10369" y="486253"/>
                  </a:lnTo>
                  <a:lnTo>
                    <a:pt x="10465" y="485176"/>
                  </a:lnTo>
                  <a:lnTo>
                    <a:pt x="10554" y="484100"/>
                  </a:lnTo>
                  <a:lnTo>
                    <a:pt x="10628" y="482989"/>
                  </a:lnTo>
                  <a:lnTo>
                    <a:pt x="10687" y="481879"/>
                  </a:lnTo>
                  <a:lnTo>
                    <a:pt x="10731" y="480702"/>
                  </a:lnTo>
                  <a:lnTo>
                    <a:pt x="10768" y="479558"/>
                  </a:lnTo>
                  <a:lnTo>
                    <a:pt x="10790" y="478381"/>
                  </a:lnTo>
                  <a:lnTo>
                    <a:pt x="10798" y="477170"/>
                  </a:lnTo>
                  <a:lnTo>
                    <a:pt x="10790" y="475958"/>
                  </a:lnTo>
                  <a:lnTo>
                    <a:pt x="10768" y="474747"/>
                  </a:lnTo>
                  <a:lnTo>
                    <a:pt x="10731" y="473570"/>
                  </a:lnTo>
                  <a:lnTo>
                    <a:pt x="10687" y="472426"/>
                  </a:lnTo>
                  <a:lnTo>
                    <a:pt x="10628" y="471282"/>
                  </a:lnTo>
                  <a:lnTo>
                    <a:pt x="10554" y="470172"/>
                  </a:lnTo>
                  <a:lnTo>
                    <a:pt x="10465" y="469062"/>
                  </a:lnTo>
                  <a:lnTo>
                    <a:pt x="10369" y="468019"/>
                  </a:lnTo>
                  <a:lnTo>
                    <a:pt x="10266" y="466976"/>
                  </a:lnTo>
                  <a:lnTo>
                    <a:pt x="10140" y="465967"/>
                  </a:lnTo>
                  <a:lnTo>
                    <a:pt x="10014" y="464991"/>
                  </a:lnTo>
                  <a:lnTo>
                    <a:pt x="9874" y="464049"/>
                  </a:lnTo>
                  <a:lnTo>
                    <a:pt x="9719" y="463141"/>
                  </a:lnTo>
                  <a:lnTo>
                    <a:pt x="9556" y="462233"/>
                  </a:lnTo>
                  <a:lnTo>
                    <a:pt x="9386" y="461392"/>
                  </a:lnTo>
                  <a:lnTo>
                    <a:pt x="9209" y="460584"/>
                  </a:lnTo>
                  <a:lnTo>
                    <a:pt x="9024" y="459811"/>
                  </a:lnTo>
                  <a:lnTo>
                    <a:pt x="8824" y="459104"/>
                  </a:lnTo>
                  <a:lnTo>
                    <a:pt x="8625" y="458398"/>
                  </a:lnTo>
                  <a:lnTo>
                    <a:pt x="8411" y="457758"/>
                  </a:lnTo>
                  <a:lnTo>
                    <a:pt x="8189" y="457153"/>
                  </a:lnTo>
                  <a:lnTo>
                    <a:pt x="7967"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403" y="453822"/>
                  </a:lnTo>
                  <a:close/>
                  <a:moveTo>
                    <a:pt x="5122" y="567059"/>
                  </a:moveTo>
                  <a:lnTo>
                    <a:pt x="4848" y="567160"/>
                  </a:lnTo>
                  <a:lnTo>
                    <a:pt x="4582" y="567328"/>
                  </a:lnTo>
                  <a:lnTo>
                    <a:pt x="4316" y="567530"/>
                  </a:lnTo>
                  <a:lnTo>
                    <a:pt x="4050" y="567766"/>
                  </a:lnTo>
                  <a:lnTo>
                    <a:pt x="3799" y="568102"/>
                  </a:lnTo>
                  <a:lnTo>
                    <a:pt x="3548" y="568472"/>
                  </a:lnTo>
                  <a:lnTo>
                    <a:pt x="3304" y="568876"/>
                  </a:lnTo>
                  <a:lnTo>
                    <a:pt x="3060" y="569347"/>
                  </a:lnTo>
                  <a:lnTo>
                    <a:pt x="2831" y="569885"/>
                  </a:lnTo>
                  <a:lnTo>
                    <a:pt x="2602" y="570423"/>
                  </a:lnTo>
                  <a:lnTo>
                    <a:pt x="2387" y="571029"/>
                  </a:lnTo>
                  <a:lnTo>
                    <a:pt x="2173" y="571702"/>
                  </a:lnTo>
                  <a:lnTo>
                    <a:pt x="1966" y="572408"/>
                  </a:lnTo>
                  <a:lnTo>
                    <a:pt x="1774" y="573115"/>
                  </a:lnTo>
                  <a:lnTo>
                    <a:pt x="1589" y="573889"/>
                  </a:lnTo>
                  <a:lnTo>
                    <a:pt x="1404" y="574730"/>
                  </a:lnTo>
                  <a:lnTo>
                    <a:pt x="1234" y="575571"/>
                  </a:lnTo>
                  <a:lnTo>
                    <a:pt x="1079" y="576445"/>
                  </a:lnTo>
                  <a:lnTo>
                    <a:pt x="924" y="577354"/>
                  </a:lnTo>
                  <a:lnTo>
                    <a:pt x="784" y="578296"/>
                  </a:lnTo>
                  <a:lnTo>
                    <a:pt x="658" y="579271"/>
                  </a:lnTo>
                  <a:lnTo>
                    <a:pt x="532" y="580280"/>
                  </a:lnTo>
                  <a:lnTo>
                    <a:pt x="429" y="581323"/>
                  </a:lnTo>
                  <a:lnTo>
                    <a:pt x="333" y="582400"/>
                  </a:lnTo>
                  <a:lnTo>
                    <a:pt x="244" y="583476"/>
                  </a:lnTo>
                  <a:lnTo>
                    <a:pt x="170" y="584586"/>
                  </a:lnTo>
                  <a:lnTo>
                    <a:pt x="111" y="585697"/>
                  </a:lnTo>
                  <a:lnTo>
                    <a:pt x="67" y="586840"/>
                  </a:lnTo>
                  <a:lnTo>
                    <a:pt x="30" y="588018"/>
                  </a:lnTo>
                  <a:lnTo>
                    <a:pt x="8" y="589195"/>
                  </a:lnTo>
                  <a:lnTo>
                    <a:pt x="0" y="590373"/>
                  </a:lnTo>
                  <a:lnTo>
                    <a:pt x="8" y="591618"/>
                  </a:lnTo>
                  <a:lnTo>
                    <a:pt x="30" y="592795"/>
                  </a:lnTo>
                  <a:lnTo>
                    <a:pt x="67" y="593972"/>
                  </a:lnTo>
                  <a:lnTo>
                    <a:pt x="111" y="595150"/>
                  </a:lnTo>
                  <a:lnTo>
                    <a:pt x="170" y="596294"/>
                  </a:lnTo>
                  <a:lnTo>
                    <a:pt x="244" y="597404"/>
                  </a:lnTo>
                  <a:lnTo>
                    <a:pt x="333" y="598480"/>
                  </a:lnTo>
                  <a:lnTo>
                    <a:pt x="429" y="599557"/>
                  </a:lnTo>
                  <a:lnTo>
                    <a:pt x="532" y="600600"/>
                  </a:lnTo>
                  <a:lnTo>
                    <a:pt x="658" y="601609"/>
                  </a:lnTo>
                  <a:lnTo>
                    <a:pt x="784" y="602585"/>
                  </a:lnTo>
                  <a:lnTo>
                    <a:pt x="924" y="603527"/>
                  </a:lnTo>
                  <a:lnTo>
                    <a:pt x="1079" y="604435"/>
                  </a:lnTo>
                  <a:lnTo>
                    <a:pt x="1234" y="605310"/>
                  </a:lnTo>
                  <a:lnTo>
                    <a:pt x="1404" y="606151"/>
                  </a:lnTo>
                  <a:lnTo>
                    <a:pt x="1589" y="606958"/>
                  </a:lnTo>
                  <a:lnTo>
                    <a:pt x="1774" y="607732"/>
                  </a:lnTo>
                  <a:lnTo>
                    <a:pt x="1966" y="608472"/>
                  </a:lnTo>
                  <a:lnTo>
                    <a:pt x="2173" y="609145"/>
                  </a:lnTo>
                  <a:lnTo>
                    <a:pt x="2387" y="609784"/>
                  </a:lnTo>
                  <a:lnTo>
                    <a:pt x="2602" y="610389"/>
                  </a:lnTo>
                  <a:lnTo>
                    <a:pt x="2831" y="610961"/>
                  </a:lnTo>
                  <a:lnTo>
                    <a:pt x="3060" y="611466"/>
                  </a:lnTo>
                  <a:lnTo>
                    <a:pt x="3304" y="611937"/>
                  </a:lnTo>
                  <a:lnTo>
                    <a:pt x="3548" y="612341"/>
                  </a:lnTo>
                  <a:lnTo>
                    <a:pt x="3799" y="612711"/>
                  </a:lnTo>
                  <a:lnTo>
                    <a:pt x="4050" y="613013"/>
                  </a:lnTo>
                  <a:lnTo>
                    <a:pt x="4316" y="613249"/>
                  </a:lnTo>
                  <a:lnTo>
                    <a:pt x="4582" y="613451"/>
                  </a:lnTo>
                  <a:lnTo>
                    <a:pt x="4848" y="613619"/>
                  </a:lnTo>
                  <a:lnTo>
                    <a:pt x="5122" y="613686"/>
                  </a:lnTo>
                  <a:lnTo>
                    <a:pt x="5403"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7" y="610961"/>
                  </a:lnTo>
                  <a:lnTo>
                    <a:pt x="8189" y="610389"/>
                  </a:lnTo>
                  <a:lnTo>
                    <a:pt x="8411" y="609784"/>
                  </a:lnTo>
                  <a:lnTo>
                    <a:pt x="8625" y="609145"/>
                  </a:lnTo>
                  <a:lnTo>
                    <a:pt x="8824" y="608472"/>
                  </a:lnTo>
                  <a:lnTo>
                    <a:pt x="9024" y="607732"/>
                  </a:lnTo>
                  <a:lnTo>
                    <a:pt x="9209" y="606958"/>
                  </a:lnTo>
                  <a:lnTo>
                    <a:pt x="9386" y="606151"/>
                  </a:lnTo>
                  <a:lnTo>
                    <a:pt x="9556" y="605310"/>
                  </a:lnTo>
                  <a:lnTo>
                    <a:pt x="9719" y="604435"/>
                  </a:lnTo>
                  <a:lnTo>
                    <a:pt x="9874" y="603527"/>
                  </a:lnTo>
                  <a:lnTo>
                    <a:pt x="10014" y="602585"/>
                  </a:lnTo>
                  <a:lnTo>
                    <a:pt x="10140" y="601609"/>
                  </a:lnTo>
                  <a:lnTo>
                    <a:pt x="10266" y="600600"/>
                  </a:lnTo>
                  <a:lnTo>
                    <a:pt x="10369" y="599557"/>
                  </a:lnTo>
                  <a:lnTo>
                    <a:pt x="10465" y="598480"/>
                  </a:lnTo>
                  <a:lnTo>
                    <a:pt x="10554" y="597404"/>
                  </a:lnTo>
                  <a:lnTo>
                    <a:pt x="10628" y="596294"/>
                  </a:lnTo>
                  <a:lnTo>
                    <a:pt x="10687" y="595150"/>
                  </a:lnTo>
                  <a:lnTo>
                    <a:pt x="10731" y="593972"/>
                  </a:lnTo>
                  <a:lnTo>
                    <a:pt x="10768" y="592795"/>
                  </a:lnTo>
                  <a:lnTo>
                    <a:pt x="10790" y="591618"/>
                  </a:lnTo>
                  <a:lnTo>
                    <a:pt x="10798" y="590373"/>
                  </a:lnTo>
                  <a:lnTo>
                    <a:pt x="10790" y="589195"/>
                  </a:lnTo>
                  <a:lnTo>
                    <a:pt x="10768" y="588018"/>
                  </a:lnTo>
                  <a:lnTo>
                    <a:pt x="10731" y="586840"/>
                  </a:lnTo>
                  <a:lnTo>
                    <a:pt x="10687" y="585697"/>
                  </a:lnTo>
                  <a:lnTo>
                    <a:pt x="10628" y="584586"/>
                  </a:lnTo>
                  <a:lnTo>
                    <a:pt x="10554" y="583476"/>
                  </a:lnTo>
                  <a:lnTo>
                    <a:pt x="10465" y="582400"/>
                  </a:lnTo>
                  <a:lnTo>
                    <a:pt x="10369" y="581323"/>
                  </a:lnTo>
                  <a:lnTo>
                    <a:pt x="10266" y="580280"/>
                  </a:lnTo>
                  <a:lnTo>
                    <a:pt x="10140" y="579271"/>
                  </a:lnTo>
                  <a:lnTo>
                    <a:pt x="10014" y="578296"/>
                  </a:lnTo>
                  <a:lnTo>
                    <a:pt x="9874" y="577354"/>
                  </a:lnTo>
                  <a:lnTo>
                    <a:pt x="9719" y="576445"/>
                  </a:lnTo>
                  <a:lnTo>
                    <a:pt x="9556" y="575571"/>
                  </a:lnTo>
                  <a:lnTo>
                    <a:pt x="9386" y="574730"/>
                  </a:lnTo>
                  <a:lnTo>
                    <a:pt x="9209" y="573889"/>
                  </a:lnTo>
                  <a:lnTo>
                    <a:pt x="9024" y="573115"/>
                  </a:lnTo>
                  <a:lnTo>
                    <a:pt x="8824" y="572408"/>
                  </a:lnTo>
                  <a:lnTo>
                    <a:pt x="8625" y="571702"/>
                  </a:lnTo>
                  <a:lnTo>
                    <a:pt x="8411" y="571029"/>
                  </a:lnTo>
                  <a:lnTo>
                    <a:pt x="8189" y="570423"/>
                  </a:lnTo>
                  <a:lnTo>
                    <a:pt x="7967"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5"/>
            <p:cNvSpPr/>
            <p:nvPr/>
          </p:nvSpPr>
          <p:spPr>
            <a:xfrm>
              <a:off x="11564345" y="1047749"/>
              <a:ext cx="55637" cy="876085"/>
            </a:xfrm>
            <a:custGeom>
              <a:avLst/>
              <a:gdLst/>
              <a:ahLst/>
              <a:cxnLst/>
              <a:rect l="l" t="t" r="r" b="b"/>
              <a:pathLst>
                <a:path w="10798" h="613720" extrusionOk="0">
                  <a:moveTo>
                    <a:pt x="5396" y="0"/>
                  </a:moveTo>
                  <a:lnTo>
                    <a:pt x="5115" y="34"/>
                  </a:lnTo>
                  <a:lnTo>
                    <a:pt x="4841" y="135"/>
                  </a:lnTo>
                  <a:lnTo>
                    <a:pt x="4568" y="269"/>
                  </a:lnTo>
                  <a:lnTo>
                    <a:pt x="4302" y="471"/>
                  </a:lnTo>
                  <a:lnTo>
                    <a:pt x="4036" y="740"/>
                  </a:lnTo>
                  <a:lnTo>
                    <a:pt x="3777" y="1043"/>
                  </a:lnTo>
                  <a:lnTo>
                    <a:pt x="3526" y="1413"/>
                  </a:lnTo>
                  <a:lnTo>
                    <a:pt x="3282" y="1850"/>
                  </a:lnTo>
                  <a:lnTo>
                    <a:pt x="3038" y="2321"/>
                  </a:lnTo>
                  <a:lnTo>
                    <a:pt x="2809" y="2826"/>
                  </a:lnTo>
                  <a:lnTo>
                    <a:pt x="2580" y="3398"/>
                  </a:lnTo>
                  <a:lnTo>
                    <a:pt x="2358" y="4003"/>
                  </a:lnTo>
                  <a:lnTo>
                    <a:pt x="2151" y="4643"/>
                  </a:lnTo>
                  <a:lnTo>
                    <a:pt x="1944" y="5349"/>
                  </a:lnTo>
                  <a:lnTo>
                    <a:pt x="1752" y="6089"/>
                  </a:lnTo>
                  <a:lnTo>
                    <a:pt x="1567" y="6863"/>
                  </a:lnTo>
                  <a:lnTo>
                    <a:pt x="1390" y="7670"/>
                  </a:lnTo>
                  <a:lnTo>
                    <a:pt x="1220" y="8511"/>
                  </a:lnTo>
                  <a:lnTo>
                    <a:pt x="1057" y="9420"/>
                  </a:lnTo>
                  <a:lnTo>
                    <a:pt x="910" y="10328"/>
                  </a:lnTo>
                  <a:lnTo>
                    <a:pt x="769" y="11270"/>
                  </a:lnTo>
                  <a:lnTo>
                    <a:pt x="644" y="12245"/>
                  </a:lnTo>
                  <a:lnTo>
                    <a:pt x="525" y="13255"/>
                  </a:lnTo>
                  <a:lnTo>
                    <a:pt x="422" y="14298"/>
                  </a:lnTo>
                  <a:lnTo>
                    <a:pt x="326" y="15340"/>
                  </a:lnTo>
                  <a:lnTo>
                    <a:pt x="237" y="16417"/>
                  </a:lnTo>
                  <a:lnTo>
                    <a:pt x="171" y="17527"/>
                  </a:lnTo>
                  <a:lnTo>
                    <a:pt x="111" y="18671"/>
                  </a:lnTo>
                  <a:lnTo>
                    <a:pt x="60" y="19815"/>
                  </a:lnTo>
                  <a:lnTo>
                    <a:pt x="30" y="20959"/>
                  </a:lnTo>
                  <a:lnTo>
                    <a:pt x="8" y="22136"/>
                  </a:lnTo>
                  <a:lnTo>
                    <a:pt x="1" y="23347"/>
                  </a:lnTo>
                  <a:lnTo>
                    <a:pt x="8" y="24558"/>
                  </a:lnTo>
                  <a:lnTo>
                    <a:pt x="30" y="25736"/>
                  </a:lnTo>
                  <a:lnTo>
                    <a:pt x="60" y="26879"/>
                  </a:lnTo>
                  <a:lnTo>
                    <a:pt x="111" y="28023"/>
                  </a:lnTo>
                  <a:lnTo>
                    <a:pt x="171" y="29167"/>
                  </a:lnTo>
                  <a:lnTo>
                    <a:pt x="237" y="30277"/>
                  </a:lnTo>
                  <a:lnTo>
                    <a:pt x="326" y="31354"/>
                  </a:lnTo>
                  <a:lnTo>
                    <a:pt x="422" y="32397"/>
                  </a:lnTo>
                  <a:lnTo>
                    <a:pt x="525" y="33440"/>
                  </a:lnTo>
                  <a:lnTo>
                    <a:pt x="644" y="34449"/>
                  </a:lnTo>
                  <a:lnTo>
                    <a:pt x="769" y="35424"/>
                  </a:lnTo>
                  <a:lnTo>
                    <a:pt x="910" y="36366"/>
                  </a:lnTo>
                  <a:lnTo>
                    <a:pt x="1057" y="37275"/>
                  </a:lnTo>
                  <a:lnTo>
                    <a:pt x="1220" y="38183"/>
                  </a:lnTo>
                  <a:lnTo>
                    <a:pt x="1390" y="39024"/>
                  </a:lnTo>
                  <a:lnTo>
                    <a:pt x="1567" y="39831"/>
                  </a:lnTo>
                  <a:lnTo>
                    <a:pt x="1752" y="40605"/>
                  </a:lnTo>
                  <a:lnTo>
                    <a:pt x="1944" y="41345"/>
                  </a:lnTo>
                  <a:lnTo>
                    <a:pt x="2151" y="42052"/>
                  </a:lnTo>
                  <a:lnTo>
                    <a:pt x="2358" y="42691"/>
                  </a:lnTo>
                  <a:lnTo>
                    <a:pt x="2580" y="43296"/>
                  </a:lnTo>
                  <a:lnTo>
                    <a:pt x="2809" y="43868"/>
                  </a:lnTo>
                  <a:lnTo>
                    <a:pt x="3038" y="44373"/>
                  </a:lnTo>
                  <a:lnTo>
                    <a:pt x="3282" y="44844"/>
                  </a:lnTo>
                  <a:lnTo>
                    <a:pt x="3526" y="45281"/>
                  </a:lnTo>
                  <a:lnTo>
                    <a:pt x="3777" y="45651"/>
                  </a:lnTo>
                  <a:lnTo>
                    <a:pt x="4036" y="45954"/>
                  </a:lnTo>
                  <a:lnTo>
                    <a:pt x="4302" y="46223"/>
                  </a:lnTo>
                  <a:lnTo>
                    <a:pt x="4568" y="46425"/>
                  </a:lnTo>
                  <a:lnTo>
                    <a:pt x="4841" y="46560"/>
                  </a:lnTo>
                  <a:lnTo>
                    <a:pt x="5115" y="46661"/>
                  </a:lnTo>
                  <a:lnTo>
                    <a:pt x="5396" y="46694"/>
                  </a:lnTo>
                  <a:lnTo>
                    <a:pt x="5676" y="46661"/>
                  </a:lnTo>
                  <a:lnTo>
                    <a:pt x="5950" y="46560"/>
                  </a:lnTo>
                  <a:lnTo>
                    <a:pt x="6216" y="46425"/>
                  </a:lnTo>
                  <a:lnTo>
                    <a:pt x="6482" y="46223"/>
                  </a:lnTo>
                  <a:lnTo>
                    <a:pt x="6741" y="45954"/>
                  </a:lnTo>
                  <a:lnTo>
                    <a:pt x="6999" y="45651"/>
                  </a:lnTo>
                  <a:lnTo>
                    <a:pt x="7251" y="45281"/>
                  </a:lnTo>
                  <a:lnTo>
                    <a:pt x="7494" y="44844"/>
                  </a:lnTo>
                  <a:lnTo>
                    <a:pt x="7731" y="44373"/>
                  </a:lnTo>
                  <a:lnTo>
                    <a:pt x="7967" y="43868"/>
                  </a:lnTo>
                  <a:lnTo>
                    <a:pt x="8189" y="43296"/>
                  </a:lnTo>
                  <a:lnTo>
                    <a:pt x="8411" y="42691"/>
                  </a:lnTo>
                  <a:lnTo>
                    <a:pt x="8625" y="42052"/>
                  </a:lnTo>
                  <a:lnTo>
                    <a:pt x="8825" y="41345"/>
                  </a:lnTo>
                  <a:lnTo>
                    <a:pt x="9024" y="40605"/>
                  </a:lnTo>
                  <a:lnTo>
                    <a:pt x="9209" y="39831"/>
                  </a:lnTo>
                  <a:lnTo>
                    <a:pt x="9386" y="39024"/>
                  </a:lnTo>
                  <a:lnTo>
                    <a:pt x="9556" y="38183"/>
                  </a:lnTo>
                  <a:lnTo>
                    <a:pt x="9719" y="37275"/>
                  </a:lnTo>
                  <a:lnTo>
                    <a:pt x="9874" y="36366"/>
                  </a:lnTo>
                  <a:lnTo>
                    <a:pt x="10015" y="35424"/>
                  </a:lnTo>
                  <a:lnTo>
                    <a:pt x="10140" y="34449"/>
                  </a:lnTo>
                  <a:lnTo>
                    <a:pt x="10258" y="33440"/>
                  </a:lnTo>
                  <a:lnTo>
                    <a:pt x="10369" y="32397"/>
                  </a:lnTo>
                  <a:lnTo>
                    <a:pt x="10465" y="31354"/>
                  </a:lnTo>
                  <a:lnTo>
                    <a:pt x="10554" y="30277"/>
                  </a:lnTo>
                  <a:lnTo>
                    <a:pt x="10628" y="29167"/>
                  </a:lnTo>
                  <a:lnTo>
                    <a:pt x="10687" y="28023"/>
                  </a:lnTo>
                  <a:lnTo>
                    <a:pt x="10731" y="26879"/>
                  </a:lnTo>
                  <a:lnTo>
                    <a:pt x="10768" y="25736"/>
                  </a:lnTo>
                  <a:lnTo>
                    <a:pt x="10791" y="24558"/>
                  </a:lnTo>
                  <a:lnTo>
                    <a:pt x="10798" y="23347"/>
                  </a:lnTo>
                  <a:lnTo>
                    <a:pt x="10791" y="22136"/>
                  </a:lnTo>
                  <a:lnTo>
                    <a:pt x="10768" y="20959"/>
                  </a:lnTo>
                  <a:lnTo>
                    <a:pt x="10731" y="19815"/>
                  </a:lnTo>
                  <a:lnTo>
                    <a:pt x="10687" y="18671"/>
                  </a:lnTo>
                  <a:lnTo>
                    <a:pt x="10628" y="17527"/>
                  </a:lnTo>
                  <a:lnTo>
                    <a:pt x="10554" y="16417"/>
                  </a:lnTo>
                  <a:lnTo>
                    <a:pt x="10465" y="15340"/>
                  </a:lnTo>
                  <a:lnTo>
                    <a:pt x="10369" y="14298"/>
                  </a:lnTo>
                  <a:lnTo>
                    <a:pt x="10258" y="13255"/>
                  </a:lnTo>
                  <a:lnTo>
                    <a:pt x="10140" y="12245"/>
                  </a:lnTo>
                  <a:lnTo>
                    <a:pt x="10015" y="11270"/>
                  </a:lnTo>
                  <a:lnTo>
                    <a:pt x="9874" y="10328"/>
                  </a:lnTo>
                  <a:lnTo>
                    <a:pt x="9719" y="9420"/>
                  </a:lnTo>
                  <a:lnTo>
                    <a:pt x="9556" y="8511"/>
                  </a:lnTo>
                  <a:lnTo>
                    <a:pt x="9386" y="7670"/>
                  </a:lnTo>
                  <a:lnTo>
                    <a:pt x="9209" y="6863"/>
                  </a:lnTo>
                  <a:lnTo>
                    <a:pt x="9024" y="6089"/>
                  </a:lnTo>
                  <a:lnTo>
                    <a:pt x="8825" y="5349"/>
                  </a:lnTo>
                  <a:lnTo>
                    <a:pt x="8625" y="4643"/>
                  </a:lnTo>
                  <a:lnTo>
                    <a:pt x="8411" y="4003"/>
                  </a:lnTo>
                  <a:lnTo>
                    <a:pt x="8189" y="3398"/>
                  </a:lnTo>
                  <a:lnTo>
                    <a:pt x="7967" y="2826"/>
                  </a:lnTo>
                  <a:lnTo>
                    <a:pt x="7731" y="2321"/>
                  </a:lnTo>
                  <a:lnTo>
                    <a:pt x="7494" y="1850"/>
                  </a:lnTo>
                  <a:lnTo>
                    <a:pt x="7251" y="1413"/>
                  </a:lnTo>
                  <a:lnTo>
                    <a:pt x="6999" y="1043"/>
                  </a:lnTo>
                  <a:lnTo>
                    <a:pt x="6741" y="740"/>
                  </a:lnTo>
                  <a:lnTo>
                    <a:pt x="6482" y="471"/>
                  </a:lnTo>
                  <a:lnTo>
                    <a:pt x="6216" y="269"/>
                  </a:lnTo>
                  <a:lnTo>
                    <a:pt x="5950" y="135"/>
                  </a:lnTo>
                  <a:lnTo>
                    <a:pt x="5676" y="34"/>
                  </a:lnTo>
                  <a:lnTo>
                    <a:pt x="5396" y="0"/>
                  </a:lnTo>
                  <a:close/>
                  <a:moveTo>
                    <a:pt x="5396" y="113472"/>
                  </a:moveTo>
                  <a:lnTo>
                    <a:pt x="5115" y="113506"/>
                  </a:lnTo>
                  <a:lnTo>
                    <a:pt x="4841" y="113573"/>
                  </a:lnTo>
                  <a:lnTo>
                    <a:pt x="4568" y="113742"/>
                  </a:lnTo>
                  <a:lnTo>
                    <a:pt x="4302" y="113943"/>
                  </a:lnTo>
                  <a:lnTo>
                    <a:pt x="4036" y="114213"/>
                  </a:lnTo>
                  <a:lnTo>
                    <a:pt x="3777" y="114515"/>
                  </a:lnTo>
                  <a:lnTo>
                    <a:pt x="3526" y="114885"/>
                  </a:lnTo>
                  <a:lnTo>
                    <a:pt x="3282" y="115323"/>
                  </a:lnTo>
                  <a:lnTo>
                    <a:pt x="3038" y="115794"/>
                  </a:lnTo>
                  <a:lnTo>
                    <a:pt x="2809" y="116298"/>
                  </a:lnTo>
                  <a:lnTo>
                    <a:pt x="2580" y="116870"/>
                  </a:lnTo>
                  <a:lnTo>
                    <a:pt x="2358" y="117476"/>
                  </a:lnTo>
                  <a:lnTo>
                    <a:pt x="2151" y="118115"/>
                  </a:lnTo>
                  <a:lnTo>
                    <a:pt x="1944" y="118821"/>
                  </a:lnTo>
                  <a:lnTo>
                    <a:pt x="1752" y="119562"/>
                  </a:lnTo>
                  <a:lnTo>
                    <a:pt x="1567" y="120335"/>
                  </a:lnTo>
                  <a:lnTo>
                    <a:pt x="1390" y="121143"/>
                  </a:lnTo>
                  <a:lnTo>
                    <a:pt x="1220" y="121984"/>
                  </a:lnTo>
                  <a:lnTo>
                    <a:pt x="1057" y="122858"/>
                  </a:lnTo>
                  <a:lnTo>
                    <a:pt x="910" y="123800"/>
                  </a:lnTo>
                  <a:lnTo>
                    <a:pt x="769" y="124742"/>
                  </a:lnTo>
                  <a:lnTo>
                    <a:pt x="644" y="125718"/>
                  </a:lnTo>
                  <a:lnTo>
                    <a:pt x="525" y="126727"/>
                  </a:lnTo>
                  <a:lnTo>
                    <a:pt x="422" y="127736"/>
                  </a:lnTo>
                  <a:lnTo>
                    <a:pt x="326" y="128813"/>
                  </a:lnTo>
                  <a:lnTo>
                    <a:pt x="237" y="129889"/>
                  </a:lnTo>
                  <a:lnTo>
                    <a:pt x="171" y="131000"/>
                  </a:lnTo>
                  <a:lnTo>
                    <a:pt x="111" y="132110"/>
                  </a:lnTo>
                  <a:lnTo>
                    <a:pt x="60" y="133254"/>
                  </a:lnTo>
                  <a:lnTo>
                    <a:pt x="30" y="134431"/>
                  </a:lnTo>
                  <a:lnTo>
                    <a:pt x="8" y="135608"/>
                  </a:lnTo>
                  <a:lnTo>
                    <a:pt x="1" y="136820"/>
                  </a:lnTo>
                  <a:lnTo>
                    <a:pt x="8" y="137997"/>
                  </a:lnTo>
                  <a:lnTo>
                    <a:pt x="30" y="139174"/>
                  </a:lnTo>
                  <a:lnTo>
                    <a:pt x="60" y="140352"/>
                  </a:lnTo>
                  <a:lnTo>
                    <a:pt x="111" y="141496"/>
                  </a:lnTo>
                  <a:lnTo>
                    <a:pt x="171" y="142640"/>
                  </a:lnTo>
                  <a:lnTo>
                    <a:pt x="237" y="143716"/>
                  </a:lnTo>
                  <a:lnTo>
                    <a:pt x="326" y="144826"/>
                  </a:lnTo>
                  <a:lnTo>
                    <a:pt x="422" y="145869"/>
                  </a:lnTo>
                  <a:lnTo>
                    <a:pt x="525" y="146912"/>
                  </a:lnTo>
                  <a:lnTo>
                    <a:pt x="644" y="147921"/>
                  </a:lnTo>
                  <a:lnTo>
                    <a:pt x="769" y="148897"/>
                  </a:lnTo>
                  <a:lnTo>
                    <a:pt x="910" y="149839"/>
                  </a:lnTo>
                  <a:lnTo>
                    <a:pt x="1057" y="150747"/>
                  </a:lnTo>
                  <a:lnTo>
                    <a:pt x="1220" y="151622"/>
                  </a:lnTo>
                  <a:lnTo>
                    <a:pt x="1390" y="152496"/>
                  </a:lnTo>
                  <a:lnTo>
                    <a:pt x="1567" y="153304"/>
                  </a:lnTo>
                  <a:lnTo>
                    <a:pt x="1752" y="154078"/>
                  </a:lnTo>
                  <a:lnTo>
                    <a:pt x="1944" y="154818"/>
                  </a:lnTo>
                  <a:lnTo>
                    <a:pt x="2151" y="155491"/>
                  </a:lnTo>
                  <a:lnTo>
                    <a:pt x="2358" y="156163"/>
                  </a:lnTo>
                  <a:lnTo>
                    <a:pt x="2580" y="156769"/>
                  </a:lnTo>
                  <a:lnTo>
                    <a:pt x="2809" y="157341"/>
                  </a:lnTo>
                  <a:lnTo>
                    <a:pt x="3038" y="157845"/>
                  </a:lnTo>
                  <a:lnTo>
                    <a:pt x="3282" y="158316"/>
                  </a:lnTo>
                  <a:lnTo>
                    <a:pt x="3526" y="158720"/>
                  </a:lnTo>
                  <a:lnTo>
                    <a:pt x="3777" y="159090"/>
                  </a:lnTo>
                  <a:lnTo>
                    <a:pt x="4036" y="159427"/>
                  </a:lnTo>
                  <a:lnTo>
                    <a:pt x="4302" y="159696"/>
                  </a:lnTo>
                  <a:lnTo>
                    <a:pt x="4568" y="159898"/>
                  </a:lnTo>
                  <a:lnTo>
                    <a:pt x="4841" y="160032"/>
                  </a:lnTo>
                  <a:lnTo>
                    <a:pt x="5115" y="160133"/>
                  </a:lnTo>
                  <a:lnTo>
                    <a:pt x="5396" y="160167"/>
                  </a:lnTo>
                  <a:lnTo>
                    <a:pt x="5676" y="160133"/>
                  </a:lnTo>
                  <a:lnTo>
                    <a:pt x="5950" y="160032"/>
                  </a:lnTo>
                  <a:lnTo>
                    <a:pt x="6216" y="159898"/>
                  </a:lnTo>
                  <a:lnTo>
                    <a:pt x="6482" y="159696"/>
                  </a:lnTo>
                  <a:lnTo>
                    <a:pt x="6741" y="159427"/>
                  </a:lnTo>
                  <a:lnTo>
                    <a:pt x="6999" y="159090"/>
                  </a:lnTo>
                  <a:lnTo>
                    <a:pt x="7251" y="158720"/>
                  </a:lnTo>
                  <a:lnTo>
                    <a:pt x="7494" y="158316"/>
                  </a:lnTo>
                  <a:lnTo>
                    <a:pt x="7731" y="157845"/>
                  </a:lnTo>
                  <a:lnTo>
                    <a:pt x="7967" y="157341"/>
                  </a:lnTo>
                  <a:lnTo>
                    <a:pt x="8189" y="156769"/>
                  </a:lnTo>
                  <a:lnTo>
                    <a:pt x="8411" y="156163"/>
                  </a:lnTo>
                  <a:lnTo>
                    <a:pt x="8625" y="155491"/>
                  </a:lnTo>
                  <a:lnTo>
                    <a:pt x="8825" y="154818"/>
                  </a:lnTo>
                  <a:lnTo>
                    <a:pt x="9024" y="154078"/>
                  </a:lnTo>
                  <a:lnTo>
                    <a:pt x="9209" y="153304"/>
                  </a:lnTo>
                  <a:lnTo>
                    <a:pt x="9386" y="152496"/>
                  </a:lnTo>
                  <a:lnTo>
                    <a:pt x="9556" y="151622"/>
                  </a:lnTo>
                  <a:lnTo>
                    <a:pt x="9719" y="150747"/>
                  </a:lnTo>
                  <a:lnTo>
                    <a:pt x="9874" y="149839"/>
                  </a:lnTo>
                  <a:lnTo>
                    <a:pt x="10015" y="148897"/>
                  </a:lnTo>
                  <a:lnTo>
                    <a:pt x="10140" y="147921"/>
                  </a:lnTo>
                  <a:lnTo>
                    <a:pt x="10258" y="146912"/>
                  </a:lnTo>
                  <a:lnTo>
                    <a:pt x="10369" y="145869"/>
                  </a:lnTo>
                  <a:lnTo>
                    <a:pt x="10465" y="144826"/>
                  </a:lnTo>
                  <a:lnTo>
                    <a:pt x="10554" y="143716"/>
                  </a:lnTo>
                  <a:lnTo>
                    <a:pt x="10628" y="142640"/>
                  </a:lnTo>
                  <a:lnTo>
                    <a:pt x="10687" y="141496"/>
                  </a:lnTo>
                  <a:lnTo>
                    <a:pt x="10731" y="140352"/>
                  </a:lnTo>
                  <a:lnTo>
                    <a:pt x="10768" y="139174"/>
                  </a:lnTo>
                  <a:lnTo>
                    <a:pt x="10791" y="137997"/>
                  </a:lnTo>
                  <a:lnTo>
                    <a:pt x="10798" y="136820"/>
                  </a:lnTo>
                  <a:lnTo>
                    <a:pt x="10791" y="135608"/>
                  </a:lnTo>
                  <a:lnTo>
                    <a:pt x="10768" y="134431"/>
                  </a:lnTo>
                  <a:lnTo>
                    <a:pt x="10731" y="133254"/>
                  </a:lnTo>
                  <a:lnTo>
                    <a:pt x="10687" y="132110"/>
                  </a:lnTo>
                  <a:lnTo>
                    <a:pt x="10628" y="131000"/>
                  </a:lnTo>
                  <a:lnTo>
                    <a:pt x="10554" y="129889"/>
                  </a:lnTo>
                  <a:lnTo>
                    <a:pt x="10465" y="128813"/>
                  </a:lnTo>
                  <a:lnTo>
                    <a:pt x="10369" y="127736"/>
                  </a:lnTo>
                  <a:lnTo>
                    <a:pt x="10258" y="126727"/>
                  </a:lnTo>
                  <a:lnTo>
                    <a:pt x="10140" y="125718"/>
                  </a:lnTo>
                  <a:lnTo>
                    <a:pt x="10015" y="124742"/>
                  </a:lnTo>
                  <a:lnTo>
                    <a:pt x="9874" y="123800"/>
                  </a:lnTo>
                  <a:lnTo>
                    <a:pt x="9719" y="122858"/>
                  </a:lnTo>
                  <a:lnTo>
                    <a:pt x="9556" y="121984"/>
                  </a:lnTo>
                  <a:lnTo>
                    <a:pt x="9386" y="121143"/>
                  </a:lnTo>
                  <a:lnTo>
                    <a:pt x="9209" y="120335"/>
                  </a:lnTo>
                  <a:lnTo>
                    <a:pt x="9024" y="119562"/>
                  </a:lnTo>
                  <a:lnTo>
                    <a:pt x="8825" y="118821"/>
                  </a:lnTo>
                  <a:lnTo>
                    <a:pt x="8625" y="118115"/>
                  </a:lnTo>
                  <a:lnTo>
                    <a:pt x="8411" y="117476"/>
                  </a:lnTo>
                  <a:lnTo>
                    <a:pt x="8189" y="116870"/>
                  </a:lnTo>
                  <a:lnTo>
                    <a:pt x="7967" y="116298"/>
                  </a:lnTo>
                  <a:lnTo>
                    <a:pt x="7731" y="115794"/>
                  </a:lnTo>
                  <a:lnTo>
                    <a:pt x="7494" y="115323"/>
                  </a:lnTo>
                  <a:lnTo>
                    <a:pt x="7251" y="114885"/>
                  </a:lnTo>
                  <a:lnTo>
                    <a:pt x="6999" y="114515"/>
                  </a:lnTo>
                  <a:lnTo>
                    <a:pt x="6741" y="114213"/>
                  </a:lnTo>
                  <a:lnTo>
                    <a:pt x="6482" y="113943"/>
                  </a:lnTo>
                  <a:lnTo>
                    <a:pt x="6216" y="113742"/>
                  </a:lnTo>
                  <a:lnTo>
                    <a:pt x="5950" y="113573"/>
                  </a:lnTo>
                  <a:lnTo>
                    <a:pt x="5676" y="113506"/>
                  </a:lnTo>
                  <a:lnTo>
                    <a:pt x="5396" y="113472"/>
                  </a:lnTo>
                  <a:close/>
                  <a:moveTo>
                    <a:pt x="5115" y="226945"/>
                  </a:moveTo>
                  <a:lnTo>
                    <a:pt x="4841" y="227046"/>
                  </a:lnTo>
                  <a:lnTo>
                    <a:pt x="4568" y="227214"/>
                  </a:lnTo>
                  <a:lnTo>
                    <a:pt x="4302" y="227416"/>
                  </a:lnTo>
                  <a:lnTo>
                    <a:pt x="4036" y="227651"/>
                  </a:lnTo>
                  <a:lnTo>
                    <a:pt x="3777" y="227988"/>
                  </a:lnTo>
                  <a:lnTo>
                    <a:pt x="3526" y="228358"/>
                  </a:lnTo>
                  <a:lnTo>
                    <a:pt x="3282" y="228761"/>
                  </a:lnTo>
                  <a:lnTo>
                    <a:pt x="3038" y="229232"/>
                  </a:lnTo>
                  <a:lnTo>
                    <a:pt x="2809" y="229771"/>
                  </a:lnTo>
                  <a:lnTo>
                    <a:pt x="2580" y="230309"/>
                  </a:lnTo>
                  <a:lnTo>
                    <a:pt x="2358" y="230915"/>
                  </a:lnTo>
                  <a:lnTo>
                    <a:pt x="2151" y="231587"/>
                  </a:lnTo>
                  <a:lnTo>
                    <a:pt x="1944" y="232260"/>
                  </a:lnTo>
                  <a:lnTo>
                    <a:pt x="1752" y="233000"/>
                  </a:lnTo>
                  <a:lnTo>
                    <a:pt x="1567" y="233774"/>
                  </a:lnTo>
                  <a:lnTo>
                    <a:pt x="1390" y="234581"/>
                  </a:lnTo>
                  <a:lnTo>
                    <a:pt x="1220" y="235422"/>
                  </a:lnTo>
                  <a:lnTo>
                    <a:pt x="1057" y="236331"/>
                  </a:lnTo>
                  <a:lnTo>
                    <a:pt x="910" y="237239"/>
                  </a:lnTo>
                  <a:lnTo>
                    <a:pt x="769" y="238181"/>
                  </a:lnTo>
                  <a:lnTo>
                    <a:pt x="644" y="239157"/>
                  </a:lnTo>
                  <a:lnTo>
                    <a:pt x="525" y="240166"/>
                  </a:lnTo>
                  <a:lnTo>
                    <a:pt x="422" y="241209"/>
                  </a:lnTo>
                  <a:lnTo>
                    <a:pt x="326" y="242252"/>
                  </a:lnTo>
                  <a:lnTo>
                    <a:pt x="237" y="243328"/>
                  </a:lnTo>
                  <a:lnTo>
                    <a:pt x="171" y="244438"/>
                  </a:lnTo>
                  <a:lnTo>
                    <a:pt x="111" y="245582"/>
                  </a:lnTo>
                  <a:lnTo>
                    <a:pt x="60" y="246726"/>
                  </a:lnTo>
                  <a:lnTo>
                    <a:pt x="30" y="247903"/>
                  </a:lnTo>
                  <a:lnTo>
                    <a:pt x="8" y="249081"/>
                  </a:lnTo>
                  <a:lnTo>
                    <a:pt x="1" y="250258"/>
                  </a:lnTo>
                  <a:lnTo>
                    <a:pt x="8" y="251469"/>
                  </a:lnTo>
                  <a:lnTo>
                    <a:pt x="30" y="252647"/>
                  </a:lnTo>
                  <a:lnTo>
                    <a:pt x="60" y="253824"/>
                  </a:lnTo>
                  <a:lnTo>
                    <a:pt x="111" y="254968"/>
                  </a:lnTo>
                  <a:lnTo>
                    <a:pt x="171" y="256078"/>
                  </a:lnTo>
                  <a:lnTo>
                    <a:pt x="237" y="257188"/>
                  </a:lnTo>
                  <a:lnTo>
                    <a:pt x="326" y="258265"/>
                  </a:lnTo>
                  <a:lnTo>
                    <a:pt x="422" y="259341"/>
                  </a:lnTo>
                  <a:lnTo>
                    <a:pt x="525" y="260384"/>
                  </a:lnTo>
                  <a:lnTo>
                    <a:pt x="644" y="261360"/>
                  </a:lnTo>
                  <a:lnTo>
                    <a:pt x="769" y="262336"/>
                  </a:lnTo>
                  <a:lnTo>
                    <a:pt x="910" y="263311"/>
                  </a:lnTo>
                  <a:lnTo>
                    <a:pt x="1057" y="264220"/>
                  </a:lnTo>
                  <a:lnTo>
                    <a:pt x="1220" y="265094"/>
                  </a:lnTo>
                  <a:lnTo>
                    <a:pt x="1390" y="265935"/>
                  </a:lnTo>
                  <a:lnTo>
                    <a:pt x="1567" y="266743"/>
                  </a:lnTo>
                  <a:lnTo>
                    <a:pt x="1752" y="267516"/>
                  </a:lnTo>
                  <a:lnTo>
                    <a:pt x="1944" y="268256"/>
                  </a:lnTo>
                  <a:lnTo>
                    <a:pt x="2151" y="268963"/>
                  </a:lnTo>
                  <a:lnTo>
                    <a:pt x="2358" y="269602"/>
                  </a:lnTo>
                  <a:lnTo>
                    <a:pt x="2580" y="270208"/>
                  </a:lnTo>
                  <a:lnTo>
                    <a:pt x="2809" y="270780"/>
                  </a:lnTo>
                  <a:lnTo>
                    <a:pt x="3038" y="271318"/>
                  </a:lnTo>
                  <a:lnTo>
                    <a:pt x="3282" y="271789"/>
                  </a:lnTo>
                  <a:lnTo>
                    <a:pt x="3526" y="272193"/>
                  </a:lnTo>
                  <a:lnTo>
                    <a:pt x="3777" y="272563"/>
                  </a:lnTo>
                  <a:lnTo>
                    <a:pt x="4036" y="272865"/>
                  </a:lnTo>
                  <a:lnTo>
                    <a:pt x="4302" y="273134"/>
                  </a:lnTo>
                  <a:lnTo>
                    <a:pt x="4568" y="273336"/>
                  </a:lnTo>
                  <a:lnTo>
                    <a:pt x="4841" y="273505"/>
                  </a:lnTo>
                  <a:lnTo>
                    <a:pt x="5115" y="273572"/>
                  </a:lnTo>
                  <a:lnTo>
                    <a:pt x="5396" y="273605"/>
                  </a:lnTo>
                  <a:lnTo>
                    <a:pt x="5676" y="273572"/>
                  </a:lnTo>
                  <a:lnTo>
                    <a:pt x="5950" y="273505"/>
                  </a:lnTo>
                  <a:lnTo>
                    <a:pt x="6216" y="273336"/>
                  </a:lnTo>
                  <a:lnTo>
                    <a:pt x="6482" y="273134"/>
                  </a:lnTo>
                  <a:lnTo>
                    <a:pt x="6741" y="272865"/>
                  </a:lnTo>
                  <a:lnTo>
                    <a:pt x="6999" y="272563"/>
                  </a:lnTo>
                  <a:lnTo>
                    <a:pt x="7251" y="272193"/>
                  </a:lnTo>
                  <a:lnTo>
                    <a:pt x="7494" y="271789"/>
                  </a:lnTo>
                  <a:lnTo>
                    <a:pt x="7731" y="271318"/>
                  </a:lnTo>
                  <a:lnTo>
                    <a:pt x="7967" y="270780"/>
                  </a:lnTo>
                  <a:lnTo>
                    <a:pt x="8189" y="270208"/>
                  </a:lnTo>
                  <a:lnTo>
                    <a:pt x="8411" y="269602"/>
                  </a:lnTo>
                  <a:lnTo>
                    <a:pt x="8625" y="268963"/>
                  </a:lnTo>
                  <a:lnTo>
                    <a:pt x="8825" y="268256"/>
                  </a:lnTo>
                  <a:lnTo>
                    <a:pt x="9024" y="267516"/>
                  </a:lnTo>
                  <a:lnTo>
                    <a:pt x="9209" y="266743"/>
                  </a:lnTo>
                  <a:lnTo>
                    <a:pt x="9386" y="265935"/>
                  </a:lnTo>
                  <a:lnTo>
                    <a:pt x="9556" y="265094"/>
                  </a:lnTo>
                  <a:lnTo>
                    <a:pt x="9719" y="264220"/>
                  </a:lnTo>
                  <a:lnTo>
                    <a:pt x="9874" y="263311"/>
                  </a:lnTo>
                  <a:lnTo>
                    <a:pt x="10015" y="262336"/>
                  </a:lnTo>
                  <a:lnTo>
                    <a:pt x="10140" y="261360"/>
                  </a:lnTo>
                  <a:lnTo>
                    <a:pt x="10258" y="260384"/>
                  </a:lnTo>
                  <a:lnTo>
                    <a:pt x="10369" y="259341"/>
                  </a:lnTo>
                  <a:lnTo>
                    <a:pt x="10465" y="258265"/>
                  </a:lnTo>
                  <a:lnTo>
                    <a:pt x="10554" y="257188"/>
                  </a:lnTo>
                  <a:lnTo>
                    <a:pt x="10628" y="256078"/>
                  </a:lnTo>
                  <a:lnTo>
                    <a:pt x="10687" y="254968"/>
                  </a:lnTo>
                  <a:lnTo>
                    <a:pt x="10731" y="253824"/>
                  </a:lnTo>
                  <a:lnTo>
                    <a:pt x="10768" y="252647"/>
                  </a:lnTo>
                  <a:lnTo>
                    <a:pt x="10791" y="251469"/>
                  </a:lnTo>
                  <a:lnTo>
                    <a:pt x="10798" y="250258"/>
                  </a:lnTo>
                  <a:lnTo>
                    <a:pt x="10791" y="249081"/>
                  </a:lnTo>
                  <a:lnTo>
                    <a:pt x="10768" y="247903"/>
                  </a:lnTo>
                  <a:lnTo>
                    <a:pt x="10731" y="246726"/>
                  </a:lnTo>
                  <a:lnTo>
                    <a:pt x="10687" y="245582"/>
                  </a:lnTo>
                  <a:lnTo>
                    <a:pt x="10628" y="244438"/>
                  </a:lnTo>
                  <a:lnTo>
                    <a:pt x="10554" y="243328"/>
                  </a:lnTo>
                  <a:lnTo>
                    <a:pt x="10465" y="242252"/>
                  </a:lnTo>
                  <a:lnTo>
                    <a:pt x="10369" y="241209"/>
                  </a:lnTo>
                  <a:lnTo>
                    <a:pt x="10258" y="240166"/>
                  </a:lnTo>
                  <a:lnTo>
                    <a:pt x="10140" y="239157"/>
                  </a:lnTo>
                  <a:lnTo>
                    <a:pt x="10015" y="238181"/>
                  </a:lnTo>
                  <a:lnTo>
                    <a:pt x="9874" y="237239"/>
                  </a:lnTo>
                  <a:lnTo>
                    <a:pt x="9719" y="236331"/>
                  </a:lnTo>
                  <a:lnTo>
                    <a:pt x="9556" y="235422"/>
                  </a:lnTo>
                  <a:lnTo>
                    <a:pt x="9386" y="234581"/>
                  </a:lnTo>
                  <a:lnTo>
                    <a:pt x="9209" y="233774"/>
                  </a:lnTo>
                  <a:lnTo>
                    <a:pt x="9024" y="233000"/>
                  </a:lnTo>
                  <a:lnTo>
                    <a:pt x="8825" y="232260"/>
                  </a:lnTo>
                  <a:lnTo>
                    <a:pt x="8625" y="231587"/>
                  </a:lnTo>
                  <a:lnTo>
                    <a:pt x="8411" y="230915"/>
                  </a:lnTo>
                  <a:lnTo>
                    <a:pt x="8189" y="230309"/>
                  </a:lnTo>
                  <a:lnTo>
                    <a:pt x="7967" y="229771"/>
                  </a:lnTo>
                  <a:lnTo>
                    <a:pt x="7731" y="229232"/>
                  </a:lnTo>
                  <a:lnTo>
                    <a:pt x="7494" y="228761"/>
                  </a:lnTo>
                  <a:lnTo>
                    <a:pt x="7251" y="228358"/>
                  </a:lnTo>
                  <a:lnTo>
                    <a:pt x="6999" y="227988"/>
                  </a:lnTo>
                  <a:lnTo>
                    <a:pt x="6741" y="227651"/>
                  </a:lnTo>
                  <a:lnTo>
                    <a:pt x="6482" y="227416"/>
                  </a:lnTo>
                  <a:lnTo>
                    <a:pt x="6216" y="227214"/>
                  </a:lnTo>
                  <a:lnTo>
                    <a:pt x="5950" y="227046"/>
                  </a:lnTo>
                  <a:lnTo>
                    <a:pt x="5676" y="226945"/>
                  </a:lnTo>
                  <a:close/>
                  <a:moveTo>
                    <a:pt x="5115" y="340384"/>
                  </a:moveTo>
                  <a:lnTo>
                    <a:pt x="4841" y="340485"/>
                  </a:lnTo>
                  <a:lnTo>
                    <a:pt x="4568" y="340653"/>
                  </a:lnTo>
                  <a:lnTo>
                    <a:pt x="4302" y="340855"/>
                  </a:lnTo>
                  <a:lnTo>
                    <a:pt x="4036" y="341124"/>
                  </a:lnTo>
                  <a:lnTo>
                    <a:pt x="3777" y="341426"/>
                  </a:lnTo>
                  <a:lnTo>
                    <a:pt x="3526" y="341797"/>
                  </a:lnTo>
                  <a:lnTo>
                    <a:pt x="3282" y="342200"/>
                  </a:lnTo>
                  <a:lnTo>
                    <a:pt x="3038" y="342671"/>
                  </a:lnTo>
                  <a:lnTo>
                    <a:pt x="2809" y="343209"/>
                  </a:lnTo>
                  <a:lnTo>
                    <a:pt x="2580" y="343748"/>
                  </a:lnTo>
                  <a:lnTo>
                    <a:pt x="2358" y="344387"/>
                  </a:lnTo>
                  <a:lnTo>
                    <a:pt x="2151" y="345026"/>
                  </a:lnTo>
                  <a:lnTo>
                    <a:pt x="1944" y="345733"/>
                  </a:lnTo>
                  <a:lnTo>
                    <a:pt x="1752" y="346439"/>
                  </a:lnTo>
                  <a:lnTo>
                    <a:pt x="1567" y="347213"/>
                  </a:lnTo>
                  <a:lnTo>
                    <a:pt x="1390" y="348054"/>
                  </a:lnTo>
                  <a:lnTo>
                    <a:pt x="1220" y="348895"/>
                  </a:lnTo>
                  <a:lnTo>
                    <a:pt x="1057" y="349770"/>
                  </a:lnTo>
                  <a:lnTo>
                    <a:pt x="910" y="350678"/>
                  </a:lnTo>
                  <a:lnTo>
                    <a:pt x="769" y="351620"/>
                  </a:lnTo>
                  <a:lnTo>
                    <a:pt x="644" y="352595"/>
                  </a:lnTo>
                  <a:lnTo>
                    <a:pt x="525" y="353605"/>
                  </a:lnTo>
                  <a:lnTo>
                    <a:pt x="422" y="354648"/>
                  </a:lnTo>
                  <a:lnTo>
                    <a:pt x="326" y="355724"/>
                  </a:lnTo>
                  <a:lnTo>
                    <a:pt x="237" y="356801"/>
                  </a:lnTo>
                  <a:lnTo>
                    <a:pt x="171" y="357911"/>
                  </a:lnTo>
                  <a:lnTo>
                    <a:pt x="111" y="359021"/>
                  </a:lnTo>
                  <a:lnTo>
                    <a:pt x="60" y="360165"/>
                  </a:lnTo>
                  <a:lnTo>
                    <a:pt x="30" y="361342"/>
                  </a:lnTo>
                  <a:lnTo>
                    <a:pt x="8" y="362520"/>
                  </a:lnTo>
                  <a:lnTo>
                    <a:pt x="1" y="363697"/>
                  </a:lnTo>
                  <a:lnTo>
                    <a:pt x="8" y="364908"/>
                  </a:lnTo>
                  <a:lnTo>
                    <a:pt x="30" y="366086"/>
                  </a:lnTo>
                  <a:lnTo>
                    <a:pt x="60" y="367263"/>
                  </a:lnTo>
                  <a:lnTo>
                    <a:pt x="111" y="368407"/>
                  </a:lnTo>
                  <a:lnTo>
                    <a:pt x="171" y="369517"/>
                  </a:lnTo>
                  <a:lnTo>
                    <a:pt x="237" y="370627"/>
                  </a:lnTo>
                  <a:lnTo>
                    <a:pt x="326" y="371704"/>
                  </a:lnTo>
                  <a:lnTo>
                    <a:pt x="422" y="372780"/>
                  </a:lnTo>
                  <a:lnTo>
                    <a:pt x="525" y="373823"/>
                  </a:lnTo>
                  <a:lnTo>
                    <a:pt x="644" y="374799"/>
                  </a:lnTo>
                  <a:lnTo>
                    <a:pt x="769" y="375808"/>
                  </a:lnTo>
                  <a:lnTo>
                    <a:pt x="910" y="376750"/>
                  </a:lnTo>
                  <a:lnTo>
                    <a:pt x="1057" y="377658"/>
                  </a:lnTo>
                  <a:lnTo>
                    <a:pt x="1220" y="378533"/>
                  </a:lnTo>
                  <a:lnTo>
                    <a:pt x="1390" y="379374"/>
                  </a:lnTo>
                  <a:lnTo>
                    <a:pt x="1567" y="380215"/>
                  </a:lnTo>
                  <a:lnTo>
                    <a:pt x="1752" y="380989"/>
                  </a:lnTo>
                  <a:lnTo>
                    <a:pt x="1944" y="381695"/>
                  </a:lnTo>
                  <a:lnTo>
                    <a:pt x="2151" y="382402"/>
                  </a:lnTo>
                  <a:lnTo>
                    <a:pt x="2358" y="383041"/>
                  </a:lnTo>
                  <a:lnTo>
                    <a:pt x="2580" y="383680"/>
                  </a:lnTo>
                  <a:lnTo>
                    <a:pt x="2809" y="384218"/>
                  </a:lnTo>
                  <a:lnTo>
                    <a:pt x="3038" y="384757"/>
                  </a:lnTo>
                  <a:lnTo>
                    <a:pt x="3282" y="385228"/>
                  </a:lnTo>
                  <a:lnTo>
                    <a:pt x="3526" y="385631"/>
                  </a:lnTo>
                  <a:lnTo>
                    <a:pt x="3777" y="386001"/>
                  </a:lnTo>
                  <a:lnTo>
                    <a:pt x="4036" y="386304"/>
                  </a:lnTo>
                  <a:lnTo>
                    <a:pt x="4302" y="386573"/>
                  </a:lnTo>
                  <a:lnTo>
                    <a:pt x="4568" y="386775"/>
                  </a:lnTo>
                  <a:lnTo>
                    <a:pt x="4841" y="386943"/>
                  </a:lnTo>
                  <a:lnTo>
                    <a:pt x="5115" y="387044"/>
                  </a:lnTo>
                  <a:lnTo>
                    <a:pt x="5676" y="387044"/>
                  </a:lnTo>
                  <a:lnTo>
                    <a:pt x="5950" y="386943"/>
                  </a:lnTo>
                  <a:lnTo>
                    <a:pt x="6216" y="386775"/>
                  </a:lnTo>
                  <a:lnTo>
                    <a:pt x="6482" y="386573"/>
                  </a:lnTo>
                  <a:lnTo>
                    <a:pt x="6741" y="386304"/>
                  </a:lnTo>
                  <a:lnTo>
                    <a:pt x="6999" y="386001"/>
                  </a:lnTo>
                  <a:lnTo>
                    <a:pt x="7251" y="385631"/>
                  </a:lnTo>
                  <a:lnTo>
                    <a:pt x="7494" y="385228"/>
                  </a:lnTo>
                  <a:lnTo>
                    <a:pt x="7731" y="384757"/>
                  </a:lnTo>
                  <a:lnTo>
                    <a:pt x="7967" y="384218"/>
                  </a:lnTo>
                  <a:lnTo>
                    <a:pt x="8189" y="383680"/>
                  </a:lnTo>
                  <a:lnTo>
                    <a:pt x="8411" y="383041"/>
                  </a:lnTo>
                  <a:lnTo>
                    <a:pt x="8625" y="382402"/>
                  </a:lnTo>
                  <a:lnTo>
                    <a:pt x="8825" y="381695"/>
                  </a:lnTo>
                  <a:lnTo>
                    <a:pt x="9024" y="380989"/>
                  </a:lnTo>
                  <a:lnTo>
                    <a:pt x="9209" y="380215"/>
                  </a:lnTo>
                  <a:lnTo>
                    <a:pt x="9386" y="379374"/>
                  </a:lnTo>
                  <a:lnTo>
                    <a:pt x="9556" y="378533"/>
                  </a:lnTo>
                  <a:lnTo>
                    <a:pt x="9719" y="377658"/>
                  </a:lnTo>
                  <a:lnTo>
                    <a:pt x="9874" y="376750"/>
                  </a:lnTo>
                  <a:lnTo>
                    <a:pt x="10015" y="375808"/>
                  </a:lnTo>
                  <a:lnTo>
                    <a:pt x="10140" y="374799"/>
                  </a:lnTo>
                  <a:lnTo>
                    <a:pt x="10258" y="373823"/>
                  </a:lnTo>
                  <a:lnTo>
                    <a:pt x="10369" y="372780"/>
                  </a:lnTo>
                  <a:lnTo>
                    <a:pt x="10465" y="371704"/>
                  </a:lnTo>
                  <a:lnTo>
                    <a:pt x="10554" y="370627"/>
                  </a:lnTo>
                  <a:lnTo>
                    <a:pt x="10628" y="369517"/>
                  </a:lnTo>
                  <a:lnTo>
                    <a:pt x="10687" y="368407"/>
                  </a:lnTo>
                  <a:lnTo>
                    <a:pt x="10731" y="367263"/>
                  </a:lnTo>
                  <a:lnTo>
                    <a:pt x="10768" y="366086"/>
                  </a:lnTo>
                  <a:lnTo>
                    <a:pt x="10791" y="364908"/>
                  </a:lnTo>
                  <a:lnTo>
                    <a:pt x="10798" y="363697"/>
                  </a:lnTo>
                  <a:lnTo>
                    <a:pt x="10791" y="362520"/>
                  </a:lnTo>
                  <a:lnTo>
                    <a:pt x="10768" y="361342"/>
                  </a:lnTo>
                  <a:lnTo>
                    <a:pt x="10731" y="360165"/>
                  </a:lnTo>
                  <a:lnTo>
                    <a:pt x="10687" y="359021"/>
                  </a:lnTo>
                  <a:lnTo>
                    <a:pt x="10628" y="357911"/>
                  </a:lnTo>
                  <a:lnTo>
                    <a:pt x="10554" y="356801"/>
                  </a:lnTo>
                  <a:lnTo>
                    <a:pt x="10465" y="355724"/>
                  </a:lnTo>
                  <a:lnTo>
                    <a:pt x="10369" y="354648"/>
                  </a:lnTo>
                  <a:lnTo>
                    <a:pt x="10258" y="353605"/>
                  </a:lnTo>
                  <a:lnTo>
                    <a:pt x="10140" y="352595"/>
                  </a:lnTo>
                  <a:lnTo>
                    <a:pt x="10015" y="351620"/>
                  </a:lnTo>
                  <a:lnTo>
                    <a:pt x="9874" y="350678"/>
                  </a:lnTo>
                  <a:lnTo>
                    <a:pt x="9719" y="349770"/>
                  </a:lnTo>
                  <a:lnTo>
                    <a:pt x="9556" y="348895"/>
                  </a:lnTo>
                  <a:lnTo>
                    <a:pt x="9386" y="348054"/>
                  </a:lnTo>
                  <a:lnTo>
                    <a:pt x="9209" y="347213"/>
                  </a:lnTo>
                  <a:lnTo>
                    <a:pt x="9024" y="346439"/>
                  </a:lnTo>
                  <a:lnTo>
                    <a:pt x="8825" y="345733"/>
                  </a:lnTo>
                  <a:lnTo>
                    <a:pt x="8625" y="345026"/>
                  </a:lnTo>
                  <a:lnTo>
                    <a:pt x="8411" y="344387"/>
                  </a:lnTo>
                  <a:lnTo>
                    <a:pt x="8189" y="343748"/>
                  </a:lnTo>
                  <a:lnTo>
                    <a:pt x="7967" y="343209"/>
                  </a:lnTo>
                  <a:lnTo>
                    <a:pt x="7731" y="342671"/>
                  </a:lnTo>
                  <a:lnTo>
                    <a:pt x="7494" y="342200"/>
                  </a:lnTo>
                  <a:lnTo>
                    <a:pt x="7251" y="341797"/>
                  </a:lnTo>
                  <a:lnTo>
                    <a:pt x="6999" y="341426"/>
                  </a:lnTo>
                  <a:lnTo>
                    <a:pt x="6741" y="341124"/>
                  </a:lnTo>
                  <a:lnTo>
                    <a:pt x="6482" y="340855"/>
                  </a:lnTo>
                  <a:lnTo>
                    <a:pt x="6216" y="340653"/>
                  </a:lnTo>
                  <a:lnTo>
                    <a:pt x="5950" y="340485"/>
                  </a:lnTo>
                  <a:lnTo>
                    <a:pt x="5676" y="340384"/>
                  </a:lnTo>
                  <a:close/>
                  <a:moveTo>
                    <a:pt x="5396" y="453822"/>
                  </a:moveTo>
                  <a:lnTo>
                    <a:pt x="5115" y="453856"/>
                  </a:lnTo>
                  <a:lnTo>
                    <a:pt x="4841" y="453957"/>
                  </a:lnTo>
                  <a:lnTo>
                    <a:pt x="4568" y="454092"/>
                  </a:lnTo>
                  <a:lnTo>
                    <a:pt x="4302" y="454293"/>
                  </a:lnTo>
                  <a:lnTo>
                    <a:pt x="4036" y="454562"/>
                  </a:lnTo>
                  <a:lnTo>
                    <a:pt x="3777" y="454865"/>
                  </a:lnTo>
                  <a:lnTo>
                    <a:pt x="3526" y="455235"/>
                  </a:lnTo>
                  <a:lnTo>
                    <a:pt x="3282" y="455639"/>
                  </a:lnTo>
                  <a:lnTo>
                    <a:pt x="3038" y="456110"/>
                  </a:lnTo>
                  <a:lnTo>
                    <a:pt x="2809" y="456615"/>
                  </a:lnTo>
                  <a:lnTo>
                    <a:pt x="2580" y="457153"/>
                  </a:lnTo>
                  <a:lnTo>
                    <a:pt x="2358" y="457758"/>
                  </a:lnTo>
                  <a:lnTo>
                    <a:pt x="2151" y="458398"/>
                  </a:lnTo>
                  <a:lnTo>
                    <a:pt x="1944" y="459070"/>
                  </a:lnTo>
                  <a:lnTo>
                    <a:pt x="1752" y="459811"/>
                  </a:lnTo>
                  <a:lnTo>
                    <a:pt x="1567" y="460551"/>
                  </a:lnTo>
                  <a:lnTo>
                    <a:pt x="1390" y="461358"/>
                  </a:lnTo>
                  <a:lnTo>
                    <a:pt x="1220" y="462199"/>
                  </a:lnTo>
                  <a:lnTo>
                    <a:pt x="1057" y="463074"/>
                  </a:lnTo>
                  <a:lnTo>
                    <a:pt x="910" y="463982"/>
                  </a:lnTo>
                  <a:lnTo>
                    <a:pt x="769" y="464924"/>
                  </a:lnTo>
                  <a:lnTo>
                    <a:pt x="644" y="465900"/>
                  </a:lnTo>
                  <a:lnTo>
                    <a:pt x="525" y="466875"/>
                  </a:lnTo>
                  <a:lnTo>
                    <a:pt x="422" y="467918"/>
                  </a:lnTo>
                  <a:lnTo>
                    <a:pt x="326" y="468961"/>
                  </a:lnTo>
                  <a:lnTo>
                    <a:pt x="237" y="470038"/>
                  </a:lnTo>
                  <a:lnTo>
                    <a:pt x="171" y="471148"/>
                  </a:lnTo>
                  <a:lnTo>
                    <a:pt x="111" y="472258"/>
                  </a:lnTo>
                  <a:lnTo>
                    <a:pt x="60" y="473402"/>
                  </a:lnTo>
                  <a:lnTo>
                    <a:pt x="30" y="474579"/>
                  </a:lnTo>
                  <a:lnTo>
                    <a:pt x="8" y="475757"/>
                  </a:lnTo>
                  <a:lnTo>
                    <a:pt x="1" y="476934"/>
                  </a:lnTo>
                  <a:lnTo>
                    <a:pt x="8" y="478179"/>
                  </a:lnTo>
                  <a:lnTo>
                    <a:pt x="30" y="479356"/>
                  </a:lnTo>
                  <a:lnTo>
                    <a:pt x="60" y="480534"/>
                  </a:lnTo>
                  <a:lnTo>
                    <a:pt x="111" y="481711"/>
                  </a:lnTo>
                  <a:lnTo>
                    <a:pt x="171" y="482855"/>
                  </a:lnTo>
                  <a:lnTo>
                    <a:pt x="237" y="483965"/>
                  </a:lnTo>
                  <a:lnTo>
                    <a:pt x="326" y="485075"/>
                  </a:lnTo>
                  <a:lnTo>
                    <a:pt x="422" y="486152"/>
                  </a:lnTo>
                  <a:lnTo>
                    <a:pt x="525" y="487195"/>
                  </a:lnTo>
                  <a:lnTo>
                    <a:pt x="644" y="488204"/>
                  </a:lnTo>
                  <a:lnTo>
                    <a:pt x="769" y="489179"/>
                  </a:lnTo>
                  <a:lnTo>
                    <a:pt x="910" y="490155"/>
                  </a:lnTo>
                  <a:lnTo>
                    <a:pt x="1057" y="491063"/>
                  </a:lnTo>
                  <a:lnTo>
                    <a:pt x="1220" y="491972"/>
                  </a:lnTo>
                  <a:lnTo>
                    <a:pt x="1390" y="492813"/>
                  </a:lnTo>
                  <a:lnTo>
                    <a:pt x="1567" y="493620"/>
                  </a:lnTo>
                  <a:lnTo>
                    <a:pt x="1752" y="494394"/>
                  </a:lnTo>
                  <a:lnTo>
                    <a:pt x="1944" y="495134"/>
                  </a:lnTo>
                  <a:lnTo>
                    <a:pt x="2151" y="495840"/>
                  </a:lnTo>
                  <a:lnTo>
                    <a:pt x="2358" y="496513"/>
                  </a:lnTo>
                  <a:lnTo>
                    <a:pt x="2580" y="497119"/>
                  </a:lnTo>
                  <a:lnTo>
                    <a:pt x="2809" y="497691"/>
                  </a:lnTo>
                  <a:lnTo>
                    <a:pt x="3038" y="498195"/>
                  </a:lnTo>
                  <a:lnTo>
                    <a:pt x="3282" y="498666"/>
                  </a:lnTo>
                  <a:lnTo>
                    <a:pt x="3526" y="499104"/>
                  </a:lnTo>
                  <a:lnTo>
                    <a:pt x="3777" y="499474"/>
                  </a:lnTo>
                  <a:lnTo>
                    <a:pt x="4036" y="499777"/>
                  </a:lnTo>
                  <a:lnTo>
                    <a:pt x="4302" y="500046"/>
                  </a:lnTo>
                  <a:lnTo>
                    <a:pt x="4568" y="500248"/>
                  </a:lnTo>
                  <a:lnTo>
                    <a:pt x="4841" y="500382"/>
                  </a:lnTo>
                  <a:lnTo>
                    <a:pt x="5115" y="500483"/>
                  </a:lnTo>
                  <a:lnTo>
                    <a:pt x="5396" y="500517"/>
                  </a:lnTo>
                  <a:lnTo>
                    <a:pt x="5676" y="500483"/>
                  </a:lnTo>
                  <a:lnTo>
                    <a:pt x="5950" y="500382"/>
                  </a:lnTo>
                  <a:lnTo>
                    <a:pt x="6216" y="500248"/>
                  </a:lnTo>
                  <a:lnTo>
                    <a:pt x="6482" y="500046"/>
                  </a:lnTo>
                  <a:lnTo>
                    <a:pt x="6741" y="499777"/>
                  </a:lnTo>
                  <a:lnTo>
                    <a:pt x="6999" y="499474"/>
                  </a:lnTo>
                  <a:lnTo>
                    <a:pt x="7251" y="499104"/>
                  </a:lnTo>
                  <a:lnTo>
                    <a:pt x="7494" y="498666"/>
                  </a:lnTo>
                  <a:lnTo>
                    <a:pt x="7731" y="498195"/>
                  </a:lnTo>
                  <a:lnTo>
                    <a:pt x="7967" y="497691"/>
                  </a:lnTo>
                  <a:lnTo>
                    <a:pt x="8189" y="497119"/>
                  </a:lnTo>
                  <a:lnTo>
                    <a:pt x="8411" y="496513"/>
                  </a:lnTo>
                  <a:lnTo>
                    <a:pt x="8625" y="495840"/>
                  </a:lnTo>
                  <a:lnTo>
                    <a:pt x="8825" y="495134"/>
                  </a:lnTo>
                  <a:lnTo>
                    <a:pt x="9024" y="494394"/>
                  </a:lnTo>
                  <a:lnTo>
                    <a:pt x="9209" y="493620"/>
                  </a:lnTo>
                  <a:lnTo>
                    <a:pt x="9386" y="492813"/>
                  </a:lnTo>
                  <a:lnTo>
                    <a:pt x="9556" y="491972"/>
                  </a:lnTo>
                  <a:lnTo>
                    <a:pt x="9719" y="491063"/>
                  </a:lnTo>
                  <a:lnTo>
                    <a:pt x="9874" y="490155"/>
                  </a:lnTo>
                  <a:lnTo>
                    <a:pt x="10015" y="489179"/>
                  </a:lnTo>
                  <a:lnTo>
                    <a:pt x="10140" y="488204"/>
                  </a:lnTo>
                  <a:lnTo>
                    <a:pt x="10258" y="487195"/>
                  </a:lnTo>
                  <a:lnTo>
                    <a:pt x="10369" y="486152"/>
                  </a:lnTo>
                  <a:lnTo>
                    <a:pt x="10465" y="485075"/>
                  </a:lnTo>
                  <a:lnTo>
                    <a:pt x="10554" y="483965"/>
                  </a:lnTo>
                  <a:lnTo>
                    <a:pt x="10628" y="482855"/>
                  </a:lnTo>
                  <a:lnTo>
                    <a:pt x="10687" y="481711"/>
                  </a:lnTo>
                  <a:lnTo>
                    <a:pt x="10731" y="480534"/>
                  </a:lnTo>
                  <a:lnTo>
                    <a:pt x="10768" y="479356"/>
                  </a:lnTo>
                  <a:lnTo>
                    <a:pt x="10791" y="478179"/>
                  </a:lnTo>
                  <a:lnTo>
                    <a:pt x="10798" y="476934"/>
                  </a:lnTo>
                  <a:lnTo>
                    <a:pt x="10791" y="475757"/>
                  </a:lnTo>
                  <a:lnTo>
                    <a:pt x="10768" y="474579"/>
                  </a:lnTo>
                  <a:lnTo>
                    <a:pt x="10731" y="473402"/>
                  </a:lnTo>
                  <a:lnTo>
                    <a:pt x="10687" y="472258"/>
                  </a:lnTo>
                  <a:lnTo>
                    <a:pt x="10628" y="471148"/>
                  </a:lnTo>
                  <a:lnTo>
                    <a:pt x="10554" y="470038"/>
                  </a:lnTo>
                  <a:lnTo>
                    <a:pt x="10465" y="468961"/>
                  </a:lnTo>
                  <a:lnTo>
                    <a:pt x="10369" y="467918"/>
                  </a:lnTo>
                  <a:lnTo>
                    <a:pt x="10258" y="466875"/>
                  </a:lnTo>
                  <a:lnTo>
                    <a:pt x="10140" y="465900"/>
                  </a:lnTo>
                  <a:lnTo>
                    <a:pt x="10015" y="464924"/>
                  </a:lnTo>
                  <a:lnTo>
                    <a:pt x="9874" y="463982"/>
                  </a:lnTo>
                  <a:lnTo>
                    <a:pt x="9719" y="463074"/>
                  </a:lnTo>
                  <a:lnTo>
                    <a:pt x="9556" y="462199"/>
                  </a:lnTo>
                  <a:lnTo>
                    <a:pt x="9386" y="461358"/>
                  </a:lnTo>
                  <a:lnTo>
                    <a:pt x="9209" y="460551"/>
                  </a:lnTo>
                  <a:lnTo>
                    <a:pt x="9024" y="459811"/>
                  </a:lnTo>
                  <a:lnTo>
                    <a:pt x="8825" y="459070"/>
                  </a:lnTo>
                  <a:lnTo>
                    <a:pt x="8625" y="458398"/>
                  </a:lnTo>
                  <a:lnTo>
                    <a:pt x="8411" y="457758"/>
                  </a:lnTo>
                  <a:lnTo>
                    <a:pt x="8189" y="457153"/>
                  </a:lnTo>
                  <a:lnTo>
                    <a:pt x="7967" y="456615"/>
                  </a:lnTo>
                  <a:lnTo>
                    <a:pt x="7731" y="456110"/>
                  </a:lnTo>
                  <a:lnTo>
                    <a:pt x="7494" y="455639"/>
                  </a:lnTo>
                  <a:lnTo>
                    <a:pt x="7251" y="455235"/>
                  </a:lnTo>
                  <a:lnTo>
                    <a:pt x="6999" y="454865"/>
                  </a:lnTo>
                  <a:lnTo>
                    <a:pt x="6741" y="454562"/>
                  </a:lnTo>
                  <a:lnTo>
                    <a:pt x="6482" y="454293"/>
                  </a:lnTo>
                  <a:lnTo>
                    <a:pt x="6216" y="454092"/>
                  </a:lnTo>
                  <a:lnTo>
                    <a:pt x="5950" y="453957"/>
                  </a:lnTo>
                  <a:lnTo>
                    <a:pt x="5676" y="453856"/>
                  </a:lnTo>
                  <a:lnTo>
                    <a:pt x="5396" y="453822"/>
                  </a:lnTo>
                  <a:close/>
                  <a:moveTo>
                    <a:pt x="5115" y="567059"/>
                  </a:moveTo>
                  <a:lnTo>
                    <a:pt x="4841" y="567160"/>
                  </a:lnTo>
                  <a:lnTo>
                    <a:pt x="4568" y="567328"/>
                  </a:lnTo>
                  <a:lnTo>
                    <a:pt x="4302" y="567530"/>
                  </a:lnTo>
                  <a:lnTo>
                    <a:pt x="4036" y="567766"/>
                  </a:lnTo>
                  <a:lnTo>
                    <a:pt x="3777" y="568102"/>
                  </a:lnTo>
                  <a:lnTo>
                    <a:pt x="3526" y="568472"/>
                  </a:lnTo>
                  <a:lnTo>
                    <a:pt x="3282" y="568876"/>
                  </a:lnTo>
                  <a:lnTo>
                    <a:pt x="3038" y="569347"/>
                  </a:lnTo>
                  <a:lnTo>
                    <a:pt x="2809" y="569885"/>
                  </a:lnTo>
                  <a:lnTo>
                    <a:pt x="2580" y="570423"/>
                  </a:lnTo>
                  <a:lnTo>
                    <a:pt x="2358" y="571029"/>
                  </a:lnTo>
                  <a:lnTo>
                    <a:pt x="2151" y="571702"/>
                  </a:lnTo>
                  <a:lnTo>
                    <a:pt x="1944" y="572408"/>
                  </a:lnTo>
                  <a:lnTo>
                    <a:pt x="1752" y="573115"/>
                  </a:lnTo>
                  <a:lnTo>
                    <a:pt x="1567" y="573889"/>
                  </a:lnTo>
                  <a:lnTo>
                    <a:pt x="1390" y="574730"/>
                  </a:lnTo>
                  <a:lnTo>
                    <a:pt x="1220" y="575571"/>
                  </a:lnTo>
                  <a:lnTo>
                    <a:pt x="1057" y="576445"/>
                  </a:lnTo>
                  <a:lnTo>
                    <a:pt x="910" y="577354"/>
                  </a:lnTo>
                  <a:lnTo>
                    <a:pt x="769" y="578296"/>
                  </a:lnTo>
                  <a:lnTo>
                    <a:pt x="644" y="579271"/>
                  </a:lnTo>
                  <a:lnTo>
                    <a:pt x="525" y="580280"/>
                  </a:lnTo>
                  <a:lnTo>
                    <a:pt x="422" y="581323"/>
                  </a:lnTo>
                  <a:lnTo>
                    <a:pt x="326" y="582400"/>
                  </a:lnTo>
                  <a:lnTo>
                    <a:pt x="237" y="583476"/>
                  </a:lnTo>
                  <a:lnTo>
                    <a:pt x="171" y="584586"/>
                  </a:lnTo>
                  <a:lnTo>
                    <a:pt x="111" y="585697"/>
                  </a:lnTo>
                  <a:lnTo>
                    <a:pt x="60" y="586840"/>
                  </a:lnTo>
                  <a:lnTo>
                    <a:pt x="30" y="588018"/>
                  </a:lnTo>
                  <a:lnTo>
                    <a:pt x="8" y="589195"/>
                  </a:lnTo>
                  <a:lnTo>
                    <a:pt x="1" y="590373"/>
                  </a:lnTo>
                  <a:lnTo>
                    <a:pt x="8" y="591618"/>
                  </a:lnTo>
                  <a:lnTo>
                    <a:pt x="30" y="592795"/>
                  </a:lnTo>
                  <a:lnTo>
                    <a:pt x="60" y="593972"/>
                  </a:lnTo>
                  <a:lnTo>
                    <a:pt x="111" y="595150"/>
                  </a:lnTo>
                  <a:lnTo>
                    <a:pt x="171" y="596294"/>
                  </a:lnTo>
                  <a:lnTo>
                    <a:pt x="237" y="597404"/>
                  </a:lnTo>
                  <a:lnTo>
                    <a:pt x="326" y="598480"/>
                  </a:lnTo>
                  <a:lnTo>
                    <a:pt x="422" y="599557"/>
                  </a:lnTo>
                  <a:lnTo>
                    <a:pt x="525" y="600600"/>
                  </a:lnTo>
                  <a:lnTo>
                    <a:pt x="644" y="601609"/>
                  </a:lnTo>
                  <a:lnTo>
                    <a:pt x="769" y="602585"/>
                  </a:lnTo>
                  <a:lnTo>
                    <a:pt x="910" y="603527"/>
                  </a:lnTo>
                  <a:lnTo>
                    <a:pt x="1057" y="604435"/>
                  </a:lnTo>
                  <a:lnTo>
                    <a:pt x="1220" y="605310"/>
                  </a:lnTo>
                  <a:lnTo>
                    <a:pt x="1390" y="606151"/>
                  </a:lnTo>
                  <a:lnTo>
                    <a:pt x="1567" y="606958"/>
                  </a:lnTo>
                  <a:lnTo>
                    <a:pt x="1752" y="607732"/>
                  </a:lnTo>
                  <a:lnTo>
                    <a:pt x="1944" y="608472"/>
                  </a:lnTo>
                  <a:lnTo>
                    <a:pt x="2151" y="609145"/>
                  </a:lnTo>
                  <a:lnTo>
                    <a:pt x="2358" y="609784"/>
                  </a:lnTo>
                  <a:lnTo>
                    <a:pt x="2580" y="610389"/>
                  </a:lnTo>
                  <a:lnTo>
                    <a:pt x="2809" y="610961"/>
                  </a:lnTo>
                  <a:lnTo>
                    <a:pt x="3038" y="611466"/>
                  </a:lnTo>
                  <a:lnTo>
                    <a:pt x="3282" y="611937"/>
                  </a:lnTo>
                  <a:lnTo>
                    <a:pt x="3526" y="612341"/>
                  </a:lnTo>
                  <a:lnTo>
                    <a:pt x="3777" y="612711"/>
                  </a:lnTo>
                  <a:lnTo>
                    <a:pt x="4036" y="613013"/>
                  </a:lnTo>
                  <a:lnTo>
                    <a:pt x="4302" y="613249"/>
                  </a:lnTo>
                  <a:lnTo>
                    <a:pt x="4568" y="613451"/>
                  </a:lnTo>
                  <a:lnTo>
                    <a:pt x="4841" y="613619"/>
                  </a:lnTo>
                  <a:lnTo>
                    <a:pt x="5115" y="613686"/>
                  </a:lnTo>
                  <a:lnTo>
                    <a:pt x="5396" y="613720"/>
                  </a:lnTo>
                  <a:lnTo>
                    <a:pt x="5676" y="613686"/>
                  </a:lnTo>
                  <a:lnTo>
                    <a:pt x="5950" y="613619"/>
                  </a:lnTo>
                  <a:lnTo>
                    <a:pt x="6216" y="613451"/>
                  </a:lnTo>
                  <a:lnTo>
                    <a:pt x="6482" y="613249"/>
                  </a:lnTo>
                  <a:lnTo>
                    <a:pt x="6741" y="613013"/>
                  </a:lnTo>
                  <a:lnTo>
                    <a:pt x="6999" y="612711"/>
                  </a:lnTo>
                  <a:lnTo>
                    <a:pt x="7251" y="612341"/>
                  </a:lnTo>
                  <a:lnTo>
                    <a:pt x="7494" y="611937"/>
                  </a:lnTo>
                  <a:lnTo>
                    <a:pt x="7731" y="611466"/>
                  </a:lnTo>
                  <a:lnTo>
                    <a:pt x="7967" y="610961"/>
                  </a:lnTo>
                  <a:lnTo>
                    <a:pt x="8189" y="610389"/>
                  </a:lnTo>
                  <a:lnTo>
                    <a:pt x="8411" y="609784"/>
                  </a:lnTo>
                  <a:lnTo>
                    <a:pt x="8625" y="609145"/>
                  </a:lnTo>
                  <a:lnTo>
                    <a:pt x="8825" y="608472"/>
                  </a:lnTo>
                  <a:lnTo>
                    <a:pt x="9024" y="607732"/>
                  </a:lnTo>
                  <a:lnTo>
                    <a:pt x="9209" y="606958"/>
                  </a:lnTo>
                  <a:lnTo>
                    <a:pt x="9386" y="606151"/>
                  </a:lnTo>
                  <a:lnTo>
                    <a:pt x="9556" y="605310"/>
                  </a:lnTo>
                  <a:lnTo>
                    <a:pt x="9719" y="604435"/>
                  </a:lnTo>
                  <a:lnTo>
                    <a:pt x="9874" y="603527"/>
                  </a:lnTo>
                  <a:lnTo>
                    <a:pt x="10015" y="602585"/>
                  </a:lnTo>
                  <a:lnTo>
                    <a:pt x="10140" y="601609"/>
                  </a:lnTo>
                  <a:lnTo>
                    <a:pt x="10258" y="600600"/>
                  </a:lnTo>
                  <a:lnTo>
                    <a:pt x="10369" y="599557"/>
                  </a:lnTo>
                  <a:lnTo>
                    <a:pt x="10465" y="598480"/>
                  </a:lnTo>
                  <a:lnTo>
                    <a:pt x="10554" y="597404"/>
                  </a:lnTo>
                  <a:lnTo>
                    <a:pt x="10628" y="596294"/>
                  </a:lnTo>
                  <a:lnTo>
                    <a:pt x="10687" y="595150"/>
                  </a:lnTo>
                  <a:lnTo>
                    <a:pt x="10731" y="593972"/>
                  </a:lnTo>
                  <a:lnTo>
                    <a:pt x="10768" y="592795"/>
                  </a:lnTo>
                  <a:lnTo>
                    <a:pt x="10791" y="591618"/>
                  </a:lnTo>
                  <a:lnTo>
                    <a:pt x="10798" y="590373"/>
                  </a:lnTo>
                  <a:lnTo>
                    <a:pt x="10791" y="589195"/>
                  </a:lnTo>
                  <a:lnTo>
                    <a:pt x="10768" y="588018"/>
                  </a:lnTo>
                  <a:lnTo>
                    <a:pt x="10731" y="586840"/>
                  </a:lnTo>
                  <a:lnTo>
                    <a:pt x="10687" y="585697"/>
                  </a:lnTo>
                  <a:lnTo>
                    <a:pt x="10628" y="584586"/>
                  </a:lnTo>
                  <a:lnTo>
                    <a:pt x="10554" y="583476"/>
                  </a:lnTo>
                  <a:lnTo>
                    <a:pt x="10465" y="582400"/>
                  </a:lnTo>
                  <a:lnTo>
                    <a:pt x="10369" y="581323"/>
                  </a:lnTo>
                  <a:lnTo>
                    <a:pt x="10258" y="580280"/>
                  </a:lnTo>
                  <a:lnTo>
                    <a:pt x="10140" y="579271"/>
                  </a:lnTo>
                  <a:lnTo>
                    <a:pt x="10015" y="578296"/>
                  </a:lnTo>
                  <a:lnTo>
                    <a:pt x="9874" y="577354"/>
                  </a:lnTo>
                  <a:lnTo>
                    <a:pt x="9719" y="576445"/>
                  </a:lnTo>
                  <a:lnTo>
                    <a:pt x="9556" y="575571"/>
                  </a:lnTo>
                  <a:lnTo>
                    <a:pt x="9386" y="574730"/>
                  </a:lnTo>
                  <a:lnTo>
                    <a:pt x="9209" y="573889"/>
                  </a:lnTo>
                  <a:lnTo>
                    <a:pt x="9024" y="573115"/>
                  </a:lnTo>
                  <a:lnTo>
                    <a:pt x="8825" y="572408"/>
                  </a:lnTo>
                  <a:lnTo>
                    <a:pt x="8625" y="571702"/>
                  </a:lnTo>
                  <a:lnTo>
                    <a:pt x="8411" y="571029"/>
                  </a:lnTo>
                  <a:lnTo>
                    <a:pt x="8189" y="570423"/>
                  </a:lnTo>
                  <a:lnTo>
                    <a:pt x="7967" y="569885"/>
                  </a:lnTo>
                  <a:lnTo>
                    <a:pt x="7731" y="569347"/>
                  </a:lnTo>
                  <a:lnTo>
                    <a:pt x="7494" y="568876"/>
                  </a:lnTo>
                  <a:lnTo>
                    <a:pt x="7251" y="568472"/>
                  </a:lnTo>
                  <a:lnTo>
                    <a:pt x="6999" y="568102"/>
                  </a:lnTo>
                  <a:lnTo>
                    <a:pt x="6741"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5"/>
            <p:cNvSpPr/>
            <p:nvPr/>
          </p:nvSpPr>
          <p:spPr>
            <a:xfrm>
              <a:off x="11700057" y="1047749"/>
              <a:ext cx="55642" cy="876085"/>
            </a:xfrm>
            <a:custGeom>
              <a:avLst/>
              <a:gdLst/>
              <a:ahLst/>
              <a:cxnLst/>
              <a:rect l="l" t="t" r="r" b="b"/>
              <a:pathLst>
                <a:path w="10799" h="613720" extrusionOk="0">
                  <a:moveTo>
                    <a:pt x="5396" y="0"/>
                  </a:moveTo>
                  <a:lnTo>
                    <a:pt x="5115" y="34"/>
                  </a:lnTo>
                  <a:lnTo>
                    <a:pt x="4842" y="135"/>
                  </a:lnTo>
                  <a:lnTo>
                    <a:pt x="4568" y="269"/>
                  </a:lnTo>
                  <a:lnTo>
                    <a:pt x="4295" y="471"/>
                  </a:lnTo>
                  <a:lnTo>
                    <a:pt x="4036" y="740"/>
                  </a:lnTo>
                  <a:lnTo>
                    <a:pt x="3777" y="1043"/>
                  </a:lnTo>
                  <a:lnTo>
                    <a:pt x="3526" y="1413"/>
                  </a:lnTo>
                  <a:lnTo>
                    <a:pt x="3275" y="1850"/>
                  </a:lnTo>
                  <a:lnTo>
                    <a:pt x="3038" y="2321"/>
                  </a:lnTo>
                  <a:lnTo>
                    <a:pt x="2802" y="2826"/>
                  </a:lnTo>
                  <a:lnTo>
                    <a:pt x="2580" y="3398"/>
                  </a:lnTo>
                  <a:lnTo>
                    <a:pt x="2359" y="4003"/>
                  </a:lnTo>
                  <a:lnTo>
                    <a:pt x="2152" y="4643"/>
                  </a:lnTo>
                  <a:lnTo>
                    <a:pt x="1945" y="5349"/>
                  </a:lnTo>
                  <a:lnTo>
                    <a:pt x="1752" y="6089"/>
                  </a:lnTo>
                  <a:lnTo>
                    <a:pt x="1568" y="6863"/>
                  </a:lnTo>
                  <a:lnTo>
                    <a:pt x="1390" y="7670"/>
                  </a:lnTo>
                  <a:lnTo>
                    <a:pt x="1220" y="8511"/>
                  </a:lnTo>
                  <a:lnTo>
                    <a:pt x="1058" y="9420"/>
                  </a:lnTo>
                  <a:lnTo>
                    <a:pt x="910" y="10328"/>
                  </a:lnTo>
                  <a:lnTo>
                    <a:pt x="770" y="11270"/>
                  </a:lnTo>
                  <a:lnTo>
                    <a:pt x="644" y="12245"/>
                  </a:lnTo>
                  <a:lnTo>
                    <a:pt x="526" y="13255"/>
                  </a:lnTo>
                  <a:lnTo>
                    <a:pt x="415" y="14298"/>
                  </a:lnTo>
                  <a:lnTo>
                    <a:pt x="326" y="15340"/>
                  </a:lnTo>
                  <a:lnTo>
                    <a:pt x="237" y="16417"/>
                  </a:lnTo>
                  <a:lnTo>
                    <a:pt x="171" y="17527"/>
                  </a:lnTo>
                  <a:lnTo>
                    <a:pt x="112" y="18671"/>
                  </a:lnTo>
                  <a:lnTo>
                    <a:pt x="60" y="19815"/>
                  </a:lnTo>
                  <a:lnTo>
                    <a:pt x="31" y="20959"/>
                  </a:lnTo>
                  <a:lnTo>
                    <a:pt x="8" y="22136"/>
                  </a:lnTo>
                  <a:lnTo>
                    <a:pt x="1" y="23347"/>
                  </a:lnTo>
                  <a:lnTo>
                    <a:pt x="8" y="24558"/>
                  </a:lnTo>
                  <a:lnTo>
                    <a:pt x="31" y="25736"/>
                  </a:lnTo>
                  <a:lnTo>
                    <a:pt x="60" y="26879"/>
                  </a:lnTo>
                  <a:lnTo>
                    <a:pt x="112" y="28023"/>
                  </a:lnTo>
                  <a:lnTo>
                    <a:pt x="171" y="29167"/>
                  </a:lnTo>
                  <a:lnTo>
                    <a:pt x="237" y="30277"/>
                  </a:lnTo>
                  <a:lnTo>
                    <a:pt x="326" y="31354"/>
                  </a:lnTo>
                  <a:lnTo>
                    <a:pt x="415" y="32397"/>
                  </a:lnTo>
                  <a:lnTo>
                    <a:pt x="526" y="33440"/>
                  </a:lnTo>
                  <a:lnTo>
                    <a:pt x="644" y="34449"/>
                  </a:lnTo>
                  <a:lnTo>
                    <a:pt x="770" y="35424"/>
                  </a:lnTo>
                  <a:lnTo>
                    <a:pt x="910" y="36366"/>
                  </a:lnTo>
                  <a:lnTo>
                    <a:pt x="1058" y="37275"/>
                  </a:lnTo>
                  <a:lnTo>
                    <a:pt x="1220" y="38183"/>
                  </a:lnTo>
                  <a:lnTo>
                    <a:pt x="1390" y="39024"/>
                  </a:lnTo>
                  <a:lnTo>
                    <a:pt x="1568" y="39831"/>
                  </a:lnTo>
                  <a:lnTo>
                    <a:pt x="1752" y="40605"/>
                  </a:lnTo>
                  <a:lnTo>
                    <a:pt x="1945" y="41345"/>
                  </a:lnTo>
                  <a:lnTo>
                    <a:pt x="2152" y="42052"/>
                  </a:lnTo>
                  <a:lnTo>
                    <a:pt x="2359" y="42691"/>
                  </a:lnTo>
                  <a:lnTo>
                    <a:pt x="2580" y="43296"/>
                  </a:lnTo>
                  <a:lnTo>
                    <a:pt x="2802" y="43868"/>
                  </a:lnTo>
                  <a:lnTo>
                    <a:pt x="3038" y="44373"/>
                  </a:lnTo>
                  <a:lnTo>
                    <a:pt x="3275" y="44844"/>
                  </a:lnTo>
                  <a:lnTo>
                    <a:pt x="3526" y="45281"/>
                  </a:lnTo>
                  <a:lnTo>
                    <a:pt x="3777" y="45651"/>
                  </a:lnTo>
                  <a:lnTo>
                    <a:pt x="4036" y="45954"/>
                  </a:lnTo>
                  <a:lnTo>
                    <a:pt x="4295" y="46223"/>
                  </a:lnTo>
                  <a:lnTo>
                    <a:pt x="4568" y="46425"/>
                  </a:lnTo>
                  <a:lnTo>
                    <a:pt x="4842" y="46560"/>
                  </a:lnTo>
                  <a:lnTo>
                    <a:pt x="5115" y="46661"/>
                  </a:lnTo>
                  <a:lnTo>
                    <a:pt x="5396" y="46694"/>
                  </a:lnTo>
                  <a:lnTo>
                    <a:pt x="5677" y="46661"/>
                  </a:lnTo>
                  <a:lnTo>
                    <a:pt x="5950" y="46560"/>
                  </a:lnTo>
                  <a:lnTo>
                    <a:pt x="6216" y="46425"/>
                  </a:lnTo>
                  <a:lnTo>
                    <a:pt x="6482" y="46223"/>
                  </a:lnTo>
                  <a:lnTo>
                    <a:pt x="6741" y="45954"/>
                  </a:lnTo>
                  <a:lnTo>
                    <a:pt x="7000" y="45651"/>
                  </a:lnTo>
                  <a:lnTo>
                    <a:pt x="7251" y="45281"/>
                  </a:lnTo>
                  <a:lnTo>
                    <a:pt x="7495" y="44844"/>
                  </a:lnTo>
                  <a:lnTo>
                    <a:pt x="7731" y="44373"/>
                  </a:lnTo>
                  <a:lnTo>
                    <a:pt x="7968" y="43868"/>
                  </a:lnTo>
                  <a:lnTo>
                    <a:pt x="8190" y="43296"/>
                  </a:lnTo>
                  <a:lnTo>
                    <a:pt x="8411" y="42691"/>
                  </a:lnTo>
                  <a:lnTo>
                    <a:pt x="8618" y="42052"/>
                  </a:lnTo>
                  <a:lnTo>
                    <a:pt x="8825" y="41345"/>
                  </a:lnTo>
                  <a:lnTo>
                    <a:pt x="9025" y="40605"/>
                  </a:lnTo>
                  <a:lnTo>
                    <a:pt x="9209" y="39831"/>
                  </a:lnTo>
                  <a:lnTo>
                    <a:pt x="9387" y="39024"/>
                  </a:lnTo>
                  <a:lnTo>
                    <a:pt x="9557" y="38183"/>
                  </a:lnTo>
                  <a:lnTo>
                    <a:pt x="9719" y="37275"/>
                  </a:lnTo>
                  <a:lnTo>
                    <a:pt x="9867" y="36366"/>
                  </a:lnTo>
                  <a:lnTo>
                    <a:pt x="10008" y="35424"/>
                  </a:lnTo>
                  <a:lnTo>
                    <a:pt x="10141" y="34449"/>
                  </a:lnTo>
                  <a:lnTo>
                    <a:pt x="10259" y="33440"/>
                  </a:lnTo>
                  <a:lnTo>
                    <a:pt x="10370" y="32397"/>
                  </a:lnTo>
                  <a:lnTo>
                    <a:pt x="10466" y="31354"/>
                  </a:lnTo>
                  <a:lnTo>
                    <a:pt x="10554" y="30277"/>
                  </a:lnTo>
                  <a:lnTo>
                    <a:pt x="10621" y="29167"/>
                  </a:lnTo>
                  <a:lnTo>
                    <a:pt x="10687" y="28023"/>
                  </a:lnTo>
                  <a:lnTo>
                    <a:pt x="10732" y="26879"/>
                  </a:lnTo>
                  <a:lnTo>
                    <a:pt x="10769" y="25736"/>
                  </a:lnTo>
                  <a:lnTo>
                    <a:pt x="10791" y="24558"/>
                  </a:lnTo>
                  <a:lnTo>
                    <a:pt x="10798" y="23347"/>
                  </a:lnTo>
                  <a:lnTo>
                    <a:pt x="10791" y="22136"/>
                  </a:lnTo>
                  <a:lnTo>
                    <a:pt x="10769" y="20959"/>
                  </a:lnTo>
                  <a:lnTo>
                    <a:pt x="10732" y="19815"/>
                  </a:lnTo>
                  <a:lnTo>
                    <a:pt x="10687" y="18671"/>
                  </a:lnTo>
                  <a:lnTo>
                    <a:pt x="10621" y="17527"/>
                  </a:lnTo>
                  <a:lnTo>
                    <a:pt x="10554" y="16417"/>
                  </a:lnTo>
                  <a:lnTo>
                    <a:pt x="10466" y="15340"/>
                  </a:lnTo>
                  <a:lnTo>
                    <a:pt x="10370" y="14298"/>
                  </a:lnTo>
                  <a:lnTo>
                    <a:pt x="10259" y="13255"/>
                  </a:lnTo>
                  <a:lnTo>
                    <a:pt x="10141" y="12245"/>
                  </a:lnTo>
                  <a:lnTo>
                    <a:pt x="10008" y="11270"/>
                  </a:lnTo>
                  <a:lnTo>
                    <a:pt x="9867" y="10328"/>
                  </a:lnTo>
                  <a:lnTo>
                    <a:pt x="9719" y="9420"/>
                  </a:lnTo>
                  <a:lnTo>
                    <a:pt x="9557" y="8511"/>
                  </a:lnTo>
                  <a:lnTo>
                    <a:pt x="9387" y="7670"/>
                  </a:lnTo>
                  <a:lnTo>
                    <a:pt x="9209" y="6863"/>
                  </a:lnTo>
                  <a:lnTo>
                    <a:pt x="9025" y="6089"/>
                  </a:lnTo>
                  <a:lnTo>
                    <a:pt x="8825" y="5349"/>
                  </a:lnTo>
                  <a:lnTo>
                    <a:pt x="8618" y="4643"/>
                  </a:lnTo>
                  <a:lnTo>
                    <a:pt x="8411" y="4003"/>
                  </a:lnTo>
                  <a:lnTo>
                    <a:pt x="8190" y="3398"/>
                  </a:lnTo>
                  <a:lnTo>
                    <a:pt x="7968" y="2826"/>
                  </a:lnTo>
                  <a:lnTo>
                    <a:pt x="7731" y="2321"/>
                  </a:lnTo>
                  <a:lnTo>
                    <a:pt x="7495" y="1850"/>
                  </a:lnTo>
                  <a:lnTo>
                    <a:pt x="7251" y="1413"/>
                  </a:lnTo>
                  <a:lnTo>
                    <a:pt x="7000" y="1043"/>
                  </a:lnTo>
                  <a:lnTo>
                    <a:pt x="6741" y="740"/>
                  </a:lnTo>
                  <a:lnTo>
                    <a:pt x="6482" y="471"/>
                  </a:lnTo>
                  <a:lnTo>
                    <a:pt x="6216" y="269"/>
                  </a:lnTo>
                  <a:lnTo>
                    <a:pt x="5950" y="135"/>
                  </a:lnTo>
                  <a:lnTo>
                    <a:pt x="5677" y="34"/>
                  </a:lnTo>
                  <a:lnTo>
                    <a:pt x="5396" y="0"/>
                  </a:lnTo>
                  <a:close/>
                  <a:moveTo>
                    <a:pt x="5396" y="113472"/>
                  </a:moveTo>
                  <a:lnTo>
                    <a:pt x="5115" y="113506"/>
                  </a:lnTo>
                  <a:lnTo>
                    <a:pt x="4842" y="113573"/>
                  </a:lnTo>
                  <a:lnTo>
                    <a:pt x="4568" y="113742"/>
                  </a:lnTo>
                  <a:lnTo>
                    <a:pt x="4295" y="113943"/>
                  </a:lnTo>
                  <a:lnTo>
                    <a:pt x="4036" y="114213"/>
                  </a:lnTo>
                  <a:lnTo>
                    <a:pt x="3777" y="114515"/>
                  </a:lnTo>
                  <a:lnTo>
                    <a:pt x="3526" y="114885"/>
                  </a:lnTo>
                  <a:lnTo>
                    <a:pt x="3275" y="115323"/>
                  </a:lnTo>
                  <a:lnTo>
                    <a:pt x="3038" y="115794"/>
                  </a:lnTo>
                  <a:lnTo>
                    <a:pt x="2802" y="116298"/>
                  </a:lnTo>
                  <a:lnTo>
                    <a:pt x="2580" y="116870"/>
                  </a:lnTo>
                  <a:lnTo>
                    <a:pt x="2359" y="117476"/>
                  </a:lnTo>
                  <a:lnTo>
                    <a:pt x="2152" y="118115"/>
                  </a:lnTo>
                  <a:lnTo>
                    <a:pt x="1945" y="118821"/>
                  </a:lnTo>
                  <a:lnTo>
                    <a:pt x="1752" y="119562"/>
                  </a:lnTo>
                  <a:lnTo>
                    <a:pt x="1568" y="120335"/>
                  </a:lnTo>
                  <a:lnTo>
                    <a:pt x="1390" y="121143"/>
                  </a:lnTo>
                  <a:lnTo>
                    <a:pt x="1220" y="121984"/>
                  </a:lnTo>
                  <a:lnTo>
                    <a:pt x="1058" y="122858"/>
                  </a:lnTo>
                  <a:lnTo>
                    <a:pt x="910" y="123800"/>
                  </a:lnTo>
                  <a:lnTo>
                    <a:pt x="770" y="124742"/>
                  </a:lnTo>
                  <a:lnTo>
                    <a:pt x="644" y="125718"/>
                  </a:lnTo>
                  <a:lnTo>
                    <a:pt x="526" y="126727"/>
                  </a:lnTo>
                  <a:lnTo>
                    <a:pt x="415" y="127736"/>
                  </a:lnTo>
                  <a:lnTo>
                    <a:pt x="326" y="128813"/>
                  </a:lnTo>
                  <a:lnTo>
                    <a:pt x="237" y="129889"/>
                  </a:lnTo>
                  <a:lnTo>
                    <a:pt x="171" y="131000"/>
                  </a:lnTo>
                  <a:lnTo>
                    <a:pt x="112" y="132110"/>
                  </a:lnTo>
                  <a:lnTo>
                    <a:pt x="60" y="133254"/>
                  </a:lnTo>
                  <a:lnTo>
                    <a:pt x="31" y="134431"/>
                  </a:lnTo>
                  <a:lnTo>
                    <a:pt x="8" y="135608"/>
                  </a:lnTo>
                  <a:lnTo>
                    <a:pt x="1" y="136820"/>
                  </a:lnTo>
                  <a:lnTo>
                    <a:pt x="8" y="137997"/>
                  </a:lnTo>
                  <a:lnTo>
                    <a:pt x="31" y="139174"/>
                  </a:lnTo>
                  <a:lnTo>
                    <a:pt x="60" y="140352"/>
                  </a:lnTo>
                  <a:lnTo>
                    <a:pt x="112" y="141496"/>
                  </a:lnTo>
                  <a:lnTo>
                    <a:pt x="171" y="142640"/>
                  </a:lnTo>
                  <a:lnTo>
                    <a:pt x="237" y="143716"/>
                  </a:lnTo>
                  <a:lnTo>
                    <a:pt x="326" y="144826"/>
                  </a:lnTo>
                  <a:lnTo>
                    <a:pt x="415" y="145869"/>
                  </a:lnTo>
                  <a:lnTo>
                    <a:pt x="526" y="146912"/>
                  </a:lnTo>
                  <a:lnTo>
                    <a:pt x="644" y="147921"/>
                  </a:lnTo>
                  <a:lnTo>
                    <a:pt x="770" y="148897"/>
                  </a:lnTo>
                  <a:lnTo>
                    <a:pt x="910" y="149839"/>
                  </a:lnTo>
                  <a:lnTo>
                    <a:pt x="1058" y="150747"/>
                  </a:lnTo>
                  <a:lnTo>
                    <a:pt x="1220" y="151622"/>
                  </a:lnTo>
                  <a:lnTo>
                    <a:pt x="1390" y="152496"/>
                  </a:lnTo>
                  <a:lnTo>
                    <a:pt x="1568" y="153304"/>
                  </a:lnTo>
                  <a:lnTo>
                    <a:pt x="1752" y="154078"/>
                  </a:lnTo>
                  <a:lnTo>
                    <a:pt x="1945" y="154818"/>
                  </a:lnTo>
                  <a:lnTo>
                    <a:pt x="2152" y="155491"/>
                  </a:lnTo>
                  <a:lnTo>
                    <a:pt x="2359" y="156163"/>
                  </a:lnTo>
                  <a:lnTo>
                    <a:pt x="2580" y="156769"/>
                  </a:lnTo>
                  <a:lnTo>
                    <a:pt x="2802" y="157341"/>
                  </a:lnTo>
                  <a:lnTo>
                    <a:pt x="3038" y="157845"/>
                  </a:lnTo>
                  <a:lnTo>
                    <a:pt x="3275" y="158316"/>
                  </a:lnTo>
                  <a:lnTo>
                    <a:pt x="3526" y="158720"/>
                  </a:lnTo>
                  <a:lnTo>
                    <a:pt x="3777" y="159090"/>
                  </a:lnTo>
                  <a:lnTo>
                    <a:pt x="4036" y="159427"/>
                  </a:lnTo>
                  <a:lnTo>
                    <a:pt x="4295" y="159696"/>
                  </a:lnTo>
                  <a:lnTo>
                    <a:pt x="4568" y="159898"/>
                  </a:lnTo>
                  <a:lnTo>
                    <a:pt x="4842" y="160032"/>
                  </a:lnTo>
                  <a:lnTo>
                    <a:pt x="5115" y="160133"/>
                  </a:lnTo>
                  <a:lnTo>
                    <a:pt x="5396" y="160167"/>
                  </a:lnTo>
                  <a:lnTo>
                    <a:pt x="5677" y="160133"/>
                  </a:lnTo>
                  <a:lnTo>
                    <a:pt x="5950" y="160032"/>
                  </a:lnTo>
                  <a:lnTo>
                    <a:pt x="6216" y="159898"/>
                  </a:lnTo>
                  <a:lnTo>
                    <a:pt x="6482" y="159696"/>
                  </a:lnTo>
                  <a:lnTo>
                    <a:pt x="6741" y="159427"/>
                  </a:lnTo>
                  <a:lnTo>
                    <a:pt x="7000" y="159090"/>
                  </a:lnTo>
                  <a:lnTo>
                    <a:pt x="7251" y="158720"/>
                  </a:lnTo>
                  <a:lnTo>
                    <a:pt x="7495" y="158316"/>
                  </a:lnTo>
                  <a:lnTo>
                    <a:pt x="7731" y="157845"/>
                  </a:lnTo>
                  <a:lnTo>
                    <a:pt x="7968" y="157341"/>
                  </a:lnTo>
                  <a:lnTo>
                    <a:pt x="8190" y="156769"/>
                  </a:lnTo>
                  <a:lnTo>
                    <a:pt x="8411" y="156163"/>
                  </a:lnTo>
                  <a:lnTo>
                    <a:pt x="8618" y="155491"/>
                  </a:lnTo>
                  <a:lnTo>
                    <a:pt x="8825" y="154818"/>
                  </a:lnTo>
                  <a:lnTo>
                    <a:pt x="9025" y="154078"/>
                  </a:lnTo>
                  <a:lnTo>
                    <a:pt x="9209" y="153304"/>
                  </a:lnTo>
                  <a:lnTo>
                    <a:pt x="9387" y="152496"/>
                  </a:lnTo>
                  <a:lnTo>
                    <a:pt x="9557" y="151622"/>
                  </a:lnTo>
                  <a:lnTo>
                    <a:pt x="9719" y="150747"/>
                  </a:lnTo>
                  <a:lnTo>
                    <a:pt x="9867" y="149839"/>
                  </a:lnTo>
                  <a:lnTo>
                    <a:pt x="10008" y="148897"/>
                  </a:lnTo>
                  <a:lnTo>
                    <a:pt x="10141" y="147921"/>
                  </a:lnTo>
                  <a:lnTo>
                    <a:pt x="10259" y="146912"/>
                  </a:lnTo>
                  <a:lnTo>
                    <a:pt x="10370" y="145869"/>
                  </a:lnTo>
                  <a:lnTo>
                    <a:pt x="10466" y="144826"/>
                  </a:lnTo>
                  <a:lnTo>
                    <a:pt x="10554" y="143716"/>
                  </a:lnTo>
                  <a:lnTo>
                    <a:pt x="10621" y="142640"/>
                  </a:lnTo>
                  <a:lnTo>
                    <a:pt x="10687" y="141496"/>
                  </a:lnTo>
                  <a:lnTo>
                    <a:pt x="10732" y="140352"/>
                  </a:lnTo>
                  <a:lnTo>
                    <a:pt x="10769" y="139174"/>
                  </a:lnTo>
                  <a:lnTo>
                    <a:pt x="10791" y="137997"/>
                  </a:lnTo>
                  <a:lnTo>
                    <a:pt x="10798" y="136820"/>
                  </a:lnTo>
                  <a:lnTo>
                    <a:pt x="10791" y="135608"/>
                  </a:lnTo>
                  <a:lnTo>
                    <a:pt x="10769" y="134431"/>
                  </a:lnTo>
                  <a:lnTo>
                    <a:pt x="10732" y="133254"/>
                  </a:lnTo>
                  <a:lnTo>
                    <a:pt x="10687" y="132110"/>
                  </a:lnTo>
                  <a:lnTo>
                    <a:pt x="10621" y="131000"/>
                  </a:lnTo>
                  <a:lnTo>
                    <a:pt x="10554" y="129889"/>
                  </a:lnTo>
                  <a:lnTo>
                    <a:pt x="10466" y="128813"/>
                  </a:lnTo>
                  <a:lnTo>
                    <a:pt x="10370" y="127736"/>
                  </a:lnTo>
                  <a:lnTo>
                    <a:pt x="10259" y="126727"/>
                  </a:lnTo>
                  <a:lnTo>
                    <a:pt x="10141" y="125718"/>
                  </a:lnTo>
                  <a:lnTo>
                    <a:pt x="10008" y="124742"/>
                  </a:lnTo>
                  <a:lnTo>
                    <a:pt x="9867" y="123800"/>
                  </a:lnTo>
                  <a:lnTo>
                    <a:pt x="9719" y="122858"/>
                  </a:lnTo>
                  <a:lnTo>
                    <a:pt x="9557" y="121984"/>
                  </a:lnTo>
                  <a:lnTo>
                    <a:pt x="9387" y="121143"/>
                  </a:lnTo>
                  <a:lnTo>
                    <a:pt x="9209" y="120335"/>
                  </a:lnTo>
                  <a:lnTo>
                    <a:pt x="9025" y="119562"/>
                  </a:lnTo>
                  <a:lnTo>
                    <a:pt x="8825" y="118821"/>
                  </a:lnTo>
                  <a:lnTo>
                    <a:pt x="8618" y="118115"/>
                  </a:lnTo>
                  <a:lnTo>
                    <a:pt x="8411" y="117476"/>
                  </a:lnTo>
                  <a:lnTo>
                    <a:pt x="8190" y="116870"/>
                  </a:lnTo>
                  <a:lnTo>
                    <a:pt x="7968" y="116298"/>
                  </a:lnTo>
                  <a:lnTo>
                    <a:pt x="7731" y="115794"/>
                  </a:lnTo>
                  <a:lnTo>
                    <a:pt x="7495" y="115323"/>
                  </a:lnTo>
                  <a:lnTo>
                    <a:pt x="7251" y="114885"/>
                  </a:lnTo>
                  <a:lnTo>
                    <a:pt x="7000" y="114515"/>
                  </a:lnTo>
                  <a:lnTo>
                    <a:pt x="6741" y="114213"/>
                  </a:lnTo>
                  <a:lnTo>
                    <a:pt x="6482" y="113943"/>
                  </a:lnTo>
                  <a:lnTo>
                    <a:pt x="6216" y="113742"/>
                  </a:lnTo>
                  <a:lnTo>
                    <a:pt x="5950" y="113573"/>
                  </a:lnTo>
                  <a:lnTo>
                    <a:pt x="5677" y="113506"/>
                  </a:lnTo>
                  <a:lnTo>
                    <a:pt x="5396" y="113472"/>
                  </a:lnTo>
                  <a:close/>
                  <a:moveTo>
                    <a:pt x="5115" y="226945"/>
                  </a:moveTo>
                  <a:lnTo>
                    <a:pt x="4842" y="227046"/>
                  </a:lnTo>
                  <a:lnTo>
                    <a:pt x="4568" y="227214"/>
                  </a:lnTo>
                  <a:lnTo>
                    <a:pt x="4295" y="227416"/>
                  </a:lnTo>
                  <a:lnTo>
                    <a:pt x="4036" y="227651"/>
                  </a:lnTo>
                  <a:lnTo>
                    <a:pt x="3777" y="227988"/>
                  </a:lnTo>
                  <a:lnTo>
                    <a:pt x="3526" y="228358"/>
                  </a:lnTo>
                  <a:lnTo>
                    <a:pt x="3275" y="228761"/>
                  </a:lnTo>
                  <a:lnTo>
                    <a:pt x="3038" y="229232"/>
                  </a:lnTo>
                  <a:lnTo>
                    <a:pt x="2802" y="229771"/>
                  </a:lnTo>
                  <a:lnTo>
                    <a:pt x="2580" y="230309"/>
                  </a:lnTo>
                  <a:lnTo>
                    <a:pt x="2359" y="230915"/>
                  </a:lnTo>
                  <a:lnTo>
                    <a:pt x="2152" y="231587"/>
                  </a:lnTo>
                  <a:lnTo>
                    <a:pt x="1945" y="232260"/>
                  </a:lnTo>
                  <a:lnTo>
                    <a:pt x="1752" y="233000"/>
                  </a:lnTo>
                  <a:lnTo>
                    <a:pt x="1568" y="233774"/>
                  </a:lnTo>
                  <a:lnTo>
                    <a:pt x="1390" y="234581"/>
                  </a:lnTo>
                  <a:lnTo>
                    <a:pt x="1220" y="235422"/>
                  </a:lnTo>
                  <a:lnTo>
                    <a:pt x="1058" y="236331"/>
                  </a:lnTo>
                  <a:lnTo>
                    <a:pt x="910" y="237239"/>
                  </a:lnTo>
                  <a:lnTo>
                    <a:pt x="770" y="238181"/>
                  </a:lnTo>
                  <a:lnTo>
                    <a:pt x="644" y="239157"/>
                  </a:lnTo>
                  <a:lnTo>
                    <a:pt x="526" y="240166"/>
                  </a:lnTo>
                  <a:lnTo>
                    <a:pt x="415" y="241209"/>
                  </a:lnTo>
                  <a:lnTo>
                    <a:pt x="326" y="242252"/>
                  </a:lnTo>
                  <a:lnTo>
                    <a:pt x="237" y="243328"/>
                  </a:lnTo>
                  <a:lnTo>
                    <a:pt x="171" y="244438"/>
                  </a:lnTo>
                  <a:lnTo>
                    <a:pt x="112" y="245582"/>
                  </a:lnTo>
                  <a:lnTo>
                    <a:pt x="60" y="246726"/>
                  </a:lnTo>
                  <a:lnTo>
                    <a:pt x="31" y="247903"/>
                  </a:lnTo>
                  <a:lnTo>
                    <a:pt x="8" y="249081"/>
                  </a:lnTo>
                  <a:lnTo>
                    <a:pt x="1" y="250258"/>
                  </a:lnTo>
                  <a:lnTo>
                    <a:pt x="8" y="251469"/>
                  </a:lnTo>
                  <a:lnTo>
                    <a:pt x="31" y="252647"/>
                  </a:lnTo>
                  <a:lnTo>
                    <a:pt x="60" y="253824"/>
                  </a:lnTo>
                  <a:lnTo>
                    <a:pt x="112" y="254968"/>
                  </a:lnTo>
                  <a:lnTo>
                    <a:pt x="171" y="256078"/>
                  </a:lnTo>
                  <a:lnTo>
                    <a:pt x="237" y="257188"/>
                  </a:lnTo>
                  <a:lnTo>
                    <a:pt x="326" y="258265"/>
                  </a:lnTo>
                  <a:lnTo>
                    <a:pt x="415" y="259341"/>
                  </a:lnTo>
                  <a:lnTo>
                    <a:pt x="526" y="260384"/>
                  </a:lnTo>
                  <a:lnTo>
                    <a:pt x="644" y="261360"/>
                  </a:lnTo>
                  <a:lnTo>
                    <a:pt x="770" y="262336"/>
                  </a:lnTo>
                  <a:lnTo>
                    <a:pt x="910" y="263311"/>
                  </a:lnTo>
                  <a:lnTo>
                    <a:pt x="1058" y="264220"/>
                  </a:lnTo>
                  <a:lnTo>
                    <a:pt x="1220" y="265094"/>
                  </a:lnTo>
                  <a:lnTo>
                    <a:pt x="1390" y="265935"/>
                  </a:lnTo>
                  <a:lnTo>
                    <a:pt x="1568" y="266743"/>
                  </a:lnTo>
                  <a:lnTo>
                    <a:pt x="1752" y="267516"/>
                  </a:lnTo>
                  <a:lnTo>
                    <a:pt x="1945" y="268256"/>
                  </a:lnTo>
                  <a:lnTo>
                    <a:pt x="2152" y="268963"/>
                  </a:lnTo>
                  <a:lnTo>
                    <a:pt x="2359" y="269602"/>
                  </a:lnTo>
                  <a:lnTo>
                    <a:pt x="2580" y="270208"/>
                  </a:lnTo>
                  <a:lnTo>
                    <a:pt x="2802" y="270780"/>
                  </a:lnTo>
                  <a:lnTo>
                    <a:pt x="3038" y="271318"/>
                  </a:lnTo>
                  <a:lnTo>
                    <a:pt x="3275" y="271789"/>
                  </a:lnTo>
                  <a:lnTo>
                    <a:pt x="3526" y="272193"/>
                  </a:lnTo>
                  <a:lnTo>
                    <a:pt x="3777" y="272563"/>
                  </a:lnTo>
                  <a:lnTo>
                    <a:pt x="4036" y="272865"/>
                  </a:lnTo>
                  <a:lnTo>
                    <a:pt x="4295" y="273134"/>
                  </a:lnTo>
                  <a:lnTo>
                    <a:pt x="4568" y="273336"/>
                  </a:lnTo>
                  <a:lnTo>
                    <a:pt x="4842" y="273505"/>
                  </a:lnTo>
                  <a:lnTo>
                    <a:pt x="5115" y="273572"/>
                  </a:lnTo>
                  <a:lnTo>
                    <a:pt x="5396" y="273605"/>
                  </a:lnTo>
                  <a:lnTo>
                    <a:pt x="5677" y="273572"/>
                  </a:lnTo>
                  <a:lnTo>
                    <a:pt x="5950" y="273505"/>
                  </a:lnTo>
                  <a:lnTo>
                    <a:pt x="6216" y="273336"/>
                  </a:lnTo>
                  <a:lnTo>
                    <a:pt x="6482" y="273134"/>
                  </a:lnTo>
                  <a:lnTo>
                    <a:pt x="6741" y="272865"/>
                  </a:lnTo>
                  <a:lnTo>
                    <a:pt x="7000" y="272563"/>
                  </a:lnTo>
                  <a:lnTo>
                    <a:pt x="7251" y="272193"/>
                  </a:lnTo>
                  <a:lnTo>
                    <a:pt x="7495" y="271789"/>
                  </a:lnTo>
                  <a:lnTo>
                    <a:pt x="7731" y="271318"/>
                  </a:lnTo>
                  <a:lnTo>
                    <a:pt x="7968" y="270780"/>
                  </a:lnTo>
                  <a:lnTo>
                    <a:pt x="8190" y="270208"/>
                  </a:lnTo>
                  <a:lnTo>
                    <a:pt x="8411" y="269602"/>
                  </a:lnTo>
                  <a:lnTo>
                    <a:pt x="8618" y="268963"/>
                  </a:lnTo>
                  <a:lnTo>
                    <a:pt x="8825" y="268256"/>
                  </a:lnTo>
                  <a:lnTo>
                    <a:pt x="9025" y="267516"/>
                  </a:lnTo>
                  <a:lnTo>
                    <a:pt x="9209" y="266743"/>
                  </a:lnTo>
                  <a:lnTo>
                    <a:pt x="9387" y="265935"/>
                  </a:lnTo>
                  <a:lnTo>
                    <a:pt x="9557" y="265094"/>
                  </a:lnTo>
                  <a:lnTo>
                    <a:pt x="9719" y="264220"/>
                  </a:lnTo>
                  <a:lnTo>
                    <a:pt x="9867" y="263311"/>
                  </a:lnTo>
                  <a:lnTo>
                    <a:pt x="10008" y="262336"/>
                  </a:lnTo>
                  <a:lnTo>
                    <a:pt x="10141" y="261360"/>
                  </a:lnTo>
                  <a:lnTo>
                    <a:pt x="10259" y="260384"/>
                  </a:lnTo>
                  <a:lnTo>
                    <a:pt x="10370" y="259341"/>
                  </a:lnTo>
                  <a:lnTo>
                    <a:pt x="10466" y="258265"/>
                  </a:lnTo>
                  <a:lnTo>
                    <a:pt x="10554" y="257188"/>
                  </a:lnTo>
                  <a:lnTo>
                    <a:pt x="10621" y="256078"/>
                  </a:lnTo>
                  <a:lnTo>
                    <a:pt x="10687" y="254968"/>
                  </a:lnTo>
                  <a:lnTo>
                    <a:pt x="10732" y="253824"/>
                  </a:lnTo>
                  <a:lnTo>
                    <a:pt x="10769" y="252647"/>
                  </a:lnTo>
                  <a:lnTo>
                    <a:pt x="10791" y="251469"/>
                  </a:lnTo>
                  <a:lnTo>
                    <a:pt x="10798" y="250258"/>
                  </a:lnTo>
                  <a:lnTo>
                    <a:pt x="10791" y="249081"/>
                  </a:lnTo>
                  <a:lnTo>
                    <a:pt x="10769" y="247903"/>
                  </a:lnTo>
                  <a:lnTo>
                    <a:pt x="10732" y="246726"/>
                  </a:lnTo>
                  <a:lnTo>
                    <a:pt x="10687" y="245582"/>
                  </a:lnTo>
                  <a:lnTo>
                    <a:pt x="10621" y="244438"/>
                  </a:lnTo>
                  <a:lnTo>
                    <a:pt x="10554" y="243328"/>
                  </a:lnTo>
                  <a:lnTo>
                    <a:pt x="10466" y="242252"/>
                  </a:lnTo>
                  <a:lnTo>
                    <a:pt x="10370" y="241209"/>
                  </a:lnTo>
                  <a:lnTo>
                    <a:pt x="10259" y="240166"/>
                  </a:lnTo>
                  <a:lnTo>
                    <a:pt x="10141" y="239157"/>
                  </a:lnTo>
                  <a:lnTo>
                    <a:pt x="10008" y="238181"/>
                  </a:lnTo>
                  <a:lnTo>
                    <a:pt x="9867" y="237239"/>
                  </a:lnTo>
                  <a:lnTo>
                    <a:pt x="9719" y="236331"/>
                  </a:lnTo>
                  <a:lnTo>
                    <a:pt x="9557" y="235422"/>
                  </a:lnTo>
                  <a:lnTo>
                    <a:pt x="9387" y="234581"/>
                  </a:lnTo>
                  <a:lnTo>
                    <a:pt x="9209" y="233774"/>
                  </a:lnTo>
                  <a:lnTo>
                    <a:pt x="9025" y="233000"/>
                  </a:lnTo>
                  <a:lnTo>
                    <a:pt x="8825" y="232260"/>
                  </a:lnTo>
                  <a:lnTo>
                    <a:pt x="8618" y="231587"/>
                  </a:lnTo>
                  <a:lnTo>
                    <a:pt x="8411" y="230915"/>
                  </a:lnTo>
                  <a:lnTo>
                    <a:pt x="8190" y="230309"/>
                  </a:lnTo>
                  <a:lnTo>
                    <a:pt x="7968" y="229771"/>
                  </a:lnTo>
                  <a:lnTo>
                    <a:pt x="7731" y="229232"/>
                  </a:lnTo>
                  <a:lnTo>
                    <a:pt x="7495" y="228761"/>
                  </a:lnTo>
                  <a:lnTo>
                    <a:pt x="7251" y="228358"/>
                  </a:lnTo>
                  <a:lnTo>
                    <a:pt x="7000" y="227988"/>
                  </a:lnTo>
                  <a:lnTo>
                    <a:pt x="6741" y="227651"/>
                  </a:lnTo>
                  <a:lnTo>
                    <a:pt x="6482" y="227416"/>
                  </a:lnTo>
                  <a:lnTo>
                    <a:pt x="6216" y="227214"/>
                  </a:lnTo>
                  <a:lnTo>
                    <a:pt x="5950" y="227046"/>
                  </a:lnTo>
                  <a:lnTo>
                    <a:pt x="5677" y="226945"/>
                  </a:lnTo>
                  <a:close/>
                  <a:moveTo>
                    <a:pt x="5115" y="340384"/>
                  </a:moveTo>
                  <a:lnTo>
                    <a:pt x="4842" y="340485"/>
                  </a:lnTo>
                  <a:lnTo>
                    <a:pt x="4568" y="340653"/>
                  </a:lnTo>
                  <a:lnTo>
                    <a:pt x="4295" y="340855"/>
                  </a:lnTo>
                  <a:lnTo>
                    <a:pt x="4036" y="341124"/>
                  </a:lnTo>
                  <a:lnTo>
                    <a:pt x="3777" y="341426"/>
                  </a:lnTo>
                  <a:lnTo>
                    <a:pt x="3526" y="341797"/>
                  </a:lnTo>
                  <a:lnTo>
                    <a:pt x="3275" y="342200"/>
                  </a:lnTo>
                  <a:lnTo>
                    <a:pt x="3038" y="342671"/>
                  </a:lnTo>
                  <a:lnTo>
                    <a:pt x="2802" y="343209"/>
                  </a:lnTo>
                  <a:lnTo>
                    <a:pt x="2580" y="343748"/>
                  </a:lnTo>
                  <a:lnTo>
                    <a:pt x="2359" y="344387"/>
                  </a:lnTo>
                  <a:lnTo>
                    <a:pt x="2152" y="345026"/>
                  </a:lnTo>
                  <a:lnTo>
                    <a:pt x="1945" y="345733"/>
                  </a:lnTo>
                  <a:lnTo>
                    <a:pt x="1752" y="346439"/>
                  </a:lnTo>
                  <a:lnTo>
                    <a:pt x="1568" y="347213"/>
                  </a:lnTo>
                  <a:lnTo>
                    <a:pt x="1390" y="348054"/>
                  </a:lnTo>
                  <a:lnTo>
                    <a:pt x="1220" y="348895"/>
                  </a:lnTo>
                  <a:lnTo>
                    <a:pt x="1058" y="349770"/>
                  </a:lnTo>
                  <a:lnTo>
                    <a:pt x="910" y="350678"/>
                  </a:lnTo>
                  <a:lnTo>
                    <a:pt x="770" y="351620"/>
                  </a:lnTo>
                  <a:lnTo>
                    <a:pt x="644" y="352595"/>
                  </a:lnTo>
                  <a:lnTo>
                    <a:pt x="526" y="353605"/>
                  </a:lnTo>
                  <a:lnTo>
                    <a:pt x="415" y="354648"/>
                  </a:lnTo>
                  <a:lnTo>
                    <a:pt x="326" y="355724"/>
                  </a:lnTo>
                  <a:lnTo>
                    <a:pt x="237" y="356801"/>
                  </a:lnTo>
                  <a:lnTo>
                    <a:pt x="171" y="357911"/>
                  </a:lnTo>
                  <a:lnTo>
                    <a:pt x="112" y="359021"/>
                  </a:lnTo>
                  <a:lnTo>
                    <a:pt x="60" y="360165"/>
                  </a:lnTo>
                  <a:lnTo>
                    <a:pt x="31" y="361342"/>
                  </a:lnTo>
                  <a:lnTo>
                    <a:pt x="8" y="362520"/>
                  </a:lnTo>
                  <a:lnTo>
                    <a:pt x="1" y="363697"/>
                  </a:lnTo>
                  <a:lnTo>
                    <a:pt x="8" y="364908"/>
                  </a:lnTo>
                  <a:lnTo>
                    <a:pt x="31" y="366086"/>
                  </a:lnTo>
                  <a:lnTo>
                    <a:pt x="60" y="367263"/>
                  </a:lnTo>
                  <a:lnTo>
                    <a:pt x="112" y="368407"/>
                  </a:lnTo>
                  <a:lnTo>
                    <a:pt x="171" y="369517"/>
                  </a:lnTo>
                  <a:lnTo>
                    <a:pt x="237" y="370627"/>
                  </a:lnTo>
                  <a:lnTo>
                    <a:pt x="326" y="371704"/>
                  </a:lnTo>
                  <a:lnTo>
                    <a:pt x="415" y="372780"/>
                  </a:lnTo>
                  <a:lnTo>
                    <a:pt x="526" y="373823"/>
                  </a:lnTo>
                  <a:lnTo>
                    <a:pt x="644" y="374799"/>
                  </a:lnTo>
                  <a:lnTo>
                    <a:pt x="770" y="375808"/>
                  </a:lnTo>
                  <a:lnTo>
                    <a:pt x="910" y="376750"/>
                  </a:lnTo>
                  <a:lnTo>
                    <a:pt x="1058" y="377658"/>
                  </a:lnTo>
                  <a:lnTo>
                    <a:pt x="1220" y="378533"/>
                  </a:lnTo>
                  <a:lnTo>
                    <a:pt x="1390" y="379374"/>
                  </a:lnTo>
                  <a:lnTo>
                    <a:pt x="1568" y="380215"/>
                  </a:lnTo>
                  <a:lnTo>
                    <a:pt x="1752" y="380989"/>
                  </a:lnTo>
                  <a:lnTo>
                    <a:pt x="1945" y="381695"/>
                  </a:lnTo>
                  <a:lnTo>
                    <a:pt x="2152" y="382402"/>
                  </a:lnTo>
                  <a:lnTo>
                    <a:pt x="2359" y="383041"/>
                  </a:lnTo>
                  <a:lnTo>
                    <a:pt x="2580" y="383680"/>
                  </a:lnTo>
                  <a:lnTo>
                    <a:pt x="2802" y="384218"/>
                  </a:lnTo>
                  <a:lnTo>
                    <a:pt x="3038" y="384757"/>
                  </a:lnTo>
                  <a:lnTo>
                    <a:pt x="3275" y="385228"/>
                  </a:lnTo>
                  <a:lnTo>
                    <a:pt x="3526" y="385631"/>
                  </a:lnTo>
                  <a:lnTo>
                    <a:pt x="3777" y="386001"/>
                  </a:lnTo>
                  <a:lnTo>
                    <a:pt x="4036" y="386304"/>
                  </a:lnTo>
                  <a:lnTo>
                    <a:pt x="4295" y="386573"/>
                  </a:lnTo>
                  <a:lnTo>
                    <a:pt x="4568" y="386775"/>
                  </a:lnTo>
                  <a:lnTo>
                    <a:pt x="4842" y="386943"/>
                  </a:lnTo>
                  <a:lnTo>
                    <a:pt x="5115" y="387044"/>
                  </a:lnTo>
                  <a:lnTo>
                    <a:pt x="5677" y="387044"/>
                  </a:lnTo>
                  <a:lnTo>
                    <a:pt x="5950" y="386943"/>
                  </a:lnTo>
                  <a:lnTo>
                    <a:pt x="6216" y="386775"/>
                  </a:lnTo>
                  <a:lnTo>
                    <a:pt x="6482" y="386573"/>
                  </a:lnTo>
                  <a:lnTo>
                    <a:pt x="6741" y="386304"/>
                  </a:lnTo>
                  <a:lnTo>
                    <a:pt x="7000" y="386001"/>
                  </a:lnTo>
                  <a:lnTo>
                    <a:pt x="7251" y="385631"/>
                  </a:lnTo>
                  <a:lnTo>
                    <a:pt x="7495" y="385228"/>
                  </a:lnTo>
                  <a:lnTo>
                    <a:pt x="7731" y="384757"/>
                  </a:lnTo>
                  <a:lnTo>
                    <a:pt x="7968" y="384218"/>
                  </a:lnTo>
                  <a:lnTo>
                    <a:pt x="8190" y="383680"/>
                  </a:lnTo>
                  <a:lnTo>
                    <a:pt x="8411" y="383041"/>
                  </a:lnTo>
                  <a:lnTo>
                    <a:pt x="8618" y="382402"/>
                  </a:lnTo>
                  <a:lnTo>
                    <a:pt x="8825" y="381695"/>
                  </a:lnTo>
                  <a:lnTo>
                    <a:pt x="9025" y="380989"/>
                  </a:lnTo>
                  <a:lnTo>
                    <a:pt x="9209" y="380215"/>
                  </a:lnTo>
                  <a:lnTo>
                    <a:pt x="9387" y="379374"/>
                  </a:lnTo>
                  <a:lnTo>
                    <a:pt x="9557" y="378533"/>
                  </a:lnTo>
                  <a:lnTo>
                    <a:pt x="9719" y="377658"/>
                  </a:lnTo>
                  <a:lnTo>
                    <a:pt x="9867" y="376750"/>
                  </a:lnTo>
                  <a:lnTo>
                    <a:pt x="10008" y="375808"/>
                  </a:lnTo>
                  <a:lnTo>
                    <a:pt x="10141" y="374799"/>
                  </a:lnTo>
                  <a:lnTo>
                    <a:pt x="10259" y="373823"/>
                  </a:lnTo>
                  <a:lnTo>
                    <a:pt x="10370" y="372780"/>
                  </a:lnTo>
                  <a:lnTo>
                    <a:pt x="10466" y="371704"/>
                  </a:lnTo>
                  <a:lnTo>
                    <a:pt x="10554" y="370627"/>
                  </a:lnTo>
                  <a:lnTo>
                    <a:pt x="10621" y="369517"/>
                  </a:lnTo>
                  <a:lnTo>
                    <a:pt x="10687" y="368407"/>
                  </a:lnTo>
                  <a:lnTo>
                    <a:pt x="10732" y="367263"/>
                  </a:lnTo>
                  <a:lnTo>
                    <a:pt x="10769" y="366086"/>
                  </a:lnTo>
                  <a:lnTo>
                    <a:pt x="10791" y="364908"/>
                  </a:lnTo>
                  <a:lnTo>
                    <a:pt x="10798" y="363697"/>
                  </a:lnTo>
                  <a:lnTo>
                    <a:pt x="10791" y="362520"/>
                  </a:lnTo>
                  <a:lnTo>
                    <a:pt x="10769" y="361342"/>
                  </a:lnTo>
                  <a:lnTo>
                    <a:pt x="10732" y="360165"/>
                  </a:lnTo>
                  <a:lnTo>
                    <a:pt x="10687" y="359021"/>
                  </a:lnTo>
                  <a:lnTo>
                    <a:pt x="10621" y="357911"/>
                  </a:lnTo>
                  <a:lnTo>
                    <a:pt x="10554" y="356801"/>
                  </a:lnTo>
                  <a:lnTo>
                    <a:pt x="10466" y="355724"/>
                  </a:lnTo>
                  <a:lnTo>
                    <a:pt x="10370" y="354648"/>
                  </a:lnTo>
                  <a:lnTo>
                    <a:pt x="10259" y="353605"/>
                  </a:lnTo>
                  <a:lnTo>
                    <a:pt x="10141" y="352595"/>
                  </a:lnTo>
                  <a:lnTo>
                    <a:pt x="10008" y="351620"/>
                  </a:lnTo>
                  <a:lnTo>
                    <a:pt x="9867" y="350678"/>
                  </a:lnTo>
                  <a:lnTo>
                    <a:pt x="9719" y="349770"/>
                  </a:lnTo>
                  <a:lnTo>
                    <a:pt x="9557" y="348895"/>
                  </a:lnTo>
                  <a:lnTo>
                    <a:pt x="9387" y="348054"/>
                  </a:lnTo>
                  <a:lnTo>
                    <a:pt x="9209" y="347213"/>
                  </a:lnTo>
                  <a:lnTo>
                    <a:pt x="9025" y="346439"/>
                  </a:lnTo>
                  <a:lnTo>
                    <a:pt x="8825" y="345733"/>
                  </a:lnTo>
                  <a:lnTo>
                    <a:pt x="8618" y="345026"/>
                  </a:lnTo>
                  <a:lnTo>
                    <a:pt x="8411" y="344387"/>
                  </a:lnTo>
                  <a:lnTo>
                    <a:pt x="8190" y="343748"/>
                  </a:lnTo>
                  <a:lnTo>
                    <a:pt x="7968" y="343209"/>
                  </a:lnTo>
                  <a:lnTo>
                    <a:pt x="7731" y="342671"/>
                  </a:lnTo>
                  <a:lnTo>
                    <a:pt x="7495" y="342200"/>
                  </a:lnTo>
                  <a:lnTo>
                    <a:pt x="7251" y="341797"/>
                  </a:lnTo>
                  <a:lnTo>
                    <a:pt x="7000" y="341426"/>
                  </a:lnTo>
                  <a:lnTo>
                    <a:pt x="6741" y="341124"/>
                  </a:lnTo>
                  <a:lnTo>
                    <a:pt x="6482" y="340855"/>
                  </a:lnTo>
                  <a:lnTo>
                    <a:pt x="6216" y="340653"/>
                  </a:lnTo>
                  <a:lnTo>
                    <a:pt x="5950" y="340485"/>
                  </a:lnTo>
                  <a:lnTo>
                    <a:pt x="5677" y="340384"/>
                  </a:lnTo>
                  <a:close/>
                  <a:moveTo>
                    <a:pt x="5396" y="453822"/>
                  </a:moveTo>
                  <a:lnTo>
                    <a:pt x="5115" y="453856"/>
                  </a:lnTo>
                  <a:lnTo>
                    <a:pt x="4842" y="453957"/>
                  </a:lnTo>
                  <a:lnTo>
                    <a:pt x="4568" y="454092"/>
                  </a:lnTo>
                  <a:lnTo>
                    <a:pt x="4295" y="454293"/>
                  </a:lnTo>
                  <a:lnTo>
                    <a:pt x="4036" y="454562"/>
                  </a:lnTo>
                  <a:lnTo>
                    <a:pt x="3777" y="454865"/>
                  </a:lnTo>
                  <a:lnTo>
                    <a:pt x="3526" y="455235"/>
                  </a:lnTo>
                  <a:lnTo>
                    <a:pt x="3275" y="455639"/>
                  </a:lnTo>
                  <a:lnTo>
                    <a:pt x="3038" y="456110"/>
                  </a:lnTo>
                  <a:lnTo>
                    <a:pt x="2802" y="456615"/>
                  </a:lnTo>
                  <a:lnTo>
                    <a:pt x="2580" y="457153"/>
                  </a:lnTo>
                  <a:lnTo>
                    <a:pt x="2359" y="457758"/>
                  </a:lnTo>
                  <a:lnTo>
                    <a:pt x="2152" y="458398"/>
                  </a:lnTo>
                  <a:lnTo>
                    <a:pt x="1945" y="459070"/>
                  </a:lnTo>
                  <a:lnTo>
                    <a:pt x="1752" y="459811"/>
                  </a:lnTo>
                  <a:lnTo>
                    <a:pt x="1568" y="460551"/>
                  </a:lnTo>
                  <a:lnTo>
                    <a:pt x="1390" y="461358"/>
                  </a:lnTo>
                  <a:lnTo>
                    <a:pt x="1220" y="462199"/>
                  </a:lnTo>
                  <a:lnTo>
                    <a:pt x="1058" y="463074"/>
                  </a:lnTo>
                  <a:lnTo>
                    <a:pt x="910" y="463982"/>
                  </a:lnTo>
                  <a:lnTo>
                    <a:pt x="770" y="464924"/>
                  </a:lnTo>
                  <a:lnTo>
                    <a:pt x="644" y="465900"/>
                  </a:lnTo>
                  <a:lnTo>
                    <a:pt x="526" y="466875"/>
                  </a:lnTo>
                  <a:lnTo>
                    <a:pt x="415" y="467918"/>
                  </a:lnTo>
                  <a:lnTo>
                    <a:pt x="326" y="468961"/>
                  </a:lnTo>
                  <a:lnTo>
                    <a:pt x="237" y="470038"/>
                  </a:lnTo>
                  <a:lnTo>
                    <a:pt x="171" y="471148"/>
                  </a:lnTo>
                  <a:lnTo>
                    <a:pt x="112" y="472258"/>
                  </a:lnTo>
                  <a:lnTo>
                    <a:pt x="60" y="473402"/>
                  </a:lnTo>
                  <a:lnTo>
                    <a:pt x="31" y="474579"/>
                  </a:lnTo>
                  <a:lnTo>
                    <a:pt x="8" y="475757"/>
                  </a:lnTo>
                  <a:lnTo>
                    <a:pt x="1" y="476934"/>
                  </a:lnTo>
                  <a:lnTo>
                    <a:pt x="8" y="478179"/>
                  </a:lnTo>
                  <a:lnTo>
                    <a:pt x="31" y="479356"/>
                  </a:lnTo>
                  <a:lnTo>
                    <a:pt x="60" y="480534"/>
                  </a:lnTo>
                  <a:lnTo>
                    <a:pt x="112" y="481711"/>
                  </a:lnTo>
                  <a:lnTo>
                    <a:pt x="171" y="482855"/>
                  </a:lnTo>
                  <a:lnTo>
                    <a:pt x="237" y="483965"/>
                  </a:lnTo>
                  <a:lnTo>
                    <a:pt x="326" y="485075"/>
                  </a:lnTo>
                  <a:lnTo>
                    <a:pt x="415" y="486152"/>
                  </a:lnTo>
                  <a:lnTo>
                    <a:pt x="526" y="487195"/>
                  </a:lnTo>
                  <a:lnTo>
                    <a:pt x="644" y="488204"/>
                  </a:lnTo>
                  <a:lnTo>
                    <a:pt x="770" y="489179"/>
                  </a:lnTo>
                  <a:lnTo>
                    <a:pt x="910" y="490155"/>
                  </a:lnTo>
                  <a:lnTo>
                    <a:pt x="1058" y="491063"/>
                  </a:lnTo>
                  <a:lnTo>
                    <a:pt x="1220" y="491972"/>
                  </a:lnTo>
                  <a:lnTo>
                    <a:pt x="1390" y="492813"/>
                  </a:lnTo>
                  <a:lnTo>
                    <a:pt x="1568" y="493620"/>
                  </a:lnTo>
                  <a:lnTo>
                    <a:pt x="1752" y="494394"/>
                  </a:lnTo>
                  <a:lnTo>
                    <a:pt x="1945" y="495134"/>
                  </a:lnTo>
                  <a:lnTo>
                    <a:pt x="2152" y="495840"/>
                  </a:lnTo>
                  <a:lnTo>
                    <a:pt x="2359" y="496513"/>
                  </a:lnTo>
                  <a:lnTo>
                    <a:pt x="2580" y="497119"/>
                  </a:lnTo>
                  <a:lnTo>
                    <a:pt x="2802" y="497691"/>
                  </a:lnTo>
                  <a:lnTo>
                    <a:pt x="3038" y="498195"/>
                  </a:lnTo>
                  <a:lnTo>
                    <a:pt x="3275" y="498666"/>
                  </a:lnTo>
                  <a:lnTo>
                    <a:pt x="3526" y="499104"/>
                  </a:lnTo>
                  <a:lnTo>
                    <a:pt x="3777" y="499474"/>
                  </a:lnTo>
                  <a:lnTo>
                    <a:pt x="4036" y="499777"/>
                  </a:lnTo>
                  <a:lnTo>
                    <a:pt x="4295" y="500046"/>
                  </a:lnTo>
                  <a:lnTo>
                    <a:pt x="4568" y="500248"/>
                  </a:lnTo>
                  <a:lnTo>
                    <a:pt x="4842" y="500382"/>
                  </a:lnTo>
                  <a:lnTo>
                    <a:pt x="5115" y="500483"/>
                  </a:lnTo>
                  <a:lnTo>
                    <a:pt x="5396" y="500517"/>
                  </a:lnTo>
                  <a:lnTo>
                    <a:pt x="5677" y="500483"/>
                  </a:lnTo>
                  <a:lnTo>
                    <a:pt x="5950" y="500382"/>
                  </a:lnTo>
                  <a:lnTo>
                    <a:pt x="6216" y="500248"/>
                  </a:lnTo>
                  <a:lnTo>
                    <a:pt x="6482" y="500046"/>
                  </a:lnTo>
                  <a:lnTo>
                    <a:pt x="6741" y="499777"/>
                  </a:lnTo>
                  <a:lnTo>
                    <a:pt x="7000" y="499474"/>
                  </a:lnTo>
                  <a:lnTo>
                    <a:pt x="7251" y="499104"/>
                  </a:lnTo>
                  <a:lnTo>
                    <a:pt x="7495" y="498666"/>
                  </a:lnTo>
                  <a:lnTo>
                    <a:pt x="7731" y="498195"/>
                  </a:lnTo>
                  <a:lnTo>
                    <a:pt x="7968" y="497691"/>
                  </a:lnTo>
                  <a:lnTo>
                    <a:pt x="8190" y="497119"/>
                  </a:lnTo>
                  <a:lnTo>
                    <a:pt x="8411" y="496513"/>
                  </a:lnTo>
                  <a:lnTo>
                    <a:pt x="8618" y="495840"/>
                  </a:lnTo>
                  <a:lnTo>
                    <a:pt x="8825" y="495134"/>
                  </a:lnTo>
                  <a:lnTo>
                    <a:pt x="9025" y="494394"/>
                  </a:lnTo>
                  <a:lnTo>
                    <a:pt x="9209" y="493620"/>
                  </a:lnTo>
                  <a:lnTo>
                    <a:pt x="9387" y="492813"/>
                  </a:lnTo>
                  <a:lnTo>
                    <a:pt x="9557" y="491972"/>
                  </a:lnTo>
                  <a:lnTo>
                    <a:pt x="9719" y="491063"/>
                  </a:lnTo>
                  <a:lnTo>
                    <a:pt x="9867" y="490155"/>
                  </a:lnTo>
                  <a:lnTo>
                    <a:pt x="10008" y="489179"/>
                  </a:lnTo>
                  <a:lnTo>
                    <a:pt x="10141" y="488204"/>
                  </a:lnTo>
                  <a:lnTo>
                    <a:pt x="10259" y="487195"/>
                  </a:lnTo>
                  <a:lnTo>
                    <a:pt x="10370" y="486152"/>
                  </a:lnTo>
                  <a:lnTo>
                    <a:pt x="10466" y="485075"/>
                  </a:lnTo>
                  <a:lnTo>
                    <a:pt x="10554" y="483965"/>
                  </a:lnTo>
                  <a:lnTo>
                    <a:pt x="10621" y="482855"/>
                  </a:lnTo>
                  <a:lnTo>
                    <a:pt x="10687" y="481711"/>
                  </a:lnTo>
                  <a:lnTo>
                    <a:pt x="10732" y="480534"/>
                  </a:lnTo>
                  <a:lnTo>
                    <a:pt x="10769" y="479356"/>
                  </a:lnTo>
                  <a:lnTo>
                    <a:pt x="10791" y="478179"/>
                  </a:lnTo>
                  <a:lnTo>
                    <a:pt x="10798" y="476934"/>
                  </a:lnTo>
                  <a:lnTo>
                    <a:pt x="10791" y="475757"/>
                  </a:lnTo>
                  <a:lnTo>
                    <a:pt x="10769" y="474579"/>
                  </a:lnTo>
                  <a:lnTo>
                    <a:pt x="10732" y="473402"/>
                  </a:lnTo>
                  <a:lnTo>
                    <a:pt x="10687" y="472258"/>
                  </a:lnTo>
                  <a:lnTo>
                    <a:pt x="10621" y="471148"/>
                  </a:lnTo>
                  <a:lnTo>
                    <a:pt x="10554" y="470038"/>
                  </a:lnTo>
                  <a:lnTo>
                    <a:pt x="10466" y="468961"/>
                  </a:lnTo>
                  <a:lnTo>
                    <a:pt x="10370" y="467918"/>
                  </a:lnTo>
                  <a:lnTo>
                    <a:pt x="10259" y="466875"/>
                  </a:lnTo>
                  <a:lnTo>
                    <a:pt x="10141" y="465900"/>
                  </a:lnTo>
                  <a:lnTo>
                    <a:pt x="10008" y="464924"/>
                  </a:lnTo>
                  <a:lnTo>
                    <a:pt x="9867" y="463982"/>
                  </a:lnTo>
                  <a:lnTo>
                    <a:pt x="9719" y="463074"/>
                  </a:lnTo>
                  <a:lnTo>
                    <a:pt x="9557" y="462199"/>
                  </a:lnTo>
                  <a:lnTo>
                    <a:pt x="9387" y="461358"/>
                  </a:lnTo>
                  <a:lnTo>
                    <a:pt x="9209" y="460551"/>
                  </a:lnTo>
                  <a:lnTo>
                    <a:pt x="9025" y="459811"/>
                  </a:lnTo>
                  <a:lnTo>
                    <a:pt x="8825" y="459070"/>
                  </a:lnTo>
                  <a:lnTo>
                    <a:pt x="8618" y="458398"/>
                  </a:lnTo>
                  <a:lnTo>
                    <a:pt x="8411" y="457758"/>
                  </a:lnTo>
                  <a:lnTo>
                    <a:pt x="8190" y="457153"/>
                  </a:lnTo>
                  <a:lnTo>
                    <a:pt x="7968" y="456615"/>
                  </a:lnTo>
                  <a:lnTo>
                    <a:pt x="7731" y="456110"/>
                  </a:lnTo>
                  <a:lnTo>
                    <a:pt x="7495" y="455639"/>
                  </a:lnTo>
                  <a:lnTo>
                    <a:pt x="7251" y="455235"/>
                  </a:lnTo>
                  <a:lnTo>
                    <a:pt x="7000" y="454865"/>
                  </a:lnTo>
                  <a:lnTo>
                    <a:pt x="6741" y="454562"/>
                  </a:lnTo>
                  <a:lnTo>
                    <a:pt x="6482" y="454293"/>
                  </a:lnTo>
                  <a:lnTo>
                    <a:pt x="6216" y="454092"/>
                  </a:lnTo>
                  <a:lnTo>
                    <a:pt x="5950" y="453957"/>
                  </a:lnTo>
                  <a:lnTo>
                    <a:pt x="5677" y="453856"/>
                  </a:lnTo>
                  <a:lnTo>
                    <a:pt x="5396" y="453822"/>
                  </a:lnTo>
                  <a:close/>
                  <a:moveTo>
                    <a:pt x="5115" y="567059"/>
                  </a:moveTo>
                  <a:lnTo>
                    <a:pt x="4842" y="567160"/>
                  </a:lnTo>
                  <a:lnTo>
                    <a:pt x="4568" y="567328"/>
                  </a:lnTo>
                  <a:lnTo>
                    <a:pt x="4295" y="567530"/>
                  </a:lnTo>
                  <a:lnTo>
                    <a:pt x="4036" y="567766"/>
                  </a:lnTo>
                  <a:lnTo>
                    <a:pt x="3777" y="568102"/>
                  </a:lnTo>
                  <a:lnTo>
                    <a:pt x="3526" y="568472"/>
                  </a:lnTo>
                  <a:lnTo>
                    <a:pt x="3275" y="568876"/>
                  </a:lnTo>
                  <a:lnTo>
                    <a:pt x="3038" y="569347"/>
                  </a:lnTo>
                  <a:lnTo>
                    <a:pt x="2802" y="569885"/>
                  </a:lnTo>
                  <a:lnTo>
                    <a:pt x="2580" y="570423"/>
                  </a:lnTo>
                  <a:lnTo>
                    <a:pt x="2359" y="571029"/>
                  </a:lnTo>
                  <a:lnTo>
                    <a:pt x="2152" y="571702"/>
                  </a:lnTo>
                  <a:lnTo>
                    <a:pt x="1945" y="572408"/>
                  </a:lnTo>
                  <a:lnTo>
                    <a:pt x="1752" y="573115"/>
                  </a:lnTo>
                  <a:lnTo>
                    <a:pt x="1568" y="573889"/>
                  </a:lnTo>
                  <a:lnTo>
                    <a:pt x="1390" y="574730"/>
                  </a:lnTo>
                  <a:lnTo>
                    <a:pt x="1220" y="575571"/>
                  </a:lnTo>
                  <a:lnTo>
                    <a:pt x="1058" y="576445"/>
                  </a:lnTo>
                  <a:lnTo>
                    <a:pt x="910" y="577354"/>
                  </a:lnTo>
                  <a:lnTo>
                    <a:pt x="770" y="578296"/>
                  </a:lnTo>
                  <a:lnTo>
                    <a:pt x="644" y="579271"/>
                  </a:lnTo>
                  <a:lnTo>
                    <a:pt x="526" y="580280"/>
                  </a:lnTo>
                  <a:lnTo>
                    <a:pt x="415" y="581323"/>
                  </a:lnTo>
                  <a:lnTo>
                    <a:pt x="326" y="582400"/>
                  </a:lnTo>
                  <a:lnTo>
                    <a:pt x="237" y="583476"/>
                  </a:lnTo>
                  <a:lnTo>
                    <a:pt x="171" y="584586"/>
                  </a:lnTo>
                  <a:lnTo>
                    <a:pt x="112" y="585697"/>
                  </a:lnTo>
                  <a:lnTo>
                    <a:pt x="60" y="586840"/>
                  </a:lnTo>
                  <a:lnTo>
                    <a:pt x="31" y="588018"/>
                  </a:lnTo>
                  <a:lnTo>
                    <a:pt x="8" y="589195"/>
                  </a:lnTo>
                  <a:lnTo>
                    <a:pt x="1" y="590373"/>
                  </a:lnTo>
                  <a:lnTo>
                    <a:pt x="8" y="591618"/>
                  </a:lnTo>
                  <a:lnTo>
                    <a:pt x="31" y="592795"/>
                  </a:lnTo>
                  <a:lnTo>
                    <a:pt x="60" y="593972"/>
                  </a:lnTo>
                  <a:lnTo>
                    <a:pt x="112" y="595150"/>
                  </a:lnTo>
                  <a:lnTo>
                    <a:pt x="171" y="596294"/>
                  </a:lnTo>
                  <a:lnTo>
                    <a:pt x="237" y="597404"/>
                  </a:lnTo>
                  <a:lnTo>
                    <a:pt x="326" y="598480"/>
                  </a:lnTo>
                  <a:lnTo>
                    <a:pt x="415" y="599557"/>
                  </a:lnTo>
                  <a:lnTo>
                    <a:pt x="526" y="600600"/>
                  </a:lnTo>
                  <a:lnTo>
                    <a:pt x="644" y="601609"/>
                  </a:lnTo>
                  <a:lnTo>
                    <a:pt x="770" y="602585"/>
                  </a:lnTo>
                  <a:lnTo>
                    <a:pt x="910" y="603527"/>
                  </a:lnTo>
                  <a:lnTo>
                    <a:pt x="1058" y="604435"/>
                  </a:lnTo>
                  <a:lnTo>
                    <a:pt x="1220" y="605310"/>
                  </a:lnTo>
                  <a:lnTo>
                    <a:pt x="1390" y="606151"/>
                  </a:lnTo>
                  <a:lnTo>
                    <a:pt x="1568" y="606958"/>
                  </a:lnTo>
                  <a:lnTo>
                    <a:pt x="1752" y="607732"/>
                  </a:lnTo>
                  <a:lnTo>
                    <a:pt x="1945" y="608472"/>
                  </a:lnTo>
                  <a:lnTo>
                    <a:pt x="2152" y="609145"/>
                  </a:lnTo>
                  <a:lnTo>
                    <a:pt x="2359" y="609784"/>
                  </a:lnTo>
                  <a:lnTo>
                    <a:pt x="2580" y="610389"/>
                  </a:lnTo>
                  <a:lnTo>
                    <a:pt x="2802" y="610961"/>
                  </a:lnTo>
                  <a:lnTo>
                    <a:pt x="3038" y="611466"/>
                  </a:lnTo>
                  <a:lnTo>
                    <a:pt x="3275" y="611937"/>
                  </a:lnTo>
                  <a:lnTo>
                    <a:pt x="3526" y="612341"/>
                  </a:lnTo>
                  <a:lnTo>
                    <a:pt x="3777" y="612711"/>
                  </a:lnTo>
                  <a:lnTo>
                    <a:pt x="4036" y="613013"/>
                  </a:lnTo>
                  <a:lnTo>
                    <a:pt x="4295" y="613249"/>
                  </a:lnTo>
                  <a:lnTo>
                    <a:pt x="4568" y="613451"/>
                  </a:lnTo>
                  <a:lnTo>
                    <a:pt x="4842" y="613619"/>
                  </a:lnTo>
                  <a:lnTo>
                    <a:pt x="5115" y="613686"/>
                  </a:lnTo>
                  <a:lnTo>
                    <a:pt x="5396" y="613720"/>
                  </a:lnTo>
                  <a:lnTo>
                    <a:pt x="5677" y="613686"/>
                  </a:lnTo>
                  <a:lnTo>
                    <a:pt x="5950" y="613619"/>
                  </a:lnTo>
                  <a:lnTo>
                    <a:pt x="6216" y="613451"/>
                  </a:lnTo>
                  <a:lnTo>
                    <a:pt x="6482" y="613249"/>
                  </a:lnTo>
                  <a:lnTo>
                    <a:pt x="6741" y="613013"/>
                  </a:lnTo>
                  <a:lnTo>
                    <a:pt x="7000" y="612711"/>
                  </a:lnTo>
                  <a:lnTo>
                    <a:pt x="7251" y="612341"/>
                  </a:lnTo>
                  <a:lnTo>
                    <a:pt x="7495" y="611937"/>
                  </a:lnTo>
                  <a:lnTo>
                    <a:pt x="7731" y="611466"/>
                  </a:lnTo>
                  <a:lnTo>
                    <a:pt x="7968" y="610961"/>
                  </a:lnTo>
                  <a:lnTo>
                    <a:pt x="8190" y="610389"/>
                  </a:lnTo>
                  <a:lnTo>
                    <a:pt x="8411" y="609784"/>
                  </a:lnTo>
                  <a:lnTo>
                    <a:pt x="8618" y="609145"/>
                  </a:lnTo>
                  <a:lnTo>
                    <a:pt x="8825" y="608472"/>
                  </a:lnTo>
                  <a:lnTo>
                    <a:pt x="9025" y="607732"/>
                  </a:lnTo>
                  <a:lnTo>
                    <a:pt x="9209" y="606958"/>
                  </a:lnTo>
                  <a:lnTo>
                    <a:pt x="9387" y="606151"/>
                  </a:lnTo>
                  <a:lnTo>
                    <a:pt x="9557" y="605310"/>
                  </a:lnTo>
                  <a:lnTo>
                    <a:pt x="9719" y="604435"/>
                  </a:lnTo>
                  <a:lnTo>
                    <a:pt x="9867" y="603527"/>
                  </a:lnTo>
                  <a:lnTo>
                    <a:pt x="10008" y="602585"/>
                  </a:lnTo>
                  <a:lnTo>
                    <a:pt x="10141" y="601609"/>
                  </a:lnTo>
                  <a:lnTo>
                    <a:pt x="10259" y="600600"/>
                  </a:lnTo>
                  <a:lnTo>
                    <a:pt x="10370" y="599557"/>
                  </a:lnTo>
                  <a:lnTo>
                    <a:pt x="10466" y="598480"/>
                  </a:lnTo>
                  <a:lnTo>
                    <a:pt x="10554" y="597404"/>
                  </a:lnTo>
                  <a:lnTo>
                    <a:pt x="10621" y="596294"/>
                  </a:lnTo>
                  <a:lnTo>
                    <a:pt x="10687" y="595150"/>
                  </a:lnTo>
                  <a:lnTo>
                    <a:pt x="10732" y="593972"/>
                  </a:lnTo>
                  <a:lnTo>
                    <a:pt x="10769" y="592795"/>
                  </a:lnTo>
                  <a:lnTo>
                    <a:pt x="10791" y="591618"/>
                  </a:lnTo>
                  <a:lnTo>
                    <a:pt x="10798" y="590373"/>
                  </a:lnTo>
                  <a:lnTo>
                    <a:pt x="10791" y="589195"/>
                  </a:lnTo>
                  <a:lnTo>
                    <a:pt x="10769" y="588018"/>
                  </a:lnTo>
                  <a:lnTo>
                    <a:pt x="10732" y="586840"/>
                  </a:lnTo>
                  <a:lnTo>
                    <a:pt x="10687" y="585697"/>
                  </a:lnTo>
                  <a:lnTo>
                    <a:pt x="10621" y="584586"/>
                  </a:lnTo>
                  <a:lnTo>
                    <a:pt x="10554" y="583476"/>
                  </a:lnTo>
                  <a:lnTo>
                    <a:pt x="10466" y="582400"/>
                  </a:lnTo>
                  <a:lnTo>
                    <a:pt x="10370" y="581323"/>
                  </a:lnTo>
                  <a:lnTo>
                    <a:pt x="10259" y="580280"/>
                  </a:lnTo>
                  <a:lnTo>
                    <a:pt x="10141" y="579271"/>
                  </a:lnTo>
                  <a:lnTo>
                    <a:pt x="10008" y="578296"/>
                  </a:lnTo>
                  <a:lnTo>
                    <a:pt x="9867" y="577354"/>
                  </a:lnTo>
                  <a:lnTo>
                    <a:pt x="9719" y="576445"/>
                  </a:lnTo>
                  <a:lnTo>
                    <a:pt x="9557" y="575571"/>
                  </a:lnTo>
                  <a:lnTo>
                    <a:pt x="9387" y="574730"/>
                  </a:lnTo>
                  <a:lnTo>
                    <a:pt x="9209" y="573889"/>
                  </a:lnTo>
                  <a:lnTo>
                    <a:pt x="9025" y="573115"/>
                  </a:lnTo>
                  <a:lnTo>
                    <a:pt x="8825" y="572408"/>
                  </a:lnTo>
                  <a:lnTo>
                    <a:pt x="8618" y="571702"/>
                  </a:lnTo>
                  <a:lnTo>
                    <a:pt x="8411" y="571029"/>
                  </a:lnTo>
                  <a:lnTo>
                    <a:pt x="8190" y="570423"/>
                  </a:lnTo>
                  <a:lnTo>
                    <a:pt x="7968" y="569885"/>
                  </a:lnTo>
                  <a:lnTo>
                    <a:pt x="7731" y="569347"/>
                  </a:lnTo>
                  <a:lnTo>
                    <a:pt x="7495" y="568876"/>
                  </a:lnTo>
                  <a:lnTo>
                    <a:pt x="7251" y="568472"/>
                  </a:lnTo>
                  <a:lnTo>
                    <a:pt x="7000" y="568102"/>
                  </a:lnTo>
                  <a:lnTo>
                    <a:pt x="6741" y="567766"/>
                  </a:lnTo>
                  <a:lnTo>
                    <a:pt x="6482" y="567530"/>
                  </a:lnTo>
                  <a:lnTo>
                    <a:pt x="6216" y="567328"/>
                  </a:lnTo>
                  <a:lnTo>
                    <a:pt x="5950" y="567160"/>
                  </a:lnTo>
                  <a:lnTo>
                    <a:pt x="5677"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5"/>
            <p:cNvSpPr/>
            <p:nvPr/>
          </p:nvSpPr>
          <p:spPr>
            <a:xfrm>
              <a:off x="11835774" y="1047749"/>
              <a:ext cx="55601" cy="876085"/>
            </a:xfrm>
            <a:custGeom>
              <a:avLst/>
              <a:gdLst/>
              <a:ahLst/>
              <a:cxnLst/>
              <a:rect l="l" t="t" r="r" b="b"/>
              <a:pathLst>
                <a:path w="10791" h="613720" extrusionOk="0">
                  <a:moveTo>
                    <a:pt x="5395" y="0"/>
                  </a:moveTo>
                  <a:lnTo>
                    <a:pt x="5114" y="34"/>
                  </a:lnTo>
                  <a:lnTo>
                    <a:pt x="4841" y="135"/>
                  </a:lnTo>
                  <a:lnTo>
                    <a:pt x="4568" y="269"/>
                  </a:lnTo>
                  <a:lnTo>
                    <a:pt x="4294" y="471"/>
                  </a:lnTo>
                  <a:lnTo>
                    <a:pt x="4035" y="740"/>
                  </a:lnTo>
                  <a:lnTo>
                    <a:pt x="3777" y="1043"/>
                  </a:lnTo>
                  <a:lnTo>
                    <a:pt x="3526" y="1413"/>
                  </a:lnTo>
                  <a:lnTo>
                    <a:pt x="3274" y="1850"/>
                  </a:lnTo>
                  <a:lnTo>
                    <a:pt x="3038" y="2321"/>
                  </a:lnTo>
                  <a:lnTo>
                    <a:pt x="2801" y="2826"/>
                  </a:lnTo>
                  <a:lnTo>
                    <a:pt x="2580" y="3398"/>
                  </a:lnTo>
                  <a:lnTo>
                    <a:pt x="2358" y="4003"/>
                  </a:lnTo>
                  <a:lnTo>
                    <a:pt x="2151" y="4643"/>
                  </a:lnTo>
                  <a:lnTo>
                    <a:pt x="1944" y="5349"/>
                  </a:lnTo>
                  <a:lnTo>
                    <a:pt x="1752" y="6089"/>
                  </a:lnTo>
                  <a:lnTo>
                    <a:pt x="1560" y="6863"/>
                  </a:lnTo>
                  <a:lnTo>
                    <a:pt x="1382" y="7670"/>
                  </a:lnTo>
                  <a:lnTo>
                    <a:pt x="1220" y="8511"/>
                  </a:lnTo>
                  <a:lnTo>
                    <a:pt x="1057" y="9420"/>
                  </a:lnTo>
                  <a:lnTo>
                    <a:pt x="909" y="10328"/>
                  </a:lnTo>
                  <a:lnTo>
                    <a:pt x="769" y="11270"/>
                  </a:lnTo>
                  <a:lnTo>
                    <a:pt x="643" y="12245"/>
                  </a:lnTo>
                  <a:lnTo>
                    <a:pt x="525" y="13255"/>
                  </a:lnTo>
                  <a:lnTo>
                    <a:pt x="414" y="14298"/>
                  </a:lnTo>
                  <a:lnTo>
                    <a:pt x="318" y="15340"/>
                  </a:lnTo>
                  <a:lnTo>
                    <a:pt x="237" y="16417"/>
                  </a:lnTo>
                  <a:lnTo>
                    <a:pt x="163" y="17527"/>
                  </a:lnTo>
                  <a:lnTo>
                    <a:pt x="104" y="18671"/>
                  </a:lnTo>
                  <a:lnTo>
                    <a:pt x="59" y="19815"/>
                  </a:lnTo>
                  <a:lnTo>
                    <a:pt x="30" y="20959"/>
                  </a:lnTo>
                  <a:lnTo>
                    <a:pt x="8" y="22136"/>
                  </a:lnTo>
                  <a:lnTo>
                    <a:pt x="0" y="23347"/>
                  </a:lnTo>
                  <a:lnTo>
                    <a:pt x="8" y="24558"/>
                  </a:lnTo>
                  <a:lnTo>
                    <a:pt x="30" y="25736"/>
                  </a:lnTo>
                  <a:lnTo>
                    <a:pt x="59" y="26879"/>
                  </a:lnTo>
                  <a:lnTo>
                    <a:pt x="104" y="28023"/>
                  </a:lnTo>
                  <a:lnTo>
                    <a:pt x="163" y="29167"/>
                  </a:lnTo>
                  <a:lnTo>
                    <a:pt x="237" y="30277"/>
                  </a:lnTo>
                  <a:lnTo>
                    <a:pt x="318" y="31354"/>
                  </a:lnTo>
                  <a:lnTo>
                    <a:pt x="414" y="32397"/>
                  </a:lnTo>
                  <a:lnTo>
                    <a:pt x="525" y="33440"/>
                  </a:lnTo>
                  <a:lnTo>
                    <a:pt x="643" y="34449"/>
                  </a:lnTo>
                  <a:lnTo>
                    <a:pt x="769" y="35424"/>
                  </a:lnTo>
                  <a:lnTo>
                    <a:pt x="909" y="36366"/>
                  </a:lnTo>
                  <a:lnTo>
                    <a:pt x="1057" y="37275"/>
                  </a:lnTo>
                  <a:lnTo>
                    <a:pt x="1220" y="38183"/>
                  </a:lnTo>
                  <a:lnTo>
                    <a:pt x="1382" y="39024"/>
                  </a:lnTo>
                  <a:lnTo>
                    <a:pt x="1560" y="39831"/>
                  </a:lnTo>
                  <a:lnTo>
                    <a:pt x="1752" y="40605"/>
                  </a:lnTo>
                  <a:lnTo>
                    <a:pt x="1944" y="41345"/>
                  </a:lnTo>
                  <a:lnTo>
                    <a:pt x="2151" y="42052"/>
                  </a:lnTo>
                  <a:lnTo>
                    <a:pt x="2358" y="42691"/>
                  </a:lnTo>
                  <a:lnTo>
                    <a:pt x="2580" y="43296"/>
                  </a:lnTo>
                  <a:lnTo>
                    <a:pt x="2801" y="43868"/>
                  </a:lnTo>
                  <a:lnTo>
                    <a:pt x="3038" y="44373"/>
                  </a:lnTo>
                  <a:lnTo>
                    <a:pt x="3274" y="44844"/>
                  </a:lnTo>
                  <a:lnTo>
                    <a:pt x="3526" y="45281"/>
                  </a:lnTo>
                  <a:lnTo>
                    <a:pt x="3777" y="45651"/>
                  </a:lnTo>
                  <a:lnTo>
                    <a:pt x="4035" y="45954"/>
                  </a:lnTo>
                  <a:lnTo>
                    <a:pt x="4294" y="46223"/>
                  </a:lnTo>
                  <a:lnTo>
                    <a:pt x="4568" y="46425"/>
                  </a:lnTo>
                  <a:lnTo>
                    <a:pt x="4841" y="46560"/>
                  </a:lnTo>
                  <a:lnTo>
                    <a:pt x="5114" y="46661"/>
                  </a:lnTo>
                  <a:lnTo>
                    <a:pt x="5395" y="46694"/>
                  </a:lnTo>
                  <a:lnTo>
                    <a:pt x="5676" y="46661"/>
                  </a:lnTo>
                  <a:lnTo>
                    <a:pt x="5950" y="46560"/>
                  </a:lnTo>
                  <a:lnTo>
                    <a:pt x="6216" y="46425"/>
                  </a:lnTo>
                  <a:lnTo>
                    <a:pt x="6482" y="46223"/>
                  </a:lnTo>
                  <a:lnTo>
                    <a:pt x="6740" y="45954"/>
                  </a:lnTo>
                  <a:lnTo>
                    <a:pt x="6999" y="45651"/>
                  </a:lnTo>
                  <a:lnTo>
                    <a:pt x="7250" y="45281"/>
                  </a:lnTo>
                  <a:lnTo>
                    <a:pt x="7494" y="44844"/>
                  </a:lnTo>
                  <a:lnTo>
                    <a:pt x="7731" y="44373"/>
                  </a:lnTo>
                  <a:lnTo>
                    <a:pt x="7960" y="43868"/>
                  </a:lnTo>
                  <a:lnTo>
                    <a:pt x="8189" y="43296"/>
                  </a:lnTo>
                  <a:lnTo>
                    <a:pt x="8411" y="42691"/>
                  </a:lnTo>
                  <a:lnTo>
                    <a:pt x="8618" y="42052"/>
                  </a:lnTo>
                  <a:lnTo>
                    <a:pt x="8824" y="41345"/>
                  </a:lnTo>
                  <a:lnTo>
                    <a:pt x="9017" y="40605"/>
                  </a:lnTo>
                  <a:lnTo>
                    <a:pt x="9209" y="39831"/>
                  </a:lnTo>
                  <a:lnTo>
                    <a:pt x="9386" y="39024"/>
                  </a:lnTo>
                  <a:lnTo>
                    <a:pt x="9556" y="38183"/>
                  </a:lnTo>
                  <a:lnTo>
                    <a:pt x="9719" y="37275"/>
                  </a:lnTo>
                  <a:lnTo>
                    <a:pt x="9867" y="36366"/>
                  </a:lnTo>
                  <a:lnTo>
                    <a:pt x="10007" y="35424"/>
                  </a:lnTo>
                  <a:lnTo>
                    <a:pt x="10140" y="34449"/>
                  </a:lnTo>
                  <a:lnTo>
                    <a:pt x="10258" y="33440"/>
                  </a:lnTo>
                  <a:lnTo>
                    <a:pt x="10369" y="32397"/>
                  </a:lnTo>
                  <a:lnTo>
                    <a:pt x="10465" y="31354"/>
                  </a:lnTo>
                  <a:lnTo>
                    <a:pt x="10546" y="30277"/>
                  </a:lnTo>
                  <a:lnTo>
                    <a:pt x="10620" y="29167"/>
                  </a:lnTo>
                  <a:lnTo>
                    <a:pt x="10687" y="28023"/>
                  </a:lnTo>
                  <a:lnTo>
                    <a:pt x="10731" y="26879"/>
                  </a:lnTo>
                  <a:lnTo>
                    <a:pt x="10768" y="25736"/>
                  </a:lnTo>
                  <a:lnTo>
                    <a:pt x="10790" y="24558"/>
                  </a:lnTo>
                  <a:lnTo>
                    <a:pt x="10790" y="23347"/>
                  </a:lnTo>
                  <a:lnTo>
                    <a:pt x="10790" y="22136"/>
                  </a:lnTo>
                  <a:lnTo>
                    <a:pt x="10768" y="20959"/>
                  </a:lnTo>
                  <a:lnTo>
                    <a:pt x="10731" y="19815"/>
                  </a:lnTo>
                  <a:lnTo>
                    <a:pt x="10687" y="18671"/>
                  </a:lnTo>
                  <a:lnTo>
                    <a:pt x="10620" y="17527"/>
                  </a:lnTo>
                  <a:lnTo>
                    <a:pt x="10546" y="16417"/>
                  </a:lnTo>
                  <a:lnTo>
                    <a:pt x="10465" y="15340"/>
                  </a:lnTo>
                  <a:lnTo>
                    <a:pt x="10369" y="14298"/>
                  </a:lnTo>
                  <a:lnTo>
                    <a:pt x="10258" y="13255"/>
                  </a:lnTo>
                  <a:lnTo>
                    <a:pt x="10140" y="12245"/>
                  </a:lnTo>
                  <a:lnTo>
                    <a:pt x="10007" y="11270"/>
                  </a:lnTo>
                  <a:lnTo>
                    <a:pt x="9867" y="10328"/>
                  </a:lnTo>
                  <a:lnTo>
                    <a:pt x="9719" y="9420"/>
                  </a:lnTo>
                  <a:lnTo>
                    <a:pt x="9556" y="8511"/>
                  </a:lnTo>
                  <a:lnTo>
                    <a:pt x="9386" y="7670"/>
                  </a:lnTo>
                  <a:lnTo>
                    <a:pt x="9209" y="6863"/>
                  </a:lnTo>
                  <a:lnTo>
                    <a:pt x="9017" y="6089"/>
                  </a:lnTo>
                  <a:lnTo>
                    <a:pt x="8824" y="5349"/>
                  </a:lnTo>
                  <a:lnTo>
                    <a:pt x="8618" y="4643"/>
                  </a:lnTo>
                  <a:lnTo>
                    <a:pt x="8411" y="4003"/>
                  </a:lnTo>
                  <a:lnTo>
                    <a:pt x="8189" y="3398"/>
                  </a:lnTo>
                  <a:lnTo>
                    <a:pt x="7960" y="2826"/>
                  </a:lnTo>
                  <a:lnTo>
                    <a:pt x="7731" y="2321"/>
                  </a:lnTo>
                  <a:lnTo>
                    <a:pt x="7494" y="1850"/>
                  </a:lnTo>
                  <a:lnTo>
                    <a:pt x="7250" y="1413"/>
                  </a:lnTo>
                  <a:lnTo>
                    <a:pt x="6999" y="1043"/>
                  </a:lnTo>
                  <a:lnTo>
                    <a:pt x="6740" y="740"/>
                  </a:lnTo>
                  <a:lnTo>
                    <a:pt x="6482" y="471"/>
                  </a:lnTo>
                  <a:lnTo>
                    <a:pt x="6216" y="269"/>
                  </a:lnTo>
                  <a:lnTo>
                    <a:pt x="5950" y="135"/>
                  </a:lnTo>
                  <a:lnTo>
                    <a:pt x="5676" y="34"/>
                  </a:lnTo>
                  <a:lnTo>
                    <a:pt x="5395" y="0"/>
                  </a:lnTo>
                  <a:close/>
                  <a:moveTo>
                    <a:pt x="5395" y="113472"/>
                  </a:moveTo>
                  <a:lnTo>
                    <a:pt x="5114" y="113506"/>
                  </a:lnTo>
                  <a:lnTo>
                    <a:pt x="4841" y="113573"/>
                  </a:lnTo>
                  <a:lnTo>
                    <a:pt x="4568" y="113742"/>
                  </a:lnTo>
                  <a:lnTo>
                    <a:pt x="4294" y="113943"/>
                  </a:lnTo>
                  <a:lnTo>
                    <a:pt x="4035" y="114213"/>
                  </a:lnTo>
                  <a:lnTo>
                    <a:pt x="3777" y="114515"/>
                  </a:lnTo>
                  <a:lnTo>
                    <a:pt x="3526" y="114885"/>
                  </a:lnTo>
                  <a:lnTo>
                    <a:pt x="3274" y="115323"/>
                  </a:lnTo>
                  <a:lnTo>
                    <a:pt x="3038" y="115794"/>
                  </a:lnTo>
                  <a:lnTo>
                    <a:pt x="2801" y="116298"/>
                  </a:lnTo>
                  <a:lnTo>
                    <a:pt x="2580" y="116870"/>
                  </a:lnTo>
                  <a:lnTo>
                    <a:pt x="2358" y="117476"/>
                  </a:lnTo>
                  <a:lnTo>
                    <a:pt x="2151" y="118115"/>
                  </a:lnTo>
                  <a:lnTo>
                    <a:pt x="1944" y="118821"/>
                  </a:lnTo>
                  <a:lnTo>
                    <a:pt x="1752" y="119562"/>
                  </a:lnTo>
                  <a:lnTo>
                    <a:pt x="1560" y="120335"/>
                  </a:lnTo>
                  <a:lnTo>
                    <a:pt x="1382" y="121143"/>
                  </a:lnTo>
                  <a:lnTo>
                    <a:pt x="1220" y="121984"/>
                  </a:lnTo>
                  <a:lnTo>
                    <a:pt x="1057" y="122858"/>
                  </a:lnTo>
                  <a:lnTo>
                    <a:pt x="909" y="123800"/>
                  </a:lnTo>
                  <a:lnTo>
                    <a:pt x="769" y="124742"/>
                  </a:lnTo>
                  <a:lnTo>
                    <a:pt x="643" y="125718"/>
                  </a:lnTo>
                  <a:lnTo>
                    <a:pt x="525" y="126727"/>
                  </a:lnTo>
                  <a:lnTo>
                    <a:pt x="414" y="127736"/>
                  </a:lnTo>
                  <a:lnTo>
                    <a:pt x="318" y="128813"/>
                  </a:lnTo>
                  <a:lnTo>
                    <a:pt x="237" y="129889"/>
                  </a:lnTo>
                  <a:lnTo>
                    <a:pt x="163" y="131000"/>
                  </a:lnTo>
                  <a:lnTo>
                    <a:pt x="104" y="132110"/>
                  </a:lnTo>
                  <a:lnTo>
                    <a:pt x="59" y="133254"/>
                  </a:lnTo>
                  <a:lnTo>
                    <a:pt x="30" y="134431"/>
                  </a:lnTo>
                  <a:lnTo>
                    <a:pt x="8" y="135608"/>
                  </a:lnTo>
                  <a:lnTo>
                    <a:pt x="0" y="136820"/>
                  </a:lnTo>
                  <a:lnTo>
                    <a:pt x="8" y="137997"/>
                  </a:lnTo>
                  <a:lnTo>
                    <a:pt x="30" y="139174"/>
                  </a:lnTo>
                  <a:lnTo>
                    <a:pt x="59" y="140352"/>
                  </a:lnTo>
                  <a:lnTo>
                    <a:pt x="104" y="141496"/>
                  </a:lnTo>
                  <a:lnTo>
                    <a:pt x="163" y="142640"/>
                  </a:lnTo>
                  <a:lnTo>
                    <a:pt x="237" y="143716"/>
                  </a:lnTo>
                  <a:lnTo>
                    <a:pt x="318" y="144826"/>
                  </a:lnTo>
                  <a:lnTo>
                    <a:pt x="414" y="145869"/>
                  </a:lnTo>
                  <a:lnTo>
                    <a:pt x="525" y="146912"/>
                  </a:lnTo>
                  <a:lnTo>
                    <a:pt x="643" y="147921"/>
                  </a:lnTo>
                  <a:lnTo>
                    <a:pt x="769" y="148897"/>
                  </a:lnTo>
                  <a:lnTo>
                    <a:pt x="909" y="149839"/>
                  </a:lnTo>
                  <a:lnTo>
                    <a:pt x="1057" y="150747"/>
                  </a:lnTo>
                  <a:lnTo>
                    <a:pt x="1220" y="151622"/>
                  </a:lnTo>
                  <a:lnTo>
                    <a:pt x="1382" y="152496"/>
                  </a:lnTo>
                  <a:lnTo>
                    <a:pt x="1560" y="153304"/>
                  </a:lnTo>
                  <a:lnTo>
                    <a:pt x="1752" y="154078"/>
                  </a:lnTo>
                  <a:lnTo>
                    <a:pt x="1944" y="154818"/>
                  </a:lnTo>
                  <a:lnTo>
                    <a:pt x="2151" y="155491"/>
                  </a:lnTo>
                  <a:lnTo>
                    <a:pt x="2358" y="156163"/>
                  </a:lnTo>
                  <a:lnTo>
                    <a:pt x="2580" y="156769"/>
                  </a:lnTo>
                  <a:lnTo>
                    <a:pt x="2801" y="157341"/>
                  </a:lnTo>
                  <a:lnTo>
                    <a:pt x="3038" y="157845"/>
                  </a:lnTo>
                  <a:lnTo>
                    <a:pt x="3274" y="158316"/>
                  </a:lnTo>
                  <a:lnTo>
                    <a:pt x="3526" y="158720"/>
                  </a:lnTo>
                  <a:lnTo>
                    <a:pt x="3777" y="159090"/>
                  </a:lnTo>
                  <a:lnTo>
                    <a:pt x="4035" y="159427"/>
                  </a:lnTo>
                  <a:lnTo>
                    <a:pt x="4294" y="159696"/>
                  </a:lnTo>
                  <a:lnTo>
                    <a:pt x="4568" y="159898"/>
                  </a:lnTo>
                  <a:lnTo>
                    <a:pt x="4841" y="160032"/>
                  </a:lnTo>
                  <a:lnTo>
                    <a:pt x="5114" y="160133"/>
                  </a:lnTo>
                  <a:lnTo>
                    <a:pt x="5395"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0" y="157341"/>
                  </a:lnTo>
                  <a:lnTo>
                    <a:pt x="8189" y="156769"/>
                  </a:lnTo>
                  <a:lnTo>
                    <a:pt x="8411" y="156163"/>
                  </a:lnTo>
                  <a:lnTo>
                    <a:pt x="8618" y="155491"/>
                  </a:lnTo>
                  <a:lnTo>
                    <a:pt x="8824" y="154818"/>
                  </a:lnTo>
                  <a:lnTo>
                    <a:pt x="9017" y="154078"/>
                  </a:lnTo>
                  <a:lnTo>
                    <a:pt x="9209" y="153304"/>
                  </a:lnTo>
                  <a:lnTo>
                    <a:pt x="9386" y="152496"/>
                  </a:lnTo>
                  <a:lnTo>
                    <a:pt x="9556" y="151622"/>
                  </a:lnTo>
                  <a:lnTo>
                    <a:pt x="9719" y="150747"/>
                  </a:lnTo>
                  <a:lnTo>
                    <a:pt x="9867" y="149839"/>
                  </a:lnTo>
                  <a:lnTo>
                    <a:pt x="10007" y="148897"/>
                  </a:lnTo>
                  <a:lnTo>
                    <a:pt x="10140" y="147921"/>
                  </a:lnTo>
                  <a:lnTo>
                    <a:pt x="10258" y="146912"/>
                  </a:lnTo>
                  <a:lnTo>
                    <a:pt x="10369" y="145869"/>
                  </a:lnTo>
                  <a:lnTo>
                    <a:pt x="10465" y="144826"/>
                  </a:lnTo>
                  <a:lnTo>
                    <a:pt x="10546" y="143716"/>
                  </a:lnTo>
                  <a:lnTo>
                    <a:pt x="10620" y="142640"/>
                  </a:lnTo>
                  <a:lnTo>
                    <a:pt x="10687" y="141496"/>
                  </a:lnTo>
                  <a:lnTo>
                    <a:pt x="10731" y="140352"/>
                  </a:lnTo>
                  <a:lnTo>
                    <a:pt x="10768" y="139174"/>
                  </a:lnTo>
                  <a:lnTo>
                    <a:pt x="10790" y="137997"/>
                  </a:lnTo>
                  <a:lnTo>
                    <a:pt x="10790" y="136820"/>
                  </a:lnTo>
                  <a:lnTo>
                    <a:pt x="10790" y="135608"/>
                  </a:lnTo>
                  <a:lnTo>
                    <a:pt x="10768" y="134431"/>
                  </a:lnTo>
                  <a:lnTo>
                    <a:pt x="10731" y="133254"/>
                  </a:lnTo>
                  <a:lnTo>
                    <a:pt x="10687" y="132110"/>
                  </a:lnTo>
                  <a:lnTo>
                    <a:pt x="10620" y="131000"/>
                  </a:lnTo>
                  <a:lnTo>
                    <a:pt x="10546" y="129889"/>
                  </a:lnTo>
                  <a:lnTo>
                    <a:pt x="10465" y="128813"/>
                  </a:lnTo>
                  <a:lnTo>
                    <a:pt x="10369" y="127736"/>
                  </a:lnTo>
                  <a:lnTo>
                    <a:pt x="10258" y="126727"/>
                  </a:lnTo>
                  <a:lnTo>
                    <a:pt x="10140" y="125718"/>
                  </a:lnTo>
                  <a:lnTo>
                    <a:pt x="10007" y="124742"/>
                  </a:lnTo>
                  <a:lnTo>
                    <a:pt x="9867" y="123800"/>
                  </a:lnTo>
                  <a:lnTo>
                    <a:pt x="9719" y="122858"/>
                  </a:lnTo>
                  <a:lnTo>
                    <a:pt x="9556" y="121984"/>
                  </a:lnTo>
                  <a:lnTo>
                    <a:pt x="9386" y="121143"/>
                  </a:lnTo>
                  <a:lnTo>
                    <a:pt x="9209" y="120335"/>
                  </a:lnTo>
                  <a:lnTo>
                    <a:pt x="9017" y="119562"/>
                  </a:lnTo>
                  <a:lnTo>
                    <a:pt x="8824" y="118821"/>
                  </a:lnTo>
                  <a:lnTo>
                    <a:pt x="8618" y="118115"/>
                  </a:lnTo>
                  <a:lnTo>
                    <a:pt x="8411" y="117476"/>
                  </a:lnTo>
                  <a:lnTo>
                    <a:pt x="8189" y="116870"/>
                  </a:lnTo>
                  <a:lnTo>
                    <a:pt x="7960"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395" y="113472"/>
                  </a:lnTo>
                  <a:close/>
                  <a:moveTo>
                    <a:pt x="5114" y="226945"/>
                  </a:moveTo>
                  <a:lnTo>
                    <a:pt x="4841" y="227046"/>
                  </a:lnTo>
                  <a:lnTo>
                    <a:pt x="4568" y="227214"/>
                  </a:lnTo>
                  <a:lnTo>
                    <a:pt x="4294" y="227416"/>
                  </a:lnTo>
                  <a:lnTo>
                    <a:pt x="4035" y="227651"/>
                  </a:lnTo>
                  <a:lnTo>
                    <a:pt x="3777" y="227988"/>
                  </a:lnTo>
                  <a:lnTo>
                    <a:pt x="3526" y="228358"/>
                  </a:lnTo>
                  <a:lnTo>
                    <a:pt x="3274" y="228761"/>
                  </a:lnTo>
                  <a:lnTo>
                    <a:pt x="3038" y="229232"/>
                  </a:lnTo>
                  <a:lnTo>
                    <a:pt x="2801" y="229771"/>
                  </a:lnTo>
                  <a:lnTo>
                    <a:pt x="2580" y="230309"/>
                  </a:lnTo>
                  <a:lnTo>
                    <a:pt x="2358" y="230915"/>
                  </a:lnTo>
                  <a:lnTo>
                    <a:pt x="2151" y="231587"/>
                  </a:lnTo>
                  <a:lnTo>
                    <a:pt x="1944" y="232260"/>
                  </a:lnTo>
                  <a:lnTo>
                    <a:pt x="1752" y="233000"/>
                  </a:lnTo>
                  <a:lnTo>
                    <a:pt x="1560" y="233774"/>
                  </a:lnTo>
                  <a:lnTo>
                    <a:pt x="1382" y="234581"/>
                  </a:lnTo>
                  <a:lnTo>
                    <a:pt x="1220" y="235422"/>
                  </a:lnTo>
                  <a:lnTo>
                    <a:pt x="1057" y="236331"/>
                  </a:lnTo>
                  <a:lnTo>
                    <a:pt x="909" y="237239"/>
                  </a:lnTo>
                  <a:lnTo>
                    <a:pt x="769" y="238181"/>
                  </a:lnTo>
                  <a:lnTo>
                    <a:pt x="643" y="239157"/>
                  </a:lnTo>
                  <a:lnTo>
                    <a:pt x="525" y="240166"/>
                  </a:lnTo>
                  <a:lnTo>
                    <a:pt x="414" y="241209"/>
                  </a:lnTo>
                  <a:lnTo>
                    <a:pt x="318" y="242252"/>
                  </a:lnTo>
                  <a:lnTo>
                    <a:pt x="237" y="243328"/>
                  </a:lnTo>
                  <a:lnTo>
                    <a:pt x="163" y="244438"/>
                  </a:lnTo>
                  <a:lnTo>
                    <a:pt x="104" y="245582"/>
                  </a:lnTo>
                  <a:lnTo>
                    <a:pt x="59" y="246726"/>
                  </a:lnTo>
                  <a:lnTo>
                    <a:pt x="30" y="247903"/>
                  </a:lnTo>
                  <a:lnTo>
                    <a:pt x="8" y="249081"/>
                  </a:lnTo>
                  <a:lnTo>
                    <a:pt x="0" y="250258"/>
                  </a:lnTo>
                  <a:lnTo>
                    <a:pt x="8" y="251469"/>
                  </a:lnTo>
                  <a:lnTo>
                    <a:pt x="30" y="252647"/>
                  </a:lnTo>
                  <a:lnTo>
                    <a:pt x="59" y="253824"/>
                  </a:lnTo>
                  <a:lnTo>
                    <a:pt x="104" y="254968"/>
                  </a:lnTo>
                  <a:lnTo>
                    <a:pt x="163" y="256078"/>
                  </a:lnTo>
                  <a:lnTo>
                    <a:pt x="237" y="257188"/>
                  </a:lnTo>
                  <a:lnTo>
                    <a:pt x="318" y="258265"/>
                  </a:lnTo>
                  <a:lnTo>
                    <a:pt x="414" y="259341"/>
                  </a:lnTo>
                  <a:lnTo>
                    <a:pt x="525" y="260384"/>
                  </a:lnTo>
                  <a:lnTo>
                    <a:pt x="643" y="261360"/>
                  </a:lnTo>
                  <a:lnTo>
                    <a:pt x="769" y="262336"/>
                  </a:lnTo>
                  <a:lnTo>
                    <a:pt x="909" y="263311"/>
                  </a:lnTo>
                  <a:lnTo>
                    <a:pt x="1057" y="264220"/>
                  </a:lnTo>
                  <a:lnTo>
                    <a:pt x="1220" y="265094"/>
                  </a:lnTo>
                  <a:lnTo>
                    <a:pt x="1382" y="265935"/>
                  </a:lnTo>
                  <a:lnTo>
                    <a:pt x="1560" y="266743"/>
                  </a:lnTo>
                  <a:lnTo>
                    <a:pt x="1752" y="267516"/>
                  </a:lnTo>
                  <a:lnTo>
                    <a:pt x="1944" y="268256"/>
                  </a:lnTo>
                  <a:lnTo>
                    <a:pt x="2151" y="268963"/>
                  </a:lnTo>
                  <a:lnTo>
                    <a:pt x="2358" y="269602"/>
                  </a:lnTo>
                  <a:lnTo>
                    <a:pt x="2580" y="270208"/>
                  </a:lnTo>
                  <a:lnTo>
                    <a:pt x="2801" y="270780"/>
                  </a:lnTo>
                  <a:lnTo>
                    <a:pt x="3038" y="271318"/>
                  </a:lnTo>
                  <a:lnTo>
                    <a:pt x="3274" y="271789"/>
                  </a:lnTo>
                  <a:lnTo>
                    <a:pt x="3526" y="272193"/>
                  </a:lnTo>
                  <a:lnTo>
                    <a:pt x="3777" y="272563"/>
                  </a:lnTo>
                  <a:lnTo>
                    <a:pt x="4035" y="272865"/>
                  </a:lnTo>
                  <a:lnTo>
                    <a:pt x="4294" y="273134"/>
                  </a:lnTo>
                  <a:lnTo>
                    <a:pt x="4568" y="273336"/>
                  </a:lnTo>
                  <a:lnTo>
                    <a:pt x="4841" y="273505"/>
                  </a:lnTo>
                  <a:lnTo>
                    <a:pt x="5114" y="273572"/>
                  </a:lnTo>
                  <a:lnTo>
                    <a:pt x="5395"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0" y="270780"/>
                  </a:lnTo>
                  <a:lnTo>
                    <a:pt x="8189" y="270208"/>
                  </a:lnTo>
                  <a:lnTo>
                    <a:pt x="8411" y="269602"/>
                  </a:lnTo>
                  <a:lnTo>
                    <a:pt x="8618" y="268963"/>
                  </a:lnTo>
                  <a:lnTo>
                    <a:pt x="8824" y="268256"/>
                  </a:lnTo>
                  <a:lnTo>
                    <a:pt x="9017" y="267516"/>
                  </a:lnTo>
                  <a:lnTo>
                    <a:pt x="9209" y="266743"/>
                  </a:lnTo>
                  <a:lnTo>
                    <a:pt x="9386" y="265935"/>
                  </a:lnTo>
                  <a:lnTo>
                    <a:pt x="9556" y="265094"/>
                  </a:lnTo>
                  <a:lnTo>
                    <a:pt x="9719" y="264220"/>
                  </a:lnTo>
                  <a:lnTo>
                    <a:pt x="9867" y="263311"/>
                  </a:lnTo>
                  <a:lnTo>
                    <a:pt x="10007" y="262336"/>
                  </a:lnTo>
                  <a:lnTo>
                    <a:pt x="10140" y="261360"/>
                  </a:lnTo>
                  <a:lnTo>
                    <a:pt x="10258" y="260384"/>
                  </a:lnTo>
                  <a:lnTo>
                    <a:pt x="10369" y="259341"/>
                  </a:lnTo>
                  <a:lnTo>
                    <a:pt x="10465" y="258265"/>
                  </a:lnTo>
                  <a:lnTo>
                    <a:pt x="10546" y="257188"/>
                  </a:lnTo>
                  <a:lnTo>
                    <a:pt x="10620" y="256078"/>
                  </a:lnTo>
                  <a:lnTo>
                    <a:pt x="10687" y="254968"/>
                  </a:lnTo>
                  <a:lnTo>
                    <a:pt x="10731" y="253824"/>
                  </a:lnTo>
                  <a:lnTo>
                    <a:pt x="10768" y="252647"/>
                  </a:lnTo>
                  <a:lnTo>
                    <a:pt x="10790" y="251469"/>
                  </a:lnTo>
                  <a:lnTo>
                    <a:pt x="10790" y="250258"/>
                  </a:lnTo>
                  <a:lnTo>
                    <a:pt x="10790" y="249081"/>
                  </a:lnTo>
                  <a:lnTo>
                    <a:pt x="10768" y="247903"/>
                  </a:lnTo>
                  <a:lnTo>
                    <a:pt x="10731" y="246726"/>
                  </a:lnTo>
                  <a:lnTo>
                    <a:pt x="10687" y="245582"/>
                  </a:lnTo>
                  <a:lnTo>
                    <a:pt x="10620" y="244438"/>
                  </a:lnTo>
                  <a:lnTo>
                    <a:pt x="10546" y="243328"/>
                  </a:lnTo>
                  <a:lnTo>
                    <a:pt x="10465" y="242252"/>
                  </a:lnTo>
                  <a:lnTo>
                    <a:pt x="10369" y="241209"/>
                  </a:lnTo>
                  <a:lnTo>
                    <a:pt x="10258" y="240166"/>
                  </a:lnTo>
                  <a:lnTo>
                    <a:pt x="10140" y="239157"/>
                  </a:lnTo>
                  <a:lnTo>
                    <a:pt x="10007" y="238181"/>
                  </a:lnTo>
                  <a:lnTo>
                    <a:pt x="9867" y="237239"/>
                  </a:lnTo>
                  <a:lnTo>
                    <a:pt x="9719" y="236331"/>
                  </a:lnTo>
                  <a:lnTo>
                    <a:pt x="9556" y="235422"/>
                  </a:lnTo>
                  <a:lnTo>
                    <a:pt x="9386" y="234581"/>
                  </a:lnTo>
                  <a:lnTo>
                    <a:pt x="9209" y="233774"/>
                  </a:lnTo>
                  <a:lnTo>
                    <a:pt x="9017" y="233000"/>
                  </a:lnTo>
                  <a:lnTo>
                    <a:pt x="8824" y="232260"/>
                  </a:lnTo>
                  <a:lnTo>
                    <a:pt x="8618" y="231587"/>
                  </a:lnTo>
                  <a:lnTo>
                    <a:pt x="8411" y="230915"/>
                  </a:lnTo>
                  <a:lnTo>
                    <a:pt x="8189" y="230309"/>
                  </a:lnTo>
                  <a:lnTo>
                    <a:pt x="7960"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14" y="340384"/>
                  </a:moveTo>
                  <a:lnTo>
                    <a:pt x="4841" y="340485"/>
                  </a:lnTo>
                  <a:lnTo>
                    <a:pt x="4568" y="340653"/>
                  </a:lnTo>
                  <a:lnTo>
                    <a:pt x="4294" y="340855"/>
                  </a:lnTo>
                  <a:lnTo>
                    <a:pt x="4035" y="341124"/>
                  </a:lnTo>
                  <a:lnTo>
                    <a:pt x="3777" y="341426"/>
                  </a:lnTo>
                  <a:lnTo>
                    <a:pt x="3526" y="341797"/>
                  </a:lnTo>
                  <a:lnTo>
                    <a:pt x="3274" y="342200"/>
                  </a:lnTo>
                  <a:lnTo>
                    <a:pt x="3038" y="342671"/>
                  </a:lnTo>
                  <a:lnTo>
                    <a:pt x="2801" y="343209"/>
                  </a:lnTo>
                  <a:lnTo>
                    <a:pt x="2580" y="343748"/>
                  </a:lnTo>
                  <a:lnTo>
                    <a:pt x="2358" y="344387"/>
                  </a:lnTo>
                  <a:lnTo>
                    <a:pt x="2151" y="345026"/>
                  </a:lnTo>
                  <a:lnTo>
                    <a:pt x="1944" y="345733"/>
                  </a:lnTo>
                  <a:lnTo>
                    <a:pt x="1752" y="346439"/>
                  </a:lnTo>
                  <a:lnTo>
                    <a:pt x="1560" y="347213"/>
                  </a:lnTo>
                  <a:lnTo>
                    <a:pt x="1382" y="348054"/>
                  </a:lnTo>
                  <a:lnTo>
                    <a:pt x="1220" y="348895"/>
                  </a:lnTo>
                  <a:lnTo>
                    <a:pt x="1057" y="349770"/>
                  </a:lnTo>
                  <a:lnTo>
                    <a:pt x="909" y="350678"/>
                  </a:lnTo>
                  <a:lnTo>
                    <a:pt x="769" y="351620"/>
                  </a:lnTo>
                  <a:lnTo>
                    <a:pt x="643" y="352595"/>
                  </a:lnTo>
                  <a:lnTo>
                    <a:pt x="525" y="353605"/>
                  </a:lnTo>
                  <a:lnTo>
                    <a:pt x="414" y="354648"/>
                  </a:lnTo>
                  <a:lnTo>
                    <a:pt x="318" y="355724"/>
                  </a:lnTo>
                  <a:lnTo>
                    <a:pt x="237" y="356801"/>
                  </a:lnTo>
                  <a:lnTo>
                    <a:pt x="163" y="357911"/>
                  </a:lnTo>
                  <a:lnTo>
                    <a:pt x="104" y="359021"/>
                  </a:lnTo>
                  <a:lnTo>
                    <a:pt x="59" y="360165"/>
                  </a:lnTo>
                  <a:lnTo>
                    <a:pt x="30" y="361342"/>
                  </a:lnTo>
                  <a:lnTo>
                    <a:pt x="8" y="362520"/>
                  </a:lnTo>
                  <a:lnTo>
                    <a:pt x="0" y="363697"/>
                  </a:lnTo>
                  <a:lnTo>
                    <a:pt x="8" y="364908"/>
                  </a:lnTo>
                  <a:lnTo>
                    <a:pt x="30" y="366086"/>
                  </a:lnTo>
                  <a:lnTo>
                    <a:pt x="59" y="367263"/>
                  </a:lnTo>
                  <a:lnTo>
                    <a:pt x="104" y="368407"/>
                  </a:lnTo>
                  <a:lnTo>
                    <a:pt x="163" y="369517"/>
                  </a:lnTo>
                  <a:lnTo>
                    <a:pt x="237" y="370627"/>
                  </a:lnTo>
                  <a:lnTo>
                    <a:pt x="318" y="371704"/>
                  </a:lnTo>
                  <a:lnTo>
                    <a:pt x="414" y="372780"/>
                  </a:lnTo>
                  <a:lnTo>
                    <a:pt x="525" y="373823"/>
                  </a:lnTo>
                  <a:lnTo>
                    <a:pt x="643" y="374799"/>
                  </a:lnTo>
                  <a:lnTo>
                    <a:pt x="769" y="375808"/>
                  </a:lnTo>
                  <a:lnTo>
                    <a:pt x="909" y="376750"/>
                  </a:lnTo>
                  <a:lnTo>
                    <a:pt x="1057" y="377658"/>
                  </a:lnTo>
                  <a:lnTo>
                    <a:pt x="1220" y="378533"/>
                  </a:lnTo>
                  <a:lnTo>
                    <a:pt x="1382" y="379374"/>
                  </a:lnTo>
                  <a:lnTo>
                    <a:pt x="1560" y="380215"/>
                  </a:lnTo>
                  <a:lnTo>
                    <a:pt x="1752" y="380989"/>
                  </a:lnTo>
                  <a:lnTo>
                    <a:pt x="1944" y="381695"/>
                  </a:lnTo>
                  <a:lnTo>
                    <a:pt x="2151" y="382402"/>
                  </a:lnTo>
                  <a:lnTo>
                    <a:pt x="2358" y="383041"/>
                  </a:lnTo>
                  <a:lnTo>
                    <a:pt x="2580" y="383680"/>
                  </a:lnTo>
                  <a:lnTo>
                    <a:pt x="2801" y="384218"/>
                  </a:lnTo>
                  <a:lnTo>
                    <a:pt x="3038" y="384757"/>
                  </a:lnTo>
                  <a:lnTo>
                    <a:pt x="3274" y="385228"/>
                  </a:lnTo>
                  <a:lnTo>
                    <a:pt x="3526" y="385631"/>
                  </a:lnTo>
                  <a:lnTo>
                    <a:pt x="3777" y="386001"/>
                  </a:lnTo>
                  <a:lnTo>
                    <a:pt x="4035" y="386304"/>
                  </a:lnTo>
                  <a:lnTo>
                    <a:pt x="4294" y="386573"/>
                  </a:lnTo>
                  <a:lnTo>
                    <a:pt x="4568" y="386775"/>
                  </a:lnTo>
                  <a:lnTo>
                    <a:pt x="4841" y="386943"/>
                  </a:lnTo>
                  <a:lnTo>
                    <a:pt x="5114"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0" y="384218"/>
                  </a:lnTo>
                  <a:lnTo>
                    <a:pt x="8189" y="383680"/>
                  </a:lnTo>
                  <a:lnTo>
                    <a:pt x="8411" y="383041"/>
                  </a:lnTo>
                  <a:lnTo>
                    <a:pt x="8618" y="382402"/>
                  </a:lnTo>
                  <a:lnTo>
                    <a:pt x="8824" y="381695"/>
                  </a:lnTo>
                  <a:lnTo>
                    <a:pt x="9017" y="380989"/>
                  </a:lnTo>
                  <a:lnTo>
                    <a:pt x="9209" y="380215"/>
                  </a:lnTo>
                  <a:lnTo>
                    <a:pt x="9386" y="379374"/>
                  </a:lnTo>
                  <a:lnTo>
                    <a:pt x="9556" y="378533"/>
                  </a:lnTo>
                  <a:lnTo>
                    <a:pt x="9719" y="377658"/>
                  </a:lnTo>
                  <a:lnTo>
                    <a:pt x="9867" y="376750"/>
                  </a:lnTo>
                  <a:lnTo>
                    <a:pt x="10007" y="375808"/>
                  </a:lnTo>
                  <a:lnTo>
                    <a:pt x="10140" y="374799"/>
                  </a:lnTo>
                  <a:lnTo>
                    <a:pt x="10258" y="373823"/>
                  </a:lnTo>
                  <a:lnTo>
                    <a:pt x="10369" y="372780"/>
                  </a:lnTo>
                  <a:lnTo>
                    <a:pt x="10465" y="371704"/>
                  </a:lnTo>
                  <a:lnTo>
                    <a:pt x="10546" y="370627"/>
                  </a:lnTo>
                  <a:lnTo>
                    <a:pt x="10620" y="369517"/>
                  </a:lnTo>
                  <a:lnTo>
                    <a:pt x="10687" y="368407"/>
                  </a:lnTo>
                  <a:lnTo>
                    <a:pt x="10731" y="367263"/>
                  </a:lnTo>
                  <a:lnTo>
                    <a:pt x="10768" y="366086"/>
                  </a:lnTo>
                  <a:lnTo>
                    <a:pt x="10790" y="364908"/>
                  </a:lnTo>
                  <a:lnTo>
                    <a:pt x="10790" y="363697"/>
                  </a:lnTo>
                  <a:lnTo>
                    <a:pt x="10790" y="362520"/>
                  </a:lnTo>
                  <a:lnTo>
                    <a:pt x="10768" y="361342"/>
                  </a:lnTo>
                  <a:lnTo>
                    <a:pt x="10731" y="360165"/>
                  </a:lnTo>
                  <a:lnTo>
                    <a:pt x="10687" y="359021"/>
                  </a:lnTo>
                  <a:lnTo>
                    <a:pt x="10620" y="357911"/>
                  </a:lnTo>
                  <a:lnTo>
                    <a:pt x="10546" y="356801"/>
                  </a:lnTo>
                  <a:lnTo>
                    <a:pt x="10465" y="355724"/>
                  </a:lnTo>
                  <a:lnTo>
                    <a:pt x="10369" y="354648"/>
                  </a:lnTo>
                  <a:lnTo>
                    <a:pt x="10258" y="353605"/>
                  </a:lnTo>
                  <a:lnTo>
                    <a:pt x="10140" y="352595"/>
                  </a:lnTo>
                  <a:lnTo>
                    <a:pt x="10007" y="351620"/>
                  </a:lnTo>
                  <a:lnTo>
                    <a:pt x="9867" y="350678"/>
                  </a:lnTo>
                  <a:lnTo>
                    <a:pt x="9719" y="349770"/>
                  </a:lnTo>
                  <a:lnTo>
                    <a:pt x="9556" y="348895"/>
                  </a:lnTo>
                  <a:lnTo>
                    <a:pt x="9386" y="348054"/>
                  </a:lnTo>
                  <a:lnTo>
                    <a:pt x="9209" y="347213"/>
                  </a:lnTo>
                  <a:lnTo>
                    <a:pt x="9017" y="346439"/>
                  </a:lnTo>
                  <a:lnTo>
                    <a:pt x="8824" y="345733"/>
                  </a:lnTo>
                  <a:lnTo>
                    <a:pt x="8618" y="345026"/>
                  </a:lnTo>
                  <a:lnTo>
                    <a:pt x="8411" y="344387"/>
                  </a:lnTo>
                  <a:lnTo>
                    <a:pt x="8189" y="343748"/>
                  </a:lnTo>
                  <a:lnTo>
                    <a:pt x="7960"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395" y="453822"/>
                  </a:moveTo>
                  <a:lnTo>
                    <a:pt x="5114" y="453856"/>
                  </a:lnTo>
                  <a:lnTo>
                    <a:pt x="4841" y="453957"/>
                  </a:lnTo>
                  <a:lnTo>
                    <a:pt x="4568" y="454092"/>
                  </a:lnTo>
                  <a:lnTo>
                    <a:pt x="4294" y="454293"/>
                  </a:lnTo>
                  <a:lnTo>
                    <a:pt x="4035" y="454562"/>
                  </a:lnTo>
                  <a:lnTo>
                    <a:pt x="3777" y="454865"/>
                  </a:lnTo>
                  <a:lnTo>
                    <a:pt x="3526" y="455235"/>
                  </a:lnTo>
                  <a:lnTo>
                    <a:pt x="3274" y="455639"/>
                  </a:lnTo>
                  <a:lnTo>
                    <a:pt x="3038" y="456110"/>
                  </a:lnTo>
                  <a:lnTo>
                    <a:pt x="2801" y="456615"/>
                  </a:lnTo>
                  <a:lnTo>
                    <a:pt x="2580" y="457153"/>
                  </a:lnTo>
                  <a:lnTo>
                    <a:pt x="2358" y="457758"/>
                  </a:lnTo>
                  <a:lnTo>
                    <a:pt x="2151" y="458398"/>
                  </a:lnTo>
                  <a:lnTo>
                    <a:pt x="1944" y="459070"/>
                  </a:lnTo>
                  <a:lnTo>
                    <a:pt x="1752" y="459811"/>
                  </a:lnTo>
                  <a:lnTo>
                    <a:pt x="1560" y="460551"/>
                  </a:lnTo>
                  <a:lnTo>
                    <a:pt x="1382" y="461358"/>
                  </a:lnTo>
                  <a:lnTo>
                    <a:pt x="1220" y="462199"/>
                  </a:lnTo>
                  <a:lnTo>
                    <a:pt x="1057" y="463074"/>
                  </a:lnTo>
                  <a:lnTo>
                    <a:pt x="909" y="463982"/>
                  </a:lnTo>
                  <a:lnTo>
                    <a:pt x="769" y="464924"/>
                  </a:lnTo>
                  <a:lnTo>
                    <a:pt x="643" y="465900"/>
                  </a:lnTo>
                  <a:lnTo>
                    <a:pt x="525" y="466875"/>
                  </a:lnTo>
                  <a:lnTo>
                    <a:pt x="414" y="467918"/>
                  </a:lnTo>
                  <a:lnTo>
                    <a:pt x="318" y="468961"/>
                  </a:lnTo>
                  <a:lnTo>
                    <a:pt x="237" y="470038"/>
                  </a:lnTo>
                  <a:lnTo>
                    <a:pt x="163" y="471148"/>
                  </a:lnTo>
                  <a:lnTo>
                    <a:pt x="104" y="472258"/>
                  </a:lnTo>
                  <a:lnTo>
                    <a:pt x="59" y="473402"/>
                  </a:lnTo>
                  <a:lnTo>
                    <a:pt x="30" y="474579"/>
                  </a:lnTo>
                  <a:lnTo>
                    <a:pt x="8" y="475757"/>
                  </a:lnTo>
                  <a:lnTo>
                    <a:pt x="0" y="476934"/>
                  </a:lnTo>
                  <a:lnTo>
                    <a:pt x="8" y="478179"/>
                  </a:lnTo>
                  <a:lnTo>
                    <a:pt x="30" y="479356"/>
                  </a:lnTo>
                  <a:lnTo>
                    <a:pt x="59" y="480534"/>
                  </a:lnTo>
                  <a:lnTo>
                    <a:pt x="104" y="481711"/>
                  </a:lnTo>
                  <a:lnTo>
                    <a:pt x="163" y="482855"/>
                  </a:lnTo>
                  <a:lnTo>
                    <a:pt x="237" y="483965"/>
                  </a:lnTo>
                  <a:lnTo>
                    <a:pt x="318" y="485075"/>
                  </a:lnTo>
                  <a:lnTo>
                    <a:pt x="414" y="486152"/>
                  </a:lnTo>
                  <a:lnTo>
                    <a:pt x="525" y="487195"/>
                  </a:lnTo>
                  <a:lnTo>
                    <a:pt x="643" y="488204"/>
                  </a:lnTo>
                  <a:lnTo>
                    <a:pt x="769" y="489179"/>
                  </a:lnTo>
                  <a:lnTo>
                    <a:pt x="909" y="490155"/>
                  </a:lnTo>
                  <a:lnTo>
                    <a:pt x="1057" y="491063"/>
                  </a:lnTo>
                  <a:lnTo>
                    <a:pt x="1220" y="491972"/>
                  </a:lnTo>
                  <a:lnTo>
                    <a:pt x="1382" y="492813"/>
                  </a:lnTo>
                  <a:lnTo>
                    <a:pt x="1560" y="493620"/>
                  </a:lnTo>
                  <a:lnTo>
                    <a:pt x="1752" y="494394"/>
                  </a:lnTo>
                  <a:lnTo>
                    <a:pt x="1944" y="495134"/>
                  </a:lnTo>
                  <a:lnTo>
                    <a:pt x="2151" y="495840"/>
                  </a:lnTo>
                  <a:lnTo>
                    <a:pt x="2358" y="496513"/>
                  </a:lnTo>
                  <a:lnTo>
                    <a:pt x="2580" y="497119"/>
                  </a:lnTo>
                  <a:lnTo>
                    <a:pt x="2801" y="497691"/>
                  </a:lnTo>
                  <a:lnTo>
                    <a:pt x="3038" y="498195"/>
                  </a:lnTo>
                  <a:lnTo>
                    <a:pt x="3274" y="498666"/>
                  </a:lnTo>
                  <a:lnTo>
                    <a:pt x="3526" y="499104"/>
                  </a:lnTo>
                  <a:lnTo>
                    <a:pt x="3777" y="499474"/>
                  </a:lnTo>
                  <a:lnTo>
                    <a:pt x="4035" y="499777"/>
                  </a:lnTo>
                  <a:lnTo>
                    <a:pt x="4294" y="500046"/>
                  </a:lnTo>
                  <a:lnTo>
                    <a:pt x="4568" y="500248"/>
                  </a:lnTo>
                  <a:lnTo>
                    <a:pt x="4841" y="500382"/>
                  </a:lnTo>
                  <a:lnTo>
                    <a:pt x="5114" y="500483"/>
                  </a:lnTo>
                  <a:lnTo>
                    <a:pt x="5395"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0" y="497691"/>
                  </a:lnTo>
                  <a:lnTo>
                    <a:pt x="8189" y="497119"/>
                  </a:lnTo>
                  <a:lnTo>
                    <a:pt x="8411" y="496513"/>
                  </a:lnTo>
                  <a:lnTo>
                    <a:pt x="8618" y="495840"/>
                  </a:lnTo>
                  <a:lnTo>
                    <a:pt x="8824" y="495134"/>
                  </a:lnTo>
                  <a:lnTo>
                    <a:pt x="9017" y="494394"/>
                  </a:lnTo>
                  <a:lnTo>
                    <a:pt x="9209" y="493620"/>
                  </a:lnTo>
                  <a:lnTo>
                    <a:pt x="9386" y="492813"/>
                  </a:lnTo>
                  <a:lnTo>
                    <a:pt x="9556" y="491972"/>
                  </a:lnTo>
                  <a:lnTo>
                    <a:pt x="9719" y="491063"/>
                  </a:lnTo>
                  <a:lnTo>
                    <a:pt x="9867" y="490155"/>
                  </a:lnTo>
                  <a:lnTo>
                    <a:pt x="10007" y="489179"/>
                  </a:lnTo>
                  <a:lnTo>
                    <a:pt x="10140" y="488204"/>
                  </a:lnTo>
                  <a:lnTo>
                    <a:pt x="10258" y="487195"/>
                  </a:lnTo>
                  <a:lnTo>
                    <a:pt x="10369" y="486152"/>
                  </a:lnTo>
                  <a:lnTo>
                    <a:pt x="10465" y="485075"/>
                  </a:lnTo>
                  <a:lnTo>
                    <a:pt x="10546" y="483965"/>
                  </a:lnTo>
                  <a:lnTo>
                    <a:pt x="10620" y="482855"/>
                  </a:lnTo>
                  <a:lnTo>
                    <a:pt x="10687" y="481711"/>
                  </a:lnTo>
                  <a:lnTo>
                    <a:pt x="10731" y="480534"/>
                  </a:lnTo>
                  <a:lnTo>
                    <a:pt x="10768" y="479356"/>
                  </a:lnTo>
                  <a:lnTo>
                    <a:pt x="10790" y="478179"/>
                  </a:lnTo>
                  <a:lnTo>
                    <a:pt x="10790" y="476934"/>
                  </a:lnTo>
                  <a:lnTo>
                    <a:pt x="10790" y="475757"/>
                  </a:lnTo>
                  <a:lnTo>
                    <a:pt x="10768" y="474579"/>
                  </a:lnTo>
                  <a:lnTo>
                    <a:pt x="10731" y="473402"/>
                  </a:lnTo>
                  <a:lnTo>
                    <a:pt x="10687" y="472258"/>
                  </a:lnTo>
                  <a:lnTo>
                    <a:pt x="10620" y="471148"/>
                  </a:lnTo>
                  <a:lnTo>
                    <a:pt x="10546" y="470038"/>
                  </a:lnTo>
                  <a:lnTo>
                    <a:pt x="10465" y="468961"/>
                  </a:lnTo>
                  <a:lnTo>
                    <a:pt x="10369" y="467918"/>
                  </a:lnTo>
                  <a:lnTo>
                    <a:pt x="10258" y="466875"/>
                  </a:lnTo>
                  <a:lnTo>
                    <a:pt x="10140" y="465900"/>
                  </a:lnTo>
                  <a:lnTo>
                    <a:pt x="10007" y="464924"/>
                  </a:lnTo>
                  <a:lnTo>
                    <a:pt x="9867" y="463982"/>
                  </a:lnTo>
                  <a:lnTo>
                    <a:pt x="9719" y="463074"/>
                  </a:lnTo>
                  <a:lnTo>
                    <a:pt x="9556" y="462199"/>
                  </a:lnTo>
                  <a:lnTo>
                    <a:pt x="9386" y="461358"/>
                  </a:lnTo>
                  <a:lnTo>
                    <a:pt x="9209" y="460551"/>
                  </a:lnTo>
                  <a:lnTo>
                    <a:pt x="9017" y="459811"/>
                  </a:lnTo>
                  <a:lnTo>
                    <a:pt x="8824" y="459070"/>
                  </a:lnTo>
                  <a:lnTo>
                    <a:pt x="8618" y="458398"/>
                  </a:lnTo>
                  <a:lnTo>
                    <a:pt x="8411" y="457758"/>
                  </a:lnTo>
                  <a:lnTo>
                    <a:pt x="8189" y="457153"/>
                  </a:lnTo>
                  <a:lnTo>
                    <a:pt x="7960"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395" y="453822"/>
                  </a:lnTo>
                  <a:close/>
                  <a:moveTo>
                    <a:pt x="5114" y="567059"/>
                  </a:moveTo>
                  <a:lnTo>
                    <a:pt x="4841" y="567160"/>
                  </a:lnTo>
                  <a:lnTo>
                    <a:pt x="4568" y="567328"/>
                  </a:lnTo>
                  <a:lnTo>
                    <a:pt x="4294" y="567530"/>
                  </a:lnTo>
                  <a:lnTo>
                    <a:pt x="4035" y="567766"/>
                  </a:lnTo>
                  <a:lnTo>
                    <a:pt x="3777" y="568102"/>
                  </a:lnTo>
                  <a:lnTo>
                    <a:pt x="3526" y="568472"/>
                  </a:lnTo>
                  <a:lnTo>
                    <a:pt x="3274" y="568876"/>
                  </a:lnTo>
                  <a:lnTo>
                    <a:pt x="3038" y="569347"/>
                  </a:lnTo>
                  <a:lnTo>
                    <a:pt x="2801" y="569885"/>
                  </a:lnTo>
                  <a:lnTo>
                    <a:pt x="2580" y="570423"/>
                  </a:lnTo>
                  <a:lnTo>
                    <a:pt x="2358" y="571029"/>
                  </a:lnTo>
                  <a:lnTo>
                    <a:pt x="2151" y="571702"/>
                  </a:lnTo>
                  <a:lnTo>
                    <a:pt x="1944" y="572408"/>
                  </a:lnTo>
                  <a:lnTo>
                    <a:pt x="1752" y="573115"/>
                  </a:lnTo>
                  <a:lnTo>
                    <a:pt x="1560" y="573889"/>
                  </a:lnTo>
                  <a:lnTo>
                    <a:pt x="1382" y="574730"/>
                  </a:lnTo>
                  <a:lnTo>
                    <a:pt x="1220" y="575571"/>
                  </a:lnTo>
                  <a:lnTo>
                    <a:pt x="1057" y="576445"/>
                  </a:lnTo>
                  <a:lnTo>
                    <a:pt x="909" y="577354"/>
                  </a:lnTo>
                  <a:lnTo>
                    <a:pt x="769" y="578296"/>
                  </a:lnTo>
                  <a:lnTo>
                    <a:pt x="643" y="579271"/>
                  </a:lnTo>
                  <a:lnTo>
                    <a:pt x="525" y="580280"/>
                  </a:lnTo>
                  <a:lnTo>
                    <a:pt x="414" y="581323"/>
                  </a:lnTo>
                  <a:lnTo>
                    <a:pt x="318" y="582400"/>
                  </a:lnTo>
                  <a:lnTo>
                    <a:pt x="237" y="583476"/>
                  </a:lnTo>
                  <a:lnTo>
                    <a:pt x="163" y="584586"/>
                  </a:lnTo>
                  <a:lnTo>
                    <a:pt x="104" y="585697"/>
                  </a:lnTo>
                  <a:lnTo>
                    <a:pt x="59" y="586840"/>
                  </a:lnTo>
                  <a:lnTo>
                    <a:pt x="30" y="588018"/>
                  </a:lnTo>
                  <a:lnTo>
                    <a:pt x="8" y="589195"/>
                  </a:lnTo>
                  <a:lnTo>
                    <a:pt x="0" y="590373"/>
                  </a:lnTo>
                  <a:lnTo>
                    <a:pt x="8" y="591618"/>
                  </a:lnTo>
                  <a:lnTo>
                    <a:pt x="30" y="592795"/>
                  </a:lnTo>
                  <a:lnTo>
                    <a:pt x="59" y="593972"/>
                  </a:lnTo>
                  <a:lnTo>
                    <a:pt x="104" y="595150"/>
                  </a:lnTo>
                  <a:lnTo>
                    <a:pt x="163" y="596294"/>
                  </a:lnTo>
                  <a:lnTo>
                    <a:pt x="237" y="597404"/>
                  </a:lnTo>
                  <a:lnTo>
                    <a:pt x="318" y="598480"/>
                  </a:lnTo>
                  <a:lnTo>
                    <a:pt x="414" y="599557"/>
                  </a:lnTo>
                  <a:lnTo>
                    <a:pt x="525" y="600600"/>
                  </a:lnTo>
                  <a:lnTo>
                    <a:pt x="643" y="601609"/>
                  </a:lnTo>
                  <a:lnTo>
                    <a:pt x="769" y="602585"/>
                  </a:lnTo>
                  <a:lnTo>
                    <a:pt x="909" y="603527"/>
                  </a:lnTo>
                  <a:lnTo>
                    <a:pt x="1057" y="604435"/>
                  </a:lnTo>
                  <a:lnTo>
                    <a:pt x="1220" y="605310"/>
                  </a:lnTo>
                  <a:lnTo>
                    <a:pt x="1382" y="606151"/>
                  </a:lnTo>
                  <a:lnTo>
                    <a:pt x="1560" y="606958"/>
                  </a:lnTo>
                  <a:lnTo>
                    <a:pt x="1752" y="607732"/>
                  </a:lnTo>
                  <a:lnTo>
                    <a:pt x="1944" y="608472"/>
                  </a:lnTo>
                  <a:lnTo>
                    <a:pt x="2151" y="609145"/>
                  </a:lnTo>
                  <a:lnTo>
                    <a:pt x="2358" y="609784"/>
                  </a:lnTo>
                  <a:lnTo>
                    <a:pt x="2580" y="610389"/>
                  </a:lnTo>
                  <a:lnTo>
                    <a:pt x="2801" y="610961"/>
                  </a:lnTo>
                  <a:lnTo>
                    <a:pt x="3038" y="611466"/>
                  </a:lnTo>
                  <a:lnTo>
                    <a:pt x="3274" y="611937"/>
                  </a:lnTo>
                  <a:lnTo>
                    <a:pt x="3526" y="612341"/>
                  </a:lnTo>
                  <a:lnTo>
                    <a:pt x="3777" y="612711"/>
                  </a:lnTo>
                  <a:lnTo>
                    <a:pt x="4035" y="613013"/>
                  </a:lnTo>
                  <a:lnTo>
                    <a:pt x="4294" y="613249"/>
                  </a:lnTo>
                  <a:lnTo>
                    <a:pt x="4568" y="613451"/>
                  </a:lnTo>
                  <a:lnTo>
                    <a:pt x="4841" y="613619"/>
                  </a:lnTo>
                  <a:lnTo>
                    <a:pt x="5114" y="613686"/>
                  </a:lnTo>
                  <a:lnTo>
                    <a:pt x="5395"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0" y="610961"/>
                  </a:lnTo>
                  <a:lnTo>
                    <a:pt x="8189" y="610389"/>
                  </a:lnTo>
                  <a:lnTo>
                    <a:pt x="8411" y="609784"/>
                  </a:lnTo>
                  <a:lnTo>
                    <a:pt x="8618" y="609145"/>
                  </a:lnTo>
                  <a:lnTo>
                    <a:pt x="8824" y="608472"/>
                  </a:lnTo>
                  <a:lnTo>
                    <a:pt x="9017" y="607732"/>
                  </a:lnTo>
                  <a:lnTo>
                    <a:pt x="9209" y="606958"/>
                  </a:lnTo>
                  <a:lnTo>
                    <a:pt x="9386" y="606151"/>
                  </a:lnTo>
                  <a:lnTo>
                    <a:pt x="9556" y="605310"/>
                  </a:lnTo>
                  <a:lnTo>
                    <a:pt x="9719" y="604435"/>
                  </a:lnTo>
                  <a:lnTo>
                    <a:pt x="9867" y="603527"/>
                  </a:lnTo>
                  <a:lnTo>
                    <a:pt x="10007" y="602585"/>
                  </a:lnTo>
                  <a:lnTo>
                    <a:pt x="10140" y="601609"/>
                  </a:lnTo>
                  <a:lnTo>
                    <a:pt x="10258" y="600600"/>
                  </a:lnTo>
                  <a:lnTo>
                    <a:pt x="10369" y="599557"/>
                  </a:lnTo>
                  <a:lnTo>
                    <a:pt x="10465" y="598480"/>
                  </a:lnTo>
                  <a:lnTo>
                    <a:pt x="10546" y="597404"/>
                  </a:lnTo>
                  <a:lnTo>
                    <a:pt x="10620" y="596294"/>
                  </a:lnTo>
                  <a:lnTo>
                    <a:pt x="10687" y="595150"/>
                  </a:lnTo>
                  <a:lnTo>
                    <a:pt x="10731" y="593972"/>
                  </a:lnTo>
                  <a:lnTo>
                    <a:pt x="10768" y="592795"/>
                  </a:lnTo>
                  <a:lnTo>
                    <a:pt x="10790" y="591618"/>
                  </a:lnTo>
                  <a:lnTo>
                    <a:pt x="10790" y="590373"/>
                  </a:lnTo>
                  <a:lnTo>
                    <a:pt x="10790" y="589195"/>
                  </a:lnTo>
                  <a:lnTo>
                    <a:pt x="10768" y="588018"/>
                  </a:lnTo>
                  <a:lnTo>
                    <a:pt x="10731" y="586840"/>
                  </a:lnTo>
                  <a:lnTo>
                    <a:pt x="10687" y="585697"/>
                  </a:lnTo>
                  <a:lnTo>
                    <a:pt x="10620" y="584586"/>
                  </a:lnTo>
                  <a:lnTo>
                    <a:pt x="10546" y="583476"/>
                  </a:lnTo>
                  <a:lnTo>
                    <a:pt x="10465" y="582400"/>
                  </a:lnTo>
                  <a:lnTo>
                    <a:pt x="10369" y="581323"/>
                  </a:lnTo>
                  <a:lnTo>
                    <a:pt x="10258" y="580280"/>
                  </a:lnTo>
                  <a:lnTo>
                    <a:pt x="10140" y="579271"/>
                  </a:lnTo>
                  <a:lnTo>
                    <a:pt x="10007" y="578296"/>
                  </a:lnTo>
                  <a:lnTo>
                    <a:pt x="9867" y="577354"/>
                  </a:lnTo>
                  <a:lnTo>
                    <a:pt x="9719" y="576445"/>
                  </a:lnTo>
                  <a:lnTo>
                    <a:pt x="9556" y="575571"/>
                  </a:lnTo>
                  <a:lnTo>
                    <a:pt x="9386" y="574730"/>
                  </a:lnTo>
                  <a:lnTo>
                    <a:pt x="9209" y="573889"/>
                  </a:lnTo>
                  <a:lnTo>
                    <a:pt x="9017" y="573115"/>
                  </a:lnTo>
                  <a:lnTo>
                    <a:pt x="8824" y="572408"/>
                  </a:lnTo>
                  <a:lnTo>
                    <a:pt x="8618" y="571702"/>
                  </a:lnTo>
                  <a:lnTo>
                    <a:pt x="8411" y="571029"/>
                  </a:lnTo>
                  <a:lnTo>
                    <a:pt x="8189" y="570423"/>
                  </a:lnTo>
                  <a:lnTo>
                    <a:pt x="7960"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1" name="Google Shape;371;p25"/>
          <p:cNvSpPr txBox="1">
            <a:spLocks noGrp="1"/>
          </p:cNvSpPr>
          <p:nvPr>
            <p:ph type="title"/>
          </p:nvPr>
        </p:nvSpPr>
        <p:spPr>
          <a:xfrm>
            <a:off x="1523375" y="1914539"/>
            <a:ext cx="14841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
        <p:nvSpPr>
          <p:cNvPr id="372" name="Google Shape;372;p25"/>
          <p:cNvSpPr txBox="1">
            <a:spLocks noGrp="1"/>
          </p:cNvSpPr>
          <p:nvPr>
            <p:ph type="subTitle" idx="1"/>
          </p:nvPr>
        </p:nvSpPr>
        <p:spPr>
          <a:xfrm>
            <a:off x="1329125" y="3177931"/>
            <a:ext cx="1872600" cy="969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r>
              <a:rPr lang="en-US"/>
              <a:t>Click to edit Master subtitle style</a:t>
            </a:r>
            <a:endParaRPr/>
          </a:p>
        </p:txBody>
      </p:sp>
      <p:sp>
        <p:nvSpPr>
          <p:cNvPr id="373" name="Google Shape;373;p25"/>
          <p:cNvSpPr txBox="1">
            <a:spLocks noGrp="1"/>
          </p:cNvSpPr>
          <p:nvPr>
            <p:ph type="title" idx="2"/>
          </p:nvPr>
        </p:nvSpPr>
        <p:spPr>
          <a:xfrm>
            <a:off x="3829950" y="1914539"/>
            <a:ext cx="14841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
        <p:nvSpPr>
          <p:cNvPr id="374" name="Google Shape;374;p25"/>
          <p:cNvSpPr txBox="1">
            <a:spLocks noGrp="1"/>
          </p:cNvSpPr>
          <p:nvPr>
            <p:ph type="subTitle" idx="3"/>
          </p:nvPr>
        </p:nvSpPr>
        <p:spPr>
          <a:xfrm>
            <a:off x="5942275" y="3177931"/>
            <a:ext cx="1872600" cy="969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r>
              <a:rPr lang="en-US"/>
              <a:t>Click to edit Master subtitle style</a:t>
            </a:r>
            <a:endParaRPr/>
          </a:p>
        </p:txBody>
      </p:sp>
      <p:sp>
        <p:nvSpPr>
          <p:cNvPr id="375" name="Google Shape;375;p25"/>
          <p:cNvSpPr txBox="1">
            <a:spLocks noGrp="1"/>
          </p:cNvSpPr>
          <p:nvPr>
            <p:ph type="title" idx="4"/>
          </p:nvPr>
        </p:nvSpPr>
        <p:spPr>
          <a:xfrm>
            <a:off x="6136525" y="1914539"/>
            <a:ext cx="14841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
        <p:nvSpPr>
          <p:cNvPr id="376" name="Google Shape;376;p25"/>
          <p:cNvSpPr txBox="1">
            <a:spLocks noGrp="1"/>
          </p:cNvSpPr>
          <p:nvPr>
            <p:ph type="subTitle" idx="5"/>
          </p:nvPr>
        </p:nvSpPr>
        <p:spPr>
          <a:xfrm>
            <a:off x="3635700" y="3177931"/>
            <a:ext cx="1872600" cy="969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r>
              <a:rPr lang="en-US"/>
              <a:t>Click to edit Master subtitle style</a:t>
            </a:r>
            <a:endParaRPr/>
          </a:p>
        </p:txBody>
      </p:sp>
      <p:sp>
        <p:nvSpPr>
          <p:cNvPr id="377" name="Google Shape;377;p25"/>
          <p:cNvSpPr txBox="1">
            <a:spLocks noGrp="1"/>
          </p:cNvSpPr>
          <p:nvPr>
            <p:ph type="title" idx="6"/>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Tree>
    <p:extLst>
      <p:ext uri="{BB962C8B-B14F-4D97-AF65-F5344CB8AC3E}">
        <p14:creationId xmlns:p14="http://schemas.microsoft.com/office/powerpoint/2010/main" val="1307208181"/>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378"/>
        <p:cNvGrpSpPr/>
        <p:nvPr/>
      </p:nvGrpSpPr>
      <p:grpSpPr>
        <a:xfrm>
          <a:off x="0" y="0"/>
          <a:ext cx="0" cy="0"/>
          <a:chOff x="0" y="0"/>
          <a:chExt cx="0" cy="0"/>
        </a:xfrm>
      </p:grpSpPr>
      <p:sp>
        <p:nvSpPr>
          <p:cNvPr id="379" name="Google Shape;379;p2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
        <p:nvSpPr>
          <p:cNvPr id="380" name="Google Shape;380;p26"/>
          <p:cNvSpPr txBox="1">
            <a:spLocks noGrp="1"/>
          </p:cNvSpPr>
          <p:nvPr>
            <p:ph type="title" idx="2"/>
          </p:nvPr>
        </p:nvSpPr>
        <p:spPr>
          <a:xfrm>
            <a:off x="896809" y="1301375"/>
            <a:ext cx="18006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dk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rPr lang="en-US"/>
              <a:t>Click to edit Master title style</a:t>
            </a:r>
            <a:endParaRPr/>
          </a:p>
        </p:txBody>
      </p:sp>
      <p:sp>
        <p:nvSpPr>
          <p:cNvPr id="381" name="Google Shape;381;p26"/>
          <p:cNvSpPr txBox="1">
            <a:spLocks noGrp="1"/>
          </p:cNvSpPr>
          <p:nvPr>
            <p:ph type="subTitle" idx="1"/>
          </p:nvPr>
        </p:nvSpPr>
        <p:spPr>
          <a:xfrm>
            <a:off x="896820" y="2724150"/>
            <a:ext cx="1800600" cy="2031600"/>
          </a:xfrm>
          <a:prstGeom prst="rect">
            <a:avLst/>
          </a:prstGeom>
          <a:solidFill>
            <a:schemeClr val="dk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lt1"/>
                </a:solidFill>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r>
              <a:rPr lang="en-US"/>
              <a:t>Click to edit Master subtitle style</a:t>
            </a:r>
            <a:endParaRPr/>
          </a:p>
        </p:txBody>
      </p:sp>
      <p:sp>
        <p:nvSpPr>
          <p:cNvPr id="382" name="Google Shape;382;p26"/>
          <p:cNvSpPr txBox="1">
            <a:spLocks noGrp="1"/>
          </p:cNvSpPr>
          <p:nvPr>
            <p:ph type="title" idx="3"/>
          </p:nvPr>
        </p:nvSpPr>
        <p:spPr>
          <a:xfrm>
            <a:off x="2746737" y="1301375"/>
            <a:ext cx="18006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rPr lang="en-US"/>
              <a:t>Click to edit Master title style</a:t>
            </a:r>
            <a:endParaRPr/>
          </a:p>
        </p:txBody>
      </p:sp>
      <p:sp>
        <p:nvSpPr>
          <p:cNvPr id="383" name="Google Shape;383;p26"/>
          <p:cNvSpPr txBox="1">
            <a:spLocks noGrp="1"/>
          </p:cNvSpPr>
          <p:nvPr>
            <p:ph type="subTitle" idx="4"/>
          </p:nvPr>
        </p:nvSpPr>
        <p:spPr>
          <a:xfrm>
            <a:off x="2750672" y="2724150"/>
            <a:ext cx="1800600" cy="2031600"/>
          </a:xfrm>
          <a:prstGeom prst="rect">
            <a:avLst/>
          </a:prstGeom>
          <a:solidFill>
            <a:schemeClr val="accent1"/>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r>
              <a:rPr lang="en-US"/>
              <a:t>Click to edit Master subtitle style</a:t>
            </a:r>
            <a:endParaRPr/>
          </a:p>
        </p:txBody>
      </p:sp>
      <p:sp>
        <p:nvSpPr>
          <p:cNvPr id="384" name="Google Shape;384;p26"/>
          <p:cNvSpPr txBox="1">
            <a:spLocks noGrp="1"/>
          </p:cNvSpPr>
          <p:nvPr>
            <p:ph type="title" idx="5"/>
          </p:nvPr>
        </p:nvSpPr>
        <p:spPr>
          <a:xfrm>
            <a:off x="4596660" y="1301375"/>
            <a:ext cx="18006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dk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rPr lang="en-US"/>
              <a:t>Click to edit Master title style</a:t>
            </a:r>
            <a:endParaRPr/>
          </a:p>
        </p:txBody>
      </p:sp>
      <p:sp>
        <p:nvSpPr>
          <p:cNvPr id="385" name="Google Shape;385;p26"/>
          <p:cNvSpPr txBox="1">
            <a:spLocks noGrp="1"/>
          </p:cNvSpPr>
          <p:nvPr>
            <p:ph type="subTitle" idx="6"/>
          </p:nvPr>
        </p:nvSpPr>
        <p:spPr>
          <a:xfrm>
            <a:off x="4604520" y="2724150"/>
            <a:ext cx="1800600" cy="2031600"/>
          </a:xfrm>
          <a:prstGeom prst="rect">
            <a:avLst/>
          </a:prstGeom>
          <a:solidFill>
            <a:schemeClr val="dk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lt1"/>
                </a:solidFill>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r>
              <a:rPr lang="en-US"/>
              <a:t>Click to edit Master subtitle style</a:t>
            </a:r>
            <a:endParaRPr/>
          </a:p>
        </p:txBody>
      </p:sp>
      <p:sp>
        <p:nvSpPr>
          <p:cNvPr id="386" name="Google Shape;386;p26"/>
          <p:cNvSpPr txBox="1">
            <a:spLocks noGrp="1"/>
          </p:cNvSpPr>
          <p:nvPr>
            <p:ph type="title" idx="7"/>
          </p:nvPr>
        </p:nvSpPr>
        <p:spPr>
          <a:xfrm>
            <a:off x="6446588" y="1301375"/>
            <a:ext cx="18006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rPr lang="en-US"/>
              <a:t>Click to edit Master title style</a:t>
            </a:r>
            <a:endParaRPr/>
          </a:p>
        </p:txBody>
      </p:sp>
      <p:sp>
        <p:nvSpPr>
          <p:cNvPr id="387" name="Google Shape;387;p26"/>
          <p:cNvSpPr txBox="1">
            <a:spLocks noGrp="1"/>
          </p:cNvSpPr>
          <p:nvPr>
            <p:ph type="subTitle" idx="8"/>
          </p:nvPr>
        </p:nvSpPr>
        <p:spPr>
          <a:xfrm>
            <a:off x="6458372" y="2724150"/>
            <a:ext cx="1800600" cy="2031600"/>
          </a:xfrm>
          <a:prstGeom prst="rect">
            <a:avLst/>
          </a:prstGeom>
          <a:solidFill>
            <a:schemeClr val="accent1"/>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r>
              <a:rPr lang="en-US"/>
              <a:t>Click to edit Master subtitle style</a:t>
            </a:r>
            <a:endParaRPr/>
          </a:p>
        </p:txBody>
      </p:sp>
    </p:spTree>
    <p:extLst>
      <p:ext uri="{BB962C8B-B14F-4D97-AF65-F5344CB8AC3E}">
        <p14:creationId xmlns:p14="http://schemas.microsoft.com/office/powerpoint/2010/main" val="3915295046"/>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388"/>
        <p:cNvGrpSpPr/>
        <p:nvPr/>
      </p:nvGrpSpPr>
      <p:grpSpPr>
        <a:xfrm>
          <a:off x="0" y="0"/>
          <a:ext cx="0" cy="0"/>
          <a:chOff x="0" y="0"/>
          <a:chExt cx="0" cy="0"/>
        </a:xfrm>
      </p:grpSpPr>
      <p:sp>
        <p:nvSpPr>
          <p:cNvPr id="389" name="Google Shape;389;p2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
        <p:nvSpPr>
          <p:cNvPr id="390" name="Google Shape;390;p27"/>
          <p:cNvSpPr txBox="1">
            <a:spLocks noGrp="1"/>
          </p:cNvSpPr>
          <p:nvPr>
            <p:ph type="title" idx="2"/>
          </p:nvPr>
        </p:nvSpPr>
        <p:spPr>
          <a:xfrm>
            <a:off x="720000" y="1606650"/>
            <a:ext cx="239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dk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rPr lang="en-US"/>
              <a:t>Click to edit Master title style</a:t>
            </a:r>
            <a:endParaRPr/>
          </a:p>
        </p:txBody>
      </p:sp>
      <p:sp>
        <p:nvSpPr>
          <p:cNvPr id="391" name="Google Shape;391;p27"/>
          <p:cNvSpPr txBox="1">
            <a:spLocks noGrp="1"/>
          </p:cNvSpPr>
          <p:nvPr>
            <p:ph type="subTitle" idx="1"/>
          </p:nvPr>
        </p:nvSpPr>
        <p:spPr>
          <a:xfrm>
            <a:off x="720000" y="1964575"/>
            <a:ext cx="2396400" cy="76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r>
              <a:rPr lang="en-US"/>
              <a:t>Click to edit Master subtitle style</a:t>
            </a:r>
            <a:endParaRPr/>
          </a:p>
        </p:txBody>
      </p:sp>
      <p:sp>
        <p:nvSpPr>
          <p:cNvPr id="392" name="Google Shape;392;p27"/>
          <p:cNvSpPr txBox="1">
            <a:spLocks noGrp="1"/>
          </p:cNvSpPr>
          <p:nvPr>
            <p:ph type="title" idx="3"/>
          </p:nvPr>
        </p:nvSpPr>
        <p:spPr>
          <a:xfrm>
            <a:off x="3373825" y="1606650"/>
            <a:ext cx="239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dk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rPr lang="en-US"/>
              <a:t>Click to edit Master title style</a:t>
            </a:r>
            <a:endParaRPr/>
          </a:p>
        </p:txBody>
      </p:sp>
      <p:sp>
        <p:nvSpPr>
          <p:cNvPr id="393" name="Google Shape;393;p27"/>
          <p:cNvSpPr txBox="1">
            <a:spLocks noGrp="1"/>
          </p:cNvSpPr>
          <p:nvPr>
            <p:ph type="subTitle" idx="4"/>
          </p:nvPr>
        </p:nvSpPr>
        <p:spPr>
          <a:xfrm>
            <a:off x="3373825" y="1964575"/>
            <a:ext cx="2396400" cy="76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r>
              <a:rPr lang="en-US"/>
              <a:t>Click to edit Master subtitle style</a:t>
            </a:r>
            <a:endParaRPr/>
          </a:p>
        </p:txBody>
      </p:sp>
      <p:sp>
        <p:nvSpPr>
          <p:cNvPr id="394" name="Google Shape;394;p27"/>
          <p:cNvSpPr txBox="1">
            <a:spLocks noGrp="1"/>
          </p:cNvSpPr>
          <p:nvPr>
            <p:ph type="title" idx="5"/>
          </p:nvPr>
        </p:nvSpPr>
        <p:spPr>
          <a:xfrm>
            <a:off x="720000" y="3566175"/>
            <a:ext cx="239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dk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rPr lang="en-US"/>
              <a:t>Click to edit Master title style</a:t>
            </a:r>
            <a:endParaRPr/>
          </a:p>
        </p:txBody>
      </p:sp>
      <p:sp>
        <p:nvSpPr>
          <p:cNvPr id="395" name="Google Shape;395;p27"/>
          <p:cNvSpPr txBox="1">
            <a:spLocks noGrp="1"/>
          </p:cNvSpPr>
          <p:nvPr>
            <p:ph type="subTitle" idx="6"/>
          </p:nvPr>
        </p:nvSpPr>
        <p:spPr>
          <a:xfrm>
            <a:off x="720000" y="3924100"/>
            <a:ext cx="2396400" cy="76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r>
              <a:rPr lang="en-US"/>
              <a:t>Click to edit Master subtitle style</a:t>
            </a:r>
            <a:endParaRPr/>
          </a:p>
        </p:txBody>
      </p:sp>
      <p:sp>
        <p:nvSpPr>
          <p:cNvPr id="396" name="Google Shape;396;p27"/>
          <p:cNvSpPr txBox="1">
            <a:spLocks noGrp="1"/>
          </p:cNvSpPr>
          <p:nvPr>
            <p:ph type="title" idx="7"/>
          </p:nvPr>
        </p:nvSpPr>
        <p:spPr>
          <a:xfrm>
            <a:off x="3373825" y="3566175"/>
            <a:ext cx="239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dk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rPr lang="en-US"/>
              <a:t>Click to edit Master title style</a:t>
            </a:r>
            <a:endParaRPr/>
          </a:p>
        </p:txBody>
      </p:sp>
      <p:sp>
        <p:nvSpPr>
          <p:cNvPr id="397" name="Google Shape;397;p27"/>
          <p:cNvSpPr txBox="1">
            <a:spLocks noGrp="1"/>
          </p:cNvSpPr>
          <p:nvPr>
            <p:ph type="subTitle" idx="8"/>
          </p:nvPr>
        </p:nvSpPr>
        <p:spPr>
          <a:xfrm>
            <a:off x="3373827" y="3924100"/>
            <a:ext cx="2396400" cy="76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r>
              <a:rPr lang="en-US"/>
              <a:t>Click to edit Master subtitle style</a:t>
            </a:r>
            <a:endParaRPr/>
          </a:p>
        </p:txBody>
      </p:sp>
      <p:sp>
        <p:nvSpPr>
          <p:cNvPr id="398" name="Google Shape;398;p27"/>
          <p:cNvSpPr txBox="1">
            <a:spLocks noGrp="1"/>
          </p:cNvSpPr>
          <p:nvPr>
            <p:ph type="title" idx="9"/>
          </p:nvPr>
        </p:nvSpPr>
        <p:spPr>
          <a:xfrm>
            <a:off x="6027650" y="1606650"/>
            <a:ext cx="239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dk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rPr lang="en-US"/>
              <a:t>Click to edit Master title style</a:t>
            </a:r>
            <a:endParaRPr/>
          </a:p>
        </p:txBody>
      </p:sp>
      <p:sp>
        <p:nvSpPr>
          <p:cNvPr id="399" name="Google Shape;399;p27"/>
          <p:cNvSpPr txBox="1">
            <a:spLocks noGrp="1"/>
          </p:cNvSpPr>
          <p:nvPr>
            <p:ph type="subTitle" idx="13"/>
          </p:nvPr>
        </p:nvSpPr>
        <p:spPr>
          <a:xfrm>
            <a:off x="6027650" y="1964575"/>
            <a:ext cx="2396400" cy="76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r>
              <a:rPr lang="en-US"/>
              <a:t>Click to edit Master subtitle style</a:t>
            </a:r>
            <a:endParaRPr/>
          </a:p>
        </p:txBody>
      </p:sp>
      <p:sp>
        <p:nvSpPr>
          <p:cNvPr id="400" name="Google Shape;400;p27"/>
          <p:cNvSpPr txBox="1">
            <a:spLocks noGrp="1"/>
          </p:cNvSpPr>
          <p:nvPr>
            <p:ph type="title" idx="14"/>
          </p:nvPr>
        </p:nvSpPr>
        <p:spPr>
          <a:xfrm>
            <a:off x="6027650" y="3566175"/>
            <a:ext cx="239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dk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rPr lang="en-US"/>
              <a:t>Click to edit Master title style</a:t>
            </a:r>
            <a:endParaRPr/>
          </a:p>
        </p:txBody>
      </p:sp>
      <p:sp>
        <p:nvSpPr>
          <p:cNvPr id="401" name="Google Shape;401;p27"/>
          <p:cNvSpPr txBox="1">
            <a:spLocks noGrp="1"/>
          </p:cNvSpPr>
          <p:nvPr>
            <p:ph type="subTitle" idx="15"/>
          </p:nvPr>
        </p:nvSpPr>
        <p:spPr>
          <a:xfrm>
            <a:off x="6027651" y="3924100"/>
            <a:ext cx="2396400" cy="76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r>
              <a:rPr lang="en-US"/>
              <a:t>Click to edit Master subtitle style</a:t>
            </a:r>
            <a:endParaRPr/>
          </a:p>
        </p:txBody>
      </p:sp>
      <p:grpSp>
        <p:nvGrpSpPr>
          <p:cNvPr id="402" name="Google Shape;402;p27"/>
          <p:cNvGrpSpPr/>
          <p:nvPr/>
        </p:nvGrpSpPr>
        <p:grpSpPr>
          <a:xfrm rot="5400000">
            <a:off x="315480" y="4597161"/>
            <a:ext cx="178442" cy="405535"/>
            <a:chOff x="10402525" y="1504158"/>
            <a:chExt cx="326757" cy="742601"/>
          </a:xfrm>
        </p:grpSpPr>
        <p:sp>
          <p:nvSpPr>
            <p:cNvPr id="403" name="Google Shape;403;p27"/>
            <p:cNvSpPr/>
            <p:nvPr/>
          </p:nvSpPr>
          <p:spPr>
            <a:xfrm>
              <a:off x="10402525" y="1504158"/>
              <a:ext cx="55595" cy="742601"/>
            </a:xfrm>
            <a:custGeom>
              <a:avLst/>
              <a:gdLst/>
              <a:ahLst/>
              <a:cxnLst/>
              <a:rect l="l" t="t" r="r" b="b"/>
              <a:pathLst>
                <a:path w="10790" h="613720" extrusionOk="0">
                  <a:moveTo>
                    <a:pt x="5395" y="0"/>
                  </a:moveTo>
                  <a:lnTo>
                    <a:pt x="5114" y="34"/>
                  </a:lnTo>
                  <a:lnTo>
                    <a:pt x="4833" y="135"/>
                  </a:lnTo>
                  <a:lnTo>
                    <a:pt x="4560" y="269"/>
                  </a:lnTo>
                  <a:lnTo>
                    <a:pt x="4294" y="471"/>
                  </a:lnTo>
                  <a:lnTo>
                    <a:pt x="4028" y="740"/>
                  </a:lnTo>
                  <a:lnTo>
                    <a:pt x="3769" y="1043"/>
                  </a:lnTo>
                  <a:lnTo>
                    <a:pt x="3518" y="1413"/>
                  </a:lnTo>
                  <a:lnTo>
                    <a:pt x="3274" y="1850"/>
                  </a:lnTo>
                  <a:lnTo>
                    <a:pt x="3037" y="2321"/>
                  </a:lnTo>
                  <a:lnTo>
                    <a:pt x="2801" y="2826"/>
                  </a:lnTo>
                  <a:lnTo>
                    <a:pt x="2572" y="3398"/>
                  </a:lnTo>
                  <a:lnTo>
                    <a:pt x="2358" y="4003"/>
                  </a:lnTo>
                  <a:lnTo>
                    <a:pt x="2143" y="4643"/>
                  </a:lnTo>
                  <a:lnTo>
                    <a:pt x="1944" y="5349"/>
                  </a:lnTo>
                  <a:lnTo>
                    <a:pt x="1744" y="6089"/>
                  </a:lnTo>
                  <a:lnTo>
                    <a:pt x="1559" y="6863"/>
                  </a:lnTo>
                  <a:lnTo>
                    <a:pt x="1382" y="7670"/>
                  </a:lnTo>
                  <a:lnTo>
                    <a:pt x="1212" y="8511"/>
                  </a:lnTo>
                  <a:lnTo>
                    <a:pt x="1057" y="9420"/>
                  </a:lnTo>
                  <a:lnTo>
                    <a:pt x="909" y="10328"/>
                  </a:lnTo>
                  <a:lnTo>
                    <a:pt x="769" y="11270"/>
                  </a:lnTo>
                  <a:lnTo>
                    <a:pt x="636" y="12245"/>
                  </a:lnTo>
                  <a:lnTo>
                    <a:pt x="525" y="13255"/>
                  </a:lnTo>
                  <a:lnTo>
                    <a:pt x="414" y="14298"/>
                  </a:lnTo>
                  <a:lnTo>
                    <a:pt x="318" y="15340"/>
                  </a:lnTo>
                  <a:lnTo>
                    <a:pt x="237" y="16417"/>
                  </a:lnTo>
                  <a:lnTo>
                    <a:pt x="163" y="17527"/>
                  </a:lnTo>
                  <a:lnTo>
                    <a:pt x="103" y="18671"/>
                  </a:lnTo>
                  <a:lnTo>
                    <a:pt x="59" y="19815"/>
                  </a:lnTo>
                  <a:lnTo>
                    <a:pt x="22" y="20959"/>
                  </a:lnTo>
                  <a:lnTo>
                    <a:pt x="0" y="22136"/>
                  </a:lnTo>
                  <a:lnTo>
                    <a:pt x="0" y="23347"/>
                  </a:lnTo>
                  <a:lnTo>
                    <a:pt x="0" y="24558"/>
                  </a:lnTo>
                  <a:lnTo>
                    <a:pt x="22" y="25736"/>
                  </a:lnTo>
                  <a:lnTo>
                    <a:pt x="59" y="26879"/>
                  </a:lnTo>
                  <a:lnTo>
                    <a:pt x="103" y="28023"/>
                  </a:lnTo>
                  <a:lnTo>
                    <a:pt x="163" y="29167"/>
                  </a:lnTo>
                  <a:lnTo>
                    <a:pt x="237" y="30277"/>
                  </a:lnTo>
                  <a:lnTo>
                    <a:pt x="318" y="31354"/>
                  </a:lnTo>
                  <a:lnTo>
                    <a:pt x="414" y="32397"/>
                  </a:lnTo>
                  <a:lnTo>
                    <a:pt x="525" y="33440"/>
                  </a:lnTo>
                  <a:lnTo>
                    <a:pt x="636" y="34449"/>
                  </a:lnTo>
                  <a:lnTo>
                    <a:pt x="769" y="35424"/>
                  </a:lnTo>
                  <a:lnTo>
                    <a:pt x="909" y="36366"/>
                  </a:lnTo>
                  <a:lnTo>
                    <a:pt x="1057" y="37275"/>
                  </a:lnTo>
                  <a:lnTo>
                    <a:pt x="1212" y="38183"/>
                  </a:lnTo>
                  <a:lnTo>
                    <a:pt x="1382" y="39024"/>
                  </a:lnTo>
                  <a:lnTo>
                    <a:pt x="1559" y="39831"/>
                  </a:lnTo>
                  <a:lnTo>
                    <a:pt x="1744" y="40605"/>
                  </a:lnTo>
                  <a:lnTo>
                    <a:pt x="1944" y="41345"/>
                  </a:lnTo>
                  <a:lnTo>
                    <a:pt x="2143" y="42052"/>
                  </a:lnTo>
                  <a:lnTo>
                    <a:pt x="2358" y="42691"/>
                  </a:lnTo>
                  <a:lnTo>
                    <a:pt x="2572" y="43296"/>
                  </a:lnTo>
                  <a:lnTo>
                    <a:pt x="2801" y="43868"/>
                  </a:lnTo>
                  <a:lnTo>
                    <a:pt x="3037" y="44373"/>
                  </a:lnTo>
                  <a:lnTo>
                    <a:pt x="3274" y="44844"/>
                  </a:lnTo>
                  <a:lnTo>
                    <a:pt x="3518" y="45281"/>
                  </a:lnTo>
                  <a:lnTo>
                    <a:pt x="3769" y="45651"/>
                  </a:lnTo>
                  <a:lnTo>
                    <a:pt x="4028" y="45954"/>
                  </a:lnTo>
                  <a:lnTo>
                    <a:pt x="4294" y="46223"/>
                  </a:lnTo>
                  <a:lnTo>
                    <a:pt x="4560" y="46425"/>
                  </a:lnTo>
                  <a:lnTo>
                    <a:pt x="4833" y="46560"/>
                  </a:lnTo>
                  <a:lnTo>
                    <a:pt x="5114" y="46661"/>
                  </a:lnTo>
                  <a:lnTo>
                    <a:pt x="5395" y="46694"/>
                  </a:lnTo>
                  <a:lnTo>
                    <a:pt x="5668" y="46661"/>
                  </a:lnTo>
                  <a:lnTo>
                    <a:pt x="5942" y="46560"/>
                  </a:lnTo>
                  <a:lnTo>
                    <a:pt x="6215" y="46425"/>
                  </a:lnTo>
                  <a:lnTo>
                    <a:pt x="6474" y="46223"/>
                  </a:lnTo>
                  <a:lnTo>
                    <a:pt x="6740" y="45954"/>
                  </a:lnTo>
                  <a:lnTo>
                    <a:pt x="6991" y="45651"/>
                  </a:lnTo>
                  <a:lnTo>
                    <a:pt x="7243" y="45281"/>
                  </a:lnTo>
                  <a:lnTo>
                    <a:pt x="7486" y="44844"/>
                  </a:lnTo>
                  <a:lnTo>
                    <a:pt x="7730" y="44373"/>
                  </a:lnTo>
                  <a:lnTo>
                    <a:pt x="7959" y="43868"/>
                  </a:lnTo>
                  <a:lnTo>
                    <a:pt x="8189" y="43296"/>
                  </a:lnTo>
                  <a:lnTo>
                    <a:pt x="8403" y="42691"/>
                  </a:lnTo>
                  <a:lnTo>
                    <a:pt x="8617" y="42052"/>
                  </a:lnTo>
                  <a:lnTo>
                    <a:pt x="8824" y="41345"/>
                  </a:lnTo>
                  <a:lnTo>
                    <a:pt x="9016" y="40605"/>
                  </a:lnTo>
                  <a:lnTo>
                    <a:pt x="9208" y="39831"/>
                  </a:lnTo>
                  <a:lnTo>
                    <a:pt x="9386" y="39024"/>
                  </a:lnTo>
                  <a:lnTo>
                    <a:pt x="9556" y="38183"/>
                  </a:lnTo>
                  <a:lnTo>
                    <a:pt x="9711" y="37275"/>
                  </a:lnTo>
                  <a:lnTo>
                    <a:pt x="9866" y="36366"/>
                  </a:lnTo>
                  <a:lnTo>
                    <a:pt x="10007" y="35424"/>
                  </a:lnTo>
                  <a:lnTo>
                    <a:pt x="10140" y="34449"/>
                  </a:lnTo>
                  <a:lnTo>
                    <a:pt x="10258" y="33440"/>
                  </a:lnTo>
                  <a:lnTo>
                    <a:pt x="10361" y="32397"/>
                  </a:lnTo>
                  <a:lnTo>
                    <a:pt x="10465" y="31354"/>
                  </a:lnTo>
                  <a:lnTo>
                    <a:pt x="10546" y="30277"/>
                  </a:lnTo>
                  <a:lnTo>
                    <a:pt x="10620" y="29167"/>
                  </a:lnTo>
                  <a:lnTo>
                    <a:pt x="10679" y="28023"/>
                  </a:lnTo>
                  <a:lnTo>
                    <a:pt x="10731" y="26879"/>
                  </a:lnTo>
                  <a:lnTo>
                    <a:pt x="10760" y="25736"/>
                  </a:lnTo>
                  <a:lnTo>
                    <a:pt x="10783" y="24558"/>
                  </a:lnTo>
                  <a:lnTo>
                    <a:pt x="10790" y="23347"/>
                  </a:lnTo>
                  <a:lnTo>
                    <a:pt x="10783" y="22136"/>
                  </a:lnTo>
                  <a:lnTo>
                    <a:pt x="10760" y="20959"/>
                  </a:lnTo>
                  <a:lnTo>
                    <a:pt x="10731" y="19815"/>
                  </a:lnTo>
                  <a:lnTo>
                    <a:pt x="10679" y="18671"/>
                  </a:lnTo>
                  <a:lnTo>
                    <a:pt x="10620" y="17527"/>
                  </a:lnTo>
                  <a:lnTo>
                    <a:pt x="10546" y="16417"/>
                  </a:lnTo>
                  <a:lnTo>
                    <a:pt x="10465" y="15340"/>
                  </a:lnTo>
                  <a:lnTo>
                    <a:pt x="10361" y="14298"/>
                  </a:lnTo>
                  <a:lnTo>
                    <a:pt x="10258" y="13255"/>
                  </a:lnTo>
                  <a:lnTo>
                    <a:pt x="10140" y="12245"/>
                  </a:lnTo>
                  <a:lnTo>
                    <a:pt x="10007" y="11270"/>
                  </a:lnTo>
                  <a:lnTo>
                    <a:pt x="9866" y="10328"/>
                  </a:lnTo>
                  <a:lnTo>
                    <a:pt x="9711" y="9420"/>
                  </a:lnTo>
                  <a:lnTo>
                    <a:pt x="9556" y="8511"/>
                  </a:lnTo>
                  <a:lnTo>
                    <a:pt x="9386" y="7670"/>
                  </a:lnTo>
                  <a:lnTo>
                    <a:pt x="9208" y="6863"/>
                  </a:lnTo>
                  <a:lnTo>
                    <a:pt x="9016" y="6089"/>
                  </a:lnTo>
                  <a:lnTo>
                    <a:pt x="8824" y="5349"/>
                  </a:lnTo>
                  <a:lnTo>
                    <a:pt x="8617" y="4643"/>
                  </a:lnTo>
                  <a:lnTo>
                    <a:pt x="8403" y="4003"/>
                  </a:lnTo>
                  <a:lnTo>
                    <a:pt x="8189" y="3398"/>
                  </a:lnTo>
                  <a:lnTo>
                    <a:pt x="7959" y="2826"/>
                  </a:lnTo>
                  <a:lnTo>
                    <a:pt x="7730" y="2321"/>
                  </a:lnTo>
                  <a:lnTo>
                    <a:pt x="7486" y="1850"/>
                  </a:lnTo>
                  <a:lnTo>
                    <a:pt x="7243" y="1413"/>
                  </a:lnTo>
                  <a:lnTo>
                    <a:pt x="6991" y="1043"/>
                  </a:lnTo>
                  <a:lnTo>
                    <a:pt x="6740" y="740"/>
                  </a:lnTo>
                  <a:lnTo>
                    <a:pt x="6474" y="471"/>
                  </a:lnTo>
                  <a:lnTo>
                    <a:pt x="6215" y="269"/>
                  </a:lnTo>
                  <a:lnTo>
                    <a:pt x="5942" y="135"/>
                  </a:lnTo>
                  <a:lnTo>
                    <a:pt x="5668" y="34"/>
                  </a:lnTo>
                  <a:lnTo>
                    <a:pt x="5395" y="0"/>
                  </a:lnTo>
                  <a:close/>
                  <a:moveTo>
                    <a:pt x="5395" y="113472"/>
                  </a:moveTo>
                  <a:lnTo>
                    <a:pt x="5114" y="113506"/>
                  </a:lnTo>
                  <a:lnTo>
                    <a:pt x="4833" y="113573"/>
                  </a:lnTo>
                  <a:lnTo>
                    <a:pt x="4560" y="113742"/>
                  </a:lnTo>
                  <a:lnTo>
                    <a:pt x="4294" y="113943"/>
                  </a:lnTo>
                  <a:lnTo>
                    <a:pt x="4028" y="114213"/>
                  </a:lnTo>
                  <a:lnTo>
                    <a:pt x="3769" y="114515"/>
                  </a:lnTo>
                  <a:lnTo>
                    <a:pt x="3518" y="114885"/>
                  </a:lnTo>
                  <a:lnTo>
                    <a:pt x="3274" y="115323"/>
                  </a:lnTo>
                  <a:lnTo>
                    <a:pt x="3037" y="115794"/>
                  </a:lnTo>
                  <a:lnTo>
                    <a:pt x="2801" y="116298"/>
                  </a:lnTo>
                  <a:lnTo>
                    <a:pt x="2572" y="116870"/>
                  </a:lnTo>
                  <a:lnTo>
                    <a:pt x="2358" y="117476"/>
                  </a:lnTo>
                  <a:lnTo>
                    <a:pt x="2143" y="118115"/>
                  </a:lnTo>
                  <a:lnTo>
                    <a:pt x="1944" y="118821"/>
                  </a:lnTo>
                  <a:lnTo>
                    <a:pt x="1744" y="119562"/>
                  </a:lnTo>
                  <a:lnTo>
                    <a:pt x="1559" y="120335"/>
                  </a:lnTo>
                  <a:lnTo>
                    <a:pt x="1382" y="121143"/>
                  </a:lnTo>
                  <a:lnTo>
                    <a:pt x="1212" y="121984"/>
                  </a:lnTo>
                  <a:lnTo>
                    <a:pt x="1057" y="122858"/>
                  </a:lnTo>
                  <a:lnTo>
                    <a:pt x="909" y="123800"/>
                  </a:lnTo>
                  <a:lnTo>
                    <a:pt x="769" y="124742"/>
                  </a:lnTo>
                  <a:lnTo>
                    <a:pt x="636" y="125718"/>
                  </a:lnTo>
                  <a:lnTo>
                    <a:pt x="525" y="126727"/>
                  </a:lnTo>
                  <a:lnTo>
                    <a:pt x="414" y="127736"/>
                  </a:lnTo>
                  <a:lnTo>
                    <a:pt x="318" y="128813"/>
                  </a:lnTo>
                  <a:lnTo>
                    <a:pt x="237" y="129889"/>
                  </a:lnTo>
                  <a:lnTo>
                    <a:pt x="163" y="131000"/>
                  </a:lnTo>
                  <a:lnTo>
                    <a:pt x="103" y="132110"/>
                  </a:lnTo>
                  <a:lnTo>
                    <a:pt x="59" y="133254"/>
                  </a:lnTo>
                  <a:lnTo>
                    <a:pt x="22" y="134431"/>
                  </a:lnTo>
                  <a:lnTo>
                    <a:pt x="0" y="135608"/>
                  </a:lnTo>
                  <a:lnTo>
                    <a:pt x="0" y="136820"/>
                  </a:lnTo>
                  <a:lnTo>
                    <a:pt x="0" y="137997"/>
                  </a:lnTo>
                  <a:lnTo>
                    <a:pt x="22" y="139174"/>
                  </a:lnTo>
                  <a:lnTo>
                    <a:pt x="59" y="140352"/>
                  </a:lnTo>
                  <a:lnTo>
                    <a:pt x="103" y="141496"/>
                  </a:lnTo>
                  <a:lnTo>
                    <a:pt x="163" y="142640"/>
                  </a:lnTo>
                  <a:lnTo>
                    <a:pt x="237" y="143716"/>
                  </a:lnTo>
                  <a:lnTo>
                    <a:pt x="318" y="144826"/>
                  </a:lnTo>
                  <a:lnTo>
                    <a:pt x="414" y="145869"/>
                  </a:lnTo>
                  <a:lnTo>
                    <a:pt x="525" y="146912"/>
                  </a:lnTo>
                  <a:lnTo>
                    <a:pt x="636" y="147921"/>
                  </a:lnTo>
                  <a:lnTo>
                    <a:pt x="769" y="148897"/>
                  </a:lnTo>
                  <a:lnTo>
                    <a:pt x="909" y="149839"/>
                  </a:lnTo>
                  <a:lnTo>
                    <a:pt x="1057" y="150747"/>
                  </a:lnTo>
                  <a:lnTo>
                    <a:pt x="1212" y="151622"/>
                  </a:lnTo>
                  <a:lnTo>
                    <a:pt x="1382" y="152496"/>
                  </a:lnTo>
                  <a:lnTo>
                    <a:pt x="1559" y="153304"/>
                  </a:lnTo>
                  <a:lnTo>
                    <a:pt x="1744" y="154078"/>
                  </a:lnTo>
                  <a:lnTo>
                    <a:pt x="1944" y="154818"/>
                  </a:lnTo>
                  <a:lnTo>
                    <a:pt x="2143" y="155491"/>
                  </a:lnTo>
                  <a:lnTo>
                    <a:pt x="2358" y="156163"/>
                  </a:lnTo>
                  <a:lnTo>
                    <a:pt x="2572" y="156769"/>
                  </a:lnTo>
                  <a:lnTo>
                    <a:pt x="2801" y="157341"/>
                  </a:lnTo>
                  <a:lnTo>
                    <a:pt x="3037" y="157845"/>
                  </a:lnTo>
                  <a:lnTo>
                    <a:pt x="3274" y="158316"/>
                  </a:lnTo>
                  <a:lnTo>
                    <a:pt x="3518" y="158720"/>
                  </a:lnTo>
                  <a:lnTo>
                    <a:pt x="3769" y="159090"/>
                  </a:lnTo>
                  <a:lnTo>
                    <a:pt x="4028" y="159427"/>
                  </a:lnTo>
                  <a:lnTo>
                    <a:pt x="4294" y="159696"/>
                  </a:lnTo>
                  <a:lnTo>
                    <a:pt x="4560" y="159898"/>
                  </a:lnTo>
                  <a:lnTo>
                    <a:pt x="4833" y="160032"/>
                  </a:lnTo>
                  <a:lnTo>
                    <a:pt x="5114" y="160133"/>
                  </a:lnTo>
                  <a:lnTo>
                    <a:pt x="5395" y="160167"/>
                  </a:lnTo>
                  <a:lnTo>
                    <a:pt x="5668" y="160133"/>
                  </a:lnTo>
                  <a:lnTo>
                    <a:pt x="5942" y="160032"/>
                  </a:lnTo>
                  <a:lnTo>
                    <a:pt x="6215" y="159898"/>
                  </a:lnTo>
                  <a:lnTo>
                    <a:pt x="6474" y="159696"/>
                  </a:lnTo>
                  <a:lnTo>
                    <a:pt x="6740" y="159427"/>
                  </a:lnTo>
                  <a:lnTo>
                    <a:pt x="6991" y="159090"/>
                  </a:lnTo>
                  <a:lnTo>
                    <a:pt x="7243" y="158720"/>
                  </a:lnTo>
                  <a:lnTo>
                    <a:pt x="7486" y="158316"/>
                  </a:lnTo>
                  <a:lnTo>
                    <a:pt x="7730" y="157845"/>
                  </a:lnTo>
                  <a:lnTo>
                    <a:pt x="7959" y="157341"/>
                  </a:lnTo>
                  <a:lnTo>
                    <a:pt x="8189" y="156769"/>
                  </a:lnTo>
                  <a:lnTo>
                    <a:pt x="8403" y="156163"/>
                  </a:lnTo>
                  <a:lnTo>
                    <a:pt x="8617" y="155491"/>
                  </a:lnTo>
                  <a:lnTo>
                    <a:pt x="8824" y="154818"/>
                  </a:lnTo>
                  <a:lnTo>
                    <a:pt x="9016" y="154078"/>
                  </a:lnTo>
                  <a:lnTo>
                    <a:pt x="9208" y="153304"/>
                  </a:lnTo>
                  <a:lnTo>
                    <a:pt x="9386" y="152496"/>
                  </a:lnTo>
                  <a:lnTo>
                    <a:pt x="9556" y="151622"/>
                  </a:lnTo>
                  <a:lnTo>
                    <a:pt x="9711" y="150747"/>
                  </a:lnTo>
                  <a:lnTo>
                    <a:pt x="9866" y="149839"/>
                  </a:lnTo>
                  <a:lnTo>
                    <a:pt x="10007" y="148897"/>
                  </a:lnTo>
                  <a:lnTo>
                    <a:pt x="10140" y="147921"/>
                  </a:lnTo>
                  <a:lnTo>
                    <a:pt x="10258" y="146912"/>
                  </a:lnTo>
                  <a:lnTo>
                    <a:pt x="10361" y="145869"/>
                  </a:lnTo>
                  <a:lnTo>
                    <a:pt x="10465" y="144826"/>
                  </a:lnTo>
                  <a:lnTo>
                    <a:pt x="10546" y="143716"/>
                  </a:lnTo>
                  <a:lnTo>
                    <a:pt x="10620" y="142640"/>
                  </a:lnTo>
                  <a:lnTo>
                    <a:pt x="10679" y="141496"/>
                  </a:lnTo>
                  <a:lnTo>
                    <a:pt x="10731" y="140352"/>
                  </a:lnTo>
                  <a:lnTo>
                    <a:pt x="10760" y="139174"/>
                  </a:lnTo>
                  <a:lnTo>
                    <a:pt x="10783" y="137997"/>
                  </a:lnTo>
                  <a:lnTo>
                    <a:pt x="10790" y="136820"/>
                  </a:lnTo>
                  <a:lnTo>
                    <a:pt x="10783" y="135608"/>
                  </a:lnTo>
                  <a:lnTo>
                    <a:pt x="10760" y="134431"/>
                  </a:lnTo>
                  <a:lnTo>
                    <a:pt x="10731" y="133254"/>
                  </a:lnTo>
                  <a:lnTo>
                    <a:pt x="10679" y="132110"/>
                  </a:lnTo>
                  <a:lnTo>
                    <a:pt x="10620" y="131000"/>
                  </a:lnTo>
                  <a:lnTo>
                    <a:pt x="10546" y="129889"/>
                  </a:lnTo>
                  <a:lnTo>
                    <a:pt x="10465" y="128813"/>
                  </a:lnTo>
                  <a:lnTo>
                    <a:pt x="10361" y="127736"/>
                  </a:lnTo>
                  <a:lnTo>
                    <a:pt x="10258" y="126727"/>
                  </a:lnTo>
                  <a:lnTo>
                    <a:pt x="10140" y="125718"/>
                  </a:lnTo>
                  <a:lnTo>
                    <a:pt x="10007" y="124742"/>
                  </a:lnTo>
                  <a:lnTo>
                    <a:pt x="9866" y="123800"/>
                  </a:lnTo>
                  <a:lnTo>
                    <a:pt x="9711" y="122858"/>
                  </a:lnTo>
                  <a:lnTo>
                    <a:pt x="9556" y="121984"/>
                  </a:lnTo>
                  <a:lnTo>
                    <a:pt x="9386" y="121143"/>
                  </a:lnTo>
                  <a:lnTo>
                    <a:pt x="9208" y="120335"/>
                  </a:lnTo>
                  <a:lnTo>
                    <a:pt x="9016" y="119562"/>
                  </a:lnTo>
                  <a:lnTo>
                    <a:pt x="8824" y="118821"/>
                  </a:lnTo>
                  <a:lnTo>
                    <a:pt x="8617" y="118115"/>
                  </a:lnTo>
                  <a:lnTo>
                    <a:pt x="8403" y="117476"/>
                  </a:lnTo>
                  <a:lnTo>
                    <a:pt x="8189" y="116870"/>
                  </a:lnTo>
                  <a:lnTo>
                    <a:pt x="7959" y="116298"/>
                  </a:lnTo>
                  <a:lnTo>
                    <a:pt x="7730" y="115794"/>
                  </a:lnTo>
                  <a:lnTo>
                    <a:pt x="7486" y="115323"/>
                  </a:lnTo>
                  <a:lnTo>
                    <a:pt x="7243" y="114885"/>
                  </a:lnTo>
                  <a:lnTo>
                    <a:pt x="6991" y="114515"/>
                  </a:lnTo>
                  <a:lnTo>
                    <a:pt x="6740" y="114213"/>
                  </a:lnTo>
                  <a:lnTo>
                    <a:pt x="6474" y="113943"/>
                  </a:lnTo>
                  <a:lnTo>
                    <a:pt x="6215" y="113742"/>
                  </a:lnTo>
                  <a:lnTo>
                    <a:pt x="5942" y="113573"/>
                  </a:lnTo>
                  <a:lnTo>
                    <a:pt x="5668" y="113506"/>
                  </a:lnTo>
                  <a:lnTo>
                    <a:pt x="5395" y="113472"/>
                  </a:lnTo>
                  <a:close/>
                  <a:moveTo>
                    <a:pt x="5114" y="226945"/>
                  </a:moveTo>
                  <a:lnTo>
                    <a:pt x="4833" y="227046"/>
                  </a:lnTo>
                  <a:lnTo>
                    <a:pt x="4560" y="227214"/>
                  </a:lnTo>
                  <a:lnTo>
                    <a:pt x="4294" y="227416"/>
                  </a:lnTo>
                  <a:lnTo>
                    <a:pt x="4028" y="227651"/>
                  </a:lnTo>
                  <a:lnTo>
                    <a:pt x="3769" y="227988"/>
                  </a:lnTo>
                  <a:lnTo>
                    <a:pt x="3518" y="228358"/>
                  </a:lnTo>
                  <a:lnTo>
                    <a:pt x="3274" y="228761"/>
                  </a:lnTo>
                  <a:lnTo>
                    <a:pt x="3037" y="229232"/>
                  </a:lnTo>
                  <a:lnTo>
                    <a:pt x="2801" y="229771"/>
                  </a:lnTo>
                  <a:lnTo>
                    <a:pt x="2572" y="230309"/>
                  </a:lnTo>
                  <a:lnTo>
                    <a:pt x="2358" y="230915"/>
                  </a:lnTo>
                  <a:lnTo>
                    <a:pt x="2143" y="231587"/>
                  </a:lnTo>
                  <a:lnTo>
                    <a:pt x="1944" y="232260"/>
                  </a:lnTo>
                  <a:lnTo>
                    <a:pt x="1744" y="233000"/>
                  </a:lnTo>
                  <a:lnTo>
                    <a:pt x="1559" y="233774"/>
                  </a:lnTo>
                  <a:lnTo>
                    <a:pt x="1382" y="234581"/>
                  </a:lnTo>
                  <a:lnTo>
                    <a:pt x="1212" y="235422"/>
                  </a:lnTo>
                  <a:lnTo>
                    <a:pt x="1057" y="236331"/>
                  </a:lnTo>
                  <a:lnTo>
                    <a:pt x="909" y="237239"/>
                  </a:lnTo>
                  <a:lnTo>
                    <a:pt x="769" y="238181"/>
                  </a:lnTo>
                  <a:lnTo>
                    <a:pt x="636" y="239157"/>
                  </a:lnTo>
                  <a:lnTo>
                    <a:pt x="525" y="240166"/>
                  </a:lnTo>
                  <a:lnTo>
                    <a:pt x="414" y="241209"/>
                  </a:lnTo>
                  <a:lnTo>
                    <a:pt x="318" y="242252"/>
                  </a:lnTo>
                  <a:lnTo>
                    <a:pt x="237" y="243328"/>
                  </a:lnTo>
                  <a:lnTo>
                    <a:pt x="163" y="244438"/>
                  </a:lnTo>
                  <a:lnTo>
                    <a:pt x="103" y="245582"/>
                  </a:lnTo>
                  <a:lnTo>
                    <a:pt x="59" y="246726"/>
                  </a:lnTo>
                  <a:lnTo>
                    <a:pt x="22" y="247903"/>
                  </a:lnTo>
                  <a:lnTo>
                    <a:pt x="0" y="249081"/>
                  </a:lnTo>
                  <a:lnTo>
                    <a:pt x="0" y="250258"/>
                  </a:lnTo>
                  <a:lnTo>
                    <a:pt x="0" y="251469"/>
                  </a:lnTo>
                  <a:lnTo>
                    <a:pt x="22" y="252647"/>
                  </a:lnTo>
                  <a:lnTo>
                    <a:pt x="59" y="253824"/>
                  </a:lnTo>
                  <a:lnTo>
                    <a:pt x="103" y="254968"/>
                  </a:lnTo>
                  <a:lnTo>
                    <a:pt x="163" y="256078"/>
                  </a:lnTo>
                  <a:lnTo>
                    <a:pt x="237" y="257188"/>
                  </a:lnTo>
                  <a:lnTo>
                    <a:pt x="318" y="258265"/>
                  </a:lnTo>
                  <a:lnTo>
                    <a:pt x="414" y="259341"/>
                  </a:lnTo>
                  <a:lnTo>
                    <a:pt x="525" y="260384"/>
                  </a:lnTo>
                  <a:lnTo>
                    <a:pt x="636" y="261360"/>
                  </a:lnTo>
                  <a:lnTo>
                    <a:pt x="769" y="262336"/>
                  </a:lnTo>
                  <a:lnTo>
                    <a:pt x="909" y="263311"/>
                  </a:lnTo>
                  <a:lnTo>
                    <a:pt x="1057" y="264220"/>
                  </a:lnTo>
                  <a:lnTo>
                    <a:pt x="1212" y="265094"/>
                  </a:lnTo>
                  <a:lnTo>
                    <a:pt x="1382" y="265935"/>
                  </a:lnTo>
                  <a:lnTo>
                    <a:pt x="1559" y="266743"/>
                  </a:lnTo>
                  <a:lnTo>
                    <a:pt x="1744" y="267516"/>
                  </a:lnTo>
                  <a:lnTo>
                    <a:pt x="1944" y="268256"/>
                  </a:lnTo>
                  <a:lnTo>
                    <a:pt x="2143" y="268963"/>
                  </a:lnTo>
                  <a:lnTo>
                    <a:pt x="2358" y="269602"/>
                  </a:lnTo>
                  <a:lnTo>
                    <a:pt x="2572" y="270208"/>
                  </a:lnTo>
                  <a:lnTo>
                    <a:pt x="2801" y="270780"/>
                  </a:lnTo>
                  <a:lnTo>
                    <a:pt x="3037" y="271318"/>
                  </a:lnTo>
                  <a:lnTo>
                    <a:pt x="3274" y="271789"/>
                  </a:lnTo>
                  <a:lnTo>
                    <a:pt x="3518" y="272193"/>
                  </a:lnTo>
                  <a:lnTo>
                    <a:pt x="3769" y="272563"/>
                  </a:lnTo>
                  <a:lnTo>
                    <a:pt x="4028" y="272865"/>
                  </a:lnTo>
                  <a:lnTo>
                    <a:pt x="4294" y="273134"/>
                  </a:lnTo>
                  <a:lnTo>
                    <a:pt x="4560" y="273336"/>
                  </a:lnTo>
                  <a:lnTo>
                    <a:pt x="4833" y="273505"/>
                  </a:lnTo>
                  <a:lnTo>
                    <a:pt x="5114" y="273572"/>
                  </a:lnTo>
                  <a:lnTo>
                    <a:pt x="5395" y="273605"/>
                  </a:lnTo>
                  <a:lnTo>
                    <a:pt x="5668" y="273572"/>
                  </a:lnTo>
                  <a:lnTo>
                    <a:pt x="5942" y="273505"/>
                  </a:lnTo>
                  <a:lnTo>
                    <a:pt x="6215" y="273336"/>
                  </a:lnTo>
                  <a:lnTo>
                    <a:pt x="6474" y="273134"/>
                  </a:lnTo>
                  <a:lnTo>
                    <a:pt x="6740" y="272865"/>
                  </a:lnTo>
                  <a:lnTo>
                    <a:pt x="6991" y="272563"/>
                  </a:lnTo>
                  <a:lnTo>
                    <a:pt x="7243" y="272193"/>
                  </a:lnTo>
                  <a:lnTo>
                    <a:pt x="7486" y="271789"/>
                  </a:lnTo>
                  <a:lnTo>
                    <a:pt x="7730" y="271318"/>
                  </a:lnTo>
                  <a:lnTo>
                    <a:pt x="7959" y="270780"/>
                  </a:lnTo>
                  <a:lnTo>
                    <a:pt x="8189" y="270208"/>
                  </a:lnTo>
                  <a:lnTo>
                    <a:pt x="8403" y="269602"/>
                  </a:lnTo>
                  <a:lnTo>
                    <a:pt x="8617" y="268963"/>
                  </a:lnTo>
                  <a:lnTo>
                    <a:pt x="8824" y="268256"/>
                  </a:lnTo>
                  <a:lnTo>
                    <a:pt x="9016" y="267516"/>
                  </a:lnTo>
                  <a:lnTo>
                    <a:pt x="9208" y="266743"/>
                  </a:lnTo>
                  <a:lnTo>
                    <a:pt x="9386" y="265935"/>
                  </a:lnTo>
                  <a:lnTo>
                    <a:pt x="9556" y="265094"/>
                  </a:lnTo>
                  <a:lnTo>
                    <a:pt x="9711" y="264220"/>
                  </a:lnTo>
                  <a:lnTo>
                    <a:pt x="9866" y="263311"/>
                  </a:lnTo>
                  <a:lnTo>
                    <a:pt x="10007" y="262336"/>
                  </a:lnTo>
                  <a:lnTo>
                    <a:pt x="10140" y="261360"/>
                  </a:lnTo>
                  <a:lnTo>
                    <a:pt x="10258" y="260384"/>
                  </a:lnTo>
                  <a:lnTo>
                    <a:pt x="10361" y="259341"/>
                  </a:lnTo>
                  <a:lnTo>
                    <a:pt x="10465" y="258265"/>
                  </a:lnTo>
                  <a:lnTo>
                    <a:pt x="10546" y="257188"/>
                  </a:lnTo>
                  <a:lnTo>
                    <a:pt x="10620" y="256078"/>
                  </a:lnTo>
                  <a:lnTo>
                    <a:pt x="10679" y="254968"/>
                  </a:lnTo>
                  <a:lnTo>
                    <a:pt x="10731" y="253824"/>
                  </a:lnTo>
                  <a:lnTo>
                    <a:pt x="10760" y="252647"/>
                  </a:lnTo>
                  <a:lnTo>
                    <a:pt x="10783" y="251469"/>
                  </a:lnTo>
                  <a:lnTo>
                    <a:pt x="10790" y="250258"/>
                  </a:lnTo>
                  <a:lnTo>
                    <a:pt x="10783" y="249081"/>
                  </a:lnTo>
                  <a:lnTo>
                    <a:pt x="10760" y="247903"/>
                  </a:lnTo>
                  <a:lnTo>
                    <a:pt x="10731" y="246726"/>
                  </a:lnTo>
                  <a:lnTo>
                    <a:pt x="10679" y="245582"/>
                  </a:lnTo>
                  <a:lnTo>
                    <a:pt x="10620" y="244438"/>
                  </a:lnTo>
                  <a:lnTo>
                    <a:pt x="10546" y="243328"/>
                  </a:lnTo>
                  <a:lnTo>
                    <a:pt x="10465" y="242252"/>
                  </a:lnTo>
                  <a:lnTo>
                    <a:pt x="10361" y="241209"/>
                  </a:lnTo>
                  <a:lnTo>
                    <a:pt x="10258" y="240166"/>
                  </a:lnTo>
                  <a:lnTo>
                    <a:pt x="10140" y="239157"/>
                  </a:lnTo>
                  <a:lnTo>
                    <a:pt x="10007" y="238181"/>
                  </a:lnTo>
                  <a:lnTo>
                    <a:pt x="9866" y="237239"/>
                  </a:lnTo>
                  <a:lnTo>
                    <a:pt x="9711" y="236331"/>
                  </a:lnTo>
                  <a:lnTo>
                    <a:pt x="9556" y="235422"/>
                  </a:lnTo>
                  <a:lnTo>
                    <a:pt x="9386" y="234581"/>
                  </a:lnTo>
                  <a:lnTo>
                    <a:pt x="9208" y="233774"/>
                  </a:lnTo>
                  <a:lnTo>
                    <a:pt x="9016" y="233000"/>
                  </a:lnTo>
                  <a:lnTo>
                    <a:pt x="8824" y="232260"/>
                  </a:lnTo>
                  <a:lnTo>
                    <a:pt x="8617" y="231587"/>
                  </a:lnTo>
                  <a:lnTo>
                    <a:pt x="8403" y="230915"/>
                  </a:lnTo>
                  <a:lnTo>
                    <a:pt x="8189" y="230309"/>
                  </a:lnTo>
                  <a:lnTo>
                    <a:pt x="7959" y="229771"/>
                  </a:lnTo>
                  <a:lnTo>
                    <a:pt x="7730" y="229232"/>
                  </a:lnTo>
                  <a:lnTo>
                    <a:pt x="7486" y="228761"/>
                  </a:lnTo>
                  <a:lnTo>
                    <a:pt x="7243" y="228358"/>
                  </a:lnTo>
                  <a:lnTo>
                    <a:pt x="6991" y="227988"/>
                  </a:lnTo>
                  <a:lnTo>
                    <a:pt x="6740" y="227651"/>
                  </a:lnTo>
                  <a:lnTo>
                    <a:pt x="6474" y="227416"/>
                  </a:lnTo>
                  <a:lnTo>
                    <a:pt x="6215" y="227214"/>
                  </a:lnTo>
                  <a:lnTo>
                    <a:pt x="5942" y="227046"/>
                  </a:lnTo>
                  <a:lnTo>
                    <a:pt x="5668" y="226945"/>
                  </a:lnTo>
                  <a:close/>
                  <a:moveTo>
                    <a:pt x="5114" y="340384"/>
                  </a:moveTo>
                  <a:lnTo>
                    <a:pt x="4833" y="340485"/>
                  </a:lnTo>
                  <a:lnTo>
                    <a:pt x="4560" y="340653"/>
                  </a:lnTo>
                  <a:lnTo>
                    <a:pt x="4294" y="340855"/>
                  </a:lnTo>
                  <a:lnTo>
                    <a:pt x="4028" y="341124"/>
                  </a:lnTo>
                  <a:lnTo>
                    <a:pt x="3769" y="341426"/>
                  </a:lnTo>
                  <a:lnTo>
                    <a:pt x="3518" y="341797"/>
                  </a:lnTo>
                  <a:lnTo>
                    <a:pt x="3274" y="342200"/>
                  </a:lnTo>
                  <a:lnTo>
                    <a:pt x="3037" y="342671"/>
                  </a:lnTo>
                  <a:lnTo>
                    <a:pt x="2801" y="343209"/>
                  </a:lnTo>
                  <a:lnTo>
                    <a:pt x="2572" y="343748"/>
                  </a:lnTo>
                  <a:lnTo>
                    <a:pt x="2358" y="344387"/>
                  </a:lnTo>
                  <a:lnTo>
                    <a:pt x="2143" y="345026"/>
                  </a:lnTo>
                  <a:lnTo>
                    <a:pt x="1944" y="345733"/>
                  </a:lnTo>
                  <a:lnTo>
                    <a:pt x="1744" y="346439"/>
                  </a:lnTo>
                  <a:lnTo>
                    <a:pt x="1559" y="347213"/>
                  </a:lnTo>
                  <a:lnTo>
                    <a:pt x="1382" y="348054"/>
                  </a:lnTo>
                  <a:lnTo>
                    <a:pt x="1212" y="348895"/>
                  </a:lnTo>
                  <a:lnTo>
                    <a:pt x="1057" y="349770"/>
                  </a:lnTo>
                  <a:lnTo>
                    <a:pt x="909" y="350678"/>
                  </a:lnTo>
                  <a:lnTo>
                    <a:pt x="769" y="351620"/>
                  </a:lnTo>
                  <a:lnTo>
                    <a:pt x="636" y="352595"/>
                  </a:lnTo>
                  <a:lnTo>
                    <a:pt x="525" y="353605"/>
                  </a:lnTo>
                  <a:lnTo>
                    <a:pt x="414" y="354648"/>
                  </a:lnTo>
                  <a:lnTo>
                    <a:pt x="318" y="355724"/>
                  </a:lnTo>
                  <a:lnTo>
                    <a:pt x="237" y="356801"/>
                  </a:lnTo>
                  <a:lnTo>
                    <a:pt x="163" y="357911"/>
                  </a:lnTo>
                  <a:lnTo>
                    <a:pt x="103" y="359021"/>
                  </a:lnTo>
                  <a:lnTo>
                    <a:pt x="59" y="360165"/>
                  </a:lnTo>
                  <a:lnTo>
                    <a:pt x="22" y="361342"/>
                  </a:lnTo>
                  <a:lnTo>
                    <a:pt x="0" y="362520"/>
                  </a:lnTo>
                  <a:lnTo>
                    <a:pt x="0" y="363697"/>
                  </a:lnTo>
                  <a:lnTo>
                    <a:pt x="0" y="364908"/>
                  </a:lnTo>
                  <a:lnTo>
                    <a:pt x="22" y="366086"/>
                  </a:lnTo>
                  <a:lnTo>
                    <a:pt x="59" y="367263"/>
                  </a:lnTo>
                  <a:lnTo>
                    <a:pt x="103" y="368407"/>
                  </a:lnTo>
                  <a:lnTo>
                    <a:pt x="163" y="369517"/>
                  </a:lnTo>
                  <a:lnTo>
                    <a:pt x="237" y="370627"/>
                  </a:lnTo>
                  <a:lnTo>
                    <a:pt x="318" y="371704"/>
                  </a:lnTo>
                  <a:lnTo>
                    <a:pt x="414" y="372780"/>
                  </a:lnTo>
                  <a:lnTo>
                    <a:pt x="525" y="373823"/>
                  </a:lnTo>
                  <a:lnTo>
                    <a:pt x="636" y="374799"/>
                  </a:lnTo>
                  <a:lnTo>
                    <a:pt x="769" y="375808"/>
                  </a:lnTo>
                  <a:lnTo>
                    <a:pt x="909" y="376750"/>
                  </a:lnTo>
                  <a:lnTo>
                    <a:pt x="1057" y="377658"/>
                  </a:lnTo>
                  <a:lnTo>
                    <a:pt x="1212" y="378533"/>
                  </a:lnTo>
                  <a:lnTo>
                    <a:pt x="1382" y="379374"/>
                  </a:lnTo>
                  <a:lnTo>
                    <a:pt x="1559" y="380215"/>
                  </a:lnTo>
                  <a:lnTo>
                    <a:pt x="1744" y="380989"/>
                  </a:lnTo>
                  <a:lnTo>
                    <a:pt x="1944" y="381695"/>
                  </a:lnTo>
                  <a:lnTo>
                    <a:pt x="2143" y="382402"/>
                  </a:lnTo>
                  <a:lnTo>
                    <a:pt x="2358" y="383041"/>
                  </a:lnTo>
                  <a:lnTo>
                    <a:pt x="2572" y="383680"/>
                  </a:lnTo>
                  <a:lnTo>
                    <a:pt x="2801" y="384218"/>
                  </a:lnTo>
                  <a:lnTo>
                    <a:pt x="3037" y="384757"/>
                  </a:lnTo>
                  <a:lnTo>
                    <a:pt x="3274" y="385228"/>
                  </a:lnTo>
                  <a:lnTo>
                    <a:pt x="3518" y="385631"/>
                  </a:lnTo>
                  <a:lnTo>
                    <a:pt x="3769" y="386001"/>
                  </a:lnTo>
                  <a:lnTo>
                    <a:pt x="4028" y="386304"/>
                  </a:lnTo>
                  <a:lnTo>
                    <a:pt x="4294" y="386573"/>
                  </a:lnTo>
                  <a:lnTo>
                    <a:pt x="4560" y="386775"/>
                  </a:lnTo>
                  <a:lnTo>
                    <a:pt x="4833" y="386943"/>
                  </a:lnTo>
                  <a:lnTo>
                    <a:pt x="5114" y="387044"/>
                  </a:lnTo>
                  <a:lnTo>
                    <a:pt x="5668" y="387044"/>
                  </a:lnTo>
                  <a:lnTo>
                    <a:pt x="5942" y="386943"/>
                  </a:lnTo>
                  <a:lnTo>
                    <a:pt x="6215" y="386775"/>
                  </a:lnTo>
                  <a:lnTo>
                    <a:pt x="6474" y="386573"/>
                  </a:lnTo>
                  <a:lnTo>
                    <a:pt x="6740" y="386304"/>
                  </a:lnTo>
                  <a:lnTo>
                    <a:pt x="6991" y="386001"/>
                  </a:lnTo>
                  <a:lnTo>
                    <a:pt x="7243" y="385631"/>
                  </a:lnTo>
                  <a:lnTo>
                    <a:pt x="7486" y="385228"/>
                  </a:lnTo>
                  <a:lnTo>
                    <a:pt x="7730" y="384757"/>
                  </a:lnTo>
                  <a:lnTo>
                    <a:pt x="7959" y="384218"/>
                  </a:lnTo>
                  <a:lnTo>
                    <a:pt x="8189" y="383680"/>
                  </a:lnTo>
                  <a:lnTo>
                    <a:pt x="8403" y="383041"/>
                  </a:lnTo>
                  <a:lnTo>
                    <a:pt x="8617" y="382402"/>
                  </a:lnTo>
                  <a:lnTo>
                    <a:pt x="8824" y="381695"/>
                  </a:lnTo>
                  <a:lnTo>
                    <a:pt x="9016" y="380989"/>
                  </a:lnTo>
                  <a:lnTo>
                    <a:pt x="9208" y="380215"/>
                  </a:lnTo>
                  <a:lnTo>
                    <a:pt x="9386" y="379374"/>
                  </a:lnTo>
                  <a:lnTo>
                    <a:pt x="9556" y="378533"/>
                  </a:lnTo>
                  <a:lnTo>
                    <a:pt x="9711" y="377658"/>
                  </a:lnTo>
                  <a:lnTo>
                    <a:pt x="9866" y="376750"/>
                  </a:lnTo>
                  <a:lnTo>
                    <a:pt x="10007" y="375808"/>
                  </a:lnTo>
                  <a:lnTo>
                    <a:pt x="10140" y="374799"/>
                  </a:lnTo>
                  <a:lnTo>
                    <a:pt x="10258" y="373823"/>
                  </a:lnTo>
                  <a:lnTo>
                    <a:pt x="10361" y="372780"/>
                  </a:lnTo>
                  <a:lnTo>
                    <a:pt x="10465" y="371704"/>
                  </a:lnTo>
                  <a:lnTo>
                    <a:pt x="10546" y="370627"/>
                  </a:lnTo>
                  <a:lnTo>
                    <a:pt x="10620" y="369517"/>
                  </a:lnTo>
                  <a:lnTo>
                    <a:pt x="10679" y="368407"/>
                  </a:lnTo>
                  <a:lnTo>
                    <a:pt x="10731" y="367263"/>
                  </a:lnTo>
                  <a:lnTo>
                    <a:pt x="10760" y="366086"/>
                  </a:lnTo>
                  <a:lnTo>
                    <a:pt x="10783" y="364908"/>
                  </a:lnTo>
                  <a:lnTo>
                    <a:pt x="10790" y="363697"/>
                  </a:lnTo>
                  <a:lnTo>
                    <a:pt x="10783" y="362520"/>
                  </a:lnTo>
                  <a:lnTo>
                    <a:pt x="10760" y="361342"/>
                  </a:lnTo>
                  <a:lnTo>
                    <a:pt x="10731" y="360165"/>
                  </a:lnTo>
                  <a:lnTo>
                    <a:pt x="10679" y="359021"/>
                  </a:lnTo>
                  <a:lnTo>
                    <a:pt x="10620" y="357911"/>
                  </a:lnTo>
                  <a:lnTo>
                    <a:pt x="10546" y="356801"/>
                  </a:lnTo>
                  <a:lnTo>
                    <a:pt x="10465" y="355724"/>
                  </a:lnTo>
                  <a:lnTo>
                    <a:pt x="10361" y="354648"/>
                  </a:lnTo>
                  <a:lnTo>
                    <a:pt x="10258" y="353605"/>
                  </a:lnTo>
                  <a:lnTo>
                    <a:pt x="10140" y="352595"/>
                  </a:lnTo>
                  <a:lnTo>
                    <a:pt x="10007" y="351620"/>
                  </a:lnTo>
                  <a:lnTo>
                    <a:pt x="9866" y="350678"/>
                  </a:lnTo>
                  <a:lnTo>
                    <a:pt x="9711" y="349770"/>
                  </a:lnTo>
                  <a:lnTo>
                    <a:pt x="9556" y="348895"/>
                  </a:lnTo>
                  <a:lnTo>
                    <a:pt x="9386" y="348054"/>
                  </a:lnTo>
                  <a:lnTo>
                    <a:pt x="9208" y="347213"/>
                  </a:lnTo>
                  <a:lnTo>
                    <a:pt x="9016" y="346439"/>
                  </a:lnTo>
                  <a:lnTo>
                    <a:pt x="8824" y="345733"/>
                  </a:lnTo>
                  <a:lnTo>
                    <a:pt x="8617" y="345026"/>
                  </a:lnTo>
                  <a:lnTo>
                    <a:pt x="8403" y="344387"/>
                  </a:lnTo>
                  <a:lnTo>
                    <a:pt x="8189" y="343748"/>
                  </a:lnTo>
                  <a:lnTo>
                    <a:pt x="7959" y="343209"/>
                  </a:lnTo>
                  <a:lnTo>
                    <a:pt x="7730" y="342671"/>
                  </a:lnTo>
                  <a:lnTo>
                    <a:pt x="7486" y="342200"/>
                  </a:lnTo>
                  <a:lnTo>
                    <a:pt x="7243" y="341797"/>
                  </a:lnTo>
                  <a:lnTo>
                    <a:pt x="6991" y="341426"/>
                  </a:lnTo>
                  <a:lnTo>
                    <a:pt x="6740" y="341124"/>
                  </a:lnTo>
                  <a:lnTo>
                    <a:pt x="6474" y="340855"/>
                  </a:lnTo>
                  <a:lnTo>
                    <a:pt x="6215" y="340653"/>
                  </a:lnTo>
                  <a:lnTo>
                    <a:pt x="5942" y="340485"/>
                  </a:lnTo>
                  <a:lnTo>
                    <a:pt x="5668" y="340384"/>
                  </a:lnTo>
                  <a:close/>
                  <a:moveTo>
                    <a:pt x="5395" y="453822"/>
                  </a:moveTo>
                  <a:lnTo>
                    <a:pt x="5114" y="453856"/>
                  </a:lnTo>
                  <a:lnTo>
                    <a:pt x="4833" y="453957"/>
                  </a:lnTo>
                  <a:lnTo>
                    <a:pt x="4560" y="454092"/>
                  </a:lnTo>
                  <a:lnTo>
                    <a:pt x="4294" y="454293"/>
                  </a:lnTo>
                  <a:lnTo>
                    <a:pt x="4028" y="454562"/>
                  </a:lnTo>
                  <a:lnTo>
                    <a:pt x="3769" y="454865"/>
                  </a:lnTo>
                  <a:lnTo>
                    <a:pt x="3518" y="455235"/>
                  </a:lnTo>
                  <a:lnTo>
                    <a:pt x="3274" y="455639"/>
                  </a:lnTo>
                  <a:lnTo>
                    <a:pt x="3037" y="456110"/>
                  </a:lnTo>
                  <a:lnTo>
                    <a:pt x="2801" y="456615"/>
                  </a:lnTo>
                  <a:lnTo>
                    <a:pt x="2572" y="457153"/>
                  </a:lnTo>
                  <a:lnTo>
                    <a:pt x="2358" y="457758"/>
                  </a:lnTo>
                  <a:lnTo>
                    <a:pt x="2143" y="458398"/>
                  </a:lnTo>
                  <a:lnTo>
                    <a:pt x="1944" y="459104"/>
                  </a:lnTo>
                  <a:lnTo>
                    <a:pt x="1744" y="459811"/>
                  </a:lnTo>
                  <a:lnTo>
                    <a:pt x="1559" y="460584"/>
                  </a:lnTo>
                  <a:lnTo>
                    <a:pt x="1382" y="461392"/>
                  </a:lnTo>
                  <a:lnTo>
                    <a:pt x="1212" y="462233"/>
                  </a:lnTo>
                  <a:lnTo>
                    <a:pt x="1057" y="463141"/>
                  </a:lnTo>
                  <a:lnTo>
                    <a:pt x="909" y="464049"/>
                  </a:lnTo>
                  <a:lnTo>
                    <a:pt x="769" y="464991"/>
                  </a:lnTo>
                  <a:lnTo>
                    <a:pt x="636" y="465967"/>
                  </a:lnTo>
                  <a:lnTo>
                    <a:pt x="525" y="466976"/>
                  </a:lnTo>
                  <a:lnTo>
                    <a:pt x="414" y="468019"/>
                  </a:lnTo>
                  <a:lnTo>
                    <a:pt x="318" y="469062"/>
                  </a:lnTo>
                  <a:lnTo>
                    <a:pt x="237" y="470172"/>
                  </a:lnTo>
                  <a:lnTo>
                    <a:pt x="163" y="471282"/>
                  </a:lnTo>
                  <a:lnTo>
                    <a:pt x="103" y="472426"/>
                  </a:lnTo>
                  <a:lnTo>
                    <a:pt x="59" y="473570"/>
                  </a:lnTo>
                  <a:lnTo>
                    <a:pt x="22" y="474747"/>
                  </a:lnTo>
                  <a:lnTo>
                    <a:pt x="0" y="475958"/>
                  </a:lnTo>
                  <a:lnTo>
                    <a:pt x="0" y="477170"/>
                  </a:lnTo>
                  <a:lnTo>
                    <a:pt x="0" y="478381"/>
                  </a:lnTo>
                  <a:lnTo>
                    <a:pt x="22" y="479558"/>
                  </a:lnTo>
                  <a:lnTo>
                    <a:pt x="59" y="480702"/>
                  </a:lnTo>
                  <a:lnTo>
                    <a:pt x="103" y="481879"/>
                  </a:lnTo>
                  <a:lnTo>
                    <a:pt x="163" y="482989"/>
                  </a:lnTo>
                  <a:lnTo>
                    <a:pt x="237" y="484100"/>
                  </a:lnTo>
                  <a:lnTo>
                    <a:pt x="318" y="485176"/>
                  </a:lnTo>
                  <a:lnTo>
                    <a:pt x="414" y="486253"/>
                  </a:lnTo>
                  <a:lnTo>
                    <a:pt x="525" y="487262"/>
                  </a:lnTo>
                  <a:lnTo>
                    <a:pt x="636" y="488271"/>
                  </a:lnTo>
                  <a:lnTo>
                    <a:pt x="769" y="489247"/>
                  </a:lnTo>
                  <a:lnTo>
                    <a:pt x="909" y="490189"/>
                  </a:lnTo>
                  <a:lnTo>
                    <a:pt x="1057" y="491131"/>
                  </a:lnTo>
                  <a:lnTo>
                    <a:pt x="1212" y="492005"/>
                  </a:lnTo>
                  <a:lnTo>
                    <a:pt x="1382" y="492846"/>
                  </a:lnTo>
                  <a:lnTo>
                    <a:pt x="1559" y="493654"/>
                  </a:lnTo>
                  <a:lnTo>
                    <a:pt x="1744" y="494428"/>
                  </a:lnTo>
                  <a:lnTo>
                    <a:pt x="1944" y="495168"/>
                  </a:lnTo>
                  <a:lnTo>
                    <a:pt x="2143" y="495874"/>
                  </a:lnTo>
                  <a:lnTo>
                    <a:pt x="2358" y="496513"/>
                  </a:lnTo>
                  <a:lnTo>
                    <a:pt x="2572" y="497119"/>
                  </a:lnTo>
                  <a:lnTo>
                    <a:pt x="2801" y="497691"/>
                  </a:lnTo>
                  <a:lnTo>
                    <a:pt x="3037" y="498195"/>
                  </a:lnTo>
                  <a:lnTo>
                    <a:pt x="3274" y="498666"/>
                  </a:lnTo>
                  <a:lnTo>
                    <a:pt x="3518" y="499104"/>
                  </a:lnTo>
                  <a:lnTo>
                    <a:pt x="3769" y="499474"/>
                  </a:lnTo>
                  <a:lnTo>
                    <a:pt x="4028" y="499777"/>
                  </a:lnTo>
                  <a:lnTo>
                    <a:pt x="4294" y="500046"/>
                  </a:lnTo>
                  <a:lnTo>
                    <a:pt x="4560" y="500248"/>
                  </a:lnTo>
                  <a:lnTo>
                    <a:pt x="4833" y="500382"/>
                  </a:lnTo>
                  <a:lnTo>
                    <a:pt x="5114" y="500483"/>
                  </a:lnTo>
                  <a:lnTo>
                    <a:pt x="5395" y="500517"/>
                  </a:lnTo>
                  <a:lnTo>
                    <a:pt x="5668" y="500483"/>
                  </a:lnTo>
                  <a:lnTo>
                    <a:pt x="5942" y="500382"/>
                  </a:lnTo>
                  <a:lnTo>
                    <a:pt x="6215" y="500248"/>
                  </a:lnTo>
                  <a:lnTo>
                    <a:pt x="6474" y="500046"/>
                  </a:lnTo>
                  <a:lnTo>
                    <a:pt x="6740" y="499777"/>
                  </a:lnTo>
                  <a:lnTo>
                    <a:pt x="6991" y="499474"/>
                  </a:lnTo>
                  <a:lnTo>
                    <a:pt x="7243" y="499104"/>
                  </a:lnTo>
                  <a:lnTo>
                    <a:pt x="7486" y="498666"/>
                  </a:lnTo>
                  <a:lnTo>
                    <a:pt x="7730" y="498195"/>
                  </a:lnTo>
                  <a:lnTo>
                    <a:pt x="7959" y="497691"/>
                  </a:lnTo>
                  <a:lnTo>
                    <a:pt x="8189" y="497119"/>
                  </a:lnTo>
                  <a:lnTo>
                    <a:pt x="8403" y="496513"/>
                  </a:lnTo>
                  <a:lnTo>
                    <a:pt x="8617" y="495874"/>
                  </a:lnTo>
                  <a:lnTo>
                    <a:pt x="8824" y="495168"/>
                  </a:lnTo>
                  <a:lnTo>
                    <a:pt x="9016" y="494428"/>
                  </a:lnTo>
                  <a:lnTo>
                    <a:pt x="9208" y="493654"/>
                  </a:lnTo>
                  <a:lnTo>
                    <a:pt x="9386" y="492846"/>
                  </a:lnTo>
                  <a:lnTo>
                    <a:pt x="9556" y="492005"/>
                  </a:lnTo>
                  <a:lnTo>
                    <a:pt x="9711" y="491131"/>
                  </a:lnTo>
                  <a:lnTo>
                    <a:pt x="9866" y="490189"/>
                  </a:lnTo>
                  <a:lnTo>
                    <a:pt x="10007" y="489247"/>
                  </a:lnTo>
                  <a:lnTo>
                    <a:pt x="10140" y="488271"/>
                  </a:lnTo>
                  <a:lnTo>
                    <a:pt x="10258" y="487262"/>
                  </a:lnTo>
                  <a:lnTo>
                    <a:pt x="10361" y="486253"/>
                  </a:lnTo>
                  <a:lnTo>
                    <a:pt x="10465" y="485176"/>
                  </a:lnTo>
                  <a:lnTo>
                    <a:pt x="10546" y="484100"/>
                  </a:lnTo>
                  <a:lnTo>
                    <a:pt x="10620" y="482989"/>
                  </a:lnTo>
                  <a:lnTo>
                    <a:pt x="10679" y="481879"/>
                  </a:lnTo>
                  <a:lnTo>
                    <a:pt x="10731" y="480702"/>
                  </a:lnTo>
                  <a:lnTo>
                    <a:pt x="10760" y="479558"/>
                  </a:lnTo>
                  <a:lnTo>
                    <a:pt x="10783" y="478381"/>
                  </a:lnTo>
                  <a:lnTo>
                    <a:pt x="10790" y="477170"/>
                  </a:lnTo>
                  <a:lnTo>
                    <a:pt x="10783" y="475958"/>
                  </a:lnTo>
                  <a:lnTo>
                    <a:pt x="10760" y="474747"/>
                  </a:lnTo>
                  <a:lnTo>
                    <a:pt x="10731" y="473570"/>
                  </a:lnTo>
                  <a:lnTo>
                    <a:pt x="10679" y="472426"/>
                  </a:lnTo>
                  <a:lnTo>
                    <a:pt x="10620" y="471282"/>
                  </a:lnTo>
                  <a:lnTo>
                    <a:pt x="10546" y="470172"/>
                  </a:lnTo>
                  <a:lnTo>
                    <a:pt x="10465" y="469062"/>
                  </a:lnTo>
                  <a:lnTo>
                    <a:pt x="10361" y="468019"/>
                  </a:lnTo>
                  <a:lnTo>
                    <a:pt x="10258" y="466976"/>
                  </a:lnTo>
                  <a:lnTo>
                    <a:pt x="10140" y="465967"/>
                  </a:lnTo>
                  <a:lnTo>
                    <a:pt x="10007" y="464991"/>
                  </a:lnTo>
                  <a:lnTo>
                    <a:pt x="9866" y="464049"/>
                  </a:lnTo>
                  <a:lnTo>
                    <a:pt x="9711" y="463141"/>
                  </a:lnTo>
                  <a:lnTo>
                    <a:pt x="9556" y="462233"/>
                  </a:lnTo>
                  <a:lnTo>
                    <a:pt x="9386" y="461392"/>
                  </a:lnTo>
                  <a:lnTo>
                    <a:pt x="9208" y="460584"/>
                  </a:lnTo>
                  <a:lnTo>
                    <a:pt x="9016" y="459811"/>
                  </a:lnTo>
                  <a:lnTo>
                    <a:pt x="8824" y="459104"/>
                  </a:lnTo>
                  <a:lnTo>
                    <a:pt x="8617" y="458398"/>
                  </a:lnTo>
                  <a:lnTo>
                    <a:pt x="8403" y="457758"/>
                  </a:lnTo>
                  <a:lnTo>
                    <a:pt x="8189" y="457153"/>
                  </a:lnTo>
                  <a:lnTo>
                    <a:pt x="7959" y="456615"/>
                  </a:lnTo>
                  <a:lnTo>
                    <a:pt x="7730" y="456110"/>
                  </a:lnTo>
                  <a:lnTo>
                    <a:pt x="7486" y="455639"/>
                  </a:lnTo>
                  <a:lnTo>
                    <a:pt x="7243" y="455235"/>
                  </a:lnTo>
                  <a:lnTo>
                    <a:pt x="6991" y="454865"/>
                  </a:lnTo>
                  <a:lnTo>
                    <a:pt x="6740" y="454562"/>
                  </a:lnTo>
                  <a:lnTo>
                    <a:pt x="6474" y="454293"/>
                  </a:lnTo>
                  <a:lnTo>
                    <a:pt x="6215" y="454092"/>
                  </a:lnTo>
                  <a:lnTo>
                    <a:pt x="5942" y="453957"/>
                  </a:lnTo>
                  <a:lnTo>
                    <a:pt x="5668" y="453856"/>
                  </a:lnTo>
                  <a:lnTo>
                    <a:pt x="5395" y="453822"/>
                  </a:lnTo>
                  <a:close/>
                  <a:moveTo>
                    <a:pt x="5114" y="567059"/>
                  </a:moveTo>
                  <a:lnTo>
                    <a:pt x="4833" y="567160"/>
                  </a:lnTo>
                  <a:lnTo>
                    <a:pt x="4560" y="567328"/>
                  </a:lnTo>
                  <a:lnTo>
                    <a:pt x="4294" y="567530"/>
                  </a:lnTo>
                  <a:lnTo>
                    <a:pt x="4028" y="567766"/>
                  </a:lnTo>
                  <a:lnTo>
                    <a:pt x="3769" y="568102"/>
                  </a:lnTo>
                  <a:lnTo>
                    <a:pt x="3518" y="568472"/>
                  </a:lnTo>
                  <a:lnTo>
                    <a:pt x="3274" y="568876"/>
                  </a:lnTo>
                  <a:lnTo>
                    <a:pt x="3037" y="569347"/>
                  </a:lnTo>
                  <a:lnTo>
                    <a:pt x="2801" y="569885"/>
                  </a:lnTo>
                  <a:lnTo>
                    <a:pt x="2572" y="570423"/>
                  </a:lnTo>
                  <a:lnTo>
                    <a:pt x="2358" y="571029"/>
                  </a:lnTo>
                  <a:lnTo>
                    <a:pt x="2143" y="571702"/>
                  </a:lnTo>
                  <a:lnTo>
                    <a:pt x="1944" y="572408"/>
                  </a:lnTo>
                  <a:lnTo>
                    <a:pt x="1744" y="573115"/>
                  </a:lnTo>
                  <a:lnTo>
                    <a:pt x="1559" y="573889"/>
                  </a:lnTo>
                  <a:lnTo>
                    <a:pt x="1382" y="574730"/>
                  </a:lnTo>
                  <a:lnTo>
                    <a:pt x="1212" y="575571"/>
                  </a:lnTo>
                  <a:lnTo>
                    <a:pt x="1057" y="576445"/>
                  </a:lnTo>
                  <a:lnTo>
                    <a:pt x="909" y="577354"/>
                  </a:lnTo>
                  <a:lnTo>
                    <a:pt x="769" y="578296"/>
                  </a:lnTo>
                  <a:lnTo>
                    <a:pt x="636" y="579271"/>
                  </a:lnTo>
                  <a:lnTo>
                    <a:pt x="525" y="580280"/>
                  </a:lnTo>
                  <a:lnTo>
                    <a:pt x="414" y="581323"/>
                  </a:lnTo>
                  <a:lnTo>
                    <a:pt x="318" y="582400"/>
                  </a:lnTo>
                  <a:lnTo>
                    <a:pt x="237" y="583476"/>
                  </a:lnTo>
                  <a:lnTo>
                    <a:pt x="163" y="584586"/>
                  </a:lnTo>
                  <a:lnTo>
                    <a:pt x="103" y="585697"/>
                  </a:lnTo>
                  <a:lnTo>
                    <a:pt x="59" y="586840"/>
                  </a:lnTo>
                  <a:lnTo>
                    <a:pt x="22" y="588018"/>
                  </a:lnTo>
                  <a:lnTo>
                    <a:pt x="0" y="589195"/>
                  </a:lnTo>
                  <a:lnTo>
                    <a:pt x="0" y="590373"/>
                  </a:lnTo>
                  <a:lnTo>
                    <a:pt x="0" y="591618"/>
                  </a:lnTo>
                  <a:lnTo>
                    <a:pt x="22" y="592795"/>
                  </a:lnTo>
                  <a:lnTo>
                    <a:pt x="59" y="593972"/>
                  </a:lnTo>
                  <a:lnTo>
                    <a:pt x="103" y="595150"/>
                  </a:lnTo>
                  <a:lnTo>
                    <a:pt x="163" y="596294"/>
                  </a:lnTo>
                  <a:lnTo>
                    <a:pt x="237" y="597404"/>
                  </a:lnTo>
                  <a:lnTo>
                    <a:pt x="318" y="598480"/>
                  </a:lnTo>
                  <a:lnTo>
                    <a:pt x="414" y="599557"/>
                  </a:lnTo>
                  <a:lnTo>
                    <a:pt x="525" y="600600"/>
                  </a:lnTo>
                  <a:lnTo>
                    <a:pt x="636" y="601609"/>
                  </a:lnTo>
                  <a:lnTo>
                    <a:pt x="769" y="602585"/>
                  </a:lnTo>
                  <a:lnTo>
                    <a:pt x="909" y="603527"/>
                  </a:lnTo>
                  <a:lnTo>
                    <a:pt x="1057" y="604435"/>
                  </a:lnTo>
                  <a:lnTo>
                    <a:pt x="1212" y="605310"/>
                  </a:lnTo>
                  <a:lnTo>
                    <a:pt x="1382" y="606151"/>
                  </a:lnTo>
                  <a:lnTo>
                    <a:pt x="1559" y="606958"/>
                  </a:lnTo>
                  <a:lnTo>
                    <a:pt x="1744" y="607732"/>
                  </a:lnTo>
                  <a:lnTo>
                    <a:pt x="1944" y="608472"/>
                  </a:lnTo>
                  <a:lnTo>
                    <a:pt x="2143" y="609145"/>
                  </a:lnTo>
                  <a:lnTo>
                    <a:pt x="2358" y="609784"/>
                  </a:lnTo>
                  <a:lnTo>
                    <a:pt x="2572" y="610389"/>
                  </a:lnTo>
                  <a:lnTo>
                    <a:pt x="2801" y="610961"/>
                  </a:lnTo>
                  <a:lnTo>
                    <a:pt x="3037" y="611466"/>
                  </a:lnTo>
                  <a:lnTo>
                    <a:pt x="3274" y="611937"/>
                  </a:lnTo>
                  <a:lnTo>
                    <a:pt x="3518" y="612341"/>
                  </a:lnTo>
                  <a:lnTo>
                    <a:pt x="3769" y="612711"/>
                  </a:lnTo>
                  <a:lnTo>
                    <a:pt x="4028" y="613013"/>
                  </a:lnTo>
                  <a:lnTo>
                    <a:pt x="4294" y="613249"/>
                  </a:lnTo>
                  <a:lnTo>
                    <a:pt x="4560" y="613451"/>
                  </a:lnTo>
                  <a:lnTo>
                    <a:pt x="4833" y="613619"/>
                  </a:lnTo>
                  <a:lnTo>
                    <a:pt x="5114" y="613686"/>
                  </a:lnTo>
                  <a:lnTo>
                    <a:pt x="5395" y="613720"/>
                  </a:lnTo>
                  <a:lnTo>
                    <a:pt x="5668" y="613686"/>
                  </a:lnTo>
                  <a:lnTo>
                    <a:pt x="5942" y="613619"/>
                  </a:lnTo>
                  <a:lnTo>
                    <a:pt x="6215" y="613451"/>
                  </a:lnTo>
                  <a:lnTo>
                    <a:pt x="6474" y="613249"/>
                  </a:lnTo>
                  <a:lnTo>
                    <a:pt x="6740" y="613013"/>
                  </a:lnTo>
                  <a:lnTo>
                    <a:pt x="6991" y="612711"/>
                  </a:lnTo>
                  <a:lnTo>
                    <a:pt x="7243" y="612341"/>
                  </a:lnTo>
                  <a:lnTo>
                    <a:pt x="7486" y="611937"/>
                  </a:lnTo>
                  <a:lnTo>
                    <a:pt x="7730" y="611466"/>
                  </a:lnTo>
                  <a:lnTo>
                    <a:pt x="7959" y="610961"/>
                  </a:lnTo>
                  <a:lnTo>
                    <a:pt x="8189" y="610389"/>
                  </a:lnTo>
                  <a:lnTo>
                    <a:pt x="8403" y="609784"/>
                  </a:lnTo>
                  <a:lnTo>
                    <a:pt x="8617" y="609145"/>
                  </a:lnTo>
                  <a:lnTo>
                    <a:pt x="8824" y="608472"/>
                  </a:lnTo>
                  <a:lnTo>
                    <a:pt x="9016" y="607732"/>
                  </a:lnTo>
                  <a:lnTo>
                    <a:pt x="9208" y="606958"/>
                  </a:lnTo>
                  <a:lnTo>
                    <a:pt x="9386" y="606151"/>
                  </a:lnTo>
                  <a:lnTo>
                    <a:pt x="9556" y="605310"/>
                  </a:lnTo>
                  <a:lnTo>
                    <a:pt x="9711" y="604435"/>
                  </a:lnTo>
                  <a:lnTo>
                    <a:pt x="9866" y="603527"/>
                  </a:lnTo>
                  <a:lnTo>
                    <a:pt x="10007" y="602585"/>
                  </a:lnTo>
                  <a:lnTo>
                    <a:pt x="10140" y="601609"/>
                  </a:lnTo>
                  <a:lnTo>
                    <a:pt x="10258" y="600600"/>
                  </a:lnTo>
                  <a:lnTo>
                    <a:pt x="10361" y="599557"/>
                  </a:lnTo>
                  <a:lnTo>
                    <a:pt x="10465" y="598480"/>
                  </a:lnTo>
                  <a:lnTo>
                    <a:pt x="10546" y="597404"/>
                  </a:lnTo>
                  <a:lnTo>
                    <a:pt x="10620" y="596294"/>
                  </a:lnTo>
                  <a:lnTo>
                    <a:pt x="10679" y="595150"/>
                  </a:lnTo>
                  <a:lnTo>
                    <a:pt x="10731" y="593972"/>
                  </a:lnTo>
                  <a:lnTo>
                    <a:pt x="10760" y="592795"/>
                  </a:lnTo>
                  <a:lnTo>
                    <a:pt x="10783" y="591618"/>
                  </a:lnTo>
                  <a:lnTo>
                    <a:pt x="10790" y="590373"/>
                  </a:lnTo>
                  <a:lnTo>
                    <a:pt x="10783" y="589195"/>
                  </a:lnTo>
                  <a:lnTo>
                    <a:pt x="10760" y="588018"/>
                  </a:lnTo>
                  <a:lnTo>
                    <a:pt x="10731" y="586840"/>
                  </a:lnTo>
                  <a:lnTo>
                    <a:pt x="10679" y="585697"/>
                  </a:lnTo>
                  <a:lnTo>
                    <a:pt x="10620" y="584586"/>
                  </a:lnTo>
                  <a:lnTo>
                    <a:pt x="10546" y="583476"/>
                  </a:lnTo>
                  <a:lnTo>
                    <a:pt x="10465" y="582400"/>
                  </a:lnTo>
                  <a:lnTo>
                    <a:pt x="10361" y="581323"/>
                  </a:lnTo>
                  <a:lnTo>
                    <a:pt x="10258" y="580280"/>
                  </a:lnTo>
                  <a:lnTo>
                    <a:pt x="10140" y="579271"/>
                  </a:lnTo>
                  <a:lnTo>
                    <a:pt x="10007" y="578296"/>
                  </a:lnTo>
                  <a:lnTo>
                    <a:pt x="9866" y="577354"/>
                  </a:lnTo>
                  <a:lnTo>
                    <a:pt x="9711" y="576445"/>
                  </a:lnTo>
                  <a:lnTo>
                    <a:pt x="9556" y="575571"/>
                  </a:lnTo>
                  <a:lnTo>
                    <a:pt x="9386" y="574730"/>
                  </a:lnTo>
                  <a:lnTo>
                    <a:pt x="9208" y="573889"/>
                  </a:lnTo>
                  <a:lnTo>
                    <a:pt x="9016" y="573115"/>
                  </a:lnTo>
                  <a:lnTo>
                    <a:pt x="8824" y="572408"/>
                  </a:lnTo>
                  <a:lnTo>
                    <a:pt x="8617" y="571702"/>
                  </a:lnTo>
                  <a:lnTo>
                    <a:pt x="8403" y="571029"/>
                  </a:lnTo>
                  <a:lnTo>
                    <a:pt x="8189" y="570423"/>
                  </a:lnTo>
                  <a:lnTo>
                    <a:pt x="7959" y="569885"/>
                  </a:lnTo>
                  <a:lnTo>
                    <a:pt x="7730" y="569347"/>
                  </a:lnTo>
                  <a:lnTo>
                    <a:pt x="7486" y="568876"/>
                  </a:lnTo>
                  <a:lnTo>
                    <a:pt x="7243" y="568472"/>
                  </a:lnTo>
                  <a:lnTo>
                    <a:pt x="6991" y="568102"/>
                  </a:lnTo>
                  <a:lnTo>
                    <a:pt x="6740" y="567766"/>
                  </a:lnTo>
                  <a:lnTo>
                    <a:pt x="6474" y="567530"/>
                  </a:lnTo>
                  <a:lnTo>
                    <a:pt x="6215" y="567328"/>
                  </a:lnTo>
                  <a:lnTo>
                    <a:pt x="5942" y="567160"/>
                  </a:lnTo>
                  <a:lnTo>
                    <a:pt x="5668"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7"/>
            <p:cNvSpPr/>
            <p:nvPr/>
          </p:nvSpPr>
          <p:spPr>
            <a:xfrm>
              <a:off x="10537933" y="1504158"/>
              <a:ext cx="55637" cy="742601"/>
            </a:xfrm>
            <a:custGeom>
              <a:avLst/>
              <a:gdLst/>
              <a:ahLst/>
              <a:cxnLst/>
              <a:rect l="l" t="t" r="r" b="b"/>
              <a:pathLst>
                <a:path w="10798" h="613720" extrusionOk="0">
                  <a:moveTo>
                    <a:pt x="5403" y="0"/>
                  </a:moveTo>
                  <a:lnTo>
                    <a:pt x="5122" y="34"/>
                  </a:lnTo>
                  <a:lnTo>
                    <a:pt x="4848" y="135"/>
                  </a:lnTo>
                  <a:lnTo>
                    <a:pt x="4582" y="269"/>
                  </a:lnTo>
                  <a:lnTo>
                    <a:pt x="4316" y="471"/>
                  </a:lnTo>
                  <a:lnTo>
                    <a:pt x="4050" y="740"/>
                  </a:lnTo>
                  <a:lnTo>
                    <a:pt x="3799" y="1043"/>
                  </a:lnTo>
                  <a:lnTo>
                    <a:pt x="3548" y="1413"/>
                  </a:lnTo>
                  <a:lnTo>
                    <a:pt x="3304" y="1850"/>
                  </a:lnTo>
                  <a:lnTo>
                    <a:pt x="3060" y="2321"/>
                  </a:lnTo>
                  <a:lnTo>
                    <a:pt x="2831" y="2826"/>
                  </a:lnTo>
                  <a:lnTo>
                    <a:pt x="2602" y="3398"/>
                  </a:lnTo>
                  <a:lnTo>
                    <a:pt x="2387" y="4003"/>
                  </a:lnTo>
                  <a:lnTo>
                    <a:pt x="2173" y="4643"/>
                  </a:lnTo>
                  <a:lnTo>
                    <a:pt x="1966" y="5349"/>
                  </a:lnTo>
                  <a:lnTo>
                    <a:pt x="1774" y="6089"/>
                  </a:lnTo>
                  <a:lnTo>
                    <a:pt x="1589" y="6863"/>
                  </a:lnTo>
                  <a:lnTo>
                    <a:pt x="1404" y="7670"/>
                  </a:lnTo>
                  <a:lnTo>
                    <a:pt x="1234" y="8511"/>
                  </a:lnTo>
                  <a:lnTo>
                    <a:pt x="1079" y="9420"/>
                  </a:lnTo>
                  <a:lnTo>
                    <a:pt x="924" y="10328"/>
                  </a:lnTo>
                  <a:lnTo>
                    <a:pt x="784" y="11270"/>
                  </a:lnTo>
                  <a:lnTo>
                    <a:pt x="658" y="12245"/>
                  </a:lnTo>
                  <a:lnTo>
                    <a:pt x="532" y="13255"/>
                  </a:lnTo>
                  <a:lnTo>
                    <a:pt x="429" y="14298"/>
                  </a:lnTo>
                  <a:lnTo>
                    <a:pt x="333" y="15340"/>
                  </a:lnTo>
                  <a:lnTo>
                    <a:pt x="244" y="16417"/>
                  </a:lnTo>
                  <a:lnTo>
                    <a:pt x="170" y="17527"/>
                  </a:lnTo>
                  <a:lnTo>
                    <a:pt x="111" y="18671"/>
                  </a:lnTo>
                  <a:lnTo>
                    <a:pt x="67" y="19815"/>
                  </a:lnTo>
                  <a:lnTo>
                    <a:pt x="30" y="20959"/>
                  </a:lnTo>
                  <a:lnTo>
                    <a:pt x="8" y="22136"/>
                  </a:lnTo>
                  <a:lnTo>
                    <a:pt x="0" y="23347"/>
                  </a:lnTo>
                  <a:lnTo>
                    <a:pt x="8" y="24558"/>
                  </a:lnTo>
                  <a:lnTo>
                    <a:pt x="30" y="25769"/>
                  </a:lnTo>
                  <a:lnTo>
                    <a:pt x="67" y="26947"/>
                  </a:lnTo>
                  <a:lnTo>
                    <a:pt x="111" y="28091"/>
                  </a:lnTo>
                  <a:lnTo>
                    <a:pt x="170" y="29234"/>
                  </a:lnTo>
                  <a:lnTo>
                    <a:pt x="244" y="30345"/>
                  </a:lnTo>
                  <a:lnTo>
                    <a:pt x="333" y="31455"/>
                  </a:lnTo>
                  <a:lnTo>
                    <a:pt x="429" y="32531"/>
                  </a:lnTo>
                  <a:lnTo>
                    <a:pt x="532" y="33540"/>
                  </a:lnTo>
                  <a:lnTo>
                    <a:pt x="658" y="34550"/>
                  </a:lnTo>
                  <a:lnTo>
                    <a:pt x="784" y="35525"/>
                  </a:lnTo>
                  <a:lnTo>
                    <a:pt x="924" y="36501"/>
                  </a:lnTo>
                  <a:lnTo>
                    <a:pt x="1079" y="37409"/>
                  </a:lnTo>
                  <a:lnTo>
                    <a:pt x="1234" y="38284"/>
                  </a:lnTo>
                  <a:lnTo>
                    <a:pt x="1404" y="39125"/>
                  </a:lnTo>
                  <a:lnTo>
                    <a:pt x="1589" y="39932"/>
                  </a:lnTo>
                  <a:lnTo>
                    <a:pt x="1774" y="40706"/>
                  </a:lnTo>
                  <a:lnTo>
                    <a:pt x="1966" y="41413"/>
                  </a:lnTo>
                  <a:lnTo>
                    <a:pt x="2173" y="42119"/>
                  </a:lnTo>
                  <a:lnTo>
                    <a:pt x="2387" y="42758"/>
                  </a:lnTo>
                  <a:lnTo>
                    <a:pt x="2602" y="43364"/>
                  </a:lnTo>
                  <a:lnTo>
                    <a:pt x="2831" y="43902"/>
                  </a:lnTo>
                  <a:lnTo>
                    <a:pt x="3060" y="44407"/>
                  </a:lnTo>
                  <a:lnTo>
                    <a:pt x="3304" y="44878"/>
                  </a:lnTo>
                  <a:lnTo>
                    <a:pt x="3548" y="45281"/>
                  </a:lnTo>
                  <a:lnTo>
                    <a:pt x="3799" y="45651"/>
                  </a:lnTo>
                  <a:lnTo>
                    <a:pt x="4050" y="45954"/>
                  </a:lnTo>
                  <a:lnTo>
                    <a:pt x="4316" y="46223"/>
                  </a:lnTo>
                  <a:lnTo>
                    <a:pt x="4582" y="46425"/>
                  </a:lnTo>
                  <a:lnTo>
                    <a:pt x="4848" y="46560"/>
                  </a:lnTo>
                  <a:lnTo>
                    <a:pt x="5122" y="46661"/>
                  </a:lnTo>
                  <a:lnTo>
                    <a:pt x="5403" y="46694"/>
                  </a:lnTo>
                  <a:lnTo>
                    <a:pt x="5676" y="46661"/>
                  </a:lnTo>
                  <a:lnTo>
                    <a:pt x="5950" y="46560"/>
                  </a:lnTo>
                  <a:lnTo>
                    <a:pt x="6216" y="46425"/>
                  </a:lnTo>
                  <a:lnTo>
                    <a:pt x="6482" y="46223"/>
                  </a:lnTo>
                  <a:lnTo>
                    <a:pt x="6740" y="45954"/>
                  </a:lnTo>
                  <a:lnTo>
                    <a:pt x="6999" y="45651"/>
                  </a:lnTo>
                  <a:lnTo>
                    <a:pt x="7250" y="45281"/>
                  </a:lnTo>
                  <a:lnTo>
                    <a:pt x="7494" y="44878"/>
                  </a:lnTo>
                  <a:lnTo>
                    <a:pt x="7731" y="44407"/>
                  </a:lnTo>
                  <a:lnTo>
                    <a:pt x="7967" y="43902"/>
                  </a:lnTo>
                  <a:lnTo>
                    <a:pt x="8189" y="43364"/>
                  </a:lnTo>
                  <a:lnTo>
                    <a:pt x="8411" y="42758"/>
                  </a:lnTo>
                  <a:lnTo>
                    <a:pt x="8625" y="42119"/>
                  </a:lnTo>
                  <a:lnTo>
                    <a:pt x="8824" y="41413"/>
                  </a:lnTo>
                  <a:lnTo>
                    <a:pt x="9024" y="40706"/>
                  </a:lnTo>
                  <a:lnTo>
                    <a:pt x="9209" y="39932"/>
                  </a:lnTo>
                  <a:lnTo>
                    <a:pt x="9386" y="39125"/>
                  </a:lnTo>
                  <a:lnTo>
                    <a:pt x="9556" y="38284"/>
                  </a:lnTo>
                  <a:lnTo>
                    <a:pt x="9719" y="37409"/>
                  </a:lnTo>
                  <a:lnTo>
                    <a:pt x="9874" y="36501"/>
                  </a:lnTo>
                  <a:lnTo>
                    <a:pt x="10014" y="35525"/>
                  </a:lnTo>
                  <a:lnTo>
                    <a:pt x="10140" y="34550"/>
                  </a:lnTo>
                  <a:lnTo>
                    <a:pt x="10266" y="33540"/>
                  </a:lnTo>
                  <a:lnTo>
                    <a:pt x="10369" y="32531"/>
                  </a:lnTo>
                  <a:lnTo>
                    <a:pt x="10465" y="31455"/>
                  </a:lnTo>
                  <a:lnTo>
                    <a:pt x="10554" y="30345"/>
                  </a:lnTo>
                  <a:lnTo>
                    <a:pt x="10628" y="29234"/>
                  </a:lnTo>
                  <a:lnTo>
                    <a:pt x="10687" y="28091"/>
                  </a:lnTo>
                  <a:lnTo>
                    <a:pt x="10731" y="26947"/>
                  </a:lnTo>
                  <a:lnTo>
                    <a:pt x="10768" y="25769"/>
                  </a:lnTo>
                  <a:lnTo>
                    <a:pt x="10790" y="24558"/>
                  </a:lnTo>
                  <a:lnTo>
                    <a:pt x="10798" y="23347"/>
                  </a:lnTo>
                  <a:lnTo>
                    <a:pt x="10790" y="22136"/>
                  </a:lnTo>
                  <a:lnTo>
                    <a:pt x="10768" y="20959"/>
                  </a:lnTo>
                  <a:lnTo>
                    <a:pt x="10731" y="19815"/>
                  </a:lnTo>
                  <a:lnTo>
                    <a:pt x="10687" y="18671"/>
                  </a:lnTo>
                  <a:lnTo>
                    <a:pt x="10628" y="17527"/>
                  </a:lnTo>
                  <a:lnTo>
                    <a:pt x="10554" y="16417"/>
                  </a:lnTo>
                  <a:lnTo>
                    <a:pt x="10465" y="15340"/>
                  </a:lnTo>
                  <a:lnTo>
                    <a:pt x="10369" y="14298"/>
                  </a:lnTo>
                  <a:lnTo>
                    <a:pt x="10266" y="13255"/>
                  </a:lnTo>
                  <a:lnTo>
                    <a:pt x="10140" y="12245"/>
                  </a:lnTo>
                  <a:lnTo>
                    <a:pt x="10014" y="11270"/>
                  </a:lnTo>
                  <a:lnTo>
                    <a:pt x="9874" y="10328"/>
                  </a:lnTo>
                  <a:lnTo>
                    <a:pt x="9719" y="9420"/>
                  </a:lnTo>
                  <a:lnTo>
                    <a:pt x="9556" y="8511"/>
                  </a:lnTo>
                  <a:lnTo>
                    <a:pt x="9386" y="7670"/>
                  </a:lnTo>
                  <a:lnTo>
                    <a:pt x="9209" y="6863"/>
                  </a:lnTo>
                  <a:lnTo>
                    <a:pt x="9024" y="6089"/>
                  </a:lnTo>
                  <a:lnTo>
                    <a:pt x="8824" y="5349"/>
                  </a:lnTo>
                  <a:lnTo>
                    <a:pt x="8625" y="4643"/>
                  </a:lnTo>
                  <a:lnTo>
                    <a:pt x="8411" y="4003"/>
                  </a:lnTo>
                  <a:lnTo>
                    <a:pt x="8189" y="3398"/>
                  </a:lnTo>
                  <a:lnTo>
                    <a:pt x="7967" y="2826"/>
                  </a:lnTo>
                  <a:lnTo>
                    <a:pt x="7731" y="2321"/>
                  </a:lnTo>
                  <a:lnTo>
                    <a:pt x="7494" y="1850"/>
                  </a:lnTo>
                  <a:lnTo>
                    <a:pt x="7250" y="1413"/>
                  </a:lnTo>
                  <a:lnTo>
                    <a:pt x="6999" y="1043"/>
                  </a:lnTo>
                  <a:lnTo>
                    <a:pt x="6740" y="740"/>
                  </a:lnTo>
                  <a:lnTo>
                    <a:pt x="6482" y="471"/>
                  </a:lnTo>
                  <a:lnTo>
                    <a:pt x="6216" y="269"/>
                  </a:lnTo>
                  <a:lnTo>
                    <a:pt x="5950" y="135"/>
                  </a:lnTo>
                  <a:lnTo>
                    <a:pt x="5676" y="34"/>
                  </a:lnTo>
                  <a:lnTo>
                    <a:pt x="5403" y="0"/>
                  </a:lnTo>
                  <a:close/>
                  <a:moveTo>
                    <a:pt x="5403" y="113472"/>
                  </a:moveTo>
                  <a:lnTo>
                    <a:pt x="5122" y="113506"/>
                  </a:lnTo>
                  <a:lnTo>
                    <a:pt x="4848" y="113573"/>
                  </a:lnTo>
                  <a:lnTo>
                    <a:pt x="4582" y="113742"/>
                  </a:lnTo>
                  <a:lnTo>
                    <a:pt x="4316" y="113943"/>
                  </a:lnTo>
                  <a:lnTo>
                    <a:pt x="4050" y="114213"/>
                  </a:lnTo>
                  <a:lnTo>
                    <a:pt x="3799" y="114515"/>
                  </a:lnTo>
                  <a:lnTo>
                    <a:pt x="3548" y="114885"/>
                  </a:lnTo>
                  <a:lnTo>
                    <a:pt x="3304" y="115323"/>
                  </a:lnTo>
                  <a:lnTo>
                    <a:pt x="3060" y="115794"/>
                  </a:lnTo>
                  <a:lnTo>
                    <a:pt x="2831" y="116298"/>
                  </a:lnTo>
                  <a:lnTo>
                    <a:pt x="2602" y="116870"/>
                  </a:lnTo>
                  <a:lnTo>
                    <a:pt x="2387" y="117476"/>
                  </a:lnTo>
                  <a:lnTo>
                    <a:pt x="2173" y="118115"/>
                  </a:lnTo>
                  <a:lnTo>
                    <a:pt x="1966" y="118821"/>
                  </a:lnTo>
                  <a:lnTo>
                    <a:pt x="1774" y="119562"/>
                  </a:lnTo>
                  <a:lnTo>
                    <a:pt x="1589" y="120335"/>
                  </a:lnTo>
                  <a:lnTo>
                    <a:pt x="1404" y="121143"/>
                  </a:lnTo>
                  <a:lnTo>
                    <a:pt x="1234" y="121984"/>
                  </a:lnTo>
                  <a:lnTo>
                    <a:pt x="1079" y="122858"/>
                  </a:lnTo>
                  <a:lnTo>
                    <a:pt x="924" y="123800"/>
                  </a:lnTo>
                  <a:lnTo>
                    <a:pt x="784" y="124742"/>
                  </a:lnTo>
                  <a:lnTo>
                    <a:pt x="658" y="125718"/>
                  </a:lnTo>
                  <a:lnTo>
                    <a:pt x="532" y="126727"/>
                  </a:lnTo>
                  <a:lnTo>
                    <a:pt x="429" y="127736"/>
                  </a:lnTo>
                  <a:lnTo>
                    <a:pt x="333" y="128813"/>
                  </a:lnTo>
                  <a:lnTo>
                    <a:pt x="244" y="129889"/>
                  </a:lnTo>
                  <a:lnTo>
                    <a:pt x="170" y="131000"/>
                  </a:lnTo>
                  <a:lnTo>
                    <a:pt x="111" y="132110"/>
                  </a:lnTo>
                  <a:lnTo>
                    <a:pt x="67" y="133254"/>
                  </a:lnTo>
                  <a:lnTo>
                    <a:pt x="30" y="134431"/>
                  </a:lnTo>
                  <a:lnTo>
                    <a:pt x="8" y="135608"/>
                  </a:lnTo>
                  <a:lnTo>
                    <a:pt x="0" y="136820"/>
                  </a:lnTo>
                  <a:lnTo>
                    <a:pt x="8" y="137997"/>
                  </a:lnTo>
                  <a:lnTo>
                    <a:pt x="30" y="139174"/>
                  </a:lnTo>
                  <a:lnTo>
                    <a:pt x="67" y="140352"/>
                  </a:lnTo>
                  <a:lnTo>
                    <a:pt x="111" y="141496"/>
                  </a:lnTo>
                  <a:lnTo>
                    <a:pt x="170" y="142640"/>
                  </a:lnTo>
                  <a:lnTo>
                    <a:pt x="244" y="143716"/>
                  </a:lnTo>
                  <a:lnTo>
                    <a:pt x="333" y="144826"/>
                  </a:lnTo>
                  <a:lnTo>
                    <a:pt x="429" y="145869"/>
                  </a:lnTo>
                  <a:lnTo>
                    <a:pt x="532" y="146912"/>
                  </a:lnTo>
                  <a:lnTo>
                    <a:pt x="658" y="147921"/>
                  </a:lnTo>
                  <a:lnTo>
                    <a:pt x="784" y="148897"/>
                  </a:lnTo>
                  <a:lnTo>
                    <a:pt x="924" y="149839"/>
                  </a:lnTo>
                  <a:lnTo>
                    <a:pt x="1079" y="150747"/>
                  </a:lnTo>
                  <a:lnTo>
                    <a:pt x="1234" y="151622"/>
                  </a:lnTo>
                  <a:lnTo>
                    <a:pt x="1404" y="152496"/>
                  </a:lnTo>
                  <a:lnTo>
                    <a:pt x="1589" y="153304"/>
                  </a:lnTo>
                  <a:lnTo>
                    <a:pt x="1774" y="154078"/>
                  </a:lnTo>
                  <a:lnTo>
                    <a:pt x="1966" y="154818"/>
                  </a:lnTo>
                  <a:lnTo>
                    <a:pt x="2173" y="155491"/>
                  </a:lnTo>
                  <a:lnTo>
                    <a:pt x="2387" y="156163"/>
                  </a:lnTo>
                  <a:lnTo>
                    <a:pt x="2602" y="156769"/>
                  </a:lnTo>
                  <a:lnTo>
                    <a:pt x="2831" y="157341"/>
                  </a:lnTo>
                  <a:lnTo>
                    <a:pt x="3060" y="157845"/>
                  </a:lnTo>
                  <a:lnTo>
                    <a:pt x="3304" y="158316"/>
                  </a:lnTo>
                  <a:lnTo>
                    <a:pt x="3548" y="158720"/>
                  </a:lnTo>
                  <a:lnTo>
                    <a:pt x="3799" y="159090"/>
                  </a:lnTo>
                  <a:lnTo>
                    <a:pt x="4050" y="159427"/>
                  </a:lnTo>
                  <a:lnTo>
                    <a:pt x="4316" y="159696"/>
                  </a:lnTo>
                  <a:lnTo>
                    <a:pt x="4582" y="159898"/>
                  </a:lnTo>
                  <a:lnTo>
                    <a:pt x="4848" y="160032"/>
                  </a:lnTo>
                  <a:lnTo>
                    <a:pt x="5122" y="160133"/>
                  </a:lnTo>
                  <a:lnTo>
                    <a:pt x="5403"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7" y="157341"/>
                  </a:lnTo>
                  <a:lnTo>
                    <a:pt x="8189" y="156769"/>
                  </a:lnTo>
                  <a:lnTo>
                    <a:pt x="8411" y="156163"/>
                  </a:lnTo>
                  <a:lnTo>
                    <a:pt x="8625" y="155491"/>
                  </a:lnTo>
                  <a:lnTo>
                    <a:pt x="8824" y="154818"/>
                  </a:lnTo>
                  <a:lnTo>
                    <a:pt x="9024" y="154078"/>
                  </a:lnTo>
                  <a:lnTo>
                    <a:pt x="9209" y="153304"/>
                  </a:lnTo>
                  <a:lnTo>
                    <a:pt x="9386" y="152496"/>
                  </a:lnTo>
                  <a:lnTo>
                    <a:pt x="9556" y="151622"/>
                  </a:lnTo>
                  <a:lnTo>
                    <a:pt x="9719" y="150747"/>
                  </a:lnTo>
                  <a:lnTo>
                    <a:pt x="9874" y="149839"/>
                  </a:lnTo>
                  <a:lnTo>
                    <a:pt x="10014" y="148897"/>
                  </a:lnTo>
                  <a:lnTo>
                    <a:pt x="10140" y="147921"/>
                  </a:lnTo>
                  <a:lnTo>
                    <a:pt x="10266" y="146912"/>
                  </a:lnTo>
                  <a:lnTo>
                    <a:pt x="10369" y="145869"/>
                  </a:lnTo>
                  <a:lnTo>
                    <a:pt x="10465" y="144826"/>
                  </a:lnTo>
                  <a:lnTo>
                    <a:pt x="10554" y="143716"/>
                  </a:lnTo>
                  <a:lnTo>
                    <a:pt x="10628" y="142640"/>
                  </a:lnTo>
                  <a:lnTo>
                    <a:pt x="10687" y="141496"/>
                  </a:lnTo>
                  <a:lnTo>
                    <a:pt x="10731" y="140352"/>
                  </a:lnTo>
                  <a:lnTo>
                    <a:pt x="10768" y="139174"/>
                  </a:lnTo>
                  <a:lnTo>
                    <a:pt x="10790" y="137997"/>
                  </a:lnTo>
                  <a:lnTo>
                    <a:pt x="10798" y="136820"/>
                  </a:lnTo>
                  <a:lnTo>
                    <a:pt x="10790" y="135608"/>
                  </a:lnTo>
                  <a:lnTo>
                    <a:pt x="10768" y="134431"/>
                  </a:lnTo>
                  <a:lnTo>
                    <a:pt x="10731" y="133254"/>
                  </a:lnTo>
                  <a:lnTo>
                    <a:pt x="10687" y="132110"/>
                  </a:lnTo>
                  <a:lnTo>
                    <a:pt x="10628" y="131000"/>
                  </a:lnTo>
                  <a:lnTo>
                    <a:pt x="10554" y="129889"/>
                  </a:lnTo>
                  <a:lnTo>
                    <a:pt x="10465" y="128813"/>
                  </a:lnTo>
                  <a:lnTo>
                    <a:pt x="10369" y="127736"/>
                  </a:lnTo>
                  <a:lnTo>
                    <a:pt x="10266" y="126727"/>
                  </a:lnTo>
                  <a:lnTo>
                    <a:pt x="10140" y="125718"/>
                  </a:lnTo>
                  <a:lnTo>
                    <a:pt x="10014" y="124742"/>
                  </a:lnTo>
                  <a:lnTo>
                    <a:pt x="9874" y="123800"/>
                  </a:lnTo>
                  <a:lnTo>
                    <a:pt x="9719" y="122858"/>
                  </a:lnTo>
                  <a:lnTo>
                    <a:pt x="9556" y="121984"/>
                  </a:lnTo>
                  <a:lnTo>
                    <a:pt x="9386" y="121143"/>
                  </a:lnTo>
                  <a:lnTo>
                    <a:pt x="9209" y="120335"/>
                  </a:lnTo>
                  <a:lnTo>
                    <a:pt x="9024" y="119562"/>
                  </a:lnTo>
                  <a:lnTo>
                    <a:pt x="8824" y="118821"/>
                  </a:lnTo>
                  <a:lnTo>
                    <a:pt x="8625" y="118115"/>
                  </a:lnTo>
                  <a:lnTo>
                    <a:pt x="8411" y="117476"/>
                  </a:lnTo>
                  <a:lnTo>
                    <a:pt x="8189" y="116870"/>
                  </a:lnTo>
                  <a:lnTo>
                    <a:pt x="7967"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403" y="113472"/>
                  </a:lnTo>
                  <a:close/>
                  <a:moveTo>
                    <a:pt x="5122" y="226945"/>
                  </a:moveTo>
                  <a:lnTo>
                    <a:pt x="4848" y="227046"/>
                  </a:lnTo>
                  <a:lnTo>
                    <a:pt x="4582" y="227214"/>
                  </a:lnTo>
                  <a:lnTo>
                    <a:pt x="4316" y="227416"/>
                  </a:lnTo>
                  <a:lnTo>
                    <a:pt x="4050" y="227651"/>
                  </a:lnTo>
                  <a:lnTo>
                    <a:pt x="3799" y="227988"/>
                  </a:lnTo>
                  <a:lnTo>
                    <a:pt x="3548" y="228358"/>
                  </a:lnTo>
                  <a:lnTo>
                    <a:pt x="3304" y="228761"/>
                  </a:lnTo>
                  <a:lnTo>
                    <a:pt x="3060" y="229232"/>
                  </a:lnTo>
                  <a:lnTo>
                    <a:pt x="2831" y="229771"/>
                  </a:lnTo>
                  <a:lnTo>
                    <a:pt x="2602" y="230309"/>
                  </a:lnTo>
                  <a:lnTo>
                    <a:pt x="2387" y="230915"/>
                  </a:lnTo>
                  <a:lnTo>
                    <a:pt x="2173" y="231587"/>
                  </a:lnTo>
                  <a:lnTo>
                    <a:pt x="1966" y="232260"/>
                  </a:lnTo>
                  <a:lnTo>
                    <a:pt x="1774" y="233000"/>
                  </a:lnTo>
                  <a:lnTo>
                    <a:pt x="1589" y="233774"/>
                  </a:lnTo>
                  <a:lnTo>
                    <a:pt x="1404" y="234581"/>
                  </a:lnTo>
                  <a:lnTo>
                    <a:pt x="1234" y="235422"/>
                  </a:lnTo>
                  <a:lnTo>
                    <a:pt x="1079" y="236331"/>
                  </a:lnTo>
                  <a:lnTo>
                    <a:pt x="924" y="237239"/>
                  </a:lnTo>
                  <a:lnTo>
                    <a:pt x="784" y="238181"/>
                  </a:lnTo>
                  <a:lnTo>
                    <a:pt x="658" y="239157"/>
                  </a:lnTo>
                  <a:lnTo>
                    <a:pt x="532" y="240166"/>
                  </a:lnTo>
                  <a:lnTo>
                    <a:pt x="429" y="241209"/>
                  </a:lnTo>
                  <a:lnTo>
                    <a:pt x="333" y="242252"/>
                  </a:lnTo>
                  <a:lnTo>
                    <a:pt x="244" y="243328"/>
                  </a:lnTo>
                  <a:lnTo>
                    <a:pt x="170" y="244438"/>
                  </a:lnTo>
                  <a:lnTo>
                    <a:pt x="111" y="245582"/>
                  </a:lnTo>
                  <a:lnTo>
                    <a:pt x="67" y="246726"/>
                  </a:lnTo>
                  <a:lnTo>
                    <a:pt x="30" y="247903"/>
                  </a:lnTo>
                  <a:lnTo>
                    <a:pt x="8" y="249081"/>
                  </a:lnTo>
                  <a:lnTo>
                    <a:pt x="0" y="250258"/>
                  </a:lnTo>
                  <a:lnTo>
                    <a:pt x="8" y="251469"/>
                  </a:lnTo>
                  <a:lnTo>
                    <a:pt x="30" y="252647"/>
                  </a:lnTo>
                  <a:lnTo>
                    <a:pt x="67" y="253824"/>
                  </a:lnTo>
                  <a:lnTo>
                    <a:pt x="111" y="254968"/>
                  </a:lnTo>
                  <a:lnTo>
                    <a:pt x="170" y="256078"/>
                  </a:lnTo>
                  <a:lnTo>
                    <a:pt x="244" y="257188"/>
                  </a:lnTo>
                  <a:lnTo>
                    <a:pt x="333" y="258265"/>
                  </a:lnTo>
                  <a:lnTo>
                    <a:pt x="429" y="259341"/>
                  </a:lnTo>
                  <a:lnTo>
                    <a:pt x="532" y="260384"/>
                  </a:lnTo>
                  <a:lnTo>
                    <a:pt x="658" y="261360"/>
                  </a:lnTo>
                  <a:lnTo>
                    <a:pt x="784" y="262336"/>
                  </a:lnTo>
                  <a:lnTo>
                    <a:pt x="924" y="263311"/>
                  </a:lnTo>
                  <a:lnTo>
                    <a:pt x="1079" y="264220"/>
                  </a:lnTo>
                  <a:lnTo>
                    <a:pt x="1234" y="265094"/>
                  </a:lnTo>
                  <a:lnTo>
                    <a:pt x="1404" y="265935"/>
                  </a:lnTo>
                  <a:lnTo>
                    <a:pt x="1589" y="266743"/>
                  </a:lnTo>
                  <a:lnTo>
                    <a:pt x="1774" y="267516"/>
                  </a:lnTo>
                  <a:lnTo>
                    <a:pt x="1966" y="268256"/>
                  </a:lnTo>
                  <a:lnTo>
                    <a:pt x="2173" y="268963"/>
                  </a:lnTo>
                  <a:lnTo>
                    <a:pt x="2387" y="269602"/>
                  </a:lnTo>
                  <a:lnTo>
                    <a:pt x="2602" y="270208"/>
                  </a:lnTo>
                  <a:lnTo>
                    <a:pt x="2831" y="270780"/>
                  </a:lnTo>
                  <a:lnTo>
                    <a:pt x="3060" y="271318"/>
                  </a:lnTo>
                  <a:lnTo>
                    <a:pt x="3304" y="271789"/>
                  </a:lnTo>
                  <a:lnTo>
                    <a:pt x="3548" y="272193"/>
                  </a:lnTo>
                  <a:lnTo>
                    <a:pt x="3799" y="272563"/>
                  </a:lnTo>
                  <a:lnTo>
                    <a:pt x="4050" y="272865"/>
                  </a:lnTo>
                  <a:lnTo>
                    <a:pt x="4316" y="273134"/>
                  </a:lnTo>
                  <a:lnTo>
                    <a:pt x="4582" y="273336"/>
                  </a:lnTo>
                  <a:lnTo>
                    <a:pt x="4848" y="273505"/>
                  </a:lnTo>
                  <a:lnTo>
                    <a:pt x="5122" y="273572"/>
                  </a:lnTo>
                  <a:lnTo>
                    <a:pt x="5403"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7" y="270780"/>
                  </a:lnTo>
                  <a:lnTo>
                    <a:pt x="8189" y="270208"/>
                  </a:lnTo>
                  <a:lnTo>
                    <a:pt x="8411" y="269602"/>
                  </a:lnTo>
                  <a:lnTo>
                    <a:pt x="8625" y="268963"/>
                  </a:lnTo>
                  <a:lnTo>
                    <a:pt x="8824" y="268256"/>
                  </a:lnTo>
                  <a:lnTo>
                    <a:pt x="9024" y="267516"/>
                  </a:lnTo>
                  <a:lnTo>
                    <a:pt x="9209" y="266743"/>
                  </a:lnTo>
                  <a:lnTo>
                    <a:pt x="9386" y="265935"/>
                  </a:lnTo>
                  <a:lnTo>
                    <a:pt x="9556" y="265094"/>
                  </a:lnTo>
                  <a:lnTo>
                    <a:pt x="9719" y="264220"/>
                  </a:lnTo>
                  <a:lnTo>
                    <a:pt x="9874" y="263311"/>
                  </a:lnTo>
                  <a:lnTo>
                    <a:pt x="10014" y="262336"/>
                  </a:lnTo>
                  <a:lnTo>
                    <a:pt x="10140" y="261360"/>
                  </a:lnTo>
                  <a:lnTo>
                    <a:pt x="10266" y="260384"/>
                  </a:lnTo>
                  <a:lnTo>
                    <a:pt x="10369" y="259341"/>
                  </a:lnTo>
                  <a:lnTo>
                    <a:pt x="10465" y="258265"/>
                  </a:lnTo>
                  <a:lnTo>
                    <a:pt x="10554" y="257188"/>
                  </a:lnTo>
                  <a:lnTo>
                    <a:pt x="10628" y="256078"/>
                  </a:lnTo>
                  <a:lnTo>
                    <a:pt x="10687" y="254968"/>
                  </a:lnTo>
                  <a:lnTo>
                    <a:pt x="10731" y="253824"/>
                  </a:lnTo>
                  <a:lnTo>
                    <a:pt x="10768" y="252647"/>
                  </a:lnTo>
                  <a:lnTo>
                    <a:pt x="10790" y="251469"/>
                  </a:lnTo>
                  <a:lnTo>
                    <a:pt x="10798" y="250258"/>
                  </a:lnTo>
                  <a:lnTo>
                    <a:pt x="10790" y="249081"/>
                  </a:lnTo>
                  <a:lnTo>
                    <a:pt x="10768" y="247903"/>
                  </a:lnTo>
                  <a:lnTo>
                    <a:pt x="10731" y="246726"/>
                  </a:lnTo>
                  <a:lnTo>
                    <a:pt x="10687" y="245582"/>
                  </a:lnTo>
                  <a:lnTo>
                    <a:pt x="10628" y="244438"/>
                  </a:lnTo>
                  <a:lnTo>
                    <a:pt x="10554" y="243328"/>
                  </a:lnTo>
                  <a:lnTo>
                    <a:pt x="10465" y="242252"/>
                  </a:lnTo>
                  <a:lnTo>
                    <a:pt x="10369" y="241209"/>
                  </a:lnTo>
                  <a:lnTo>
                    <a:pt x="10266" y="240166"/>
                  </a:lnTo>
                  <a:lnTo>
                    <a:pt x="10140" y="239157"/>
                  </a:lnTo>
                  <a:lnTo>
                    <a:pt x="10014" y="238181"/>
                  </a:lnTo>
                  <a:lnTo>
                    <a:pt x="9874" y="237239"/>
                  </a:lnTo>
                  <a:lnTo>
                    <a:pt x="9719" y="236331"/>
                  </a:lnTo>
                  <a:lnTo>
                    <a:pt x="9556" y="235422"/>
                  </a:lnTo>
                  <a:lnTo>
                    <a:pt x="9386" y="234581"/>
                  </a:lnTo>
                  <a:lnTo>
                    <a:pt x="9209" y="233774"/>
                  </a:lnTo>
                  <a:lnTo>
                    <a:pt x="9024" y="233000"/>
                  </a:lnTo>
                  <a:lnTo>
                    <a:pt x="8824" y="232260"/>
                  </a:lnTo>
                  <a:lnTo>
                    <a:pt x="8625" y="231587"/>
                  </a:lnTo>
                  <a:lnTo>
                    <a:pt x="8411" y="230915"/>
                  </a:lnTo>
                  <a:lnTo>
                    <a:pt x="8189" y="230309"/>
                  </a:lnTo>
                  <a:lnTo>
                    <a:pt x="7967"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22" y="340384"/>
                  </a:moveTo>
                  <a:lnTo>
                    <a:pt x="4848" y="340485"/>
                  </a:lnTo>
                  <a:lnTo>
                    <a:pt x="4582" y="340653"/>
                  </a:lnTo>
                  <a:lnTo>
                    <a:pt x="4316" y="340855"/>
                  </a:lnTo>
                  <a:lnTo>
                    <a:pt x="4050" y="341124"/>
                  </a:lnTo>
                  <a:lnTo>
                    <a:pt x="3799" y="341426"/>
                  </a:lnTo>
                  <a:lnTo>
                    <a:pt x="3548" y="341797"/>
                  </a:lnTo>
                  <a:lnTo>
                    <a:pt x="3304" y="342200"/>
                  </a:lnTo>
                  <a:lnTo>
                    <a:pt x="3060" y="342671"/>
                  </a:lnTo>
                  <a:lnTo>
                    <a:pt x="2831" y="343209"/>
                  </a:lnTo>
                  <a:lnTo>
                    <a:pt x="2602" y="343748"/>
                  </a:lnTo>
                  <a:lnTo>
                    <a:pt x="2387" y="344387"/>
                  </a:lnTo>
                  <a:lnTo>
                    <a:pt x="2173" y="345026"/>
                  </a:lnTo>
                  <a:lnTo>
                    <a:pt x="1966" y="345733"/>
                  </a:lnTo>
                  <a:lnTo>
                    <a:pt x="1774" y="346439"/>
                  </a:lnTo>
                  <a:lnTo>
                    <a:pt x="1589" y="347213"/>
                  </a:lnTo>
                  <a:lnTo>
                    <a:pt x="1404" y="348054"/>
                  </a:lnTo>
                  <a:lnTo>
                    <a:pt x="1234" y="348895"/>
                  </a:lnTo>
                  <a:lnTo>
                    <a:pt x="1079" y="349770"/>
                  </a:lnTo>
                  <a:lnTo>
                    <a:pt x="924" y="350678"/>
                  </a:lnTo>
                  <a:lnTo>
                    <a:pt x="784" y="351620"/>
                  </a:lnTo>
                  <a:lnTo>
                    <a:pt x="658" y="352595"/>
                  </a:lnTo>
                  <a:lnTo>
                    <a:pt x="532" y="353605"/>
                  </a:lnTo>
                  <a:lnTo>
                    <a:pt x="429" y="354648"/>
                  </a:lnTo>
                  <a:lnTo>
                    <a:pt x="333" y="355724"/>
                  </a:lnTo>
                  <a:lnTo>
                    <a:pt x="244" y="356801"/>
                  </a:lnTo>
                  <a:lnTo>
                    <a:pt x="170" y="357911"/>
                  </a:lnTo>
                  <a:lnTo>
                    <a:pt x="111" y="359021"/>
                  </a:lnTo>
                  <a:lnTo>
                    <a:pt x="67" y="360165"/>
                  </a:lnTo>
                  <a:lnTo>
                    <a:pt x="30" y="361342"/>
                  </a:lnTo>
                  <a:lnTo>
                    <a:pt x="8" y="362520"/>
                  </a:lnTo>
                  <a:lnTo>
                    <a:pt x="0" y="363697"/>
                  </a:lnTo>
                  <a:lnTo>
                    <a:pt x="8" y="364908"/>
                  </a:lnTo>
                  <a:lnTo>
                    <a:pt x="30" y="366086"/>
                  </a:lnTo>
                  <a:lnTo>
                    <a:pt x="67" y="367263"/>
                  </a:lnTo>
                  <a:lnTo>
                    <a:pt x="111" y="368407"/>
                  </a:lnTo>
                  <a:lnTo>
                    <a:pt x="170" y="369517"/>
                  </a:lnTo>
                  <a:lnTo>
                    <a:pt x="244" y="370627"/>
                  </a:lnTo>
                  <a:lnTo>
                    <a:pt x="333" y="371704"/>
                  </a:lnTo>
                  <a:lnTo>
                    <a:pt x="429" y="372780"/>
                  </a:lnTo>
                  <a:lnTo>
                    <a:pt x="532" y="373823"/>
                  </a:lnTo>
                  <a:lnTo>
                    <a:pt x="658" y="374799"/>
                  </a:lnTo>
                  <a:lnTo>
                    <a:pt x="784" y="375808"/>
                  </a:lnTo>
                  <a:lnTo>
                    <a:pt x="924" y="376750"/>
                  </a:lnTo>
                  <a:lnTo>
                    <a:pt x="1079" y="377658"/>
                  </a:lnTo>
                  <a:lnTo>
                    <a:pt x="1234" y="378533"/>
                  </a:lnTo>
                  <a:lnTo>
                    <a:pt x="1404" y="379374"/>
                  </a:lnTo>
                  <a:lnTo>
                    <a:pt x="1589" y="380215"/>
                  </a:lnTo>
                  <a:lnTo>
                    <a:pt x="1774" y="380989"/>
                  </a:lnTo>
                  <a:lnTo>
                    <a:pt x="1966" y="381695"/>
                  </a:lnTo>
                  <a:lnTo>
                    <a:pt x="2173" y="382402"/>
                  </a:lnTo>
                  <a:lnTo>
                    <a:pt x="2387" y="383041"/>
                  </a:lnTo>
                  <a:lnTo>
                    <a:pt x="2602" y="383680"/>
                  </a:lnTo>
                  <a:lnTo>
                    <a:pt x="2831" y="384218"/>
                  </a:lnTo>
                  <a:lnTo>
                    <a:pt x="3060" y="384757"/>
                  </a:lnTo>
                  <a:lnTo>
                    <a:pt x="3304" y="385228"/>
                  </a:lnTo>
                  <a:lnTo>
                    <a:pt x="3548" y="385631"/>
                  </a:lnTo>
                  <a:lnTo>
                    <a:pt x="3799" y="386001"/>
                  </a:lnTo>
                  <a:lnTo>
                    <a:pt x="4050" y="386304"/>
                  </a:lnTo>
                  <a:lnTo>
                    <a:pt x="4316" y="386573"/>
                  </a:lnTo>
                  <a:lnTo>
                    <a:pt x="4582" y="386775"/>
                  </a:lnTo>
                  <a:lnTo>
                    <a:pt x="4848" y="386943"/>
                  </a:lnTo>
                  <a:lnTo>
                    <a:pt x="5122"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7" y="384218"/>
                  </a:lnTo>
                  <a:lnTo>
                    <a:pt x="8189" y="383680"/>
                  </a:lnTo>
                  <a:lnTo>
                    <a:pt x="8411" y="383041"/>
                  </a:lnTo>
                  <a:lnTo>
                    <a:pt x="8625" y="382402"/>
                  </a:lnTo>
                  <a:lnTo>
                    <a:pt x="8824" y="381695"/>
                  </a:lnTo>
                  <a:lnTo>
                    <a:pt x="9024" y="380989"/>
                  </a:lnTo>
                  <a:lnTo>
                    <a:pt x="9209" y="380215"/>
                  </a:lnTo>
                  <a:lnTo>
                    <a:pt x="9386" y="379374"/>
                  </a:lnTo>
                  <a:lnTo>
                    <a:pt x="9556" y="378533"/>
                  </a:lnTo>
                  <a:lnTo>
                    <a:pt x="9719" y="377658"/>
                  </a:lnTo>
                  <a:lnTo>
                    <a:pt x="9874" y="376750"/>
                  </a:lnTo>
                  <a:lnTo>
                    <a:pt x="10014" y="375808"/>
                  </a:lnTo>
                  <a:lnTo>
                    <a:pt x="10140" y="374799"/>
                  </a:lnTo>
                  <a:lnTo>
                    <a:pt x="10266" y="373823"/>
                  </a:lnTo>
                  <a:lnTo>
                    <a:pt x="10369" y="372780"/>
                  </a:lnTo>
                  <a:lnTo>
                    <a:pt x="10465" y="371704"/>
                  </a:lnTo>
                  <a:lnTo>
                    <a:pt x="10554" y="370627"/>
                  </a:lnTo>
                  <a:lnTo>
                    <a:pt x="10628" y="369517"/>
                  </a:lnTo>
                  <a:lnTo>
                    <a:pt x="10687" y="368407"/>
                  </a:lnTo>
                  <a:lnTo>
                    <a:pt x="10731" y="367263"/>
                  </a:lnTo>
                  <a:lnTo>
                    <a:pt x="10768" y="366086"/>
                  </a:lnTo>
                  <a:lnTo>
                    <a:pt x="10790" y="364908"/>
                  </a:lnTo>
                  <a:lnTo>
                    <a:pt x="10798" y="363697"/>
                  </a:lnTo>
                  <a:lnTo>
                    <a:pt x="10790" y="362520"/>
                  </a:lnTo>
                  <a:lnTo>
                    <a:pt x="10768" y="361342"/>
                  </a:lnTo>
                  <a:lnTo>
                    <a:pt x="10731" y="360165"/>
                  </a:lnTo>
                  <a:lnTo>
                    <a:pt x="10687" y="359021"/>
                  </a:lnTo>
                  <a:lnTo>
                    <a:pt x="10628" y="357911"/>
                  </a:lnTo>
                  <a:lnTo>
                    <a:pt x="10554" y="356801"/>
                  </a:lnTo>
                  <a:lnTo>
                    <a:pt x="10465" y="355724"/>
                  </a:lnTo>
                  <a:lnTo>
                    <a:pt x="10369" y="354648"/>
                  </a:lnTo>
                  <a:lnTo>
                    <a:pt x="10266" y="353605"/>
                  </a:lnTo>
                  <a:lnTo>
                    <a:pt x="10140" y="352595"/>
                  </a:lnTo>
                  <a:lnTo>
                    <a:pt x="10014" y="351620"/>
                  </a:lnTo>
                  <a:lnTo>
                    <a:pt x="9874" y="350678"/>
                  </a:lnTo>
                  <a:lnTo>
                    <a:pt x="9719" y="349770"/>
                  </a:lnTo>
                  <a:lnTo>
                    <a:pt x="9556" y="348895"/>
                  </a:lnTo>
                  <a:lnTo>
                    <a:pt x="9386" y="348054"/>
                  </a:lnTo>
                  <a:lnTo>
                    <a:pt x="9209" y="347213"/>
                  </a:lnTo>
                  <a:lnTo>
                    <a:pt x="9024" y="346439"/>
                  </a:lnTo>
                  <a:lnTo>
                    <a:pt x="8824" y="345733"/>
                  </a:lnTo>
                  <a:lnTo>
                    <a:pt x="8625" y="345026"/>
                  </a:lnTo>
                  <a:lnTo>
                    <a:pt x="8411" y="344387"/>
                  </a:lnTo>
                  <a:lnTo>
                    <a:pt x="8189" y="343748"/>
                  </a:lnTo>
                  <a:lnTo>
                    <a:pt x="7967"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403" y="453822"/>
                  </a:moveTo>
                  <a:lnTo>
                    <a:pt x="5122" y="453856"/>
                  </a:lnTo>
                  <a:lnTo>
                    <a:pt x="4848" y="453957"/>
                  </a:lnTo>
                  <a:lnTo>
                    <a:pt x="4582" y="454092"/>
                  </a:lnTo>
                  <a:lnTo>
                    <a:pt x="4316" y="454293"/>
                  </a:lnTo>
                  <a:lnTo>
                    <a:pt x="4050" y="454562"/>
                  </a:lnTo>
                  <a:lnTo>
                    <a:pt x="3799" y="454865"/>
                  </a:lnTo>
                  <a:lnTo>
                    <a:pt x="3548" y="455235"/>
                  </a:lnTo>
                  <a:lnTo>
                    <a:pt x="3304" y="455639"/>
                  </a:lnTo>
                  <a:lnTo>
                    <a:pt x="3060" y="456110"/>
                  </a:lnTo>
                  <a:lnTo>
                    <a:pt x="2831" y="456615"/>
                  </a:lnTo>
                  <a:lnTo>
                    <a:pt x="2602" y="457153"/>
                  </a:lnTo>
                  <a:lnTo>
                    <a:pt x="2387" y="457758"/>
                  </a:lnTo>
                  <a:lnTo>
                    <a:pt x="2173" y="458398"/>
                  </a:lnTo>
                  <a:lnTo>
                    <a:pt x="1966" y="459104"/>
                  </a:lnTo>
                  <a:lnTo>
                    <a:pt x="1774" y="459811"/>
                  </a:lnTo>
                  <a:lnTo>
                    <a:pt x="1589" y="460584"/>
                  </a:lnTo>
                  <a:lnTo>
                    <a:pt x="1404" y="461392"/>
                  </a:lnTo>
                  <a:lnTo>
                    <a:pt x="1234" y="462233"/>
                  </a:lnTo>
                  <a:lnTo>
                    <a:pt x="1079" y="463141"/>
                  </a:lnTo>
                  <a:lnTo>
                    <a:pt x="924" y="464049"/>
                  </a:lnTo>
                  <a:lnTo>
                    <a:pt x="784" y="464991"/>
                  </a:lnTo>
                  <a:lnTo>
                    <a:pt x="658" y="465967"/>
                  </a:lnTo>
                  <a:lnTo>
                    <a:pt x="532" y="466976"/>
                  </a:lnTo>
                  <a:lnTo>
                    <a:pt x="429" y="468019"/>
                  </a:lnTo>
                  <a:lnTo>
                    <a:pt x="333" y="469062"/>
                  </a:lnTo>
                  <a:lnTo>
                    <a:pt x="244" y="470172"/>
                  </a:lnTo>
                  <a:lnTo>
                    <a:pt x="170" y="471282"/>
                  </a:lnTo>
                  <a:lnTo>
                    <a:pt x="111" y="472426"/>
                  </a:lnTo>
                  <a:lnTo>
                    <a:pt x="67" y="473570"/>
                  </a:lnTo>
                  <a:lnTo>
                    <a:pt x="30" y="474747"/>
                  </a:lnTo>
                  <a:lnTo>
                    <a:pt x="8" y="475958"/>
                  </a:lnTo>
                  <a:lnTo>
                    <a:pt x="0" y="477170"/>
                  </a:lnTo>
                  <a:lnTo>
                    <a:pt x="8" y="478381"/>
                  </a:lnTo>
                  <a:lnTo>
                    <a:pt x="30" y="479558"/>
                  </a:lnTo>
                  <a:lnTo>
                    <a:pt x="67" y="480702"/>
                  </a:lnTo>
                  <a:lnTo>
                    <a:pt x="111" y="481879"/>
                  </a:lnTo>
                  <a:lnTo>
                    <a:pt x="170" y="482989"/>
                  </a:lnTo>
                  <a:lnTo>
                    <a:pt x="244" y="484100"/>
                  </a:lnTo>
                  <a:lnTo>
                    <a:pt x="333" y="485176"/>
                  </a:lnTo>
                  <a:lnTo>
                    <a:pt x="429" y="486253"/>
                  </a:lnTo>
                  <a:lnTo>
                    <a:pt x="532" y="487262"/>
                  </a:lnTo>
                  <a:lnTo>
                    <a:pt x="658" y="488271"/>
                  </a:lnTo>
                  <a:lnTo>
                    <a:pt x="784" y="489247"/>
                  </a:lnTo>
                  <a:lnTo>
                    <a:pt x="924" y="490189"/>
                  </a:lnTo>
                  <a:lnTo>
                    <a:pt x="1079" y="491131"/>
                  </a:lnTo>
                  <a:lnTo>
                    <a:pt x="1234" y="492005"/>
                  </a:lnTo>
                  <a:lnTo>
                    <a:pt x="1404" y="492846"/>
                  </a:lnTo>
                  <a:lnTo>
                    <a:pt x="1589" y="493654"/>
                  </a:lnTo>
                  <a:lnTo>
                    <a:pt x="1774" y="494428"/>
                  </a:lnTo>
                  <a:lnTo>
                    <a:pt x="1966" y="495168"/>
                  </a:lnTo>
                  <a:lnTo>
                    <a:pt x="2173" y="495874"/>
                  </a:lnTo>
                  <a:lnTo>
                    <a:pt x="2387" y="496513"/>
                  </a:lnTo>
                  <a:lnTo>
                    <a:pt x="2602" y="497119"/>
                  </a:lnTo>
                  <a:lnTo>
                    <a:pt x="2831" y="497691"/>
                  </a:lnTo>
                  <a:lnTo>
                    <a:pt x="3060" y="498195"/>
                  </a:lnTo>
                  <a:lnTo>
                    <a:pt x="3304" y="498666"/>
                  </a:lnTo>
                  <a:lnTo>
                    <a:pt x="3548" y="499104"/>
                  </a:lnTo>
                  <a:lnTo>
                    <a:pt x="3799" y="499474"/>
                  </a:lnTo>
                  <a:lnTo>
                    <a:pt x="4050" y="499777"/>
                  </a:lnTo>
                  <a:lnTo>
                    <a:pt x="4316" y="500046"/>
                  </a:lnTo>
                  <a:lnTo>
                    <a:pt x="4582" y="500248"/>
                  </a:lnTo>
                  <a:lnTo>
                    <a:pt x="4848" y="500382"/>
                  </a:lnTo>
                  <a:lnTo>
                    <a:pt x="5122" y="500483"/>
                  </a:lnTo>
                  <a:lnTo>
                    <a:pt x="5403"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7" y="497691"/>
                  </a:lnTo>
                  <a:lnTo>
                    <a:pt x="8189" y="497119"/>
                  </a:lnTo>
                  <a:lnTo>
                    <a:pt x="8411" y="496513"/>
                  </a:lnTo>
                  <a:lnTo>
                    <a:pt x="8625" y="495874"/>
                  </a:lnTo>
                  <a:lnTo>
                    <a:pt x="8824" y="495168"/>
                  </a:lnTo>
                  <a:lnTo>
                    <a:pt x="9024" y="494428"/>
                  </a:lnTo>
                  <a:lnTo>
                    <a:pt x="9209" y="493654"/>
                  </a:lnTo>
                  <a:lnTo>
                    <a:pt x="9386" y="492846"/>
                  </a:lnTo>
                  <a:lnTo>
                    <a:pt x="9556" y="492005"/>
                  </a:lnTo>
                  <a:lnTo>
                    <a:pt x="9719" y="491131"/>
                  </a:lnTo>
                  <a:lnTo>
                    <a:pt x="9874" y="490189"/>
                  </a:lnTo>
                  <a:lnTo>
                    <a:pt x="10014" y="489247"/>
                  </a:lnTo>
                  <a:lnTo>
                    <a:pt x="10140" y="488271"/>
                  </a:lnTo>
                  <a:lnTo>
                    <a:pt x="10266" y="487262"/>
                  </a:lnTo>
                  <a:lnTo>
                    <a:pt x="10369" y="486253"/>
                  </a:lnTo>
                  <a:lnTo>
                    <a:pt x="10465" y="485176"/>
                  </a:lnTo>
                  <a:lnTo>
                    <a:pt x="10554" y="484100"/>
                  </a:lnTo>
                  <a:lnTo>
                    <a:pt x="10628" y="482989"/>
                  </a:lnTo>
                  <a:lnTo>
                    <a:pt x="10687" y="481879"/>
                  </a:lnTo>
                  <a:lnTo>
                    <a:pt x="10731" y="480702"/>
                  </a:lnTo>
                  <a:lnTo>
                    <a:pt x="10768" y="479558"/>
                  </a:lnTo>
                  <a:lnTo>
                    <a:pt x="10790" y="478381"/>
                  </a:lnTo>
                  <a:lnTo>
                    <a:pt x="10798" y="477170"/>
                  </a:lnTo>
                  <a:lnTo>
                    <a:pt x="10790" y="475958"/>
                  </a:lnTo>
                  <a:lnTo>
                    <a:pt x="10768" y="474747"/>
                  </a:lnTo>
                  <a:lnTo>
                    <a:pt x="10731" y="473570"/>
                  </a:lnTo>
                  <a:lnTo>
                    <a:pt x="10687" y="472426"/>
                  </a:lnTo>
                  <a:lnTo>
                    <a:pt x="10628" y="471282"/>
                  </a:lnTo>
                  <a:lnTo>
                    <a:pt x="10554" y="470172"/>
                  </a:lnTo>
                  <a:lnTo>
                    <a:pt x="10465" y="469062"/>
                  </a:lnTo>
                  <a:lnTo>
                    <a:pt x="10369" y="468019"/>
                  </a:lnTo>
                  <a:lnTo>
                    <a:pt x="10266" y="466976"/>
                  </a:lnTo>
                  <a:lnTo>
                    <a:pt x="10140" y="465967"/>
                  </a:lnTo>
                  <a:lnTo>
                    <a:pt x="10014" y="464991"/>
                  </a:lnTo>
                  <a:lnTo>
                    <a:pt x="9874" y="464049"/>
                  </a:lnTo>
                  <a:lnTo>
                    <a:pt x="9719" y="463141"/>
                  </a:lnTo>
                  <a:lnTo>
                    <a:pt x="9556" y="462233"/>
                  </a:lnTo>
                  <a:lnTo>
                    <a:pt x="9386" y="461392"/>
                  </a:lnTo>
                  <a:lnTo>
                    <a:pt x="9209" y="460584"/>
                  </a:lnTo>
                  <a:lnTo>
                    <a:pt x="9024" y="459811"/>
                  </a:lnTo>
                  <a:lnTo>
                    <a:pt x="8824" y="459104"/>
                  </a:lnTo>
                  <a:lnTo>
                    <a:pt x="8625" y="458398"/>
                  </a:lnTo>
                  <a:lnTo>
                    <a:pt x="8411" y="457758"/>
                  </a:lnTo>
                  <a:lnTo>
                    <a:pt x="8189" y="457153"/>
                  </a:lnTo>
                  <a:lnTo>
                    <a:pt x="7967"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403" y="453822"/>
                  </a:lnTo>
                  <a:close/>
                  <a:moveTo>
                    <a:pt x="5122" y="567059"/>
                  </a:moveTo>
                  <a:lnTo>
                    <a:pt x="4848" y="567160"/>
                  </a:lnTo>
                  <a:lnTo>
                    <a:pt x="4582" y="567328"/>
                  </a:lnTo>
                  <a:lnTo>
                    <a:pt x="4316" y="567530"/>
                  </a:lnTo>
                  <a:lnTo>
                    <a:pt x="4050" y="567766"/>
                  </a:lnTo>
                  <a:lnTo>
                    <a:pt x="3799" y="568102"/>
                  </a:lnTo>
                  <a:lnTo>
                    <a:pt x="3548" y="568472"/>
                  </a:lnTo>
                  <a:lnTo>
                    <a:pt x="3304" y="568876"/>
                  </a:lnTo>
                  <a:lnTo>
                    <a:pt x="3060" y="569347"/>
                  </a:lnTo>
                  <a:lnTo>
                    <a:pt x="2831" y="569885"/>
                  </a:lnTo>
                  <a:lnTo>
                    <a:pt x="2602" y="570423"/>
                  </a:lnTo>
                  <a:lnTo>
                    <a:pt x="2387" y="571029"/>
                  </a:lnTo>
                  <a:lnTo>
                    <a:pt x="2173" y="571702"/>
                  </a:lnTo>
                  <a:lnTo>
                    <a:pt x="1966" y="572408"/>
                  </a:lnTo>
                  <a:lnTo>
                    <a:pt x="1774" y="573115"/>
                  </a:lnTo>
                  <a:lnTo>
                    <a:pt x="1589" y="573889"/>
                  </a:lnTo>
                  <a:lnTo>
                    <a:pt x="1404" y="574730"/>
                  </a:lnTo>
                  <a:lnTo>
                    <a:pt x="1234" y="575571"/>
                  </a:lnTo>
                  <a:lnTo>
                    <a:pt x="1079" y="576445"/>
                  </a:lnTo>
                  <a:lnTo>
                    <a:pt x="924" y="577354"/>
                  </a:lnTo>
                  <a:lnTo>
                    <a:pt x="784" y="578296"/>
                  </a:lnTo>
                  <a:lnTo>
                    <a:pt x="658" y="579271"/>
                  </a:lnTo>
                  <a:lnTo>
                    <a:pt x="532" y="580280"/>
                  </a:lnTo>
                  <a:lnTo>
                    <a:pt x="429" y="581323"/>
                  </a:lnTo>
                  <a:lnTo>
                    <a:pt x="333" y="582400"/>
                  </a:lnTo>
                  <a:lnTo>
                    <a:pt x="244" y="583476"/>
                  </a:lnTo>
                  <a:lnTo>
                    <a:pt x="170" y="584586"/>
                  </a:lnTo>
                  <a:lnTo>
                    <a:pt x="111" y="585697"/>
                  </a:lnTo>
                  <a:lnTo>
                    <a:pt x="67" y="586840"/>
                  </a:lnTo>
                  <a:lnTo>
                    <a:pt x="30" y="588018"/>
                  </a:lnTo>
                  <a:lnTo>
                    <a:pt x="8" y="589195"/>
                  </a:lnTo>
                  <a:lnTo>
                    <a:pt x="0" y="590373"/>
                  </a:lnTo>
                  <a:lnTo>
                    <a:pt x="8" y="591618"/>
                  </a:lnTo>
                  <a:lnTo>
                    <a:pt x="30" y="592795"/>
                  </a:lnTo>
                  <a:lnTo>
                    <a:pt x="67" y="593972"/>
                  </a:lnTo>
                  <a:lnTo>
                    <a:pt x="111" y="595150"/>
                  </a:lnTo>
                  <a:lnTo>
                    <a:pt x="170" y="596294"/>
                  </a:lnTo>
                  <a:lnTo>
                    <a:pt x="244" y="597404"/>
                  </a:lnTo>
                  <a:lnTo>
                    <a:pt x="333" y="598480"/>
                  </a:lnTo>
                  <a:lnTo>
                    <a:pt x="429" y="599557"/>
                  </a:lnTo>
                  <a:lnTo>
                    <a:pt x="532" y="600600"/>
                  </a:lnTo>
                  <a:lnTo>
                    <a:pt x="658" y="601609"/>
                  </a:lnTo>
                  <a:lnTo>
                    <a:pt x="784" y="602585"/>
                  </a:lnTo>
                  <a:lnTo>
                    <a:pt x="924" y="603527"/>
                  </a:lnTo>
                  <a:lnTo>
                    <a:pt x="1079" y="604435"/>
                  </a:lnTo>
                  <a:lnTo>
                    <a:pt x="1234" y="605310"/>
                  </a:lnTo>
                  <a:lnTo>
                    <a:pt x="1404" y="606151"/>
                  </a:lnTo>
                  <a:lnTo>
                    <a:pt x="1589" y="606958"/>
                  </a:lnTo>
                  <a:lnTo>
                    <a:pt x="1774" y="607732"/>
                  </a:lnTo>
                  <a:lnTo>
                    <a:pt x="1966" y="608472"/>
                  </a:lnTo>
                  <a:lnTo>
                    <a:pt x="2173" y="609145"/>
                  </a:lnTo>
                  <a:lnTo>
                    <a:pt x="2387" y="609784"/>
                  </a:lnTo>
                  <a:lnTo>
                    <a:pt x="2602" y="610389"/>
                  </a:lnTo>
                  <a:lnTo>
                    <a:pt x="2831" y="610961"/>
                  </a:lnTo>
                  <a:lnTo>
                    <a:pt x="3060" y="611466"/>
                  </a:lnTo>
                  <a:lnTo>
                    <a:pt x="3304" y="611937"/>
                  </a:lnTo>
                  <a:lnTo>
                    <a:pt x="3548" y="612341"/>
                  </a:lnTo>
                  <a:lnTo>
                    <a:pt x="3799" y="612711"/>
                  </a:lnTo>
                  <a:lnTo>
                    <a:pt x="4050" y="613013"/>
                  </a:lnTo>
                  <a:lnTo>
                    <a:pt x="4316" y="613249"/>
                  </a:lnTo>
                  <a:lnTo>
                    <a:pt x="4582" y="613451"/>
                  </a:lnTo>
                  <a:lnTo>
                    <a:pt x="4848" y="613619"/>
                  </a:lnTo>
                  <a:lnTo>
                    <a:pt x="5122" y="613686"/>
                  </a:lnTo>
                  <a:lnTo>
                    <a:pt x="5403"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7" y="610961"/>
                  </a:lnTo>
                  <a:lnTo>
                    <a:pt x="8189" y="610389"/>
                  </a:lnTo>
                  <a:lnTo>
                    <a:pt x="8411" y="609784"/>
                  </a:lnTo>
                  <a:lnTo>
                    <a:pt x="8625" y="609145"/>
                  </a:lnTo>
                  <a:lnTo>
                    <a:pt x="8824" y="608472"/>
                  </a:lnTo>
                  <a:lnTo>
                    <a:pt x="9024" y="607732"/>
                  </a:lnTo>
                  <a:lnTo>
                    <a:pt x="9209" y="606958"/>
                  </a:lnTo>
                  <a:lnTo>
                    <a:pt x="9386" y="606151"/>
                  </a:lnTo>
                  <a:lnTo>
                    <a:pt x="9556" y="605310"/>
                  </a:lnTo>
                  <a:lnTo>
                    <a:pt x="9719" y="604435"/>
                  </a:lnTo>
                  <a:lnTo>
                    <a:pt x="9874" y="603527"/>
                  </a:lnTo>
                  <a:lnTo>
                    <a:pt x="10014" y="602585"/>
                  </a:lnTo>
                  <a:lnTo>
                    <a:pt x="10140" y="601609"/>
                  </a:lnTo>
                  <a:lnTo>
                    <a:pt x="10266" y="600600"/>
                  </a:lnTo>
                  <a:lnTo>
                    <a:pt x="10369" y="599557"/>
                  </a:lnTo>
                  <a:lnTo>
                    <a:pt x="10465" y="598480"/>
                  </a:lnTo>
                  <a:lnTo>
                    <a:pt x="10554" y="597404"/>
                  </a:lnTo>
                  <a:lnTo>
                    <a:pt x="10628" y="596294"/>
                  </a:lnTo>
                  <a:lnTo>
                    <a:pt x="10687" y="595150"/>
                  </a:lnTo>
                  <a:lnTo>
                    <a:pt x="10731" y="593972"/>
                  </a:lnTo>
                  <a:lnTo>
                    <a:pt x="10768" y="592795"/>
                  </a:lnTo>
                  <a:lnTo>
                    <a:pt x="10790" y="591618"/>
                  </a:lnTo>
                  <a:lnTo>
                    <a:pt x="10798" y="590373"/>
                  </a:lnTo>
                  <a:lnTo>
                    <a:pt x="10790" y="589195"/>
                  </a:lnTo>
                  <a:lnTo>
                    <a:pt x="10768" y="588018"/>
                  </a:lnTo>
                  <a:lnTo>
                    <a:pt x="10731" y="586840"/>
                  </a:lnTo>
                  <a:lnTo>
                    <a:pt x="10687" y="585697"/>
                  </a:lnTo>
                  <a:lnTo>
                    <a:pt x="10628" y="584586"/>
                  </a:lnTo>
                  <a:lnTo>
                    <a:pt x="10554" y="583476"/>
                  </a:lnTo>
                  <a:lnTo>
                    <a:pt x="10465" y="582400"/>
                  </a:lnTo>
                  <a:lnTo>
                    <a:pt x="10369" y="581323"/>
                  </a:lnTo>
                  <a:lnTo>
                    <a:pt x="10266" y="580280"/>
                  </a:lnTo>
                  <a:lnTo>
                    <a:pt x="10140" y="579271"/>
                  </a:lnTo>
                  <a:lnTo>
                    <a:pt x="10014" y="578296"/>
                  </a:lnTo>
                  <a:lnTo>
                    <a:pt x="9874" y="577354"/>
                  </a:lnTo>
                  <a:lnTo>
                    <a:pt x="9719" y="576445"/>
                  </a:lnTo>
                  <a:lnTo>
                    <a:pt x="9556" y="575571"/>
                  </a:lnTo>
                  <a:lnTo>
                    <a:pt x="9386" y="574730"/>
                  </a:lnTo>
                  <a:lnTo>
                    <a:pt x="9209" y="573889"/>
                  </a:lnTo>
                  <a:lnTo>
                    <a:pt x="9024" y="573115"/>
                  </a:lnTo>
                  <a:lnTo>
                    <a:pt x="8824" y="572408"/>
                  </a:lnTo>
                  <a:lnTo>
                    <a:pt x="8625" y="571702"/>
                  </a:lnTo>
                  <a:lnTo>
                    <a:pt x="8411" y="571029"/>
                  </a:lnTo>
                  <a:lnTo>
                    <a:pt x="8189" y="570423"/>
                  </a:lnTo>
                  <a:lnTo>
                    <a:pt x="7967"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7"/>
            <p:cNvSpPr/>
            <p:nvPr/>
          </p:nvSpPr>
          <p:spPr>
            <a:xfrm>
              <a:off x="10673645" y="1504158"/>
              <a:ext cx="55637" cy="742601"/>
            </a:xfrm>
            <a:custGeom>
              <a:avLst/>
              <a:gdLst/>
              <a:ahLst/>
              <a:cxnLst/>
              <a:rect l="l" t="t" r="r" b="b"/>
              <a:pathLst>
                <a:path w="10798" h="613720" extrusionOk="0">
                  <a:moveTo>
                    <a:pt x="5396" y="0"/>
                  </a:moveTo>
                  <a:lnTo>
                    <a:pt x="5115" y="34"/>
                  </a:lnTo>
                  <a:lnTo>
                    <a:pt x="4841" y="135"/>
                  </a:lnTo>
                  <a:lnTo>
                    <a:pt x="4568" y="269"/>
                  </a:lnTo>
                  <a:lnTo>
                    <a:pt x="4302" y="471"/>
                  </a:lnTo>
                  <a:lnTo>
                    <a:pt x="4036" y="740"/>
                  </a:lnTo>
                  <a:lnTo>
                    <a:pt x="3777" y="1043"/>
                  </a:lnTo>
                  <a:lnTo>
                    <a:pt x="3526" y="1413"/>
                  </a:lnTo>
                  <a:lnTo>
                    <a:pt x="3282" y="1850"/>
                  </a:lnTo>
                  <a:lnTo>
                    <a:pt x="3038" y="2321"/>
                  </a:lnTo>
                  <a:lnTo>
                    <a:pt x="2809" y="2826"/>
                  </a:lnTo>
                  <a:lnTo>
                    <a:pt x="2580" y="3398"/>
                  </a:lnTo>
                  <a:lnTo>
                    <a:pt x="2358" y="4003"/>
                  </a:lnTo>
                  <a:lnTo>
                    <a:pt x="2151" y="4643"/>
                  </a:lnTo>
                  <a:lnTo>
                    <a:pt x="1944" y="5349"/>
                  </a:lnTo>
                  <a:lnTo>
                    <a:pt x="1752" y="6089"/>
                  </a:lnTo>
                  <a:lnTo>
                    <a:pt x="1567" y="6863"/>
                  </a:lnTo>
                  <a:lnTo>
                    <a:pt x="1390" y="7670"/>
                  </a:lnTo>
                  <a:lnTo>
                    <a:pt x="1220" y="8511"/>
                  </a:lnTo>
                  <a:lnTo>
                    <a:pt x="1057" y="9420"/>
                  </a:lnTo>
                  <a:lnTo>
                    <a:pt x="910" y="10328"/>
                  </a:lnTo>
                  <a:lnTo>
                    <a:pt x="769" y="11270"/>
                  </a:lnTo>
                  <a:lnTo>
                    <a:pt x="644" y="12245"/>
                  </a:lnTo>
                  <a:lnTo>
                    <a:pt x="525" y="13255"/>
                  </a:lnTo>
                  <a:lnTo>
                    <a:pt x="422" y="14298"/>
                  </a:lnTo>
                  <a:lnTo>
                    <a:pt x="326" y="15340"/>
                  </a:lnTo>
                  <a:lnTo>
                    <a:pt x="237" y="16417"/>
                  </a:lnTo>
                  <a:lnTo>
                    <a:pt x="171" y="17527"/>
                  </a:lnTo>
                  <a:lnTo>
                    <a:pt x="111" y="18671"/>
                  </a:lnTo>
                  <a:lnTo>
                    <a:pt x="60" y="19815"/>
                  </a:lnTo>
                  <a:lnTo>
                    <a:pt x="30" y="20959"/>
                  </a:lnTo>
                  <a:lnTo>
                    <a:pt x="8" y="22136"/>
                  </a:lnTo>
                  <a:lnTo>
                    <a:pt x="1" y="23347"/>
                  </a:lnTo>
                  <a:lnTo>
                    <a:pt x="8" y="24558"/>
                  </a:lnTo>
                  <a:lnTo>
                    <a:pt x="30" y="25736"/>
                  </a:lnTo>
                  <a:lnTo>
                    <a:pt x="60" y="26879"/>
                  </a:lnTo>
                  <a:lnTo>
                    <a:pt x="111" y="28023"/>
                  </a:lnTo>
                  <a:lnTo>
                    <a:pt x="171" y="29167"/>
                  </a:lnTo>
                  <a:lnTo>
                    <a:pt x="237" y="30277"/>
                  </a:lnTo>
                  <a:lnTo>
                    <a:pt x="326" y="31354"/>
                  </a:lnTo>
                  <a:lnTo>
                    <a:pt x="422" y="32397"/>
                  </a:lnTo>
                  <a:lnTo>
                    <a:pt x="525" y="33440"/>
                  </a:lnTo>
                  <a:lnTo>
                    <a:pt x="644" y="34449"/>
                  </a:lnTo>
                  <a:lnTo>
                    <a:pt x="769" y="35424"/>
                  </a:lnTo>
                  <a:lnTo>
                    <a:pt x="910" y="36366"/>
                  </a:lnTo>
                  <a:lnTo>
                    <a:pt x="1057" y="37275"/>
                  </a:lnTo>
                  <a:lnTo>
                    <a:pt x="1220" y="38183"/>
                  </a:lnTo>
                  <a:lnTo>
                    <a:pt x="1390" y="39024"/>
                  </a:lnTo>
                  <a:lnTo>
                    <a:pt x="1567" y="39831"/>
                  </a:lnTo>
                  <a:lnTo>
                    <a:pt x="1752" y="40605"/>
                  </a:lnTo>
                  <a:lnTo>
                    <a:pt x="1944" y="41345"/>
                  </a:lnTo>
                  <a:lnTo>
                    <a:pt x="2151" y="42052"/>
                  </a:lnTo>
                  <a:lnTo>
                    <a:pt x="2358" y="42691"/>
                  </a:lnTo>
                  <a:lnTo>
                    <a:pt x="2580" y="43296"/>
                  </a:lnTo>
                  <a:lnTo>
                    <a:pt x="2809" y="43868"/>
                  </a:lnTo>
                  <a:lnTo>
                    <a:pt x="3038" y="44373"/>
                  </a:lnTo>
                  <a:lnTo>
                    <a:pt x="3282" y="44844"/>
                  </a:lnTo>
                  <a:lnTo>
                    <a:pt x="3526" y="45281"/>
                  </a:lnTo>
                  <a:lnTo>
                    <a:pt x="3777" y="45651"/>
                  </a:lnTo>
                  <a:lnTo>
                    <a:pt x="4036" y="45954"/>
                  </a:lnTo>
                  <a:lnTo>
                    <a:pt x="4302" y="46223"/>
                  </a:lnTo>
                  <a:lnTo>
                    <a:pt x="4568" y="46425"/>
                  </a:lnTo>
                  <a:lnTo>
                    <a:pt x="4841" y="46560"/>
                  </a:lnTo>
                  <a:lnTo>
                    <a:pt x="5115" y="46661"/>
                  </a:lnTo>
                  <a:lnTo>
                    <a:pt x="5396" y="46694"/>
                  </a:lnTo>
                  <a:lnTo>
                    <a:pt x="5676" y="46661"/>
                  </a:lnTo>
                  <a:lnTo>
                    <a:pt x="5950" y="46560"/>
                  </a:lnTo>
                  <a:lnTo>
                    <a:pt x="6216" y="46425"/>
                  </a:lnTo>
                  <a:lnTo>
                    <a:pt x="6482" y="46223"/>
                  </a:lnTo>
                  <a:lnTo>
                    <a:pt x="6741" y="45954"/>
                  </a:lnTo>
                  <a:lnTo>
                    <a:pt x="6999" y="45651"/>
                  </a:lnTo>
                  <a:lnTo>
                    <a:pt x="7251" y="45281"/>
                  </a:lnTo>
                  <a:lnTo>
                    <a:pt x="7494" y="44844"/>
                  </a:lnTo>
                  <a:lnTo>
                    <a:pt x="7731" y="44373"/>
                  </a:lnTo>
                  <a:lnTo>
                    <a:pt x="7967" y="43868"/>
                  </a:lnTo>
                  <a:lnTo>
                    <a:pt x="8189" y="43296"/>
                  </a:lnTo>
                  <a:lnTo>
                    <a:pt x="8411" y="42691"/>
                  </a:lnTo>
                  <a:lnTo>
                    <a:pt x="8625" y="42052"/>
                  </a:lnTo>
                  <a:lnTo>
                    <a:pt x="8825" y="41345"/>
                  </a:lnTo>
                  <a:lnTo>
                    <a:pt x="9024" y="40605"/>
                  </a:lnTo>
                  <a:lnTo>
                    <a:pt x="9209" y="39831"/>
                  </a:lnTo>
                  <a:lnTo>
                    <a:pt x="9386" y="39024"/>
                  </a:lnTo>
                  <a:lnTo>
                    <a:pt x="9556" y="38183"/>
                  </a:lnTo>
                  <a:lnTo>
                    <a:pt x="9719" y="37275"/>
                  </a:lnTo>
                  <a:lnTo>
                    <a:pt x="9874" y="36366"/>
                  </a:lnTo>
                  <a:lnTo>
                    <a:pt x="10015" y="35424"/>
                  </a:lnTo>
                  <a:lnTo>
                    <a:pt x="10140" y="34449"/>
                  </a:lnTo>
                  <a:lnTo>
                    <a:pt x="10258" y="33440"/>
                  </a:lnTo>
                  <a:lnTo>
                    <a:pt x="10369" y="32397"/>
                  </a:lnTo>
                  <a:lnTo>
                    <a:pt x="10465" y="31354"/>
                  </a:lnTo>
                  <a:lnTo>
                    <a:pt x="10554" y="30277"/>
                  </a:lnTo>
                  <a:lnTo>
                    <a:pt x="10628" y="29167"/>
                  </a:lnTo>
                  <a:lnTo>
                    <a:pt x="10687" y="28023"/>
                  </a:lnTo>
                  <a:lnTo>
                    <a:pt x="10731" y="26879"/>
                  </a:lnTo>
                  <a:lnTo>
                    <a:pt x="10768" y="25736"/>
                  </a:lnTo>
                  <a:lnTo>
                    <a:pt x="10791" y="24558"/>
                  </a:lnTo>
                  <a:lnTo>
                    <a:pt x="10798" y="23347"/>
                  </a:lnTo>
                  <a:lnTo>
                    <a:pt x="10791" y="22136"/>
                  </a:lnTo>
                  <a:lnTo>
                    <a:pt x="10768" y="20959"/>
                  </a:lnTo>
                  <a:lnTo>
                    <a:pt x="10731" y="19815"/>
                  </a:lnTo>
                  <a:lnTo>
                    <a:pt x="10687" y="18671"/>
                  </a:lnTo>
                  <a:lnTo>
                    <a:pt x="10628" y="17527"/>
                  </a:lnTo>
                  <a:lnTo>
                    <a:pt x="10554" y="16417"/>
                  </a:lnTo>
                  <a:lnTo>
                    <a:pt x="10465" y="15340"/>
                  </a:lnTo>
                  <a:lnTo>
                    <a:pt x="10369" y="14298"/>
                  </a:lnTo>
                  <a:lnTo>
                    <a:pt x="10258" y="13255"/>
                  </a:lnTo>
                  <a:lnTo>
                    <a:pt x="10140" y="12245"/>
                  </a:lnTo>
                  <a:lnTo>
                    <a:pt x="10015" y="11270"/>
                  </a:lnTo>
                  <a:lnTo>
                    <a:pt x="9874" y="10328"/>
                  </a:lnTo>
                  <a:lnTo>
                    <a:pt x="9719" y="9420"/>
                  </a:lnTo>
                  <a:lnTo>
                    <a:pt x="9556" y="8511"/>
                  </a:lnTo>
                  <a:lnTo>
                    <a:pt x="9386" y="7670"/>
                  </a:lnTo>
                  <a:lnTo>
                    <a:pt x="9209" y="6863"/>
                  </a:lnTo>
                  <a:lnTo>
                    <a:pt x="9024" y="6089"/>
                  </a:lnTo>
                  <a:lnTo>
                    <a:pt x="8825" y="5349"/>
                  </a:lnTo>
                  <a:lnTo>
                    <a:pt x="8625" y="4643"/>
                  </a:lnTo>
                  <a:lnTo>
                    <a:pt x="8411" y="4003"/>
                  </a:lnTo>
                  <a:lnTo>
                    <a:pt x="8189" y="3398"/>
                  </a:lnTo>
                  <a:lnTo>
                    <a:pt x="7967" y="2826"/>
                  </a:lnTo>
                  <a:lnTo>
                    <a:pt x="7731" y="2321"/>
                  </a:lnTo>
                  <a:lnTo>
                    <a:pt x="7494" y="1850"/>
                  </a:lnTo>
                  <a:lnTo>
                    <a:pt x="7251" y="1413"/>
                  </a:lnTo>
                  <a:lnTo>
                    <a:pt x="6999" y="1043"/>
                  </a:lnTo>
                  <a:lnTo>
                    <a:pt x="6741" y="740"/>
                  </a:lnTo>
                  <a:lnTo>
                    <a:pt x="6482" y="471"/>
                  </a:lnTo>
                  <a:lnTo>
                    <a:pt x="6216" y="269"/>
                  </a:lnTo>
                  <a:lnTo>
                    <a:pt x="5950" y="135"/>
                  </a:lnTo>
                  <a:lnTo>
                    <a:pt x="5676" y="34"/>
                  </a:lnTo>
                  <a:lnTo>
                    <a:pt x="5396" y="0"/>
                  </a:lnTo>
                  <a:close/>
                  <a:moveTo>
                    <a:pt x="5396" y="113472"/>
                  </a:moveTo>
                  <a:lnTo>
                    <a:pt x="5115" y="113506"/>
                  </a:lnTo>
                  <a:lnTo>
                    <a:pt x="4841" y="113573"/>
                  </a:lnTo>
                  <a:lnTo>
                    <a:pt x="4568" y="113742"/>
                  </a:lnTo>
                  <a:lnTo>
                    <a:pt x="4302" y="113943"/>
                  </a:lnTo>
                  <a:lnTo>
                    <a:pt x="4036" y="114213"/>
                  </a:lnTo>
                  <a:lnTo>
                    <a:pt x="3777" y="114515"/>
                  </a:lnTo>
                  <a:lnTo>
                    <a:pt x="3526" y="114885"/>
                  </a:lnTo>
                  <a:lnTo>
                    <a:pt x="3282" y="115323"/>
                  </a:lnTo>
                  <a:lnTo>
                    <a:pt x="3038" y="115794"/>
                  </a:lnTo>
                  <a:lnTo>
                    <a:pt x="2809" y="116298"/>
                  </a:lnTo>
                  <a:lnTo>
                    <a:pt x="2580" y="116870"/>
                  </a:lnTo>
                  <a:lnTo>
                    <a:pt x="2358" y="117476"/>
                  </a:lnTo>
                  <a:lnTo>
                    <a:pt x="2151" y="118115"/>
                  </a:lnTo>
                  <a:lnTo>
                    <a:pt x="1944" y="118821"/>
                  </a:lnTo>
                  <a:lnTo>
                    <a:pt x="1752" y="119562"/>
                  </a:lnTo>
                  <a:lnTo>
                    <a:pt x="1567" y="120335"/>
                  </a:lnTo>
                  <a:lnTo>
                    <a:pt x="1390" y="121143"/>
                  </a:lnTo>
                  <a:lnTo>
                    <a:pt x="1220" y="121984"/>
                  </a:lnTo>
                  <a:lnTo>
                    <a:pt x="1057" y="122858"/>
                  </a:lnTo>
                  <a:lnTo>
                    <a:pt x="910" y="123800"/>
                  </a:lnTo>
                  <a:lnTo>
                    <a:pt x="769" y="124742"/>
                  </a:lnTo>
                  <a:lnTo>
                    <a:pt x="644" y="125718"/>
                  </a:lnTo>
                  <a:lnTo>
                    <a:pt x="525" y="126727"/>
                  </a:lnTo>
                  <a:lnTo>
                    <a:pt x="422" y="127736"/>
                  </a:lnTo>
                  <a:lnTo>
                    <a:pt x="326" y="128813"/>
                  </a:lnTo>
                  <a:lnTo>
                    <a:pt x="237" y="129889"/>
                  </a:lnTo>
                  <a:lnTo>
                    <a:pt x="171" y="131000"/>
                  </a:lnTo>
                  <a:lnTo>
                    <a:pt x="111" y="132110"/>
                  </a:lnTo>
                  <a:lnTo>
                    <a:pt x="60" y="133254"/>
                  </a:lnTo>
                  <a:lnTo>
                    <a:pt x="30" y="134431"/>
                  </a:lnTo>
                  <a:lnTo>
                    <a:pt x="8" y="135608"/>
                  </a:lnTo>
                  <a:lnTo>
                    <a:pt x="1" y="136820"/>
                  </a:lnTo>
                  <a:lnTo>
                    <a:pt x="8" y="137997"/>
                  </a:lnTo>
                  <a:lnTo>
                    <a:pt x="30" y="139174"/>
                  </a:lnTo>
                  <a:lnTo>
                    <a:pt x="60" y="140352"/>
                  </a:lnTo>
                  <a:lnTo>
                    <a:pt x="111" y="141496"/>
                  </a:lnTo>
                  <a:lnTo>
                    <a:pt x="171" y="142640"/>
                  </a:lnTo>
                  <a:lnTo>
                    <a:pt x="237" y="143716"/>
                  </a:lnTo>
                  <a:lnTo>
                    <a:pt x="326" y="144826"/>
                  </a:lnTo>
                  <a:lnTo>
                    <a:pt x="422" y="145869"/>
                  </a:lnTo>
                  <a:lnTo>
                    <a:pt x="525" y="146912"/>
                  </a:lnTo>
                  <a:lnTo>
                    <a:pt x="644" y="147921"/>
                  </a:lnTo>
                  <a:lnTo>
                    <a:pt x="769" y="148897"/>
                  </a:lnTo>
                  <a:lnTo>
                    <a:pt x="910" y="149839"/>
                  </a:lnTo>
                  <a:lnTo>
                    <a:pt x="1057" y="150747"/>
                  </a:lnTo>
                  <a:lnTo>
                    <a:pt x="1220" y="151622"/>
                  </a:lnTo>
                  <a:lnTo>
                    <a:pt x="1390" y="152496"/>
                  </a:lnTo>
                  <a:lnTo>
                    <a:pt x="1567" y="153304"/>
                  </a:lnTo>
                  <a:lnTo>
                    <a:pt x="1752" y="154078"/>
                  </a:lnTo>
                  <a:lnTo>
                    <a:pt x="1944" y="154818"/>
                  </a:lnTo>
                  <a:lnTo>
                    <a:pt x="2151" y="155491"/>
                  </a:lnTo>
                  <a:lnTo>
                    <a:pt x="2358" y="156163"/>
                  </a:lnTo>
                  <a:lnTo>
                    <a:pt x="2580" y="156769"/>
                  </a:lnTo>
                  <a:lnTo>
                    <a:pt x="2809" y="157341"/>
                  </a:lnTo>
                  <a:lnTo>
                    <a:pt x="3038" y="157845"/>
                  </a:lnTo>
                  <a:lnTo>
                    <a:pt x="3282" y="158316"/>
                  </a:lnTo>
                  <a:lnTo>
                    <a:pt x="3526" y="158720"/>
                  </a:lnTo>
                  <a:lnTo>
                    <a:pt x="3777" y="159090"/>
                  </a:lnTo>
                  <a:lnTo>
                    <a:pt x="4036" y="159427"/>
                  </a:lnTo>
                  <a:lnTo>
                    <a:pt x="4302" y="159696"/>
                  </a:lnTo>
                  <a:lnTo>
                    <a:pt x="4568" y="159898"/>
                  </a:lnTo>
                  <a:lnTo>
                    <a:pt x="4841" y="160032"/>
                  </a:lnTo>
                  <a:lnTo>
                    <a:pt x="5115" y="160133"/>
                  </a:lnTo>
                  <a:lnTo>
                    <a:pt x="5396" y="160167"/>
                  </a:lnTo>
                  <a:lnTo>
                    <a:pt x="5676" y="160133"/>
                  </a:lnTo>
                  <a:lnTo>
                    <a:pt x="5950" y="160032"/>
                  </a:lnTo>
                  <a:lnTo>
                    <a:pt x="6216" y="159898"/>
                  </a:lnTo>
                  <a:lnTo>
                    <a:pt x="6482" y="159696"/>
                  </a:lnTo>
                  <a:lnTo>
                    <a:pt x="6741" y="159427"/>
                  </a:lnTo>
                  <a:lnTo>
                    <a:pt x="6999" y="159090"/>
                  </a:lnTo>
                  <a:lnTo>
                    <a:pt x="7251" y="158720"/>
                  </a:lnTo>
                  <a:lnTo>
                    <a:pt x="7494" y="158316"/>
                  </a:lnTo>
                  <a:lnTo>
                    <a:pt x="7731" y="157845"/>
                  </a:lnTo>
                  <a:lnTo>
                    <a:pt x="7967" y="157341"/>
                  </a:lnTo>
                  <a:lnTo>
                    <a:pt x="8189" y="156769"/>
                  </a:lnTo>
                  <a:lnTo>
                    <a:pt x="8411" y="156163"/>
                  </a:lnTo>
                  <a:lnTo>
                    <a:pt x="8625" y="155491"/>
                  </a:lnTo>
                  <a:lnTo>
                    <a:pt x="8825" y="154818"/>
                  </a:lnTo>
                  <a:lnTo>
                    <a:pt x="9024" y="154078"/>
                  </a:lnTo>
                  <a:lnTo>
                    <a:pt x="9209" y="153304"/>
                  </a:lnTo>
                  <a:lnTo>
                    <a:pt x="9386" y="152496"/>
                  </a:lnTo>
                  <a:lnTo>
                    <a:pt x="9556" y="151622"/>
                  </a:lnTo>
                  <a:lnTo>
                    <a:pt x="9719" y="150747"/>
                  </a:lnTo>
                  <a:lnTo>
                    <a:pt x="9874" y="149839"/>
                  </a:lnTo>
                  <a:lnTo>
                    <a:pt x="10015" y="148897"/>
                  </a:lnTo>
                  <a:lnTo>
                    <a:pt x="10140" y="147921"/>
                  </a:lnTo>
                  <a:lnTo>
                    <a:pt x="10258" y="146912"/>
                  </a:lnTo>
                  <a:lnTo>
                    <a:pt x="10369" y="145869"/>
                  </a:lnTo>
                  <a:lnTo>
                    <a:pt x="10465" y="144826"/>
                  </a:lnTo>
                  <a:lnTo>
                    <a:pt x="10554" y="143716"/>
                  </a:lnTo>
                  <a:lnTo>
                    <a:pt x="10628" y="142640"/>
                  </a:lnTo>
                  <a:lnTo>
                    <a:pt x="10687" y="141496"/>
                  </a:lnTo>
                  <a:lnTo>
                    <a:pt x="10731" y="140352"/>
                  </a:lnTo>
                  <a:lnTo>
                    <a:pt x="10768" y="139174"/>
                  </a:lnTo>
                  <a:lnTo>
                    <a:pt x="10791" y="137997"/>
                  </a:lnTo>
                  <a:lnTo>
                    <a:pt x="10798" y="136820"/>
                  </a:lnTo>
                  <a:lnTo>
                    <a:pt x="10791" y="135608"/>
                  </a:lnTo>
                  <a:lnTo>
                    <a:pt x="10768" y="134431"/>
                  </a:lnTo>
                  <a:lnTo>
                    <a:pt x="10731" y="133254"/>
                  </a:lnTo>
                  <a:lnTo>
                    <a:pt x="10687" y="132110"/>
                  </a:lnTo>
                  <a:lnTo>
                    <a:pt x="10628" y="131000"/>
                  </a:lnTo>
                  <a:lnTo>
                    <a:pt x="10554" y="129889"/>
                  </a:lnTo>
                  <a:lnTo>
                    <a:pt x="10465" y="128813"/>
                  </a:lnTo>
                  <a:lnTo>
                    <a:pt x="10369" y="127736"/>
                  </a:lnTo>
                  <a:lnTo>
                    <a:pt x="10258" y="126727"/>
                  </a:lnTo>
                  <a:lnTo>
                    <a:pt x="10140" y="125718"/>
                  </a:lnTo>
                  <a:lnTo>
                    <a:pt x="10015" y="124742"/>
                  </a:lnTo>
                  <a:lnTo>
                    <a:pt x="9874" y="123800"/>
                  </a:lnTo>
                  <a:lnTo>
                    <a:pt x="9719" y="122858"/>
                  </a:lnTo>
                  <a:lnTo>
                    <a:pt x="9556" y="121984"/>
                  </a:lnTo>
                  <a:lnTo>
                    <a:pt x="9386" y="121143"/>
                  </a:lnTo>
                  <a:lnTo>
                    <a:pt x="9209" y="120335"/>
                  </a:lnTo>
                  <a:lnTo>
                    <a:pt x="9024" y="119562"/>
                  </a:lnTo>
                  <a:lnTo>
                    <a:pt x="8825" y="118821"/>
                  </a:lnTo>
                  <a:lnTo>
                    <a:pt x="8625" y="118115"/>
                  </a:lnTo>
                  <a:lnTo>
                    <a:pt x="8411" y="117476"/>
                  </a:lnTo>
                  <a:lnTo>
                    <a:pt x="8189" y="116870"/>
                  </a:lnTo>
                  <a:lnTo>
                    <a:pt x="7967" y="116298"/>
                  </a:lnTo>
                  <a:lnTo>
                    <a:pt x="7731" y="115794"/>
                  </a:lnTo>
                  <a:lnTo>
                    <a:pt x="7494" y="115323"/>
                  </a:lnTo>
                  <a:lnTo>
                    <a:pt x="7251" y="114885"/>
                  </a:lnTo>
                  <a:lnTo>
                    <a:pt x="6999" y="114515"/>
                  </a:lnTo>
                  <a:lnTo>
                    <a:pt x="6741" y="114213"/>
                  </a:lnTo>
                  <a:lnTo>
                    <a:pt x="6482" y="113943"/>
                  </a:lnTo>
                  <a:lnTo>
                    <a:pt x="6216" y="113742"/>
                  </a:lnTo>
                  <a:lnTo>
                    <a:pt x="5950" y="113573"/>
                  </a:lnTo>
                  <a:lnTo>
                    <a:pt x="5676" y="113506"/>
                  </a:lnTo>
                  <a:lnTo>
                    <a:pt x="5396" y="113472"/>
                  </a:lnTo>
                  <a:close/>
                  <a:moveTo>
                    <a:pt x="5115" y="226945"/>
                  </a:moveTo>
                  <a:lnTo>
                    <a:pt x="4841" y="227046"/>
                  </a:lnTo>
                  <a:lnTo>
                    <a:pt x="4568" y="227214"/>
                  </a:lnTo>
                  <a:lnTo>
                    <a:pt x="4302" y="227416"/>
                  </a:lnTo>
                  <a:lnTo>
                    <a:pt x="4036" y="227651"/>
                  </a:lnTo>
                  <a:lnTo>
                    <a:pt x="3777" y="227988"/>
                  </a:lnTo>
                  <a:lnTo>
                    <a:pt x="3526" y="228358"/>
                  </a:lnTo>
                  <a:lnTo>
                    <a:pt x="3282" y="228761"/>
                  </a:lnTo>
                  <a:lnTo>
                    <a:pt x="3038" y="229232"/>
                  </a:lnTo>
                  <a:lnTo>
                    <a:pt x="2809" y="229771"/>
                  </a:lnTo>
                  <a:lnTo>
                    <a:pt x="2580" y="230309"/>
                  </a:lnTo>
                  <a:lnTo>
                    <a:pt x="2358" y="230915"/>
                  </a:lnTo>
                  <a:lnTo>
                    <a:pt x="2151" y="231587"/>
                  </a:lnTo>
                  <a:lnTo>
                    <a:pt x="1944" y="232260"/>
                  </a:lnTo>
                  <a:lnTo>
                    <a:pt x="1752" y="233000"/>
                  </a:lnTo>
                  <a:lnTo>
                    <a:pt x="1567" y="233774"/>
                  </a:lnTo>
                  <a:lnTo>
                    <a:pt x="1390" y="234581"/>
                  </a:lnTo>
                  <a:lnTo>
                    <a:pt x="1220" y="235422"/>
                  </a:lnTo>
                  <a:lnTo>
                    <a:pt x="1057" y="236331"/>
                  </a:lnTo>
                  <a:lnTo>
                    <a:pt x="910" y="237239"/>
                  </a:lnTo>
                  <a:lnTo>
                    <a:pt x="769" y="238181"/>
                  </a:lnTo>
                  <a:lnTo>
                    <a:pt x="644" y="239157"/>
                  </a:lnTo>
                  <a:lnTo>
                    <a:pt x="525" y="240166"/>
                  </a:lnTo>
                  <a:lnTo>
                    <a:pt x="422" y="241209"/>
                  </a:lnTo>
                  <a:lnTo>
                    <a:pt x="326" y="242252"/>
                  </a:lnTo>
                  <a:lnTo>
                    <a:pt x="237" y="243328"/>
                  </a:lnTo>
                  <a:lnTo>
                    <a:pt x="171" y="244438"/>
                  </a:lnTo>
                  <a:lnTo>
                    <a:pt x="111" y="245582"/>
                  </a:lnTo>
                  <a:lnTo>
                    <a:pt x="60" y="246726"/>
                  </a:lnTo>
                  <a:lnTo>
                    <a:pt x="30" y="247903"/>
                  </a:lnTo>
                  <a:lnTo>
                    <a:pt x="8" y="249081"/>
                  </a:lnTo>
                  <a:lnTo>
                    <a:pt x="1" y="250258"/>
                  </a:lnTo>
                  <a:lnTo>
                    <a:pt x="8" y="251469"/>
                  </a:lnTo>
                  <a:lnTo>
                    <a:pt x="30" y="252647"/>
                  </a:lnTo>
                  <a:lnTo>
                    <a:pt x="60" y="253824"/>
                  </a:lnTo>
                  <a:lnTo>
                    <a:pt x="111" y="254968"/>
                  </a:lnTo>
                  <a:lnTo>
                    <a:pt x="171" y="256078"/>
                  </a:lnTo>
                  <a:lnTo>
                    <a:pt x="237" y="257188"/>
                  </a:lnTo>
                  <a:lnTo>
                    <a:pt x="326" y="258265"/>
                  </a:lnTo>
                  <a:lnTo>
                    <a:pt x="422" y="259341"/>
                  </a:lnTo>
                  <a:lnTo>
                    <a:pt x="525" y="260384"/>
                  </a:lnTo>
                  <a:lnTo>
                    <a:pt x="644" y="261360"/>
                  </a:lnTo>
                  <a:lnTo>
                    <a:pt x="769" y="262336"/>
                  </a:lnTo>
                  <a:lnTo>
                    <a:pt x="910" y="263311"/>
                  </a:lnTo>
                  <a:lnTo>
                    <a:pt x="1057" y="264220"/>
                  </a:lnTo>
                  <a:lnTo>
                    <a:pt x="1220" y="265094"/>
                  </a:lnTo>
                  <a:lnTo>
                    <a:pt x="1390" y="265935"/>
                  </a:lnTo>
                  <a:lnTo>
                    <a:pt x="1567" y="266743"/>
                  </a:lnTo>
                  <a:lnTo>
                    <a:pt x="1752" y="267516"/>
                  </a:lnTo>
                  <a:lnTo>
                    <a:pt x="1944" y="268256"/>
                  </a:lnTo>
                  <a:lnTo>
                    <a:pt x="2151" y="268963"/>
                  </a:lnTo>
                  <a:lnTo>
                    <a:pt x="2358" y="269602"/>
                  </a:lnTo>
                  <a:lnTo>
                    <a:pt x="2580" y="270208"/>
                  </a:lnTo>
                  <a:lnTo>
                    <a:pt x="2809" y="270780"/>
                  </a:lnTo>
                  <a:lnTo>
                    <a:pt x="3038" y="271318"/>
                  </a:lnTo>
                  <a:lnTo>
                    <a:pt x="3282" y="271789"/>
                  </a:lnTo>
                  <a:lnTo>
                    <a:pt x="3526" y="272193"/>
                  </a:lnTo>
                  <a:lnTo>
                    <a:pt x="3777" y="272563"/>
                  </a:lnTo>
                  <a:lnTo>
                    <a:pt x="4036" y="272865"/>
                  </a:lnTo>
                  <a:lnTo>
                    <a:pt x="4302" y="273134"/>
                  </a:lnTo>
                  <a:lnTo>
                    <a:pt x="4568" y="273336"/>
                  </a:lnTo>
                  <a:lnTo>
                    <a:pt x="4841" y="273505"/>
                  </a:lnTo>
                  <a:lnTo>
                    <a:pt x="5115" y="273572"/>
                  </a:lnTo>
                  <a:lnTo>
                    <a:pt x="5396" y="273605"/>
                  </a:lnTo>
                  <a:lnTo>
                    <a:pt x="5676" y="273572"/>
                  </a:lnTo>
                  <a:lnTo>
                    <a:pt x="5950" y="273505"/>
                  </a:lnTo>
                  <a:lnTo>
                    <a:pt x="6216" y="273336"/>
                  </a:lnTo>
                  <a:lnTo>
                    <a:pt x="6482" y="273134"/>
                  </a:lnTo>
                  <a:lnTo>
                    <a:pt x="6741" y="272865"/>
                  </a:lnTo>
                  <a:lnTo>
                    <a:pt x="6999" y="272563"/>
                  </a:lnTo>
                  <a:lnTo>
                    <a:pt x="7251" y="272193"/>
                  </a:lnTo>
                  <a:lnTo>
                    <a:pt x="7494" y="271789"/>
                  </a:lnTo>
                  <a:lnTo>
                    <a:pt x="7731" y="271318"/>
                  </a:lnTo>
                  <a:lnTo>
                    <a:pt x="7967" y="270780"/>
                  </a:lnTo>
                  <a:lnTo>
                    <a:pt x="8189" y="270208"/>
                  </a:lnTo>
                  <a:lnTo>
                    <a:pt x="8411" y="269602"/>
                  </a:lnTo>
                  <a:lnTo>
                    <a:pt x="8625" y="268963"/>
                  </a:lnTo>
                  <a:lnTo>
                    <a:pt x="8825" y="268256"/>
                  </a:lnTo>
                  <a:lnTo>
                    <a:pt x="9024" y="267516"/>
                  </a:lnTo>
                  <a:lnTo>
                    <a:pt x="9209" y="266743"/>
                  </a:lnTo>
                  <a:lnTo>
                    <a:pt x="9386" y="265935"/>
                  </a:lnTo>
                  <a:lnTo>
                    <a:pt x="9556" y="265094"/>
                  </a:lnTo>
                  <a:lnTo>
                    <a:pt x="9719" y="264220"/>
                  </a:lnTo>
                  <a:lnTo>
                    <a:pt x="9874" y="263311"/>
                  </a:lnTo>
                  <a:lnTo>
                    <a:pt x="10015" y="262336"/>
                  </a:lnTo>
                  <a:lnTo>
                    <a:pt x="10140" y="261360"/>
                  </a:lnTo>
                  <a:lnTo>
                    <a:pt x="10258" y="260384"/>
                  </a:lnTo>
                  <a:lnTo>
                    <a:pt x="10369" y="259341"/>
                  </a:lnTo>
                  <a:lnTo>
                    <a:pt x="10465" y="258265"/>
                  </a:lnTo>
                  <a:lnTo>
                    <a:pt x="10554" y="257188"/>
                  </a:lnTo>
                  <a:lnTo>
                    <a:pt x="10628" y="256078"/>
                  </a:lnTo>
                  <a:lnTo>
                    <a:pt x="10687" y="254968"/>
                  </a:lnTo>
                  <a:lnTo>
                    <a:pt x="10731" y="253824"/>
                  </a:lnTo>
                  <a:lnTo>
                    <a:pt x="10768" y="252647"/>
                  </a:lnTo>
                  <a:lnTo>
                    <a:pt x="10791" y="251469"/>
                  </a:lnTo>
                  <a:lnTo>
                    <a:pt x="10798" y="250258"/>
                  </a:lnTo>
                  <a:lnTo>
                    <a:pt x="10791" y="249081"/>
                  </a:lnTo>
                  <a:lnTo>
                    <a:pt x="10768" y="247903"/>
                  </a:lnTo>
                  <a:lnTo>
                    <a:pt x="10731" y="246726"/>
                  </a:lnTo>
                  <a:lnTo>
                    <a:pt x="10687" y="245582"/>
                  </a:lnTo>
                  <a:lnTo>
                    <a:pt x="10628" y="244438"/>
                  </a:lnTo>
                  <a:lnTo>
                    <a:pt x="10554" y="243328"/>
                  </a:lnTo>
                  <a:lnTo>
                    <a:pt x="10465" y="242252"/>
                  </a:lnTo>
                  <a:lnTo>
                    <a:pt x="10369" y="241209"/>
                  </a:lnTo>
                  <a:lnTo>
                    <a:pt x="10258" y="240166"/>
                  </a:lnTo>
                  <a:lnTo>
                    <a:pt x="10140" y="239157"/>
                  </a:lnTo>
                  <a:lnTo>
                    <a:pt x="10015" y="238181"/>
                  </a:lnTo>
                  <a:lnTo>
                    <a:pt x="9874" y="237239"/>
                  </a:lnTo>
                  <a:lnTo>
                    <a:pt x="9719" y="236331"/>
                  </a:lnTo>
                  <a:lnTo>
                    <a:pt x="9556" y="235422"/>
                  </a:lnTo>
                  <a:lnTo>
                    <a:pt x="9386" y="234581"/>
                  </a:lnTo>
                  <a:lnTo>
                    <a:pt x="9209" y="233774"/>
                  </a:lnTo>
                  <a:lnTo>
                    <a:pt x="9024" y="233000"/>
                  </a:lnTo>
                  <a:lnTo>
                    <a:pt x="8825" y="232260"/>
                  </a:lnTo>
                  <a:lnTo>
                    <a:pt x="8625" y="231587"/>
                  </a:lnTo>
                  <a:lnTo>
                    <a:pt x="8411" y="230915"/>
                  </a:lnTo>
                  <a:lnTo>
                    <a:pt x="8189" y="230309"/>
                  </a:lnTo>
                  <a:lnTo>
                    <a:pt x="7967" y="229771"/>
                  </a:lnTo>
                  <a:lnTo>
                    <a:pt x="7731" y="229232"/>
                  </a:lnTo>
                  <a:lnTo>
                    <a:pt x="7494" y="228761"/>
                  </a:lnTo>
                  <a:lnTo>
                    <a:pt x="7251" y="228358"/>
                  </a:lnTo>
                  <a:lnTo>
                    <a:pt x="6999" y="227988"/>
                  </a:lnTo>
                  <a:lnTo>
                    <a:pt x="6741" y="227651"/>
                  </a:lnTo>
                  <a:lnTo>
                    <a:pt x="6482" y="227416"/>
                  </a:lnTo>
                  <a:lnTo>
                    <a:pt x="6216" y="227214"/>
                  </a:lnTo>
                  <a:lnTo>
                    <a:pt x="5950" y="227046"/>
                  </a:lnTo>
                  <a:lnTo>
                    <a:pt x="5676" y="226945"/>
                  </a:lnTo>
                  <a:close/>
                  <a:moveTo>
                    <a:pt x="5115" y="340384"/>
                  </a:moveTo>
                  <a:lnTo>
                    <a:pt x="4841" y="340485"/>
                  </a:lnTo>
                  <a:lnTo>
                    <a:pt x="4568" y="340653"/>
                  </a:lnTo>
                  <a:lnTo>
                    <a:pt x="4302" y="340855"/>
                  </a:lnTo>
                  <a:lnTo>
                    <a:pt x="4036" y="341124"/>
                  </a:lnTo>
                  <a:lnTo>
                    <a:pt x="3777" y="341426"/>
                  </a:lnTo>
                  <a:lnTo>
                    <a:pt x="3526" y="341797"/>
                  </a:lnTo>
                  <a:lnTo>
                    <a:pt x="3282" y="342200"/>
                  </a:lnTo>
                  <a:lnTo>
                    <a:pt x="3038" y="342671"/>
                  </a:lnTo>
                  <a:lnTo>
                    <a:pt x="2809" y="343209"/>
                  </a:lnTo>
                  <a:lnTo>
                    <a:pt x="2580" y="343748"/>
                  </a:lnTo>
                  <a:lnTo>
                    <a:pt x="2358" y="344387"/>
                  </a:lnTo>
                  <a:lnTo>
                    <a:pt x="2151" y="345026"/>
                  </a:lnTo>
                  <a:lnTo>
                    <a:pt x="1944" y="345733"/>
                  </a:lnTo>
                  <a:lnTo>
                    <a:pt x="1752" y="346439"/>
                  </a:lnTo>
                  <a:lnTo>
                    <a:pt x="1567" y="347213"/>
                  </a:lnTo>
                  <a:lnTo>
                    <a:pt x="1390" y="348054"/>
                  </a:lnTo>
                  <a:lnTo>
                    <a:pt x="1220" y="348895"/>
                  </a:lnTo>
                  <a:lnTo>
                    <a:pt x="1057" y="349770"/>
                  </a:lnTo>
                  <a:lnTo>
                    <a:pt x="910" y="350678"/>
                  </a:lnTo>
                  <a:lnTo>
                    <a:pt x="769" y="351620"/>
                  </a:lnTo>
                  <a:lnTo>
                    <a:pt x="644" y="352595"/>
                  </a:lnTo>
                  <a:lnTo>
                    <a:pt x="525" y="353605"/>
                  </a:lnTo>
                  <a:lnTo>
                    <a:pt x="422" y="354648"/>
                  </a:lnTo>
                  <a:lnTo>
                    <a:pt x="326" y="355724"/>
                  </a:lnTo>
                  <a:lnTo>
                    <a:pt x="237" y="356801"/>
                  </a:lnTo>
                  <a:lnTo>
                    <a:pt x="171" y="357911"/>
                  </a:lnTo>
                  <a:lnTo>
                    <a:pt x="111" y="359021"/>
                  </a:lnTo>
                  <a:lnTo>
                    <a:pt x="60" y="360165"/>
                  </a:lnTo>
                  <a:lnTo>
                    <a:pt x="30" y="361342"/>
                  </a:lnTo>
                  <a:lnTo>
                    <a:pt x="8" y="362520"/>
                  </a:lnTo>
                  <a:lnTo>
                    <a:pt x="1" y="363697"/>
                  </a:lnTo>
                  <a:lnTo>
                    <a:pt x="8" y="364908"/>
                  </a:lnTo>
                  <a:lnTo>
                    <a:pt x="30" y="366086"/>
                  </a:lnTo>
                  <a:lnTo>
                    <a:pt x="60" y="367263"/>
                  </a:lnTo>
                  <a:lnTo>
                    <a:pt x="111" y="368407"/>
                  </a:lnTo>
                  <a:lnTo>
                    <a:pt x="171" y="369517"/>
                  </a:lnTo>
                  <a:lnTo>
                    <a:pt x="237" y="370627"/>
                  </a:lnTo>
                  <a:lnTo>
                    <a:pt x="326" y="371704"/>
                  </a:lnTo>
                  <a:lnTo>
                    <a:pt x="422" y="372780"/>
                  </a:lnTo>
                  <a:lnTo>
                    <a:pt x="525" y="373823"/>
                  </a:lnTo>
                  <a:lnTo>
                    <a:pt x="644" y="374799"/>
                  </a:lnTo>
                  <a:lnTo>
                    <a:pt x="769" y="375808"/>
                  </a:lnTo>
                  <a:lnTo>
                    <a:pt x="910" y="376750"/>
                  </a:lnTo>
                  <a:lnTo>
                    <a:pt x="1057" y="377658"/>
                  </a:lnTo>
                  <a:lnTo>
                    <a:pt x="1220" y="378533"/>
                  </a:lnTo>
                  <a:lnTo>
                    <a:pt x="1390" y="379374"/>
                  </a:lnTo>
                  <a:lnTo>
                    <a:pt x="1567" y="380215"/>
                  </a:lnTo>
                  <a:lnTo>
                    <a:pt x="1752" y="380989"/>
                  </a:lnTo>
                  <a:lnTo>
                    <a:pt x="1944" y="381695"/>
                  </a:lnTo>
                  <a:lnTo>
                    <a:pt x="2151" y="382402"/>
                  </a:lnTo>
                  <a:lnTo>
                    <a:pt x="2358" y="383041"/>
                  </a:lnTo>
                  <a:lnTo>
                    <a:pt x="2580" y="383680"/>
                  </a:lnTo>
                  <a:lnTo>
                    <a:pt x="2809" y="384218"/>
                  </a:lnTo>
                  <a:lnTo>
                    <a:pt x="3038" y="384757"/>
                  </a:lnTo>
                  <a:lnTo>
                    <a:pt x="3282" y="385228"/>
                  </a:lnTo>
                  <a:lnTo>
                    <a:pt x="3526" y="385631"/>
                  </a:lnTo>
                  <a:lnTo>
                    <a:pt x="3777" y="386001"/>
                  </a:lnTo>
                  <a:lnTo>
                    <a:pt x="4036" y="386304"/>
                  </a:lnTo>
                  <a:lnTo>
                    <a:pt x="4302" y="386573"/>
                  </a:lnTo>
                  <a:lnTo>
                    <a:pt x="4568" y="386775"/>
                  </a:lnTo>
                  <a:lnTo>
                    <a:pt x="4841" y="386943"/>
                  </a:lnTo>
                  <a:lnTo>
                    <a:pt x="5115" y="387044"/>
                  </a:lnTo>
                  <a:lnTo>
                    <a:pt x="5676" y="387044"/>
                  </a:lnTo>
                  <a:lnTo>
                    <a:pt x="5950" y="386943"/>
                  </a:lnTo>
                  <a:lnTo>
                    <a:pt x="6216" y="386775"/>
                  </a:lnTo>
                  <a:lnTo>
                    <a:pt x="6482" y="386573"/>
                  </a:lnTo>
                  <a:lnTo>
                    <a:pt x="6741" y="386304"/>
                  </a:lnTo>
                  <a:lnTo>
                    <a:pt x="6999" y="386001"/>
                  </a:lnTo>
                  <a:lnTo>
                    <a:pt x="7251" y="385631"/>
                  </a:lnTo>
                  <a:lnTo>
                    <a:pt x="7494" y="385228"/>
                  </a:lnTo>
                  <a:lnTo>
                    <a:pt x="7731" y="384757"/>
                  </a:lnTo>
                  <a:lnTo>
                    <a:pt x="7967" y="384218"/>
                  </a:lnTo>
                  <a:lnTo>
                    <a:pt x="8189" y="383680"/>
                  </a:lnTo>
                  <a:lnTo>
                    <a:pt x="8411" y="383041"/>
                  </a:lnTo>
                  <a:lnTo>
                    <a:pt x="8625" y="382402"/>
                  </a:lnTo>
                  <a:lnTo>
                    <a:pt x="8825" y="381695"/>
                  </a:lnTo>
                  <a:lnTo>
                    <a:pt x="9024" y="380989"/>
                  </a:lnTo>
                  <a:lnTo>
                    <a:pt x="9209" y="380215"/>
                  </a:lnTo>
                  <a:lnTo>
                    <a:pt x="9386" y="379374"/>
                  </a:lnTo>
                  <a:lnTo>
                    <a:pt x="9556" y="378533"/>
                  </a:lnTo>
                  <a:lnTo>
                    <a:pt x="9719" y="377658"/>
                  </a:lnTo>
                  <a:lnTo>
                    <a:pt x="9874" y="376750"/>
                  </a:lnTo>
                  <a:lnTo>
                    <a:pt x="10015" y="375808"/>
                  </a:lnTo>
                  <a:lnTo>
                    <a:pt x="10140" y="374799"/>
                  </a:lnTo>
                  <a:lnTo>
                    <a:pt x="10258" y="373823"/>
                  </a:lnTo>
                  <a:lnTo>
                    <a:pt x="10369" y="372780"/>
                  </a:lnTo>
                  <a:lnTo>
                    <a:pt x="10465" y="371704"/>
                  </a:lnTo>
                  <a:lnTo>
                    <a:pt x="10554" y="370627"/>
                  </a:lnTo>
                  <a:lnTo>
                    <a:pt x="10628" y="369517"/>
                  </a:lnTo>
                  <a:lnTo>
                    <a:pt x="10687" y="368407"/>
                  </a:lnTo>
                  <a:lnTo>
                    <a:pt x="10731" y="367263"/>
                  </a:lnTo>
                  <a:lnTo>
                    <a:pt x="10768" y="366086"/>
                  </a:lnTo>
                  <a:lnTo>
                    <a:pt x="10791" y="364908"/>
                  </a:lnTo>
                  <a:lnTo>
                    <a:pt x="10798" y="363697"/>
                  </a:lnTo>
                  <a:lnTo>
                    <a:pt x="10791" y="362520"/>
                  </a:lnTo>
                  <a:lnTo>
                    <a:pt x="10768" y="361342"/>
                  </a:lnTo>
                  <a:lnTo>
                    <a:pt x="10731" y="360165"/>
                  </a:lnTo>
                  <a:lnTo>
                    <a:pt x="10687" y="359021"/>
                  </a:lnTo>
                  <a:lnTo>
                    <a:pt x="10628" y="357911"/>
                  </a:lnTo>
                  <a:lnTo>
                    <a:pt x="10554" y="356801"/>
                  </a:lnTo>
                  <a:lnTo>
                    <a:pt x="10465" y="355724"/>
                  </a:lnTo>
                  <a:lnTo>
                    <a:pt x="10369" y="354648"/>
                  </a:lnTo>
                  <a:lnTo>
                    <a:pt x="10258" y="353605"/>
                  </a:lnTo>
                  <a:lnTo>
                    <a:pt x="10140" y="352595"/>
                  </a:lnTo>
                  <a:lnTo>
                    <a:pt x="10015" y="351620"/>
                  </a:lnTo>
                  <a:lnTo>
                    <a:pt x="9874" y="350678"/>
                  </a:lnTo>
                  <a:lnTo>
                    <a:pt x="9719" y="349770"/>
                  </a:lnTo>
                  <a:lnTo>
                    <a:pt x="9556" y="348895"/>
                  </a:lnTo>
                  <a:lnTo>
                    <a:pt x="9386" y="348054"/>
                  </a:lnTo>
                  <a:lnTo>
                    <a:pt x="9209" y="347213"/>
                  </a:lnTo>
                  <a:lnTo>
                    <a:pt x="9024" y="346439"/>
                  </a:lnTo>
                  <a:lnTo>
                    <a:pt x="8825" y="345733"/>
                  </a:lnTo>
                  <a:lnTo>
                    <a:pt x="8625" y="345026"/>
                  </a:lnTo>
                  <a:lnTo>
                    <a:pt x="8411" y="344387"/>
                  </a:lnTo>
                  <a:lnTo>
                    <a:pt x="8189" y="343748"/>
                  </a:lnTo>
                  <a:lnTo>
                    <a:pt x="7967" y="343209"/>
                  </a:lnTo>
                  <a:lnTo>
                    <a:pt x="7731" y="342671"/>
                  </a:lnTo>
                  <a:lnTo>
                    <a:pt x="7494" y="342200"/>
                  </a:lnTo>
                  <a:lnTo>
                    <a:pt x="7251" y="341797"/>
                  </a:lnTo>
                  <a:lnTo>
                    <a:pt x="6999" y="341426"/>
                  </a:lnTo>
                  <a:lnTo>
                    <a:pt x="6741" y="341124"/>
                  </a:lnTo>
                  <a:lnTo>
                    <a:pt x="6482" y="340855"/>
                  </a:lnTo>
                  <a:lnTo>
                    <a:pt x="6216" y="340653"/>
                  </a:lnTo>
                  <a:lnTo>
                    <a:pt x="5950" y="340485"/>
                  </a:lnTo>
                  <a:lnTo>
                    <a:pt x="5676" y="340384"/>
                  </a:lnTo>
                  <a:close/>
                  <a:moveTo>
                    <a:pt x="5396" y="453822"/>
                  </a:moveTo>
                  <a:lnTo>
                    <a:pt x="5115" y="453856"/>
                  </a:lnTo>
                  <a:lnTo>
                    <a:pt x="4841" y="453957"/>
                  </a:lnTo>
                  <a:lnTo>
                    <a:pt x="4568" y="454092"/>
                  </a:lnTo>
                  <a:lnTo>
                    <a:pt x="4302" y="454293"/>
                  </a:lnTo>
                  <a:lnTo>
                    <a:pt x="4036" y="454562"/>
                  </a:lnTo>
                  <a:lnTo>
                    <a:pt x="3777" y="454865"/>
                  </a:lnTo>
                  <a:lnTo>
                    <a:pt x="3526" y="455235"/>
                  </a:lnTo>
                  <a:lnTo>
                    <a:pt x="3282" y="455639"/>
                  </a:lnTo>
                  <a:lnTo>
                    <a:pt x="3038" y="456110"/>
                  </a:lnTo>
                  <a:lnTo>
                    <a:pt x="2809" y="456615"/>
                  </a:lnTo>
                  <a:lnTo>
                    <a:pt x="2580" y="457153"/>
                  </a:lnTo>
                  <a:lnTo>
                    <a:pt x="2358" y="457758"/>
                  </a:lnTo>
                  <a:lnTo>
                    <a:pt x="2151" y="458398"/>
                  </a:lnTo>
                  <a:lnTo>
                    <a:pt x="1944" y="459070"/>
                  </a:lnTo>
                  <a:lnTo>
                    <a:pt x="1752" y="459811"/>
                  </a:lnTo>
                  <a:lnTo>
                    <a:pt x="1567" y="460551"/>
                  </a:lnTo>
                  <a:lnTo>
                    <a:pt x="1390" y="461358"/>
                  </a:lnTo>
                  <a:lnTo>
                    <a:pt x="1220" y="462199"/>
                  </a:lnTo>
                  <a:lnTo>
                    <a:pt x="1057" y="463074"/>
                  </a:lnTo>
                  <a:lnTo>
                    <a:pt x="910" y="463982"/>
                  </a:lnTo>
                  <a:lnTo>
                    <a:pt x="769" y="464924"/>
                  </a:lnTo>
                  <a:lnTo>
                    <a:pt x="644" y="465900"/>
                  </a:lnTo>
                  <a:lnTo>
                    <a:pt x="525" y="466875"/>
                  </a:lnTo>
                  <a:lnTo>
                    <a:pt x="422" y="467918"/>
                  </a:lnTo>
                  <a:lnTo>
                    <a:pt x="326" y="468961"/>
                  </a:lnTo>
                  <a:lnTo>
                    <a:pt x="237" y="470038"/>
                  </a:lnTo>
                  <a:lnTo>
                    <a:pt x="171" y="471148"/>
                  </a:lnTo>
                  <a:lnTo>
                    <a:pt x="111" y="472258"/>
                  </a:lnTo>
                  <a:lnTo>
                    <a:pt x="60" y="473402"/>
                  </a:lnTo>
                  <a:lnTo>
                    <a:pt x="30" y="474579"/>
                  </a:lnTo>
                  <a:lnTo>
                    <a:pt x="8" y="475757"/>
                  </a:lnTo>
                  <a:lnTo>
                    <a:pt x="1" y="476934"/>
                  </a:lnTo>
                  <a:lnTo>
                    <a:pt x="8" y="478179"/>
                  </a:lnTo>
                  <a:lnTo>
                    <a:pt x="30" y="479356"/>
                  </a:lnTo>
                  <a:lnTo>
                    <a:pt x="60" y="480534"/>
                  </a:lnTo>
                  <a:lnTo>
                    <a:pt x="111" y="481711"/>
                  </a:lnTo>
                  <a:lnTo>
                    <a:pt x="171" y="482855"/>
                  </a:lnTo>
                  <a:lnTo>
                    <a:pt x="237" y="483965"/>
                  </a:lnTo>
                  <a:lnTo>
                    <a:pt x="326" y="485075"/>
                  </a:lnTo>
                  <a:lnTo>
                    <a:pt x="422" y="486152"/>
                  </a:lnTo>
                  <a:lnTo>
                    <a:pt x="525" y="487195"/>
                  </a:lnTo>
                  <a:lnTo>
                    <a:pt x="644" y="488204"/>
                  </a:lnTo>
                  <a:lnTo>
                    <a:pt x="769" y="489179"/>
                  </a:lnTo>
                  <a:lnTo>
                    <a:pt x="910" y="490155"/>
                  </a:lnTo>
                  <a:lnTo>
                    <a:pt x="1057" y="491063"/>
                  </a:lnTo>
                  <a:lnTo>
                    <a:pt x="1220" y="491972"/>
                  </a:lnTo>
                  <a:lnTo>
                    <a:pt x="1390" y="492813"/>
                  </a:lnTo>
                  <a:lnTo>
                    <a:pt x="1567" y="493620"/>
                  </a:lnTo>
                  <a:lnTo>
                    <a:pt x="1752" y="494394"/>
                  </a:lnTo>
                  <a:lnTo>
                    <a:pt x="1944" y="495134"/>
                  </a:lnTo>
                  <a:lnTo>
                    <a:pt x="2151" y="495840"/>
                  </a:lnTo>
                  <a:lnTo>
                    <a:pt x="2358" y="496513"/>
                  </a:lnTo>
                  <a:lnTo>
                    <a:pt x="2580" y="497119"/>
                  </a:lnTo>
                  <a:lnTo>
                    <a:pt x="2809" y="497691"/>
                  </a:lnTo>
                  <a:lnTo>
                    <a:pt x="3038" y="498195"/>
                  </a:lnTo>
                  <a:lnTo>
                    <a:pt x="3282" y="498666"/>
                  </a:lnTo>
                  <a:lnTo>
                    <a:pt x="3526" y="499104"/>
                  </a:lnTo>
                  <a:lnTo>
                    <a:pt x="3777" y="499474"/>
                  </a:lnTo>
                  <a:lnTo>
                    <a:pt x="4036" y="499777"/>
                  </a:lnTo>
                  <a:lnTo>
                    <a:pt x="4302" y="500046"/>
                  </a:lnTo>
                  <a:lnTo>
                    <a:pt x="4568" y="500248"/>
                  </a:lnTo>
                  <a:lnTo>
                    <a:pt x="4841" y="500382"/>
                  </a:lnTo>
                  <a:lnTo>
                    <a:pt x="5115" y="500483"/>
                  </a:lnTo>
                  <a:lnTo>
                    <a:pt x="5396" y="500517"/>
                  </a:lnTo>
                  <a:lnTo>
                    <a:pt x="5676" y="500483"/>
                  </a:lnTo>
                  <a:lnTo>
                    <a:pt x="5950" y="500382"/>
                  </a:lnTo>
                  <a:lnTo>
                    <a:pt x="6216" y="500248"/>
                  </a:lnTo>
                  <a:lnTo>
                    <a:pt x="6482" y="500046"/>
                  </a:lnTo>
                  <a:lnTo>
                    <a:pt x="6741" y="499777"/>
                  </a:lnTo>
                  <a:lnTo>
                    <a:pt x="6999" y="499474"/>
                  </a:lnTo>
                  <a:lnTo>
                    <a:pt x="7251" y="499104"/>
                  </a:lnTo>
                  <a:lnTo>
                    <a:pt x="7494" y="498666"/>
                  </a:lnTo>
                  <a:lnTo>
                    <a:pt x="7731" y="498195"/>
                  </a:lnTo>
                  <a:lnTo>
                    <a:pt x="7967" y="497691"/>
                  </a:lnTo>
                  <a:lnTo>
                    <a:pt x="8189" y="497119"/>
                  </a:lnTo>
                  <a:lnTo>
                    <a:pt x="8411" y="496513"/>
                  </a:lnTo>
                  <a:lnTo>
                    <a:pt x="8625" y="495840"/>
                  </a:lnTo>
                  <a:lnTo>
                    <a:pt x="8825" y="495134"/>
                  </a:lnTo>
                  <a:lnTo>
                    <a:pt x="9024" y="494394"/>
                  </a:lnTo>
                  <a:lnTo>
                    <a:pt x="9209" y="493620"/>
                  </a:lnTo>
                  <a:lnTo>
                    <a:pt x="9386" y="492813"/>
                  </a:lnTo>
                  <a:lnTo>
                    <a:pt x="9556" y="491972"/>
                  </a:lnTo>
                  <a:lnTo>
                    <a:pt x="9719" y="491063"/>
                  </a:lnTo>
                  <a:lnTo>
                    <a:pt x="9874" y="490155"/>
                  </a:lnTo>
                  <a:lnTo>
                    <a:pt x="10015" y="489179"/>
                  </a:lnTo>
                  <a:lnTo>
                    <a:pt x="10140" y="488204"/>
                  </a:lnTo>
                  <a:lnTo>
                    <a:pt x="10258" y="487195"/>
                  </a:lnTo>
                  <a:lnTo>
                    <a:pt x="10369" y="486152"/>
                  </a:lnTo>
                  <a:lnTo>
                    <a:pt x="10465" y="485075"/>
                  </a:lnTo>
                  <a:lnTo>
                    <a:pt x="10554" y="483965"/>
                  </a:lnTo>
                  <a:lnTo>
                    <a:pt x="10628" y="482855"/>
                  </a:lnTo>
                  <a:lnTo>
                    <a:pt x="10687" y="481711"/>
                  </a:lnTo>
                  <a:lnTo>
                    <a:pt x="10731" y="480534"/>
                  </a:lnTo>
                  <a:lnTo>
                    <a:pt x="10768" y="479356"/>
                  </a:lnTo>
                  <a:lnTo>
                    <a:pt x="10791" y="478179"/>
                  </a:lnTo>
                  <a:lnTo>
                    <a:pt x="10798" y="476934"/>
                  </a:lnTo>
                  <a:lnTo>
                    <a:pt x="10791" y="475757"/>
                  </a:lnTo>
                  <a:lnTo>
                    <a:pt x="10768" y="474579"/>
                  </a:lnTo>
                  <a:lnTo>
                    <a:pt x="10731" y="473402"/>
                  </a:lnTo>
                  <a:lnTo>
                    <a:pt x="10687" y="472258"/>
                  </a:lnTo>
                  <a:lnTo>
                    <a:pt x="10628" y="471148"/>
                  </a:lnTo>
                  <a:lnTo>
                    <a:pt x="10554" y="470038"/>
                  </a:lnTo>
                  <a:lnTo>
                    <a:pt x="10465" y="468961"/>
                  </a:lnTo>
                  <a:lnTo>
                    <a:pt x="10369" y="467918"/>
                  </a:lnTo>
                  <a:lnTo>
                    <a:pt x="10258" y="466875"/>
                  </a:lnTo>
                  <a:lnTo>
                    <a:pt x="10140" y="465900"/>
                  </a:lnTo>
                  <a:lnTo>
                    <a:pt x="10015" y="464924"/>
                  </a:lnTo>
                  <a:lnTo>
                    <a:pt x="9874" y="463982"/>
                  </a:lnTo>
                  <a:lnTo>
                    <a:pt x="9719" y="463074"/>
                  </a:lnTo>
                  <a:lnTo>
                    <a:pt x="9556" y="462199"/>
                  </a:lnTo>
                  <a:lnTo>
                    <a:pt x="9386" y="461358"/>
                  </a:lnTo>
                  <a:lnTo>
                    <a:pt x="9209" y="460551"/>
                  </a:lnTo>
                  <a:lnTo>
                    <a:pt x="9024" y="459811"/>
                  </a:lnTo>
                  <a:lnTo>
                    <a:pt x="8825" y="459070"/>
                  </a:lnTo>
                  <a:lnTo>
                    <a:pt x="8625" y="458398"/>
                  </a:lnTo>
                  <a:lnTo>
                    <a:pt x="8411" y="457758"/>
                  </a:lnTo>
                  <a:lnTo>
                    <a:pt x="8189" y="457153"/>
                  </a:lnTo>
                  <a:lnTo>
                    <a:pt x="7967" y="456615"/>
                  </a:lnTo>
                  <a:lnTo>
                    <a:pt x="7731" y="456110"/>
                  </a:lnTo>
                  <a:lnTo>
                    <a:pt x="7494" y="455639"/>
                  </a:lnTo>
                  <a:lnTo>
                    <a:pt x="7251" y="455235"/>
                  </a:lnTo>
                  <a:lnTo>
                    <a:pt x="6999" y="454865"/>
                  </a:lnTo>
                  <a:lnTo>
                    <a:pt x="6741" y="454562"/>
                  </a:lnTo>
                  <a:lnTo>
                    <a:pt x="6482" y="454293"/>
                  </a:lnTo>
                  <a:lnTo>
                    <a:pt x="6216" y="454092"/>
                  </a:lnTo>
                  <a:lnTo>
                    <a:pt x="5950" y="453957"/>
                  </a:lnTo>
                  <a:lnTo>
                    <a:pt x="5676" y="453856"/>
                  </a:lnTo>
                  <a:lnTo>
                    <a:pt x="5396" y="453822"/>
                  </a:lnTo>
                  <a:close/>
                  <a:moveTo>
                    <a:pt x="5115" y="567059"/>
                  </a:moveTo>
                  <a:lnTo>
                    <a:pt x="4841" y="567160"/>
                  </a:lnTo>
                  <a:lnTo>
                    <a:pt x="4568" y="567328"/>
                  </a:lnTo>
                  <a:lnTo>
                    <a:pt x="4302" y="567530"/>
                  </a:lnTo>
                  <a:lnTo>
                    <a:pt x="4036" y="567766"/>
                  </a:lnTo>
                  <a:lnTo>
                    <a:pt x="3777" y="568102"/>
                  </a:lnTo>
                  <a:lnTo>
                    <a:pt x="3526" y="568472"/>
                  </a:lnTo>
                  <a:lnTo>
                    <a:pt x="3282" y="568876"/>
                  </a:lnTo>
                  <a:lnTo>
                    <a:pt x="3038" y="569347"/>
                  </a:lnTo>
                  <a:lnTo>
                    <a:pt x="2809" y="569885"/>
                  </a:lnTo>
                  <a:lnTo>
                    <a:pt x="2580" y="570423"/>
                  </a:lnTo>
                  <a:lnTo>
                    <a:pt x="2358" y="571029"/>
                  </a:lnTo>
                  <a:lnTo>
                    <a:pt x="2151" y="571702"/>
                  </a:lnTo>
                  <a:lnTo>
                    <a:pt x="1944" y="572408"/>
                  </a:lnTo>
                  <a:lnTo>
                    <a:pt x="1752" y="573115"/>
                  </a:lnTo>
                  <a:lnTo>
                    <a:pt x="1567" y="573889"/>
                  </a:lnTo>
                  <a:lnTo>
                    <a:pt x="1390" y="574730"/>
                  </a:lnTo>
                  <a:lnTo>
                    <a:pt x="1220" y="575571"/>
                  </a:lnTo>
                  <a:lnTo>
                    <a:pt x="1057" y="576445"/>
                  </a:lnTo>
                  <a:lnTo>
                    <a:pt x="910" y="577354"/>
                  </a:lnTo>
                  <a:lnTo>
                    <a:pt x="769" y="578296"/>
                  </a:lnTo>
                  <a:lnTo>
                    <a:pt x="644" y="579271"/>
                  </a:lnTo>
                  <a:lnTo>
                    <a:pt x="525" y="580280"/>
                  </a:lnTo>
                  <a:lnTo>
                    <a:pt x="422" y="581323"/>
                  </a:lnTo>
                  <a:lnTo>
                    <a:pt x="326" y="582400"/>
                  </a:lnTo>
                  <a:lnTo>
                    <a:pt x="237" y="583476"/>
                  </a:lnTo>
                  <a:lnTo>
                    <a:pt x="171" y="584586"/>
                  </a:lnTo>
                  <a:lnTo>
                    <a:pt x="111" y="585697"/>
                  </a:lnTo>
                  <a:lnTo>
                    <a:pt x="60" y="586840"/>
                  </a:lnTo>
                  <a:lnTo>
                    <a:pt x="30" y="588018"/>
                  </a:lnTo>
                  <a:lnTo>
                    <a:pt x="8" y="589195"/>
                  </a:lnTo>
                  <a:lnTo>
                    <a:pt x="1" y="590373"/>
                  </a:lnTo>
                  <a:lnTo>
                    <a:pt x="8" y="591618"/>
                  </a:lnTo>
                  <a:lnTo>
                    <a:pt x="30" y="592795"/>
                  </a:lnTo>
                  <a:lnTo>
                    <a:pt x="60" y="593972"/>
                  </a:lnTo>
                  <a:lnTo>
                    <a:pt x="111" y="595150"/>
                  </a:lnTo>
                  <a:lnTo>
                    <a:pt x="171" y="596294"/>
                  </a:lnTo>
                  <a:lnTo>
                    <a:pt x="237" y="597404"/>
                  </a:lnTo>
                  <a:lnTo>
                    <a:pt x="326" y="598480"/>
                  </a:lnTo>
                  <a:lnTo>
                    <a:pt x="422" y="599557"/>
                  </a:lnTo>
                  <a:lnTo>
                    <a:pt x="525" y="600600"/>
                  </a:lnTo>
                  <a:lnTo>
                    <a:pt x="644" y="601609"/>
                  </a:lnTo>
                  <a:lnTo>
                    <a:pt x="769" y="602585"/>
                  </a:lnTo>
                  <a:lnTo>
                    <a:pt x="910" y="603527"/>
                  </a:lnTo>
                  <a:lnTo>
                    <a:pt x="1057" y="604435"/>
                  </a:lnTo>
                  <a:lnTo>
                    <a:pt x="1220" y="605310"/>
                  </a:lnTo>
                  <a:lnTo>
                    <a:pt x="1390" y="606151"/>
                  </a:lnTo>
                  <a:lnTo>
                    <a:pt x="1567" y="606958"/>
                  </a:lnTo>
                  <a:lnTo>
                    <a:pt x="1752" y="607732"/>
                  </a:lnTo>
                  <a:lnTo>
                    <a:pt x="1944" y="608472"/>
                  </a:lnTo>
                  <a:lnTo>
                    <a:pt x="2151" y="609145"/>
                  </a:lnTo>
                  <a:lnTo>
                    <a:pt x="2358" y="609784"/>
                  </a:lnTo>
                  <a:lnTo>
                    <a:pt x="2580" y="610389"/>
                  </a:lnTo>
                  <a:lnTo>
                    <a:pt x="2809" y="610961"/>
                  </a:lnTo>
                  <a:lnTo>
                    <a:pt x="3038" y="611466"/>
                  </a:lnTo>
                  <a:lnTo>
                    <a:pt x="3282" y="611937"/>
                  </a:lnTo>
                  <a:lnTo>
                    <a:pt x="3526" y="612341"/>
                  </a:lnTo>
                  <a:lnTo>
                    <a:pt x="3777" y="612711"/>
                  </a:lnTo>
                  <a:lnTo>
                    <a:pt x="4036" y="613013"/>
                  </a:lnTo>
                  <a:lnTo>
                    <a:pt x="4302" y="613249"/>
                  </a:lnTo>
                  <a:lnTo>
                    <a:pt x="4568" y="613451"/>
                  </a:lnTo>
                  <a:lnTo>
                    <a:pt x="4841" y="613619"/>
                  </a:lnTo>
                  <a:lnTo>
                    <a:pt x="5115" y="613686"/>
                  </a:lnTo>
                  <a:lnTo>
                    <a:pt x="5396" y="613720"/>
                  </a:lnTo>
                  <a:lnTo>
                    <a:pt x="5676" y="613686"/>
                  </a:lnTo>
                  <a:lnTo>
                    <a:pt x="5950" y="613619"/>
                  </a:lnTo>
                  <a:lnTo>
                    <a:pt x="6216" y="613451"/>
                  </a:lnTo>
                  <a:lnTo>
                    <a:pt x="6482" y="613249"/>
                  </a:lnTo>
                  <a:lnTo>
                    <a:pt x="6741" y="613013"/>
                  </a:lnTo>
                  <a:lnTo>
                    <a:pt x="6999" y="612711"/>
                  </a:lnTo>
                  <a:lnTo>
                    <a:pt x="7251" y="612341"/>
                  </a:lnTo>
                  <a:lnTo>
                    <a:pt x="7494" y="611937"/>
                  </a:lnTo>
                  <a:lnTo>
                    <a:pt x="7731" y="611466"/>
                  </a:lnTo>
                  <a:lnTo>
                    <a:pt x="7967" y="610961"/>
                  </a:lnTo>
                  <a:lnTo>
                    <a:pt x="8189" y="610389"/>
                  </a:lnTo>
                  <a:lnTo>
                    <a:pt x="8411" y="609784"/>
                  </a:lnTo>
                  <a:lnTo>
                    <a:pt x="8625" y="609145"/>
                  </a:lnTo>
                  <a:lnTo>
                    <a:pt x="8825" y="608472"/>
                  </a:lnTo>
                  <a:lnTo>
                    <a:pt x="9024" y="607732"/>
                  </a:lnTo>
                  <a:lnTo>
                    <a:pt x="9209" y="606958"/>
                  </a:lnTo>
                  <a:lnTo>
                    <a:pt x="9386" y="606151"/>
                  </a:lnTo>
                  <a:lnTo>
                    <a:pt x="9556" y="605310"/>
                  </a:lnTo>
                  <a:lnTo>
                    <a:pt x="9719" y="604435"/>
                  </a:lnTo>
                  <a:lnTo>
                    <a:pt x="9874" y="603527"/>
                  </a:lnTo>
                  <a:lnTo>
                    <a:pt x="10015" y="602585"/>
                  </a:lnTo>
                  <a:lnTo>
                    <a:pt x="10140" y="601609"/>
                  </a:lnTo>
                  <a:lnTo>
                    <a:pt x="10258" y="600600"/>
                  </a:lnTo>
                  <a:lnTo>
                    <a:pt x="10369" y="599557"/>
                  </a:lnTo>
                  <a:lnTo>
                    <a:pt x="10465" y="598480"/>
                  </a:lnTo>
                  <a:lnTo>
                    <a:pt x="10554" y="597404"/>
                  </a:lnTo>
                  <a:lnTo>
                    <a:pt x="10628" y="596294"/>
                  </a:lnTo>
                  <a:lnTo>
                    <a:pt x="10687" y="595150"/>
                  </a:lnTo>
                  <a:lnTo>
                    <a:pt x="10731" y="593972"/>
                  </a:lnTo>
                  <a:lnTo>
                    <a:pt x="10768" y="592795"/>
                  </a:lnTo>
                  <a:lnTo>
                    <a:pt x="10791" y="591618"/>
                  </a:lnTo>
                  <a:lnTo>
                    <a:pt x="10798" y="590373"/>
                  </a:lnTo>
                  <a:lnTo>
                    <a:pt x="10791" y="589195"/>
                  </a:lnTo>
                  <a:lnTo>
                    <a:pt x="10768" y="588018"/>
                  </a:lnTo>
                  <a:lnTo>
                    <a:pt x="10731" y="586840"/>
                  </a:lnTo>
                  <a:lnTo>
                    <a:pt x="10687" y="585697"/>
                  </a:lnTo>
                  <a:lnTo>
                    <a:pt x="10628" y="584586"/>
                  </a:lnTo>
                  <a:lnTo>
                    <a:pt x="10554" y="583476"/>
                  </a:lnTo>
                  <a:lnTo>
                    <a:pt x="10465" y="582400"/>
                  </a:lnTo>
                  <a:lnTo>
                    <a:pt x="10369" y="581323"/>
                  </a:lnTo>
                  <a:lnTo>
                    <a:pt x="10258" y="580280"/>
                  </a:lnTo>
                  <a:lnTo>
                    <a:pt x="10140" y="579271"/>
                  </a:lnTo>
                  <a:lnTo>
                    <a:pt x="10015" y="578296"/>
                  </a:lnTo>
                  <a:lnTo>
                    <a:pt x="9874" y="577354"/>
                  </a:lnTo>
                  <a:lnTo>
                    <a:pt x="9719" y="576445"/>
                  </a:lnTo>
                  <a:lnTo>
                    <a:pt x="9556" y="575571"/>
                  </a:lnTo>
                  <a:lnTo>
                    <a:pt x="9386" y="574730"/>
                  </a:lnTo>
                  <a:lnTo>
                    <a:pt x="9209" y="573889"/>
                  </a:lnTo>
                  <a:lnTo>
                    <a:pt x="9024" y="573115"/>
                  </a:lnTo>
                  <a:lnTo>
                    <a:pt x="8825" y="572408"/>
                  </a:lnTo>
                  <a:lnTo>
                    <a:pt x="8625" y="571702"/>
                  </a:lnTo>
                  <a:lnTo>
                    <a:pt x="8411" y="571029"/>
                  </a:lnTo>
                  <a:lnTo>
                    <a:pt x="8189" y="570423"/>
                  </a:lnTo>
                  <a:lnTo>
                    <a:pt x="7967" y="569885"/>
                  </a:lnTo>
                  <a:lnTo>
                    <a:pt x="7731" y="569347"/>
                  </a:lnTo>
                  <a:lnTo>
                    <a:pt x="7494" y="568876"/>
                  </a:lnTo>
                  <a:lnTo>
                    <a:pt x="7251" y="568472"/>
                  </a:lnTo>
                  <a:lnTo>
                    <a:pt x="6999" y="568102"/>
                  </a:lnTo>
                  <a:lnTo>
                    <a:pt x="6741"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6" name="Google Shape;406;p27"/>
          <p:cNvSpPr/>
          <p:nvPr/>
        </p:nvSpPr>
        <p:spPr>
          <a:xfrm>
            <a:off x="143100" y="0"/>
            <a:ext cx="405600" cy="2808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07" name="Google Shape;407;p27"/>
          <p:cNvCxnSpPr/>
          <p:nvPr/>
        </p:nvCxnSpPr>
        <p:spPr>
          <a:xfrm>
            <a:off x="354625" y="2297050"/>
            <a:ext cx="0" cy="1598400"/>
          </a:xfrm>
          <a:prstGeom prst="straightConnector1">
            <a:avLst/>
          </a:prstGeom>
          <a:noFill/>
          <a:ln w="9525" cap="flat" cmpd="sng">
            <a:solidFill>
              <a:schemeClr val="dk1"/>
            </a:solidFill>
            <a:prstDash val="solid"/>
            <a:round/>
            <a:headEnd type="none" w="med" len="med"/>
            <a:tailEnd type="none" w="med" len="med"/>
          </a:ln>
        </p:spPr>
      </p:cxnSp>
      <p:sp>
        <p:nvSpPr>
          <p:cNvPr id="408" name="Google Shape;408;p27"/>
          <p:cNvSpPr/>
          <p:nvPr/>
        </p:nvSpPr>
        <p:spPr>
          <a:xfrm>
            <a:off x="6495900" y="230250"/>
            <a:ext cx="2264100" cy="89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7"/>
          <p:cNvSpPr/>
          <p:nvPr/>
        </p:nvSpPr>
        <p:spPr>
          <a:xfrm>
            <a:off x="8595350" y="3539450"/>
            <a:ext cx="548700" cy="1349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0" name="Google Shape;410;p27"/>
          <p:cNvGrpSpPr/>
          <p:nvPr/>
        </p:nvGrpSpPr>
        <p:grpSpPr>
          <a:xfrm>
            <a:off x="8681465" y="3338253"/>
            <a:ext cx="326769" cy="405540"/>
            <a:chOff x="11293225" y="1047749"/>
            <a:chExt cx="598150" cy="876085"/>
          </a:xfrm>
        </p:grpSpPr>
        <p:sp>
          <p:nvSpPr>
            <p:cNvPr id="411" name="Google Shape;411;p27"/>
            <p:cNvSpPr/>
            <p:nvPr/>
          </p:nvSpPr>
          <p:spPr>
            <a:xfrm>
              <a:off x="11293225" y="1047749"/>
              <a:ext cx="55595" cy="876085"/>
            </a:xfrm>
            <a:custGeom>
              <a:avLst/>
              <a:gdLst/>
              <a:ahLst/>
              <a:cxnLst/>
              <a:rect l="l" t="t" r="r" b="b"/>
              <a:pathLst>
                <a:path w="10790" h="613720" extrusionOk="0">
                  <a:moveTo>
                    <a:pt x="5395" y="0"/>
                  </a:moveTo>
                  <a:lnTo>
                    <a:pt x="5114" y="34"/>
                  </a:lnTo>
                  <a:lnTo>
                    <a:pt x="4833" y="135"/>
                  </a:lnTo>
                  <a:lnTo>
                    <a:pt x="4560" y="269"/>
                  </a:lnTo>
                  <a:lnTo>
                    <a:pt x="4294" y="471"/>
                  </a:lnTo>
                  <a:lnTo>
                    <a:pt x="4028" y="740"/>
                  </a:lnTo>
                  <a:lnTo>
                    <a:pt x="3769" y="1043"/>
                  </a:lnTo>
                  <a:lnTo>
                    <a:pt x="3518" y="1413"/>
                  </a:lnTo>
                  <a:lnTo>
                    <a:pt x="3274" y="1850"/>
                  </a:lnTo>
                  <a:lnTo>
                    <a:pt x="3037" y="2321"/>
                  </a:lnTo>
                  <a:lnTo>
                    <a:pt x="2801" y="2826"/>
                  </a:lnTo>
                  <a:lnTo>
                    <a:pt x="2572" y="3398"/>
                  </a:lnTo>
                  <a:lnTo>
                    <a:pt x="2358" y="4003"/>
                  </a:lnTo>
                  <a:lnTo>
                    <a:pt x="2143" y="4643"/>
                  </a:lnTo>
                  <a:lnTo>
                    <a:pt x="1944" y="5349"/>
                  </a:lnTo>
                  <a:lnTo>
                    <a:pt x="1744" y="6089"/>
                  </a:lnTo>
                  <a:lnTo>
                    <a:pt x="1559" y="6863"/>
                  </a:lnTo>
                  <a:lnTo>
                    <a:pt x="1382" y="7670"/>
                  </a:lnTo>
                  <a:lnTo>
                    <a:pt x="1212" y="8511"/>
                  </a:lnTo>
                  <a:lnTo>
                    <a:pt x="1057" y="9420"/>
                  </a:lnTo>
                  <a:lnTo>
                    <a:pt x="909" y="10328"/>
                  </a:lnTo>
                  <a:lnTo>
                    <a:pt x="769" y="11270"/>
                  </a:lnTo>
                  <a:lnTo>
                    <a:pt x="636" y="12245"/>
                  </a:lnTo>
                  <a:lnTo>
                    <a:pt x="525" y="13255"/>
                  </a:lnTo>
                  <a:lnTo>
                    <a:pt x="414" y="14298"/>
                  </a:lnTo>
                  <a:lnTo>
                    <a:pt x="318" y="15340"/>
                  </a:lnTo>
                  <a:lnTo>
                    <a:pt x="237" y="16417"/>
                  </a:lnTo>
                  <a:lnTo>
                    <a:pt x="163" y="17527"/>
                  </a:lnTo>
                  <a:lnTo>
                    <a:pt x="103" y="18671"/>
                  </a:lnTo>
                  <a:lnTo>
                    <a:pt x="59" y="19815"/>
                  </a:lnTo>
                  <a:lnTo>
                    <a:pt x="22" y="20959"/>
                  </a:lnTo>
                  <a:lnTo>
                    <a:pt x="0" y="22136"/>
                  </a:lnTo>
                  <a:lnTo>
                    <a:pt x="0" y="23347"/>
                  </a:lnTo>
                  <a:lnTo>
                    <a:pt x="0" y="24558"/>
                  </a:lnTo>
                  <a:lnTo>
                    <a:pt x="22" y="25736"/>
                  </a:lnTo>
                  <a:lnTo>
                    <a:pt x="59" y="26879"/>
                  </a:lnTo>
                  <a:lnTo>
                    <a:pt x="103" y="28023"/>
                  </a:lnTo>
                  <a:lnTo>
                    <a:pt x="163" y="29167"/>
                  </a:lnTo>
                  <a:lnTo>
                    <a:pt x="237" y="30277"/>
                  </a:lnTo>
                  <a:lnTo>
                    <a:pt x="318" y="31354"/>
                  </a:lnTo>
                  <a:lnTo>
                    <a:pt x="414" y="32397"/>
                  </a:lnTo>
                  <a:lnTo>
                    <a:pt x="525" y="33440"/>
                  </a:lnTo>
                  <a:lnTo>
                    <a:pt x="636" y="34449"/>
                  </a:lnTo>
                  <a:lnTo>
                    <a:pt x="769" y="35424"/>
                  </a:lnTo>
                  <a:lnTo>
                    <a:pt x="909" y="36366"/>
                  </a:lnTo>
                  <a:lnTo>
                    <a:pt x="1057" y="37275"/>
                  </a:lnTo>
                  <a:lnTo>
                    <a:pt x="1212" y="38183"/>
                  </a:lnTo>
                  <a:lnTo>
                    <a:pt x="1382" y="39024"/>
                  </a:lnTo>
                  <a:lnTo>
                    <a:pt x="1559" y="39831"/>
                  </a:lnTo>
                  <a:lnTo>
                    <a:pt x="1744" y="40605"/>
                  </a:lnTo>
                  <a:lnTo>
                    <a:pt x="1944" y="41345"/>
                  </a:lnTo>
                  <a:lnTo>
                    <a:pt x="2143" y="42052"/>
                  </a:lnTo>
                  <a:lnTo>
                    <a:pt x="2358" y="42691"/>
                  </a:lnTo>
                  <a:lnTo>
                    <a:pt x="2572" y="43296"/>
                  </a:lnTo>
                  <a:lnTo>
                    <a:pt x="2801" y="43868"/>
                  </a:lnTo>
                  <a:lnTo>
                    <a:pt x="3037" y="44373"/>
                  </a:lnTo>
                  <a:lnTo>
                    <a:pt x="3274" y="44844"/>
                  </a:lnTo>
                  <a:lnTo>
                    <a:pt x="3518" y="45281"/>
                  </a:lnTo>
                  <a:lnTo>
                    <a:pt x="3769" y="45651"/>
                  </a:lnTo>
                  <a:lnTo>
                    <a:pt x="4028" y="45954"/>
                  </a:lnTo>
                  <a:lnTo>
                    <a:pt x="4294" y="46223"/>
                  </a:lnTo>
                  <a:lnTo>
                    <a:pt x="4560" y="46425"/>
                  </a:lnTo>
                  <a:lnTo>
                    <a:pt x="4833" y="46560"/>
                  </a:lnTo>
                  <a:lnTo>
                    <a:pt x="5114" y="46661"/>
                  </a:lnTo>
                  <a:lnTo>
                    <a:pt x="5395" y="46694"/>
                  </a:lnTo>
                  <a:lnTo>
                    <a:pt x="5668" y="46661"/>
                  </a:lnTo>
                  <a:lnTo>
                    <a:pt x="5942" y="46560"/>
                  </a:lnTo>
                  <a:lnTo>
                    <a:pt x="6215" y="46425"/>
                  </a:lnTo>
                  <a:lnTo>
                    <a:pt x="6474" y="46223"/>
                  </a:lnTo>
                  <a:lnTo>
                    <a:pt x="6740" y="45954"/>
                  </a:lnTo>
                  <a:lnTo>
                    <a:pt x="6991" y="45651"/>
                  </a:lnTo>
                  <a:lnTo>
                    <a:pt x="7243" y="45281"/>
                  </a:lnTo>
                  <a:lnTo>
                    <a:pt x="7486" y="44844"/>
                  </a:lnTo>
                  <a:lnTo>
                    <a:pt x="7730" y="44373"/>
                  </a:lnTo>
                  <a:lnTo>
                    <a:pt x="7959" y="43868"/>
                  </a:lnTo>
                  <a:lnTo>
                    <a:pt x="8189" y="43296"/>
                  </a:lnTo>
                  <a:lnTo>
                    <a:pt x="8403" y="42691"/>
                  </a:lnTo>
                  <a:lnTo>
                    <a:pt x="8617" y="42052"/>
                  </a:lnTo>
                  <a:lnTo>
                    <a:pt x="8824" y="41345"/>
                  </a:lnTo>
                  <a:lnTo>
                    <a:pt x="9016" y="40605"/>
                  </a:lnTo>
                  <a:lnTo>
                    <a:pt x="9208" y="39831"/>
                  </a:lnTo>
                  <a:lnTo>
                    <a:pt x="9386" y="39024"/>
                  </a:lnTo>
                  <a:lnTo>
                    <a:pt x="9556" y="38183"/>
                  </a:lnTo>
                  <a:lnTo>
                    <a:pt x="9711" y="37275"/>
                  </a:lnTo>
                  <a:lnTo>
                    <a:pt x="9866" y="36366"/>
                  </a:lnTo>
                  <a:lnTo>
                    <a:pt x="10007" y="35424"/>
                  </a:lnTo>
                  <a:lnTo>
                    <a:pt x="10140" y="34449"/>
                  </a:lnTo>
                  <a:lnTo>
                    <a:pt x="10258" y="33440"/>
                  </a:lnTo>
                  <a:lnTo>
                    <a:pt x="10361" y="32397"/>
                  </a:lnTo>
                  <a:lnTo>
                    <a:pt x="10465" y="31354"/>
                  </a:lnTo>
                  <a:lnTo>
                    <a:pt x="10546" y="30277"/>
                  </a:lnTo>
                  <a:lnTo>
                    <a:pt x="10620" y="29167"/>
                  </a:lnTo>
                  <a:lnTo>
                    <a:pt x="10679" y="28023"/>
                  </a:lnTo>
                  <a:lnTo>
                    <a:pt x="10731" y="26879"/>
                  </a:lnTo>
                  <a:lnTo>
                    <a:pt x="10760" y="25736"/>
                  </a:lnTo>
                  <a:lnTo>
                    <a:pt x="10783" y="24558"/>
                  </a:lnTo>
                  <a:lnTo>
                    <a:pt x="10790" y="23347"/>
                  </a:lnTo>
                  <a:lnTo>
                    <a:pt x="10783" y="22136"/>
                  </a:lnTo>
                  <a:lnTo>
                    <a:pt x="10760" y="20959"/>
                  </a:lnTo>
                  <a:lnTo>
                    <a:pt x="10731" y="19815"/>
                  </a:lnTo>
                  <a:lnTo>
                    <a:pt x="10679" y="18671"/>
                  </a:lnTo>
                  <a:lnTo>
                    <a:pt x="10620" y="17527"/>
                  </a:lnTo>
                  <a:lnTo>
                    <a:pt x="10546" y="16417"/>
                  </a:lnTo>
                  <a:lnTo>
                    <a:pt x="10465" y="15340"/>
                  </a:lnTo>
                  <a:lnTo>
                    <a:pt x="10361" y="14298"/>
                  </a:lnTo>
                  <a:lnTo>
                    <a:pt x="10258" y="13255"/>
                  </a:lnTo>
                  <a:lnTo>
                    <a:pt x="10140" y="12245"/>
                  </a:lnTo>
                  <a:lnTo>
                    <a:pt x="10007" y="11270"/>
                  </a:lnTo>
                  <a:lnTo>
                    <a:pt x="9866" y="10328"/>
                  </a:lnTo>
                  <a:lnTo>
                    <a:pt x="9711" y="9420"/>
                  </a:lnTo>
                  <a:lnTo>
                    <a:pt x="9556" y="8511"/>
                  </a:lnTo>
                  <a:lnTo>
                    <a:pt x="9386" y="7670"/>
                  </a:lnTo>
                  <a:lnTo>
                    <a:pt x="9208" y="6863"/>
                  </a:lnTo>
                  <a:lnTo>
                    <a:pt x="9016" y="6089"/>
                  </a:lnTo>
                  <a:lnTo>
                    <a:pt x="8824" y="5349"/>
                  </a:lnTo>
                  <a:lnTo>
                    <a:pt x="8617" y="4643"/>
                  </a:lnTo>
                  <a:lnTo>
                    <a:pt x="8403" y="4003"/>
                  </a:lnTo>
                  <a:lnTo>
                    <a:pt x="8189" y="3398"/>
                  </a:lnTo>
                  <a:lnTo>
                    <a:pt x="7959" y="2826"/>
                  </a:lnTo>
                  <a:lnTo>
                    <a:pt x="7730" y="2321"/>
                  </a:lnTo>
                  <a:lnTo>
                    <a:pt x="7486" y="1850"/>
                  </a:lnTo>
                  <a:lnTo>
                    <a:pt x="7243" y="1413"/>
                  </a:lnTo>
                  <a:lnTo>
                    <a:pt x="6991" y="1043"/>
                  </a:lnTo>
                  <a:lnTo>
                    <a:pt x="6740" y="740"/>
                  </a:lnTo>
                  <a:lnTo>
                    <a:pt x="6474" y="471"/>
                  </a:lnTo>
                  <a:lnTo>
                    <a:pt x="6215" y="269"/>
                  </a:lnTo>
                  <a:lnTo>
                    <a:pt x="5942" y="135"/>
                  </a:lnTo>
                  <a:lnTo>
                    <a:pt x="5668" y="34"/>
                  </a:lnTo>
                  <a:lnTo>
                    <a:pt x="5395" y="0"/>
                  </a:lnTo>
                  <a:close/>
                  <a:moveTo>
                    <a:pt x="5395" y="113472"/>
                  </a:moveTo>
                  <a:lnTo>
                    <a:pt x="5114" y="113506"/>
                  </a:lnTo>
                  <a:lnTo>
                    <a:pt x="4833" y="113573"/>
                  </a:lnTo>
                  <a:lnTo>
                    <a:pt x="4560" y="113742"/>
                  </a:lnTo>
                  <a:lnTo>
                    <a:pt x="4294" y="113943"/>
                  </a:lnTo>
                  <a:lnTo>
                    <a:pt x="4028" y="114213"/>
                  </a:lnTo>
                  <a:lnTo>
                    <a:pt x="3769" y="114515"/>
                  </a:lnTo>
                  <a:lnTo>
                    <a:pt x="3518" y="114885"/>
                  </a:lnTo>
                  <a:lnTo>
                    <a:pt x="3274" y="115323"/>
                  </a:lnTo>
                  <a:lnTo>
                    <a:pt x="3037" y="115794"/>
                  </a:lnTo>
                  <a:lnTo>
                    <a:pt x="2801" y="116298"/>
                  </a:lnTo>
                  <a:lnTo>
                    <a:pt x="2572" y="116870"/>
                  </a:lnTo>
                  <a:lnTo>
                    <a:pt x="2358" y="117476"/>
                  </a:lnTo>
                  <a:lnTo>
                    <a:pt x="2143" y="118115"/>
                  </a:lnTo>
                  <a:lnTo>
                    <a:pt x="1944" y="118821"/>
                  </a:lnTo>
                  <a:lnTo>
                    <a:pt x="1744" y="119562"/>
                  </a:lnTo>
                  <a:lnTo>
                    <a:pt x="1559" y="120335"/>
                  </a:lnTo>
                  <a:lnTo>
                    <a:pt x="1382" y="121143"/>
                  </a:lnTo>
                  <a:lnTo>
                    <a:pt x="1212" y="121984"/>
                  </a:lnTo>
                  <a:lnTo>
                    <a:pt x="1057" y="122858"/>
                  </a:lnTo>
                  <a:lnTo>
                    <a:pt x="909" y="123800"/>
                  </a:lnTo>
                  <a:lnTo>
                    <a:pt x="769" y="124742"/>
                  </a:lnTo>
                  <a:lnTo>
                    <a:pt x="636" y="125718"/>
                  </a:lnTo>
                  <a:lnTo>
                    <a:pt x="525" y="126727"/>
                  </a:lnTo>
                  <a:lnTo>
                    <a:pt x="414" y="127736"/>
                  </a:lnTo>
                  <a:lnTo>
                    <a:pt x="318" y="128813"/>
                  </a:lnTo>
                  <a:lnTo>
                    <a:pt x="237" y="129889"/>
                  </a:lnTo>
                  <a:lnTo>
                    <a:pt x="163" y="131000"/>
                  </a:lnTo>
                  <a:lnTo>
                    <a:pt x="103" y="132110"/>
                  </a:lnTo>
                  <a:lnTo>
                    <a:pt x="59" y="133254"/>
                  </a:lnTo>
                  <a:lnTo>
                    <a:pt x="22" y="134431"/>
                  </a:lnTo>
                  <a:lnTo>
                    <a:pt x="0" y="135608"/>
                  </a:lnTo>
                  <a:lnTo>
                    <a:pt x="0" y="136820"/>
                  </a:lnTo>
                  <a:lnTo>
                    <a:pt x="0" y="137997"/>
                  </a:lnTo>
                  <a:lnTo>
                    <a:pt x="22" y="139174"/>
                  </a:lnTo>
                  <a:lnTo>
                    <a:pt x="59" y="140352"/>
                  </a:lnTo>
                  <a:lnTo>
                    <a:pt x="103" y="141496"/>
                  </a:lnTo>
                  <a:lnTo>
                    <a:pt x="163" y="142640"/>
                  </a:lnTo>
                  <a:lnTo>
                    <a:pt x="237" y="143716"/>
                  </a:lnTo>
                  <a:lnTo>
                    <a:pt x="318" y="144826"/>
                  </a:lnTo>
                  <a:lnTo>
                    <a:pt x="414" y="145869"/>
                  </a:lnTo>
                  <a:lnTo>
                    <a:pt x="525" y="146912"/>
                  </a:lnTo>
                  <a:lnTo>
                    <a:pt x="636" y="147921"/>
                  </a:lnTo>
                  <a:lnTo>
                    <a:pt x="769" y="148897"/>
                  </a:lnTo>
                  <a:lnTo>
                    <a:pt x="909" y="149839"/>
                  </a:lnTo>
                  <a:lnTo>
                    <a:pt x="1057" y="150747"/>
                  </a:lnTo>
                  <a:lnTo>
                    <a:pt x="1212" y="151622"/>
                  </a:lnTo>
                  <a:lnTo>
                    <a:pt x="1382" y="152496"/>
                  </a:lnTo>
                  <a:lnTo>
                    <a:pt x="1559" y="153304"/>
                  </a:lnTo>
                  <a:lnTo>
                    <a:pt x="1744" y="154078"/>
                  </a:lnTo>
                  <a:lnTo>
                    <a:pt x="1944" y="154818"/>
                  </a:lnTo>
                  <a:lnTo>
                    <a:pt x="2143" y="155491"/>
                  </a:lnTo>
                  <a:lnTo>
                    <a:pt x="2358" y="156163"/>
                  </a:lnTo>
                  <a:lnTo>
                    <a:pt x="2572" y="156769"/>
                  </a:lnTo>
                  <a:lnTo>
                    <a:pt x="2801" y="157341"/>
                  </a:lnTo>
                  <a:lnTo>
                    <a:pt x="3037" y="157845"/>
                  </a:lnTo>
                  <a:lnTo>
                    <a:pt x="3274" y="158316"/>
                  </a:lnTo>
                  <a:lnTo>
                    <a:pt x="3518" y="158720"/>
                  </a:lnTo>
                  <a:lnTo>
                    <a:pt x="3769" y="159090"/>
                  </a:lnTo>
                  <a:lnTo>
                    <a:pt x="4028" y="159427"/>
                  </a:lnTo>
                  <a:lnTo>
                    <a:pt x="4294" y="159696"/>
                  </a:lnTo>
                  <a:lnTo>
                    <a:pt x="4560" y="159898"/>
                  </a:lnTo>
                  <a:lnTo>
                    <a:pt x="4833" y="160032"/>
                  </a:lnTo>
                  <a:lnTo>
                    <a:pt x="5114" y="160133"/>
                  </a:lnTo>
                  <a:lnTo>
                    <a:pt x="5395" y="160167"/>
                  </a:lnTo>
                  <a:lnTo>
                    <a:pt x="5668" y="160133"/>
                  </a:lnTo>
                  <a:lnTo>
                    <a:pt x="5942" y="160032"/>
                  </a:lnTo>
                  <a:lnTo>
                    <a:pt x="6215" y="159898"/>
                  </a:lnTo>
                  <a:lnTo>
                    <a:pt x="6474" y="159696"/>
                  </a:lnTo>
                  <a:lnTo>
                    <a:pt x="6740" y="159427"/>
                  </a:lnTo>
                  <a:lnTo>
                    <a:pt x="6991" y="159090"/>
                  </a:lnTo>
                  <a:lnTo>
                    <a:pt x="7243" y="158720"/>
                  </a:lnTo>
                  <a:lnTo>
                    <a:pt x="7486" y="158316"/>
                  </a:lnTo>
                  <a:lnTo>
                    <a:pt x="7730" y="157845"/>
                  </a:lnTo>
                  <a:lnTo>
                    <a:pt x="7959" y="157341"/>
                  </a:lnTo>
                  <a:lnTo>
                    <a:pt x="8189" y="156769"/>
                  </a:lnTo>
                  <a:lnTo>
                    <a:pt x="8403" y="156163"/>
                  </a:lnTo>
                  <a:lnTo>
                    <a:pt x="8617" y="155491"/>
                  </a:lnTo>
                  <a:lnTo>
                    <a:pt x="8824" y="154818"/>
                  </a:lnTo>
                  <a:lnTo>
                    <a:pt x="9016" y="154078"/>
                  </a:lnTo>
                  <a:lnTo>
                    <a:pt x="9208" y="153304"/>
                  </a:lnTo>
                  <a:lnTo>
                    <a:pt x="9386" y="152496"/>
                  </a:lnTo>
                  <a:lnTo>
                    <a:pt x="9556" y="151622"/>
                  </a:lnTo>
                  <a:lnTo>
                    <a:pt x="9711" y="150747"/>
                  </a:lnTo>
                  <a:lnTo>
                    <a:pt x="9866" y="149839"/>
                  </a:lnTo>
                  <a:lnTo>
                    <a:pt x="10007" y="148897"/>
                  </a:lnTo>
                  <a:lnTo>
                    <a:pt x="10140" y="147921"/>
                  </a:lnTo>
                  <a:lnTo>
                    <a:pt x="10258" y="146912"/>
                  </a:lnTo>
                  <a:lnTo>
                    <a:pt x="10361" y="145869"/>
                  </a:lnTo>
                  <a:lnTo>
                    <a:pt x="10465" y="144826"/>
                  </a:lnTo>
                  <a:lnTo>
                    <a:pt x="10546" y="143716"/>
                  </a:lnTo>
                  <a:lnTo>
                    <a:pt x="10620" y="142640"/>
                  </a:lnTo>
                  <a:lnTo>
                    <a:pt x="10679" y="141496"/>
                  </a:lnTo>
                  <a:lnTo>
                    <a:pt x="10731" y="140352"/>
                  </a:lnTo>
                  <a:lnTo>
                    <a:pt x="10760" y="139174"/>
                  </a:lnTo>
                  <a:lnTo>
                    <a:pt x="10783" y="137997"/>
                  </a:lnTo>
                  <a:lnTo>
                    <a:pt x="10790" y="136820"/>
                  </a:lnTo>
                  <a:lnTo>
                    <a:pt x="10783" y="135608"/>
                  </a:lnTo>
                  <a:lnTo>
                    <a:pt x="10760" y="134431"/>
                  </a:lnTo>
                  <a:lnTo>
                    <a:pt x="10731" y="133254"/>
                  </a:lnTo>
                  <a:lnTo>
                    <a:pt x="10679" y="132110"/>
                  </a:lnTo>
                  <a:lnTo>
                    <a:pt x="10620" y="131000"/>
                  </a:lnTo>
                  <a:lnTo>
                    <a:pt x="10546" y="129889"/>
                  </a:lnTo>
                  <a:lnTo>
                    <a:pt x="10465" y="128813"/>
                  </a:lnTo>
                  <a:lnTo>
                    <a:pt x="10361" y="127736"/>
                  </a:lnTo>
                  <a:lnTo>
                    <a:pt x="10258" y="126727"/>
                  </a:lnTo>
                  <a:lnTo>
                    <a:pt x="10140" y="125718"/>
                  </a:lnTo>
                  <a:lnTo>
                    <a:pt x="10007" y="124742"/>
                  </a:lnTo>
                  <a:lnTo>
                    <a:pt x="9866" y="123800"/>
                  </a:lnTo>
                  <a:lnTo>
                    <a:pt x="9711" y="122858"/>
                  </a:lnTo>
                  <a:lnTo>
                    <a:pt x="9556" y="121984"/>
                  </a:lnTo>
                  <a:lnTo>
                    <a:pt x="9386" y="121143"/>
                  </a:lnTo>
                  <a:lnTo>
                    <a:pt x="9208" y="120335"/>
                  </a:lnTo>
                  <a:lnTo>
                    <a:pt x="9016" y="119562"/>
                  </a:lnTo>
                  <a:lnTo>
                    <a:pt x="8824" y="118821"/>
                  </a:lnTo>
                  <a:lnTo>
                    <a:pt x="8617" y="118115"/>
                  </a:lnTo>
                  <a:lnTo>
                    <a:pt x="8403" y="117476"/>
                  </a:lnTo>
                  <a:lnTo>
                    <a:pt x="8189" y="116870"/>
                  </a:lnTo>
                  <a:lnTo>
                    <a:pt x="7959" y="116298"/>
                  </a:lnTo>
                  <a:lnTo>
                    <a:pt x="7730" y="115794"/>
                  </a:lnTo>
                  <a:lnTo>
                    <a:pt x="7486" y="115323"/>
                  </a:lnTo>
                  <a:lnTo>
                    <a:pt x="7243" y="114885"/>
                  </a:lnTo>
                  <a:lnTo>
                    <a:pt x="6991" y="114515"/>
                  </a:lnTo>
                  <a:lnTo>
                    <a:pt x="6740" y="114213"/>
                  </a:lnTo>
                  <a:lnTo>
                    <a:pt x="6474" y="113943"/>
                  </a:lnTo>
                  <a:lnTo>
                    <a:pt x="6215" y="113742"/>
                  </a:lnTo>
                  <a:lnTo>
                    <a:pt x="5942" y="113573"/>
                  </a:lnTo>
                  <a:lnTo>
                    <a:pt x="5668" y="113506"/>
                  </a:lnTo>
                  <a:lnTo>
                    <a:pt x="5395" y="113472"/>
                  </a:lnTo>
                  <a:close/>
                  <a:moveTo>
                    <a:pt x="5114" y="226945"/>
                  </a:moveTo>
                  <a:lnTo>
                    <a:pt x="4833" y="227046"/>
                  </a:lnTo>
                  <a:lnTo>
                    <a:pt x="4560" y="227214"/>
                  </a:lnTo>
                  <a:lnTo>
                    <a:pt x="4294" y="227416"/>
                  </a:lnTo>
                  <a:lnTo>
                    <a:pt x="4028" y="227651"/>
                  </a:lnTo>
                  <a:lnTo>
                    <a:pt x="3769" y="227988"/>
                  </a:lnTo>
                  <a:lnTo>
                    <a:pt x="3518" y="228358"/>
                  </a:lnTo>
                  <a:lnTo>
                    <a:pt x="3274" y="228761"/>
                  </a:lnTo>
                  <a:lnTo>
                    <a:pt x="3037" y="229232"/>
                  </a:lnTo>
                  <a:lnTo>
                    <a:pt x="2801" y="229771"/>
                  </a:lnTo>
                  <a:lnTo>
                    <a:pt x="2572" y="230309"/>
                  </a:lnTo>
                  <a:lnTo>
                    <a:pt x="2358" y="230915"/>
                  </a:lnTo>
                  <a:lnTo>
                    <a:pt x="2143" y="231587"/>
                  </a:lnTo>
                  <a:lnTo>
                    <a:pt x="1944" y="232260"/>
                  </a:lnTo>
                  <a:lnTo>
                    <a:pt x="1744" y="233000"/>
                  </a:lnTo>
                  <a:lnTo>
                    <a:pt x="1559" y="233774"/>
                  </a:lnTo>
                  <a:lnTo>
                    <a:pt x="1382" y="234581"/>
                  </a:lnTo>
                  <a:lnTo>
                    <a:pt x="1212" y="235422"/>
                  </a:lnTo>
                  <a:lnTo>
                    <a:pt x="1057" y="236331"/>
                  </a:lnTo>
                  <a:lnTo>
                    <a:pt x="909" y="237239"/>
                  </a:lnTo>
                  <a:lnTo>
                    <a:pt x="769" y="238181"/>
                  </a:lnTo>
                  <a:lnTo>
                    <a:pt x="636" y="239157"/>
                  </a:lnTo>
                  <a:lnTo>
                    <a:pt x="525" y="240166"/>
                  </a:lnTo>
                  <a:lnTo>
                    <a:pt x="414" y="241209"/>
                  </a:lnTo>
                  <a:lnTo>
                    <a:pt x="318" y="242252"/>
                  </a:lnTo>
                  <a:lnTo>
                    <a:pt x="237" y="243328"/>
                  </a:lnTo>
                  <a:lnTo>
                    <a:pt x="163" y="244438"/>
                  </a:lnTo>
                  <a:lnTo>
                    <a:pt x="103" y="245582"/>
                  </a:lnTo>
                  <a:lnTo>
                    <a:pt x="59" y="246726"/>
                  </a:lnTo>
                  <a:lnTo>
                    <a:pt x="22" y="247903"/>
                  </a:lnTo>
                  <a:lnTo>
                    <a:pt x="0" y="249081"/>
                  </a:lnTo>
                  <a:lnTo>
                    <a:pt x="0" y="250258"/>
                  </a:lnTo>
                  <a:lnTo>
                    <a:pt x="0" y="251469"/>
                  </a:lnTo>
                  <a:lnTo>
                    <a:pt x="22" y="252647"/>
                  </a:lnTo>
                  <a:lnTo>
                    <a:pt x="59" y="253824"/>
                  </a:lnTo>
                  <a:lnTo>
                    <a:pt x="103" y="254968"/>
                  </a:lnTo>
                  <a:lnTo>
                    <a:pt x="163" y="256078"/>
                  </a:lnTo>
                  <a:lnTo>
                    <a:pt x="237" y="257188"/>
                  </a:lnTo>
                  <a:lnTo>
                    <a:pt x="318" y="258265"/>
                  </a:lnTo>
                  <a:lnTo>
                    <a:pt x="414" y="259341"/>
                  </a:lnTo>
                  <a:lnTo>
                    <a:pt x="525" y="260384"/>
                  </a:lnTo>
                  <a:lnTo>
                    <a:pt x="636" y="261360"/>
                  </a:lnTo>
                  <a:lnTo>
                    <a:pt x="769" y="262336"/>
                  </a:lnTo>
                  <a:lnTo>
                    <a:pt x="909" y="263311"/>
                  </a:lnTo>
                  <a:lnTo>
                    <a:pt x="1057" y="264220"/>
                  </a:lnTo>
                  <a:lnTo>
                    <a:pt x="1212" y="265094"/>
                  </a:lnTo>
                  <a:lnTo>
                    <a:pt x="1382" y="265935"/>
                  </a:lnTo>
                  <a:lnTo>
                    <a:pt x="1559" y="266743"/>
                  </a:lnTo>
                  <a:lnTo>
                    <a:pt x="1744" y="267516"/>
                  </a:lnTo>
                  <a:lnTo>
                    <a:pt x="1944" y="268256"/>
                  </a:lnTo>
                  <a:lnTo>
                    <a:pt x="2143" y="268963"/>
                  </a:lnTo>
                  <a:lnTo>
                    <a:pt x="2358" y="269602"/>
                  </a:lnTo>
                  <a:lnTo>
                    <a:pt x="2572" y="270208"/>
                  </a:lnTo>
                  <a:lnTo>
                    <a:pt x="2801" y="270780"/>
                  </a:lnTo>
                  <a:lnTo>
                    <a:pt x="3037" y="271318"/>
                  </a:lnTo>
                  <a:lnTo>
                    <a:pt x="3274" y="271789"/>
                  </a:lnTo>
                  <a:lnTo>
                    <a:pt x="3518" y="272193"/>
                  </a:lnTo>
                  <a:lnTo>
                    <a:pt x="3769" y="272563"/>
                  </a:lnTo>
                  <a:lnTo>
                    <a:pt x="4028" y="272865"/>
                  </a:lnTo>
                  <a:lnTo>
                    <a:pt x="4294" y="273134"/>
                  </a:lnTo>
                  <a:lnTo>
                    <a:pt x="4560" y="273336"/>
                  </a:lnTo>
                  <a:lnTo>
                    <a:pt x="4833" y="273505"/>
                  </a:lnTo>
                  <a:lnTo>
                    <a:pt x="5114" y="273572"/>
                  </a:lnTo>
                  <a:lnTo>
                    <a:pt x="5395" y="273605"/>
                  </a:lnTo>
                  <a:lnTo>
                    <a:pt x="5668" y="273572"/>
                  </a:lnTo>
                  <a:lnTo>
                    <a:pt x="5942" y="273505"/>
                  </a:lnTo>
                  <a:lnTo>
                    <a:pt x="6215" y="273336"/>
                  </a:lnTo>
                  <a:lnTo>
                    <a:pt x="6474" y="273134"/>
                  </a:lnTo>
                  <a:lnTo>
                    <a:pt x="6740" y="272865"/>
                  </a:lnTo>
                  <a:lnTo>
                    <a:pt x="6991" y="272563"/>
                  </a:lnTo>
                  <a:lnTo>
                    <a:pt x="7243" y="272193"/>
                  </a:lnTo>
                  <a:lnTo>
                    <a:pt x="7486" y="271789"/>
                  </a:lnTo>
                  <a:lnTo>
                    <a:pt x="7730" y="271318"/>
                  </a:lnTo>
                  <a:lnTo>
                    <a:pt x="7959" y="270780"/>
                  </a:lnTo>
                  <a:lnTo>
                    <a:pt x="8189" y="270208"/>
                  </a:lnTo>
                  <a:lnTo>
                    <a:pt x="8403" y="269602"/>
                  </a:lnTo>
                  <a:lnTo>
                    <a:pt x="8617" y="268963"/>
                  </a:lnTo>
                  <a:lnTo>
                    <a:pt x="8824" y="268256"/>
                  </a:lnTo>
                  <a:lnTo>
                    <a:pt x="9016" y="267516"/>
                  </a:lnTo>
                  <a:lnTo>
                    <a:pt x="9208" y="266743"/>
                  </a:lnTo>
                  <a:lnTo>
                    <a:pt x="9386" y="265935"/>
                  </a:lnTo>
                  <a:lnTo>
                    <a:pt x="9556" y="265094"/>
                  </a:lnTo>
                  <a:lnTo>
                    <a:pt x="9711" y="264220"/>
                  </a:lnTo>
                  <a:lnTo>
                    <a:pt x="9866" y="263311"/>
                  </a:lnTo>
                  <a:lnTo>
                    <a:pt x="10007" y="262336"/>
                  </a:lnTo>
                  <a:lnTo>
                    <a:pt x="10140" y="261360"/>
                  </a:lnTo>
                  <a:lnTo>
                    <a:pt x="10258" y="260384"/>
                  </a:lnTo>
                  <a:lnTo>
                    <a:pt x="10361" y="259341"/>
                  </a:lnTo>
                  <a:lnTo>
                    <a:pt x="10465" y="258265"/>
                  </a:lnTo>
                  <a:lnTo>
                    <a:pt x="10546" y="257188"/>
                  </a:lnTo>
                  <a:lnTo>
                    <a:pt x="10620" y="256078"/>
                  </a:lnTo>
                  <a:lnTo>
                    <a:pt x="10679" y="254968"/>
                  </a:lnTo>
                  <a:lnTo>
                    <a:pt x="10731" y="253824"/>
                  </a:lnTo>
                  <a:lnTo>
                    <a:pt x="10760" y="252647"/>
                  </a:lnTo>
                  <a:lnTo>
                    <a:pt x="10783" y="251469"/>
                  </a:lnTo>
                  <a:lnTo>
                    <a:pt x="10790" y="250258"/>
                  </a:lnTo>
                  <a:lnTo>
                    <a:pt x="10783" y="249081"/>
                  </a:lnTo>
                  <a:lnTo>
                    <a:pt x="10760" y="247903"/>
                  </a:lnTo>
                  <a:lnTo>
                    <a:pt x="10731" y="246726"/>
                  </a:lnTo>
                  <a:lnTo>
                    <a:pt x="10679" y="245582"/>
                  </a:lnTo>
                  <a:lnTo>
                    <a:pt x="10620" y="244438"/>
                  </a:lnTo>
                  <a:lnTo>
                    <a:pt x="10546" y="243328"/>
                  </a:lnTo>
                  <a:lnTo>
                    <a:pt x="10465" y="242252"/>
                  </a:lnTo>
                  <a:lnTo>
                    <a:pt x="10361" y="241209"/>
                  </a:lnTo>
                  <a:lnTo>
                    <a:pt x="10258" y="240166"/>
                  </a:lnTo>
                  <a:lnTo>
                    <a:pt x="10140" y="239157"/>
                  </a:lnTo>
                  <a:lnTo>
                    <a:pt x="10007" y="238181"/>
                  </a:lnTo>
                  <a:lnTo>
                    <a:pt x="9866" y="237239"/>
                  </a:lnTo>
                  <a:lnTo>
                    <a:pt x="9711" y="236331"/>
                  </a:lnTo>
                  <a:lnTo>
                    <a:pt x="9556" y="235422"/>
                  </a:lnTo>
                  <a:lnTo>
                    <a:pt x="9386" y="234581"/>
                  </a:lnTo>
                  <a:lnTo>
                    <a:pt x="9208" y="233774"/>
                  </a:lnTo>
                  <a:lnTo>
                    <a:pt x="9016" y="233000"/>
                  </a:lnTo>
                  <a:lnTo>
                    <a:pt x="8824" y="232260"/>
                  </a:lnTo>
                  <a:lnTo>
                    <a:pt x="8617" y="231587"/>
                  </a:lnTo>
                  <a:lnTo>
                    <a:pt x="8403" y="230915"/>
                  </a:lnTo>
                  <a:lnTo>
                    <a:pt x="8189" y="230309"/>
                  </a:lnTo>
                  <a:lnTo>
                    <a:pt x="7959" y="229771"/>
                  </a:lnTo>
                  <a:lnTo>
                    <a:pt x="7730" y="229232"/>
                  </a:lnTo>
                  <a:lnTo>
                    <a:pt x="7486" y="228761"/>
                  </a:lnTo>
                  <a:lnTo>
                    <a:pt x="7243" y="228358"/>
                  </a:lnTo>
                  <a:lnTo>
                    <a:pt x="6991" y="227988"/>
                  </a:lnTo>
                  <a:lnTo>
                    <a:pt x="6740" y="227651"/>
                  </a:lnTo>
                  <a:lnTo>
                    <a:pt x="6474" y="227416"/>
                  </a:lnTo>
                  <a:lnTo>
                    <a:pt x="6215" y="227214"/>
                  </a:lnTo>
                  <a:lnTo>
                    <a:pt x="5942" y="227046"/>
                  </a:lnTo>
                  <a:lnTo>
                    <a:pt x="5668" y="226945"/>
                  </a:lnTo>
                  <a:close/>
                  <a:moveTo>
                    <a:pt x="5114" y="340384"/>
                  </a:moveTo>
                  <a:lnTo>
                    <a:pt x="4833" y="340485"/>
                  </a:lnTo>
                  <a:lnTo>
                    <a:pt x="4560" y="340653"/>
                  </a:lnTo>
                  <a:lnTo>
                    <a:pt x="4294" y="340855"/>
                  </a:lnTo>
                  <a:lnTo>
                    <a:pt x="4028" y="341124"/>
                  </a:lnTo>
                  <a:lnTo>
                    <a:pt x="3769" y="341426"/>
                  </a:lnTo>
                  <a:lnTo>
                    <a:pt x="3518" y="341797"/>
                  </a:lnTo>
                  <a:lnTo>
                    <a:pt x="3274" y="342200"/>
                  </a:lnTo>
                  <a:lnTo>
                    <a:pt x="3037" y="342671"/>
                  </a:lnTo>
                  <a:lnTo>
                    <a:pt x="2801" y="343209"/>
                  </a:lnTo>
                  <a:lnTo>
                    <a:pt x="2572" y="343748"/>
                  </a:lnTo>
                  <a:lnTo>
                    <a:pt x="2358" y="344387"/>
                  </a:lnTo>
                  <a:lnTo>
                    <a:pt x="2143" y="345026"/>
                  </a:lnTo>
                  <a:lnTo>
                    <a:pt x="1944" y="345733"/>
                  </a:lnTo>
                  <a:lnTo>
                    <a:pt x="1744" y="346439"/>
                  </a:lnTo>
                  <a:lnTo>
                    <a:pt x="1559" y="347213"/>
                  </a:lnTo>
                  <a:lnTo>
                    <a:pt x="1382" y="348054"/>
                  </a:lnTo>
                  <a:lnTo>
                    <a:pt x="1212" y="348895"/>
                  </a:lnTo>
                  <a:lnTo>
                    <a:pt x="1057" y="349770"/>
                  </a:lnTo>
                  <a:lnTo>
                    <a:pt x="909" y="350678"/>
                  </a:lnTo>
                  <a:lnTo>
                    <a:pt x="769" y="351620"/>
                  </a:lnTo>
                  <a:lnTo>
                    <a:pt x="636" y="352595"/>
                  </a:lnTo>
                  <a:lnTo>
                    <a:pt x="525" y="353605"/>
                  </a:lnTo>
                  <a:lnTo>
                    <a:pt x="414" y="354648"/>
                  </a:lnTo>
                  <a:lnTo>
                    <a:pt x="318" y="355724"/>
                  </a:lnTo>
                  <a:lnTo>
                    <a:pt x="237" y="356801"/>
                  </a:lnTo>
                  <a:lnTo>
                    <a:pt x="163" y="357911"/>
                  </a:lnTo>
                  <a:lnTo>
                    <a:pt x="103" y="359021"/>
                  </a:lnTo>
                  <a:lnTo>
                    <a:pt x="59" y="360165"/>
                  </a:lnTo>
                  <a:lnTo>
                    <a:pt x="22" y="361342"/>
                  </a:lnTo>
                  <a:lnTo>
                    <a:pt x="0" y="362520"/>
                  </a:lnTo>
                  <a:lnTo>
                    <a:pt x="0" y="363697"/>
                  </a:lnTo>
                  <a:lnTo>
                    <a:pt x="0" y="364908"/>
                  </a:lnTo>
                  <a:lnTo>
                    <a:pt x="22" y="366086"/>
                  </a:lnTo>
                  <a:lnTo>
                    <a:pt x="59" y="367263"/>
                  </a:lnTo>
                  <a:lnTo>
                    <a:pt x="103" y="368407"/>
                  </a:lnTo>
                  <a:lnTo>
                    <a:pt x="163" y="369517"/>
                  </a:lnTo>
                  <a:lnTo>
                    <a:pt x="237" y="370627"/>
                  </a:lnTo>
                  <a:lnTo>
                    <a:pt x="318" y="371704"/>
                  </a:lnTo>
                  <a:lnTo>
                    <a:pt x="414" y="372780"/>
                  </a:lnTo>
                  <a:lnTo>
                    <a:pt x="525" y="373823"/>
                  </a:lnTo>
                  <a:lnTo>
                    <a:pt x="636" y="374799"/>
                  </a:lnTo>
                  <a:lnTo>
                    <a:pt x="769" y="375808"/>
                  </a:lnTo>
                  <a:lnTo>
                    <a:pt x="909" y="376750"/>
                  </a:lnTo>
                  <a:lnTo>
                    <a:pt x="1057" y="377658"/>
                  </a:lnTo>
                  <a:lnTo>
                    <a:pt x="1212" y="378533"/>
                  </a:lnTo>
                  <a:lnTo>
                    <a:pt x="1382" y="379374"/>
                  </a:lnTo>
                  <a:lnTo>
                    <a:pt x="1559" y="380215"/>
                  </a:lnTo>
                  <a:lnTo>
                    <a:pt x="1744" y="380989"/>
                  </a:lnTo>
                  <a:lnTo>
                    <a:pt x="1944" y="381695"/>
                  </a:lnTo>
                  <a:lnTo>
                    <a:pt x="2143" y="382402"/>
                  </a:lnTo>
                  <a:lnTo>
                    <a:pt x="2358" y="383041"/>
                  </a:lnTo>
                  <a:lnTo>
                    <a:pt x="2572" y="383680"/>
                  </a:lnTo>
                  <a:lnTo>
                    <a:pt x="2801" y="384218"/>
                  </a:lnTo>
                  <a:lnTo>
                    <a:pt x="3037" y="384757"/>
                  </a:lnTo>
                  <a:lnTo>
                    <a:pt x="3274" y="385228"/>
                  </a:lnTo>
                  <a:lnTo>
                    <a:pt x="3518" y="385631"/>
                  </a:lnTo>
                  <a:lnTo>
                    <a:pt x="3769" y="386001"/>
                  </a:lnTo>
                  <a:lnTo>
                    <a:pt x="4028" y="386304"/>
                  </a:lnTo>
                  <a:lnTo>
                    <a:pt x="4294" y="386573"/>
                  </a:lnTo>
                  <a:lnTo>
                    <a:pt x="4560" y="386775"/>
                  </a:lnTo>
                  <a:lnTo>
                    <a:pt x="4833" y="386943"/>
                  </a:lnTo>
                  <a:lnTo>
                    <a:pt x="5114" y="387044"/>
                  </a:lnTo>
                  <a:lnTo>
                    <a:pt x="5668" y="387044"/>
                  </a:lnTo>
                  <a:lnTo>
                    <a:pt x="5942" y="386943"/>
                  </a:lnTo>
                  <a:lnTo>
                    <a:pt x="6215" y="386775"/>
                  </a:lnTo>
                  <a:lnTo>
                    <a:pt x="6474" y="386573"/>
                  </a:lnTo>
                  <a:lnTo>
                    <a:pt x="6740" y="386304"/>
                  </a:lnTo>
                  <a:lnTo>
                    <a:pt x="6991" y="386001"/>
                  </a:lnTo>
                  <a:lnTo>
                    <a:pt x="7243" y="385631"/>
                  </a:lnTo>
                  <a:lnTo>
                    <a:pt x="7486" y="385228"/>
                  </a:lnTo>
                  <a:lnTo>
                    <a:pt x="7730" y="384757"/>
                  </a:lnTo>
                  <a:lnTo>
                    <a:pt x="7959" y="384218"/>
                  </a:lnTo>
                  <a:lnTo>
                    <a:pt x="8189" y="383680"/>
                  </a:lnTo>
                  <a:lnTo>
                    <a:pt x="8403" y="383041"/>
                  </a:lnTo>
                  <a:lnTo>
                    <a:pt x="8617" y="382402"/>
                  </a:lnTo>
                  <a:lnTo>
                    <a:pt x="8824" y="381695"/>
                  </a:lnTo>
                  <a:lnTo>
                    <a:pt x="9016" y="380989"/>
                  </a:lnTo>
                  <a:lnTo>
                    <a:pt x="9208" y="380215"/>
                  </a:lnTo>
                  <a:lnTo>
                    <a:pt x="9386" y="379374"/>
                  </a:lnTo>
                  <a:lnTo>
                    <a:pt x="9556" y="378533"/>
                  </a:lnTo>
                  <a:lnTo>
                    <a:pt x="9711" y="377658"/>
                  </a:lnTo>
                  <a:lnTo>
                    <a:pt x="9866" y="376750"/>
                  </a:lnTo>
                  <a:lnTo>
                    <a:pt x="10007" y="375808"/>
                  </a:lnTo>
                  <a:lnTo>
                    <a:pt x="10140" y="374799"/>
                  </a:lnTo>
                  <a:lnTo>
                    <a:pt x="10258" y="373823"/>
                  </a:lnTo>
                  <a:lnTo>
                    <a:pt x="10361" y="372780"/>
                  </a:lnTo>
                  <a:lnTo>
                    <a:pt x="10465" y="371704"/>
                  </a:lnTo>
                  <a:lnTo>
                    <a:pt x="10546" y="370627"/>
                  </a:lnTo>
                  <a:lnTo>
                    <a:pt x="10620" y="369517"/>
                  </a:lnTo>
                  <a:lnTo>
                    <a:pt x="10679" y="368407"/>
                  </a:lnTo>
                  <a:lnTo>
                    <a:pt x="10731" y="367263"/>
                  </a:lnTo>
                  <a:lnTo>
                    <a:pt x="10760" y="366086"/>
                  </a:lnTo>
                  <a:lnTo>
                    <a:pt x="10783" y="364908"/>
                  </a:lnTo>
                  <a:lnTo>
                    <a:pt x="10790" y="363697"/>
                  </a:lnTo>
                  <a:lnTo>
                    <a:pt x="10783" y="362520"/>
                  </a:lnTo>
                  <a:lnTo>
                    <a:pt x="10760" y="361342"/>
                  </a:lnTo>
                  <a:lnTo>
                    <a:pt x="10731" y="360165"/>
                  </a:lnTo>
                  <a:lnTo>
                    <a:pt x="10679" y="359021"/>
                  </a:lnTo>
                  <a:lnTo>
                    <a:pt x="10620" y="357911"/>
                  </a:lnTo>
                  <a:lnTo>
                    <a:pt x="10546" y="356801"/>
                  </a:lnTo>
                  <a:lnTo>
                    <a:pt x="10465" y="355724"/>
                  </a:lnTo>
                  <a:lnTo>
                    <a:pt x="10361" y="354648"/>
                  </a:lnTo>
                  <a:lnTo>
                    <a:pt x="10258" y="353605"/>
                  </a:lnTo>
                  <a:lnTo>
                    <a:pt x="10140" y="352595"/>
                  </a:lnTo>
                  <a:lnTo>
                    <a:pt x="10007" y="351620"/>
                  </a:lnTo>
                  <a:lnTo>
                    <a:pt x="9866" y="350678"/>
                  </a:lnTo>
                  <a:lnTo>
                    <a:pt x="9711" y="349770"/>
                  </a:lnTo>
                  <a:lnTo>
                    <a:pt x="9556" y="348895"/>
                  </a:lnTo>
                  <a:lnTo>
                    <a:pt x="9386" y="348054"/>
                  </a:lnTo>
                  <a:lnTo>
                    <a:pt x="9208" y="347213"/>
                  </a:lnTo>
                  <a:lnTo>
                    <a:pt x="9016" y="346439"/>
                  </a:lnTo>
                  <a:lnTo>
                    <a:pt x="8824" y="345733"/>
                  </a:lnTo>
                  <a:lnTo>
                    <a:pt x="8617" y="345026"/>
                  </a:lnTo>
                  <a:lnTo>
                    <a:pt x="8403" y="344387"/>
                  </a:lnTo>
                  <a:lnTo>
                    <a:pt x="8189" y="343748"/>
                  </a:lnTo>
                  <a:lnTo>
                    <a:pt x="7959" y="343209"/>
                  </a:lnTo>
                  <a:lnTo>
                    <a:pt x="7730" y="342671"/>
                  </a:lnTo>
                  <a:lnTo>
                    <a:pt x="7486" y="342200"/>
                  </a:lnTo>
                  <a:lnTo>
                    <a:pt x="7243" y="341797"/>
                  </a:lnTo>
                  <a:lnTo>
                    <a:pt x="6991" y="341426"/>
                  </a:lnTo>
                  <a:lnTo>
                    <a:pt x="6740" y="341124"/>
                  </a:lnTo>
                  <a:lnTo>
                    <a:pt x="6474" y="340855"/>
                  </a:lnTo>
                  <a:lnTo>
                    <a:pt x="6215" y="340653"/>
                  </a:lnTo>
                  <a:lnTo>
                    <a:pt x="5942" y="340485"/>
                  </a:lnTo>
                  <a:lnTo>
                    <a:pt x="5668" y="340384"/>
                  </a:lnTo>
                  <a:close/>
                  <a:moveTo>
                    <a:pt x="5395" y="453822"/>
                  </a:moveTo>
                  <a:lnTo>
                    <a:pt x="5114" y="453856"/>
                  </a:lnTo>
                  <a:lnTo>
                    <a:pt x="4833" y="453957"/>
                  </a:lnTo>
                  <a:lnTo>
                    <a:pt x="4560" y="454092"/>
                  </a:lnTo>
                  <a:lnTo>
                    <a:pt x="4294" y="454293"/>
                  </a:lnTo>
                  <a:lnTo>
                    <a:pt x="4028" y="454562"/>
                  </a:lnTo>
                  <a:lnTo>
                    <a:pt x="3769" y="454865"/>
                  </a:lnTo>
                  <a:lnTo>
                    <a:pt x="3518" y="455235"/>
                  </a:lnTo>
                  <a:lnTo>
                    <a:pt x="3274" y="455639"/>
                  </a:lnTo>
                  <a:lnTo>
                    <a:pt x="3037" y="456110"/>
                  </a:lnTo>
                  <a:lnTo>
                    <a:pt x="2801" y="456615"/>
                  </a:lnTo>
                  <a:lnTo>
                    <a:pt x="2572" y="457153"/>
                  </a:lnTo>
                  <a:lnTo>
                    <a:pt x="2358" y="457758"/>
                  </a:lnTo>
                  <a:lnTo>
                    <a:pt x="2143" y="458398"/>
                  </a:lnTo>
                  <a:lnTo>
                    <a:pt x="1944" y="459104"/>
                  </a:lnTo>
                  <a:lnTo>
                    <a:pt x="1744" y="459811"/>
                  </a:lnTo>
                  <a:lnTo>
                    <a:pt x="1559" y="460584"/>
                  </a:lnTo>
                  <a:lnTo>
                    <a:pt x="1382" y="461392"/>
                  </a:lnTo>
                  <a:lnTo>
                    <a:pt x="1212" y="462233"/>
                  </a:lnTo>
                  <a:lnTo>
                    <a:pt x="1057" y="463141"/>
                  </a:lnTo>
                  <a:lnTo>
                    <a:pt x="909" y="464049"/>
                  </a:lnTo>
                  <a:lnTo>
                    <a:pt x="769" y="464991"/>
                  </a:lnTo>
                  <a:lnTo>
                    <a:pt x="636" y="465967"/>
                  </a:lnTo>
                  <a:lnTo>
                    <a:pt x="525" y="466976"/>
                  </a:lnTo>
                  <a:lnTo>
                    <a:pt x="414" y="468019"/>
                  </a:lnTo>
                  <a:lnTo>
                    <a:pt x="318" y="469062"/>
                  </a:lnTo>
                  <a:lnTo>
                    <a:pt x="237" y="470172"/>
                  </a:lnTo>
                  <a:lnTo>
                    <a:pt x="163" y="471282"/>
                  </a:lnTo>
                  <a:lnTo>
                    <a:pt x="103" y="472426"/>
                  </a:lnTo>
                  <a:lnTo>
                    <a:pt x="59" y="473570"/>
                  </a:lnTo>
                  <a:lnTo>
                    <a:pt x="22" y="474747"/>
                  </a:lnTo>
                  <a:lnTo>
                    <a:pt x="0" y="475958"/>
                  </a:lnTo>
                  <a:lnTo>
                    <a:pt x="0" y="477170"/>
                  </a:lnTo>
                  <a:lnTo>
                    <a:pt x="0" y="478381"/>
                  </a:lnTo>
                  <a:lnTo>
                    <a:pt x="22" y="479558"/>
                  </a:lnTo>
                  <a:lnTo>
                    <a:pt x="59" y="480702"/>
                  </a:lnTo>
                  <a:lnTo>
                    <a:pt x="103" y="481879"/>
                  </a:lnTo>
                  <a:lnTo>
                    <a:pt x="163" y="482989"/>
                  </a:lnTo>
                  <a:lnTo>
                    <a:pt x="237" y="484100"/>
                  </a:lnTo>
                  <a:lnTo>
                    <a:pt x="318" y="485176"/>
                  </a:lnTo>
                  <a:lnTo>
                    <a:pt x="414" y="486253"/>
                  </a:lnTo>
                  <a:lnTo>
                    <a:pt x="525" y="487262"/>
                  </a:lnTo>
                  <a:lnTo>
                    <a:pt x="636" y="488271"/>
                  </a:lnTo>
                  <a:lnTo>
                    <a:pt x="769" y="489247"/>
                  </a:lnTo>
                  <a:lnTo>
                    <a:pt x="909" y="490189"/>
                  </a:lnTo>
                  <a:lnTo>
                    <a:pt x="1057" y="491131"/>
                  </a:lnTo>
                  <a:lnTo>
                    <a:pt x="1212" y="492005"/>
                  </a:lnTo>
                  <a:lnTo>
                    <a:pt x="1382" y="492846"/>
                  </a:lnTo>
                  <a:lnTo>
                    <a:pt x="1559" y="493654"/>
                  </a:lnTo>
                  <a:lnTo>
                    <a:pt x="1744" y="494428"/>
                  </a:lnTo>
                  <a:lnTo>
                    <a:pt x="1944" y="495168"/>
                  </a:lnTo>
                  <a:lnTo>
                    <a:pt x="2143" y="495874"/>
                  </a:lnTo>
                  <a:lnTo>
                    <a:pt x="2358" y="496513"/>
                  </a:lnTo>
                  <a:lnTo>
                    <a:pt x="2572" y="497119"/>
                  </a:lnTo>
                  <a:lnTo>
                    <a:pt x="2801" y="497691"/>
                  </a:lnTo>
                  <a:lnTo>
                    <a:pt x="3037" y="498195"/>
                  </a:lnTo>
                  <a:lnTo>
                    <a:pt x="3274" y="498666"/>
                  </a:lnTo>
                  <a:lnTo>
                    <a:pt x="3518" y="499104"/>
                  </a:lnTo>
                  <a:lnTo>
                    <a:pt x="3769" y="499474"/>
                  </a:lnTo>
                  <a:lnTo>
                    <a:pt x="4028" y="499777"/>
                  </a:lnTo>
                  <a:lnTo>
                    <a:pt x="4294" y="500046"/>
                  </a:lnTo>
                  <a:lnTo>
                    <a:pt x="4560" y="500248"/>
                  </a:lnTo>
                  <a:lnTo>
                    <a:pt x="4833" y="500382"/>
                  </a:lnTo>
                  <a:lnTo>
                    <a:pt x="5114" y="500483"/>
                  </a:lnTo>
                  <a:lnTo>
                    <a:pt x="5395" y="500517"/>
                  </a:lnTo>
                  <a:lnTo>
                    <a:pt x="5668" y="500483"/>
                  </a:lnTo>
                  <a:lnTo>
                    <a:pt x="5942" y="500382"/>
                  </a:lnTo>
                  <a:lnTo>
                    <a:pt x="6215" y="500248"/>
                  </a:lnTo>
                  <a:lnTo>
                    <a:pt x="6474" y="500046"/>
                  </a:lnTo>
                  <a:lnTo>
                    <a:pt x="6740" y="499777"/>
                  </a:lnTo>
                  <a:lnTo>
                    <a:pt x="6991" y="499474"/>
                  </a:lnTo>
                  <a:lnTo>
                    <a:pt x="7243" y="499104"/>
                  </a:lnTo>
                  <a:lnTo>
                    <a:pt x="7486" y="498666"/>
                  </a:lnTo>
                  <a:lnTo>
                    <a:pt x="7730" y="498195"/>
                  </a:lnTo>
                  <a:lnTo>
                    <a:pt x="7959" y="497691"/>
                  </a:lnTo>
                  <a:lnTo>
                    <a:pt x="8189" y="497119"/>
                  </a:lnTo>
                  <a:lnTo>
                    <a:pt x="8403" y="496513"/>
                  </a:lnTo>
                  <a:lnTo>
                    <a:pt x="8617" y="495874"/>
                  </a:lnTo>
                  <a:lnTo>
                    <a:pt x="8824" y="495168"/>
                  </a:lnTo>
                  <a:lnTo>
                    <a:pt x="9016" y="494428"/>
                  </a:lnTo>
                  <a:lnTo>
                    <a:pt x="9208" y="493654"/>
                  </a:lnTo>
                  <a:lnTo>
                    <a:pt x="9386" y="492846"/>
                  </a:lnTo>
                  <a:lnTo>
                    <a:pt x="9556" y="492005"/>
                  </a:lnTo>
                  <a:lnTo>
                    <a:pt x="9711" y="491131"/>
                  </a:lnTo>
                  <a:lnTo>
                    <a:pt x="9866" y="490189"/>
                  </a:lnTo>
                  <a:lnTo>
                    <a:pt x="10007" y="489247"/>
                  </a:lnTo>
                  <a:lnTo>
                    <a:pt x="10140" y="488271"/>
                  </a:lnTo>
                  <a:lnTo>
                    <a:pt x="10258" y="487262"/>
                  </a:lnTo>
                  <a:lnTo>
                    <a:pt x="10361" y="486253"/>
                  </a:lnTo>
                  <a:lnTo>
                    <a:pt x="10465" y="485176"/>
                  </a:lnTo>
                  <a:lnTo>
                    <a:pt x="10546" y="484100"/>
                  </a:lnTo>
                  <a:lnTo>
                    <a:pt x="10620" y="482989"/>
                  </a:lnTo>
                  <a:lnTo>
                    <a:pt x="10679" y="481879"/>
                  </a:lnTo>
                  <a:lnTo>
                    <a:pt x="10731" y="480702"/>
                  </a:lnTo>
                  <a:lnTo>
                    <a:pt x="10760" y="479558"/>
                  </a:lnTo>
                  <a:lnTo>
                    <a:pt x="10783" y="478381"/>
                  </a:lnTo>
                  <a:lnTo>
                    <a:pt x="10790" y="477170"/>
                  </a:lnTo>
                  <a:lnTo>
                    <a:pt x="10783" y="475958"/>
                  </a:lnTo>
                  <a:lnTo>
                    <a:pt x="10760" y="474747"/>
                  </a:lnTo>
                  <a:lnTo>
                    <a:pt x="10731" y="473570"/>
                  </a:lnTo>
                  <a:lnTo>
                    <a:pt x="10679" y="472426"/>
                  </a:lnTo>
                  <a:lnTo>
                    <a:pt x="10620" y="471282"/>
                  </a:lnTo>
                  <a:lnTo>
                    <a:pt x="10546" y="470172"/>
                  </a:lnTo>
                  <a:lnTo>
                    <a:pt x="10465" y="469062"/>
                  </a:lnTo>
                  <a:lnTo>
                    <a:pt x="10361" y="468019"/>
                  </a:lnTo>
                  <a:lnTo>
                    <a:pt x="10258" y="466976"/>
                  </a:lnTo>
                  <a:lnTo>
                    <a:pt x="10140" y="465967"/>
                  </a:lnTo>
                  <a:lnTo>
                    <a:pt x="10007" y="464991"/>
                  </a:lnTo>
                  <a:lnTo>
                    <a:pt x="9866" y="464049"/>
                  </a:lnTo>
                  <a:lnTo>
                    <a:pt x="9711" y="463141"/>
                  </a:lnTo>
                  <a:lnTo>
                    <a:pt x="9556" y="462233"/>
                  </a:lnTo>
                  <a:lnTo>
                    <a:pt x="9386" y="461392"/>
                  </a:lnTo>
                  <a:lnTo>
                    <a:pt x="9208" y="460584"/>
                  </a:lnTo>
                  <a:lnTo>
                    <a:pt x="9016" y="459811"/>
                  </a:lnTo>
                  <a:lnTo>
                    <a:pt x="8824" y="459104"/>
                  </a:lnTo>
                  <a:lnTo>
                    <a:pt x="8617" y="458398"/>
                  </a:lnTo>
                  <a:lnTo>
                    <a:pt x="8403" y="457758"/>
                  </a:lnTo>
                  <a:lnTo>
                    <a:pt x="8189" y="457153"/>
                  </a:lnTo>
                  <a:lnTo>
                    <a:pt x="7959" y="456615"/>
                  </a:lnTo>
                  <a:lnTo>
                    <a:pt x="7730" y="456110"/>
                  </a:lnTo>
                  <a:lnTo>
                    <a:pt x="7486" y="455639"/>
                  </a:lnTo>
                  <a:lnTo>
                    <a:pt x="7243" y="455235"/>
                  </a:lnTo>
                  <a:lnTo>
                    <a:pt x="6991" y="454865"/>
                  </a:lnTo>
                  <a:lnTo>
                    <a:pt x="6740" y="454562"/>
                  </a:lnTo>
                  <a:lnTo>
                    <a:pt x="6474" y="454293"/>
                  </a:lnTo>
                  <a:lnTo>
                    <a:pt x="6215" y="454092"/>
                  </a:lnTo>
                  <a:lnTo>
                    <a:pt x="5942" y="453957"/>
                  </a:lnTo>
                  <a:lnTo>
                    <a:pt x="5668" y="453856"/>
                  </a:lnTo>
                  <a:lnTo>
                    <a:pt x="5395" y="453822"/>
                  </a:lnTo>
                  <a:close/>
                  <a:moveTo>
                    <a:pt x="5114" y="567059"/>
                  </a:moveTo>
                  <a:lnTo>
                    <a:pt x="4833" y="567160"/>
                  </a:lnTo>
                  <a:lnTo>
                    <a:pt x="4560" y="567328"/>
                  </a:lnTo>
                  <a:lnTo>
                    <a:pt x="4294" y="567530"/>
                  </a:lnTo>
                  <a:lnTo>
                    <a:pt x="4028" y="567766"/>
                  </a:lnTo>
                  <a:lnTo>
                    <a:pt x="3769" y="568102"/>
                  </a:lnTo>
                  <a:lnTo>
                    <a:pt x="3518" y="568472"/>
                  </a:lnTo>
                  <a:lnTo>
                    <a:pt x="3274" y="568876"/>
                  </a:lnTo>
                  <a:lnTo>
                    <a:pt x="3037" y="569347"/>
                  </a:lnTo>
                  <a:lnTo>
                    <a:pt x="2801" y="569885"/>
                  </a:lnTo>
                  <a:lnTo>
                    <a:pt x="2572" y="570423"/>
                  </a:lnTo>
                  <a:lnTo>
                    <a:pt x="2358" y="571029"/>
                  </a:lnTo>
                  <a:lnTo>
                    <a:pt x="2143" y="571702"/>
                  </a:lnTo>
                  <a:lnTo>
                    <a:pt x="1944" y="572408"/>
                  </a:lnTo>
                  <a:lnTo>
                    <a:pt x="1744" y="573115"/>
                  </a:lnTo>
                  <a:lnTo>
                    <a:pt x="1559" y="573889"/>
                  </a:lnTo>
                  <a:lnTo>
                    <a:pt x="1382" y="574730"/>
                  </a:lnTo>
                  <a:lnTo>
                    <a:pt x="1212" y="575571"/>
                  </a:lnTo>
                  <a:lnTo>
                    <a:pt x="1057" y="576445"/>
                  </a:lnTo>
                  <a:lnTo>
                    <a:pt x="909" y="577354"/>
                  </a:lnTo>
                  <a:lnTo>
                    <a:pt x="769" y="578296"/>
                  </a:lnTo>
                  <a:lnTo>
                    <a:pt x="636" y="579271"/>
                  </a:lnTo>
                  <a:lnTo>
                    <a:pt x="525" y="580280"/>
                  </a:lnTo>
                  <a:lnTo>
                    <a:pt x="414" y="581323"/>
                  </a:lnTo>
                  <a:lnTo>
                    <a:pt x="318" y="582400"/>
                  </a:lnTo>
                  <a:lnTo>
                    <a:pt x="237" y="583476"/>
                  </a:lnTo>
                  <a:lnTo>
                    <a:pt x="163" y="584586"/>
                  </a:lnTo>
                  <a:lnTo>
                    <a:pt x="103" y="585697"/>
                  </a:lnTo>
                  <a:lnTo>
                    <a:pt x="59" y="586840"/>
                  </a:lnTo>
                  <a:lnTo>
                    <a:pt x="22" y="588018"/>
                  </a:lnTo>
                  <a:lnTo>
                    <a:pt x="0" y="589195"/>
                  </a:lnTo>
                  <a:lnTo>
                    <a:pt x="0" y="590373"/>
                  </a:lnTo>
                  <a:lnTo>
                    <a:pt x="0" y="591618"/>
                  </a:lnTo>
                  <a:lnTo>
                    <a:pt x="22" y="592795"/>
                  </a:lnTo>
                  <a:lnTo>
                    <a:pt x="59" y="593972"/>
                  </a:lnTo>
                  <a:lnTo>
                    <a:pt x="103" y="595150"/>
                  </a:lnTo>
                  <a:lnTo>
                    <a:pt x="163" y="596294"/>
                  </a:lnTo>
                  <a:lnTo>
                    <a:pt x="237" y="597404"/>
                  </a:lnTo>
                  <a:lnTo>
                    <a:pt x="318" y="598480"/>
                  </a:lnTo>
                  <a:lnTo>
                    <a:pt x="414" y="599557"/>
                  </a:lnTo>
                  <a:lnTo>
                    <a:pt x="525" y="600600"/>
                  </a:lnTo>
                  <a:lnTo>
                    <a:pt x="636" y="601609"/>
                  </a:lnTo>
                  <a:lnTo>
                    <a:pt x="769" y="602585"/>
                  </a:lnTo>
                  <a:lnTo>
                    <a:pt x="909" y="603527"/>
                  </a:lnTo>
                  <a:lnTo>
                    <a:pt x="1057" y="604435"/>
                  </a:lnTo>
                  <a:lnTo>
                    <a:pt x="1212" y="605310"/>
                  </a:lnTo>
                  <a:lnTo>
                    <a:pt x="1382" y="606151"/>
                  </a:lnTo>
                  <a:lnTo>
                    <a:pt x="1559" y="606958"/>
                  </a:lnTo>
                  <a:lnTo>
                    <a:pt x="1744" y="607732"/>
                  </a:lnTo>
                  <a:lnTo>
                    <a:pt x="1944" y="608472"/>
                  </a:lnTo>
                  <a:lnTo>
                    <a:pt x="2143" y="609145"/>
                  </a:lnTo>
                  <a:lnTo>
                    <a:pt x="2358" y="609784"/>
                  </a:lnTo>
                  <a:lnTo>
                    <a:pt x="2572" y="610389"/>
                  </a:lnTo>
                  <a:lnTo>
                    <a:pt x="2801" y="610961"/>
                  </a:lnTo>
                  <a:lnTo>
                    <a:pt x="3037" y="611466"/>
                  </a:lnTo>
                  <a:lnTo>
                    <a:pt x="3274" y="611937"/>
                  </a:lnTo>
                  <a:lnTo>
                    <a:pt x="3518" y="612341"/>
                  </a:lnTo>
                  <a:lnTo>
                    <a:pt x="3769" y="612711"/>
                  </a:lnTo>
                  <a:lnTo>
                    <a:pt x="4028" y="613013"/>
                  </a:lnTo>
                  <a:lnTo>
                    <a:pt x="4294" y="613249"/>
                  </a:lnTo>
                  <a:lnTo>
                    <a:pt x="4560" y="613451"/>
                  </a:lnTo>
                  <a:lnTo>
                    <a:pt x="4833" y="613619"/>
                  </a:lnTo>
                  <a:lnTo>
                    <a:pt x="5114" y="613686"/>
                  </a:lnTo>
                  <a:lnTo>
                    <a:pt x="5395" y="613720"/>
                  </a:lnTo>
                  <a:lnTo>
                    <a:pt x="5668" y="613686"/>
                  </a:lnTo>
                  <a:lnTo>
                    <a:pt x="5942" y="613619"/>
                  </a:lnTo>
                  <a:lnTo>
                    <a:pt x="6215" y="613451"/>
                  </a:lnTo>
                  <a:lnTo>
                    <a:pt x="6474" y="613249"/>
                  </a:lnTo>
                  <a:lnTo>
                    <a:pt x="6740" y="613013"/>
                  </a:lnTo>
                  <a:lnTo>
                    <a:pt x="6991" y="612711"/>
                  </a:lnTo>
                  <a:lnTo>
                    <a:pt x="7243" y="612341"/>
                  </a:lnTo>
                  <a:lnTo>
                    <a:pt x="7486" y="611937"/>
                  </a:lnTo>
                  <a:lnTo>
                    <a:pt x="7730" y="611466"/>
                  </a:lnTo>
                  <a:lnTo>
                    <a:pt x="7959" y="610961"/>
                  </a:lnTo>
                  <a:lnTo>
                    <a:pt x="8189" y="610389"/>
                  </a:lnTo>
                  <a:lnTo>
                    <a:pt x="8403" y="609784"/>
                  </a:lnTo>
                  <a:lnTo>
                    <a:pt x="8617" y="609145"/>
                  </a:lnTo>
                  <a:lnTo>
                    <a:pt x="8824" y="608472"/>
                  </a:lnTo>
                  <a:lnTo>
                    <a:pt x="9016" y="607732"/>
                  </a:lnTo>
                  <a:lnTo>
                    <a:pt x="9208" y="606958"/>
                  </a:lnTo>
                  <a:lnTo>
                    <a:pt x="9386" y="606151"/>
                  </a:lnTo>
                  <a:lnTo>
                    <a:pt x="9556" y="605310"/>
                  </a:lnTo>
                  <a:lnTo>
                    <a:pt x="9711" y="604435"/>
                  </a:lnTo>
                  <a:lnTo>
                    <a:pt x="9866" y="603527"/>
                  </a:lnTo>
                  <a:lnTo>
                    <a:pt x="10007" y="602585"/>
                  </a:lnTo>
                  <a:lnTo>
                    <a:pt x="10140" y="601609"/>
                  </a:lnTo>
                  <a:lnTo>
                    <a:pt x="10258" y="600600"/>
                  </a:lnTo>
                  <a:lnTo>
                    <a:pt x="10361" y="599557"/>
                  </a:lnTo>
                  <a:lnTo>
                    <a:pt x="10465" y="598480"/>
                  </a:lnTo>
                  <a:lnTo>
                    <a:pt x="10546" y="597404"/>
                  </a:lnTo>
                  <a:lnTo>
                    <a:pt x="10620" y="596294"/>
                  </a:lnTo>
                  <a:lnTo>
                    <a:pt x="10679" y="595150"/>
                  </a:lnTo>
                  <a:lnTo>
                    <a:pt x="10731" y="593972"/>
                  </a:lnTo>
                  <a:lnTo>
                    <a:pt x="10760" y="592795"/>
                  </a:lnTo>
                  <a:lnTo>
                    <a:pt x="10783" y="591618"/>
                  </a:lnTo>
                  <a:lnTo>
                    <a:pt x="10790" y="590373"/>
                  </a:lnTo>
                  <a:lnTo>
                    <a:pt x="10783" y="589195"/>
                  </a:lnTo>
                  <a:lnTo>
                    <a:pt x="10760" y="588018"/>
                  </a:lnTo>
                  <a:lnTo>
                    <a:pt x="10731" y="586840"/>
                  </a:lnTo>
                  <a:lnTo>
                    <a:pt x="10679" y="585697"/>
                  </a:lnTo>
                  <a:lnTo>
                    <a:pt x="10620" y="584586"/>
                  </a:lnTo>
                  <a:lnTo>
                    <a:pt x="10546" y="583476"/>
                  </a:lnTo>
                  <a:lnTo>
                    <a:pt x="10465" y="582400"/>
                  </a:lnTo>
                  <a:lnTo>
                    <a:pt x="10361" y="581323"/>
                  </a:lnTo>
                  <a:lnTo>
                    <a:pt x="10258" y="580280"/>
                  </a:lnTo>
                  <a:lnTo>
                    <a:pt x="10140" y="579271"/>
                  </a:lnTo>
                  <a:lnTo>
                    <a:pt x="10007" y="578296"/>
                  </a:lnTo>
                  <a:lnTo>
                    <a:pt x="9866" y="577354"/>
                  </a:lnTo>
                  <a:lnTo>
                    <a:pt x="9711" y="576445"/>
                  </a:lnTo>
                  <a:lnTo>
                    <a:pt x="9556" y="575571"/>
                  </a:lnTo>
                  <a:lnTo>
                    <a:pt x="9386" y="574730"/>
                  </a:lnTo>
                  <a:lnTo>
                    <a:pt x="9208" y="573889"/>
                  </a:lnTo>
                  <a:lnTo>
                    <a:pt x="9016" y="573115"/>
                  </a:lnTo>
                  <a:lnTo>
                    <a:pt x="8824" y="572408"/>
                  </a:lnTo>
                  <a:lnTo>
                    <a:pt x="8617" y="571702"/>
                  </a:lnTo>
                  <a:lnTo>
                    <a:pt x="8403" y="571029"/>
                  </a:lnTo>
                  <a:lnTo>
                    <a:pt x="8189" y="570423"/>
                  </a:lnTo>
                  <a:lnTo>
                    <a:pt x="7959" y="569885"/>
                  </a:lnTo>
                  <a:lnTo>
                    <a:pt x="7730" y="569347"/>
                  </a:lnTo>
                  <a:lnTo>
                    <a:pt x="7486" y="568876"/>
                  </a:lnTo>
                  <a:lnTo>
                    <a:pt x="7243" y="568472"/>
                  </a:lnTo>
                  <a:lnTo>
                    <a:pt x="6991" y="568102"/>
                  </a:lnTo>
                  <a:lnTo>
                    <a:pt x="6740" y="567766"/>
                  </a:lnTo>
                  <a:lnTo>
                    <a:pt x="6474" y="567530"/>
                  </a:lnTo>
                  <a:lnTo>
                    <a:pt x="6215" y="567328"/>
                  </a:lnTo>
                  <a:lnTo>
                    <a:pt x="5942" y="567160"/>
                  </a:lnTo>
                  <a:lnTo>
                    <a:pt x="5668"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7"/>
            <p:cNvSpPr/>
            <p:nvPr/>
          </p:nvSpPr>
          <p:spPr>
            <a:xfrm>
              <a:off x="11428633" y="1047749"/>
              <a:ext cx="55637" cy="876085"/>
            </a:xfrm>
            <a:custGeom>
              <a:avLst/>
              <a:gdLst/>
              <a:ahLst/>
              <a:cxnLst/>
              <a:rect l="l" t="t" r="r" b="b"/>
              <a:pathLst>
                <a:path w="10798" h="613720" extrusionOk="0">
                  <a:moveTo>
                    <a:pt x="5403" y="0"/>
                  </a:moveTo>
                  <a:lnTo>
                    <a:pt x="5122" y="34"/>
                  </a:lnTo>
                  <a:lnTo>
                    <a:pt x="4848" y="135"/>
                  </a:lnTo>
                  <a:lnTo>
                    <a:pt x="4582" y="269"/>
                  </a:lnTo>
                  <a:lnTo>
                    <a:pt x="4316" y="471"/>
                  </a:lnTo>
                  <a:lnTo>
                    <a:pt x="4050" y="740"/>
                  </a:lnTo>
                  <a:lnTo>
                    <a:pt x="3799" y="1043"/>
                  </a:lnTo>
                  <a:lnTo>
                    <a:pt x="3548" y="1413"/>
                  </a:lnTo>
                  <a:lnTo>
                    <a:pt x="3304" y="1850"/>
                  </a:lnTo>
                  <a:lnTo>
                    <a:pt x="3060" y="2321"/>
                  </a:lnTo>
                  <a:lnTo>
                    <a:pt x="2831" y="2826"/>
                  </a:lnTo>
                  <a:lnTo>
                    <a:pt x="2602" y="3398"/>
                  </a:lnTo>
                  <a:lnTo>
                    <a:pt x="2387" y="4003"/>
                  </a:lnTo>
                  <a:lnTo>
                    <a:pt x="2173" y="4643"/>
                  </a:lnTo>
                  <a:lnTo>
                    <a:pt x="1966" y="5349"/>
                  </a:lnTo>
                  <a:lnTo>
                    <a:pt x="1774" y="6089"/>
                  </a:lnTo>
                  <a:lnTo>
                    <a:pt x="1589" y="6863"/>
                  </a:lnTo>
                  <a:lnTo>
                    <a:pt x="1404" y="7670"/>
                  </a:lnTo>
                  <a:lnTo>
                    <a:pt x="1234" y="8511"/>
                  </a:lnTo>
                  <a:lnTo>
                    <a:pt x="1079" y="9420"/>
                  </a:lnTo>
                  <a:lnTo>
                    <a:pt x="924" y="10328"/>
                  </a:lnTo>
                  <a:lnTo>
                    <a:pt x="784" y="11270"/>
                  </a:lnTo>
                  <a:lnTo>
                    <a:pt x="658" y="12245"/>
                  </a:lnTo>
                  <a:lnTo>
                    <a:pt x="532" y="13255"/>
                  </a:lnTo>
                  <a:lnTo>
                    <a:pt x="429" y="14298"/>
                  </a:lnTo>
                  <a:lnTo>
                    <a:pt x="333" y="15340"/>
                  </a:lnTo>
                  <a:lnTo>
                    <a:pt x="244" y="16417"/>
                  </a:lnTo>
                  <a:lnTo>
                    <a:pt x="170" y="17527"/>
                  </a:lnTo>
                  <a:lnTo>
                    <a:pt x="111" y="18671"/>
                  </a:lnTo>
                  <a:lnTo>
                    <a:pt x="67" y="19815"/>
                  </a:lnTo>
                  <a:lnTo>
                    <a:pt x="30" y="20959"/>
                  </a:lnTo>
                  <a:lnTo>
                    <a:pt x="8" y="22136"/>
                  </a:lnTo>
                  <a:lnTo>
                    <a:pt x="0" y="23347"/>
                  </a:lnTo>
                  <a:lnTo>
                    <a:pt x="8" y="24558"/>
                  </a:lnTo>
                  <a:lnTo>
                    <a:pt x="30" y="25769"/>
                  </a:lnTo>
                  <a:lnTo>
                    <a:pt x="67" y="26947"/>
                  </a:lnTo>
                  <a:lnTo>
                    <a:pt x="111" y="28091"/>
                  </a:lnTo>
                  <a:lnTo>
                    <a:pt x="170" y="29234"/>
                  </a:lnTo>
                  <a:lnTo>
                    <a:pt x="244" y="30345"/>
                  </a:lnTo>
                  <a:lnTo>
                    <a:pt x="333" y="31455"/>
                  </a:lnTo>
                  <a:lnTo>
                    <a:pt x="429" y="32531"/>
                  </a:lnTo>
                  <a:lnTo>
                    <a:pt x="532" y="33540"/>
                  </a:lnTo>
                  <a:lnTo>
                    <a:pt x="658" y="34550"/>
                  </a:lnTo>
                  <a:lnTo>
                    <a:pt x="784" y="35525"/>
                  </a:lnTo>
                  <a:lnTo>
                    <a:pt x="924" y="36501"/>
                  </a:lnTo>
                  <a:lnTo>
                    <a:pt x="1079" y="37409"/>
                  </a:lnTo>
                  <a:lnTo>
                    <a:pt x="1234" y="38284"/>
                  </a:lnTo>
                  <a:lnTo>
                    <a:pt x="1404" y="39125"/>
                  </a:lnTo>
                  <a:lnTo>
                    <a:pt x="1589" y="39932"/>
                  </a:lnTo>
                  <a:lnTo>
                    <a:pt x="1774" y="40706"/>
                  </a:lnTo>
                  <a:lnTo>
                    <a:pt x="1966" y="41413"/>
                  </a:lnTo>
                  <a:lnTo>
                    <a:pt x="2173" y="42119"/>
                  </a:lnTo>
                  <a:lnTo>
                    <a:pt x="2387" y="42758"/>
                  </a:lnTo>
                  <a:lnTo>
                    <a:pt x="2602" y="43364"/>
                  </a:lnTo>
                  <a:lnTo>
                    <a:pt x="2831" y="43902"/>
                  </a:lnTo>
                  <a:lnTo>
                    <a:pt x="3060" y="44407"/>
                  </a:lnTo>
                  <a:lnTo>
                    <a:pt x="3304" y="44878"/>
                  </a:lnTo>
                  <a:lnTo>
                    <a:pt x="3548" y="45281"/>
                  </a:lnTo>
                  <a:lnTo>
                    <a:pt x="3799" y="45651"/>
                  </a:lnTo>
                  <a:lnTo>
                    <a:pt x="4050" y="45954"/>
                  </a:lnTo>
                  <a:lnTo>
                    <a:pt x="4316" y="46223"/>
                  </a:lnTo>
                  <a:lnTo>
                    <a:pt x="4582" y="46425"/>
                  </a:lnTo>
                  <a:lnTo>
                    <a:pt x="4848" y="46560"/>
                  </a:lnTo>
                  <a:lnTo>
                    <a:pt x="5122" y="46661"/>
                  </a:lnTo>
                  <a:lnTo>
                    <a:pt x="5403" y="46694"/>
                  </a:lnTo>
                  <a:lnTo>
                    <a:pt x="5676" y="46661"/>
                  </a:lnTo>
                  <a:lnTo>
                    <a:pt x="5950" y="46560"/>
                  </a:lnTo>
                  <a:lnTo>
                    <a:pt x="6216" y="46425"/>
                  </a:lnTo>
                  <a:lnTo>
                    <a:pt x="6482" y="46223"/>
                  </a:lnTo>
                  <a:lnTo>
                    <a:pt x="6740" y="45954"/>
                  </a:lnTo>
                  <a:lnTo>
                    <a:pt x="6999" y="45651"/>
                  </a:lnTo>
                  <a:lnTo>
                    <a:pt x="7250" y="45281"/>
                  </a:lnTo>
                  <a:lnTo>
                    <a:pt x="7494" y="44878"/>
                  </a:lnTo>
                  <a:lnTo>
                    <a:pt x="7731" y="44407"/>
                  </a:lnTo>
                  <a:lnTo>
                    <a:pt x="7967" y="43902"/>
                  </a:lnTo>
                  <a:lnTo>
                    <a:pt x="8189" y="43364"/>
                  </a:lnTo>
                  <a:lnTo>
                    <a:pt x="8411" y="42758"/>
                  </a:lnTo>
                  <a:lnTo>
                    <a:pt x="8625" y="42119"/>
                  </a:lnTo>
                  <a:lnTo>
                    <a:pt x="8824" y="41413"/>
                  </a:lnTo>
                  <a:lnTo>
                    <a:pt x="9024" y="40706"/>
                  </a:lnTo>
                  <a:lnTo>
                    <a:pt x="9209" y="39932"/>
                  </a:lnTo>
                  <a:lnTo>
                    <a:pt x="9386" y="39125"/>
                  </a:lnTo>
                  <a:lnTo>
                    <a:pt x="9556" y="38284"/>
                  </a:lnTo>
                  <a:lnTo>
                    <a:pt x="9719" y="37409"/>
                  </a:lnTo>
                  <a:lnTo>
                    <a:pt x="9874" y="36501"/>
                  </a:lnTo>
                  <a:lnTo>
                    <a:pt x="10014" y="35525"/>
                  </a:lnTo>
                  <a:lnTo>
                    <a:pt x="10140" y="34550"/>
                  </a:lnTo>
                  <a:lnTo>
                    <a:pt x="10266" y="33540"/>
                  </a:lnTo>
                  <a:lnTo>
                    <a:pt x="10369" y="32531"/>
                  </a:lnTo>
                  <a:lnTo>
                    <a:pt x="10465" y="31455"/>
                  </a:lnTo>
                  <a:lnTo>
                    <a:pt x="10554" y="30345"/>
                  </a:lnTo>
                  <a:lnTo>
                    <a:pt x="10628" y="29234"/>
                  </a:lnTo>
                  <a:lnTo>
                    <a:pt x="10687" y="28091"/>
                  </a:lnTo>
                  <a:lnTo>
                    <a:pt x="10731" y="26947"/>
                  </a:lnTo>
                  <a:lnTo>
                    <a:pt x="10768" y="25769"/>
                  </a:lnTo>
                  <a:lnTo>
                    <a:pt x="10790" y="24558"/>
                  </a:lnTo>
                  <a:lnTo>
                    <a:pt x="10798" y="23347"/>
                  </a:lnTo>
                  <a:lnTo>
                    <a:pt x="10790" y="22136"/>
                  </a:lnTo>
                  <a:lnTo>
                    <a:pt x="10768" y="20959"/>
                  </a:lnTo>
                  <a:lnTo>
                    <a:pt x="10731" y="19815"/>
                  </a:lnTo>
                  <a:lnTo>
                    <a:pt x="10687" y="18671"/>
                  </a:lnTo>
                  <a:lnTo>
                    <a:pt x="10628" y="17527"/>
                  </a:lnTo>
                  <a:lnTo>
                    <a:pt x="10554" y="16417"/>
                  </a:lnTo>
                  <a:lnTo>
                    <a:pt x="10465" y="15340"/>
                  </a:lnTo>
                  <a:lnTo>
                    <a:pt x="10369" y="14298"/>
                  </a:lnTo>
                  <a:lnTo>
                    <a:pt x="10266" y="13255"/>
                  </a:lnTo>
                  <a:lnTo>
                    <a:pt x="10140" y="12245"/>
                  </a:lnTo>
                  <a:lnTo>
                    <a:pt x="10014" y="11270"/>
                  </a:lnTo>
                  <a:lnTo>
                    <a:pt x="9874" y="10328"/>
                  </a:lnTo>
                  <a:lnTo>
                    <a:pt x="9719" y="9420"/>
                  </a:lnTo>
                  <a:lnTo>
                    <a:pt x="9556" y="8511"/>
                  </a:lnTo>
                  <a:lnTo>
                    <a:pt x="9386" y="7670"/>
                  </a:lnTo>
                  <a:lnTo>
                    <a:pt x="9209" y="6863"/>
                  </a:lnTo>
                  <a:lnTo>
                    <a:pt x="9024" y="6089"/>
                  </a:lnTo>
                  <a:lnTo>
                    <a:pt x="8824" y="5349"/>
                  </a:lnTo>
                  <a:lnTo>
                    <a:pt x="8625" y="4643"/>
                  </a:lnTo>
                  <a:lnTo>
                    <a:pt x="8411" y="4003"/>
                  </a:lnTo>
                  <a:lnTo>
                    <a:pt x="8189" y="3398"/>
                  </a:lnTo>
                  <a:lnTo>
                    <a:pt x="7967" y="2826"/>
                  </a:lnTo>
                  <a:lnTo>
                    <a:pt x="7731" y="2321"/>
                  </a:lnTo>
                  <a:lnTo>
                    <a:pt x="7494" y="1850"/>
                  </a:lnTo>
                  <a:lnTo>
                    <a:pt x="7250" y="1413"/>
                  </a:lnTo>
                  <a:lnTo>
                    <a:pt x="6999" y="1043"/>
                  </a:lnTo>
                  <a:lnTo>
                    <a:pt x="6740" y="740"/>
                  </a:lnTo>
                  <a:lnTo>
                    <a:pt x="6482" y="471"/>
                  </a:lnTo>
                  <a:lnTo>
                    <a:pt x="6216" y="269"/>
                  </a:lnTo>
                  <a:lnTo>
                    <a:pt x="5950" y="135"/>
                  </a:lnTo>
                  <a:lnTo>
                    <a:pt x="5676" y="34"/>
                  </a:lnTo>
                  <a:lnTo>
                    <a:pt x="5403" y="0"/>
                  </a:lnTo>
                  <a:close/>
                  <a:moveTo>
                    <a:pt x="5403" y="113472"/>
                  </a:moveTo>
                  <a:lnTo>
                    <a:pt x="5122" y="113506"/>
                  </a:lnTo>
                  <a:lnTo>
                    <a:pt x="4848" y="113573"/>
                  </a:lnTo>
                  <a:lnTo>
                    <a:pt x="4582" y="113742"/>
                  </a:lnTo>
                  <a:lnTo>
                    <a:pt x="4316" y="113943"/>
                  </a:lnTo>
                  <a:lnTo>
                    <a:pt x="4050" y="114213"/>
                  </a:lnTo>
                  <a:lnTo>
                    <a:pt x="3799" y="114515"/>
                  </a:lnTo>
                  <a:lnTo>
                    <a:pt x="3548" y="114885"/>
                  </a:lnTo>
                  <a:lnTo>
                    <a:pt x="3304" y="115323"/>
                  </a:lnTo>
                  <a:lnTo>
                    <a:pt x="3060" y="115794"/>
                  </a:lnTo>
                  <a:lnTo>
                    <a:pt x="2831" y="116298"/>
                  </a:lnTo>
                  <a:lnTo>
                    <a:pt x="2602" y="116870"/>
                  </a:lnTo>
                  <a:lnTo>
                    <a:pt x="2387" y="117476"/>
                  </a:lnTo>
                  <a:lnTo>
                    <a:pt x="2173" y="118115"/>
                  </a:lnTo>
                  <a:lnTo>
                    <a:pt x="1966" y="118821"/>
                  </a:lnTo>
                  <a:lnTo>
                    <a:pt x="1774" y="119562"/>
                  </a:lnTo>
                  <a:lnTo>
                    <a:pt x="1589" y="120335"/>
                  </a:lnTo>
                  <a:lnTo>
                    <a:pt x="1404" y="121143"/>
                  </a:lnTo>
                  <a:lnTo>
                    <a:pt x="1234" y="121984"/>
                  </a:lnTo>
                  <a:lnTo>
                    <a:pt x="1079" y="122858"/>
                  </a:lnTo>
                  <a:lnTo>
                    <a:pt x="924" y="123800"/>
                  </a:lnTo>
                  <a:lnTo>
                    <a:pt x="784" y="124742"/>
                  </a:lnTo>
                  <a:lnTo>
                    <a:pt x="658" y="125718"/>
                  </a:lnTo>
                  <a:lnTo>
                    <a:pt x="532" y="126727"/>
                  </a:lnTo>
                  <a:lnTo>
                    <a:pt x="429" y="127736"/>
                  </a:lnTo>
                  <a:lnTo>
                    <a:pt x="333" y="128813"/>
                  </a:lnTo>
                  <a:lnTo>
                    <a:pt x="244" y="129889"/>
                  </a:lnTo>
                  <a:lnTo>
                    <a:pt x="170" y="131000"/>
                  </a:lnTo>
                  <a:lnTo>
                    <a:pt x="111" y="132110"/>
                  </a:lnTo>
                  <a:lnTo>
                    <a:pt x="67" y="133254"/>
                  </a:lnTo>
                  <a:lnTo>
                    <a:pt x="30" y="134431"/>
                  </a:lnTo>
                  <a:lnTo>
                    <a:pt x="8" y="135608"/>
                  </a:lnTo>
                  <a:lnTo>
                    <a:pt x="0" y="136820"/>
                  </a:lnTo>
                  <a:lnTo>
                    <a:pt x="8" y="137997"/>
                  </a:lnTo>
                  <a:lnTo>
                    <a:pt x="30" y="139174"/>
                  </a:lnTo>
                  <a:lnTo>
                    <a:pt x="67" y="140352"/>
                  </a:lnTo>
                  <a:lnTo>
                    <a:pt x="111" y="141496"/>
                  </a:lnTo>
                  <a:lnTo>
                    <a:pt x="170" y="142640"/>
                  </a:lnTo>
                  <a:lnTo>
                    <a:pt x="244" y="143716"/>
                  </a:lnTo>
                  <a:lnTo>
                    <a:pt x="333" y="144826"/>
                  </a:lnTo>
                  <a:lnTo>
                    <a:pt x="429" y="145869"/>
                  </a:lnTo>
                  <a:lnTo>
                    <a:pt x="532" y="146912"/>
                  </a:lnTo>
                  <a:lnTo>
                    <a:pt x="658" y="147921"/>
                  </a:lnTo>
                  <a:lnTo>
                    <a:pt x="784" y="148897"/>
                  </a:lnTo>
                  <a:lnTo>
                    <a:pt x="924" y="149839"/>
                  </a:lnTo>
                  <a:lnTo>
                    <a:pt x="1079" y="150747"/>
                  </a:lnTo>
                  <a:lnTo>
                    <a:pt x="1234" y="151622"/>
                  </a:lnTo>
                  <a:lnTo>
                    <a:pt x="1404" y="152496"/>
                  </a:lnTo>
                  <a:lnTo>
                    <a:pt x="1589" y="153304"/>
                  </a:lnTo>
                  <a:lnTo>
                    <a:pt x="1774" y="154078"/>
                  </a:lnTo>
                  <a:lnTo>
                    <a:pt x="1966" y="154818"/>
                  </a:lnTo>
                  <a:lnTo>
                    <a:pt x="2173" y="155491"/>
                  </a:lnTo>
                  <a:lnTo>
                    <a:pt x="2387" y="156163"/>
                  </a:lnTo>
                  <a:lnTo>
                    <a:pt x="2602" y="156769"/>
                  </a:lnTo>
                  <a:lnTo>
                    <a:pt x="2831" y="157341"/>
                  </a:lnTo>
                  <a:lnTo>
                    <a:pt x="3060" y="157845"/>
                  </a:lnTo>
                  <a:lnTo>
                    <a:pt x="3304" y="158316"/>
                  </a:lnTo>
                  <a:lnTo>
                    <a:pt x="3548" y="158720"/>
                  </a:lnTo>
                  <a:lnTo>
                    <a:pt x="3799" y="159090"/>
                  </a:lnTo>
                  <a:lnTo>
                    <a:pt x="4050" y="159427"/>
                  </a:lnTo>
                  <a:lnTo>
                    <a:pt x="4316" y="159696"/>
                  </a:lnTo>
                  <a:lnTo>
                    <a:pt x="4582" y="159898"/>
                  </a:lnTo>
                  <a:lnTo>
                    <a:pt x="4848" y="160032"/>
                  </a:lnTo>
                  <a:lnTo>
                    <a:pt x="5122" y="160133"/>
                  </a:lnTo>
                  <a:lnTo>
                    <a:pt x="5403"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7" y="157341"/>
                  </a:lnTo>
                  <a:lnTo>
                    <a:pt x="8189" y="156769"/>
                  </a:lnTo>
                  <a:lnTo>
                    <a:pt x="8411" y="156163"/>
                  </a:lnTo>
                  <a:lnTo>
                    <a:pt x="8625" y="155491"/>
                  </a:lnTo>
                  <a:lnTo>
                    <a:pt x="8824" y="154818"/>
                  </a:lnTo>
                  <a:lnTo>
                    <a:pt x="9024" y="154078"/>
                  </a:lnTo>
                  <a:lnTo>
                    <a:pt x="9209" y="153304"/>
                  </a:lnTo>
                  <a:lnTo>
                    <a:pt x="9386" y="152496"/>
                  </a:lnTo>
                  <a:lnTo>
                    <a:pt x="9556" y="151622"/>
                  </a:lnTo>
                  <a:lnTo>
                    <a:pt x="9719" y="150747"/>
                  </a:lnTo>
                  <a:lnTo>
                    <a:pt x="9874" y="149839"/>
                  </a:lnTo>
                  <a:lnTo>
                    <a:pt x="10014" y="148897"/>
                  </a:lnTo>
                  <a:lnTo>
                    <a:pt x="10140" y="147921"/>
                  </a:lnTo>
                  <a:lnTo>
                    <a:pt x="10266" y="146912"/>
                  </a:lnTo>
                  <a:lnTo>
                    <a:pt x="10369" y="145869"/>
                  </a:lnTo>
                  <a:lnTo>
                    <a:pt x="10465" y="144826"/>
                  </a:lnTo>
                  <a:lnTo>
                    <a:pt x="10554" y="143716"/>
                  </a:lnTo>
                  <a:lnTo>
                    <a:pt x="10628" y="142640"/>
                  </a:lnTo>
                  <a:lnTo>
                    <a:pt x="10687" y="141496"/>
                  </a:lnTo>
                  <a:lnTo>
                    <a:pt x="10731" y="140352"/>
                  </a:lnTo>
                  <a:lnTo>
                    <a:pt x="10768" y="139174"/>
                  </a:lnTo>
                  <a:lnTo>
                    <a:pt x="10790" y="137997"/>
                  </a:lnTo>
                  <a:lnTo>
                    <a:pt x="10798" y="136820"/>
                  </a:lnTo>
                  <a:lnTo>
                    <a:pt x="10790" y="135608"/>
                  </a:lnTo>
                  <a:lnTo>
                    <a:pt x="10768" y="134431"/>
                  </a:lnTo>
                  <a:lnTo>
                    <a:pt x="10731" y="133254"/>
                  </a:lnTo>
                  <a:lnTo>
                    <a:pt x="10687" y="132110"/>
                  </a:lnTo>
                  <a:lnTo>
                    <a:pt x="10628" y="131000"/>
                  </a:lnTo>
                  <a:lnTo>
                    <a:pt x="10554" y="129889"/>
                  </a:lnTo>
                  <a:lnTo>
                    <a:pt x="10465" y="128813"/>
                  </a:lnTo>
                  <a:lnTo>
                    <a:pt x="10369" y="127736"/>
                  </a:lnTo>
                  <a:lnTo>
                    <a:pt x="10266" y="126727"/>
                  </a:lnTo>
                  <a:lnTo>
                    <a:pt x="10140" y="125718"/>
                  </a:lnTo>
                  <a:lnTo>
                    <a:pt x="10014" y="124742"/>
                  </a:lnTo>
                  <a:lnTo>
                    <a:pt x="9874" y="123800"/>
                  </a:lnTo>
                  <a:lnTo>
                    <a:pt x="9719" y="122858"/>
                  </a:lnTo>
                  <a:lnTo>
                    <a:pt x="9556" y="121984"/>
                  </a:lnTo>
                  <a:lnTo>
                    <a:pt x="9386" y="121143"/>
                  </a:lnTo>
                  <a:lnTo>
                    <a:pt x="9209" y="120335"/>
                  </a:lnTo>
                  <a:lnTo>
                    <a:pt x="9024" y="119562"/>
                  </a:lnTo>
                  <a:lnTo>
                    <a:pt x="8824" y="118821"/>
                  </a:lnTo>
                  <a:lnTo>
                    <a:pt x="8625" y="118115"/>
                  </a:lnTo>
                  <a:lnTo>
                    <a:pt x="8411" y="117476"/>
                  </a:lnTo>
                  <a:lnTo>
                    <a:pt x="8189" y="116870"/>
                  </a:lnTo>
                  <a:lnTo>
                    <a:pt x="7967"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403" y="113472"/>
                  </a:lnTo>
                  <a:close/>
                  <a:moveTo>
                    <a:pt x="5122" y="226945"/>
                  </a:moveTo>
                  <a:lnTo>
                    <a:pt x="4848" y="227046"/>
                  </a:lnTo>
                  <a:lnTo>
                    <a:pt x="4582" y="227214"/>
                  </a:lnTo>
                  <a:lnTo>
                    <a:pt x="4316" y="227416"/>
                  </a:lnTo>
                  <a:lnTo>
                    <a:pt x="4050" y="227651"/>
                  </a:lnTo>
                  <a:lnTo>
                    <a:pt x="3799" y="227988"/>
                  </a:lnTo>
                  <a:lnTo>
                    <a:pt x="3548" y="228358"/>
                  </a:lnTo>
                  <a:lnTo>
                    <a:pt x="3304" y="228761"/>
                  </a:lnTo>
                  <a:lnTo>
                    <a:pt x="3060" y="229232"/>
                  </a:lnTo>
                  <a:lnTo>
                    <a:pt x="2831" y="229771"/>
                  </a:lnTo>
                  <a:lnTo>
                    <a:pt x="2602" y="230309"/>
                  </a:lnTo>
                  <a:lnTo>
                    <a:pt x="2387" y="230915"/>
                  </a:lnTo>
                  <a:lnTo>
                    <a:pt x="2173" y="231587"/>
                  </a:lnTo>
                  <a:lnTo>
                    <a:pt x="1966" y="232260"/>
                  </a:lnTo>
                  <a:lnTo>
                    <a:pt x="1774" y="233000"/>
                  </a:lnTo>
                  <a:lnTo>
                    <a:pt x="1589" y="233774"/>
                  </a:lnTo>
                  <a:lnTo>
                    <a:pt x="1404" y="234581"/>
                  </a:lnTo>
                  <a:lnTo>
                    <a:pt x="1234" y="235422"/>
                  </a:lnTo>
                  <a:lnTo>
                    <a:pt x="1079" y="236331"/>
                  </a:lnTo>
                  <a:lnTo>
                    <a:pt x="924" y="237239"/>
                  </a:lnTo>
                  <a:lnTo>
                    <a:pt x="784" y="238181"/>
                  </a:lnTo>
                  <a:lnTo>
                    <a:pt x="658" y="239157"/>
                  </a:lnTo>
                  <a:lnTo>
                    <a:pt x="532" y="240166"/>
                  </a:lnTo>
                  <a:lnTo>
                    <a:pt x="429" y="241209"/>
                  </a:lnTo>
                  <a:lnTo>
                    <a:pt x="333" y="242252"/>
                  </a:lnTo>
                  <a:lnTo>
                    <a:pt x="244" y="243328"/>
                  </a:lnTo>
                  <a:lnTo>
                    <a:pt x="170" y="244438"/>
                  </a:lnTo>
                  <a:lnTo>
                    <a:pt x="111" y="245582"/>
                  </a:lnTo>
                  <a:lnTo>
                    <a:pt x="67" y="246726"/>
                  </a:lnTo>
                  <a:lnTo>
                    <a:pt x="30" y="247903"/>
                  </a:lnTo>
                  <a:lnTo>
                    <a:pt x="8" y="249081"/>
                  </a:lnTo>
                  <a:lnTo>
                    <a:pt x="0" y="250258"/>
                  </a:lnTo>
                  <a:lnTo>
                    <a:pt x="8" y="251469"/>
                  </a:lnTo>
                  <a:lnTo>
                    <a:pt x="30" y="252647"/>
                  </a:lnTo>
                  <a:lnTo>
                    <a:pt x="67" y="253824"/>
                  </a:lnTo>
                  <a:lnTo>
                    <a:pt x="111" y="254968"/>
                  </a:lnTo>
                  <a:lnTo>
                    <a:pt x="170" y="256078"/>
                  </a:lnTo>
                  <a:lnTo>
                    <a:pt x="244" y="257188"/>
                  </a:lnTo>
                  <a:lnTo>
                    <a:pt x="333" y="258265"/>
                  </a:lnTo>
                  <a:lnTo>
                    <a:pt x="429" y="259341"/>
                  </a:lnTo>
                  <a:lnTo>
                    <a:pt x="532" y="260384"/>
                  </a:lnTo>
                  <a:lnTo>
                    <a:pt x="658" y="261360"/>
                  </a:lnTo>
                  <a:lnTo>
                    <a:pt x="784" y="262336"/>
                  </a:lnTo>
                  <a:lnTo>
                    <a:pt x="924" y="263311"/>
                  </a:lnTo>
                  <a:lnTo>
                    <a:pt x="1079" y="264220"/>
                  </a:lnTo>
                  <a:lnTo>
                    <a:pt x="1234" y="265094"/>
                  </a:lnTo>
                  <a:lnTo>
                    <a:pt x="1404" y="265935"/>
                  </a:lnTo>
                  <a:lnTo>
                    <a:pt x="1589" y="266743"/>
                  </a:lnTo>
                  <a:lnTo>
                    <a:pt x="1774" y="267516"/>
                  </a:lnTo>
                  <a:lnTo>
                    <a:pt x="1966" y="268256"/>
                  </a:lnTo>
                  <a:lnTo>
                    <a:pt x="2173" y="268963"/>
                  </a:lnTo>
                  <a:lnTo>
                    <a:pt x="2387" y="269602"/>
                  </a:lnTo>
                  <a:lnTo>
                    <a:pt x="2602" y="270208"/>
                  </a:lnTo>
                  <a:lnTo>
                    <a:pt x="2831" y="270780"/>
                  </a:lnTo>
                  <a:lnTo>
                    <a:pt x="3060" y="271318"/>
                  </a:lnTo>
                  <a:lnTo>
                    <a:pt x="3304" y="271789"/>
                  </a:lnTo>
                  <a:lnTo>
                    <a:pt x="3548" y="272193"/>
                  </a:lnTo>
                  <a:lnTo>
                    <a:pt x="3799" y="272563"/>
                  </a:lnTo>
                  <a:lnTo>
                    <a:pt x="4050" y="272865"/>
                  </a:lnTo>
                  <a:lnTo>
                    <a:pt x="4316" y="273134"/>
                  </a:lnTo>
                  <a:lnTo>
                    <a:pt x="4582" y="273336"/>
                  </a:lnTo>
                  <a:lnTo>
                    <a:pt x="4848" y="273505"/>
                  </a:lnTo>
                  <a:lnTo>
                    <a:pt x="5122" y="273572"/>
                  </a:lnTo>
                  <a:lnTo>
                    <a:pt x="5403"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7" y="270780"/>
                  </a:lnTo>
                  <a:lnTo>
                    <a:pt x="8189" y="270208"/>
                  </a:lnTo>
                  <a:lnTo>
                    <a:pt x="8411" y="269602"/>
                  </a:lnTo>
                  <a:lnTo>
                    <a:pt x="8625" y="268963"/>
                  </a:lnTo>
                  <a:lnTo>
                    <a:pt x="8824" y="268256"/>
                  </a:lnTo>
                  <a:lnTo>
                    <a:pt x="9024" y="267516"/>
                  </a:lnTo>
                  <a:lnTo>
                    <a:pt x="9209" y="266743"/>
                  </a:lnTo>
                  <a:lnTo>
                    <a:pt x="9386" y="265935"/>
                  </a:lnTo>
                  <a:lnTo>
                    <a:pt x="9556" y="265094"/>
                  </a:lnTo>
                  <a:lnTo>
                    <a:pt x="9719" y="264220"/>
                  </a:lnTo>
                  <a:lnTo>
                    <a:pt x="9874" y="263311"/>
                  </a:lnTo>
                  <a:lnTo>
                    <a:pt x="10014" y="262336"/>
                  </a:lnTo>
                  <a:lnTo>
                    <a:pt x="10140" y="261360"/>
                  </a:lnTo>
                  <a:lnTo>
                    <a:pt x="10266" y="260384"/>
                  </a:lnTo>
                  <a:lnTo>
                    <a:pt x="10369" y="259341"/>
                  </a:lnTo>
                  <a:lnTo>
                    <a:pt x="10465" y="258265"/>
                  </a:lnTo>
                  <a:lnTo>
                    <a:pt x="10554" y="257188"/>
                  </a:lnTo>
                  <a:lnTo>
                    <a:pt x="10628" y="256078"/>
                  </a:lnTo>
                  <a:lnTo>
                    <a:pt x="10687" y="254968"/>
                  </a:lnTo>
                  <a:lnTo>
                    <a:pt x="10731" y="253824"/>
                  </a:lnTo>
                  <a:lnTo>
                    <a:pt x="10768" y="252647"/>
                  </a:lnTo>
                  <a:lnTo>
                    <a:pt x="10790" y="251469"/>
                  </a:lnTo>
                  <a:lnTo>
                    <a:pt x="10798" y="250258"/>
                  </a:lnTo>
                  <a:lnTo>
                    <a:pt x="10790" y="249081"/>
                  </a:lnTo>
                  <a:lnTo>
                    <a:pt x="10768" y="247903"/>
                  </a:lnTo>
                  <a:lnTo>
                    <a:pt x="10731" y="246726"/>
                  </a:lnTo>
                  <a:lnTo>
                    <a:pt x="10687" y="245582"/>
                  </a:lnTo>
                  <a:lnTo>
                    <a:pt x="10628" y="244438"/>
                  </a:lnTo>
                  <a:lnTo>
                    <a:pt x="10554" y="243328"/>
                  </a:lnTo>
                  <a:lnTo>
                    <a:pt x="10465" y="242252"/>
                  </a:lnTo>
                  <a:lnTo>
                    <a:pt x="10369" y="241209"/>
                  </a:lnTo>
                  <a:lnTo>
                    <a:pt x="10266" y="240166"/>
                  </a:lnTo>
                  <a:lnTo>
                    <a:pt x="10140" y="239157"/>
                  </a:lnTo>
                  <a:lnTo>
                    <a:pt x="10014" y="238181"/>
                  </a:lnTo>
                  <a:lnTo>
                    <a:pt x="9874" y="237239"/>
                  </a:lnTo>
                  <a:lnTo>
                    <a:pt x="9719" y="236331"/>
                  </a:lnTo>
                  <a:lnTo>
                    <a:pt x="9556" y="235422"/>
                  </a:lnTo>
                  <a:lnTo>
                    <a:pt x="9386" y="234581"/>
                  </a:lnTo>
                  <a:lnTo>
                    <a:pt x="9209" y="233774"/>
                  </a:lnTo>
                  <a:lnTo>
                    <a:pt x="9024" y="233000"/>
                  </a:lnTo>
                  <a:lnTo>
                    <a:pt x="8824" y="232260"/>
                  </a:lnTo>
                  <a:lnTo>
                    <a:pt x="8625" y="231587"/>
                  </a:lnTo>
                  <a:lnTo>
                    <a:pt x="8411" y="230915"/>
                  </a:lnTo>
                  <a:lnTo>
                    <a:pt x="8189" y="230309"/>
                  </a:lnTo>
                  <a:lnTo>
                    <a:pt x="7967"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22" y="340384"/>
                  </a:moveTo>
                  <a:lnTo>
                    <a:pt x="4848" y="340485"/>
                  </a:lnTo>
                  <a:lnTo>
                    <a:pt x="4582" y="340653"/>
                  </a:lnTo>
                  <a:lnTo>
                    <a:pt x="4316" y="340855"/>
                  </a:lnTo>
                  <a:lnTo>
                    <a:pt x="4050" y="341124"/>
                  </a:lnTo>
                  <a:lnTo>
                    <a:pt x="3799" y="341426"/>
                  </a:lnTo>
                  <a:lnTo>
                    <a:pt x="3548" y="341797"/>
                  </a:lnTo>
                  <a:lnTo>
                    <a:pt x="3304" y="342200"/>
                  </a:lnTo>
                  <a:lnTo>
                    <a:pt x="3060" y="342671"/>
                  </a:lnTo>
                  <a:lnTo>
                    <a:pt x="2831" y="343209"/>
                  </a:lnTo>
                  <a:lnTo>
                    <a:pt x="2602" y="343748"/>
                  </a:lnTo>
                  <a:lnTo>
                    <a:pt x="2387" y="344387"/>
                  </a:lnTo>
                  <a:lnTo>
                    <a:pt x="2173" y="345026"/>
                  </a:lnTo>
                  <a:lnTo>
                    <a:pt x="1966" y="345733"/>
                  </a:lnTo>
                  <a:lnTo>
                    <a:pt x="1774" y="346439"/>
                  </a:lnTo>
                  <a:lnTo>
                    <a:pt x="1589" y="347213"/>
                  </a:lnTo>
                  <a:lnTo>
                    <a:pt x="1404" y="348054"/>
                  </a:lnTo>
                  <a:lnTo>
                    <a:pt x="1234" y="348895"/>
                  </a:lnTo>
                  <a:lnTo>
                    <a:pt x="1079" y="349770"/>
                  </a:lnTo>
                  <a:lnTo>
                    <a:pt x="924" y="350678"/>
                  </a:lnTo>
                  <a:lnTo>
                    <a:pt x="784" y="351620"/>
                  </a:lnTo>
                  <a:lnTo>
                    <a:pt x="658" y="352595"/>
                  </a:lnTo>
                  <a:lnTo>
                    <a:pt x="532" y="353605"/>
                  </a:lnTo>
                  <a:lnTo>
                    <a:pt x="429" y="354648"/>
                  </a:lnTo>
                  <a:lnTo>
                    <a:pt x="333" y="355724"/>
                  </a:lnTo>
                  <a:lnTo>
                    <a:pt x="244" y="356801"/>
                  </a:lnTo>
                  <a:lnTo>
                    <a:pt x="170" y="357911"/>
                  </a:lnTo>
                  <a:lnTo>
                    <a:pt x="111" y="359021"/>
                  </a:lnTo>
                  <a:lnTo>
                    <a:pt x="67" y="360165"/>
                  </a:lnTo>
                  <a:lnTo>
                    <a:pt x="30" y="361342"/>
                  </a:lnTo>
                  <a:lnTo>
                    <a:pt x="8" y="362520"/>
                  </a:lnTo>
                  <a:lnTo>
                    <a:pt x="0" y="363697"/>
                  </a:lnTo>
                  <a:lnTo>
                    <a:pt x="8" y="364908"/>
                  </a:lnTo>
                  <a:lnTo>
                    <a:pt x="30" y="366086"/>
                  </a:lnTo>
                  <a:lnTo>
                    <a:pt x="67" y="367263"/>
                  </a:lnTo>
                  <a:lnTo>
                    <a:pt x="111" y="368407"/>
                  </a:lnTo>
                  <a:lnTo>
                    <a:pt x="170" y="369517"/>
                  </a:lnTo>
                  <a:lnTo>
                    <a:pt x="244" y="370627"/>
                  </a:lnTo>
                  <a:lnTo>
                    <a:pt x="333" y="371704"/>
                  </a:lnTo>
                  <a:lnTo>
                    <a:pt x="429" y="372780"/>
                  </a:lnTo>
                  <a:lnTo>
                    <a:pt x="532" y="373823"/>
                  </a:lnTo>
                  <a:lnTo>
                    <a:pt x="658" y="374799"/>
                  </a:lnTo>
                  <a:lnTo>
                    <a:pt x="784" y="375808"/>
                  </a:lnTo>
                  <a:lnTo>
                    <a:pt x="924" y="376750"/>
                  </a:lnTo>
                  <a:lnTo>
                    <a:pt x="1079" y="377658"/>
                  </a:lnTo>
                  <a:lnTo>
                    <a:pt x="1234" y="378533"/>
                  </a:lnTo>
                  <a:lnTo>
                    <a:pt x="1404" y="379374"/>
                  </a:lnTo>
                  <a:lnTo>
                    <a:pt x="1589" y="380215"/>
                  </a:lnTo>
                  <a:lnTo>
                    <a:pt x="1774" y="380989"/>
                  </a:lnTo>
                  <a:lnTo>
                    <a:pt x="1966" y="381695"/>
                  </a:lnTo>
                  <a:lnTo>
                    <a:pt x="2173" y="382402"/>
                  </a:lnTo>
                  <a:lnTo>
                    <a:pt x="2387" y="383041"/>
                  </a:lnTo>
                  <a:lnTo>
                    <a:pt x="2602" y="383680"/>
                  </a:lnTo>
                  <a:lnTo>
                    <a:pt x="2831" y="384218"/>
                  </a:lnTo>
                  <a:lnTo>
                    <a:pt x="3060" y="384757"/>
                  </a:lnTo>
                  <a:lnTo>
                    <a:pt x="3304" y="385228"/>
                  </a:lnTo>
                  <a:lnTo>
                    <a:pt x="3548" y="385631"/>
                  </a:lnTo>
                  <a:lnTo>
                    <a:pt x="3799" y="386001"/>
                  </a:lnTo>
                  <a:lnTo>
                    <a:pt x="4050" y="386304"/>
                  </a:lnTo>
                  <a:lnTo>
                    <a:pt x="4316" y="386573"/>
                  </a:lnTo>
                  <a:lnTo>
                    <a:pt x="4582" y="386775"/>
                  </a:lnTo>
                  <a:lnTo>
                    <a:pt x="4848" y="386943"/>
                  </a:lnTo>
                  <a:lnTo>
                    <a:pt x="5122"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7" y="384218"/>
                  </a:lnTo>
                  <a:lnTo>
                    <a:pt x="8189" y="383680"/>
                  </a:lnTo>
                  <a:lnTo>
                    <a:pt x="8411" y="383041"/>
                  </a:lnTo>
                  <a:lnTo>
                    <a:pt x="8625" y="382402"/>
                  </a:lnTo>
                  <a:lnTo>
                    <a:pt x="8824" y="381695"/>
                  </a:lnTo>
                  <a:lnTo>
                    <a:pt x="9024" y="380989"/>
                  </a:lnTo>
                  <a:lnTo>
                    <a:pt x="9209" y="380215"/>
                  </a:lnTo>
                  <a:lnTo>
                    <a:pt x="9386" y="379374"/>
                  </a:lnTo>
                  <a:lnTo>
                    <a:pt x="9556" y="378533"/>
                  </a:lnTo>
                  <a:lnTo>
                    <a:pt x="9719" y="377658"/>
                  </a:lnTo>
                  <a:lnTo>
                    <a:pt x="9874" y="376750"/>
                  </a:lnTo>
                  <a:lnTo>
                    <a:pt x="10014" y="375808"/>
                  </a:lnTo>
                  <a:lnTo>
                    <a:pt x="10140" y="374799"/>
                  </a:lnTo>
                  <a:lnTo>
                    <a:pt x="10266" y="373823"/>
                  </a:lnTo>
                  <a:lnTo>
                    <a:pt x="10369" y="372780"/>
                  </a:lnTo>
                  <a:lnTo>
                    <a:pt x="10465" y="371704"/>
                  </a:lnTo>
                  <a:lnTo>
                    <a:pt x="10554" y="370627"/>
                  </a:lnTo>
                  <a:lnTo>
                    <a:pt x="10628" y="369517"/>
                  </a:lnTo>
                  <a:lnTo>
                    <a:pt x="10687" y="368407"/>
                  </a:lnTo>
                  <a:lnTo>
                    <a:pt x="10731" y="367263"/>
                  </a:lnTo>
                  <a:lnTo>
                    <a:pt x="10768" y="366086"/>
                  </a:lnTo>
                  <a:lnTo>
                    <a:pt x="10790" y="364908"/>
                  </a:lnTo>
                  <a:lnTo>
                    <a:pt x="10798" y="363697"/>
                  </a:lnTo>
                  <a:lnTo>
                    <a:pt x="10790" y="362520"/>
                  </a:lnTo>
                  <a:lnTo>
                    <a:pt x="10768" y="361342"/>
                  </a:lnTo>
                  <a:lnTo>
                    <a:pt x="10731" y="360165"/>
                  </a:lnTo>
                  <a:lnTo>
                    <a:pt x="10687" y="359021"/>
                  </a:lnTo>
                  <a:lnTo>
                    <a:pt x="10628" y="357911"/>
                  </a:lnTo>
                  <a:lnTo>
                    <a:pt x="10554" y="356801"/>
                  </a:lnTo>
                  <a:lnTo>
                    <a:pt x="10465" y="355724"/>
                  </a:lnTo>
                  <a:lnTo>
                    <a:pt x="10369" y="354648"/>
                  </a:lnTo>
                  <a:lnTo>
                    <a:pt x="10266" y="353605"/>
                  </a:lnTo>
                  <a:lnTo>
                    <a:pt x="10140" y="352595"/>
                  </a:lnTo>
                  <a:lnTo>
                    <a:pt x="10014" y="351620"/>
                  </a:lnTo>
                  <a:lnTo>
                    <a:pt x="9874" y="350678"/>
                  </a:lnTo>
                  <a:lnTo>
                    <a:pt x="9719" y="349770"/>
                  </a:lnTo>
                  <a:lnTo>
                    <a:pt x="9556" y="348895"/>
                  </a:lnTo>
                  <a:lnTo>
                    <a:pt x="9386" y="348054"/>
                  </a:lnTo>
                  <a:lnTo>
                    <a:pt x="9209" y="347213"/>
                  </a:lnTo>
                  <a:lnTo>
                    <a:pt x="9024" y="346439"/>
                  </a:lnTo>
                  <a:lnTo>
                    <a:pt x="8824" y="345733"/>
                  </a:lnTo>
                  <a:lnTo>
                    <a:pt x="8625" y="345026"/>
                  </a:lnTo>
                  <a:lnTo>
                    <a:pt x="8411" y="344387"/>
                  </a:lnTo>
                  <a:lnTo>
                    <a:pt x="8189" y="343748"/>
                  </a:lnTo>
                  <a:lnTo>
                    <a:pt x="7967"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403" y="453822"/>
                  </a:moveTo>
                  <a:lnTo>
                    <a:pt x="5122" y="453856"/>
                  </a:lnTo>
                  <a:lnTo>
                    <a:pt x="4848" y="453957"/>
                  </a:lnTo>
                  <a:lnTo>
                    <a:pt x="4582" y="454092"/>
                  </a:lnTo>
                  <a:lnTo>
                    <a:pt x="4316" y="454293"/>
                  </a:lnTo>
                  <a:lnTo>
                    <a:pt x="4050" y="454562"/>
                  </a:lnTo>
                  <a:lnTo>
                    <a:pt x="3799" y="454865"/>
                  </a:lnTo>
                  <a:lnTo>
                    <a:pt x="3548" y="455235"/>
                  </a:lnTo>
                  <a:lnTo>
                    <a:pt x="3304" y="455639"/>
                  </a:lnTo>
                  <a:lnTo>
                    <a:pt x="3060" y="456110"/>
                  </a:lnTo>
                  <a:lnTo>
                    <a:pt x="2831" y="456615"/>
                  </a:lnTo>
                  <a:lnTo>
                    <a:pt x="2602" y="457153"/>
                  </a:lnTo>
                  <a:lnTo>
                    <a:pt x="2387" y="457758"/>
                  </a:lnTo>
                  <a:lnTo>
                    <a:pt x="2173" y="458398"/>
                  </a:lnTo>
                  <a:lnTo>
                    <a:pt x="1966" y="459104"/>
                  </a:lnTo>
                  <a:lnTo>
                    <a:pt x="1774" y="459811"/>
                  </a:lnTo>
                  <a:lnTo>
                    <a:pt x="1589" y="460584"/>
                  </a:lnTo>
                  <a:lnTo>
                    <a:pt x="1404" y="461392"/>
                  </a:lnTo>
                  <a:lnTo>
                    <a:pt x="1234" y="462233"/>
                  </a:lnTo>
                  <a:lnTo>
                    <a:pt x="1079" y="463141"/>
                  </a:lnTo>
                  <a:lnTo>
                    <a:pt x="924" y="464049"/>
                  </a:lnTo>
                  <a:lnTo>
                    <a:pt x="784" y="464991"/>
                  </a:lnTo>
                  <a:lnTo>
                    <a:pt x="658" y="465967"/>
                  </a:lnTo>
                  <a:lnTo>
                    <a:pt x="532" y="466976"/>
                  </a:lnTo>
                  <a:lnTo>
                    <a:pt x="429" y="468019"/>
                  </a:lnTo>
                  <a:lnTo>
                    <a:pt x="333" y="469062"/>
                  </a:lnTo>
                  <a:lnTo>
                    <a:pt x="244" y="470172"/>
                  </a:lnTo>
                  <a:lnTo>
                    <a:pt x="170" y="471282"/>
                  </a:lnTo>
                  <a:lnTo>
                    <a:pt x="111" y="472426"/>
                  </a:lnTo>
                  <a:lnTo>
                    <a:pt x="67" y="473570"/>
                  </a:lnTo>
                  <a:lnTo>
                    <a:pt x="30" y="474747"/>
                  </a:lnTo>
                  <a:lnTo>
                    <a:pt x="8" y="475958"/>
                  </a:lnTo>
                  <a:lnTo>
                    <a:pt x="0" y="477170"/>
                  </a:lnTo>
                  <a:lnTo>
                    <a:pt x="8" y="478381"/>
                  </a:lnTo>
                  <a:lnTo>
                    <a:pt x="30" y="479558"/>
                  </a:lnTo>
                  <a:lnTo>
                    <a:pt x="67" y="480702"/>
                  </a:lnTo>
                  <a:lnTo>
                    <a:pt x="111" y="481879"/>
                  </a:lnTo>
                  <a:lnTo>
                    <a:pt x="170" y="482989"/>
                  </a:lnTo>
                  <a:lnTo>
                    <a:pt x="244" y="484100"/>
                  </a:lnTo>
                  <a:lnTo>
                    <a:pt x="333" y="485176"/>
                  </a:lnTo>
                  <a:lnTo>
                    <a:pt x="429" y="486253"/>
                  </a:lnTo>
                  <a:lnTo>
                    <a:pt x="532" y="487262"/>
                  </a:lnTo>
                  <a:lnTo>
                    <a:pt x="658" y="488271"/>
                  </a:lnTo>
                  <a:lnTo>
                    <a:pt x="784" y="489247"/>
                  </a:lnTo>
                  <a:lnTo>
                    <a:pt x="924" y="490189"/>
                  </a:lnTo>
                  <a:lnTo>
                    <a:pt x="1079" y="491131"/>
                  </a:lnTo>
                  <a:lnTo>
                    <a:pt x="1234" y="492005"/>
                  </a:lnTo>
                  <a:lnTo>
                    <a:pt x="1404" y="492846"/>
                  </a:lnTo>
                  <a:lnTo>
                    <a:pt x="1589" y="493654"/>
                  </a:lnTo>
                  <a:lnTo>
                    <a:pt x="1774" y="494428"/>
                  </a:lnTo>
                  <a:lnTo>
                    <a:pt x="1966" y="495168"/>
                  </a:lnTo>
                  <a:lnTo>
                    <a:pt x="2173" y="495874"/>
                  </a:lnTo>
                  <a:lnTo>
                    <a:pt x="2387" y="496513"/>
                  </a:lnTo>
                  <a:lnTo>
                    <a:pt x="2602" y="497119"/>
                  </a:lnTo>
                  <a:lnTo>
                    <a:pt x="2831" y="497691"/>
                  </a:lnTo>
                  <a:lnTo>
                    <a:pt x="3060" y="498195"/>
                  </a:lnTo>
                  <a:lnTo>
                    <a:pt x="3304" y="498666"/>
                  </a:lnTo>
                  <a:lnTo>
                    <a:pt x="3548" y="499104"/>
                  </a:lnTo>
                  <a:lnTo>
                    <a:pt x="3799" y="499474"/>
                  </a:lnTo>
                  <a:lnTo>
                    <a:pt x="4050" y="499777"/>
                  </a:lnTo>
                  <a:lnTo>
                    <a:pt x="4316" y="500046"/>
                  </a:lnTo>
                  <a:lnTo>
                    <a:pt x="4582" y="500248"/>
                  </a:lnTo>
                  <a:lnTo>
                    <a:pt x="4848" y="500382"/>
                  </a:lnTo>
                  <a:lnTo>
                    <a:pt x="5122" y="500483"/>
                  </a:lnTo>
                  <a:lnTo>
                    <a:pt x="5403"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7" y="497691"/>
                  </a:lnTo>
                  <a:lnTo>
                    <a:pt x="8189" y="497119"/>
                  </a:lnTo>
                  <a:lnTo>
                    <a:pt x="8411" y="496513"/>
                  </a:lnTo>
                  <a:lnTo>
                    <a:pt x="8625" y="495874"/>
                  </a:lnTo>
                  <a:lnTo>
                    <a:pt x="8824" y="495168"/>
                  </a:lnTo>
                  <a:lnTo>
                    <a:pt x="9024" y="494428"/>
                  </a:lnTo>
                  <a:lnTo>
                    <a:pt x="9209" y="493654"/>
                  </a:lnTo>
                  <a:lnTo>
                    <a:pt x="9386" y="492846"/>
                  </a:lnTo>
                  <a:lnTo>
                    <a:pt x="9556" y="492005"/>
                  </a:lnTo>
                  <a:lnTo>
                    <a:pt x="9719" y="491131"/>
                  </a:lnTo>
                  <a:lnTo>
                    <a:pt x="9874" y="490189"/>
                  </a:lnTo>
                  <a:lnTo>
                    <a:pt x="10014" y="489247"/>
                  </a:lnTo>
                  <a:lnTo>
                    <a:pt x="10140" y="488271"/>
                  </a:lnTo>
                  <a:lnTo>
                    <a:pt x="10266" y="487262"/>
                  </a:lnTo>
                  <a:lnTo>
                    <a:pt x="10369" y="486253"/>
                  </a:lnTo>
                  <a:lnTo>
                    <a:pt x="10465" y="485176"/>
                  </a:lnTo>
                  <a:lnTo>
                    <a:pt x="10554" y="484100"/>
                  </a:lnTo>
                  <a:lnTo>
                    <a:pt x="10628" y="482989"/>
                  </a:lnTo>
                  <a:lnTo>
                    <a:pt x="10687" y="481879"/>
                  </a:lnTo>
                  <a:lnTo>
                    <a:pt x="10731" y="480702"/>
                  </a:lnTo>
                  <a:lnTo>
                    <a:pt x="10768" y="479558"/>
                  </a:lnTo>
                  <a:lnTo>
                    <a:pt x="10790" y="478381"/>
                  </a:lnTo>
                  <a:lnTo>
                    <a:pt x="10798" y="477170"/>
                  </a:lnTo>
                  <a:lnTo>
                    <a:pt x="10790" y="475958"/>
                  </a:lnTo>
                  <a:lnTo>
                    <a:pt x="10768" y="474747"/>
                  </a:lnTo>
                  <a:lnTo>
                    <a:pt x="10731" y="473570"/>
                  </a:lnTo>
                  <a:lnTo>
                    <a:pt x="10687" y="472426"/>
                  </a:lnTo>
                  <a:lnTo>
                    <a:pt x="10628" y="471282"/>
                  </a:lnTo>
                  <a:lnTo>
                    <a:pt x="10554" y="470172"/>
                  </a:lnTo>
                  <a:lnTo>
                    <a:pt x="10465" y="469062"/>
                  </a:lnTo>
                  <a:lnTo>
                    <a:pt x="10369" y="468019"/>
                  </a:lnTo>
                  <a:lnTo>
                    <a:pt x="10266" y="466976"/>
                  </a:lnTo>
                  <a:lnTo>
                    <a:pt x="10140" y="465967"/>
                  </a:lnTo>
                  <a:lnTo>
                    <a:pt x="10014" y="464991"/>
                  </a:lnTo>
                  <a:lnTo>
                    <a:pt x="9874" y="464049"/>
                  </a:lnTo>
                  <a:lnTo>
                    <a:pt x="9719" y="463141"/>
                  </a:lnTo>
                  <a:lnTo>
                    <a:pt x="9556" y="462233"/>
                  </a:lnTo>
                  <a:lnTo>
                    <a:pt x="9386" y="461392"/>
                  </a:lnTo>
                  <a:lnTo>
                    <a:pt x="9209" y="460584"/>
                  </a:lnTo>
                  <a:lnTo>
                    <a:pt x="9024" y="459811"/>
                  </a:lnTo>
                  <a:lnTo>
                    <a:pt x="8824" y="459104"/>
                  </a:lnTo>
                  <a:lnTo>
                    <a:pt x="8625" y="458398"/>
                  </a:lnTo>
                  <a:lnTo>
                    <a:pt x="8411" y="457758"/>
                  </a:lnTo>
                  <a:lnTo>
                    <a:pt x="8189" y="457153"/>
                  </a:lnTo>
                  <a:lnTo>
                    <a:pt x="7967"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403" y="453822"/>
                  </a:lnTo>
                  <a:close/>
                  <a:moveTo>
                    <a:pt x="5122" y="567059"/>
                  </a:moveTo>
                  <a:lnTo>
                    <a:pt x="4848" y="567160"/>
                  </a:lnTo>
                  <a:lnTo>
                    <a:pt x="4582" y="567328"/>
                  </a:lnTo>
                  <a:lnTo>
                    <a:pt x="4316" y="567530"/>
                  </a:lnTo>
                  <a:lnTo>
                    <a:pt x="4050" y="567766"/>
                  </a:lnTo>
                  <a:lnTo>
                    <a:pt x="3799" y="568102"/>
                  </a:lnTo>
                  <a:lnTo>
                    <a:pt x="3548" y="568472"/>
                  </a:lnTo>
                  <a:lnTo>
                    <a:pt x="3304" y="568876"/>
                  </a:lnTo>
                  <a:lnTo>
                    <a:pt x="3060" y="569347"/>
                  </a:lnTo>
                  <a:lnTo>
                    <a:pt x="2831" y="569885"/>
                  </a:lnTo>
                  <a:lnTo>
                    <a:pt x="2602" y="570423"/>
                  </a:lnTo>
                  <a:lnTo>
                    <a:pt x="2387" y="571029"/>
                  </a:lnTo>
                  <a:lnTo>
                    <a:pt x="2173" y="571702"/>
                  </a:lnTo>
                  <a:lnTo>
                    <a:pt x="1966" y="572408"/>
                  </a:lnTo>
                  <a:lnTo>
                    <a:pt x="1774" y="573115"/>
                  </a:lnTo>
                  <a:lnTo>
                    <a:pt x="1589" y="573889"/>
                  </a:lnTo>
                  <a:lnTo>
                    <a:pt x="1404" y="574730"/>
                  </a:lnTo>
                  <a:lnTo>
                    <a:pt x="1234" y="575571"/>
                  </a:lnTo>
                  <a:lnTo>
                    <a:pt x="1079" y="576445"/>
                  </a:lnTo>
                  <a:lnTo>
                    <a:pt x="924" y="577354"/>
                  </a:lnTo>
                  <a:lnTo>
                    <a:pt x="784" y="578296"/>
                  </a:lnTo>
                  <a:lnTo>
                    <a:pt x="658" y="579271"/>
                  </a:lnTo>
                  <a:lnTo>
                    <a:pt x="532" y="580280"/>
                  </a:lnTo>
                  <a:lnTo>
                    <a:pt x="429" y="581323"/>
                  </a:lnTo>
                  <a:lnTo>
                    <a:pt x="333" y="582400"/>
                  </a:lnTo>
                  <a:lnTo>
                    <a:pt x="244" y="583476"/>
                  </a:lnTo>
                  <a:lnTo>
                    <a:pt x="170" y="584586"/>
                  </a:lnTo>
                  <a:lnTo>
                    <a:pt x="111" y="585697"/>
                  </a:lnTo>
                  <a:lnTo>
                    <a:pt x="67" y="586840"/>
                  </a:lnTo>
                  <a:lnTo>
                    <a:pt x="30" y="588018"/>
                  </a:lnTo>
                  <a:lnTo>
                    <a:pt x="8" y="589195"/>
                  </a:lnTo>
                  <a:lnTo>
                    <a:pt x="0" y="590373"/>
                  </a:lnTo>
                  <a:lnTo>
                    <a:pt x="8" y="591618"/>
                  </a:lnTo>
                  <a:lnTo>
                    <a:pt x="30" y="592795"/>
                  </a:lnTo>
                  <a:lnTo>
                    <a:pt x="67" y="593972"/>
                  </a:lnTo>
                  <a:lnTo>
                    <a:pt x="111" y="595150"/>
                  </a:lnTo>
                  <a:lnTo>
                    <a:pt x="170" y="596294"/>
                  </a:lnTo>
                  <a:lnTo>
                    <a:pt x="244" y="597404"/>
                  </a:lnTo>
                  <a:lnTo>
                    <a:pt x="333" y="598480"/>
                  </a:lnTo>
                  <a:lnTo>
                    <a:pt x="429" y="599557"/>
                  </a:lnTo>
                  <a:lnTo>
                    <a:pt x="532" y="600600"/>
                  </a:lnTo>
                  <a:lnTo>
                    <a:pt x="658" y="601609"/>
                  </a:lnTo>
                  <a:lnTo>
                    <a:pt x="784" y="602585"/>
                  </a:lnTo>
                  <a:lnTo>
                    <a:pt x="924" y="603527"/>
                  </a:lnTo>
                  <a:lnTo>
                    <a:pt x="1079" y="604435"/>
                  </a:lnTo>
                  <a:lnTo>
                    <a:pt x="1234" y="605310"/>
                  </a:lnTo>
                  <a:lnTo>
                    <a:pt x="1404" y="606151"/>
                  </a:lnTo>
                  <a:lnTo>
                    <a:pt x="1589" y="606958"/>
                  </a:lnTo>
                  <a:lnTo>
                    <a:pt x="1774" y="607732"/>
                  </a:lnTo>
                  <a:lnTo>
                    <a:pt x="1966" y="608472"/>
                  </a:lnTo>
                  <a:lnTo>
                    <a:pt x="2173" y="609145"/>
                  </a:lnTo>
                  <a:lnTo>
                    <a:pt x="2387" y="609784"/>
                  </a:lnTo>
                  <a:lnTo>
                    <a:pt x="2602" y="610389"/>
                  </a:lnTo>
                  <a:lnTo>
                    <a:pt x="2831" y="610961"/>
                  </a:lnTo>
                  <a:lnTo>
                    <a:pt x="3060" y="611466"/>
                  </a:lnTo>
                  <a:lnTo>
                    <a:pt x="3304" y="611937"/>
                  </a:lnTo>
                  <a:lnTo>
                    <a:pt x="3548" y="612341"/>
                  </a:lnTo>
                  <a:lnTo>
                    <a:pt x="3799" y="612711"/>
                  </a:lnTo>
                  <a:lnTo>
                    <a:pt x="4050" y="613013"/>
                  </a:lnTo>
                  <a:lnTo>
                    <a:pt x="4316" y="613249"/>
                  </a:lnTo>
                  <a:lnTo>
                    <a:pt x="4582" y="613451"/>
                  </a:lnTo>
                  <a:lnTo>
                    <a:pt x="4848" y="613619"/>
                  </a:lnTo>
                  <a:lnTo>
                    <a:pt x="5122" y="613686"/>
                  </a:lnTo>
                  <a:lnTo>
                    <a:pt x="5403"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7" y="610961"/>
                  </a:lnTo>
                  <a:lnTo>
                    <a:pt x="8189" y="610389"/>
                  </a:lnTo>
                  <a:lnTo>
                    <a:pt x="8411" y="609784"/>
                  </a:lnTo>
                  <a:lnTo>
                    <a:pt x="8625" y="609145"/>
                  </a:lnTo>
                  <a:lnTo>
                    <a:pt x="8824" y="608472"/>
                  </a:lnTo>
                  <a:lnTo>
                    <a:pt x="9024" y="607732"/>
                  </a:lnTo>
                  <a:lnTo>
                    <a:pt x="9209" y="606958"/>
                  </a:lnTo>
                  <a:lnTo>
                    <a:pt x="9386" y="606151"/>
                  </a:lnTo>
                  <a:lnTo>
                    <a:pt x="9556" y="605310"/>
                  </a:lnTo>
                  <a:lnTo>
                    <a:pt x="9719" y="604435"/>
                  </a:lnTo>
                  <a:lnTo>
                    <a:pt x="9874" y="603527"/>
                  </a:lnTo>
                  <a:lnTo>
                    <a:pt x="10014" y="602585"/>
                  </a:lnTo>
                  <a:lnTo>
                    <a:pt x="10140" y="601609"/>
                  </a:lnTo>
                  <a:lnTo>
                    <a:pt x="10266" y="600600"/>
                  </a:lnTo>
                  <a:lnTo>
                    <a:pt x="10369" y="599557"/>
                  </a:lnTo>
                  <a:lnTo>
                    <a:pt x="10465" y="598480"/>
                  </a:lnTo>
                  <a:lnTo>
                    <a:pt x="10554" y="597404"/>
                  </a:lnTo>
                  <a:lnTo>
                    <a:pt x="10628" y="596294"/>
                  </a:lnTo>
                  <a:lnTo>
                    <a:pt x="10687" y="595150"/>
                  </a:lnTo>
                  <a:lnTo>
                    <a:pt x="10731" y="593972"/>
                  </a:lnTo>
                  <a:lnTo>
                    <a:pt x="10768" y="592795"/>
                  </a:lnTo>
                  <a:lnTo>
                    <a:pt x="10790" y="591618"/>
                  </a:lnTo>
                  <a:lnTo>
                    <a:pt x="10798" y="590373"/>
                  </a:lnTo>
                  <a:lnTo>
                    <a:pt x="10790" y="589195"/>
                  </a:lnTo>
                  <a:lnTo>
                    <a:pt x="10768" y="588018"/>
                  </a:lnTo>
                  <a:lnTo>
                    <a:pt x="10731" y="586840"/>
                  </a:lnTo>
                  <a:lnTo>
                    <a:pt x="10687" y="585697"/>
                  </a:lnTo>
                  <a:lnTo>
                    <a:pt x="10628" y="584586"/>
                  </a:lnTo>
                  <a:lnTo>
                    <a:pt x="10554" y="583476"/>
                  </a:lnTo>
                  <a:lnTo>
                    <a:pt x="10465" y="582400"/>
                  </a:lnTo>
                  <a:lnTo>
                    <a:pt x="10369" y="581323"/>
                  </a:lnTo>
                  <a:lnTo>
                    <a:pt x="10266" y="580280"/>
                  </a:lnTo>
                  <a:lnTo>
                    <a:pt x="10140" y="579271"/>
                  </a:lnTo>
                  <a:lnTo>
                    <a:pt x="10014" y="578296"/>
                  </a:lnTo>
                  <a:lnTo>
                    <a:pt x="9874" y="577354"/>
                  </a:lnTo>
                  <a:lnTo>
                    <a:pt x="9719" y="576445"/>
                  </a:lnTo>
                  <a:lnTo>
                    <a:pt x="9556" y="575571"/>
                  </a:lnTo>
                  <a:lnTo>
                    <a:pt x="9386" y="574730"/>
                  </a:lnTo>
                  <a:lnTo>
                    <a:pt x="9209" y="573889"/>
                  </a:lnTo>
                  <a:lnTo>
                    <a:pt x="9024" y="573115"/>
                  </a:lnTo>
                  <a:lnTo>
                    <a:pt x="8824" y="572408"/>
                  </a:lnTo>
                  <a:lnTo>
                    <a:pt x="8625" y="571702"/>
                  </a:lnTo>
                  <a:lnTo>
                    <a:pt x="8411" y="571029"/>
                  </a:lnTo>
                  <a:lnTo>
                    <a:pt x="8189" y="570423"/>
                  </a:lnTo>
                  <a:lnTo>
                    <a:pt x="7967"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7"/>
            <p:cNvSpPr/>
            <p:nvPr/>
          </p:nvSpPr>
          <p:spPr>
            <a:xfrm>
              <a:off x="11564345" y="1047749"/>
              <a:ext cx="55637" cy="876085"/>
            </a:xfrm>
            <a:custGeom>
              <a:avLst/>
              <a:gdLst/>
              <a:ahLst/>
              <a:cxnLst/>
              <a:rect l="l" t="t" r="r" b="b"/>
              <a:pathLst>
                <a:path w="10798" h="613720" extrusionOk="0">
                  <a:moveTo>
                    <a:pt x="5396" y="0"/>
                  </a:moveTo>
                  <a:lnTo>
                    <a:pt x="5115" y="34"/>
                  </a:lnTo>
                  <a:lnTo>
                    <a:pt x="4841" y="135"/>
                  </a:lnTo>
                  <a:lnTo>
                    <a:pt x="4568" y="269"/>
                  </a:lnTo>
                  <a:lnTo>
                    <a:pt x="4302" y="471"/>
                  </a:lnTo>
                  <a:lnTo>
                    <a:pt x="4036" y="740"/>
                  </a:lnTo>
                  <a:lnTo>
                    <a:pt x="3777" y="1043"/>
                  </a:lnTo>
                  <a:lnTo>
                    <a:pt x="3526" y="1413"/>
                  </a:lnTo>
                  <a:lnTo>
                    <a:pt x="3282" y="1850"/>
                  </a:lnTo>
                  <a:lnTo>
                    <a:pt x="3038" y="2321"/>
                  </a:lnTo>
                  <a:lnTo>
                    <a:pt x="2809" y="2826"/>
                  </a:lnTo>
                  <a:lnTo>
                    <a:pt x="2580" y="3398"/>
                  </a:lnTo>
                  <a:lnTo>
                    <a:pt x="2358" y="4003"/>
                  </a:lnTo>
                  <a:lnTo>
                    <a:pt x="2151" y="4643"/>
                  </a:lnTo>
                  <a:lnTo>
                    <a:pt x="1944" y="5349"/>
                  </a:lnTo>
                  <a:lnTo>
                    <a:pt x="1752" y="6089"/>
                  </a:lnTo>
                  <a:lnTo>
                    <a:pt x="1567" y="6863"/>
                  </a:lnTo>
                  <a:lnTo>
                    <a:pt x="1390" y="7670"/>
                  </a:lnTo>
                  <a:lnTo>
                    <a:pt x="1220" y="8511"/>
                  </a:lnTo>
                  <a:lnTo>
                    <a:pt x="1057" y="9420"/>
                  </a:lnTo>
                  <a:lnTo>
                    <a:pt x="910" y="10328"/>
                  </a:lnTo>
                  <a:lnTo>
                    <a:pt x="769" y="11270"/>
                  </a:lnTo>
                  <a:lnTo>
                    <a:pt x="644" y="12245"/>
                  </a:lnTo>
                  <a:lnTo>
                    <a:pt x="525" y="13255"/>
                  </a:lnTo>
                  <a:lnTo>
                    <a:pt x="422" y="14298"/>
                  </a:lnTo>
                  <a:lnTo>
                    <a:pt x="326" y="15340"/>
                  </a:lnTo>
                  <a:lnTo>
                    <a:pt x="237" y="16417"/>
                  </a:lnTo>
                  <a:lnTo>
                    <a:pt x="171" y="17527"/>
                  </a:lnTo>
                  <a:lnTo>
                    <a:pt x="111" y="18671"/>
                  </a:lnTo>
                  <a:lnTo>
                    <a:pt x="60" y="19815"/>
                  </a:lnTo>
                  <a:lnTo>
                    <a:pt x="30" y="20959"/>
                  </a:lnTo>
                  <a:lnTo>
                    <a:pt x="8" y="22136"/>
                  </a:lnTo>
                  <a:lnTo>
                    <a:pt x="1" y="23347"/>
                  </a:lnTo>
                  <a:lnTo>
                    <a:pt x="8" y="24558"/>
                  </a:lnTo>
                  <a:lnTo>
                    <a:pt x="30" y="25736"/>
                  </a:lnTo>
                  <a:lnTo>
                    <a:pt x="60" y="26879"/>
                  </a:lnTo>
                  <a:lnTo>
                    <a:pt x="111" y="28023"/>
                  </a:lnTo>
                  <a:lnTo>
                    <a:pt x="171" y="29167"/>
                  </a:lnTo>
                  <a:lnTo>
                    <a:pt x="237" y="30277"/>
                  </a:lnTo>
                  <a:lnTo>
                    <a:pt x="326" y="31354"/>
                  </a:lnTo>
                  <a:lnTo>
                    <a:pt x="422" y="32397"/>
                  </a:lnTo>
                  <a:lnTo>
                    <a:pt x="525" y="33440"/>
                  </a:lnTo>
                  <a:lnTo>
                    <a:pt x="644" y="34449"/>
                  </a:lnTo>
                  <a:lnTo>
                    <a:pt x="769" y="35424"/>
                  </a:lnTo>
                  <a:lnTo>
                    <a:pt x="910" y="36366"/>
                  </a:lnTo>
                  <a:lnTo>
                    <a:pt x="1057" y="37275"/>
                  </a:lnTo>
                  <a:lnTo>
                    <a:pt x="1220" y="38183"/>
                  </a:lnTo>
                  <a:lnTo>
                    <a:pt x="1390" y="39024"/>
                  </a:lnTo>
                  <a:lnTo>
                    <a:pt x="1567" y="39831"/>
                  </a:lnTo>
                  <a:lnTo>
                    <a:pt x="1752" y="40605"/>
                  </a:lnTo>
                  <a:lnTo>
                    <a:pt x="1944" y="41345"/>
                  </a:lnTo>
                  <a:lnTo>
                    <a:pt x="2151" y="42052"/>
                  </a:lnTo>
                  <a:lnTo>
                    <a:pt x="2358" y="42691"/>
                  </a:lnTo>
                  <a:lnTo>
                    <a:pt x="2580" y="43296"/>
                  </a:lnTo>
                  <a:lnTo>
                    <a:pt x="2809" y="43868"/>
                  </a:lnTo>
                  <a:lnTo>
                    <a:pt x="3038" y="44373"/>
                  </a:lnTo>
                  <a:lnTo>
                    <a:pt x="3282" y="44844"/>
                  </a:lnTo>
                  <a:lnTo>
                    <a:pt x="3526" y="45281"/>
                  </a:lnTo>
                  <a:lnTo>
                    <a:pt x="3777" y="45651"/>
                  </a:lnTo>
                  <a:lnTo>
                    <a:pt x="4036" y="45954"/>
                  </a:lnTo>
                  <a:lnTo>
                    <a:pt x="4302" y="46223"/>
                  </a:lnTo>
                  <a:lnTo>
                    <a:pt x="4568" y="46425"/>
                  </a:lnTo>
                  <a:lnTo>
                    <a:pt x="4841" y="46560"/>
                  </a:lnTo>
                  <a:lnTo>
                    <a:pt x="5115" y="46661"/>
                  </a:lnTo>
                  <a:lnTo>
                    <a:pt x="5396" y="46694"/>
                  </a:lnTo>
                  <a:lnTo>
                    <a:pt x="5676" y="46661"/>
                  </a:lnTo>
                  <a:lnTo>
                    <a:pt x="5950" y="46560"/>
                  </a:lnTo>
                  <a:lnTo>
                    <a:pt x="6216" y="46425"/>
                  </a:lnTo>
                  <a:lnTo>
                    <a:pt x="6482" y="46223"/>
                  </a:lnTo>
                  <a:lnTo>
                    <a:pt x="6741" y="45954"/>
                  </a:lnTo>
                  <a:lnTo>
                    <a:pt x="6999" y="45651"/>
                  </a:lnTo>
                  <a:lnTo>
                    <a:pt x="7251" y="45281"/>
                  </a:lnTo>
                  <a:lnTo>
                    <a:pt x="7494" y="44844"/>
                  </a:lnTo>
                  <a:lnTo>
                    <a:pt x="7731" y="44373"/>
                  </a:lnTo>
                  <a:lnTo>
                    <a:pt x="7967" y="43868"/>
                  </a:lnTo>
                  <a:lnTo>
                    <a:pt x="8189" y="43296"/>
                  </a:lnTo>
                  <a:lnTo>
                    <a:pt x="8411" y="42691"/>
                  </a:lnTo>
                  <a:lnTo>
                    <a:pt x="8625" y="42052"/>
                  </a:lnTo>
                  <a:lnTo>
                    <a:pt x="8825" y="41345"/>
                  </a:lnTo>
                  <a:lnTo>
                    <a:pt x="9024" y="40605"/>
                  </a:lnTo>
                  <a:lnTo>
                    <a:pt x="9209" y="39831"/>
                  </a:lnTo>
                  <a:lnTo>
                    <a:pt x="9386" y="39024"/>
                  </a:lnTo>
                  <a:lnTo>
                    <a:pt x="9556" y="38183"/>
                  </a:lnTo>
                  <a:lnTo>
                    <a:pt x="9719" y="37275"/>
                  </a:lnTo>
                  <a:lnTo>
                    <a:pt x="9874" y="36366"/>
                  </a:lnTo>
                  <a:lnTo>
                    <a:pt x="10015" y="35424"/>
                  </a:lnTo>
                  <a:lnTo>
                    <a:pt x="10140" y="34449"/>
                  </a:lnTo>
                  <a:lnTo>
                    <a:pt x="10258" y="33440"/>
                  </a:lnTo>
                  <a:lnTo>
                    <a:pt x="10369" y="32397"/>
                  </a:lnTo>
                  <a:lnTo>
                    <a:pt x="10465" y="31354"/>
                  </a:lnTo>
                  <a:lnTo>
                    <a:pt x="10554" y="30277"/>
                  </a:lnTo>
                  <a:lnTo>
                    <a:pt x="10628" y="29167"/>
                  </a:lnTo>
                  <a:lnTo>
                    <a:pt x="10687" y="28023"/>
                  </a:lnTo>
                  <a:lnTo>
                    <a:pt x="10731" y="26879"/>
                  </a:lnTo>
                  <a:lnTo>
                    <a:pt x="10768" y="25736"/>
                  </a:lnTo>
                  <a:lnTo>
                    <a:pt x="10791" y="24558"/>
                  </a:lnTo>
                  <a:lnTo>
                    <a:pt x="10798" y="23347"/>
                  </a:lnTo>
                  <a:lnTo>
                    <a:pt x="10791" y="22136"/>
                  </a:lnTo>
                  <a:lnTo>
                    <a:pt x="10768" y="20959"/>
                  </a:lnTo>
                  <a:lnTo>
                    <a:pt x="10731" y="19815"/>
                  </a:lnTo>
                  <a:lnTo>
                    <a:pt x="10687" y="18671"/>
                  </a:lnTo>
                  <a:lnTo>
                    <a:pt x="10628" y="17527"/>
                  </a:lnTo>
                  <a:lnTo>
                    <a:pt x="10554" y="16417"/>
                  </a:lnTo>
                  <a:lnTo>
                    <a:pt x="10465" y="15340"/>
                  </a:lnTo>
                  <a:lnTo>
                    <a:pt x="10369" y="14298"/>
                  </a:lnTo>
                  <a:lnTo>
                    <a:pt x="10258" y="13255"/>
                  </a:lnTo>
                  <a:lnTo>
                    <a:pt x="10140" y="12245"/>
                  </a:lnTo>
                  <a:lnTo>
                    <a:pt x="10015" y="11270"/>
                  </a:lnTo>
                  <a:lnTo>
                    <a:pt x="9874" y="10328"/>
                  </a:lnTo>
                  <a:lnTo>
                    <a:pt x="9719" y="9420"/>
                  </a:lnTo>
                  <a:lnTo>
                    <a:pt x="9556" y="8511"/>
                  </a:lnTo>
                  <a:lnTo>
                    <a:pt x="9386" y="7670"/>
                  </a:lnTo>
                  <a:lnTo>
                    <a:pt x="9209" y="6863"/>
                  </a:lnTo>
                  <a:lnTo>
                    <a:pt x="9024" y="6089"/>
                  </a:lnTo>
                  <a:lnTo>
                    <a:pt x="8825" y="5349"/>
                  </a:lnTo>
                  <a:lnTo>
                    <a:pt x="8625" y="4643"/>
                  </a:lnTo>
                  <a:lnTo>
                    <a:pt x="8411" y="4003"/>
                  </a:lnTo>
                  <a:lnTo>
                    <a:pt x="8189" y="3398"/>
                  </a:lnTo>
                  <a:lnTo>
                    <a:pt x="7967" y="2826"/>
                  </a:lnTo>
                  <a:lnTo>
                    <a:pt x="7731" y="2321"/>
                  </a:lnTo>
                  <a:lnTo>
                    <a:pt x="7494" y="1850"/>
                  </a:lnTo>
                  <a:lnTo>
                    <a:pt x="7251" y="1413"/>
                  </a:lnTo>
                  <a:lnTo>
                    <a:pt x="6999" y="1043"/>
                  </a:lnTo>
                  <a:lnTo>
                    <a:pt x="6741" y="740"/>
                  </a:lnTo>
                  <a:lnTo>
                    <a:pt x="6482" y="471"/>
                  </a:lnTo>
                  <a:lnTo>
                    <a:pt x="6216" y="269"/>
                  </a:lnTo>
                  <a:lnTo>
                    <a:pt x="5950" y="135"/>
                  </a:lnTo>
                  <a:lnTo>
                    <a:pt x="5676" y="34"/>
                  </a:lnTo>
                  <a:lnTo>
                    <a:pt x="5396" y="0"/>
                  </a:lnTo>
                  <a:close/>
                  <a:moveTo>
                    <a:pt x="5396" y="113472"/>
                  </a:moveTo>
                  <a:lnTo>
                    <a:pt x="5115" y="113506"/>
                  </a:lnTo>
                  <a:lnTo>
                    <a:pt x="4841" y="113573"/>
                  </a:lnTo>
                  <a:lnTo>
                    <a:pt x="4568" y="113742"/>
                  </a:lnTo>
                  <a:lnTo>
                    <a:pt x="4302" y="113943"/>
                  </a:lnTo>
                  <a:lnTo>
                    <a:pt x="4036" y="114213"/>
                  </a:lnTo>
                  <a:lnTo>
                    <a:pt x="3777" y="114515"/>
                  </a:lnTo>
                  <a:lnTo>
                    <a:pt x="3526" y="114885"/>
                  </a:lnTo>
                  <a:lnTo>
                    <a:pt x="3282" y="115323"/>
                  </a:lnTo>
                  <a:lnTo>
                    <a:pt x="3038" y="115794"/>
                  </a:lnTo>
                  <a:lnTo>
                    <a:pt x="2809" y="116298"/>
                  </a:lnTo>
                  <a:lnTo>
                    <a:pt x="2580" y="116870"/>
                  </a:lnTo>
                  <a:lnTo>
                    <a:pt x="2358" y="117476"/>
                  </a:lnTo>
                  <a:lnTo>
                    <a:pt x="2151" y="118115"/>
                  </a:lnTo>
                  <a:lnTo>
                    <a:pt x="1944" y="118821"/>
                  </a:lnTo>
                  <a:lnTo>
                    <a:pt x="1752" y="119562"/>
                  </a:lnTo>
                  <a:lnTo>
                    <a:pt x="1567" y="120335"/>
                  </a:lnTo>
                  <a:lnTo>
                    <a:pt x="1390" y="121143"/>
                  </a:lnTo>
                  <a:lnTo>
                    <a:pt x="1220" y="121984"/>
                  </a:lnTo>
                  <a:lnTo>
                    <a:pt x="1057" y="122858"/>
                  </a:lnTo>
                  <a:lnTo>
                    <a:pt x="910" y="123800"/>
                  </a:lnTo>
                  <a:lnTo>
                    <a:pt x="769" y="124742"/>
                  </a:lnTo>
                  <a:lnTo>
                    <a:pt x="644" y="125718"/>
                  </a:lnTo>
                  <a:lnTo>
                    <a:pt x="525" y="126727"/>
                  </a:lnTo>
                  <a:lnTo>
                    <a:pt x="422" y="127736"/>
                  </a:lnTo>
                  <a:lnTo>
                    <a:pt x="326" y="128813"/>
                  </a:lnTo>
                  <a:lnTo>
                    <a:pt x="237" y="129889"/>
                  </a:lnTo>
                  <a:lnTo>
                    <a:pt x="171" y="131000"/>
                  </a:lnTo>
                  <a:lnTo>
                    <a:pt x="111" y="132110"/>
                  </a:lnTo>
                  <a:lnTo>
                    <a:pt x="60" y="133254"/>
                  </a:lnTo>
                  <a:lnTo>
                    <a:pt x="30" y="134431"/>
                  </a:lnTo>
                  <a:lnTo>
                    <a:pt x="8" y="135608"/>
                  </a:lnTo>
                  <a:lnTo>
                    <a:pt x="1" y="136820"/>
                  </a:lnTo>
                  <a:lnTo>
                    <a:pt x="8" y="137997"/>
                  </a:lnTo>
                  <a:lnTo>
                    <a:pt x="30" y="139174"/>
                  </a:lnTo>
                  <a:lnTo>
                    <a:pt x="60" y="140352"/>
                  </a:lnTo>
                  <a:lnTo>
                    <a:pt x="111" y="141496"/>
                  </a:lnTo>
                  <a:lnTo>
                    <a:pt x="171" y="142640"/>
                  </a:lnTo>
                  <a:lnTo>
                    <a:pt x="237" y="143716"/>
                  </a:lnTo>
                  <a:lnTo>
                    <a:pt x="326" y="144826"/>
                  </a:lnTo>
                  <a:lnTo>
                    <a:pt x="422" y="145869"/>
                  </a:lnTo>
                  <a:lnTo>
                    <a:pt x="525" y="146912"/>
                  </a:lnTo>
                  <a:lnTo>
                    <a:pt x="644" y="147921"/>
                  </a:lnTo>
                  <a:lnTo>
                    <a:pt x="769" y="148897"/>
                  </a:lnTo>
                  <a:lnTo>
                    <a:pt x="910" y="149839"/>
                  </a:lnTo>
                  <a:lnTo>
                    <a:pt x="1057" y="150747"/>
                  </a:lnTo>
                  <a:lnTo>
                    <a:pt x="1220" y="151622"/>
                  </a:lnTo>
                  <a:lnTo>
                    <a:pt x="1390" y="152496"/>
                  </a:lnTo>
                  <a:lnTo>
                    <a:pt x="1567" y="153304"/>
                  </a:lnTo>
                  <a:lnTo>
                    <a:pt x="1752" y="154078"/>
                  </a:lnTo>
                  <a:lnTo>
                    <a:pt x="1944" y="154818"/>
                  </a:lnTo>
                  <a:lnTo>
                    <a:pt x="2151" y="155491"/>
                  </a:lnTo>
                  <a:lnTo>
                    <a:pt x="2358" y="156163"/>
                  </a:lnTo>
                  <a:lnTo>
                    <a:pt x="2580" y="156769"/>
                  </a:lnTo>
                  <a:lnTo>
                    <a:pt x="2809" y="157341"/>
                  </a:lnTo>
                  <a:lnTo>
                    <a:pt x="3038" y="157845"/>
                  </a:lnTo>
                  <a:lnTo>
                    <a:pt x="3282" y="158316"/>
                  </a:lnTo>
                  <a:lnTo>
                    <a:pt x="3526" y="158720"/>
                  </a:lnTo>
                  <a:lnTo>
                    <a:pt x="3777" y="159090"/>
                  </a:lnTo>
                  <a:lnTo>
                    <a:pt x="4036" y="159427"/>
                  </a:lnTo>
                  <a:lnTo>
                    <a:pt x="4302" y="159696"/>
                  </a:lnTo>
                  <a:lnTo>
                    <a:pt x="4568" y="159898"/>
                  </a:lnTo>
                  <a:lnTo>
                    <a:pt x="4841" y="160032"/>
                  </a:lnTo>
                  <a:lnTo>
                    <a:pt x="5115" y="160133"/>
                  </a:lnTo>
                  <a:lnTo>
                    <a:pt x="5396" y="160167"/>
                  </a:lnTo>
                  <a:lnTo>
                    <a:pt x="5676" y="160133"/>
                  </a:lnTo>
                  <a:lnTo>
                    <a:pt x="5950" y="160032"/>
                  </a:lnTo>
                  <a:lnTo>
                    <a:pt x="6216" y="159898"/>
                  </a:lnTo>
                  <a:lnTo>
                    <a:pt x="6482" y="159696"/>
                  </a:lnTo>
                  <a:lnTo>
                    <a:pt x="6741" y="159427"/>
                  </a:lnTo>
                  <a:lnTo>
                    <a:pt x="6999" y="159090"/>
                  </a:lnTo>
                  <a:lnTo>
                    <a:pt x="7251" y="158720"/>
                  </a:lnTo>
                  <a:lnTo>
                    <a:pt x="7494" y="158316"/>
                  </a:lnTo>
                  <a:lnTo>
                    <a:pt x="7731" y="157845"/>
                  </a:lnTo>
                  <a:lnTo>
                    <a:pt x="7967" y="157341"/>
                  </a:lnTo>
                  <a:lnTo>
                    <a:pt x="8189" y="156769"/>
                  </a:lnTo>
                  <a:lnTo>
                    <a:pt x="8411" y="156163"/>
                  </a:lnTo>
                  <a:lnTo>
                    <a:pt x="8625" y="155491"/>
                  </a:lnTo>
                  <a:lnTo>
                    <a:pt x="8825" y="154818"/>
                  </a:lnTo>
                  <a:lnTo>
                    <a:pt x="9024" y="154078"/>
                  </a:lnTo>
                  <a:lnTo>
                    <a:pt x="9209" y="153304"/>
                  </a:lnTo>
                  <a:lnTo>
                    <a:pt x="9386" y="152496"/>
                  </a:lnTo>
                  <a:lnTo>
                    <a:pt x="9556" y="151622"/>
                  </a:lnTo>
                  <a:lnTo>
                    <a:pt x="9719" y="150747"/>
                  </a:lnTo>
                  <a:lnTo>
                    <a:pt x="9874" y="149839"/>
                  </a:lnTo>
                  <a:lnTo>
                    <a:pt x="10015" y="148897"/>
                  </a:lnTo>
                  <a:lnTo>
                    <a:pt x="10140" y="147921"/>
                  </a:lnTo>
                  <a:lnTo>
                    <a:pt x="10258" y="146912"/>
                  </a:lnTo>
                  <a:lnTo>
                    <a:pt x="10369" y="145869"/>
                  </a:lnTo>
                  <a:lnTo>
                    <a:pt x="10465" y="144826"/>
                  </a:lnTo>
                  <a:lnTo>
                    <a:pt x="10554" y="143716"/>
                  </a:lnTo>
                  <a:lnTo>
                    <a:pt x="10628" y="142640"/>
                  </a:lnTo>
                  <a:lnTo>
                    <a:pt x="10687" y="141496"/>
                  </a:lnTo>
                  <a:lnTo>
                    <a:pt x="10731" y="140352"/>
                  </a:lnTo>
                  <a:lnTo>
                    <a:pt x="10768" y="139174"/>
                  </a:lnTo>
                  <a:lnTo>
                    <a:pt x="10791" y="137997"/>
                  </a:lnTo>
                  <a:lnTo>
                    <a:pt x="10798" y="136820"/>
                  </a:lnTo>
                  <a:lnTo>
                    <a:pt x="10791" y="135608"/>
                  </a:lnTo>
                  <a:lnTo>
                    <a:pt x="10768" y="134431"/>
                  </a:lnTo>
                  <a:lnTo>
                    <a:pt x="10731" y="133254"/>
                  </a:lnTo>
                  <a:lnTo>
                    <a:pt x="10687" y="132110"/>
                  </a:lnTo>
                  <a:lnTo>
                    <a:pt x="10628" y="131000"/>
                  </a:lnTo>
                  <a:lnTo>
                    <a:pt x="10554" y="129889"/>
                  </a:lnTo>
                  <a:lnTo>
                    <a:pt x="10465" y="128813"/>
                  </a:lnTo>
                  <a:lnTo>
                    <a:pt x="10369" y="127736"/>
                  </a:lnTo>
                  <a:lnTo>
                    <a:pt x="10258" y="126727"/>
                  </a:lnTo>
                  <a:lnTo>
                    <a:pt x="10140" y="125718"/>
                  </a:lnTo>
                  <a:lnTo>
                    <a:pt x="10015" y="124742"/>
                  </a:lnTo>
                  <a:lnTo>
                    <a:pt x="9874" y="123800"/>
                  </a:lnTo>
                  <a:lnTo>
                    <a:pt x="9719" y="122858"/>
                  </a:lnTo>
                  <a:lnTo>
                    <a:pt x="9556" y="121984"/>
                  </a:lnTo>
                  <a:lnTo>
                    <a:pt x="9386" y="121143"/>
                  </a:lnTo>
                  <a:lnTo>
                    <a:pt x="9209" y="120335"/>
                  </a:lnTo>
                  <a:lnTo>
                    <a:pt x="9024" y="119562"/>
                  </a:lnTo>
                  <a:lnTo>
                    <a:pt x="8825" y="118821"/>
                  </a:lnTo>
                  <a:lnTo>
                    <a:pt x="8625" y="118115"/>
                  </a:lnTo>
                  <a:lnTo>
                    <a:pt x="8411" y="117476"/>
                  </a:lnTo>
                  <a:lnTo>
                    <a:pt x="8189" y="116870"/>
                  </a:lnTo>
                  <a:lnTo>
                    <a:pt x="7967" y="116298"/>
                  </a:lnTo>
                  <a:lnTo>
                    <a:pt x="7731" y="115794"/>
                  </a:lnTo>
                  <a:lnTo>
                    <a:pt x="7494" y="115323"/>
                  </a:lnTo>
                  <a:lnTo>
                    <a:pt x="7251" y="114885"/>
                  </a:lnTo>
                  <a:lnTo>
                    <a:pt x="6999" y="114515"/>
                  </a:lnTo>
                  <a:lnTo>
                    <a:pt x="6741" y="114213"/>
                  </a:lnTo>
                  <a:lnTo>
                    <a:pt x="6482" y="113943"/>
                  </a:lnTo>
                  <a:lnTo>
                    <a:pt x="6216" y="113742"/>
                  </a:lnTo>
                  <a:lnTo>
                    <a:pt x="5950" y="113573"/>
                  </a:lnTo>
                  <a:lnTo>
                    <a:pt x="5676" y="113506"/>
                  </a:lnTo>
                  <a:lnTo>
                    <a:pt x="5396" y="113472"/>
                  </a:lnTo>
                  <a:close/>
                  <a:moveTo>
                    <a:pt x="5115" y="226945"/>
                  </a:moveTo>
                  <a:lnTo>
                    <a:pt x="4841" y="227046"/>
                  </a:lnTo>
                  <a:lnTo>
                    <a:pt x="4568" y="227214"/>
                  </a:lnTo>
                  <a:lnTo>
                    <a:pt x="4302" y="227416"/>
                  </a:lnTo>
                  <a:lnTo>
                    <a:pt x="4036" y="227651"/>
                  </a:lnTo>
                  <a:lnTo>
                    <a:pt x="3777" y="227988"/>
                  </a:lnTo>
                  <a:lnTo>
                    <a:pt x="3526" y="228358"/>
                  </a:lnTo>
                  <a:lnTo>
                    <a:pt x="3282" y="228761"/>
                  </a:lnTo>
                  <a:lnTo>
                    <a:pt x="3038" y="229232"/>
                  </a:lnTo>
                  <a:lnTo>
                    <a:pt x="2809" y="229771"/>
                  </a:lnTo>
                  <a:lnTo>
                    <a:pt x="2580" y="230309"/>
                  </a:lnTo>
                  <a:lnTo>
                    <a:pt x="2358" y="230915"/>
                  </a:lnTo>
                  <a:lnTo>
                    <a:pt x="2151" y="231587"/>
                  </a:lnTo>
                  <a:lnTo>
                    <a:pt x="1944" y="232260"/>
                  </a:lnTo>
                  <a:lnTo>
                    <a:pt x="1752" y="233000"/>
                  </a:lnTo>
                  <a:lnTo>
                    <a:pt x="1567" y="233774"/>
                  </a:lnTo>
                  <a:lnTo>
                    <a:pt x="1390" y="234581"/>
                  </a:lnTo>
                  <a:lnTo>
                    <a:pt x="1220" y="235422"/>
                  </a:lnTo>
                  <a:lnTo>
                    <a:pt x="1057" y="236331"/>
                  </a:lnTo>
                  <a:lnTo>
                    <a:pt x="910" y="237239"/>
                  </a:lnTo>
                  <a:lnTo>
                    <a:pt x="769" y="238181"/>
                  </a:lnTo>
                  <a:lnTo>
                    <a:pt x="644" y="239157"/>
                  </a:lnTo>
                  <a:lnTo>
                    <a:pt x="525" y="240166"/>
                  </a:lnTo>
                  <a:lnTo>
                    <a:pt x="422" y="241209"/>
                  </a:lnTo>
                  <a:lnTo>
                    <a:pt x="326" y="242252"/>
                  </a:lnTo>
                  <a:lnTo>
                    <a:pt x="237" y="243328"/>
                  </a:lnTo>
                  <a:lnTo>
                    <a:pt x="171" y="244438"/>
                  </a:lnTo>
                  <a:lnTo>
                    <a:pt x="111" y="245582"/>
                  </a:lnTo>
                  <a:lnTo>
                    <a:pt x="60" y="246726"/>
                  </a:lnTo>
                  <a:lnTo>
                    <a:pt x="30" y="247903"/>
                  </a:lnTo>
                  <a:lnTo>
                    <a:pt x="8" y="249081"/>
                  </a:lnTo>
                  <a:lnTo>
                    <a:pt x="1" y="250258"/>
                  </a:lnTo>
                  <a:lnTo>
                    <a:pt x="8" y="251469"/>
                  </a:lnTo>
                  <a:lnTo>
                    <a:pt x="30" y="252647"/>
                  </a:lnTo>
                  <a:lnTo>
                    <a:pt x="60" y="253824"/>
                  </a:lnTo>
                  <a:lnTo>
                    <a:pt x="111" y="254968"/>
                  </a:lnTo>
                  <a:lnTo>
                    <a:pt x="171" y="256078"/>
                  </a:lnTo>
                  <a:lnTo>
                    <a:pt x="237" y="257188"/>
                  </a:lnTo>
                  <a:lnTo>
                    <a:pt x="326" y="258265"/>
                  </a:lnTo>
                  <a:lnTo>
                    <a:pt x="422" y="259341"/>
                  </a:lnTo>
                  <a:lnTo>
                    <a:pt x="525" y="260384"/>
                  </a:lnTo>
                  <a:lnTo>
                    <a:pt x="644" y="261360"/>
                  </a:lnTo>
                  <a:lnTo>
                    <a:pt x="769" y="262336"/>
                  </a:lnTo>
                  <a:lnTo>
                    <a:pt x="910" y="263311"/>
                  </a:lnTo>
                  <a:lnTo>
                    <a:pt x="1057" y="264220"/>
                  </a:lnTo>
                  <a:lnTo>
                    <a:pt x="1220" y="265094"/>
                  </a:lnTo>
                  <a:lnTo>
                    <a:pt x="1390" y="265935"/>
                  </a:lnTo>
                  <a:lnTo>
                    <a:pt x="1567" y="266743"/>
                  </a:lnTo>
                  <a:lnTo>
                    <a:pt x="1752" y="267516"/>
                  </a:lnTo>
                  <a:lnTo>
                    <a:pt x="1944" y="268256"/>
                  </a:lnTo>
                  <a:lnTo>
                    <a:pt x="2151" y="268963"/>
                  </a:lnTo>
                  <a:lnTo>
                    <a:pt x="2358" y="269602"/>
                  </a:lnTo>
                  <a:lnTo>
                    <a:pt x="2580" y="270208"/>
                  </a:lnTo>
                  <a:lnTo>
                    <a:pt x="2809" y="270780"/>
                  </a:lnTo>
                  <a:lnTo>
                    <a:pt x="3038" y="271318"/>
                  </a:lnTo>
                  <a:lnTo>
                    <a:pt x="3282" y="271789"/>
                  </a:lnTo>
                  <a:lnTo>
                    <a:pt x="3526" y="272193"/>
                  </a:lnTo>
                  <a:lnTo>
                    <a:pt x="3777" y="272563"/>
                  </a:lnTo>
                  <a:lnTo>
                    <a:pt x="4036" y="272865"/>
                  </a:lnTo>
                  <a:lnTo>
                    <a:pt x="4302" y="273134"/>
                  </a:lnTo>
                  <a:lnTo>
                    <a:pt x="4568" y="273336"/>
                  </a:lnTo>
                  <a:lnTo>
                    <a:pt x="4841" y="273505"/>
                  </a:lnTo>
                  <a:lnTo>
                    <a:pt x="5115" y="273572"/>
                  </a:lnTo>
                  <a:lnTo>
                    <a:pt x="5396" y="273605"/>
                  </a:lnTo>
                  <a:lnTo>
                    <a:pt x="5676" y="273572"/>
                  </a:lnTo>
                  <a:lnTo>
                    <a:pt x="5950" y="273505"/>
                  </a:lnTo>
                  <a:lnTo>
                    <a:pt x="6216" y="273336"/>
                  </a:lnTo>
                  <a:lnTo>
                    <a:pt x="6482" y="273134"/>
                  </a:lnTo>
                  <a:lnTo>
                    <a:pt x="6741" y="272865"/>
                  </a:lnTo>
                  <a:lnTo>
                    <a:pt x="6999" y="272563"/>
                  </a:lnTo>
                  <a:lnTo>
                    <a:pt x="7251" y="272193"/>
                  </a:lnTo>
                  <a:lnTo>
                    <a:pt x="7494" y="271789"/>
                  </a:lnTo>
                  <a:lnTo>
                    <a:pt x="7731" y="271318"/>
                  </a:lnTo>
                  <a:lnTo>
                    <a:pt x="7967" y="270780"/>
                  </a:lnTo>
                  <a:lnTo>
                    <a:pt x="8189" y="270208"/>
                  </a:lnTo>
                  <a:lnTo>
                    <a:pt x="8411" y="269602"/>
                  </a:lnTo>
                  <a:lnTo>
                    <a:pt x="8625" y="268963"/>
                  </a:lnTo>
                  <a:lnTo>
                    <a:pt x="8825" y="268256"/>
                  </a:lnTo>
                  <a:lnTo>
                    <a:pt x="9024" y="267516"/>
                  </a:lnTo>
                  <a:lnTo>
                    <a:pt x="9209" y="266743"/>
                  </a:lnTo>
                  <a:lnTo>
                    <a:pt x="9386" y="265935"/>
                  </a:lnTo>
                  <a:lnTo>
                    <a:pt x="9556" y="265094"/>
                  </a:lnTo>
                  <a:lnTo>
                    <a:pt x="9719" y="264220"/>
                  </a:lnTo>
                  <a:lnTo>
                    <a:pt x="9874" y="263311"/>
                  </a:lnTo>
                  <a:lnTo>
                    <a:pt x="10015" y="262336"/>
                  </a:lnTo>
                  <a:lnTo>
                    <a:pt x="10140" y="261360"/>
                  </a:lnTo>
                  <a:lnTo>
                    <a:pt x="10258" y="260384"/>
                  </a:lnTo>
                  <a:lnTo>
                    <a:pt x="10369" y="259341"/>
                  </a:lnTo>
                  <a:lnTo>
                    <a:pt x="10465" y="258265"/>
                  </a:lnTo>
                  <a:lnTo>
                    <a:pt x="10554" y="257188"/>
                  </a:lnTo>
                  <a:lnTo>
                    <a:pt x="10628" y="256078"/>
                  </a:lnTo>
                  <a:lnTo>
                    <a:pt x="10687" y="254968"/>
                  </a:lnTo>
                  <a:lnTo>
                    <a:pt x="10731" y="253824"/>
                  </a:lnTo>
                  <a:lnTo>
                    <a:pt x="10768" y="252647"/>
                  </a:lnTo>
                  <a:lnTo>
                    <a:pt x="10791" y="251469"/>
                  </a:lnTo>
                  <a:lnTo>
                    <a:pt x="10798" y="250258"/>
                  </a:lnTo>
                  <a:lnTo>
                    <a:pt x="10791" y="249081"/>
                  </a:lnTo>
                  <a:lnTo>
                    <a:pt x="10768" y="247903"/>
                  </a:lnTo>
                  <a:lnTo>
                    <a:pt x="10731" y="246726"/>
                  </a:lnTo>
                  <a:lnTo>
                    <a:pt x="10687" y="245582"/>
                  </a:lnTo>
                  <a:lnTo>
                    <a:pt x="10628" y="244438"/>
                  </a:lnTo>
                  <a:lnTo>
                    <a:pt x="10554" y="243328"/>
                  </a:lnTo>
                  <a:lnTo>
                    <a:pt x="10465" y="242252"/>
                  </a:lnTo>
                  <a:lnTo>
                    <a:pt x="10369" y="241209"/>
                  </a:lnTo>
                  <a:lnTo>
                    <a:pt x="10258" y="240166"/>
                  </a:lnTo>
                  <a:lnTo>
                    <a:pt x="10140" y="239157"/>
                  </a:lnTo>
                  <a:lnTo>
                    <a:pt x="10015" y="238181"/>
                  </a:lnTo>
                  <a:lnTo>
                    <a:pt x="9874" y="237239"/>
                  </a:lnTo>
                  <a:lnTo>
                    <a:pt x="9719" y="236331"/>
                  </a:lnTo>
                  <a:lnTo>
                    <a:pt x="9556" y="235422"/>
                  </a:lnTo>
                  <a:lnTo>
                    <a:pt x="9386" y="234581"/>
                  </a:lnTo>
                  <a:lnTo>
                    <a:pt x="9209" y="233774"/>
                  </a:lnTo>
                  <a:lnTo>
                    <a:pt x="9024" y="233000"/>
                  </a:lnTo>
                  <a:lnTo>
                    <a:pt x="8825" y="232260"/>
                  </a:lnTo>
                  <a:lnTo>
                    <a:pt x="8625" y="231587"/>
                  </a:lnTo>
                  <a:lnTo>
                    <a:pt x="8411" y="230915"/>
                  </a:lnTo>
                  <a:lnTo>
                    <a:pt x="8189" y="230309"/>
                  </a:lnTo>
                  <a:lnTo>
                    <a:pt x="7967" y="229771"/>
                  </a:lnTo>
                  <a:lnTo>
                    <a:pt x="7731" y="229232"/>
                  </a:lnTo>
                  <a:lnTo>
                    <a:pt x="7494" y="228761"/>
                  </a:lnTo>
                  <a:lnTo>
                    <a:pt x="7251" y="228358"/>
                  </a:lnTo>
                  <a:lnTo>
                    <a:pt x="6999" y="227988"/>
                  </a:lnTo>
                  <a:lnTo>
                    <a:pt x="6741" y="227651"/>
                  </a:lnTo>
                  <a:lnTo>
                    <a:pt x="6482" y="227416"/>
                  </a:lnTo>
                  <a:lnTo>
                    <a:pt x="6216" y="227214"/>
                  </a:lnTo>
                  <a:lnTo>
                    <a:pt x="5950" y="227046"/>
                  </a:lnTo>
                  <a:lnTo>
                    <a:pt x="5676" y="226945"/>
                  </a:lnTo>
                  <a:close/>
                  <a:moveTo>
                    <a:pt x="5115" y="340384"/>
                  </a:moveTo>
                  <a:lnTo>
                    <a:pt x="4841" y="340485"/>
                  </a:lnTo>
                  <a:lnTo>
                    <a:pt x="4568" y="340653"/>
                  </a:lnTo>
                  <a:lnTo>
                    <a:pt x="4302" y="340855"/>
                  </a:lnTo>
                  <a:lnTo>
                    <a:pt x="4036" y="341124"/>
                  </a:lnTo>
                  <a:lnTo>
                    <a:pt x="3777" y="341426"/>
                  </a:lnTo>
                  <a:lnTo>
                    <a:pt x="3526" y="341797"/>
                  </a:lnTo>
                  <a:lnTo>
                    <a:pt x="3282" y="342200"/>
                  </a:lnTo>
                  <a:lnTo>
                    <a:pt x="3038" y="342671"/>
                  </a:lnTo>
                  <a:lnTo>
                    <a:pt x="2809" y="343209"/>
                  </a:lnTo>
                  <a:lnTo>
                    <a:pt x="2580" y="343748"/>
                  </a:lnTo>
                  <a:lnTo>
                    <a:pt x="2358" y="344387"/>
                  </a:lnTo>
                  <a:lnTo>
                    <a:pt x="2151" y="345026"/>
                  </a:lnTo>
                  <a:lnTo>
                    <a:pt x="1944" y="345733"/>
                  </a:lnTo>
                  <a:lnTo>
                    <a:pt x="1752" y="346439"/>
                  </a:lnTo>
                  <a:lnTo>
                    <a:pt x="1567" y="347213"/>
                  </a:lnTo>
                  <a:lnTo>
                    <a:pt x="1390" y="348054"/>
                  </a:lnTo>
                  <a:lnTo>
                    <a:pt x="1220" y="348895"/>
                  </a:lnTo>
                  <a:lnTo>
                    <a:pt x="1057" y="349770"/>
                  </a:lnTo>
                  <a:lnTo>
                    <a:pt x="910" y="350678"/>
                  </a:lnTo>
                  <a:lnTo>
                    <a:pt x="769" y="351620"/>
                  </a:lnTo>
                  <a:lnTo>
                    <a:pt x="644" y="352595"/>
                  </a:lnTo>
                  <a:lnTo>
                    <a:pt x="525" y="353605"/>
                  </a:lnTo>
                  <a:lnTo>
                    <a:pt x="422" y="354648"/>
                  </a:lnTo>
                  <a:lnTo>
                    <a:pt x="326" y="355724"/>
                  </a:lnTo>
                  <a:lnTo>
                    <a:pt x="237" y="356801"/>
                  </a:lnTo>
                  <a:lnTo>
                    <a:pt x="171" y="357911"/>
                  </a:lnTo>
                  <a:lnTo>
                    <a:pt x="111" y="359021"/>
                  </a:lnTo>
                  <a:lnTo>
                    <a:pt x="60" y="360165"/>
                  </a:lnTo>
                  <a:lnTo>
                    <a:pt x="30" y="361342"/>
                  </a:lnTo>
                  <a:lnTo>
                    <a:pt x="8" y="362520"/>
                  </a:lnTo>
                  <a:lnTo>
                    <a:pt x="1" y="363697"/>
                  </a:lnTo>
                  <a:lnTo>
                    <a:pt x="8" y="364908"/>
                  </a:lnTo>
                  <a:lnTo>
                    <a:pt x="30" y="366086"/>
                  </a:lnTo>
                  <a:lnTo>
                    <a:pt x="60" y="367263"/>
                  </a:lnTo>
                  <a:lnTo>
                    <a:pt x="111" y="368407"/>
                  </a:lnTo>
                  <a:lnTo>
                    <a:pt x="171" y="369517"/>
                  </a:lnTo>
                  <a:lnTo>
                    <a:pt x="237" y="370627"/>
                  </a:lnTo>
                  <a:lnTo>
                    <a:pt x="326" y="371704"/>
                  </a:lnTo>
                  <a:lnTo>
                    <a:pt x="422" y="372780"/>
                  </a:lnTo>
                  <a:lnTo>
                    <a:pt x="525" y="373823"/>
                  </a:lnTo>
                  <a:lnTo>
                    <a:pt x="644" y="374799"/>
                  </a:lnTo>
                  <a:lnTo>
                    <a:pt x="769" y="375808"/>
                  </a:lnTo>
                  <a:lnTo>
                    <a:pt x="910" y="376750"/>
                  </a:lnTo>
                  <a:lnTo>
                    <a:pt x="1057" y="377658"/>
                  </a:lnTo>
                  <a:lnTo>
                    <a:pt x="1220" y="378533"/>
                  </a:lnTo>
                  <a:lnTo>
                    <a:pt x="1390" y="379374"/>
                  </a:lnTo>
                  <a:lnTo>
                    <a:pt x="1567" y="380215"/>
                  </a:lnTo>
                  <a:lnTo>
                    <a:pt x="1752" y="380989"/>
                  </a:lnTo>
                  <a:lnTo>
                    <a:pt x="1944" y="381695"/>
                  </a:lnTo>
                  <a:lnTo>
                    <a:pt x="2151" y="382402"/>
                  </a:lnTo>
                  <a:lnTo>
                    <a:pt x="2358" y="383041"/>
                  </a:lnTo>
                  <a:lnTo>
                    <a:pt x="2580" y="383680"/>
                  </a:lnTo>
                  <a:lnTo>
                    <a:pt x="2809" y="384218"/>
                  </a:lnTo>
                  <a:lnTo>
                    <a:pt x="3038" y="384757"/>
                  </a:lnTo>
                  <a:lnTo>
                    <a:pt x="3282" y="385228"/>
                  </a:lnTo>
                  <a:lnTo>
                    <a:pt x="3526" y="385631"/>
                  </a:lnTo>
                  <a:lnTo>
                    <a:pt x="3777" y="386001"/>
                  </a:lnTo>
                  <a:lnTo>
                    <a:pt x="4036" y="386304"/>
                  </a:lnTo>
                  <a:lnTo>
                    <a:pt x="4302" y="386573"/>
                  </a:lnTo>
                  <a:lnTo>
                    <a:pt x="4568" y="386775"/>
                  </a:lnTo>
                  <a:lnTo>
                    <a:pt x="4841" y="386943"/>
                  </a:lnTo>
                  <a:lnTo>
                    <a:pt x="5115" y="387044"/>
                  </a:lnTo>
                  <a:lnTo>
                    <a:pt x="5676" y="387044"/>
                  </a:lnTo>
                  <a:lnTo>
                    <a:pt x="5950" y="386943"/>
                  </a:lnTo>
                  <a:lnTo>
                    <a:pt x="6216" y="386775"/>
                  </a:lnTo>
                  <a:lnTo>
                    <a:pt x="6482" y="386573"/>
                  </a:lnTo>
                  <a:lnTo>
                    <a:pt x="6741" y="386304"/>
                  </a:lnTo>
                  <a:lnTo>
                    <a:pt x="6999" y="386001"/>
                  </a:lnTo>
                  <a:lnTo>
                    <a:pt x="7251" y="385631"/>
                  </a:lnTo>
                  <a:lnTo>
                    <a:pt x="7494" y="385228"/>
                  </a:lnTo>
                  <a:lnTo>
                    <a:pt x="7731" y="384757"/>
                  </a:lnTo>
                  <a:lnTo>
                    <a:pt x="7967" y="384218"/>
                  </a:lnTo>
                  <a:lnTo>
                    <a:pt x="8189" y="383680"/>
                  </a:lnTo>
                  <a:lnTo>
                    <a:pt x="8411" y="383041"/>
                  </a:lnTo>
                  <a:lnTo>
                    <a:pt x="8625" y="382402"/>
                  </a:lnTo>
                  <a:lnTo>
                    <a:pt x="8825" y="381695"/>
                  </a:lnTo>
                  <a:lnTo>
                    <a:pt x="9024" y="380989"/>
                  </a:lnTo>
                  <a:lnTo>
                    <a:pt x="9209" y="380215"/>
                  </a:lnTo>
                  <a:lnTo>
                    <a:pt x="9386" y="379374"/>
                  </a:lnTo>
                  <a:lnTo>
                    <a:pt x="9556" y="378533"/>
                  </a:lnTo>
                  <a:lnTo>
                    <a:pt x="9719" y="377658"/>
                  </a:lnTo>
                  <a:lnTo>
                    <a:pt x="9874" y="376750"/>
                  </a:lnTo>
                  <a:lnTo>
                    <a:pt x="10015" y="375808"/>
                  </a:lnTo>
                  <a:lnTo>
                    <a:pt x="10140" y="374799"/>
                  </a:lnTo>
                  <a:lnTo>
                    <a:pt x="10258" y="373823"/>
                  </a:lnTo>
                  <a:lnTo>
                    <a:pt x="10369" y="372780"/>
                  </a:lnTo>
                  <a:lnTo>
                    <a:pt x="10465" y="371704"/>
                  </a:lnTo>
                  <a:lnTo>
                    <a:pt x="10554" y="370627"/>
                  </a:lnTo>
                  <a:lnTo>
                    <a:pt x="10628" y="369517"/>
                  </a:lnTo>
                  <a:lnTo>
                    <a:pt x="10687" y="368407"/>
                  </a:lnTo>
                  <a:lnTo>
                    <a:pt x="10731" y="367263"/>
                  </a:lnTo>
                  <a:lnTo>
                    <a:pt x="10768" y="366086"/>
                  </a:lnTo>
                  <a:lnTo>
                    <a:pt x="10791" y="364908"/>
                  </a:lnTo>
                  <a:lnTo>
                    <a:pt x="10798" y="363697"/>
                  </a:lnTo>
                  <a:lnTo>
                    <a:pt x="10791" y="362520"/>
                  </a:lnTo>
                  <a:lnTo>
                    <a:pt x="10768" y="361342"/>
                  </a:lnTo>
                  <a:lnTo>
                    <a:pt x="10731" y="360165"/>
                  </a:lnTo>
                  <a:lnTo>
                    <a:pt x="10687" y="359021"/>
                  </a:lnTo>
                  <a:lnTo>
                    <a:pt x="10628" y="357911"/>
                  </a:lnTo>
                  <a:lnTo>
                    <a:pt x="10554" y="356801"/>
                  </a:lnTo>
                  <a:lnTo>
                    <a:pt x="10465" y="355724"/>
                  </a:lnTo>
                  <a:lnTo>
                    <a:pt x="10369" y="354648"/>
                  </a:lnTo>
                  <a:lnTo>
                    <a:pt x="10258" y="353605"/>
                  </a:lnTo>
                  <a:lnTo>
                    <a:pt x="10140" y="352595"/>
                  </a:lnTo>
                  <a:lnTo>
                    <a:pt x="10015" y="351620"/>
                  </a:lnTo>
                  <a:lnTo>
                    <a:pt x="9874" y="350678"/>
                  </a:lnTo>
                  <a:lnTo>
                    <a:pt x="9719" y="349770"/>
                  </a:lnTo>
                  <a:lnTo>
                    <a:pt x="9556" y="348895"/>
                  </a:lnTo>
                  <a:lnTo>
                    <a:pt x="9386" y="348054"/>
                  </a:lnTo>
                  <a:lnTo>
                    <a:pt x="9209" y="347213"/>
                  </a:lnTo>
                  <a:lnTo>
                    <a:pt x="9024" y="346439"/>
                  </a:lnTo>
                  <a:lnTo>
                    <a:pt x="8825" y="345733"/>
                  </a:lnTo>
                  <a:lnTo>
                    <a:pt x="8625" y="345026"/>
                  </a:lnTo>
                  <a:lnTo>
                    <a:pt x="8411" y="344387"/>
                  </a:lnTo>
                  <a:lnTo>
                    <a:pt x="8189" y="343748"/>
                  </a:lnTo>
                  <a:lnTo>
                    <a:pt x="7967" y="343209"/>
                  </a:lnTo>
                  <a:lnTo>
                    <a:pt x="7731" y="342671"/>
                  </a:lnTo>
                  <a:lnTo>
                    <a:pt x="7494" y="342200"/>
                  </a:lnTo>
                  <a:lnTo>
                    <a:pt x="7251" y="341797"/>
                  </a:lnTo>
                  <a:lnTo>
                    <a:pt x="6999" y="341426"/>
                  </a:lnTo>
                  <a:lnTo>
                    <a:pt x="6741" y="341124"/>
                  </a:lnTo>
                  <a:lnTo>
                    <a:pt x="6482" y="340855"/>
                  </a:lnTo>
                  <a:lnTo>
                    <a:pt x="6216" y="340653"/>
                  </a:lnTo>
                  <a:lnTo>
                    <a:pt x="5950" y="340485"/>
                  </a:lnTo>
                  <a:lnTo>
                    <a:pt x="5676" y="340384"/>
                  </a:lnTo>
                  <a:close/>
                  <a:moveTo>
                    <a:pt x="5396" y="453822"/>
                  </a:moveTo>
                  <a:lnTo>
                    <a:pt x="5115" y="453856"/>
                  </a:lnTo>
                  <a:lnTo>
                    <a:pt x="4841" y="453957"/>
                  </a:lnTo>
                  <a:lnTo>
                    <a:pt x="4568" y="454092"/>
                  </a:lnTo>
                  <a:lnTo>
                    <a:pt x="4302" y="454293"/>
                  </a:lnTo>
                  <a:lnTo>
                    <a:pt x="4036" y="454562"/>
                  </a:lnTo>
                  <a:lnTo>
                    <a:pt x="3777" y="454865"/>
                  </a:lnTo>
                  <a:lnTo>
                    <a:pt x="3526" y="455235"/>
                  </a:lnTo>
                  <a:lnTo>
                    <a:pt x="3282" y="455639"/>
                  </a:lnTo>
                  <a:lnTo>
                    <a:pt x="3038" y="456110"/>
                  </a:lnTo>
                  <a:lnTo>
                    <a:pt x="2809" y="456615"/>
                  </a:lnTo>
                  <a:lnTo>
                    <a:pt x="2580" y="457153"/>
                  </a:lnTo>
                  <a:lnTo>
                    <a:pt x="2358" y="457758"/>
                  </a:lnTo>
                  <a:lnTo>
                    <a:pt x="2151" y="458398"/>
                  </a:lnTo>
                  <a:lnTo>
                    <a:pt x="1944" y="459070"/>
                  </a:lnTo>
                  <a:lnTo>
                    <a:pt x="1752" y="459811"/>
                  </a:lnTo>
                  <a:lnTo>
                    <a:pt x="1567" y="460551"/>
                  </a:lnTo>
                  <a:lnTo>
                    <a:pt x="1390" y="461358"/>
                  </a:lnTo>
                  <a:lnTo>
                    <a:pt x="1220" y="462199"/>
                  </a:lnTo>
                  <a:lnTo>
                    <a:pt x="1057" y="463074"/>
                  </a:lnTo>
                  <a:lnTo>
                    <a:pt x="910" y="463982"/>
                  </a:lnTo>
                  <a:lnTo>
                    <a:pt x="769" y="464924"/>
                  </a:lnTo>
                  <a:lnTo>
                    <a:pt x="644" y="465900"/>
                  </a:lnTo>
                  <a:lnTo>
                    <a:pt x="525" y="466875"/>
                  </a:lnTo>
                  <a:lnTo>
                    <a:pt x="422" y="467918"/>
                  </a:lnTo>
                  <a:lnTo>
                    <a:pt x="326" y="468961"/>
                  </a:lnTo>
                  <a:lnTo>
                    <a:pt x="237" y="470038"/>
                  </a:lnTo>
                  <a:lnTo>
                    <a:pt x="171" y="471148"/>
                  </a:lnTo>
                  <a:lnTo>
                    <a:pt x="111" y="472258"/>
                  </a:lnTo>
                  <a:lnTo>
                    <a:pt x="60" y="473402"/>
                  </a:lnTo>
                  <a:lnTo>
                    <a:pt x="30" y="474579"/>
                  </a:lnTo>
                  <a:lnTo>
                    <a:pt x="8" y="475757"/>
                  </a:lnTo>
                  <a:lnTo>
                    <a:pt x="1" y="476934"/>
                  </a:lnTo>
                  <a:lnTo>
                    <a:pt x="8" y="478179"/>
                  </a:lnTo>
                  <a:lnTo>
                    <a:pt x="30" y="479356"/>
                  </a:lnTo>
                  <a:lnTo>
                    <a:pt x="60" y="480534"/>
                  </a:lnTo>
                  <a:lnTo>
                    <a:pt x="111" y="481711"/>
                  </a:lnTo>
                  <a:lnTo>
                    <a:pt x="171" y="482855"/>
                  </a:lnTo>
                  <a:lnTo>
                    <a:pt x="237" y="483965"/>
                  </a:lnTo>
                  <a:lnTo>
                    <a:pt x="326" y="485075"/>
                  </a:lnTo>
                  <a:lnTo>
                    <a:pt x="422" y="486152"/>
                  </a:lnTo>
                  <a:lnTo>
                    <a:pt x="525" y="487195"/>
                  </a:lnTo>
                  <a:lnTo>
                    <a:pt x="644" y="488204"/>
                  </a:lnTo>
                  <a:lnTo>
                    <a:pt x="769" y="489179"/>
                  </a:lnTo>
                  <a:lnTo>
                    <a:pt x="910" y="490155"/>
                  </a:lnTo>
                  <a:lnTo>
                    <a:pt x="1057" y="491063"/>
                  </a:lnTo>
                  <a:lnTo>
                    <a:pt x="1220" y="491972"/>
                  </a:lnTo>
                  <a:lnTo>
                    <a:pt x="1390" y="492813"/>
                  </a:lnTo>
                  <a:lnTo>
                    <a:pt x="1567" y="493620"/>
                  </a:lnTo>
                  <a:lnTo>
                    <a:pt x="1752" y="494394"/>
                  </a:lnTo>
                  <a:lnTo>
                    <a:pt x="1944" y="495134"/>
                  </a:lnTo>
                  <a:lnTo>
                    <a:pt x="2151" y="495840"/>
                  </a:lnTo>
                  <a:lnTo>
                    <a:pt x="2358" y="496513"/>
                  </a:lnTo>
                  <a:lnTo>
                    <a:pt x="2580" y="497119"/>
                  </a:lnTo>
                  <a:lnTo>
                    <a:pt x="2809" y="497691"/>
                  </a:lnTo>
                  <a:lnTo>
                    <a:pt x="3038" y="498195"/>
                  </a:lnTo>
                  <a:lnTo>
                    <a:pt x="3282" y="498666"/>
                  </a:lnTo>
                  <a:lnTo>
                    <a:pt x="3526" y="499104"/>
                  </a:lnTo>
                  <a:lnTo>
                    <a:pt x="3777" y="499474"/>
                  </a:lnTo>
                  <a:lnTo>
                    <a:pt x="4036" y="499777"/>
                  </a:lnTo>
                  <a:lnTo>
                    <a:pt x="4302" y="500046"/>
                  </a:lnTo>
                  <a:lnTo>
                    <a:pt x="4568" y="500248"/>
                  </a:lnTo>
                  <a:lnTo>
                    <a:pt x="4841" y="500382"/>
                  </a:lnTo>
                  <a:lnTo>
                    <a:pt x="5115" y="500483"/>
                  </a:lnTo>
                  <a:lnTo>
                    <a:pt x="5396" y="500517"/>
                  </a:lnTo>
                  <a:lnTo>
                    <a:pt x="5676" y="500483"/>
                  </a:lnTo>
                  <a:lnTo>
                    <a:pt x="5950" y="500382"/>
                  </a:lnTo>
                  <a:lnTo>
                    <a:pt x="6216" y="500248"/>
                  </a:lnTo>
                  <a:lnTo>
                    <a:pt x="6482" y="500046"/>
                  </a:lnTo>
                  <a:lnTo>
                    <a:pt x="6741" y="499777"/>
                  </a:lnTo>
                  <a:lnTo>
                    <a:pt x="6999" y="499474"/>
                  </a:lnTo>
                  <a:lnTo>
                    <a:pt x="7251" y="499104"/>
                  </a:lnTo>
                  <a:lnTo>
                    <a:pt x="7494" y="498666"/>
                  </a:lnTo>
                  <a:lnTo>
                    <a:pt x="7731" y="498195"/>
                  </a:lnTo>
                  <a:lnTo>
                    <a:pt x="7967" y="497691"/>
                  </a:lnTo>
                  <a:lnTo>
                    <a:pt x="8189" y="497119"/>
                  </a:lnTo>
                  <a:lnTo>
                    <a:pt x="8411" y="496513"/>
                  </a:lnTo>
                  <a:lnTo>
                    <a:pt x="8625" y="495840"/>
                  </a:lnTo>
                  <a:lnTo>
                    <a:pt x="8825" y="495134"/>
                  </a:lnTo>
                  <a:lnTo>
                    <a:pt x="9024" y="494394"/>
                  </a:lnTo>
                  <a:lnTo>
                    <a:pt x="9209" y="493620"/>
                  </a:lnTo>
                  <a:lnTo>
                    <a:pt x="9386" y="492813"/>
                  </a:lnTo>
                  <a:lnTo>
                    <a:pt x="9556" y="491972"/>
                  </a:lnTo>
                  <a:lnTo>
                    <a:pt x="9719" y="491063"/>
                  </a:lnTo>
                  <a:lnTo>
                    <a:pt x="9874" y="490155"/>
                  </a:lnTo>
                  <a:lnTo>
                    <a:pt x="10015" y="489179"/>
                  </a:lnTo>
                  <a:lnTo>
                    <a:pt x="10140" y="488204"/>
                  </a:lnTo>
                  <a:lnTo>
                    <a:pt x="10258" y="487195"/>
                  </a:lnTo>
                  <a:lnTo>
                    <a:pt x="10369" y="486152"/>
                  </a:lnTo>
                  <a:lnTo>
                    <a:pt x="10465" y="485075"/>
                  </a:lnTo>
                  <a:lnTo>
                    <a:pt x="10554" y="483965"/>
                  </a:lnTo>
                  <a:lnTo>
                    <a:pt x="10628" y="482855"/>
                  </a:lnTo>
                  <a:lnTo>
                    <a:pt x="10687" y="481711"/>
                  </a:lnTo>
                  <a:lnTo>
                    <a:pt x="10731" y="480534"/>
                  </a:lnTo>
                  <a:lnTo>
                    <a:pt x="10768" y="479356"/>
                  </a:lnTo>
                  <a:lnTo>
                    <a:pt x="10791" y="478179"/>
                  </a:lnTo>
                  <a:lnTo>
                    <a:pt x="10798" y="476934"/>
                  </a:lnTo>
                  <a:lnTo>
                    <a:pt x="10791" y="475757"/>
                  </a:lnTo>
                  <a:lnTo>
                    <a:pt x="10768" y="474579"/>
                  </a:lnTo>
                  <a:lnTo>
                    <a:pt x="10731" y="473402"/>
                  </a:lnTo>
                  <a:lnTo>
                    <a:pt x="10687" y="472258"/>
                  </a:lnTo>
                  <a:lnTo>
                    <a:pt x="10628" y="471148"/>
                  </a:lnTo>
                  <a:lnTo>
                    <a:pt x="10554" y="470038"/>
                  </a:lnTo>
                  <a:lnTo>
                    <a:pt x="10465" y="468961"/>
                  </a:lnTo>
                  <a:lnTo>
                    <a:pt x="10369" y="467918"/>
                  </a:lnTo>
                  <a:lnTo>
                    <a:pt x="10258" y="466875"/>
                  </a:lnTo>
                  <a:lnTo>
                    <a:pt x="10140" y="465900"/>
                  </a:lnTo>
                  <a:lnTo>
                    <a:pt x="10015" y="464924"/>
                  </a:lnTo>
                  <a:lnTo>
                    <a:pt x="9874" y="463982"/>
                  </a:lnTo>
                  <a:lnTo>
                    <a:pt x="9719" y="463074"/>
                  </a:lnTo>
                  <a:lnTo>
                    <a:pt x="9556" y="462199"/>
                  </a:lnTo>
                  <a:lnTo>
                    <a:pt x="9386" y="461358"/>
                  </a:lnTo>
                  <a:lnTo>
                    <a:pt x="9209" y="460551"/>
                  </a:lnTo>
                  <a:lnTo>
                    <a:pt x="9024" y="459811"/>
                  </a:lnTo>
                  <a:lnTo>
                    <a:pt x="8825" y="459070"/>
                  </a:lnTo>
                  <a:lnTo>
                    <a:pt x="8625" y="458398"/>
                  </a:lnTo>
                  <a:lnTo>
                    <a:pt x="8411" y="457758"/>
                  </a:lnTo>
                  <a:lnTo>
                    <a:pt x="8189" y="457153"/>
                  </a:lnTo>
                  <a:lnTo>
                    <a:pt x="7967" y="456615"/>
                  </a:lnTo>
                  <a:lnTo>
                    <a:pt x="7731" y="456110"/>
                  </a:lnTo>
                  <a:lnTo>
                    <a:pt x="7494" y="455639"/>
                  </a:lnTo>
                  <a:lnTo>
                    <a:pt x="7251" y="455235"/>
                  </a:lnTo>
                  <a:lnTo>
                    <a:pt x="6999" y="454865"/>
                  </a:lnTo>
                  <a:lnTo>
                    <a:pt x="6741" y="454562"/>
                  </a:lnTo>
                  <a:lnTo>
                    <a:pt x="6482" y="454293"/>
                  </a:lnTo>
                  <a:lnTo>
                    <a:pt x="6216" y="454092"/>
                  </a:lnTo>
                  <a:lnTo>
                    <a:pt x="5950" y="453957"/>
                  </a:lnTo>
                  <a:lnTo>
                    <a:pt x="5676" y="453856"/>
                  </a:lnTo>
                  <a:lnTo>
                    <a:pt x="5396" y="453822"/>
                  </a:lnTo>
                  <a:close/>
                  <a:moveTo>
                    <a:pt x="5115" y="567059"/>
                  </a:moveTo>
                  <a:lnTo>
                    <a:pt x="4841" y="567160"/>
                  </a:lnTo>
                  <a:lnTo>
                    <a:pt x="4568" y="567328"/>
                  </a:lnTo>
                  <a:lnTo>
                    <a:pt x="4302" y="567530"/>
                  </a:lnTo>
                  <a:lnTo>
                    <a:pt x="4036" y="567766"/>
                  </a:lnTo>
                  <a:lnTo>
                    <a:pt x="3777" y="568102"/>
                  </a:lnTo>
                  <a:lnTo>
                    <a:pt x="3526" y="568472"/>
                  </a:lnTo>
                  <a:lnTo>
                    <a:pt x="3282" y="568876"/>
                  </a:lnTo>
                  <a:lnTo>
                    <a:pt x="3038" y="569347"/>
                  </a:lnTo>
                  <a:lnTo>
                    <a:pt x="2809" y="569885"/>
                  </a:lnTo>
                  <a:lnTo>
                    <a:pt x="2580" y="570423"/>
                  </a:lnTo>
                  <a:lnTo>
                    <a:pt x="2358" y="571029"/>
                  </a:lnTo>
                  <a:lnTo>
                    <a:pt x="2151" y="571702"/>
                  </a:lnTo>
                  <a:lnTo>
                    <a:pt x="1944" y="572408"/>
                  </a:lnTo>
                  <a:lnTo>
                    <a:pt x="1752" y="573115"/>
                  </a:lnTo>
                  <a:lnTo>
                    <a:pt x="1567" y="573889"/>
                  </a:lnTo>
                  <a:lnTo>
                    <a:pt x="1390" y="574730"/>
                  </a:lnTo>
                  <a:lnTo>
                    <a:pt x="1220" y="575571"/>
                  </a:lnTo>
                  <a:lnTo>
                    <a:pt x="1057" y="576445"/>
                  </a:lnTo>
                  <a:lnTo>
                    <a:pt x="910" y="577354"/>
                  </a:lnTo>
                  <a:lnTo>
                    <a:pt x="769" y="578296"/>
                  </a:lnTo>
                  <a:lnTo>
                    <a:pt x="644" y="579271"/>
                  </a:lnTo>
                  <a:lnTo>
                    <a:pt x="525" y="580280"/>
                  </a:lnTo>
                  <a:lnTo>
                    <a:pt x="422" y="581323"/>
                  </a:lnTo>
                  <a:lnTo>
                    <a:pt x="326" y="582400"/>
                  </a:lnTo>
                  <a:lnTo>
                    <a:pt x="237" y="583476"/>
                  </a:lnTo>
                  <a:lnTo>
                    <a:pt x="171" y="584586"/>
                  </a:lnTo>
                  <a:lnTo>
                    <a:pt x="111" y="585697"/>
                  </a:lnTo>
                  <a:lnTo>
                    <a:pt x="60" y="586840"/>
                  </a:lnTo>
                  <a:lnTo>
                    <a:pt x="30" y="588018"/>
                  </a:lnTo>
                  <a:lnTo>
                    <a:pt x="8" y="589195"/>
                  </a:lnTo>
                  <a:lnTo>
                    <a:pt x="1" y="590373"/>
                  </a:lnTo>
                  <a:lnTo>
                    <a:pt x="8" y="591618"/>
                  </a:lnTo>
                  <a:lnTo>
                    <a:pt x="30" y="592795"/>
                  </a:lnTo>
                  <a:lnTo>
                    <a:pt x="60" y="593972"/>
                  </a:lnTo>
                  <a:lnTo>
                    <a:pt x="111" y="595150"/>
                  </a:lnTo>
                  <a:lnTo>
                    <a:pt x="171" y="596294"/>
                  </a:lnTo>
                  <a:lnTo>
                    <a:pt x="237" y="597404"/>
                  </a:lnTo>
                  <a:lnTo>
                    <a:pt x="326" y="598480"/>
                  </a:lnTo>
                  <a:lnTo>
                    <a:pt x="422" y="599557"/>
                  </a:lnTo>
                  <a:lnTo>
                    <a:pt x="525" y="600600"/>
                  </a:lnTo>
                  <a:lnTo>
                    <a:pt x="644" y="601609"/>
                  </a:lnTo>
                  <a:lnTo>
                    <a:pt x="769" y="602585"/>
                  </a:lnTo>
                  <a:lnTo>
                    <a:pt x="910" y="603527"/>
                  </a:lnTo>
                  <a:lnTo>
                    <a:pt x="1057" y="604435"/>
                  </a:lnTo>
                  <a:lnTo>
                    <a:pt x="1220" y="605310"/>
                  </a:lnTo>
                  <a:lnTo>
                    <a:pt x="1390" y="606151"/>
                  </a:lnTo>
                  <a:lnTo>
                    <a:pt x="1567" y="606958"/>
                  </a:lnTo>
                  <a:lnTo>
                    <a:pt x="1752" y="607732"/>
                  </a:lnTo>
                  <a:lnTo>
                    <a:pt x="1944" y="608472"/>
                  </a:lnTo>
                  <a:lnTo>
                    <a:pt x="2151" y="609145"/>
                  </a:lnTo>
                  <a:lnTo>
                    <a:pt x="2358" y="609784"/>
                  </a:lnTo>
                  <a:lnTo>
                    <a:pt x="2580" y="610389"/>
                  </a:lnTo>
                  <a:lnTo>
                    <a:pt x="2809" y="610961"/>
                  </a:lnTo>
                  <a:lnTo>
                    <a:pt x="3038" y="611466"/>
                  </a:lnTo>
                  <a:lnTo>
                    <a:pt x="3282" y="611937"/>
                  </a:lnTo>
                  <a:lnTo>
                    <a:pt x="3526" y="612341"/>
                  </a:lnTo>
                  <a:lnTo>
                    <a:pt x="3777" y="612711"/>
                  </a:lnTo>
                  <a:lnTo>
                    <a:pt x="4036" y="613013"/>
                  </a:lnTo>
                  <a:lnTo>
                    <a:pt x="4302" y="613249"/>
                  </a:lnTo>
                  <a:lnTo>
                    <a:pt x="4568" y="613451"/>
                  </a:lnTo>
                  <a:lnTo>
                    <a:pt x="4841" y="613619"/>
                  </a:lnTo>
                  <a:lnTo>
                    <a:pt x="5115" y="613686"/>
                  </a:lnTo>
                  <a:lnTo>
                    <a:pt x="5396" y="613720"/>
                  </a:lnTo>
                  <a:lnTo>
                    <a:pt x="5676" y="613686"/>
                  </a:lnTo>
                  <a:lnTo>
                    <a:pt x="5950" y="613619"/>
                  </a:lnTo>
                  <a:lnTo>
                    <a:pt x="6216" y="613451"/>
                  </a:lnTo>
                  <a:lnTo>
                    <a:pt x="6482" y="613249"/>
                  </a:lnTo>
                  <a:lnTo>
                    <a:pt x="6741" y="613013"/>
                  </a:lnTo>
                  <a:lnTo>
                    <a:pt x="6999" y="612711"/>
                  </a:lnTo>
                  <a:lnTo>
                    <a:pt x="7251" y="612341"/>
                  </a:lnTo>
                  <a:lnTo>
                    <a:pt x="7494" y="611937"/>
                  </a:lnTo>
                  <a:lnTo>
                    <a:pt x="7731" y="611466"/>
                  </a:lnTo>
                  <a:lnTo>
                    <a:pt x="7967" y="610961"/>
                  </a:lnTo>
                  <a:lnTo>
                    <a:pt x="8189" y="610389"/>
                  </a:lnTo>
                  <a:lnTo>
                    <a:pt x="8411" y="609784"/>
                  </a:lnTo>
                  <a:lnTo>
                    <a:pt x="8625" y="609145"/>
                  </a:lnTo>
                  <a:lnTo>
                    <a:pt x="8825" y="608472"/>
                  </a:lnTo>
                  <a:lnTo>
                    <a:pt x="9024" y="607732"/>
                  </a:lnTo>
                  <a:lnTo>
                    <a:pt x="9209" y="606958"/>
                  </a:lnTo>
                  <a:lnTo>
                    <a:pt x="9386" y="606151"/>
                  </a:lnTo>
                  <a:lnTo>
                    <a:pt x="9556" y="605310"/>
                  </a:lnTo>
                  <a:lnTo>
                    <a:pt x="9719" y="604435"/>
                  </a:lnTo>
                  <a:lnTo>
                    <a:pt x="9874" y="603527"/>
                  </a:lnTo>
                  <a:lnTo>
                    <a:pt x="10015" y="602585"/>
                  </a:lnTo>
                  <a:lnTo>
                    <a:pt x="10140" y="601609"/>
                  </a:lnTo>
                  <a:lnTo>
                    <a:pt x="10258" y="600600"/>
                  </a:lnTo>
                  <a:lnTo>
                    <a:pt x="10369" y="599557"/>
                  </a:lnTo>
                  <a:lnTo>
                    <a:pt x="10465" y="598480"/>
                  </a:lnTo>
                  <a:lnTo>
                    <a:pt x="10554" y="597404"/>
                  </a:lnTo>
                  <a:lnTo>
                    <a:pt x="10628" y="596294"/>
                  </a:lnTo>
                  <a:lnTo>
                    <a:pt x="10687" y="595150"/>
                  </a:lnTo>
                  <a:lnTo>
                    <a:pt x="10731" y="593972"/>
                  </a:lnTo>
                  <a:lnTo>
                    <a:pt x="10768" y="592795"/>
                  </a:lnTo>
                  <a:lnTo>
                    <a:pt x="10791" y="591618"/>
                  </a:lnTo>
                  <a:lnTo>
                    <a:pt x="10798" y="590373"/>
                  </a:lnTo>
                  <a:lnTo>
                    <a:pt x="10791" y="589195"/>
                  </a:lnTo>
                  <a:lnTo>
                    <a:pt x="10768" y="588018"/>
                  </a:lnTo>
                  <a:lnTo>
                    <a:pt x="10731" y="586840"/>
                  </a:lnTo>
                  <a:lnTo>
                    <a:pt x="10687" y="585697"/>
                  </a:lnTo>
                  <a:lnTo>
                    <a:pt x="10628" y="584586"/>
                  </a:lnTo>
                  <a:lnTo>
                    <a:pt x="10554" y="583476"/>
                  </a:lnTo>
                  <a:lnTo>
                    <a:pt x="10465" y="582400"/>
                  </a:lnTo>
                  <a:lnTo>
                    <a:pt x="10369" y="581323"/>
                  </a:lnTo>
                  <a:lnTo>
                    <a:pt x="10258" y="580280"/>
                  </a:lnTo>
                  <a:lnTo>
                    <a:pt x="10140" y="579271"/>
                  </a:lnTo>
                  <a:lnTo>
                    <a:pt x="10015" y="578296"/>
                  </a:lnTo>
                  <a:lnTo>
                    <a:pt x="9874" y="577354"/>
                  </a:lnTo>
                  <a:lnTo>
                    <a:pt x="9719" y="576445"/>
                  </a:lnTo>
                  <a:lnTo>
                    <a:pt x="9556" y="575571"/>
                  </a:lnTo>
                  <a:lnTo>
                    <a:pt x="9386" y="574730"/>
                  </a:lnTo>
                  <a:lnTo>
                    <a:pt x="9209" y="573889"/>
                  </a:lnTo>
                  <a:lnTo>
                    <a:pt x="9024" y="573115"/>
                  </a:lnTo>
                  <a:lnTo>
                    <a:pt x="8825" y="572408"/>
                  </a:lnTo>
                  <a:lnTo>
                    <a:pt x="8625" y="571702"/>
                  </a:lnTo>
                  <a:lnTo>
                    <a:pt x="8411" y="571029"/>
                  </a:lnTo>
                  <a:lnTo>
                    <a:pt x="8189" y="570423"/>
                  </a:lnTo>
                  <a:lnTo>
                    <a:pt x="7967" y="569885"/>
                  </a:lnTo>
                  <a:lnTo>
                    <a:pt x="7731" y="569347"/>
                  </a:lnTo>
                  <a:lnTo>
                    <a:pt x="7494" y="568876"/>
                  </a:lnTo>
                  <a:lnTo>
                    <a:pt x="7251" y="568472"/>
                  </a:lnTo>
                  <a:lnTo>
                    <a:pt x="6999" y="568102"/>
                  </a:lnTo>
                  <a:lnTo>
                    <a:pt x="6741"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7"/>
            <p:cNvSpPr/>
            <p:nvPr/>
          </p:nvSpPr>
          <p:spPr>
            <a:xfrm>
              <a:off x="11700057" y="1047749"/>
              <a:ext cx="55642" cy="876085"/>
            </a:xfrm>
            <a:custGeom>
              <a:avLst/>
              <a:gdLst/>
              <a:ahLst/>
              <a:cxnLst/>
              <a:rect l="l" t="t" r="r" b="b"/>
              <a:pathLst>
                <a:path w="10799" h="613720" extrusionOk="0">
                  <a:moveTo>
                    <a:pt x="5396" y="0"/>
                  </a:moveTo>
                  <a:lnTo>
                    <a:pt x="5115" y="34"/>
                  </a:lnTo>
                  <a:lnTo>
                    <a:pt x="4842" y="135"/>
                  </a:lnTo>
                  <a:lnTo>
                    <a:pt x="4568" y="269"/>
                  </a:lnTo>
                  <a:lnTo>
                    <a:pt x="4295" y="471"/>
                  </a:lnTo>
                  <a:lnTo>
                    <a:pt x="4036" y="740"/>
                  </a:lnTo>
                  <a:lnTo>
                    <a:pt x="3777" y="1043"/>
                  </a:lnTo>
                  <a:lnTo>
                    <a:pt x="3526" y="1413"/>
                  </a:lnTo>
                  <a:lnTo>
                    <a:pt x="3275" y="1850"/>
                  </a:lnTo>
                  <a:lnTo>
                    <a:pt x="3038" y="2321"/>
                  </a:lnTo>
                  <a:lnTo>
                    <a:pt x="2802" y="2826"/>
                  </a:lnTo>
                  <a:lnTo>
                    <a:pt x="2580" y="3398"/>
                  </a:lnTo>
                  <a:lnTo>
                    <a:pt x="2359" y="4003"/>
                  </a:lnTo>
                  <a:lnTo>
                    <a:pt x="2152" y="4643"/>
                  </a:lnTo>
                  <a:lnTo>
                    <a:pt x="1945" y="5349"/>
                  </a:lnTo>
                  <a:lnTo>
                    <a:pt x="1752" y="6089"/>
                  </a:lnTo>
                  <a:lnTo>
                    <a:pt x="1568" y="6863"/>
                  </a:lnTo>
                  <a:lnTo>
                    <a:pt x="1390" y="7670"/>
                  </a:lnTo>
                  <a:lnTo>
                    <a:pt x="1220" y="8511"/>
                  </a:lnTo>
                  <a:lnTo>
                    <a:pt x="1058" y="9420"/>
                  </a:lnTo>
                  <a:lnTo>
                    <a:pt x="910" y="10328"/>
                  </a:lnTo>
                  <a:lnTo>
                    <a:pt x="770" y="11270"/>
                  </a:lnTo>
                  <a:lnTo>
                    <a:pt x="644" y="12245"/>
                  </a:lnTo>
                  <a:lnTo>
                    <a:pt x="526" y="13255"/>
                  </a:lnTo>
                  <a:lnTo>
                    <a:pt x="415" y="14298"/>
                  </a:lnTo>
                  <a:lnTo>
                    <a:pt x="326" y="15340"/>
                  </a:lnTo>
                  <a:lnTo>
                    <a:pt x="237" y="16417"/>
                  </a:lnTo>
                  <a:lnTo>
                    <a:pt x="171" y="17527"/>
                  </a:lnTo>
                  <a:lnTo>
                    <a:pt x="112" y="18671"/>
                  </a:lnTo>
                  <a:lnTo>
                    <a:pt x="60" y="19815"/>
                  </a:lnTo>
                  <a:lnTo>
                    <a:pt x="31" y="20959"/>
                  </a:lnTo>
                  <a:lnTo>
                    <a:pt x="8" y="22136"/>
                  </a:lnTo>
                  <a:lnTo>
                    <a:pt x="1" y="23347"/>
                  </a:lnTo>
                  <a:lnTo>
                    <a:pt x="8" y="24558"/>
                  </a:lnTo>
                  <a:lnTo>
                    <a:pt x="31" y="25736"/>
                  </a:lnTo>
                  <a:lnTo>
                    <a:pt x="60" y="26879"/>
                  </a:lnTo>
                  <a:lnTo>
                    <a:pt x="112" y="28023"/>
                  </a:lnTo>
                  <a:lnTo>
                    <a:pt x="171" y="29167"/>
                  </a:lnTo>
                  <a:lnTo>
                    <a:pt x="237" y="30277"/>
                  </a:lnTo>
                  <a:lnTo>
                    <a:pt x="326" y="31354"/>
                  </a:lnTo>
                  <a:lnTo>
                    <a:pt x="415" y="32397"/>
                  </a:lnTo>
                  <a:lnTo>
                    <a:pt x="526" y="33440"/>
                  </a:lnTo>
                  <a:lnTo>
                    <a:pt x="644" y="34449"/>
                  </a:lnTo>
                  <a:lnTo>
                    <a:pt x="770" y="35424"/>
                  </a:lnTo>
                  <a:lnTo>
                    <a:pt x="910" y="36366"/>
                  </a:lnTo>
                  <a:lnTo>
                    <a:pt x="1058" y="37275"/>
                  </a:lnTo>
                  <a:lnTo>
                    <a:pt x="1220" y="38183"/>
                  </a:lnTo>
                  <a:lnTo>
                    <a:pt x="1390" y="39024"/>
                  </a:lnTo>
                  <a:lnTo>
                    <a:pt x="1568" y="39831"/>
                  </a:lnTo>
                  <a:lnTo>
                    <a:pt x="1752" y="40605"/>
                  </a:lnTo>
                  <a:lnTo>
                    <a:pt x="1945" y="41345"/>
                  </a:lnTo>
                  <a:lnTo>
                    <a:pt x="2152" y="42052"/>
                  </a:lnTo>
                  <a:lnTo>
                    <a:pt x="2359" y="42691"/>
                  </a:lnTo>
                  <a:lnTo>
                    <a:pt x="2580" y="43296"/>
                  </a:lnTo>
                  <a:lnTo>
                    <a:pt x="2802" y="43868"/>
                  </a:lnTo>
                  <a:lnTo>
                    <a:pt x="3038" y="44373"/>
                  </a:lnTo>
                  <a:lnTo>
                    <a:pt x="3275" y="44844"/>
                  </a:lnTo>
                  <a:lnTo>
                    <a:pt x="3526" y="45281"/>
                  </a:lnTo>
                  <a:lnTo>
                    <a:pt x="3777" y="45651"/>
                  </a:lnTo>
                  <a:lnTo>
                    <a:pt x="4036" y="45954"/>
                  </a:lnTo>
                  <a:lnTo>
                    <a:pt x="4295" y="46223"/>
                  </a:lnTo>
                  <a:lnTo>
                    <a:pt x="4568" y="46425"/>
                  </a:lnTo>
                  <a:lnTo>
                    <a:pt x="4842" y="46560"/>
                  </a:lnTo>
                  <a:lnTo>
                    <a:pt x="5115" y="46661"/>
                  </a:lnTo>
                  <a:lnTo>
                    <a:pt x="5396" y="46694"/>
                  </a:lnTo>
                  <a:lnTo>
                    <a:pt x="5677" y="46661"/>
                  </a:lnTo>
                  <a:lnTo>
                    <a:pt x="5950" y="46560"/>
                  </a:lnTo>
                  <a:lnTo>
                    <a:pt x="6216" y="46425"/>
                  </a:lnTo>
                  <a:lnTo>
                    <a:pt x="6482" y="46223"/>
                  </a:lnTo>
                  <a:lnTo>
                    <a:pt x="6741" y="45954"/>
                  </a:lnTo>
                  <a:lnTo>
                    <a:pt x="7000" y="45651"/>
                  </a:lnTo>
                  <a:lnTo>
                    <a:pt x="7251" y="45281"/>
                  </a:lnTo>
                  <a:lnTo>
                    <a:pt x="7495" y="44844"/>
                  </a:lnTo>
                  <a:lnTo>
                    <a:pt x="7731" y="44373"/>
                  </a:lnTo>
                  <a:lnTo>
                    <a:pt x="7968" y="43868"/>
                  </a:lnTo>
                  <a:lnTo>
                    <a:pt x="8190" y="43296"/>
                  </a:lnTo>
                  <a:lnTo>
                    <a:pt x="8411" y="42691"/>
                  </a:lnTo>
                  <a:lnTo>
                    <a:pt x="8618" y="42052"/>
                  </a:lnTo>
                  <a:lnTo>
                    <a:pt x="8825" y="41345"/>
                  </a:lnTo>
                  <a:lnTo>
                    <a:pt x="9025" y="40605"/>
                  </a:lnTo>
                  <a:lnTo>
                    <a:pt x="9209" y="39831"/>
                  </a:lnTo>
                  <a:lnTo>
                    <a:pt x="9387" y="39024"/>
                  </a:lnTo>
                  <a:lnTo>
                    <a:pt x="9557" y="38183"/>
                  </a:lnTo>
                  <a:lnTo>
                    <a:pt x="9719" y="37275"/>
                  </a:lnTo>
                  <a:lnTo>
                    <a:pt x="9867" y="36366"/>
                  </a:lnTo>
                  <a:lnTo>
                    <a:pt x="10008" y="35424"/>
                  </a:lnTo>
                  <a:lnTo>
                    <a:pt x="10141" y="34449"/>
                  </a:lnTo>
                  <a:lnTo>
                    <a:pt x="10259" y="33440"/>
                  </a:lnTo>
                  <a:lnTo>
                    <a:pt x="10370" y="32397"/>
                  </a:lnTo>
                  <a:lnTo>
                    <a:pt x="10466" y="31354"/>
                  </a:lnTo>
                  <a:lnTo>
                    <a:pt x="10554" y="30277"/>
                  </a:lnTo>
                  <a:lnTo>
                    <a:pt x="10621" y="29167"/>
                  </a:lnTo>
                  <a:lnTo>
                    <a:pt x="10687" y="28023"/>
                  </a:lnTo>
                  <a:lnTo>
                    <a:pt x="10732" y="26879"/>
                  </a:lnTo>
                  <a:lnTo>
                    <a:pt x="10769" y="25736"/>
                  </a:lnTo>
                  <a:lnTo>
                    <a:pt x="10791" y="24558"/>
                  </a:lnTo>
                  <a:lnTo>
                    <a:pt x="10798" y="23347"/>
                  </a:lnTo>
                  <a:lnTo>
                    <a:pt x="10791" y="22136"/>
                  </a:lnTo>
                  <a:lnTo>
                    <a:pt x="10769" y="20959"/>
                  </a:lnTo>
                  <a:lnTo>
                    <a:pt x="10732" y="19815"/>
                  </a:lnTo>
                  <a:lnTo>
                    <a:pt x="10687" y="18671"/>
                  </a:lnTo>
                  <a:lnTo>
                    <a:pt x="10621" y="17527"/>
                  </a:lnTo>
                  <a:lnTo>
                    <a:pt x="10554" y="16417"/>
                  </a:lnTo>
                  <a:lnTo>
                    <a:pt x="10466" y="15340"/>
                  </a:lnTo>
                  <a:lnTo>
                    <a:pt x="10370" y="14298"/>
                  </a:lnTo>
                  <a:lnTo>
                    <a:pt x="10259" y="13255"/>
                  </a:lnTo>
                  <a:lnTo>
                    <a:pt x="10141" y="12245"/>
                  </a:lnTo>
                  <a:lnTo>
                    <a:pt x="10008" y="11270"/>
                  </a:lnTo>
                  <a:lnTo>
                    <a:pt x="9867" y="10328"/>
                  </a:lnTo>
                  <a:lnTo>
                    <a:pt x="9719" y="9420"/>
                  </a:lnTo>
                  <a:lnTo>
                    <a:pt x="9557" y="8511"/>
                  </a:lnTo>
                  <a:lnTo>
                    <a:pt x="9387" y="7670"/>
                  </a:lnTo>
                  <a:lnTo>
                    <a:pt x="9209" y="6863"/>
                  </a:lnTo>
                  <a:lnTo>
                    <a:pt x="9025" y="6089"/>
                  </a:lnTo>
                  <a:lnTo>
                    <a:pt x="8825" y="5349"/>
                  </a:lnTo>
                  <a:lnTo>
                    <a:pt x="8618" y="4643"/>
                  </a:lnTo>
                  <a:lnTo>
                    <a:pt x="8411" y="4003"/>
                  </a:lnTo>
                  <a:lnTo>
                    <a:pt x="8190" y="3398"/>
                  </a:lnTo>
                  <a:lnTo>
                    <a:pt x="7968" y="2826"/>
                  </a:lnTo>
                  <a:lnTo>
                    <a:pt x="7731" y="2321"/>
                  </a:lnTo>
                  <a:lnTo>
                    <a:pt x="7495" y="1850"/>
                  </a:lnTo>
                  <a:lnTo>
                    <a:pt x="7251" y="1413"/>
                  </a:lnTo>
                  <a:lnTo>
                    <a:pt x="7000" y="1043"/>
                  </a:lnTo>
                  <a:lnTo>
                    <a:pt x="6741" y="740"/>
                  </a:lnTo>
                  <a:lnTo>
                    <a:pt x="6482" y="471"/>
                  </a:lnTo>
                  <a:lnTo>
                    <a:pt x="6216" y="269"/>
                  </a:lnTo>
                  <a:lnTo>
                    <a:pt x="5950" y="135"/>
                  </a:lnTo>
                  <a:lnTo>
                    <a:pt x="5677" y="34"/>
                  </a:lnTo>
                  <a:lnTo>
                    <a:pt x="5396" y="0"/>
                  </a:lnTo>
                  <a:close/>
                  <a:moveTo>
                    <a:pt x="5396" y="113472"/>
                  </a:moveTo>
                  <a:lnTo>
                    <a:pt x="5115" y="113506"/>
                  </a:lnTo>
                  <a:lnTo>
                    <a:pt x="4842" y="113573"/>
                  </a:lnTo>
                  <a:lnTo>
                    <a:pt x="4568" y="113742"/>
                  </a:lnTo>
                  <a:lnTo>
                    <a:pt x="4295" y="113943"/>
                  </a:lnTo>
                  <a:lnTo>
                    <a:pt x="4036" y="114213"/>
                  </a:lnTo>
                  <a:lnTo>
                    <a:pt x="3777" y="114515"/>
                  </a:lnTo>
                  <a:lnTo>
                    <a:pt x="3526" y="114885"/>
                  </a:lnTo>
                  <a:lnTo>
                    <a:pt x="3275" y="115323"/>
                  </a:lnTo>
                  <a:lnTo>
                    <a:pt x="3038" y="115794"/>
                  </a:lnTo>
                  <a:lnTo>
                    <a:pt x="2802" y="116298"/>
                  </a:lnTo>
                  <a:lnTo>
                    <a:pt x="2580" y="116870"/>
                  </a:lnTo>
                  <a:lnTo>
                    <a:pt x="2359" y="117476"/>
                  </a:lnTo>
                  <a:lnTo>
                    <a:pt x="2152" y="118115"/>
                  </a:lnTo>
                  <a:lnTo>
                    <a:pt x="1945" y="118821"/>
                  </a:lnTo>
                  <a:lnTo>
                    <a:pt x="1752" y="119562"/>
                  </a:lnTo>
                  <a:lnTo>
                    <a:pt x="1568" y="120335"/>
                  </a:lnTo>
                  <a:lnTo>
                    <a:pt x="1390" y="121143"/>
                  </a:lnTo>
                  <a:lnTo>
                    <a:pt x="1220" y="121984"/>
                  </a:lnTo>
                  <a:lnTo>
                    <a:pt x="1058" y="122858"/>
                  </a:lnTo>
                  <a:lnTo>
                    <a:pt x="910" y="123800"/>
                  </a:lnTo>
                  <a:lnTo>
                    <a:pt x="770" y="124742"/>
                  </a:lnTo>
                  <a:lnTo>
                    <a:pt x="644" y="125718"/>
                  </a:lnTo>
                  <a:lnTo>
                    <a:pt x="526" y="126727"/>
                  </a:lnTo>
                  <a:lnTo>
                    <a:pt x="415" y="127736"/>
                  </a:lnTo>
                  <a:lnTo>
                    <a:pt x="326" y="128813"/>
                  </a:lnTo>
                  <a:lnTo>
                    <a:pt x="237" y="129889"/>
                  </a:lnTo>
                  <a:lnTo>
                    <a:pt x="171" y="131000"/>
                  </a:lnTo>
                  <a:lnTo>
                    <a:pt x="112" y="132110"/>
                  </a:lnTo>
                  <a:lnTo>
                    <a:pt x="60" y="133254"/>
                  </a:lnTo>
                  <a:lnTo>
                    <a:pt x="31" y="134431"/>
                  </a:lnTo>
                  <a:lnTo>
                    <a:pt x="8" y="135608"/>
                  </a:lnTo>
                  <a:lnTo>
                    <a:pt x="1" y="136820"/>
                  </a:lnTo>
                  <a:lnTo>
                    <a:pt x="8" y="137997"/>
                  </a:lnTo>
                  <a:lnTo>
                    <a:pt x="31" y="139174"/>
                  </a:lnTo>
                  <a:lnTo>
                    <a:pt x="60" y="140352"/>
                  </a:lnTo>
                  <a:lnTo>
                    <a:pt x="112" y="141496"/>
                  </a:lnTo>
                  <a:lnTo>
                    <a:pt x="171" y="142640"/>
                  </a:lnTo>
                  <a:lnTo>
                    <a:pt x="237" y="143716"/>
                  </a:lnTo>
                  <a:lnTo>
                    <a:pt x="326" y="144826"/>
                  </a:lnTo>
                  <a:lnTo>
                    <a:pt x="415" y="145869"/>
                  </a:lnTo>
                  <a:lnTo>
                    <a:pt x="526" y="146912"/>
                  </a:lnTo>
                  <a:lnTo>
                    <a:pt x="644" y="147921"/>
                  </a:lnTo>
                  <a:lnTo>
                    <a:pt x="770" y="148897"/>
                  </a:lnTo>
                  <a:lnTo>
                    <a:pt x="910" y="149839"/>
                  </a:lnTo>
                  <a:lnTo>
                    <a:pt x="1058" y="150747"/>
                  </a:lnTo>
                  <a:lnTo>
                    <a:pt x="1220" y="151622"/>
                  </a:lnTo>
                  <a:lnTo>
                    <a:pt x="1390" y="152496"/>
                  </a:lnTo>
                  <a:lnTo>
                    <a:pt x="1568" y="153304"/>
                  </a:lnTo>
                  <a:lnTo>
                    <a:pt x="1752" y="154078"/>
                  </a:lnTo>
                  <a:lnTo>
                    <a:pt x="1945" y="154818"/>
                  </a:lnTo>
                  <a:lnTo>
                    <a:pt x="2152" y="155491"/>
                  </a:lnTo>
                  <a:lnTo>
                    <a:pt x="2359" y="156163"/>
                  </a:lnTo>
                  <a:lnTo>
                    <a:pt x="2580" y="156769"/>
                  </a:lnTo>
                  <a:lnTo>
                    <a:pt x="2802" y="157341"/>
                  </a:lnTo>
                  <a:lnTo>
                    <a:pt x="3038" y="157845"/>
                  </a:lnTo>
                  <a:lnTo>
                    <a:pt x="3275" y="158316"/>
                  </a:lnTo>
                  <a:lnTo>
                    <a:pt x="3526" y="158720"/>
                  </a:lnTo>
                  <a:lnTo>
                    <a:pt x="3777" y="159090"/>
                  </a:lnTo>
                  <a:lnTo>
                    <a:pt x="4036" y="159427"/>
                  </a:lnTo>
                  <a:lnTo>
                    <a:pt x="4295" y="159696"/>
                  </a:lnTo>
                  <a:lnTo>
                    <a:pt x="4568" y="159898"/>
                  </a:lnTo>
                  <a:lnTo>
                    <a:pt x="4842" y="160032"/>
                  </a:lnTo>
                  <a:lnTo>
                    <a:pt x="5115" y="160133"/>
                  </a:lnTo>
                  <a:lnTo>
                    <a:pt x="5396" y="160167"/>
                  </a:lnTo>
                  <a:lnTo>
                    <a:pt x="5677" y="160133"/>
                  </a:lnTo>
                  <a:lnTo>
                    <a:pt x="5950" y="160032"/>
                  </a:lnTo>
                  <a:lnTo>
                    <a:pt x="6216" y="159898"/>
                  </a:lnTo>
                  <a:lnTo>
                    <a:pt x="6482" y="159696"/>
                  </a:lnTo>
                  <a:lnTo>
                    <a:pt x="6741" y="159427"/>
                  </a:lnTo>
                  <a:lnTo>
                    <a:pt x="7000" y="159090"/>
                  </a:lnTo>
                  <a:lnTo>
                    <a:pt x="7251" y="158720"/>
                  </a:lnTo>
                  <a:lnTo>
                    <a:pt x="7495" y="158316"/>
                  </a:lnTo>
                  <a:lnTo>
                    <a:pt x="7731" y="157845"/>
                  </a:lnTo>
                  <a:lnTo>
                    <a:pt x="7968" y="157341"/>
                  </a:lnTo>
                  <a:lnTo>
                    <a:pt x="8190" y="156769"/>
                  </a:lnTo>
                  <a:lnTo>
                    <a:pt x="8411" y="156163"/>
                  </a:lnTo>
                  <a:lnTo>
                    <a:pt x="8618" y="155491"/>
                  </a:lnTo>
                  <a:lnTo>
                    <a:pt x="8825" y="154818"/>
                  </a:lnTo>
                  <a:lnTo>
                    <a:pt x="9025" y="154078"/>
                  </a:lnTo>
                  <a:lnTo>
                    <a:pt x="9209" y="153304"/>
                  </a:lnTo>
                  <a:lnTo>
                    <a:pt x="9387" y="152496"/>
                  </a:lnTo>
                  <a:lnTo>
                    <a:pt x="9557" y="151622"/>
                  </a:lnTo>
                  <a:lnTo>
                    <a:pt x="9719" y="150747"/>
                  </a:lnTo>
                  <a:lnTo>
                    <a:pt x="9867" y="149839"/>
                  </a:lnTo>
                  <a:lnTo>
                    <a:pt x="10008" y="148897"/>
                  </a:lnTo>
                  <a:lnTo>
                    <a:pt x="10141" y="147921"/>
                  </a:lnTo>
                  <a:lnTo>
                    <a:pt x="10259" y="146912"/>
                  </a:lnTo>
                  <a:lnTo>
                    <a:pt x="10370" y="145869"/>
                  </a:lnTo>
                  <a:lnTo>
                    <a:pt x="10466" y="144826"/>
                  </a:lnTo>
                  <a:lnTo>
                    <a:pt x="10554" y="143716"/>
                  </a:lnTo>
                  <a:lnTo>
                    <a:pt x="10621" y="142640"/>
                  </a:lnTo>
                  <a:lnTo>
                    <a:pt x="10687" y="141496"/>
                  </a:lnTo>
                  <a:lnTo>
                    <a:pt x="10732" y="140352"/>
                  </a:lnTo>
                  <a:lnTo>
                    <a:pt x="10769" y="139174"/>
                  </a:lnTo>
                  <a:lnTo>
                    <a:pt x="10791" y="137997"/>
                  </a:lnTo>
                  <a:lnTo>
                    <a:pt x="10798" y="136820"/>
                  </a:lnTo>
                  <a:lnTo>
                    <a:pt x="10791" y="135608"/>
                  </a:lnTo>
                  <a:lnTo>
                    <a:pt x="10769" y="134431"/>
                  </a:lnTo>
                  <a:lnTo>
                    <a:pt x="10732" y="133254"/>
                  </a:lnTo>
                  <a:lnTo>
                    <a:pt x="10687" y="132110"/>
                  </a:lnTo>
                  <a:lnTo>
                    <a:pt x="10621" y="131000"/>
                  </a:lnTo>
                  <a:lnTo>
                    <a:pt x="10554" y="129889"/>
                  </a:lnTo>
                  <a:lnTo>
                    <a:pt x="10466" y="128813"/>
                  </a:lnTo>
                  <a:lnTo>
                    <a:pt x="10370" y="127736"/>
                  </a:lnTo>
                  <a:lnTo>
                    <a:pt x="10259" y="126727"/>
                  </a:lnTo>
                  <a:lnTo>
                    <a:pt x="10141" y="125718"/>
                  </a:lnTo>
                  <a:lnTo>
                    <a:pt x="10008" y="124742"/>
                  </a:lnTo>
                  <a:lnTo>
                    <a:pt x="9867" y="123800"/>
                  </a:lnTo>
                  <a:lnTo>
                    <a:pt x="9719" y="122858"/>
                  </a:lnTo>
                  <a:lnTo>
                    <a:pt x="9557" y="121984"/>
                  </a:lnTo>
                  <a:lnTo>
                    <a:pt x="9387" y="121143"/>
                  </a:lnTo>
                  <a:lnTo>
                    <a:pt x="9209" y="120335"/>
                  </a:lnTo>
                  <a:lnTo>
                    <a:pt x="9025" y="119562"/>
                  </a:lnTo>
                  <a:lnTo>
                    <a:pt x="8825" y="118821"/>
                  </a:lnTo>
                  <a:lnTo>
                    <a:pt x="8618" y="118115"/>
                  </a:lnTo>
                  <a:lnTo>
                    <a:pt x="8411" y="117476"/>
                  </a:lnTo>
                  <a:lnTo>
                    <a:pt x="8190" y="116870"/>
                  </a:lnTo>
                  <a:lnTo>
                    <a:pt x="7968" y="116298"/>
                  </a:lnTo>
                  <a:lnTo>
                    <a:pt x="7731" y="115794"/>
                  </a:lnTo>
                  <a:lnTo>
                    <a:pt x="7495" y="115323"/>
                  </a:lnTo>
                  <a:lnTo>
                    <a:pt x="7251" y="114885"/>
                  </a:lnTo>
                  <a:lnTo>
                    <a:pt x="7000" y="114515"/>
                  </a:lnTo>
                  <a:lnTo>
                    <a:pt x="6741" y="114213"/>
                  </a:lnTo>
                  <a:lnTo>
                    <a:pt x="6482" y="113943"/>
                  </a:lnTo>
                  <a:lnTo>
                    <a:pt x="6216" y="113742"/>
                  </a:lnTo>
                  <a:lnTo>
                    <a:pt x="5950" y="113573"/>
                  </a:lnTo>
                  <a:lnTo>
                    <a:pt x="5677" y="113506"/>
                  </a:lnTo>
                  <a:lnTo>
                    <a:pt x="5396" y="113472"/>
                  </a:lnTo>
                  <a:close/>
                  <a:moveTo>
                    <a:pt x="5115" y="226945"/>
                  </a:moveTo>
                  <a:lnTo>
                    <a:pt x="4842" y="227046"/>
                  </a:lnTo>
                  <a:lnTo>
                    <a:pt x="4568" y="227214"/>
                  </a:lnTo>
                  <a:lnTo>
                    <a:pt x="4295" y="227416"/>
                  </a:lnTo>
                  <a:lnTo>
                    <a:pt x="4036" y="227651"/>
                  </a:lnTo>
                  <a:lnTo>
                    <a:pt x="3777" y="227988"/>
                  </a:lnTo>
                  <a:lnTo>
                    <a:pt x="3526" y="228358"/>
                  </a:lnTo>
                  <a:lnTo>
                    <a:pt x="3275" y="228761"/>
                  </a:lnTo>
                  <a:lnTo>
                    <a:pt x="3038" y="229232"/>
                  </a:lnTo>
                  <a:lnTo>
                    <a:pt x="2802" y="229771"/>
                  </a:lnTo>
                  <a:lnTo>
                    <a:pt x="2580" y="230309"/>
                  </a:lnTo>
                  <a:lnTo>
                    <a:pt x="2359" y="230915"/>
                  </a:lnTo>
                  <a:lnTo>
                    <a:pt x="2152" y="231587"/>
                  </a:lnTo>
                  <a:lnTo>
                    <a:pt x="1945" y="232260"/>
                  </a:lnTo>
                  <a:lnTo>
                    <a:pt x="1752" y="233000"/>
                  </a:lnTo>
                  <a:lnTo>
                    <a:pt x="1568" y="233774"/>
                  </a:lnTo>
                  <a:lnTo>
                    <a:pt x="1390" y="234581"/>
                  </a:lnTo>
                  <a:lnTo>
                    <a:pt x="1220" y="235422"/>
                  </a:lnTo>
                  <a:lnTo>
                    <a:pt x="1058" y="236331"/>
                  </a:lnTo>
                  <a:lnTo>
                    <a:pt x="910" y="237239"/>
                  </a:lnTo>
                  <a:lnTo>
                    <a:pt x="770" y="238181"/>
                  </a:lnTo>
                  <a:lnTo>
                    <a:pt x="644" y="239157"/>
                  </a:lnTo>
                  <a:lnTo>
                    <a:pt x="526" y="240166"/>
                  </a:lnTo>
                  <a:lnTo>
                    <a:pt x="415" y="241209"/>
                  </a:lnTo>
                  <a:lnTo>
                    <a:pt x="326" y="242252"/>
                  </a:lnTo>
                  <a:lnTo>
                    <a:pt x="237" y="243328"/>
                  </a:lnTo>
                  <a:lnTo>
                    <a:pt x="171" y="244438"/>
                  </a:lnTo>
                  <a:lnTo>
                    <a:pt x="112" y="245582"/>
                  </a:lnTo>
                  <a:lnTo>
                    <a:pt x="60" y="246726"/>
                  </a:lnTo>
                  <a:lnTo>
                    <a:pt x="31" y="247903"/>
                  </a:lnTo>
                  <a:lnTo>
                    <a:pt x="8" y="249081"/>
                  </a:lnTo>
                  <a:lnTo>
                    <a:pt x="1" y="250258"/>
                  </a:lnTo>
                  <a:lnTo>
                    <a:pt x="8" y="251469"/>
                  </a:lnTo>
                  <a:lnTo>
                    <a:pt x="31" y="252647"/>
                  </a:lnTo>
                  <a:lnTo>
                    <a:pt x="60" y="253824"/>
                  </a:lnTo>
                  <a:lnTo>
                    <a:pt x="112" y="254968"/>
                  </a:lnTo>
                  <a:lnTo>
                    <a:pt x="171" y="256078"/>
                  </a:lnTo>
                  <a:lnTo>
                    <a:pt x="237" y="257188"/>
                  </a:lnTo>
                  <a:lnTo>
                    <a:pt x="326" y="258265"/>
                  </a:lnTo>
                  <a:lnTo>
                    <a:pt x="415" y="259341"/>
                  </a:lnTo>
                  <a:lnTo>
                    <a:pt x="526" y="260384"/>
                  </a:lnTo>
                  <a:lnTo>
                    <a:pt x="644" y="261360"/>
                  </a:lnTo>
                  <a:lnTo>
                    <a:pt x="770" y="262336"/>
                  </a:lnTo>
                  <a:lnTo>
                    <a:pt x="910" y="263311"/>
                  </a:lnTo>
                  <a:lnTo>
                    <a:pt x="1058" y="264220"/>
                  </a:lnTo>
                  <a:lnTo>
                    <a:pt x="1220" y="265094"/>
                  </a:lnTo>
                  <a:lnTo>
                    <a:pt x="1390" y="265935"/>
                  </a:lnTo>
                  <a:lnTo>
                    <a:pt x="1568" y="266743"/>
                  </a:lnTo>
                  <a:lnTo>
                    <a:pt x="1752" y="267516"/>
                  </a:lnTo>
                  <a:lnTo>
                    <a:pt x="1945" y="268256"/>
                  </a:lnTo>
                  <a:lnTo>
                    <a:pt x="2152" y="268963"/>
                  </a:lnTo>
                  <a:lnTo>
                    <a:pt x="2359" y="269602"/>
                  </a:lnTo>
                  <a:lnTo>
                    <a:pt x="2580" y="270208"/>
                  </a:lnTo>
                  <a:lnTo>
                    <a:pt x="2802" y="270780"/>
                  </a:lnTo>
                  <a:lnTo>
                    <a:pt x="3038" y="271318"/>
                  </a:lnTo>
                  <a:lnTo>
                    <a:pt x="3275" y="271789"/>
                  </a:lnTo>
                  <a:lnTo>
                    <a:pt x="3526" y="272193"/>
                  </a:lnTo>
                  <a:lnTo>
                    <a:pt x="3777" y="272563"/>
                  </a:lnTo>
                  <a:lnTo>
                    <a:pt x="4036" y="272865"/>
                  </a:lnTo>
                  <a:lnTo>
                    <a:pt x="4295" y="273134"/>
                  </a:lnTo>
                  <a:lnTo>
                    <a:pt x="4568" y="273336"/>
                  </a:lnTo>
                  <a:lnTo>
                    <a:pt x="4842" y="273505"/>
                  </a:lnTo>
                  <a:lnTo>
                    <a:pt x="5115" y="273572"/>
                  </a:lnTo>
                  <a:lnTo>
                    <a:pt x="5396" y="273605"/>
                  </a:lnTo>
                  <a:lnTo>
                    <a:pt x="5677" y="273572"/>
                  </a:lnTo>
                  <a:lnTo>
                    <a:pt x="5950" y="273505"/>
                  </a:lnTo>
                  <a:lnTo>
                    <a:pt x="6216" y="273336"/>
                  </a:lnTo>
                  <a:lnTo>
                    <a:pt x="6482" y="273134"/>
                  </a:lnTo>
                  <a:lnTo>
                    <a:pt x="6741" y="272865"/>
                  </a:lnTo>
                  <a:lnTo>
                    <a:pt x="7000" y="272563"/>
                  </a:lnTo>
                  <a:lnTo>
                    <a:pt x="7251" y="272193"/>
                  </a:lnTo>
                  <a:lnTo>
                    <a:pt x="7495" y="271789"/>
                  </a:lnTo>
                  <a:lnTo>
                    <a:pt x="7731" y="271318"/>
                  </a:lnTo>
                  <a:lnTo>
                    <a:pt x="7968" y="270780"/>
                  </a:lnTo>
                  <a:lnTo>
                    <a:pt x="8190" y="270208"/>
                  </a:lnTo>
                  <a:lnTo>
                    <a:pt x="8411" y="269602"/>
                  </a:lnTo>
                  <a:lnTo>
                    <a:pt x="8618" y="268963"/>
                  </a:lnTo>
                  <a:lnTo>
                    <a:pt x="8825" y="268256"/>
                  </a:lnTo>
                  <a:lnTo>
                    <a:pt x="9025" y="267516"/>
                  </a:lnTo>
                  <a:lnTo>
                    <a:pt x="9209" y="266743"/>
                  </a:lnTo>
                  <a:lnTo>
                    <a:pt x="9387" y="265935"/>
                  </a:lnTo>
                  <a:lnTo>
                    <a:pt x="9557" y="265094"/>
                  </a:lnTo>
                  <a:lnTo>
                    <a:pt x="9719" y="264220"/>
                  </a:lnTo>
                  <a:lnTo>
                    <a:pt x="9867" y="263311"/>
                  </a:lnTo>
                  <a:lnTo>
                    <a:pt x="10008" y="262336"/>
                  </a:lnTo>
                  <a:lnTo>
                    <a:pt x="10141" y="261360"/>
                  </a:lnTo>
                  <a:lnTo>
                    <a:pt x="10259" y="260384"/>
                  </a:lnTo>
                  <a:lnTo>
                    <a:pt x="10370" y="259341"/>
                  </a:lnTo>
                  <a:lnTo>
                    <a:pt x="10466" y="258265"/>
                  </a:lnTo>
                  <a:lnTo>
                    <a:pt x="10554" y="257188"/>
                  </a:lnTo>
                  <a:lnTo>
                    <a:pt x="10621" y="256078"/>
                  </a:lnTo>
                  <a:lnTo>
                    <a:pt x="10687" y="254968"/>
                  </a:lnTo>
                  <a:lnTo>
                    <a:pt x="10732" y="253824"/>
                  </a:lnTo>
                  <a:lnTo>
                    <a:pt x="10769" y="252647"/>
                  </a:lnTo>
                  <a:lnTo>
                    <a:pt x="10791" y="251469"/>
                  </a:lnTo>
                  <a:lnTo>
                    <a:pt x="10798" y="250258"/>
                  </a:lnTo>
                  <a:lnTo>
                    <a:pt x="10791" y="249081"/>
                  </a:lnTo>
                  <a:lnTo>
                    <a:pt x="10769" y="247903"/>
                  </a:lnTo>
                  <a:lnTo>
                    <a:pt x="10732" y="246726"/>
                  </a:lnTo>
                  <a:lnTo>
                    <a:pt x="10687" y="245582"/>
                  </a:lnTo>
                  <a:lnTo>
                    <a:pt x="10621" y="244438"/>
                  </a:lnTo>
                  <a:lnTo>
                    <a:pt x="10554" y="243328"/>
                  </a:lnTo>
                  <a:lnTo>
                    <a:pt x="10466" y="242252"/>
                  </a:lnTo>
                  <a:lnTo>
                    <a:pt x="10370" y="241209"/>
                  </a:lnTo>
                  <a:lnTo>
                    <a:pt x="10259" y="240166"/>
                  </a:lnTo>
                  <a:lnTo>
                    <a:pt x="10141" y="239157"/>
                  </a:lnTo>
                  <a:lnTo>
                    <a:pt x="10008" y="238181"/>
                  </a:lnTo>
                  <a:lnTo>
                    <a:pt x="9867" y="237239"/>
                  </a:lnTo>
                  <a:lnTo>
                    <a:pt x="9719" y="236331"/>
                  </a:lnTo>
                  <a:lnTo>
                    <a:pt x="9557" y="235422"/>
                  </a:lnTo>
                  <a:lnTo>
                    <a:pt x="9387" y="234581"/>
                  </a:lnTo>
                  <a:lnTo>
                    <a:pt x="9209" y="233774"/>
                  </a:lnTo>
                  <a:lnTo>
                    <a:pt x="9025" y="233000"/>
                  </a:lnTo>
                  <a:lnTo>
                    <a:pt x="8825" y="232260"/>
                  </a:lnTo>
                  <a:lnTo>
                    <a:pt x="8618" y="231587"/>
                  </a:lnTo>
                  <a:lnTo>
                    <a:pt x="8411" y="230915"/>
                  </a:lnTo>
                  <a:lnTo>
                    <a:pt x="8190" y="230309"/>
                  </a:lnTo>
                  <a:lnTo>
                    <a:pt x="7968" y="229771"/>
                  </a:lnTo>
                  <a:lnTo>
                    <a:pt x="7731" y="229232"/>
                  </a:lnTo>
                  <a:lnTo>
                    <a:pt x="7495" y="228761"/>
                  </a:lnTo>
                  <a:lnTo>
                    <a:pt x="7251" y="228358"/>
                  </a:lnTo>
                  <a:lnTo>
                    <a:pt x="7000" y="227988"/>
                  </a:lnTo>
                  <a:lnTo>
                    <a:pt x="6741" y="227651"/>
                  </a:lnTo>
                  <a:lnTo>
                    <a:pt x="6482" y="227416"/>
                  </a:lnTo>
                  <a:lnTo>
                    <a:pt x="6216" y="227214"/>
                  </a:lnTo>
                  <a:lnTo>
                    <a:pt x="5950" y="227046"/>
                  </a:lnTo>
                  <a:lnTo>
                    <a:pt x="5677" y="226945"/>
                  </a:lnTo>
                  <a:close/>
                  <a:moveTo>
                    <a:pt x="5115" y="340384"/>
                  </a:moveTo>
                  <a:lnTo>
                    <a:pt x="4842" y="340485"/>
                  </a:lnTo>
                  <a:lnTo>
                    <a:pt x="4568" y="340653"/>
                  </a:lnTo>
                  <a:lnTo>
                    <a:pt x="4295" y="340855"/>
                  </a:lnTo>
                  <a:lnTo>
                    <a:pt x="4036" y="341124"/>
                  </a:lnTo>
                  <a:lnTo>
                    <a:pt x="3777" y="341426"/>
                  </a:lnTo>
                  <a:lnTo>
                    <a:pt x="3526" y="341797"/>
                  </a:lnTo>
                  <a:lnTo>
                    <a:pt x="3275" y="342200"/>
                  </a:lnTo>
                  <a:lnTo>
                    <a:pt x="3038" y="342671"/>
                  </a:lnTo>
                  <a:lnTo>
                    <a:pt x="2802" y="343209"/>
                  </a:lnTo>
                  <a:lnTo>
                    <a:pt x="2580" y="343748"/>
                  </a:lnTo>
                  <a:lnTo>
                    <a:pt x="2359" y="344387"/>
                  </a:lnTo>
                  <a:lnTo>
                    <a:pt x="2152" y="345026"/>
                  </a:lnTo>
                  <a:lnTo>
                    <a:pt x="1945" y="345733"/>
                  </a:lnTo>
                  <a:lnTo>
                    <a:pt x="1752" y="346439"/>
                  </a:lnTo>
                  <a:lnTo>
                    <a:pt x="1568" y="347213"/>
                  </a:lnTo>
                  <a:lnTo>
                    <a:pt x="1390" y="348054"/>
                  </a:lnTo>
                  <a:lnTo>
                    <a:pt x="1220" y="348895"/>
                  </a:lnTo>
                  <a:lnTo>
                    <a:pt x="1058" y="349770"/>
                  </a:lnTo>
                  <a:lnTo>
                    <a:pt x="910" y="350678"/>
                  </a:lnTo>
                  <a:lnTo>
                    <a:pt x="770" y="351620"/>
                  </a:lnTo>
                  <a:lnTo>
                    <a:pt x="644" y="352595"/>
                  </a:lnTo>
                  <a:lnTo>
                    <a:pt x="526" y="353605"/>
                  </a:lnTo>
                  <a:lnTo>
                    <a:pt x="415" y="354648"/>
                  </a:lnTo>
                  <a:lnTo>
                    <a:pt x="326" y="355724"/>
                  </a:lnTo>
                  <a:lnTo>
                    <a:pt x="237" y="356801"/>
                  </a:lnTo>
                  <a:lnTo>
                    <a:pt x="171" y="357911"/>
                  </a:lnTo>
                  <a:lnTo>
                    <a:pt x="112" y="359021"/>
                  </a:lnTo>
                  <a:lnTo>
                    <a:pt x="60" y="360165"/>
                  </a:lnTo>
                  <a:lnTo>
                    <a:pt x="31" y="361342"/>
                  </a:lnTo>
                  <a:lnTo>
                    <a:pt x="8" y="362520"/>
                  </a:lnTo>
                  <a:lnTo>
                    <a:pt x="1" y="363697"/>
                  </a:lnTo>
                  <a:lnTo>
                    <a:pt x="8" y="364908"/>
                  </a:lnTo>
                  <a:lnTo>
                    <a:pt x="31" y="366086"/>
                  </a:lnTo>
                  <a:lnTo>
                    <a:pt x="60" y="367263"/>
                  </a:lnTo>
                  <a:lnTo>
                    <a:pt x="112" y="368407"/>
                  </a:lnTo>
                  <a:lnTo>
                    <a:pt x="171" y="369517"/>
                  </a:lnTo>
                  <a:lnTo>
                    <a:pt x="237" y="370627"/>
                  </a:lnTo>
                  <a:lnTo>
                    <a:pt x="326" y="371704"/>
                  </a:lnTo>
                  <a:lnTo>
                    <a:pt x="415" y="372780"/>
                  </a:lnTo>
                  <a:lnTo>
                    <a:pt x="526" y="373823"/>
                  </a:lnTo>
                  <a:lnTo>
                    <a:pt x="644" y="374799"/>
                  </a:lnTo>
                  <a:lnTo>
                    <a:pt x="770" y="375808"/>
                  </a:lnTo>
                  <a:lnTo>
                    <a:pt x="910" y="376750"/>
                  </a:lnTo>
                  <a:lnTo>
                    <a:pt x="1058" y="377658"/>
                  </a:lnTo>
                  <a:lnTo>
                    <a:pt x="1220" y="378533"/>
                  </a:lnTo>
                  <a:lnTo>
                    <a:pt x="1390" y="379374"/>
                  </a:lnTo>
                  <a:lnTo>
                    <a:pt x="1568" y="380215"/>
                  </a:lnTo>
                  <a:lnTo>
                    <a:pt x="1752" y="380989"/>
                  </a:lnTo>
                  <a:lnTo>
                    <a:pt x="1945" y="381695"/>
                  </a:lnTo>
                  <a:lnTo>
                    <a:pt x="2152" y="382402"/>
                  </a:lnTo>
                  <a:lnTo>
                    <a:pt x="2359" y="383041"/>
                  </a:lnTo>
                  <a:lnTo>
                    <a:pt x="2580" y="383680"/>
                  </a:lnTo>
                  <a:lnTo>
                    <a:pt x="2802" y="384218"/>
                  </a:lnTo>
                  <a:lnTo>
                    <a:pt x="3038" y="384757"/>
                  </a:lnTo>
                  <a:lnTo>
                    <a:pt x="3275" y="385228"/>
                  </a:lnTo>
                  <a:lnTo>
                    <a:pt x="3526" y="385631"/>
                  </a:lnTo>
                  <a:lnTo>
                    <a:pt x="3777" y="386001"/>
                  </a:lnTo>
                  <a:lnTo>
                    <a:pt x="4036" y="386304"/>
                  </a:lnTo>
                  <a:lnTo>
                    <a:pt x="4295" y="386573"/>
                  </a:lnTo>
                  <a:lnTo>
                    <a:pt x="4568" y="386775"/>
                  </a:lnTo>
                  <a:lnTo>
                    <a:pt x="4842" y="386943"/>
                  </a:lnTo>
                  <a:lnTo>
                    <a:pt x="5115" y="387044"/>
                  </a:lnTo>
                  <a:lnTo>
                    <a:pt x="5677" y="387044"/>
                  </a:lnTo>
                  <a:lnTo>
                    <a:pt x="5950" y="386943"/>
                  </a:lnTo>
                  <a:lnTo>
                    <a:pt x="6216" y="386775"/>
                  </a:lnTo>
                  <a:lnTo>
                    <a:pt x="6482" y="386573"/>
                  </a:lnTo>
                  <a:lnTo>
                    <a:pt x="6741" y="386304"/>
                  </a:lnTo>
                  <a:lnTo>
                    <a:pt x="7000" y="386001"/>
                  </a:lnTo>
                  <a:lnTo>
                    <a:pt x="7251" y="385631"/>
                  </a:lnTo>
                  <a:lnTo>
                    <a:pt x="7495" y="385228"/>
                  </a:lnTo>
                  <a:lnTo>
                    <a:pt x="7731" y="384757"/>
                  </a:lnTo>
                  <a:lnTo>
                    <a:pt x="7968" y="384218"/>
                  </a:lnTo>
                  <a:lnTo>
                    <a:pt x="8190" y="383680"/>
                  </a:lnTo>
                  <a:lnTo>
                    <a:pt x="8411" y="383041"/>
                  </a:lnTo>
                  <a:lnTo>
                    <a:pt x="8618" y="382402"/>
                  </a:lnTo>
                  <a:lnTo>
                    <a:pt x="8825" y="381695"/>
                  </a:lnTo>
                  <a:lnTo>
                    <a:pt x="9025" y="380989"/>
                  </a:lnTo>
                  <a:lnTo>
                    <a:pt x="9209" y="380215"/>
                  </a:lnTo>
                  <a:lnTo>
                    <a:pt x="9387" y="379374"/>
                  </a:lnTo>
                  <a:lnTo>
                    <a:pt x="9557" y="378533"/>
                  </a:lnTo>
                  <a:lnTo>
                    <a:pt x="9719" y="377658"/>
                  </a:lnTo>
                  <a:lnTo>
                    <a:pt x="9867" y="376750"/>
                  </a:lnTo>
                  <a:lnTo>
                    <a:pt x="10008" y="375808"/>
                  </a:lnTo>
                  <a:lnTo>
                    <a:pt x="10141" y="374799"/>
                  </a:lnTo>
                  <a:lnTo>
                    <a:pt x="10259" y="373823"/>
                  </a:lnTo>
                  <a:lnTo>
                    <a:pt x="10370" y="372780"/>
                  </a:lnTo>
                  <a:lnTo>
                    <a:pt x="10466" y="371704"/>
                  </a:lnTo>
                  <a:lnTo>
                    <a:pt x="10554" y="370627"/>
                  </a:lnTo>
                  <a:lnTo>
                    <a:pt x="10621" y="369517"/>
                  </a:lnTo>
                  <a:lnTo>
                    <a:pt x="10687" y="368407"/>
                  </a:lnTo>
                  <a:lnTo>
                    <a:pt x="10732" y="367263"/>
                  </a:lnTo>
                  <a:lnTo>
                    <a:pt x="10769" y="366086"/>
                  </a:lnTo>
                  <a:lnTo>
                    <a:pt x="10791" y="364908"/>
                  </a:lnTo>
                  <a:lnTo>
                    <a:pt x="10798" y="363697"/>
                  </a:lnTo>
                  <a:lnTo>
                    <a:pt x="10791" y="362520"/>
                  </a:lnTo>
                  <a:lnTo>
                    <a:pt x="10769" y="361342"/>
                  </a:lnTo>
                  <a:lnTo>
                    <a:pt x="10732" y="360165"/>
                  </a:lnTo>
                  <a:lnTo>
                    <a:pt x="10687" y="359021"/>
                  </a:lnTo>
                  <a:lnTo>
                    <a:pt x="10621" y="357911"/>
                  </a:lnTo>
                  <a:lnTo>
                    <a:pt x="10554" y="356801"/>
                  </a:lnTo>
                  <a:lnTo>
                    <a:pt x="10466" y="355724"/>
                  </a:lnTo>
                  <a:lnTo>
                    <a:pt x="10370" y="354648"/>
                  </a:lnTo>
                  <a:lnTo>
                    <a:pt x="10259" y="353605"/>
                  </a:lnTo>
                  <a:lnTo>
                    <a:pt x="10141" y="352595"/>
                  </a:lnTo>
                  <a:lnTo>
                    <a:pt x="10008" y="351620"/>
                  </a:lnTo>
                  <a:lnTo>
                    <a:pt x="9867" y="350678"/>
                  </a:lnTo>
                  <a:lnTo>
                    <a:pt x="9719" y="349770"/>
                  </a:lnTo>
                  <a:lnTo>
                    <a:pt x="9557" y="348895"/>
                  </a:lnTo>
                  <a:lnTo>
                    <a:pt x="9387" y="348054"/>
                  </a:lnTo>
                  <a:lnTo>
                    <a:pt x="9209" y="347213"/>
                  </a:lnTo>
                  <a:lnTo>
                    <a:pt x="9025" y="346439"/>
                  </a:lnTo>
                  <a:lnTo>
                    <a:pt x="8825" y="345733"/>
                  </a:lnTo>
                  <a:lnTo>
                    <a:pt x="8618" y="345026"/>
                  </a:lnTo>
                  <a:lnTo>
                    <a:pt x="8411" y="344387"/>
                  </a:lnTo>
                  <a:lnTo>
                    <a:pt x="8190" y="343748"/>
                  </a:lnTo>
                  <a:lnTo>
                    <a:pt x="7968" y="343209"/>
                  </a:lnTo>
                  <a:lnTo>
                    <a:pt x="7731" y="342671"/>
                  </a:lnTo>
                  <a:lnTo>
                    <a:pt x="7495" y="342200"/>
                  </a:lnTo>
                  <a:lnTo>
                    <a:pt x="7251" y="341797"/>
                  </a:lnTo>
                  <a:lnTo>
                    <a:pt x="7000" y="341426"/>
                  </a:lnTo>
                  <a:lnTo>
                    <a:pt x="6741" y="341124"/>
                  </a:lnTo>
                  <a:lnTo>
                    <a:pt x="6482" y="340855"/>
                  </a:lnTo>
                  <a:lnTo>
                    <a:pt x="6216" y="340653"/>
                  </a:lnTo>
                  <a:lnTo>
                    <a:pt x="5950" y="340485"/>
                  </a:lnTo>
                  <a:lnTo>
                    <a:pt x="5677" y="340384"/>
                  </a:lnTo>
                  <a:close/>
                  <a:moveTo>
                    <a:pt x="5396" y="453822"/>
                  </a:moveTo>
                  <a:lnTo>
                    <a:pt x="5115" y="453856"/>
                  </a:lnTo>
                  <a:lnTo>
                    <a:pt x="4842" y="453957"/>
                  </a:lnTo>
                  <a:lnTo>
                    <a:pt x="4568" y="454092"/>
                  </a:lnTo>
                  <a:lnTo>
                    <a:pt x="4295" y="454293"/>
                  </a:lnTo>
                  <a:lnTo>
                    <a:pt x="4036" y="454562"/>
                  </a:lnTo>
                  <a:lnTo>
                    <a:pt x="3777" y="454865"/>
                  </a:lnTo>
                  <a:lnTo>
                    <a:pt x="3526" y="455235"/>
                  </a:lnTo>
                  <a:lnTo>
                    <a:pt x="3275" y="455639"/>
                  </a:lnTo>
                  <a:lnTo>
                    <a:pt x="3038" y="456110"/>
                  </a:lnTo>
                  <a:lnTo>
                    <a:pt x="2802" y="456615"/>
                  </a:lnTo>
                  <a:lnTo>
                    <a:pt x="2580" y="457153"/>
                  </a:lnTo>
                  <a:lnTo>
                    <a:pt x="2359" y="457758"/>
                  </a:lnTo>
                  <a:lnTo>
                    <a:pt x="2152" y="458398"/>
                  </a:lnTo>
                  <a:lnTo>
                    <a:pt x="1945" y="459070"/>
                  </a:lnTo>
                  <a:lnTo>
                    <a:pt x="1752" y="459811"/>
                  </a:lnTo>
                  <a:lnTo>
                    <a:pt x="1568" y="460551"/>
                  </a:lnTo>
                  <a:lnTo>
                    <a:pt x="1390" y="461358"/>
                  </a:lnTo>
                  <a:lnTo>
                    <a:pt x="1220" y="462199"/>
                  </a:lnTo>
                  <a:lnTo>
                    <a:pt x="1058" y="463074"/>
                  </a:lnTo>
                  <a:lnTo>
                    <a:pt x="910" y="463982"/>
                  </a:lnTo>
                  <a:lnTo>
                    <a:pt x="770" y="464924"/>
                  </a:lnTo>
                  <a:lnTo>
                    <a:pt x="644" y="465900"/>
                  </a:lnTo>
                  <a:lnTo>
                    <a:pt x="526" y="466875"/>
                  </a:lnTo>
                  <a:lnTo>
                    <a:pt x="415" y="467918"/>
                  </a:lnTo>
                  <a:lnTo>
                    <a:pt x="326" y="468961"/>
                  </a:lnTo>
                  <a:lnTo>
                    <a:pt x="237" y="470038"/>
                  </a:lnTo>
                  <a:lnTo>
                    <a:pt x="171" y="471148"/>
                  </a:lnTo>
                  <a:lnTo>
                    <a:pt x="112" y="472258"/>
                  </a:lnTo>
                  <a:lnTo>
                    <a:pt x="60" y="473402"/>
                  </a:lnTo>
                  <a:lnTo>
                    <a:pt x="31" y="474579"/>
                  </a:lnTo>
                  <a:lnTo>
                    <a:pt x="8" y="475757"/>
                  </a:lnTo>
                  <a:lnTo>
                    <a:pt x="1" y="476934"/>
                  </a:lnTo>
                  <a:lnTo>
                    <a:pt x="8" y="478179"/>
                  </a:lnTo>
                  <a:lnTo>
                    <a:pt x="31" y="479356"/>
                  </a:lnTo>
                  <a:lnTo>
                    <a:pt x="60" y="480534"/>
                  </a:lnTo>
                  <a:lnTo>
                    <a:pt x="112" y="481711"/>
                  </a:lnTo>
                  <a:lnTo>
                    <a:pt x="171" y="482855"/>
                  </a:lnTo>
                  <a:lnTo>
                    <a:pt x="237" y="483965"/>
                  </a:lnTo>
                  <a:lnTo>
                    <a:pt x="326" y="485075"/>
                  </a:lnTo>
                  <a:lnTo>
                    <a:pt x="415" y="486152"/>
                  </a:lnTo>
                  <a:lnTo>
                    <a:pt x="526" y="487195"/>
                  </a:lnTo>
                  <a:lnTo>
                    <a:pt x="644" y="488204"/>
                  </a:lnTo>
                  <a:lnTo>
                    <a:pt x="770" y="489179"/>
                  </a:lnTo>
                  <a:lnTo>
                    <a:pt x="910" y="490155"/>
                  </a:lnTo>
                  <a:lnTo>
                    <a:pt x="1058" y="491063"/>
                  </a:lnTo>
                  <a:lnTo>
                    <a:pt x="1220" y="491972"/>
                  </a:lnTo>
                  <a:lnTo>
                    <a:pt x="1390" y="492813"/>
                  </a:lnTo>
                  <a:lnTo>
                    <a:pt x="1568" y="493620"/>
                  </a:lnTo>
                  <a:lnTo>
                    <a:pt x="1752" y="494394"/>
                  </a:lnTo>
                  <a:lnTo>
                    <a:pt x="1945" y="495134"/>
                  </a:lnTo>
                  <a:lnTo>
                    <a:pt x="2152" y="495840"/>
                  </a:lnTo>
                  <a:lnTo>
                    <a:pt x="2359" y="496513"/>
                  </a:lnTo>
                  <a:lnTo>
                    <a:pt x="2580" y="497119"/>
                  </a:lnTo>
                  <a:lnTo>
                    <a:pt x="2802" y="497691"/>
                  </a:lnTo>
                  <a:lnTo>
                    <a:pt x="3038" y="498195"/>
                  </a:lnTo>
                  <a:lnTo>
                    <a:pt x="3275" y="498666"/>
                  </a:lnTo>
                  <a:lnTo>
                    <a:pt x="3526" y="499104"/>
                  </a:lnTo>
                  <a:lnTo>
                    <a:pt x="3777" y="499474"/>
                  </a:lnTo>
                  <a:lnTo>
                    <a:pt x="4036" y="499777"/>
                  </a:lnTo>
                  <a:lnTo>
                    <a:pt x="4295" y="500046"/>
                  </a:lnTo>
                  <a:lnTo>
                    <a:pt x="4568" y="500248"/>
                  </a:lnTo>
                  <a:lnTo>
                    <a:pt x="4842" y="500382"/>
                  </a:lnTo>
                  <a:lnTo>
                    <a:pt x="5115" y="500483"/>
                  </a:lnTo>
                  <a:lnTo>
                    <a:pt x="5396" y="500517"/>
                  </a:lnTo>
                  <a:lnTo>
                    <a:pt x="5677" y="500483"/>
                  </a:lnTo>
                  <a:lnTo>
                    <a:pt x="5950" y="500382"/>
                  </a:lnTo>
                  <a:lnTo>
                    <a:pt x="6216" y="500248"/>
                  </a:lnTo>
                  <a:lnTo>
                    <a:pt x="6482" y="500046"/>
                  </a:lnTo>
                  <a:lnTo>
                    <a:pt x="6741" y="499777"/>
                  </a:lnTo>
                  <a:lnTo>
                    <a:pt x="7000" y="499474"/>
                  </a:lnTo>
                  <a:lnTo>
                    <a:pt x="7251" y="499104"/>
                  </a:lnTo>
                  <a:lnTo>
                    <a:pt x="7495" y="498666"/>
                  </a:lnTo>
                  <a:lnTo>
                    <a:pt x="7731" y="498195"/>
                  </a:lnTo>
                  <a:lnTo>
                    <a:pt x="7968" y="497691"/>
                  </a:lnTo>
                  <a:lnTo>
                    <a:pt x="8190" y="497119"/>
                  </a:lnTo>
                  <a:lnTo>
                    <a:pt x="8411" y="496513"/>
                  </a:lnTo>
                  <a:lnTo>
                    <a:pt x="8618" y="495840"/>
                  </a:lnTo>
                  <a:lnTo>
                    <a:pt x="8825" y="495134"/>
                  </a:lnTo>
                  <a:lnTo>
                    <a:pt x="9025" y="494394"/>
                  </a:lnTo>
                  <a:lnTo>
                    <a:pt x="9209" y="493620"/>
                  </a:lnTo>
                  <a:lnTo>
                    <a:pt x="9387" y="492813"/>
                  </a:lnTo>
                  <a:lnTo>
                    <a:pt x="9557" y="491972"/>
                  </a:lnTo>
                  <a:lnTo>
                    <a:pt x="9719" y="491063"/>
                  </a:lnTo>
                  <a:lnTo>
                    <a:pt x="9867" y="490155"/>
                  </a:lnTo>
                  <a:lnTo>
                    <a:pt x="10008" y="489179"/>
                  </a:lnTo>
                  <a:lnTo>
                    <a:pt x="10141" y="488204"/>
                  </a:lnTo>
                  <a:lnTo>
                    <a:pt x="10259" y="487195"/>
                  </a:lnTo>
                  <a:lnTo>
                    <a:pt x="10370" y="486152"/>
                  </a:lnTo>
                  <a:lnTo>
                    <a:pt x="10466" y="485075"/>
                  </a:lnTo>
                  <a:lnTo>
                    <a:pt x="10554" y="483965"/>
                  </a:lnTo>
                  <a:lnTo>
                    <a:pt x="10621" y="482855"/>
                  </a:lnTo>
                  <a:lnTo>
                    <a:pt x="10687" y="481711"/>
                  </a:lnTo>
                  <a:lnTo>
                    <a:pt x="10732" y="480534"/>
                  </a:lnTo>
                  <a:lnTo>
                    <a:pt x="10769" y="479356"/>
                  </a:lnTo>
                  <a:lnTo>
                    <a:pt x="10791" y="478179"/>
                  </a:lnTo>
                  <a:lnTo>
                    <a:pt x="10798" y="476934"/>
                  </a:lnTo>
                  <a:lnTo>
                    <a:pt x="10791" y="475757"/>
                  </a:lnTo>
                  <a:lnTo>
                    <a:pt x="10769" y="474579"/>
                  </a:lnTo>
                  <a:lnTo>
                    <a:pt x="10732" y="473402"/>
                  </a:lnTo>
                  <a:lnTo>
                    <a:pt x="10687" y="472258"/>
                  </a:lnTo>
                  <a:lnTo>
                    <a:pt x="10621" y="471148"/>
                  </a:lnTo>
                  <a:lnTo>
                    <a:pt x="10554" y="470038"/>
                  </a:lnTo>
                  <a:lnTo>
                    <a:pt x="10466" y="468961"/>
                  </a:lnTo>
                  <a:lnTo>
                    <a:pt x="10370" y="467918"/>
                  </a:lnTo>
                  <a:lnTo>
                    <a:pt x="10259" y="466875"/>
                  </a:lnTo>
                  <a:lnTo>
                    <a:pt x="10141" y="465900"/>
                  </a:lnTo>
                  <a:lnTo>
                    <a:pt x="10008" y="464924"/>
                  </a:lnTo>
                  <a:lnTo>
                    <a:pt x="9867" y="463982"/>
                  </a:lnTo>
                  <a:lnTo>
                    <a:pt x="9719" y="463074"/>
                  </a:lnTo>
                  <a:lnTo>
                    <a:pt x="9557" y="462199"/>
                  </a:lnTo>
                  <a:lnTo>
                    <a:pt x="9387" y="461358"/>
                  </a:lnTo>
                  <a:lnTo>
                    <a:pt x="9209" y="460551"/>
                  </a:lnTo>
                  <a:lnTo>
                    <a:pt x="9025" y="459811"/>
                  </a:lnTo>
                  <a:lnTo>
                    <a:pt x="8825" y="459070"/>
                  </a:lnTo>
                  <a:lnTo>
                    <a:pt x="8618" y="458398"/>
                  </a:lnTo>
                  <a:lnTo>
                    <a:pt x="8411" y="457758"/>
                  </a:lnTo>
                  <a:lnTo>
                    <a:pt x="8190" y="457153"/>
                  </a:lnTo>
                  <a:lnTo>
                    <a:pt x="7968" y="456615"/>
                  </a:lnTo>
                  <a:lnTo>
                    <a:pt x="7731" y="456110"/>
                  </a:lnTo>
                  <a:lnTo>
                    <a:pt x="7495" y="455639"/>
                  </a:lnTo>
                  <a:lnTo>
                    <a:pt x="7251" y="455235"/>
                  </a:lnTo>
                  <a:lnTo>
                    <a:pt x="7000" y="454865"/>
                  </a:lnTo>
                  <a:lnTo>
                    <a:pt x="6741" y="454562"/>
                  </a:lnTo>
                  <a:lnTo>
                    <a:pt x="6482" y="454293"/>
                  </a:lnTo>
                  <a:lnTo>
                    <a:pt x="6216" y="454092"/>
                  </a:lnTo>
                  <a:lnTo>
                    <a:pt x="5950" y="453957"/>
                  </a:lnTo>
                  <a:lnTo>
                    <a:pt x="5677" y="453856"/>
                  </a:lnTo>
                  <a:lnTo>
                    <a:pt x="5396" y="453822"/>
                  </a:lnTo>
                  <a:close/>
                  <a:moveTo>
                    <a:pt x="5115" y="567059"/>
                  </a:moveTo>
                  <a:lnTo>
                    <a:pt x="4842" y="567160"/>
                  </a:lnTo>
                  <a:lnTo>
                    <a:pt x="4568" y="567328"/>
                  </a:lnTo>
                  <a:lnTo>
                    <a:pt x="4295" y="567530"/>
                  </a:lnTo>
                  <a:lnTo>
                    <a:pt x="4036" y="567766"/>
                  </a:lnTo>
                  <a:lnTo>
                    <a:pt x="3777" y="568102"/>
                  </a:lnTo>
                  <a:lnTo>
                    <a:pt x="3526" y="568472"/>
                  </a:lnTo>
                  <a:lnTo>
                    <a:pt x="3275" y="568876"/>
                  </a:lnTo>
                  <a:lnTo>
                    <a:pt x="3038" y="569347"/>
                  </a:lnTo>
                  <a:lnTo>
                    <a:pt x="2802" y="569885"/>
                  </a:lnTo>
                  <a:lnTo>
                    <a:pt x="2580" y="570423"/>
                  </a:lnTo>
                  <a:lnTo>
                    <a:pt x="2359" y="571029"/>
                  </a:lnTo>
                  <a:lnTo>
                    <a:pt x="2152" y="571702"/>
                  </a:lnTo>
                  <a:lnTo>
                    <a:pt x="1945" y="572408"/>
                  </a:lnTo>
                  <a:lnTo>
                    <a:pt x="1752" y="573115"/>
                  </a:lnTo>
                  <a:lnTo>
                    <a:pt x="1568" y="573889"/>
                  </a:lnTo>
                  <a:lnTo>
                    <a:pt x="1390" y="574730"/>
                  </a:lnTo>
                  <a:lnTo>
                    <a:pt x="1220" y="575571"/>
                  </a:lnTo>
                  <a:lnTo>
                    <a:pt x="1058" y="576445"/>
                  </a:lnTo>
                  <a:lnTo>
                    <a:pt x="910" y="577354"/>
                  </a:lnTo>
                  <a:lnTo>
                    <a:pt x="770" y="578296"/>
                  </a:lnTo>
                  <a:lnTo>
                    <a:pt x="644" y="579271"/>
                  </a:lnTo>
                  <a:lnTo>
                    <a:pt x="526" y="580280"/>
                  </a:lnTo>
                  <a:lnTo>
                    <a:pt x="415" y="581323"/>
                  </a:lnTo>
                  <a:lnTo>
                    <a:pt x="326" y="582400"/>
                  </a:lnTo>
                  <a:lnTo>
                    <a:pt x="237" y="583476"/>
                  </a:lnTo>
                  <a:lnTo>
                    <a:pt x="171" y="584586"/>
                  </a:lnTo>
                  <a:lnTo>
                    <a:pt x="112" y="585697"/>
                  </a:lnTo>
                  <a:lnTo>
                    <a:pt x="60" y="586840"/>
                  </a:lnTo>
                  <a:lnTo>
                    <a:pt x="31" y="588018"/>
                  </a:lnTo>
                  <a:lnTo>
                    <a:pt x="8" y="589195"/>
                  </a:lnTo>
                  <a:lnTo>
                    <a:pt x="1" y="590373"/>
                  </a:lnTo>
                  <a:lnTo>
                    <a:pt x="8" y="591618"/>
                  </a:lnTo>
                  <a:lnTo>
                    <a:pt x="31" y="592795"/>
                  </a:lnTo>
                  <a:lnTo>
                    <a:pt x="60" y="593972"/>
                  </a:lnTo>
                  <a:lnTo>
                    <a:pt x="112" y="595150"/>
                  </a:lnTo>
                  <a:lnTo>
                    <a:pt x="171" y="596294"/>
                  </a:lnTo>
                  <a:lnTo>
                    <a:pt x="237" y="597404"/>
                  </a:lnTo>
                  <a:lnTo>
                    <a:pt x="326" y="598480"/>
                  </a:lnTo>
                  <a:lnTo>
                    <a:pt x="415" y="599557"/>
                  </a:lnTo>
                  <a:lnTo>
                    <a:pt x="526" y="600600"/>
                  </a:lnTo>
                  <a:lnTo>
                    <a:pt x="644" y="601609"/>
                  </a:lnTo>
                  <a:lnTo>
                    <a:pt x="770" y="602585"/>
                  </a:lnTo>
                  <a:lnTo>
                    <a:pt x="910" y="603527"/>
                  </a:lnTo>
                  <a:lnTo>
                    <a:pt x="1058" y="604435"/>
                  </a:lnTo>
                  <a:lnTo>
                    <a:pt x="1220" y="605310"/>
                  </a:lnTo>
                  <a:lnTo>
                    <a:pt x="1390" y="606151"/>
                  </a:lnTo>
                  <a:lnTo>
                    <a:pt x="1568" y="606958"/>
                  </a:lnTo>
                  <a:lnTo>
                    <a:pt x="1752" y="607732"/>
                  </a:lnTo>
                  <a:lnTo>
                    <a:pt x="1945" y="608472"/>
                  </a:lnTo>
                  <a:lnTo>
                    <a:pt x="2152" y="609145"/>
                  </a:lnTo>
                  <a:lnTo>
                    <a:pt x="2359" y="609784"/>
                  </a:lnTo>
                  <a:lnTo>
                    <a:pt x="2580" y="610389"/>
                  </a:lnTo>
                  <a:lnTo>
                    <a:pt x="2802" y="610961"/>
                  </a:lnTo>
                  <a:lnTo>
                    <a:pt x="3038" y="611466"/>
                  </a:lnTo>
                  <a:lnTo>
                    <a:pt x="3275" y="611937"/>
                  </a:lnTo>
                  <a:lnTo>
                    <a:pt x="3526" y="612341"/>
                  </a:lnTo>
                  <a:lnTo>
                    <a:pt x="3777" y="612711"/>
                  </a:lnTo>
                  <a:lnTo>
                    <a:pt x="4036" y="613013"/>
                  </a:lnTo>
                  <a:lnTo>
                    <a:pt x="4295" y="613249"/>
                  </a:lnTo>
                  <a:lnTo>
                    <a:pt x="4568" y="613451"/>
                  </a:lnTo>
                  <a:lnTo>
                    <a:pt x="4842" y="613619"/>
                  </a:lnTo>
                  <a:lnTo>
                    <a:pt x="5115" y="613686"/>
                  </a:lnTo>
                  <a:lnTo>
                    <a:pt x="5396" y="613720"/>
                  </a:lnTo>
                  <a:lnTo>
                    <a:pt x="5677" y="613686"/>
                  </a:lnTo>
                  <a:lnTo>
                    <a:pt x="5950" y="613619"/>
                  </a:lnTo>
                  <a:lnTo>
                    <a:pt x="6216" y="613451"/>
                  </a:lnTo>
                  <a:lnTo>
                    <a:pt x="6482" y="613249"/>
                  </a:lnTo>
                  <a:lnTo>
                    <a:pt x="6741" y="613013"/>
                  </a:lnTo>
                  <a:lnTo>
                    <a:pt x="7000" y="612711"/>
                  </a:lnTo>
                  <a:lnTo>
                    <a:pt x="7251" y="612341"/>
                  </a:lnTo>
                  <a:lnTo>
                    <a:pt x="7495" y="611937"/>
                  </a:lnTo>
                  <a:lnTo>
                    <a:pt x="7731" y="611466"/>
                  </a:lnTo>
                  <a:lnTo>
                    <a:pt x="7968" y="610961"/>
                  </a:lnTo>
                  <a:lnTo>
                    <a:pt x="8190" y="610389"/>
                  </a:lnTo>
                  <a:lnTo>
                    <a:pt x="8411" y="609784"/>
                  </a:lnTo>
                  <a:lnTo>
                    <a:pt x="8618" y="609145"/>
                  </a:lnTo>
                  <a:lnTo>
                    <a:pt x="8825" y="608472"/>
                  </a:lnTo>
                  <a:lnTo>
                    <a:pt x="9025" y="607732"/>
                  </a:lnTo>
                  <a:lnTo>
                    <a:pt x="9209" y="606958"/>
                  </a:lnTo>
                  <a:lnTo>
                    <a:pt x="9387" y="606151"/>
                  </a:lnTo>
                  <a:lnTo>
                    <a:pt x="9557" y="605310"/>
                  </a:lnTo>
                  <a:lnTo>
                    <a:pt x="9719" y="604435"/>
                  </a:lnTo>
                  <a:lnTo>
                    <a:pt x="9867" y="603527"/>
                  </a:lnTo>
                  <a:lnTo>
                    <a:pt x="10008" y="602585"/>
                  </a:lnTo>
                  <a:lnTo>
                    <a:pt x="10141" y="601609"/>
                  </a:lnTo>
                  <a:lnTo>
                    <a:pt x="10259" y="600600"/>
                  </a:lnTo>
                  <a:lnTo>
                    <a:pt x="10370" y="599557"/>
                  </a:lnTo>
                  <a:lnTo>
                    <a:pt x="10466" y="598480"/>
                  </a:lnTo>
                  <a:lnTo>
                    <a:pt x="10554" y="597404"/>
                  </a:lnTo>
                  <a:lnTo>
                    <a:pt x="10621" y="596294"/>
                  </a:lnTo>
                  <a:lnTo>
                    <a:pt x="10687" y="595150"/>
                  </a:lnTo>
                  <a:lnTo>
                    <a:pt x="10732" y="593972"/>
                  </a:lnTo>
                  <a:lnTo>
                    <a:pt x="10769" y="592795"/>
                  </a:lnTo>
                  <a:lnTo>
                    <a:pt x="10791" y="591618"/>
                  </a:lnTo>
                  <a:lnTo>
                    <a:pt x="10798" y="590373"/>
                  </a:lnTo>
                  <a:lnTo>
                    <a:pt x="10791" y="589195"/>
                  </a:lnTo>
                  <a:lnTo>
                    <a:pt x="10769" y="588018"/>
                  </a:lnTo>
                  <a:lnTo>
                    <a:pt x="10732" y="586840"/>
                  </a:lnTo>
                  <a:lnTo>
                    <a:pt x="10687" y="585697"/>
                  </a:lnTo>
                  <a:lnTo>
                    <a:pt x="10621" y="584586"/>
                  </a:lnTo>
                  <a:lnTo>
                    <a:pt x="10554" y="583476"/>
                  </a:lnTo>
                  <a:lnTo>
                    <a:pt x="10466" y="582400"/>
                  </a:lnTo>
                  <a:lnTo>
                    <a:pt x="10370" y="581323"/>
                  </a:lnTo>
                  <a:lnTo>
                    <a:pt x="10259" y="580280"/>
                  </a:lnTo>
                  <a:lnTo>
                    <a:pt x="10141" y="579271"/>
                  </a:lnTo>
                  <a:lnTo>
                    <a:pt x="10008" y="578296"/>
                  </a:lnTo>
                  <a:lnTo>
                    <a:pt x="9867" y="577354"/>
                  </a:lnTo>
                  <a:lnTo>
                    <a:pt x="9719" y="576445"/>
                  </a:lnTo>
                  <a:lnTo>
                    <a:pt x="9557" y="575571"/>
                  </a:lnTo>
                  <a:lnTo>
                    <a:pt x="9387" y="574730"/>
                  </a:lnTo>
                  <a:lnTo>
                    <a:pt x="9209" y="573889"/>
                  </a:lnTo>
                  <a:lnTo>
                    <a:pt x="9025" y="573115"/>
                  </a:lnTo>
                  <a:lnTo>
                    <a:pt x="8825" y="572408"/>
                  </a:lnTo>
                  <a:lnTo>
                    <a:pt x="8618" y="571702"/>
                  </a:lnTo>
                  <a:lnTo>
                    <a:pt x="8411" y="571029"/>
                  </a:lnTo>
                  <a:lnTo>
                    <a:pt x="8190" y="570423"/>
                  </a:lnTo>
                  <a:lnTo>
                    <a:pt x="7968" y="569885"/>
                  </a:lnTo>
                  <a:lnTo>
                    <a:pt x="7731" y="569347"/>
                  </a:lnTo>
                  <a:lnTo>
                    <a:pt x="7495" y="568876"/>
                  </a:lnTo>
                  <a:lnTo>
                    <a:pt x="7251" y="568472"/>
                  </a:lnTo>
                  <a:lnTo>
                    <a:pt x="7000" y="568102"/>
                  </a:lnTo>
                  <a:lnTo>
                    <a:pt x="6741" y="567766"/>
                  </a:lnTo>
                  <a:lnTo>
                    <a:pt x="6482" y="567530"/>
                  </a:lnTo>
                  <a:lnTo>
                    <a:pt x="6216" y="567328"/>
                  </a:lnTo>
                  <a:lnTo>
                    <a:pt x="5950" y="567160"/>
                  </a:lnTo>
                  <a:lnTo>
                    <a:pt x="5677"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7"/>
            <p:cNvSpPr/>
            <p:nvPr/>
          </p:nvSpPr>
          <p:spPr>
            <a:xfrm>
              <a:off x="11835774" y="1047749"/>
              <a:ext cx="55601" cy="876085"/>
            </a:xfrm>
            <a:custGeom>
              <a:avLst/>
              <a:gdLst/>
              <a:ahLst/>
              <a:cxnLst/>
              <a:rect l="l" t="t" r="r" b="b"/>
              <a:pathLst>
                <a:path w="10791" h="613720" extrusionOk="0">
                  <a:moveTo>
                    <a:pt x="5395" y="0"/>
                  </a:moveTo>
                  <a:lnTo>
                    <a:pt x="5114" y="34"/>
                  </a:lnTo>
                  <a:lnTo>
                    <a:pt x="4841" y="135"/>
                  </a:lnTo>
                  <a:lnTo>
                    <a:pt x="4568" y="269"/>
                  </a:lnTo>
                  <a:lnTo>
                    <a:pt x="4294" y="471"/>
                  </a:lnTo>
                  <a:lnTo>
                    <a:pt x="4035" y="740"/>
                  </a:lnTo>
                  <a:lnTo>
                    <a:pt x="3777" y="1043"/>
                  </a:lnTo>
                  <a:lnTo>
                    <a:pt x="3526" y="1413"/>
                  </a:lnTo>
                  <a:lnTo>
                    <a:pt x="3274" y="1850"/>
                  </a:lnTo>
                  <a:lnTo>
                    <a:pt x="3038" y="2321"/>
                  </a:lnTo>
                  <a:lnTo>
                    <a:pt x="2801" y="2826"/>
                  </a:lnTo>
                  <a:lnTo>
                    <a:pt x="2580" y="3398"/>
                  </a:lnTo>
                  <a:lnTo>
                    <a:pt x="2358" y="4003"/>
                  </a:lnTo>
                  <a:lnTo>
                    <a:pt x="2151" y="4643"/>
                  </a:lnTo>
                  <a:lnTo>
                    <a:pt x="1944" y="5349"/>
                  </a:lnTo>
                  <a:lnTo>
                    <a:pt x="1752" y="6089"/>
                  </a:lnTo>
                  <a:lnTo>
                    <a:pt x="1560" y="6863"/>
                  </a:lnTo>
                  <a:lnTo>
                    <a:pt x="1382" y="7670"/>
                  </a:lnTo>
                  <a:lnTo>
                    <a:pt x="1220" y="8511"/>
                  </a:lnTo>
                  <a:lnTo>
                    <a:pt x="1057" y="9420"/>
                  </a:lnTo>
                  <a:lnTo>
                    <a:pt x="909" y="10328"/>
                  </a:lnTo>
                  <a:lnTo>
                    <a:pt x="769" y="11270"/>
                  </a:lnTo>
                  <a:lnTo>
                    <a:pt x="643" y="12245"/>
                  </a:lnTo>
                  <a:lnTo>
                    <a:pt x="525" y="13255"/>
                  </a:lnTo>
                  <a:lnTo>
                    <a:pt x="414" y="14298"/>
                  </a:lnTo>
                  <a:lnTo>
                    <a:pt x="318" y="15340"/>
                  </a:lnTo>
                  <a:lnTo>
                    <a:pt x="237" y="16417"/>
                  </a:lnTo>
                  <a:lnTo>
                    <a:pt x="163" y="17527"/>
                  </a:lnTo>
                  <a:lnTo>
                    <a:pt x="104" y="18671"/>
                  </a:lnTo>
                  <a:lnTo>
                    <a:pt x="59" y="19815"/>
                  </a:lnTo>
                  <a:lnTo>
                    <a:pt x="30" y="20959"/>
                  </a:lnTo>
                  <a:lnTo>
                    <a:pt x="8" y="22136"/>
                  </a:lnTo>
                  <a:lnTo>
                    <a:pt x="0" y="23347"/>
                  </a:lnTo>
                  <a:lnTo>
                    <a:pt x="8" y="24558"/>
                  </a:lnTo>
                  <a:lnTo>
                    <a:pt x="30" y="25736"/>
                  </a:lnTo>
                  <a:lnTo>
                    <a:pt x="59" y="26879"/>
                  </a:lnTo>
                  <a:lnTo>
                    <a:pt x="104" y="28023"/>
                  </a:lnTo>
                  <a:lnTo>
                    <a:pt x="163" y="29167"/>
                  </a:lnTo>
                  <a:lnTo>
                    <a:pt x="237" y="30277"/>
                  </a:lnTo>
                  <a:lnTo>
                    <a:pt x="318" y="31354"/>
                  </a:lnTo>
                  <a:lnTo>
                    <a:pt x="414" y="32397"/>
                  </a:lnTo>
                  <a:lnTo>
                    <a:pt x="525" y="33440"/>
                  </a:lnTo>
                  <a:lnTo>
                    <a:pt x="643" y="34449"/>
                  </a:lnTo>
                  <a:lnTo>
                    <a:pt x="769" y="35424"/>
                  </a:lnTo>
                  <a:lnTo>
                    <a:pt x="909" y="36366"/>
                  </a:lnTo>
                  <a:lnTo>
                    <a:pt x="1057" y="37275"/>
                  </a:lnTo>
                  <a:lnTo>
                    <a:pt x="1220" y="38183"/>
                  </a:lnTo>
                  <a:lnTo>
                    <a:pt x="1382" y="39024"/>
                  </a:lnTo>
                  <a:lnTo>
                    <a:pt x="1560" y="39831"/>
                  </a:lnTo>
                  <a:lnTo>
                    <a:pt x="1752" y="40605"/>
                  </a:lnTo>
                  <a:lnTo>
                    <a:pt x="1944" y="41345"/>
                  </a:lnTo>
                  <a:lnTo>
                    <a:pt x="2151" y="42052"/>
                  </a:lnTo>
                  <a:lnTo>
                    <a:pt x="2358" y="42691"/>
                  </a:lnTo>
                  <a:lnTo>
                    <a:pt x="2580" y="43296"/>
                  </a:lnTo>
                  <a:lnTo>
                    <a:pt x="2801" y="43868"/>
                  </a:lnTo>
                  <a:lnTo>
                    <a:pt x="3038" y="44373"/>
                  </a:lnTo>
                  <a:lnTo>
                    <a:pt x="3274" y="44844"/>
                  </a:lnTo>
                  <a:lnTo>
                    <a:pt x="3526" y="45281"/>
                  </a:lnTo>
                  <a:lnTo>
                    <a:pt x="3777" y="45651"/>
                  </a:lnTo>
                  <a:lnTo>
                    <a:pt x="4035" y="45954"/>
                  </a:lnTo>
                  <a:lnTo>
                    <a:pt x="4294" y="46223"/>
                  </a:lnTo>
                  <a:lnTo>
                    <a:pt x="4568" y="46425"/>
                  </a:lnTo>
                  <a:lnTo>
                    <a:pt x="4841" y="46560"/>
                  </a:lnTo>
                  <a:lnTo>
                    <a:pt x="5114" y="46661"/>
                  </a:lnTo>
                  <a:lnTo>
                    <a:pt x="5395" y="46694"/>
                  </a:lnTo>
                  <a:lnTo>
                    <a:pt x="5676" y="46661"/>
                  </a:lnTo>
                  <a:lnTo>
                    <a:pt x="5950" y="46560"/>
                  </a:lnTo>
                  <a:lnTo>
                    <a:pt x="6216" y="46425"/>
                  </a:lnTo>
                  <a:lnTo>
                    <a:pt x="6482" y="46223"/>
                  </a:lnTo>
                  <a:lnTo>
                    <a:pt x="6740" y="45954"/>
                  </a:lnTo>
                  <a:lnTo>
                    <a:pt x="6999" y="45651"/>
                  </a:lnTo>
                  <a:lnTo>
                    <a:pt x="7250" y="45281"/>
                  </a:lnTo>
                  <a:lnTo>
                    <a:pt x="7494" y="44844"/>
                  </a:lnTo>
                  <a:lnTo>
                    <a:pt x="7731" y="44373"/>
                  </a:lnTo>
                  <a:lnTo>
                    <a:pt x="7960" y="43868"/>
                  </a:lnTo>
                  <a:lnTo>
                    <a:pt x="8189" y="43296"/>
                  </a:lnTo>
                  <a:lnTo>
                    <a:pt x="8411" y="42691"/>
                  </a:lnTo>
                  <a:lnTo>
                    <a:pt x="8618" y="42052"/>
                  </a:lnTo>
                  <a:lnTo>
                    <a:pt x="8824" y="41345"/>
                  </a:lnTo>
                  <a:lnTo>
                    <a:pt x="9017" y="40605"/>
                  </a:lnTo>
                  <a:lnTo>
                    <a:pt x="9209" y="39831"/>
                  </a:lnTo>
                  <a:lnTo>
                    <a:pt x="9386" y="39024"/>
                  </a:lnTo>
                  <a:lnTo>
                    <a:pt x="9556" y="38183"/>
                  </a:lnTo>
                  <a:lnTo>
                    <a:pt x="9719" y="37275"/>
                  </a:lnTo>
                  <a:lnTo>
                    <a:pt x="9867" y="36366"/>
                  </a:lnTo>
                  <a:lnTo>
                    <a:pt x="10007" y="35424"/>
                  </a:lnTo>
                  <a:lnTo>
                    <a:pt x="10140" y="34449"/>
                  </a:lnTo>
                  <a:lnTo>
                    <a:pt x="10258" y="33440"/>
                  </a:lnTo>
                  <a:lnTo>
                    <a:pt x="10369" y="32397"/>
                  </a:lnTo>
                  <a:lnTo>
                    <a:pt x="10465" y="31354"/>
                  </a:lnTo>
                  <a:lnTo>
                    <a:pt x="10546" y="30277"/>
                  </a:lnTo>
                  <a:lnTo>
                    <a:pt x="10620" y="29167"/>
                  </a:lnTo>
                  <a:lnTo>
                    <a:pt x="10687" y="28023"/>
                  </a:lnTo>
                  <a:lnTo>
                    <a:pt x="10731" y="26879"/>
                  </a:lnTo>
                  <a:lnTo>
                    <a:pt x="10768" y="25736"/>
                  </a:lnTo>
                  <a:lnTo>
                    <a:pt x="10790" y="24558"/>
                  </a:lnTo>
                  <a:lnTo>
                    <a:pt x="10790" y="23347"/>
                  </a:lnTo>
                  <a:lnTo>
                    <a:pt x="10790" y="22136"/>
                  </a:lnTo>
                  <a:lnTo>
                    <a:pt x="10768" y="20959"/>
                  </a:lnTo>
                  <a:lnTo>
                    <a:pt x="10731" y="19815"/>
                  </a:lnTo>
                  <a:lnTo>
                    <a:pt x="10687" y="18671"/>
                  </a:lnTo>
                  <a:lnTo>
                    <a:pt x="10620" y="17527"/>
                  </a:lnTo>
                  <a:lnTo>
                    <a:pt x="10546" y="16417"/>
                  </a:lnTo>
                  <a:lnTo>
                    <a:pt x="10465" y="15340"/>
                  </a:lnTo>
                  <a:lnTo>
                    <a:pt x="10369" y="14298"/>
                  </a:lnTo>
                  <a:lnTo>
                    <a:pt x="10258" y="13255"/>
                  </a:lnTo>
                  <a:lnTo>
                    <a:pt x="10140" y="12245"/>
                  </a:lnTo>
                  <a:lnTo>
                    <a:pt x="10007" y="11270"/>
                  </a:lnTo>
                  <a:lnTo>
                    <a:pt x="9867" y="10328"/>
                  </a:lnTo>
                  <a:lnTo>
                    <a:pt x="9719" y="9420"/>
                  </a:lnTo>
                  <a:lnTo>
                    <a:pt x="9556" y="8511"/>
                  </a:lnTo>
                  <a:lnTo>
                    <a:pt x="9386" y="7670"/>
                  </a:lnTo>
                  <a:lnTo>
                    <a:pt x="9209" y="6863"/>
                  </a:lnTo>
                  <a:lnTo>
                    <a:pt x="9017" y="6089"/>
                  </a:lnTo>
                  <a:lnTo>
                    <a:pt x="8824" y="5349"/>
                  </a:lnTo>
                  <a:lnTo>
                    <a:pt x="8618" y="4643"/>
                  </a:lnTo>
                  <a:lnTo>
                    <a:pt x="8411" y="4003"/>
                  </a:lnTo>
                  <a:lnTo>
                    <a:pt x="8189" y="3398"/>
                  </a:lnTo>
                  <a:lnTo>
                    <a:pt x="7960" y="2826"/>
                  </a:lnTo>
                  <a:lnTo>
                    <a:pt x="7731" y="2321"/>
                  </a:lnTo>
                  <a:lnTo>
                    <a:pt x="7494" y="1850"/>
                  </a:lnTo>
                  <a:lnTo>
                    <a:pt x="7250" y="1413"/>
                  </a:lnTo>
                  <a:lnTo>
                    <a:pt x="6999" y="1043"/>
                  </a:lnTo>
                  <a:lnTo>
                    <a:pt x="6740" y="740"/>
                  </a:lnTo>
                  <a:lnTo>
                    <a:pt x="6482" y="471"/>
                  </a:lnTo>
                  <a:lnTo>
                    <a:pt x="6216" y="269"/>
                  </a:lnTo>
                  <a:lnTo>
                    <a:pt x="5950" y="135"/>
                  </a:lnTo>
                  <a:lnTo>
                    <a:pt x="5676" y="34"/>
                  </a:lnTo>
                  <a:lnTo>
                    <a:pt x="5395" y="0"/>
                  </a:lnTo>
                  <a:close/>
                  <a:moveTo>
                    <a:pt x="5395" y="113472"/>
                  </a:moveTo>
                  <a:lnTo>
                    <a:pt x="5114" y="113506"/>
                  </a:lnTo>
                  <a:lnTo>
                    <a:pt x="4841" y="113573"/>
                  </a:lnTo>
                  <a:lnTo>
                    <a:pt x="4568" y="113742"/>
                  </a:lnTo>
                  <a:lnTo>
                    <a:pt x="4294" y="113943"/>
                  </a:lnTo>
                  <a:lnTo>
                    <a:pt x="4035" y="114213"/>
                  </a:lnTo>
                  <a:lnTo>
                    <a:pt x="3777" y="114515"/>
                  </a:lnTo>
                  <a:lnTo>
                    <a:pt x="3526" y="114885"/>
                  </a:lnTo>
                  <a:lnTo>
                    <a:pt x="3274" y="115323"/>
                  </a:lnTo>
                  <a:lnTo>
                    <a:pt x="3038" y="115794"/>
                  </a:lnTo>
                  <a:lnTo>
                    <a:pt x="2801" y="116298"/>
                  </a:lnTo>
                  <a:lnTo>
                    <a:pt x="2580" y="116870"/>
                  </a:lnTo>
                  <a:lnTo>
                    <a:pt x="2358" y="117476"/>
                  </a:lnTo>
                  <a:lnTo>
                    <a:pt x="2151" y="118115"/>
                  </a:lnTo>
                  <a:lnTo>
                    <a:pt x="1944" y="118821"/>
                  </a:lnTo>
                  <a:lnTo>
                    <a:pt x="1752" y="119562"/>
                  </a:lnTo>
                  <a:lnTo>
                    <a:pt x="1560" y="120335"/>
                  </a:lnTo>
                  <a:lnTo>
                    <a:pt x="1382" y="121143"/>
                  </a:lnTo>
                  <a:lnTo>
                    <a:pt x="1220" y="121984"/>
                  </a:lnTo>
                  <a:lnTo>
                    <a:pt x="1057" y="122858"/>
                  </a:lnTo>
                  <a:lnTo>
                    <a:pt x="909" y="123800"/>
                  </a:lnTo>
                  <a:lnTo>
                    <a:pt x="769" y="124742"/>
                  </a:lnTo>
                  <a:lnTo>
                    <a:pt x="643" y="125718"/>
                  </a:lnTo>
                  <a:lnTo>
                    <a:pt x="525" y="126727"/>
                  </a:lnTo>
                  <a:lnTo>
                    <a:pt x="414" y="127736"/>
                  </a:lnTo>
                  <a:lnTo>
                    <a:pt x="318" y="128813"/>
                  </a:lnTo>
                  <a:lnTo>
                    <a:pt x="237" y="129889"/>
                  </a:lnTo>
                  <a:lnTo>
                    <a:pt x="163" y="131000"/>
                  </a:lnTo>
                  <a:lnTo>
                    <a:pt x="104" y="132110"/>
                  </a:lnTo>
                  <a:lnTo>
                    <a:pt x="59" y="133254"/>
                  </a:lnTo>
                  <a:lnTo>
                    <a:pt x="30" y="134431"/>
                  </a:lnTo>
                  <a:lnTo>
                    <a:pt x="8" y="135608"/>
                  </a:lnTo>
                  <a:lnTo>
                    <a:pt x="0" y="136820"/>
                  </a:lnTo>
                  <a:lnTo>
                    <a:pt x="8" y="137997"/>
                  </a:lnTo>
                  <a:lnTo>
                    <a:pt x="30" y="139174"/>
                  </a:lnTo>
                  <a:lnTo>
                    <a:pt x="59" y="140352"/>
                  </a:lnTo>
                  <a:lnTo>
                    <a:pt x="104" y="141496"/>
                  </a:lnTo>
                  <a:lnTo>
                    <a:pt x="163" y="142640"/>
                  </a:lnTo>
                  <a:lnTo>
                    <a:pt x="237" y="143716"/>
                  </a:lnTo>
                  <a:lnTo>
                    <a:pt x="318" y="144826"/>
                  </a:lnTo>
                  <a:lnTo>
                    <a:pt x="414" y="145869"/>
                  </a:lnTo>
                  <a:lnTo>
                    <a:pt x="525" y="146912"/>
                  </a:lnTo>
                  <a:lnTo>
                    <a:pt x="643" y="147921"/>
                  </a:lnTo>
                  <a:lnTo>
                    <a:pt x="769" y="148897"/>
                  </a:lnTo>
                  <a:lnTo>
                    <a:pt x="909" y="149839"/>
                  </a:lnTo>
                  <a:lnTo>
                    <a:pt x="1057" y="150747"/>
                  </a:lnTo>
                  <a:lnTo>
                    <a:pt x="1220" y="151622"/>
                  </a:lnTo>
                  <a:lnTo>
                    <a:pt x="1382" y="152496"/>
                  </a:lnTo>
                  <a:lnTo>
                    <a:pt x="1560" y="153304"/>
                  </a:lnTo>
                  <a:lnTo>
                    <a:pt x="1752" y="154078"/>
                  </a:lnTo>
                  <a:lnTo>
                    <a:pt x="1944" y="154818"/>
                  </a:lnTo>
                  <a:lnTo>
                    <a:pt x="2151" y="155491"/>
                  </a:lnTo>
                  <a:lnTo>
                    <a:pt x="2358" y="156163"/>
                  </a:lnTo>
                  <a:lnTo>
                    <a:pt x="2580" y="156769"/>
                  </a:lnTo>
                  <a:lnTo>
                    <a:pt x="2801" y="157341"/>
                  </a:lnTo>
                  <a:lnTo>
                    <a:pt x="3038" y="157845"/>
                  </a:lnTo>
                  <a:lnTo>
                    <a:pt x="3274" y="158316"/>
                  </a:lnTo>
                  <a:lnTo>
                    <a:pt x="3526" y="158720"/>
                  </a:lnTo>
                  <a:lnTo>
                    <a:pt x="3777" y="159090"/>
                  </a:lnTo>
                  <a:lnTo>
                    <a:pt x="4035" y="159427"/>
                  </a:lnTo>
                  <a:lnTo>
                    <a:pt x="4294" y="159696"/>
                  </a:lnTo>
                  <a:lnTo>
                    <a:pt x="4568" y="159898"/>
                  </a:lnTo>
                  <a:lnTo>
                    <a:pt x="4841" y="160032"/>
                  </a:lnTo>
                  <a:lnTo>
                    <a:pt x="5114" y="160133"/>
                  </a:lnTo>
                  <a:lnTo>
                    <a:pt x="5395"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0" y="157341"/>
                  </a:lnTo>
                  <a:lnTo>
                    <a:pt x="8189" y="156769"/>
                  </a:lnTo>
                  <a:lnTo>
                    <a:pt x="8411" y="156163"/>
                  </a:lnTo>
                  <a:lnTo>
                    <a:pt x="8618" y="155491"/>
                  </a:lnTo>
                  <a:lnTo>
                    <a:pt x="8824" y="154818"/>
                  </a:lnTo>
                  <a:lnTo>
                    <a:pt x="9017" y="154078"/>
                  </a:lnTo>
                  <a:lnTo>
                    <a:pt x="9209" y="153304"/>
                  </a:lnTo>
                  <a:lnTo>
                    <a:pt x="9386" y="152496"/>
                  </a:lnTo>
                  <a:lnTo>
                    <a:pt x="9556" y="151622"/>
                  </a:lnTo>
                  <a:lnTo>
                    <a:pt x="9719" y="150747"/>
                  </a:lnTo>
                  <a:lnTo>
                    <a:pt x="9867" y="149839"/>
                  </a:lnTo>
                  <a:lnTo>
                    <a:pt x="10007" y="148897"/>
                  </a:lnTo>
                  <a:lnTo>
                    <a:pt x="10140" y="147921"/>
                  </a:lnTo>
                  <a:lnTo>
                    <a:pt x="10258" y="146912"/>
                  </a:lnTo>
                  <a:lnTo>
                    <a:pt x="10369" y="145869"/>
                  </a:lnTo>
                  <a:lnTo>
                    <a:pt x="10465" y="144826"/>
                  </a:lnTo>
                  <a:lnTo>
                    <a:pt x="10546" y="143716"/>
                  </a:lnTo>
                  <a:lnTo>
                    <a:pt x="10620" y="142640"/>
                  </a:lnTo>
                  <a:lnTo>
                    <a:pt x="10687" y="141496"/>
                  </a:lnTo>
                  <a:lnTo>
                    <a:pt x="10731" y="140352"/>
                  </a:lnTo>
                  <a:lnTo>
                    <a:pt x="10768" y="139174"/>
                  </a:lnTo>
                  <a:lnTo>
                    <a:pt x="10790" y="137997"/>
                  </a:lnTo>
                  <a:lnTo>
                    <a:pt x="10790" y="136820"/>
                  </a:lnTo>
                  <a:lnTo>
                    <a:pt x="10790" y="135608"/>
                  </a:lnTo>
                  <a:lnTo>
                    <a:pt x="10768" y="134431"/>
                  </a:lnTo>
                  <a:lnTo>
                    <a:pt x="10731" y="133254"/>
                  </a:lnTo>
                  <a:lnTo>
                    <a:pt x="10687" y="132110"/>
                  </a:lnTo>
                  <a:lnTo>
                    <a:pt x="10620" y="131000"/>
                  </a:lnTo>
                  <a:lnTo>
                    <a:pt x="10546" y="129889"/>
                  </a:lnTo>
                  <a:lnTo>
                    <a:pt x="10465" y="128813"/>
                  </a:lnTo>
                  <a:lnTo>
                    <a:pt x="10369" y="127736"/>
                  </a:lnTo>
                  <a:lnTo>
                    <a:pt x="10258" y="126727"/>
                  </a:lnTo>
                  <a:lnTo>
                    <a:pt x="10140" y="125718"/>
                  </a:lnTo>
                  <a:lnTo>
                    <a:pt x="10007" y="124742"/>
                  </a:lnTo>
                  <a:lnTo>
                    <a:pt x="9867" y="123800"/>
                  </a:lnTo>
                  <a:lnTo>
                    <a:pt x="9719" y="122858"/>
                  </a:lnTo>
                  <a:lnTo>
                    <a:pt x="9556" y="121984"/>
                  </a:lnTo>
                  <a:lnTo>
                    <a:pt x="9386" y="121143"/>
                  </a:lnTo>
                  <a:lnTo>
                    <a:pt x="9209" y="120335"/>
                  </a:lnTo>
                  <a:lnTo>
                    <a:pt x="9017" y="119562"/>
                  </a:lnTo>
                  <a:lnTo>
                    <a:pt x="8824" y="118821"/>
                  </a:lnTo>
                  <a:lnTo>
                    <a:pt x="8618" y="118115"/>
                  </a:lnTo>
                  <a:lnTo>
                    <a:pt x="8411" y="117476"/>
                  </a:lnTo>
                  <a:lnTo>
                    <a:pt x="8189" y="116870"/>
                  </a:lnTo>
                  <a:lnTo>
                    <a:pt x="7960"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395" y="113472"/>
                  </a:lnTo>
                  <a:close/>
                  <a:moveTo>
                    <a:pt x="5114" y="226945"/>
                  </a:moveTo>
                  <a:lnTo>
                    <a:pt x="4841" y="227046"/>
                  </a:lnTo>
                  <a:lnTo>
                    <a:pt x="4568" y="227214"/>
                  </a:lnTo>
                  <a:lnTo>
                    <a:pt x="4294" y="227416"/>
                  </a:lnTo>
                  <a:lnTo>
                    <a:pt x="4035" y="227651"/>
                  </a:lnTo>
                  <a:lnTo>
                    <a:pt x="3777" y="227988"/>
                  </a:lnTo>
                  <a:lnTo>
                    <a:pt x="3526" y="228358"/>
                  </a:lnTo>
                  <a:lnTo>
                    <a:pt x="3274" y="228761"/>
                  </a:lnTo>
                  <a:lnTo>
                    <a:pt x="3038" y="229232"/>
                  </a:lnTo>
                  <a:lnTo>
                    <a:pt x="2801" y="229771"/>
                  </a:lnTo>
                  <a:lnTo>
                    <a:pt x="2580" y="230309"/>
                  </a:lnTo>
                  <a:lnTo>
                    <a:pt x="2358" y="230915"/>
                  </a:lnTo>
                  <a:lnTo>
                    <a:pt x="2151" y="231587"/>
                  </a:lnTo>
                  <a:lnTo>
                    <a:pt x="1944" y="232260"/>
                  </a:lnTo>
                  <a:lnTo>
                    <a:pt x="1752" y="233000"/>
                  </a:lnTo>
                  <a:lnTo>
                    <a:pt x="1560" y="233774"/>
                  </a:lnTo>
                  <a:lnTo>
                    <a:pt x="1382" y="234581"/>
                  </a:lnTo>
                  <a:lnTo>
                    <a:pt x="1220" y="235422"/>
                  </a:lnTo>
                  <a:lnTo>
                    <a:pt x="1057" y="236331"/>
                  </a:lnTo>
                  <a:lnTo>
                    <a:pt x="909" y="237239"/>
                  </a:lnTo>
                  <a:lnTo>
                    <a:pt x="769" y="238181"/>
                  </a:lnTo>
                  <a:lnTo>
                    <a:pt x="643" y="239157"/>
                  </a:lnTo>
                  <a:lnTo>
                    <a:pt x="525" y="240166"/>
                  </a:lnTo>
                  <a:lnTo>
                    <a:pt x="414" y="241209"/>
                  </a:lnTo>
                  <a:lnTo>
                    <a:pt x="318" y="242252"/>
                  </a:lnTo>
                  <a:lnTo>
                    <a:pt x="237" y="243328"/>
                  </a:lnTo>
                  <a:lnTo>
                    <a:pt x="163" y="244438"/>
                  </a:lnTo>
                  <a:lnTo>
                    <a:pt x="104" y="245582"/>
                  </a:lnTo>
                  <a:lnTo>
                    <a:pt x="59" y="246726"/>
                  </a:lnTo>
                  <a:lnTo>
                    <a:pt x="30" y="247903"/>
                  </a:lnTo>
                  <a:lnTo>
                    <a:pt x="8" y="249081"/>
                  </a:lnTo>
                  <a:lnTo>
                    <a:pt x="0" y="250258"/>
                  </a:lnTo>
                  <a:lnTo>
                    <a:pt x="8" y="251469"/>
                  </a:lnTo>
                  <a:lnTo>
                    <a:pt x="30" y="252647"/>
                  </a:lnTo>
                  <a:lnTo>
                    <a:pt x="59" y="253824"/>
                  </a:lnTo>
                  <a:lnTo>
                    <a:pt x="104" y="254968"/>
                  </a:lnTo>
                  <a:lnTo>
                    <a:pt x="163" y="256078"/>
                  </a:lnTo>
                  <a:lnTo>
                    <a:pt x="237" y="257188"/>
                  </a:lnTo>
                  <a:lnTo>
                    <a:pt x="318" y="258265"/>
                  </a:lnTo>
                  <a:lnTo>
                    <a:pt x="414" y="259341"/>
                  </a:lnTo>
                  <a:lnTo>
                    <a:pt x="525" y="260384"/>
                  </a:lnTo>
                  <a:lnTo>
                    <a:pt x="643" y="261360"/>
                  </a:lnTo>
                  <a:lnTo>
                    <a:pt x="769" y="262336"/>
                  </a:lnTo>
                  <a:lnTo>
                    <a:pt x="909" y="263311"/>
                  </a:lnTo>
                  <a:lnTo>
                    <a:pt x="1057" y="264220"/>
                  </a:lnTo>
                  <a:lnTo>
                    <a:pt x="1220" y="265094"/>
                  </a:lnTo>
                  <a:lnTo>
                    <a:pt x="1382" y="265935"/>
                  </a:lnTo>
                  <a:lnTo>
                    <a:pt x="1560" y="266743"/>
                  </a:lnTo>
                  <a:lnTo>
                    <a:pt x="1752" y="267516"/>
                  </a:lnTo>
                  <a:lnTo>
                    <a:pt x="1944" y="268256"/>
                  </a:lnTo>
                  <a:lnTo>
                    <a:pt x="2151" y="268963"/>
                  </a:lnTo>
                  <a:lnTo>
                    <a:pt x="2358" y="269602"/>
                  </a:lnTo>
                  <a:lnTo>
                    <a:pt x="2580" y="270208"/>
                  </a:lnTo>
                  <a:lnTo>
                    <a:pt x="2801" y="270780"/>
                  </a:lnTo>
                  <a:lnTo>
                    <a:pt x="3038" y="271318"/>
                  </a:lnTo>
                  <a:lnTo>
                    <a:pt x="3274" y="271789"/>
                  </a:lnTo>
                  <a:lnTo>
                    <a:pt x="3526" y="272193"/>
                  </a:lnTo>
                  <a:lnTo>
                    <a:pt x="3777" y="272563"/>
                  </a:lnTo>
                  <a:lnTo>
                    <a:pt x="4035" y="272865"/>
                  </a:lnTo>
                  <a:lnTo>
                    <a:pt x="4294" y="273134"/>
                  </a:lnTo>
                  <a:lnTo>
                    <a:pt x="4568" y="273336"/>
                  </a:lnTo>
                  <a:lnTo>
                    <a:pt x="4841" y="273505"/>
                  </a:lnTo>
                  <a:lnTo>
                    <a:pt x="5114" y="273572"/>
                  </a:lnTo>
                  <a:lnTo>
                    <a:pt x="5395"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0" y="270780"/>
                  </a:lnTo>
                  <a:lnTo>
                    <a:pt x="8189" y="270208"/>
                  </a:lnTo>
                  <a:lnTo>
                    <a:pt x="8411" y="269602"/>
                  </a:lnTo>
                  <a:lnTo>
                    <a:pt x="8618" y="268963"/>
                  </a:lnTo>
                  <a:lnTo>
                    <a:pt x="8824" y="268256"/>
                  </a:lnTo>
                  <a:lnTo>
                    <a:pt x="9017" y="267516"/>
                  </a:lnTo>
                  <a:lnTo>
                    <a:pt x="9209" y="266743"/>
                  </a:lnTo>
                  <a:lnTo>
                    <a:pt x="9386" y="265935"/>
                  </a:lnTo>
                  <a:lnTo>
                    <a:pt x="9556" y="265094"/>
                  </a:lnTo>
                  <a:lnTo>
                    <a:pt x="9719" y="264220"/>
                  </a:lnTo>
                  <a:lnTo>
                    <a:pt x="9867" y="263311"/>
                  </a:lnTo>
                  <a:lnTo>
                    <a:pt x="10007" y="262336"/>
                  </a:lnTo>
                  <a:lnTo>
                    <a:pt x="10140" y="261360"/>
                  </a:lnTo>
                  <a:lnTo>
                    <a:pt x="10258" y="260384"/>
                  </a:lnTo>
                  <a:lnTo>
                    <a:pt x="10369" y="259341"/>
                  </a:lnTo>
                  <a:lnTo>
                    <a:pt x="10465" y="258265"/>
                  </a:lnTo>
                  <a:lnTo>
                    <a:pt x="10546" y="257188"/>
                  </a:lnTo>
                  <a:lnTo>
                    <a:pt x="10620" y="256078"/>
                  </a:lnTo>
                  <a:lnTo>
                    <a:pt x="10687" y="254968"/>
                  </a:lnTo>
                  <a:lnTo>
                    <a:pt x="10731" y="253824"/>
                  </a:lnTo>
                  <a:lnTo>
                    <a:pt x="10768" y="252647"/>
                  </a:lnTo>
                  <a:lnTo>
                    <a:pt x="10790" y="251469"/>
                  </a:lnTo>
                  <a:lnTo>
                    <a:pt x="10790" y="250258"/>
                  </a:lnTo>
                  <a:lnTo>
                    <a:pt x="10790" y="249081"/>
                  </a:lnTo>
                  <a:lnTo>
                    <a:pt x="10768" y="247903"/>
                  </a:lnTo>
                  <a:lnTo>
                    <a:pt x="10731" y="246726"/>
                  </a:lnTo>
                  <a:lnTo>
                    <a:pt x="10687" y="245582"/>
                  </a:lnTo>
                  <a:lnTo>
                    <a:pt x="10620" y="244438"/>
                  </a:lnTo>
                  <a:lnTo>
                    <a:pt x="10546" y="243328"/>
                  </a:lnTo>
                  <a:lnTo>
                    <a:pt x="10465" y="242252"/>
                  </a:lnTo>
                  <a:lnTo>
                    <a:pt x="10369" y="241209"/>
                  </a:lnTo>
                  <a:lnTo>
                    <a:pt x="10258" y="240166"/>
                  </a:lnTo>
                  <a:lnTo>
                    <a:pt x="10140" y="239157"/>
                  </a:lnTo>
                  <a:lnTo>
                    <a:pt x="10007" y="238181"/>
                  </a:lnTo>
                  <a:lnTo>
                    <a:pt x="9867" y="237239"/>
                  </a:lnTo>
                  <a:lnTo>
                    <a:pt x="9719" y="236331"/>
                  </a:lnTo>
                  <a:lnTo>
                    <a:pt x="9556" y="235422"/>
                  </a:lnTo>
                  <a:lnTo>
                    <a:pt x="9386" y="234581"/>
                  </a:lnTo>
                  <a:lnTo>
                    <a:pt x="9209" y="233774"/>
                  </a:lnTo>
                  <a:lnTo>
                    <a:pt x="9017" y="233000"/>
                  </a:lnTo>
                  <a:lnTo>
                    <a:pt x="8824" y="232260"/>
                  </a:lnTo>
                  <a:lnTo>
                    <a:pt x="8618" y="231587"/>
                  </a:lnTo>
                  <a:lnTo>
                    <a:pt x="8411" y="230915"/>
                  </a:lnTo>
                  <a:lnTo>
                    <a:pt x="8189" y="230309"/>
                  </a:lnTo>
                  <a:lnTo>
                    <a:pt x="7960"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14" y="340384"/>
                  </a:moveTo>
                  <a:lnTo>
                    <a:pt x="4841" y="340485"/>
                  </a:lnTo>
                  <a:lnTo>
                    <a:pt x="4568" y="340653"/>
                  </a:lnTo>
                  <a:lnTo>
                    <a:pt x="4294" y="340855"/>
                  </a:lnTo>
                  <a:lnTo>
                    <a:pt x="4035" y="341124"/>
                  </a:lnTo>
                  <a:lnTo>
                    <a:pt x="3777" y="341426"/>
                  </a:lnTo>
                  <a:lnTo>
                    <a:pt x="3526" y="341797"/>
                  </a:lnTo>
                  <a:lnTo>
                    <a:pt x="3274" y="342200"/>
                  </a:lnTo>
                  <a:lnTo>
                    <a:pt x="3038" y="342671"/>
                  </a:lnTo>
                  <a:lnTo>
                    <a:pt x="2801" y="343209"/>
                  </a:lnTo>
                  <a:lnTo>
                    <a:pt x="2580" y="343748"/>
                  </a:lnTo>
                  <a:lnTo>
                    <a:pt x="2358" y="344387"/>
                  </a:lnTo>
                  <a:lnTo>
                    <a:pt x="2151" y="345026"/>
                  </a:lnTo>
                  <a:lnTo>
                    <a:pt x="1944" y="345733"/>
                  </a:lnTo>
                  <a:lnTo>
                    <a:pt x="1752" y="346439"/>
                  </a:lnTo>
                  <a:lnTo>
                    <a:pt x="1560" y="347213"/>
                  </a:lnTo>
                  <a:lnTo>
                    <a:pt x="1382" y="348054"/>
                  </a:lnTo>
                  <a:lnTo>
                    <a:pt x="1220" y="348895"/>
                  </a:lnTo>
                  <a:lnTo>
                    <a:pt x="1057" y="349770"/>
                  </a:lnTo>
                  <a:lnTo>
                    <a:pt x="909" y="350678"/>
                  </a:lnTo>
                  <a:lnTo>
                    <a:pt x="769" y="351620"/>
                  </a:lnTo>
                  <a:lnTo>
                    <a:pt x="643" y="352595"/>
                  </a:lnTo>
                  <a:lnTo>
                    <a:pt x="525" y="353605"/>
                  </a:lnTo>
                  <a:lnTo>
                    <a:pt x="414" y="354648"/>
                  </a:lnTo>
                  <a:lnTo>
                    <a:pt x="318" y="355724"/>
                  </a:lnTo>
                  <a:lnTo>
                    <a:pt x="237" y="356801"/>
                  </a:lnTo>
                  <a:lnTo>
                    <a:pt x="163" y="357911"/>
                  </a:lnTo>
                  <a:lnTo>
                    <a:pt x="104" y="359021"/>
                  </a:lnTo>
                  <a:lnTo>
                    <a:pt x="59" y="360165"/>
                  </a:lnTo>
                  <a:lnTo>
                    <a:pt x="30" y="361342"/>
                  </a:lnTo>
                  <a:lnTo>
                    <a:pt x="8" y="362520"/>
                  </a:lnTo>
                  <a:lnTo>
                    <a:pt x="0" y="363697"/>
                  </a:lnTo>
                  <a:lnTo>
                    <a:pt x="8" y="364908"/>
                  </a:lnTo>
                  <a:lnTo>
                    <a:pt x="30" y="366086"/>
                  </a:lnTo>
                  <a:lnTo>
                    <a:pt x="59" y="367263"/>
                  </a:lnTo>
                  <a:lnTo>
                    <a:pt x="104" y="368407"/>
                  </a:lnTo>
                  <a:lnTo>
                    <a:pt x="163" y="369517"/>
                  </a:lnTo>
                  <a:lnTo>
                    <a:pt x="237" y="370627"/>
                  </a:lnTo>
                  <a:lnTo>
                    <a:pt x="318" y="371704"/>
                  </a:lnTo>
                  <a:lnTo>
                    <a:pt x="414" y="372780"/>
                  </a:lnTo>
                  <a:lnTo>
                    <a:pt x="525" y="373823"/>
                  </a:lnTo>
                  <a:lnTo>
                    <a:pt x="643" y="374799"/>
                  </a:lnTo>
                  <a:lnTo>
                    <a:pt x="769" y="375808"/>
                  </a:lnTo>
                  <a:lnTo>
                    <a:pt x="909" y="376750"/>
                  </a:lnTo>
                  <a:lnTo>
                    <a:pt x="1057" y="377658"/>
                  </a:lnTo>
                  <a:lnTo>
                    <a:pt x="1220" y="378533"/>
                  </a:lnTo>
                  <a:lnTo>
                    <a:pt x="1382" y="379374"/>
                  </a:lnTo>
                  <a:lnTo>
                    <a:pt x="1560" y="380215"/>
                  </a:lnTo>
                  <a:lnTo>
                    <a:pt x="1752" y="380989"/>
                  </a:lnTo>
                  <a:lnTo>
                    <a:pt x="1944" y="381695"/>
                  </a:lnTo>
                  <a:lnTo>
                    <a:pt x="2151" y="382402"/>
                  </a:lnTo>
                  <a:lnTo>
                    <a:pt x="2358" y="383041"/>
                  </a:lnTo>
                  <a:lnTo>
                    <a:pt x="2580" y="383680"/>
                  </a:lnTo>
                  <a:lnTo>
                    <a:pt x="2801" y="384218"/>
                  </a:lnTo>
                  <a:lnTo>
                    <a:pt x="3038" y="384757"/>
                  </a:lnTo>
                  <a:lnTo>
                    <a:pt x="3274" y="385228"/>
                  </a:lnTo>
                  <a:lnTo>
                    <a:pt x="3526" y="385631"/>
                  </a:lnTo>
                  <a:lnTo>
                    <a:pt x="3777" y="386001"/>
                  </a:lnTo>
                  <a:lnTo>
                    <a:pt x="4035" y="386304"/>
                  </a:lnTo>
                  <a:lnTo>
                    <a:pt x="4294" y="386573"/>
                  </a:lnTo>
                  <a:lnTo>
                    <a:pt x="4568" y="386775"/>
                  </a:lnTo>
                  <a:lnTo>
                    <a:pt x="4841" y="386943"/>
                  </a:lnTo>
                  <a:lnTo>
                    <a:pt x="5114"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0" y="384218"/>
                  </a:lnTo>
                  <a:lnTo>
                    <a:pt x="8189" y="383680"/>
                  </a:lnTo>
                  <a:lnTo>
                    <a:pt x="8411" y="383041"/>
                  </a:lnTo>
                  <a:lnTo>
                    <a:pt x="8618" y="382402"/>
                  </a:lnTo>
                  <a:lnTo>
                    <a:pt x="8824" y="381695"/>
                  </a:lnTo>
                  <a:lnTo>
                    <a:pt x="9017" y="380989"/>
                  </a:lnTo>
                  <a:lnTo>
                    <a:pt x="9209" y="380215"/>
                  </a:lnTo>
                  <a:lnTo>
                    <a:pt x="9386" y="379374"/>
                  </a:lnTo>
                  <a:lnTo>
                    <a:pt x="9556" y="378533"/>
                  </a:lnTo>
                  <a:lnTo>
                    <a:pt x="9719" y="377658"/>
                  </a:lnTo>
                  <a:lnTo>
                    <a:pt x="9867" y="376750"/>
                  </a:lnTo>
                  <a:lnTo>
                    <a:pt x="10007" y="375808"/>
                  </a:lnTo>
                  <a:lnTo>
                    <a:pt x="10140" y="374799"/>
                  </a:lnTo>
                  <a:lnTo>
                    <a:pt x="10258" y="373823"/>
                  </a:lnTo>
                  <a:lnTo>
                    <a:pt x="10369" y="372780"/>
                  </a:lnTo>
                  <a:lnTo>
                    <a:pt x="10465" y="371704"/>
                  </a:lnTo>
                  <a:lnTo>
                    <a:pt x="10546" y="370627"/>
                  </a:lnTo>
                  <a:lnTo>
                    <a:pt x="10620" y="369517"/>
                  </a:lnTo>
                  <a:lnTo>
                    <a:pt x="10687" y="368407"/>
                  </a:lnTo>
                  <a:lnTo>
                    <a:pt x="10731" y="367263"/>
                  </a:lnTo>
                  <a:lnTo>
                    <a:pt x="10768" y="366086"/>
                  </a:lnTo>
                  <a:lnTo>
                    <a:pt x="10790" y="364908"/>
                  </a:lnTo>
                  <a:lnTo>
                    <a:pt x="10790" y="363697"/>
                  </a:lnTo>
                  <a:lnTo>
                    <a:pt x="10790" y="362520"/>
                  </a:lnTo>
                  <a:lnTo>
                    <a:pt x="10768" y="361342"/>
                  </a:lnTo>
                  <a:lnTo>
                    <a:pt x="10731" y="360165"/>
                  </a:lnTo>
                  <a:lnTo>
                    <a:pt x="10687" y="359021"/>
                  </a:lnTo>
                  <a:lnTo>
                    <a:pt x="10620" y="357911"/>
                  </a:lnTo>
                  <a:lnTo>
                    <a:pt x="10546" y="356801"/>
                  </a:lnTo>
                  <a:lnTo>
                    <a:pt x="10465" y="355724"/>
                  </a:lnTo>
                  <a:lnTo>
                    <a:pt x="10369" y="354648"/>
                  </a:lnTo>
                  <a:lnTo>
                    <a:pt x="10258" y="353605"/>
                  </a:lnTo>
                  <a:lnTo>
                    <a:pt x="10140" y="352595"/>
                  </a:lnTo>
                  <a:lnTo>
                    <a:pt x="10007" y="351620"/>
                  </a:lnTo>
                  <a:lnTo>
                    <a:pt x="9867" y="350678"/>
                  </a:lnTo>
                  <a:lnTo>
                    <a:pt x="9719" y="349770"/>
                  </a:lnTo>
                  <a:lnTo>
                    <a:pt x="9556" y="348895"/>
                  </a:lnTo>
                  <a:lnTo>
                    <a:pt x="9386" y="348054"/>
                  </a:lnTo>
                  <a:lnTo>
                    <a:pt x="9209" y="347213"/>
                  </a:lnTo>
                  <a:lnTo>
                    <a:pt x="9017" y="346439"/>
                  </a:lnTo>
                  <a:lnTo>
                    <a:pt x="8824" y="345733"/>
                  </a:lnTo>
                  <a:lnTo>
                    <a:pt x="8618" y="345026"/>
                  </a:lnTo>
                  <a:lnTo>
                    <a:pt x="8411" y="344387"/>
                  </a:lnTo>
                  <a:lnTo>
                    <a:pt x="8189" y="343748"/>
                  </a:lnTo>
                  <a:lnTo>
                    <a:pt x="7960"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395" y="453822"/>
                  </a:moveTo>
                  <a:lnTo>
                    <a:pt x="5114" y="453856"/>
                  </a:lnTo>
                  <a:lnTo>
                    <a:pt x="4841" y="453957"/>
                  </a:lnTo>
                  <a:lnTo>
                    <a:pt x="4568" y="454092"/>
                  </a:lnTo>
                  <a:lnTo>
                    <a:pt x="4294" y="454293"/>
                  </a:lnTo>
                  <a:lnTo>
                    <a:pt x="4035" y="454562"/>
                  </a:lnTo>
                  <a:lnTo>
                    <a:pt x="3777" y="454865"/>
                  </a:lnTo>
                  <a:lnTo>
                    <a:pt x="3526" y="455235"/>
                  </a:lnTo>
                  <a:lnTo>
                    <a:pt x="3274" y="455639"/>
                  </a:lnTo>
                  <a:lnTo>
                    <a:pt x="3038" y="456110"/>
                  </a:lnTo>
                  <a:lnTo>
                    <a:pt x="2801" y="456615"/>
                  </a:lnTo>
                  <a:lnTo>
                    <a:pt x="2580" y="457153"/>
                  </a:lnTo>
                  <a:lnTo>
                    <a:pt x="2358" y="457758"/>
                  </a:lnTo>
                  <a:lnTo>
                    <a:pt x="2151" y="458398"/>
                  </a:lnTo>
                  <a:lnTo>
                    <a:pt x="1944" y="459070"/>
                  </a:lnTo>
                  <a:lnTo>
                    <a:pt x="1752" y="459811"/>
                  </a:lnTo>
                  <a:lnTo>
                    <a:pt x="1560" y="460551"/>
                  </a:lnTo>
                  <a:lnTo>
                    <a:pt x="1382" y="461358"/>
                  </a:lnTo>
                  <a:lnTo>
                    <a:pt x="1220" y="462199"/>
                  </a:lnTo>
                  <a:lnTo>
                    <a:pt x="1057" y="463074"/>
                  </a:lnTo>
                  <a:lnTo>
                    <a:pt x="909" y="463982"/>
                  </a:lnTo>
                  <a:lnTo>
                    <a:pt x="769" y="464924"/>
                  </a:lnTo>
                  <a:lnTo>
                    <a:pt x="643" y="465900"/>
                  </a:lnTo>
                  <a:lnTo>
                    <a:pt x="525" y="466875"/>
                  </a:lnTo>
                  <a:lnTo>
                    <a:pt x="414" y="467918"/>
                  </a:lnTo>
                  <a:lnTo>
                    <a:pt x="318" y="468961"/>
                  </a:lnTo>
                  <a:lnTo>
                    <a:pt x="237" y="470038"/>
                  </a:lnTo>
                  <a:lnTo>
                    <a:pt x="163" y="471148"/>
                  </a:lnTo>
                  <a:lnTo>
                    <a:pt x="104" y="472258"/>
                  </a:lnTo>
                  <a:lnTo>
                    <a:pt x="59" y="473402"/>
                  </a:lnTo>
                  <a:lnTo>
                    <a:pt x="30" y="474579"/>
                  </a:lnTo>
                  <a:lnTo>
                    <a:pt x="8" y="475757"/>
                  </a:lnTo>
                  <a:lnTo>
                    <a:pt x="0" y="476934"/>
                  </a:lnTo>
                  <a:lnTo>
                    <a:pt x="8" y="478179"/>
                  </a:lnTo>
                  <a:lnTo>
                    <a:pt x="30" y="479356"/>
                  </a:lnTo>
                  <a:lnTo>
                    <a:pt x="59" y="480534"/>
                  </a:lnTo>
                  <a:lnTo>
                    <a:pt x="104" y="481711"/>
                  </a:lnTo>
                  <a:lnTo>
                    <a:pt x="163" y="482855"/>
                  </a:lnTo>
                  <a:lnTo>
                    <a:pt x="237" y="483965"/>
                  </a:lnTo>
                  <a:lnTo>
                    <a:pt x="318" y="485075"/>
                  </a:lnTo>
                  <a:lnTo>
                    <a:pt x="414" y="486152"/>
                  </a:lnTo>
                  <a:lnTo>
                    <a:pt x="525" y="487195"/>
                  </a:lnTo>
                  <a:lnTo>
                    <a:pt x="643" y="488204"/>
                  </a:lnTo>
                  <a:lnTo>
                    <a:pt x="769" y="489179"/>
                  </a:lnTo>
                  <a:lnTo>
                    <a:pt x="909" y="490155"/>
                  </a:lnTo>
                  <a:lnTo>
                    <a:pt x="1057" y="491063"/>
                  </a:lnTo>
                  <a:lnTo>
                    <a:pt x="1220" y="491972"/>
                  </a:lnTo>
                  <a:lnTo>
                    <a:pt x="1382" y="492813"/>
                  </a:lnTo>
                  <a:lnTo>
                    <a:pt x="1560" y="493620"/>
                  </a:lnTo>
                  <a:lnTo>
                    <a:pt x="1752" y="494394"/>
                  </a:lnTo>
                  <a:lnTo>
                    <a:pt x="1944" y="495134"/>
                  </a:lnTo>
                  <a:lnTo>
                    <a:pt x="2151" y="495840"/>
                  </a:lnTo>
                  <a:lnTo>
                    <a:pt x="2358" y="496513"/>
                  </a:lnTo>
                  <a:lnTo>
                    <a:pt x="2580" y="497119"/>
                  </a:lnTo>
                  <a:lnTo>
                    <a:pt x="2801" y="497691"/>
                  </a:lnTo>
                  <a:lnTo>
                    <a:pt x="3038" y="498195"/>
                  </a:lnTo>
                  <a:lnTo>
                    <a:pt x="3274" y="498666"/>
                  </a:lnTo>
                  <a:lnTo>
                    <a:pt x="3526" y="499104"/>
                  </a:lnTo>
                  <a:lnTo>
                    <a:pt x="3777" y="499474"/>
                  </a:lnTo>
                  <a:lnTo>
                    <a:pt x="4035" y="499777"/>
                  </a:lnTo>
                  <a:lnTo>
                    <a:pt x="4294" y="500046"/>
                  </a:lnTo>
                  <a:lnTo>
                    <a:pt x="4568" y="500248"/>
                  </a:lnTo>
                  <a:lnTo>
                    <a:pt x="4841" y="500382"/>
                  </a:lnTo>
                  <a:lnTo>
                    <a:pt x="5114" y="500483"/>
                  </a:lnTo>
                  <a:lnTo>
                    <a:pt x="5395"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0" y="497691"/>
                  </a:lnTo>
                  <a:lnTo>
                    <a:pt x="8189" y="497119"/>
                  </a:lnTo>
                  <a:lnTo>
                    <a:pt x="8411" y="496513"/>
                  </a:lnTo>
                  <a:lnTo>
                    <a:pt x="8618" y="495840"/>
                  </a:lnTo>
                  <a:lnTo>
                    <a:pt x="8824" y="495134"/>
                  </a:lnTo>
                  <a:lnTo>
                    <a:pt x="9017" y="494394"/>
                  </a:lnTo>
                  <a:lnTo>
                    <a:pt x="9209" y="493620"/>
                  </a:lnTo>
                  <a:lnTo>
                    <a:pt x="9386" y="492813"/>
                  </a:lnTo>
                  <a:lnTo>
                    <a:pt x="9556" y="491972"/>
                  </a:lnTo>
                  <a:lnTo>
                    <a:pt x="9719" y="491063"/>
                  </a:lnTo>
                  <a:lnTo>
                    <a:pt x="9867" y="490155"/>
                  </a:lnTo>
                  <a:lnTo>
                    <a:pt x="10007" y="489179"/>
                  </a:lnTo>
                  <a:lnTo>
                    <a:pt x="10140" y="488204"/>
                  </a:lnTo>
                  <a:lnTo>
                    <a:pt x="10258" y="487195"/>
                  </a:lnTo>
                  <a:lnTo>
                    <a:pt x="10369" y="486152"/>
                  </a:lnTo>
                  <a:lnTo>
                    <a:pt x="10465" y="485075"/>
                  </a:lnTo>
                  <a:lnTo>
                    <a:pt x="10546" y="483965"/>
                  </a:lnTo>
                  <a:lnTo>
                    <a:pt x="10620" y="482855"/>
                  </a:lnTo>
                  <a:lnTo>
                    <a:pt x="10687" y="481711"/>
                  </a:lnTo>
                  <a:lnTo>
                    <a:pt x="10731" y="480534"/>
                  </a:lnTo>
                  <a:lnTo>
                    <a:pt x="10768" y="479356"/>
                  </a:lnTo>
                  <a:lnTo>
                    <a:pt x="10790" y="478179"/>
                  </a:lnTo>
                  <a:lnTo>
                    <a:pt x="10790" y="476934"/>
                  </a:lnTo>
                  <a:lnTo>
                    <a:pt x="10790" y="475757"/>
                  </a:lnTo>
                  <a:lnTo>
                    <a:pt x="10768" y="474579"/>
                  </a:lnTo>
                  <a:lnTo>
                    <a:pt x="10731" y="473402"/>
                  </a:lnTo>
                  <a:lnTo>
                    <a:pt x="10687" y="472258"/>
                  </a:lnTo>
                  <a:lnTo>
                    <a:pt x="10620" y="471148"/>
                  </a:lnTo>
                  <a:lnTo>
                    <a:pt x="10546" y="470038"/>
                  </a:lnTo>
                  <a:lnTo>
                    <a:pt x="10465" y="468961"/>
                  </a:lnTo>
                  <a:lnTo>
                    <a:pt x="10369" y="467918"/>
                  </a:lnTo>
                  <a:lnTo>
                    <a:pt x="10258" y="466875"/>
                  </a:lnTo>
                  <a:lnTo>
                    <a:pt x="10140" y="465900"/>
                  </a:lnTo>
                  <a:lnTo>
                    <a:pt x="10007" y="464924"/>
                  </a:lnTo>
                  <a:lnTo>
                    <a:pt x="9867" y="463982"/>
                  </a:lnTo>
                  <a:lnTo>
                    <a:pt x="9719" y="463074"/>
                  </a:lnTo>
                  <a:lnTo>
                    <a:pt x="9556" y="462199"/>
                  </a:lnTo>
                  <a:lnTo>
                    <a:pt x="9386" y="461358"/>
                  </a:lnTo>
                  <a:lnTo>
                    <a:pt x="9209" y="460551"/>
                  </a:lnTo>
                  <a:lnTo>
                    <a:pt x="9017" y="459811"/>
                  </a:lnTo>
                  <a:lnTo>
                    <a:pt x="8824" y="459070"/>
                  </a:lnTo>
                  <a:lnTo>
                    <a:pt x="8618" y="458398"/>
                  </a:lnTo>
                  <a:lnTo>
                    <a:pt x="8411" y="457758"/>
                  </a:lnTo>
                  <a:lnTo>
                    <a:pt x="8189" y="457153"/>
                  </a:lnTo>
                  <a:lnTo>
                    <a:pt x="7960"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395" y="453822"/>
                  </a:lnTo>
                  <a:close/>
                  <a:moveTo>
                    <a:pt x="5114" y="567059"/>
                  </a:moveTo>
                  <a:lnTo>
                    <a:pt x="4841" y="567160"/>
                  </a:lnTo>
                  <a:lnTo>
                    <a:pt x="4568" y="567328"/>
                  </a:lnTo>
                  <a:lnTo>
                    <a:pt x="4294" y="567530"/>
                  </a:lnTo>
                  <a:lnTo>
                    <a:pt x="4035" y="567766"/>
                  </a:lnTo>
                  <a:lnTo>
                    <a:pt x="3777" y="568102"/>
                  </a:lnTo>
                  <a:lnTo>
                    <a:pt x="3526" y="568472"/>
                  </a:lnTo>
                  <a:lnTo>
                    <a:pt x="3274" y="568876"/>
                  </a:lnTo>
                  <a:lnTo>
                    <a:pt x="3038" y="569347"/>
                  </a:lnTo>
                  <a:lnTo>
                    <a:pt x="2801" y="569885"/>
                  </a:lnTo>
                  <a:lnTo>
                    <a:pt x="2580" y="570423"/>
                  </a:lnTo>
                  <a:lnTo>
                    <a:pt x="2358" y="571029"/>
                  </a:lnTo>
                  <a:lnTo>
                    <a:pt x="2151" y="571702"/>
                  </a:lnTo>
                  <a:lnTo>
                    <a:pt x="1944" y="572408"/>
                  </a:lnTo>
                  <a:lnTo>
                    <a:pt x="1752" y="573115"/>
                  </a:lnTo>
                  <a:lnTo>
                    <a:pt x="1560" y="573889"/>
                  </a:lnTo>
                  <a:lnTo>
                    <a:pt x="1382" y="574730"/>
                  </a:lnTo>
                  <a:lnTo>
                    <a:pt x="1220" y="575571"/>
                  </a:lnTo>
                  <a:lnTo>
                    <a:pt x="1057" y="576445"/>
                  </a:lnTo>
                  <a:lnTo>
                    <a:pt x="909" y="577354"/>
                  </a:lnTo>
                  <a:lnTo>
                    <a:pt x="769" y="578296"/>
                  </a:lnTo>
                  <a:lnTo>
                    <a:pt x="643" y="579271"/>
                  </a:lnTo>
                  <a:lnTo>
                    <a:pt x="525" y="580280"/>
                  </a:lnTo>
                  <a:lnTo>
                    <a:pt x="414" y="581323"/>
                  </a:lnTo>
                  <a:lnTo>
                    <a:pt x="318" y="582400"/>
                  </a:lnTo>
                  <a:lnTo>
                    <a:pt x="237" y="583476"/>
                  </a:lnTo>
                  <a:lnTo>
                    <a:pt x="163" y="584586"/>
                  </a:lnTo>
                  <a:lnTo>
                    <a:pt x="104" y="585697"/>
                  </a:lnTo>
                  <a:lnTo>
                    <a:pt x="59" y="586840"/>
                  </a:lnTo>
                  <a:lnTo>
                    <a:pt x="30" y="588018"/>
                  </a:lnTo>
                  <a:lnTo>
                    <a:pt x="8" y="589195"/>
                  </a:lnTo>
                  <a:lnTo>
                    <a:pt x="0" y="590373"/>
                  </a:lnTo>
                  <a:lnTo>
                    <a:pt x="8" y="591618"/>
                  </a:lnTo>
                  <a:lnTo>
                    <a:pt x="30" y="592795"/>
                  </a:lnTo>
                  <a:lnTo>
                    <a:pt x="59" y="593972"/>
                  </a:lnTo>
                  <a:lnTo>
                    <a:pt x="104" y="595150"/>
                  </a:lnTo>
                  <a:lnTo>
                    <a:pt x="163" y="596294"/>
                  </a:lnTo>
                  <a:lnTo>
                    <a:pt x="237" y="597404"/>
                  </a:lnTo>
                  <a:lnTo>
                    <a:pt x="318" y="598480"/>
                  </a:lnTo>
                  <a:lnTo>
                    <a:pt x="414" y="599557"/>
                  </a:lnTo>
                  <a:lnTo>
                    <a:pt x="525" y="600600"/>
                  </a:lnTo>
                  <a:lnTo>
                    <a:pt x="643" y="601609"/>
                  </a:lnTo>
                  <a:lnTo>
                    <a:pt x="769" y="602585"/>
                  </a:lnTo>
                  <a:lnTo>
                    <a:pt x="909" y="603527"/>
                  </a:lnTo>
                  <a:lnTo>
                    <a:pt x="1057" y="604435"/>
                  </a:lnTo>
                  <a:lnTo>
                    <a:pt x="1220" y="605310"/>
                  </a:lnTo>
                  <a:lnTo>
                    <a:pt x="1382" y="606151"/>
                  </a:lnTo>
                  <a:lnTo>
                    <a:pt x="1560" y="606958"/>
                  </a:lnTo>
                  <a:lnTo>
                    <a:pt x="1752" y="607732"/>
                  </a:lnTo>
                  <a:lnTo>
                    <a:pt x="1944" y="608472"/>
                  </a:lnTo>
                  <a:lnTo>
                    <a:pt x="2151" y="609145"/>
                  </a:lnTo>
                  <a:lnTo>
                    <a:pt x="2358" y="609784"/>
                  </a:lnTo>
                  <a:lnTo>
                    <a:pt x="2580" y="610389"/>
                  </a:lnTo>
                  <a:lnTo>
                    <a:pt x="2801" y="610961"/>
                  </a:lnTo>
                  <a:lnTo>
                    <a:pt x="3038" y="611466"/>
                  </a:lnTo>
                  <a:lnTo>
                    <a:pt x="3274" y="611937"/>
                  </a:lnTo>
                  <a:lnTo>
                    <a:pt x="3526" y="612341"/>
                  </a:lnTo>
                  <a:lnTo>
                    <a:pt x="3777" y="612711"/>
                  </a:lnTo>
                  <a:lnTo>
                    <a:pt x="4035" y="613013"/>
                  </a:lnTo>
                  <a:lnTo>
                    <a:pt x="4294" y="613249"/>
                  </a:lnTo>
                  <a:lnTo>
                    <a:pt x="4568" y="613451"/>
                  </a:lnTo>
                  <a:lnTo>
                    <a:pt x="4841" y="613619"/>
                  </a:lnTo>
                  <a:lnTo>
                    <a:pt x="5114" y="613686"/>
                  </a:lnTo>
                  <a:lnTo>
                    <a:pt x="5395"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0" y="610961"/>
                  </a:lnTo>
                  <a:lnTo>
                    <a:pt x="8189" y="610389"/>
                  </a:lnTo>
                  <a:lnTo>
                    <a:pt x="8411" y="609784"/>
                  </a:lnTo>
                  <a:lnTo>
                    <a:pt x="8618" y="609145"/>
                  </a:lnTo>
                  <a:lnTo>
                    <a:pt x="8824" y="608472"/>
                  </a:lnTo>
                  <a:lnTo>
                    <a:pt x="9017" y="607732"/>
                  </a:lnTo>
                  <a:lnTo>
                    <a:pt x="9209" y="606958"/>
                  </a:lnTo>
                  <a:lnTo>
                    <a:pt x="9386" y="606151"/>
                  </a:lnTo>
                  <a:lnTo>
                    <a:pt x="9556" y="605310"/>
                  </a:lnTo>
                  <a:lnTo>
                    <a:pt x="9719" y="604435"/>
                  </a:lnTo>
                  <a:lnTo>
                    <a:pt x="9867" y="603527"/>
                  </a:lnTo>
                  <a:lnTo>
                    <a:pt x="10007" y="602585"/>
                  </a:lnTo>
                  <a:lnTo>
                    <a:pt x="10140" y="601609"/>
                  </a:lnTo>
                  <a:lnTo>
                    <a:pt x="10258" y="600600"/>
                  </a:lnTo>
                  <a:lnTo>
                    <a:pt x="10369" y="599557"/>
                  </a:lnTo>
                  <a:lnTo>
                    <a:pt x="10465" y="598480"/>
                  </a:lnTo>
                  <a:lnTo>
                    <a:pt x="10546" y="597404"/>
                  </a:lnTo>
                  <a:lnTo>
                    <a:pt x="10620" y="596294"/>
                  </a:lnTo>
                  <a:lnTo>
                    <a:pt x="10687" y="595150"/>
                  </a:lnTo>
                  <a:lnTo>
                    <a:pt x="10731" y="593972"/>
                  </a:lnTo>
                  <a:lnTo>
                    <a:pt x="10768" y="592795"/>
                  </a:lnTo>
                  <a:lnTo>
                    <a:pt x="10790" y="591618"/>
                  </a:lnTo>
                  <a:lnTo>
                    <a:pt x="10790" y="590373"/>
                  </a:lnTo>
                  <a:lnTo>
                    <a:pt x="10790" y="589195"/>
                  </a:lnTo>
                  <a:lnTo>
                    <a:pt x="10768" y="588018"/>
                  </a:lnTo>
                  <a:lnTo>
                    <a:pt x="10731" y="586840"/>
                  </a:lnTo>
                  <a:lnTo>
                    <a:pt x="10687" y="585697"/>
                  </a:lnTo>
                  <a:lnTo>
                    <a:pt x="10620" y="584586"/>
                  </a:lnTo>
                  <a:lnTo>
                    <a:pt x="10546" y="583476"/>
                  </a:lnTo>
                  <a:lnTo>
                    <a:pt x="10465" y="582400"/>
                  </a:lnTo>
                  <a:lnTo>
                    <a:pt x="10369" y="581323"/>
                  </a:lnTo>
                  <a:lnTo>
                    <a:pt x="10258" y="580280"/>
                  </a:lnTo>
                  <a:lnTo>
                    <a:pt x="10140" y="579271"/>
                  </a:lnTo>
                  <a:lnTo>
                    <a:pt x="10007" y="578296"/>
                  </a:lnTo>
                  <a:lnTo>
                    <a:pt x="9867" y="577354"/>
                  </a:lnTo>
                  <a:lnTo>
                    <a:pt x="9719" y="576445"/>
                  </a:lnTo>
                  <a:lnTo>
                    <a:pt x="9556" y="575571"/>
                  </a:lnTo>
                  <a:lnTo>
                    <a:pt x="9386" y="574730"/>
                  </a:lnTo>
                  <a:lnTo>
                    <a:pt x="9209" y="573889"/>
                  </a:lnTo>
                  <a:lnTo>
                    <a:pt x="9017" y="573115"/>
                  </a:lnTo>
                  <a:lnTo>
                    <a:pt x="8824" y="572408"/>
                  </a:lnTo>
                  <a:lnTo>
                    <a:pt x="8618" y="571702"/>
                  </a:lnTo>
                  <a:lnTo>
                    <a:pt x="8411" y="571029"/>
                  </a:lnTo>
                  <a:lnTo>
                    <a:pt x="8189" y="570423"/>
                  </a:lnTo>
                  <a:lnTo>
                    <a:pt x="7960"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451452743"/>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416"/>
        <p:cNvGrpSpPr/>
        <p:nvPr/>
      </p:nvGrpSpPr>
      <p:grpSpPr>
        <a:xfrm>
          <a:off x="0" y="0"/>
          <a:ext cx="0" cy="0"/>
          <a:chOff x="0" y="0"/>
          <a:chExt cx="0" cy="0"/>
        </a:xfrm>
      </p:grpSpPr>
      <p:sp>
        <p:nvSpPr>
          <p:cNvPr id="417" name="Google Shape;417;p28"/>
          <p:cNvSpPr txBox="1">
            <a:spLocks noGrp="1"/>
          </p:cNvSpPr>
          <p:nvPr>
            <p:ph type="title" hasCustomPrompt="1"/>
          </p:nvPr>
        </p:nvSpPr>
        <p:spPr>
          <a:xfrm>
            <a:off x="1284000" y="1115663"/>
            <a:ext cx="6576000" cy="828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200"/>
              <a:buNone/>
              <a:defRPr sz="6200">
                <a:solidFill>
                  <a:schemeClr val="dk2"/>
                </a:solidFill>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418" name="Google Shape;418;p28"/>
          <p:cNvSpPr txBox="1">
            <a:spLocks noGrp="1"/>
          </p:cNvSpPr>
          <p:nvPr>
            <p:ph type="subTitle" idx="1"/>
          </p:nvPr>
        </p:nvSpPr>
        <p:spPr>
          <a:xfrm>
            <a:off x="1284000" y="1821688"/>
            <a:ext cx="6576000" cy="44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r>
              <a:rPr lang="en-US"/>
              <a:t>Click to edit Master subtitle style</a:t>
            </a:r>
            <a:endParaRPr/>
          </a:p>
        </p:txBody>
      </p:sp>
      <p:sp>
        <p:nvSpPr>
          <p:cNvPr id="419" name="Google Shape;419;p28"/>
          <p:cNvSpPr txBox="1">
            <a:spLocks noGrp="1"/>
          </p:cNvSpPr>
          <p:nvPr>
            <p:ph type="title" idx="2" hasCustomPrompt="1"/>
          </p:nvPr>
        </p:nvSpPr>
        <p:spPr>
          <a:xfrm>
            <a:off x="1284000" y="2876613"/>
            <a:ext cx="6576000" cy="828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200"/>
              <a:buNone/>
              <a:defRPr sz="6200">
                <a:solidFill>
                  <a:schemeClr val="dk2"/>
                </a:solidFill>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420" name="Google Shape;420;p28"/>
          <p:cNvSpPr txBox="1">
            <a:spLocks noGrp="1"/>
          </p:cNvSpPr>
          <p:nvPr>
            <p:ph type="subTitle" idx="3"/>
          </p:nvPr>
        </p:nvSpPr>
        <p:spPr>
          <a:xfrm>
            <a:off x="1284000" y="3582638"/>
            <a:ext cx="6576000" cy="44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r>
              <a:rPr lang="en-US"/>
              <a:t>Click to edit Master subtitle style</a:t>
            </a:r>
            <a:endParaRPr/>
          </a:p>
        </p:txBody>
      </p:sp>
      <p:sp>
        <p:nvSpPr>
          <p:cNvPr id="421" name="Google Shape;421;p28"/>
          <p:cNvSpPr/>
          <p:nvPr/>
        </p:nvSpPr>
        <p:spPr>
          <a:xfrm>
            <a:off x="400050" y="0"/>
            <a:ext cx="855600" cy="26346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8"/>
          <p:cNvSpPr/>
          <p:nvPr/>
        </p:nvSpPr>
        <p:spPr>
          <a:xfrm>
            <a:off x="918075" y="495150"/>
            <a:ext cx="2264100" cy="89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8"/>
          <p:cNvSpPr/>
          <p:nvPr/>
        </p:nvSpPr>
        <p:spPr>
          <a:xfrm>
            <a:off x="918075" y="3813525"/>
            <a:ext cx="3797850" cy="1003632"/>
          </a:xfrm>
          <a:custGeom>
            <a:avLst/>
            <a:gdLst/>
            <a:ahLst/>
            <a:cxnLst/>
            <a:rect l="l" t="t" r="r" b="b"/>
            <a:pathLst>
              <a:path w="164054" h="63201" extrusionOk="0">
                <a:moveTo>
                  <a:pt x="0" y="0"/>
                </a:moveTo>
                <a:lnTo>
                  <a:pt x="0" y="63201"/>
                </a:lnTo>
                <a:lnTo>
                  <a:pt x="164054" y="63201"/>
                </a:lnTo>
                <a:lnTo>
                  <a:pt x="164054" y="29135"/>
                </a:lnTo>
              </a:path>
            </a:pathLst>
          </a:custGeom>
          <a:noFill/>
          <a:ln w="9525" cap="flat" cmpd="sng">
            <a:solidFill>
              <a:schemeClr val="dk1"/>
            </a:solidFill>
            <a:prstDash val="solid"/>
            <a:round/>
            <a:headEnd type="none" w="med" len="med"/>
            <a:tailEnd type="none" w="med" len="med"/>
          </a:ln>
        </p:spPr>
      </p:sp>
      <p:grpSp>
        <p:nvGrpSpPr>
          <p:cNvPr id="424" name="Google Shape;424;p28"/>
          <p:cNvGrpSpPr/>
          <p:nvPr/>
        </p:nvGrpSpPr>
        <p:grpSpPr>
          <a:xfrm>
            <a:off x="1048967" y="2086816"/>
            <a:ext cx="326771" cy="405055"/>
            <a:chOff x="1948492" y="931941"/>
            <a:chExt cx="326771" cy="405055"/>
          </a:xfrm>
        </p:grpSpPr>
        <p:sp>
          <p:nvSpPr>
            <p:cNvPr id="425" name="Google Shape;425;p28"/>
            <p:cNvSpPr/>
            <p:nvPr/>
          </p:nvSpPr>
          <p:spPr>
            <a:xfrm>
              <a:off x="1948492" y="931941"/>
              <a:ext cx="30374" cy="405055"/>
            </a:xfrm>
            <a:custGeom>
              <a:avLst/>
              <a:gdLst/>
              <a:ahLst/>
              <a:cxnLst/>
              <a:rect l="l" t="t" r="r" b="b"/>
              <a:pathLst>
                <a:path w="10790" h="613720" extrusionOk="0">
                  <a:moveTo>
                    <a:pt x="5395" y="0"/>
                  </a:moveTo>
                  <a:lnTo>
                    <a:pt x="5114" y="34"/>
                  </a:lnTo>
                  <a:lnTo>
                    <a:pt x="4833" y="135"/>
                  </a:lnTo>
                  <a:lnTo>
                    <a:pt x="4560" y="269"/>
                  </a:lnTo>
                  <a:lnTo>
                    <a:pt x="4294" y="471"/>
                  </a:lnTo>
                  <a:lnTo>
                    <a:pt x="4028" y="740"/>
                  </a:lnTo>
                  <a:lnTo>
                    <a:pt x="3769" y="1043"/>
                  </a:lnTo>
                  <a:lnTo>
                    <a:pt x="3518" y="1413"/>
                  </a:lnTo>
                  <a:lnTo>
                    <a:pt x="3274" y="1850"/>
                  </a:lnTo>
                  <a:lnTo>
                    <a:pt x="3037" y="2321"/>
                  </a:lnTo>
                  <a:lnTo>
                    <a:pt x="2801" y="2826"/>
                  </a:lnTo>
                  <a:lnTo>
                    <a:pt x="2572" y="3398"/>
                  </a:lnTo>
                  <a:lnTo>
                    <a:pt x="2358" y="4003"/>
                  </a:lnTo>
                  <a:lnTo>
                    <a:pt x="2143" y="4643"/>
                  </a:lnTo>
                  <a:lnTo>
                    <a:pt x="1944" y="5349"/>
                  </a:lnTo>
                  <a:lnTo>
                    <a:pt x="1744" y="6089"/>
                  </a:lnTo>
                  <a:lnTo>
                    <a:pt x="1559" y="6863"/>
                  </a:lnTo>
                  <a:lnTo>
                    <a:pt x="1382" y="7670"/>
                  </a:lnTo>
                  <a:lnTo>
                    <a:pt x="1212" y="8511"/>
                  </a:lnTo>
                  <a:lnTo>
                    <a:pt x="1057" y="9420"/>
                  </a:lnTo>
                  <a:lnTo>
                    <a:pt x="909" y="10328"/>
                  </a:lnTo>
                  <a:lnTo>
                    <a:pt x="769" y="11270"/>
                  </a:lnTo>
                  <a:lnTo>
                    <a:pt x="636" y="12245"/>
                  </a:lnTo>
                  <a:lnTo>
                    <a:pt x="525" y="13255"/>
                  </a:lnTo>
                  <a:lnTo>
                    <a:pt x="414" y="14298"/>
                  </a:lnTo>
                  <a:lnTo>
                    <a:pt x="318" y="15340"/>
                  </a:lnTo>
                  <a:lnTo>
                    <a:pt x="237" y="16417"/>
                  </a:lnTo>
                  <a:lnTo>
                    <a:pt x="163" y="17527"/>
                  </a:lnTo>
                  <a:lnTo>
                    <a:pt x="103" y="18671"/>
                  </a:lnTo>
                  <a:lnTo>
                    <a:pt x="59" y="19815"/>
                  </a:lnTo>
                  <a:lnTo>
                    <a:pt x="22" y="20959"/>
                  </a:lnTo>
                  <a:lnTo>
                    <a:pt x="0" y="22136"/>
                  </a:lnTo>
                  <a:lnTo>
                    <a:pt x="0" y="23347"/>
                  </a:lnTo>
                  <a:lnTo>
                    <a:pt x="0" y="24558"/>
                  </a:lnTo>
                  <a:lnTo>
                    <a:pt x="22" y="25736"/>
                  </a:lnTo>
                  <a:lnTo>
                    <a:pt x="59" y="26879"/>
                  </a:lnTo>
                  <a:lnTo>
                    <a:pt x="103" y="28023"/>
                  </a:lnTo>
                  <a:lnTo>
                    <a:pt x="163" y="29167"/>
                  </a:lnTo>
                  <a:lnTo>
                    <a:pt x="237" y="30277"/>
                  </a:lnTo>
                  <a:lnTo>
                    <a:pt x="318" y="31354"/>
                  </a:lnTo>
                  <a:lnTo>
                    <a:pt x="414" y="32397"/>
                  </a:lnTo>
                  <a:lnTo>
                    <a:pt x="525" y="33440"/>
                  </a:lnTo>
                  <a:lnTo>
                    <a:pt x="636" y="34449"/>
                  </a:lnTo>
                  <a:lnTo>
                    <a:pt x="769" y="35424"/>
                  </a:lnTo>
                  <a:lnTo>
                    <a:pt x="909" y="36366"/>
                  </a:lnTo>
                  <a:lnTo>
                    <a:pt x="1057" y="37275"/>
                  </a:lnTo>
                  <a:lnTo>
                    <a:pt x="1212" y="38183"/>
                  </a:lnTo>
                  <a:lnTo>
                    <a:pt x="1382" y="39024"/>
                  </a:lnTo>
                  <a:lnTo>
                    <a:pt x="1559" y="39831"/>
                  </a:lnTo>
                  <a:lnTo>
                    <a:pt x="1744" y="40605"/>
                  </a:lnTo>
                  <a:lnTo>
                    <a:pt x="1944" y="41345"/>
                  </a:lnTo>
                  <a:lnTo>
                    <a:pt x="2143" y="42052"/>
                  </a:lnTo>
                  <a:lnTo>
                    <a:pt x="2358" y="42691"/>
                  </a:lnTo>
                  <a:lnTo>
                    <a:pt x="2572" y="43296"/>
                  </a:lnTo>
                  <a:lnTo>
                    <a:pt x="2801" y="43868"/>
                  </a:lnTo>
                  <a:lnTo>
                    <a:pt x="3037" y="44373"/>
                  </a:lnTo>
                  <a:lnTo>
                    <a:pt x="3274" y="44844"/>
                  </a:lnTo>
                  <a:lnTo>
                    <a:pt x="3518" y="45281"/>
                  </a:lnTo>
                  <a:lnTo>
                    <a:pt x="3769" y="45651"/>
                  </a:lnTo>
                  <a:lnTo>
                    <a:pt x="4028" y="45954"/>
                  </a:lnTo>
                  <a:lnTo>
                    <a:pt x="4294" y="46223"/>
                  </a:lnTo>
                  <a:lnTo>
                    <a:pt x="4560" y="46425"/>
                  </a:lnTo>
                  <a:lnTo>
                    <a:pt x="4833" y="46560"/>
                  </a:lnTo>
                  <a:lnTo>
                    <a:pt x="5114" y="46661"/>
                  </a:lnTo>
                  <a:lnTo>
                    <a:pt x="5395" y="46694"/>
                  </a:lnTo>
                  <a:lnTo>
                    <a:pt x="5668" y="46661"/>
                  </a:lnTo>
                  <a:lnTo>
                    <a:pt x="5942" y="46560"/>
                  </a:lnTo>
                  <a:lnTo>
                    <a:pt x="6215" y="46425"/>
                  </a:lnTo>
                  <a:lnTo>
                    <a:pt x="6474" y="46223"/>
                  </a:lnTo>
                  <a:lnTo>
                    <a:pt x="6740" y="45954"/>
                  </a:lnTo>
                  <a:lnTo>
                    <a:pt x="6991" y="45651"/>
                  </a:lnTo>
                  <a:lnTo>
                    <a:pt x="7243" y="45281"/>
                  </a:lnTo>
                  <a:lnTo>
                    <a:pt x="7486" y="44844"/>
                  </a:lnTo>
                  <a:lnTo>
                    <a:pt x="7730" y="44373"/>
                  </a:lnTo>
                  <a:lnTo>
                    <a:pt x="7959" y="43868"/>
                  </a:lnTo>
                  <a:lnTo>
                    <a:pt x="8189" y="43296"/>
                  </a:lnTo>
                  <a:lnTo>
                    <a:pt x="8403" y="42691"/>
                  </a:lnTo>
                  <a:lnTo>
                    <a:pt x="8617" y="42052"/>
                  </a:lnTo>
                  <a:lnTo>
                    <a:pt x="8824" y="41345"/>
                  </a:lnTo>
                  <a:lnTo>
                    <a:pt x="9016" y="40605"/>
                  </a:lnTo>
                  <a:lnTo>
                    <a:pt x="9208" y="39831"/>
                  </a:lnTo>
                  <a:lnTo>
                    <a:pt x="9386" y="39024"/>
                  </a:lnTo>
                  <a:lnTo>
                    <a:pt x="9556" y="38183"/>
                  </a:lnTo>
                  <a:lnTo>
                    <a:pt x="9711" y="37275"/>
                  </a:lnTo>
                  <a:lnTo>
                    <a:pt x="9866" y="36366"/>
                  </a:lnTo>
                  <a:lnTo>
                    <a:pt x="10007" y="35424"/>
                  </a:lnTo>
                  <a:lnTo>
                    <a:pt x="10140" y="34449"/>
                  </a:lnTo>
                  <a:lnTo>
                    <a:pt x="10258" y="33440"/>
                  </a:lnTo>
                  <a:lnTo>
                    <a:pt x="10361" y="32397"/>
                  </a:lnTo>
                  <a:lnTo>
                    <a:pt x="10465" y="31354"/>
                  </a:lnTo>
                  <a:lnTo>
                    <a:pt x="10546" y="30277"/>
                  </a:lnTo>
                  <a:lnTo>
                    <a:pt x="10620" y="29167"/>
                  </a:lnTo>
                  <a:lnTo>
                    <a:pt x="10679" y="28023"/>
                  </a:lnTo>
                  <a:lnTo>
                    <a:pt x="10731" y="26879"/>
                  </a:lnTo>
                  <a:lnTo>
                    <a:pt x="10760" y="25736"/>
                  </a:lnTo>
                  <a:lnTo>
                    <a:pt x="10783" y="24558"/>
                  </a:lnTo>
                  <a:lnTo>
                    <a:pt x="10790" y="23347"/>
                  </a:lnTo>
                  <a:lnTo>
                    <a:pt x="10783" y="22136"/>
                  </a:lnTo>
                  <a:lnTo>
                    <a:pt x="10760" y="20959"/>
                  </a:lnTo>
                  <a:lnTo>
                    <a:pt x="10731" y="19815"/>
                  </a:lnTo>
                  <a:lnTo>
                    <a:pt x="10679" y="18671"/>
                  </a:lnTo>
                  <a:lnTo>
                    <a:pt x="10620" y="17527"/>
                  </a:lnTo>
                  <a:lnTo>
                    <a:pt x="10546" y="16417"/>
                  </a:lnTo>
                  <a:lnTo>
                    <a:pt x="10465" y="15340"/>
                  </a:lnTo>
                  <a:lnTo>
                    <a:pt x="10361" y="14298"/>
                  </a:lnTo>
                  <a:lnTo>
                    <a:pt x="10258" y="13255"/>
                  </a:lnTo>
                  <a:lnTo>
                    <a:pt x="10140" y="12245"/>
                  </a:lnTo>
                  <a:lnTo>
                    <a:pt x="10007" y="11270"/>
                  </a:lnTo>
                  <a:lnTo>
                    <a:pt x="9866" y="10328"/>
                  </a:lnTo>
                  <a:lnTo>
                    <a:pt x="9711" y="9420"/>
                  </a:lnTo>
                  <a:lnTo>
                    <a:pt x="9556" y="8511"/>
                  </a:lnTo>
                  <a:lnTo>
                    <a:pt x="9386" y="7670"/>
                  </a:lnTo>
                  <a:lnTo>
                    <a:pt x="9208" y="6863"/>
                  </a:lnTo>
                  <a:lnTo>
                    <a:pt x="9016" y="6089"/>
                  </a:lnTo>
                  <a:lnTo>
                    <a:pt x="8824" y="5349"/>
                  </a:lnTo>
                  <a:lnTo>
                    <a:pt x="8617" y="4643"/>
                  </a:lnTo>
                  <a:lnTo>
                    <a:pt x="8403" y="4003"/>
                  </a:lnTo>
                  <a:lnTo>
                    <a:pt x="8189" y="3398"/>
                  </a:lnTo>
                  <a:lnTo>
                    <a:pt x="7959" y="2826"/>
                  </a:lnTo>
                  <a:lnTo>
                    <a:pt x="7730" y="2321"/>
                  </a:lnTo>
                  <a:lnTo>
                    <a:pt x="7486" y="1850"/>
                  </a:lnTo>
                  <a:lnTo>
                    <a:pt x="7243" y="1413"/>
                  </a:lnTo>
                  <a:lnTo>
                    <a:pt x="6991" y="1043"/>
                  </a:lnTo>
                  <a:lnTo>
                    <a:pt x="6740" y="740"/>
                  </a:lnTo>
                  <a:lnTo>
                    <a:pt x="6474" y="471"/>
                  </a:lnTo>
                  <a:lnTo>
                    <a:pt x="6215" y="269"/>
                  </a:lnTo>
                  <a:lnTo>
                    <a:pt x="5942" y="135"/>
                  </a:lnTo>
                  <a:lnTo>
                    <a:pt x="5668" y="34"/>
                  </a:lnTo>
                  <a:lnTo>
                    <a:pt x="5395" y="0"/>
                  </a:lnTo>
                  <a:close/>
                  <a:moveTo>
                    <a:pt x="5395" y="113472"/>
                  </a:moveTo>
                  <a:lnTo>
                    <a:pt x="5114" y="113506"/>
                  </a:lnTo>
                  <a:lnTo>
                    <a:pt x="4833" y="113573"/>
                  </a:lnTo>
                  <a:lnTo>
                    <a:pt x="4560" y="113742"/>
                  </a:lnTo>
                  <a:lnTo>
                    <a:pt x="4294" y="113943"/>
                  </a:lnTo>
                  <a:lnTo>
                    <a:pt x="4028" y="114213"/>
                  </a:lnTo>
                  <a:lnTo>
                    <a:pt x="3769" y="114515"/>
                  </a:lnTo>
                  <a:lnTo>
                    <a:pt x="3518" y="114885"/>
                  </a:lnTo>
                  <a:lnTo>
                    <a:pt x="3274" y="115323"/>
                  </a:lnTo>
                  <a:lnTo>
                    <a:pt x="3037" y="115794"/>
                  </a:lnTo>
                  <a:lnTo>
                    <a:pt x="2801" y="116298"/>
                  </a:lnTo>
                  <a:lnTo>
                    <a:pt x="2572" y="116870"/>
                  </a:lnTo>
                  <a:lnTo>
                    <a:pt x="2358" y="117476"/>
                  </a:lnTo>
                  <a:lnTo>
                    <a:pt x="2143" y="118115"/>
                  </a:lnTo>
                  <a:lnTo>
                    <a:pt x="1944" y="118821"/>
                  </a:lnTo>
                  <a:lnTo>
                    <a:pt x="1744" y="119562"/>
                  </a:lnTo>
                  <a:lnTo>
                    <a:pt x="1559" y="120335"/>
                  </a:lnTo>
                  <a:lnTo>
                    <a:pt x="1382" y="121143"/>
                  </a:lnTo>
                  <a:lnTo>
                    <a:pt x="1212" y="121984"/>
                  </a:lnTo>
                  <a:lnTo>
                    <a:pt x="1057" y="122858"/>
                  </a:lnTo>
                  <a:lnTo>
                    <a:pt x="909" y="123800"/>
                  </a:lnTo>
                  <a:lnTo>
                    <a:pt x="769" y="124742"/>
                  </a:lnTo>
                  <a:lnTo>
                    <a:pt x="636" y="125718"/>
                  </a:lnTo>
                  <a:lnTo>
                    <a:pt x="525" y="126727"/>
                  </a:lnTo>
                  <a:lnTo>
                    <a:pt x="414" y="127736"/>
                  </a:lnTo>
                  <a:lnTo>
                    <a:pt x="318" y="128813"/>
                  </a:lnTo>
                  <a:lnTo>
                    <a:pt x="237" y="129889"/>
                  </a:lnTo>
                  <a:lnTo>
                    <a:pt x="163" y="131000"/>
                  </a:lnTo>
                  <a:lnTo>
                    <a:pt x="103" y="132110"/>
                  </a:lnTo>
                  <a:lnTo>
                    <a:pt x="59" y="133254"/>
                  </a:lnTo>
                  <a:lnTo>
                    <a:pt x="22" y="134431"/>
                  </a:lnTo>
                  <a:lnTo>
                    <a:pt x="0" y="135608"/>
                  </a:lnTo>
                  <a:lnTo>
                    <a:pt x="0" y="136820"/>
                  </a:lnTo>
                  <a:lnTo>
                    <a:pt x="0" y="137997"/>
                  </a:lnTo>
                  <a:lnTo>
                    <a:pt x="22" y="139174"/>
                  </a:lnTo>
                  <a:lnTo>
                    <a:pt x="59" y="140352"/>
                  </a:lnTo>
                  <a:lnTo>
                    <a:pt x="103" y="141496"/>
                  </a:lnTo>
                  <a:lnTo>
                    <a:pt x="163" y="142640"/>
                  </a:lnTo>
                  <a:lnTo>
                    <a:pt x="237" y="143716"/>
                  </a:lnTo>
                  <a:lnTo>
                    <a:pt x="318" y="144826"/>
                  </a:lnTo>
                  <a:lnTo>
                    <a:pt x="414" y="145869"/>
                  </a:lnTo>
                  <a:lnTo>
                    <a:pt x="525" y="146912"/>
                  </a:lnTo>
                  <a:lnTo>
                    <a:pt x="636" y="147921"/>
                  </a:lnTo>
                  <a:lnTo>
                    <a:pt x="769" y="148897"/>
                  </a:lnTo>
                  <a:lnTo>
                    <a:pt x="909" y="149839"/>
                  </a:lnTo>
                  <a:lnTo>
                    <a:pt x="1057" y="150747"/>
                  </a:lnTo>
                  <a:lnTo>
                    <a:pt x="1212" y="151622"/>
                  </a:lnTo>
                  <a:lnTo>
                    <a:pt x="1382" y="152496"/>
                  </a:lnTo>
                  <a:lnTo>
                    <a:pt x="1559" y="153304"/>
                  </a:lnTo>
                  <a:lnTo>
                    <a:pt x="1744" y="154078"/>
                  </a:lnTo>
                  <a:lnTo>
                    <a:pt x="1944" y="154818"/>
                  </a:lnTo>
                  <a:lnTo>
                    <a:pt x="2143" y="155491"/>
                  </a:lnTo>
                  <a:lnTo>
                    <a:pt x="2358" y="156163"/>
                  </a:lnTo>
                  <a:lnTo>
                    <a:pt x="2572" y="156769"/>
                  </a:lnTo>
                  <a:lnTo>
                    <a:pt x="2801" y="157341"/>
                  </a:lnTo>
                  <a:lnTo>
                    <a:pt x="3037" y="157845"/>
                  </a:lnTo>
                  <a:lnTo>
                    <a:pt x="3274" y="158316"/>
                  </a:lnTo>
                  <a:lnTo>
                    <a:pt x="3518" y="158720"/>
                  </a:lnTo>
                  <a:lnTo>
                    <a:pt x="3769" y="159090"/>
                  </a:lnTo>
                  <a:lnTo>
                    <a:pt x="4028" y="159427"/>
                  </a:lnTo>
                  <a:lnTo>
                    <a:pt x="4294" y="159696"/>
                  </a:lnTo>
                  <a:lnTo>
                    <a:pt x="4560" y="159898"/>
                  </a:lnTo>
                  <a:lnTo>
                    <a:pt x="4833" y="160032"/>
                  </a:lnTo>
                  <a:lnTo>
                    <a:pt x="5114" y="160133"/>
                  </a:lnTo>
                  <a:lnTo>
                    <a:pt x="5395" y="160167"/>
                  </a:lnTo>
                  <a:lnTo>
                    <a:pt x="5668" y="160133"/>
                  </a:lnTo>
                  <a:lnTo>
                    <a:pt x="5942" y="160032"/>
                  </a:lnTo>
                  <a:lnTo>
                    <a:pt x="6215" y="159898"/>
                  </a:lnTo>
                  <a:lnTo>
                    <a:pt x="6474" y="159696"/>
                  </a:lnTo>
                  <a:lnTo>
                    <a:pt x="6740" y="159427"/>
                  </a:lnTo>
                  <a:lnTo>
                    <a:pt x="6991" y="159090"/>
                  </a:lnTo>
                  <a:lnTo>
                    <a:pt x="7243" y="158720"/>
                  </a:lnTo>
                  <a:lnTo>
                    <a:pt x="7486" y="158316"/>
                  </a:lnTo>
                  <a:lnTo>
                    <a:pt x="7730" y="157845"/>
                  </a:lnTo>
                  <a:lnTo>
                    <a:pt x="7959" y="157341"/>
                  </a:lnTo>
                  <a:lnTo>
                    <a:pt x="8189" y="156769"/>
                  </a:lnTo>
                  <a:lnTo>
                    <a:pt x="8403" y="156163"/>
                  </a:lnTo>
                  <a:lnTo>
                    <a:pt x="8617" y="155491"/>
                  </a:lnTo>
                  <a:lnTo>
                    <a:pt x="8824" y="154818"/>
                  </a:lnTo>
                  <a:lnTo>
                    <a:pt x="9016" y="154078"/>
                  </a:lnTo>
                  <a:lnTo>
                    <a:pt x="9208" y="153304"/>
                  </a:lnTo>
                  <a:lnTo>
                    <a:pt x="9386" y="152496"/>
                  </a:lnTo>
                  <a:lnTo>
                    <a:pt x="9556" y="151622"/>
                  </a:lnTo>
                  <a:lnTo>
                    <a:pt x="9711" y="150747"/>
                  </a:lnTo>
                  <a:lnTo>
                    <a:pt x="9866" y="149839"/>
                  </a:lnTo>
                  <a:lnTo>
                    <a:pt x="10007" y="148897"/>
                  </a:lnTo>
                  <a:lnTo>
                    <a:pt x="10140" y="147921"/>
                  </a:lnTo>
                  <a:lnTo>
                    <a:pt x="10258" y="146912"/>
                  </a:lnTo>
                  <a:lnTo>
                    <a:pt x="10361" y="145869"/>
                  </a:lnTo>
                  <a:lnTo>
                    <a:pt x="10465" y="144826"/>
                  </a:lnTo>
                  <a:lnTo>
                    <a:pt x="10546" y="143716"/>
                  </a:lnTo>
                  <a:lnTo>
                    <a:pt x="10620" y="142640"/>
                  </a:lnTo>
                  <a:lnTo>
                    <a:pt x="10679" y="141496"/>
                  </a:lnTo>
                  <a:lnTo>
                    <a:pt x="10731" y="140352"/>
                  </a:lnTo>
                  <a:lnTo>
                    <a:pt x="10760" y="139174"/>
                  </a:lnTo>
                  <a:lnTo>
                    <a:pt x="10783" y="137997"/>
                  </a:lnTo>
                  <a:lnTo>
                    <a:pt x="10790" y="136820"/>
                  </a:lnTo>
                  <a:lnTo>
                    <a:pt x="10783" y="135608"/>
                  </a:lnTo>
                  <a:lnTo>
                    <a:pt x="10760" y="134431"/>
                  </a:lnTo>
                  <a:lnTo>
                    <a:pt x="10731" y="133254"/>
                  </a:lnTo>
                  <a:lnTo>
                    <a:pt x="10679" y="132110"/>
                  </a:lnTo>
                  <a:lnTo>
                    <a:pt x="10620" y="131000"/>
                  </a:lnTo>
                  <a:lnTo>
                    <a:pt x="10546" y="129889"/>
                  </a:lnTo>
                  <a:lnTo>
                    <a:pt x="10465" y="128813"/>
                  </a:lnTo>
                  <a:lnTo>
                    <a:pt x="10361" y="127736"/>
                  </a:lnTo>
                  <a:lnTo>
                    <a:pt x="10258" y="126727"/>
                  </a:lnTo>
                  <a:lnTo>
                    <a:pt x="10140" y="125718"/>
                  </a:lnTo>
                  <a:lnTo>
                    <a:pt x="10007" y="124742"/>
                  </a:lnTo>
                  <a:lnTo>
                    <a:pt x="9866" y="123800"/>
                  </a:lnTo>
                  <a:lnTo>
                    <a:pt x="9711" y="122858"/>
                  </a:lnTo>
                  <a:lnTo>
                    <a:pt x="9556" y="121984"/>
                  </a:lnTo>
                  <a:lnTo>
                    <a:pt x="9386" y="121143"/>
                  </a:lnTo>
                  <a:lnTo>
                    <a:pt x="9208" y="120335"/>
                  </a:lnTo>
                  <a:lnTo>
                    <a:pt x="9016" y="119562"/>
                  </a:lnTo>
                  <a:lnTo>
                    <a:pt x="8824" y="118821"/>
                  </a:lnTo>
                  <a:lnTo>
                    <a:pt x="8617" y="118115"/>
                  </a:lnTo>
                  <a:lnTo>
                    <a:pt x="8403" y="117476"/>
                  </a:lnTo>
                  <a:lnTo>
                    <a:pt x="8189" y="116870"/>
                  </a:lnTo>
                  <a:lnTo>
                    <a:pt x="7959" y="116298"/>
                  </a:lnTo>
                  <a:lnTo>
                    <a:pt x="7730" y="115794"/>
                  </a:lnTo>
                  <a:lnTo>
                    <a:pt x="7486" y="115323"/>
                  </a:lnTo>
                  <a:lnTo>
                    <a:pt x="7243" y="114885"/>
                  </a:lnTo>
                  <a:lnTo>
                    <a:pt x="6991" y="114515"/>
                  </a:lnTo>
                  <a:lnTo>
                    <a:pt x="6740" y="114213"/>
                  </a:lnTo>
                  <a:lnTo>
                    <a:pt x="6474" y="113943"/>
                  </a:lnTo>
                  <a:lnTo>
                    <a:pt x="6215" y="113742"/>
                  </a:lnTo>
                  <a:lnTo>
                    <a:pt x="5942" y="113573"/>
                  </a:lnTo>
                  <a:lnTo>
                    <a:pt x="5668" y="113506"/>
                  </a:lnTo>
                  <a:lnTo>
                    <a:pt x="5395" y="113472"/>
                  </a:lnTo>
                  <a:close/>
                  <a:moveTo>
                    <a:pt x="5114" y="226945"/>
                  </a:moveTo>
                  <a:lnTo>
                    <a:pt x="4833" y="227046"/>
                  </a:lnTo>
                  <a:lnTo>
                    <a:pt x="4560" y="227214"/>
                  </a:lnTo>
                  <a:lnTo>
                    <a:pt x="4294" y="227416"/>
                  </a:lnTo>
                  <a:lnTo>
                    <a:pt x="4028" y="227651"/>
                  </a:lnTo>
                  <a:lnTo>
                    <a:pt x="3769" y="227988"/>
                  </a:lnTo>
                  <a:lnTo>
                    <a:pt x="3518" y="228358"/>
                  </a:lnTo>
                  <a:lnTo>
                    <a:pt x="3274" y="228761"/>
                  </a:lnTo>
                  <a:lnTo>
                    <a:pt x="3037" y="229232"/>
                  </a:lnTo>
                  <a:lnTo>
                    <a:pt x="2801" y="229771"/>
                  </a:lnTo>
                  <a:lnTo>
                    <a:pt x="2572" y="230309"/>
                  </a:lnTo>
                  <a:lnTo>
                    <a:pt x="2358" y="230915"/>
                  </a:lnTo>
                  <a:lnTo>
                    <a:pt x="2143" y="231587"/>
                  </a:lnTo>
                  <a:lnTo>
                    <a:pt x="1944" y="232260"/>
                  </a:lnTo>
                  <a:lnTo>
                    <a:pt x="1744" y="233000"/>
                  </a:lnTo>
                  <a:lnTo>
                    <a:pt x="1559" y="233774"/>
                  </a:lnTo>
                  <a:lnTo>
                    <a:pt x="1382" y="234581"/>
                  </a:lnTo>
                  <a:lnTo>
                    <a:pt x="1212" y="235422"/>
                  </a:lnTo>
                  <a:lnTo>
                    <a:pt x="1057" y="236331"/>
                  </a:lnTo>
                  <a:lnTo>
                    <a:pt x="909" y="237239"/>
                  </a:lnTo>
                  <a:lnTo>
                    <a:pt x="769" y="238181"/>
                  </a:lnTo>
                  <a:lnTo>
                    <a:pt x="636" y="239157"/>
                  </a:lnTo>
                  <a:lnTo>
                    <a:pt x="525" y="240166"/>
                  </a:lnTo>
                  <a:lnTo>
                    <a:pt x="414" y="241209"/>
                  </a:lnTo>
                  <a:lnTo>
                    <a:pt x="318" y="242252"/>
                  </a:lnTo>
                  <a:lnTo>
                    <a:pt x="237" y="243328"/>
                  </a:lnTo>
                  <a:lnTo>
                    <a:pt x="163" y="244438"/>
                  </a:lnTo>
                  <a:lnTo>
                    <a:pt x="103" y="245582"/>
                  </a:lnTo>
                  <a:lnTo>
                    <a:pt x="59" y="246726"/>
                  </a:lnTo>
                  <a:lnTo>
                    <a:pt x="22" y="247903"/>
                  </a:lnTo>
                  <a:lnTo>
                    <a:pt x="0" y="249081"/>
                  </a:lnTo>
                  <a:lnTo>
                    <a:pt x="0" y="250258"/>
                  </a:lnTo>
                  <a:lnTo>
                    <a:pt x="0" y="251469"/>
                  </a:lnTo>
                  <a:lnTo>
                    <a:pt x="22" y="252647"/>
                  </a:lnTo>
                  <a:lnTo>
                    <a:pt x="59" y="253824"/>
                  </a:lnTo>
                  <a:lnTo>
                    <a:pt x="103" y="254968"/>
                  </a:lnTo>
                  <a:lnTo>
                    <a:pt x="163" y="256078"/>
                  </a:lnTo>
                  <a:lnTo>
                    <a:pt x="237" y="257188"/>
                  </a:lnTo>
                  <a:lnTo>
                    <a:pt x="318" y="258265"/>
                  </a:lnTo>
                  <a:lnTo>
                    <a:pt x="414" y="259341"/>
                  </a:lnTo>
                  <a:lnTo>
                    <a:pt x="525" y="260384"/>
                  </a:lnTo>
                  <a:lnTo>
                    <a:pt x="636" y="261360"/>
                  </a:lnTo>
                  <a:lnTo>
                    <a:pt x="769" y="262336"/>
                  </a:lnTo>
                  <a:lnTo>
                    <a:pt x="909" y="263311"/>
                  </a:lnTo>
                  <a:lnTo>
                    <a:pt x="1057" y="264220"/>
                  </a:lnTo>
                  <a:lnTo>
                    <a:pt x="1212" y="265094"/>
                  </a:lnTo>
                  <a:lnTo>
                    <a:pt x="1382" y="265935"/>
                  </a:lnTo>
                  <a:lnTo>
                    <a:pt x="1559" y="266743"/>
                  </a:lnTo>
                  <a:lnTo>
                    <a:pt x="1744" y="267516"/>
                  </a:lnTo>
                  <a:lnTo>
                    <a:pt x="1944" y="268256"/>
                  </a:lnTo>
                  <a:lnTo>
                    <a:pt x="2143" y="268963"/>
                  </a:lnTo>
                  <a:lnTo>
                    <a:pt x="2358" y="269602"/>
                  </a:lnTo>
                  <a:lnTo>
                    <a:pt x="2572" y="270208"/>
                  </a:lnTo>
                  <a:lnTo>
                    <a:pt x="2801" y="270780"/>
                  </a:lnTo>
                  <a:lnTo>
                    <a:pt x="3037" y="271318"/>
                  </a:lnTo>
                  <a:lnTo>
                    <a:pt x="3274" y="271789"/>
                  </a:lnTo>
                  <a:lnTo>
                    <a:pt x="3518" y="272193"/>
                  </a:lnTo>
                  <a:lnTo>
                    <a:pt x="3769" y="272563"/>
                  </a:lnTo>
                  <a:lnTo>
                    <a:pt x="4028" y="272865"/>
                  </a:lnTo>
                  <a:lnTo>
                    <a:pt x="4294" y="273134"/>
                  </a:lnTo>
                  <a:lnTo>
                    <a:pt x="4560" y="273336"/>
                  </a:lnTo>
                  <a:lnTo>
                    <a:pt x="4833" y="273505"/>
                  </a:lnTo>
                  <a:lnTo>
                    <a:pt x="5114" y="273572"/>
                  </a:lnTo>
                  <a:lnTo>
                    <a:pt x="5395" y="273605"/>
                  </a:lnTo>
                  <a:lnTo>
                    <a:pt x="5668" y="273572"/>
                  </a:lnTo>
                  <a:lnTo>
                    <a:pt x="5942" y="273505"/>
                  </a:lnTo>
                  <a:lnTo>
                    <a:pt x="6215" y="273336"/>
                  </a:lnTo>
                  <a:lnTo>
                    <a:pt x="6474" y="273134"/>
                  </a:lnTo>
                  <a:lnTo>
                    <a:pt x="6740" y="272865"/>
                  </a:lnTo>
                  <a:lnTo>
                    <a:pt x="6991" y="272563"/>
                  </a:lnTo>
                  <a:lnTo>
                    <a:pt x="7243" y="272193"/>
                  </a:lnTo>
                  <a:lnTo>
                    <a:pt x="7486" y="271789"/>
                  </a:lnTo>
                  <a:lnTo>
                    <a:pt x="7730" y="271318"/>
                  </a:lnTo>
                  <a:lnTo>
                    <a:pt x="7959" y="270780"/>
                  </a:lnTo>
                  <a:lnTo>
                    <a:pt x="8189" y="270208"/>
                  </a:lnTo>
                  <a:lnTo>
                    <a:pt x="8403" y="269602"/>
                  </a:lnTo>
                  <a:lnTo>
                    <a:pt x="8617" y="268963"/>
                  </a:lnTo>
                  <a:lnTo>
                    <a:pt x="8824" y="268256"/>
                  </a:lnTo>
                  <a:lnTo>
                    <a:pt x="9016" y="267516"/>
                  </a:lnTo>
                  <a:lnTo>
                    <a:pt x="9208" y="266743"/>
                  </a:lnTo>
                  <a:lnTo>
                    <a:pt x="9386" y="265935"/>
                  </a:lnTo>
                  <a:lnTo>
                    <a:pt x="9556" y="265094"/>
                  </a:lnTo>
                  <a:lnTo>
                    <a:pt x="9711" y="264220"/>
                  </a:lnTo>
                  <a:lnTo>
                    <a:pt x="9866" y="263311"/>
                  </a:lnTo>
                  <a:lnTo>
                    <a:pt x="10007" y="262336"/>
                  </a:lnTo>
                  <a:lnTo>
                    <a:pt x="10140" y="261360"/>
                  </a:lnTo>
                  <a:lnTo>
                    <a:pt x="10258" y="260384"/>
                  </a:lnTo>
                  <a:lnTo>
                    <a:pt x="10361" y="259341"/>
                  </a:lnTo>
                  <a:lnTo>
                    <a:pt x="10465" y="258265"/>
                  </a:lnTo>
                  <a:lnTo>
                    <a:pt x="10546" y="257188"/>
                  </a:lnTo>
                  <a:lnTo>
                    <a:pt x="10620" y="256078"/>
                  </a:lnTo>
                  <a:lnTo>
                    <a:pt x="10679" y="254968"/>
                  </a:lnTo>
                  <a:lnTo>
                    <a:pt x="10731" y="253824"/>
                  </a:lnTo>
                  <a:lnTo>
                    <a:pt x="10760" y="252647"/>
                  </a:lnTo>
                  <a:lnTo>
                    <a:pt x="10783" y="251469"/>
                  </a:lnTo>
                  <a:lnTo>
                    <a:pt x="10790" y="250258"/>
                  </a:lnTo>
                  <a:lnTo>
                    <a:pt x="10783" y="249081"/>
                  </a:lnTo>
                  <a:lnTo>
                    <a:pt x="10760" y="247903"/>
                  </a:lnTo>
                  <a:lnTo>
                    <a:pt x="10731" y="246726"/>
                  </a:lnTo>
                  <a:lnTo>
                    <a:pt x="10679" y="245582"/>
                  </a:lnTo>
                  <a:lnTo>
                    <a:pt x="10620" y="244438"/>
                  </a:lnTo>
                  <a:lnTo>
                    <a:pt x="10546" y="243328"/>
                  </a:lnTo>
                  <a:lnTo>
                    <a:pt x="10465" y="242252"/>
                  </a:lnTo>
                  <a:lnTo>
                    <a:pt x="10361" y="241209"/>
                  </a:lnTo>
                  <a:lnTo>
                    <a:pt x="10258" y="240166"/>
                  </a:lnTo>
                  <a:lnTo>
                    <a:pt x="10140" y="239157"/>
                  </a:lnTo>
                  <a:lnTo>
                    <a:pt x="10007" y="238181"/>
                  </a:lnTo>
                  <a:lnTo>
                    <a:pt x="9866" y="237239"/>
                  </a:lnTo>
                  <a:lnTo>
                    <a:pt x="9711" y="236331"/>
                  </a:lnTo>
                  <a:lnTo>
                    <a:pt x="9556" y="235422"/>
                  </a:lnTo>
                  <a:lnTo>
                    <a:pt x="9386" y="234581"/>
                  </a:lnTo>
                  <a:lnTo>
                    <a:pt x="9208" y="233774"/>
                  </a:lnTo>
                  <a:lnTo>
                    <a:pt x="9016" y="233000"/>
                  </a:lnTo>
                  <a:lnTo>
                    <a:pt x="8824" y="232260"/>
                  </a:lnTo>
                  <a:lnTo>
                    <a:pt x="8617" y="231587"/>
                  </a:lnTo>
                  <a:lnTo>
                    <a:pt x="8403" y="230915"/>
                  </a:lnTo>
                  <a:lnTo>
                    <a:pt x="8189" y="230309"/>
                  </a:lnTo>
                  <a:lnTo>
                    <a:pt x="7959" y="229771"/>
                  </a:lnTo>
                  <a:lnTo>
                    <a:pt x="7730" y="229232"/>
                  </a:lnTo>
                  <a:lnTo>
                    <a:pt x="7486" y="228761"/>
                  </a:lnTo>
                  <a:lnTo>
                    <a:pt x="7243" y="228358"/>
                  </a:lnTo>
                  <a:lnTo>
                    <a:pt x="6991" y="227988"/>
                  </a:lnTo>
                  <a:lnTo>
                    <a:pt x="6740" y="227651"/>
                  </a:lnTo>
                  <a:lnTo>
                    <a:pt x="6474" y="227416"/>
                  </a:lnTo>
                  <a:lnTo>
                    <a:pt x="6215" y="227214"/>
                  </a:lnTo>
                  <a:lnTo>
                    <a:pt x="5942" y="227046"/>
                  </a:lnTo>
                  <a:lnTo>
                    <a:pt x="5668" y="226945"/>
                  </a:lnTo>
                  <a:close/>
                  <a:moveTo>
                    <a:pt x="5114" y="340384"/>
                  </a:moveTo>
                  <a:lnTo>
                    <a:pt x="4833" y="340485"/>
                  </a:lnTo>
                  <a:lnTo>
                    <a:pt x="4560" y="340653"/>
                  </a:lnTo>
                  <a:lnTo>
                    <a:pt x="4294" y="340855"/>
                  </a:lnTo>
                  <a:lnTo>
                    <a:pt x="4028" y="341124"/>
                  </a:lnTo>
                  <a:lnTo>
                    <a:pt x="3769" y="341426"/>
                  </a:lnTo>
                  <a:lnTo>
                    <a:pt x="3518" y="341797"/>
                  </a:lnTo>
                  <a:lnTo>
                    <a:pt x="3274" y="342200"/>
                  </a:lnTo>
                  <a:lnTo>
                    <a:pt x="3037" y="342671"/>
                  </a:lnTo>
                  <a:lnTo>
                    <a:pt x="2801" y="343209"/>
                  </a:lnTo>
                  <a:lnTo>
                    <a:pt x="2572" y="343748"/>
                  </a:lnTo>
                  <a:lnTo>
                    <a:pt x="2358" y="344387"/>
                  </a:lnTo>
                  <a:lnTo>
                    <a:pt x="2143" y="345026"/>
                  </a:lnTo>
                  <a:lnTo>
                    <a:pt x="1944" y="345733"/>
                  </a:lnTo>
                  <a:lnTo>
                    <a:pt x="1744" y="346439"/>
                  </a:lnTo>
                  <a:lnTo>
                    <a:pt x="1559" y="347213"/>
                  </a:lnTo>
                  <a:lnTo>
                    <a:pt x="1382" y="348054"/>
                  </a:lnTo>
                  <a:lnTo>
                    <a:pt x="1212" y="348895"/>
                  </a:lnTo>
                  <a:lnTo>
                    <a:pt x="1057" y="349770"/>
                  </a:lnTo>
                  <a:lnTo>
                    <a:pt x="909" y="350678"/>
                  </a:lnTo>
                  <a:lnTo>
                    <a:pt x="769" y="351620"/>
                  </a:lnTo>
                  <a:lnTo>
                    <a:pt x="636" y="352595"/>
                  </a:lnTo>
                  <a:lnTo>
                    <a:pt x="525" y="353605"/>
                  </a:lnTo>
                  <a:lnTo>
                    <a:pt x="414" y="354648"/>
                  </a:lnTo>
                  <a:lnTo>
                    <a:pt x="318" y="355724"/>
                  </a:lnTo>
                  <a:lnTo>
                    <a:pt x="237" y="356801"/>
                  </a:lnTo>
                  <a:lnTo>
                    <a:pt x="163" y="357911"/>
                  </a:lnTo>
                  <a:lnTo>
                    <a:pt x="103" y="359021"/>
                  </a:lnTo>
                  <a:lnTo>
                    <a:pt x="59" y="360165"/>
                  </a:lnTo>
                  <a:lnTo>
                    <a:pt x="22" y="361342"/>
                  </a:lnTo>
                  <a:lnTo>
                    <a:pt x="0" y="362520"/>
                  </a:lnTo>
                  <a:lnTo>
                    <a:pt x="0" y="363697"/>
                  </a:lnTo>
                  <a:lnTo>
                    <a:pt x="0" y="364908"/>
                  </a:lnTo>
                  <a:lnTo>
                    <a:pt x="22" y="366086"/>
                  </a:lnTo>
                  <a:lnTo>
                    <a:pt x="59" y="367263"/>
                  </a:lnTo>
                  <a:lnTo>
                    <a:pt x="103" y="368407"/>
                  </a:lnTo>
                  <a:lnTo>
                    <a:pt x="163" y="369517"/>
                  </a:lnTo>
                  <a:lnTo>
                    <a:pt x="237" y="370627"/>
                  </a:lnTo>
                  <a:lnTo>
                    <a:pt x="318" y="371704"/>
                  </a:lnTo>
                  <a:lnTo>
                    <a:pt x="414" y="372780"/>
                  </a:lnTo>
                  <a:lnTo>
                    <a:pt x="525" y="373823"/>
                  </a:lnTo>
                  <a:lnTo>
                    <a:pt x="636" y="374799"/>
                  </a:lnTo>
                  <a:lnTo>
                    <a:pt x="769" y="375808"/>
                  </a:lnTo>
                  <a:lnTo>
                    <a:pt x="909" y="376750"/>
                  </a:lnTo>
                  <a:lnTo>
                    <a:pt x="1057" y="377658"/>
                  </a:lnTo>
                  <a:lnTo>
                    <a:pt x="1212" y="378533"/>
                  </a:lnTo>
                  <a:lnTo>
                    <a:pt x="1382" y="379374"/>
                  </a:lnTo>
                  <a:lnTo>
                    <a:pt x="1559" y="380215"/>
                  </a:lnTo>
                  <a:lnTo>
                    <a:pt x="1744" y="380989"/>
                  </a:lnTo>
                  <a:lnTo>
                    <a:pt x="1944" y="381695"/>
                  </a:lnTo>
                  <a:lnTo>
                    <a:pt x="2143" y="382402"/>
                  </a:lnTo>
                  <a:lnTo>
                    <a:pt x="2358" y="383041"/>
                  </a:lnTo>
                  <a:lnTo>
                    <a:pt x="2572" y="383680"/>
                  </a:lnTo>
                  <a:lnTo>
                    <a:pt x="2801" y="384218"/>
                  </a:lnTo>
                  <a:lnTo>
                    <a:pt x="3037" y="384757"/>
                  </a:lnTo>
                  <a:lnTo>
                    <a:pt x="3274" y="385228"/>
                  </a:lnTo>
                  <a:lnTo>
                    <a:pt x="3518" y="385631"/>
                  </a:lnTo>
                  <a:lnTo>
                    <a:pt x="3769" y="386001"/>
                  </a:lnTo>
                  <a:lnTo>
                    <a:pt x="4028" y="386304"/>
                  </a:lnTo>
                  <a:lnTo>
                    <a:pt x="4294" y="386573"/>
                  </a:lnTo>
                  <a:lnTo>
                    <a:pt x="4560" y="386775"/>
                  </a:lnTo>
                  <a:lnTo>
                    <a:pt x="4833" y="386943"/>
                  </a:lnTo>
                  <a:lnTo>
                    <a:pt x="5114" y="387044"/>
                  </a:lnTo>
                  <a:lnTo>
                    <a:pt x="5668" y="387044"/>
                  </a:lnTo>
                  <a:lnTo>
                    <a:pt x="5942" y="386943"/>
                  </a:lnTo>
                  <a:lnTo>
                    <a:pt x="6215" y="386775"/>
                  </a:lnTo>
                  <a:lnTo>
                    <a:pt x="6474" y="386573"/>
                  </a:lnTo>
                  <a:lnTo>
                    <a:pt x="6740" y="386304"/>
                  </a:lnTo>
                  <a:lnTo>
                    <a:pt x="6991" y="386001"/>
                  </a:lnTo>
                  <a:lnTo>
                    <a:pt x="7243" y="385631"/>
                  </a:lnTo>
                  <a:lnTo>
                    <a:pt x="7486" y="385228"/>
                  </a:lnTo>
                  <a:lnTo>
                    <a:pt x="7730" y="384757"/>
                  </a:lnTo>
                  <a:lnTo>
                    <a:pt x="7959" y="384218"/>
                  </a:lnTo>
                  <a:lnTo>
                    <a:pt x="8189" y="383680"/>
                  </a:lnTo>
                  <a:lnTo>
                    <a:pt x="8403" y="383041"/>
                  </a:lnTo>
                  <a:lnTo>
                    <a:pt x="8617" y="382402"/>
                  </a:lnTo>
                  <a:lnTo>
                    <a:pt x="8824" y="381695"/>
                  </a:lnTo>
                  <a:lnTo>
                    <a:pt x="9016" y="380989"/>
                  </a:lnTo>
                  <a:lnTo>
                    <a:pt x="9208" y="380215"/>
                  </a:lnTo>
                  <a:lnTo>
                    <a:pt x="9386" y="379374"/>
                  </a:lnTo>
                  <a:lnTo>
                    <a:pt x="9556" y="378533"/>
                  </a:lnTo>
                  <a:lnTo>
                    <a:pt x="9711" y="377658"/>
                  </a:lnTo>
                  <a:lnTo>
                    <a:pt x="9866" y="376750"/>
                  </a:lnTo>
                  <a:lnTo>
                    <a:pt x="10007" y="375808"/>
                  </a:lnTo>
                  <a:lnTo>
                    <a:pt x="10140" y="374799"/>
                  </a:lnTo>
                  <a:lnTo>
                    <a:pt x="10258" y="373823"/>
                  </a:lnTo>
                  <a:lnTo>
                    <a:pt x="10361" y="372780"/>
                  </a:lnTo>
                  <a:lnTo>
                    <a:pt x="10465" y="371704"/>
                  </a:lnTo>
                  <a:lnTo>
                    <a:pt x="10546" y="370627"/>
                  </a:lnTo>
                  <a:lnTo>
                    <a:pt x="10620" y="369517"/>
                  </a:lnTo>
                  <a:lnTo>
                    <a:pt x="10679" y="368407"/>
                  </a:lnTo>
                  <a:lnTo>
                    <a:pt x="10731" y="367263"/>
                  </a:lnTo>
                  <a:lnTo>
                    <a:pt x="10760" y="366086"/>
                  </a:lnTo>
                  <a:lnTo>
                    <a:pt x="10783" y="364908"/>
                  </a:lnTo>
                  <a:lnTo>
                    <a:pt x="10790" y="363697"/>
                  </a:lnTo>
                  <a:lnTo>
                    <a:pt x="10783" y="362520"/>
                  </a:lnTo>
                  <a:lnTo>
                    <a:pt x="10760" y="361342"/>
                  </a:lnTo>
                  <a:lnTo>
                    <a:pt x="10731" y="360165"/>
                  </a:lnTo>
                  <a:lnTo>
                    <a:pt x="10679" y="359021"/>
                  </a:lnTo>
                  <a:lnTo>
                    <a:pt x="10620" y="357911"/>
                  </a:lnTo>
                  <a:lnTo>
                    <a:pt x="10546" y="356801"/>
                  </a:lnTo>
                  <a:lnTo>
                    <a:pt x="10465" y="355724"/>
                  </a:lnTo>
                  <a:lnTo>
                    <a:pt x="10361" y="354648"/>
                  </a:lnTo>
                  <a:lnTo>
                    <a:pt x="10258" y="353605"/>
                  </a:lnTo>
                  <a:lnTo>
                    <a:pt x="10140" y="352595"/>
                  </a:lnTo>
                  <a:lnTo>
                    <a:pt x="10007" y="351620"/>
                  </a:lnTo>
                  <a:lnTo>
                    <a:pt x="9866" y="350678"/>
                  </a:lnTo>
                  <a:lnTo>
                    <a:pt x="9711" y="349770"/>
                  </a:lnTo>
                  <a:lnTo>
                    <a:pt x="9556" y="348895"/>
                  </a:lnTo>
                  <a:lnTo>
                    <a:pt x="9386" y="348054"/>
                  </a:lnTo>
                  <a:lnTo>
                    <a:pt x="9208" y="347213"/>
                  </a:lnTo>
                  <a:lnTo>
                    <a:pt x="9016" y="346439"/>
                  </a:lnTo>
                  <a:lnTo>
                    <a:pt x="8824" y="345733"/>
                  </a:lnTo>
                  <a:lnTo>
                    <a:pt x="8617" y="345026"/>
                  </a:lnTo>
                  <a:lnTo>
                    <a:pt x="8403" y="344387"/>
                  </a:lnTo>
                  <a:lnTo>
                    <a:pt x="8189" y="343748"/>
                  </a:lnTo>
                  <a:lnTo>
                    <a:pt x="7959" y="343209"/>
                  </a:lnTo>
                  <a:lnTo>
                    <a:pt x="7730" y="342671"/>
                  </a:lnTo>
                  <a:lnTo>
                    <a:pt x="7486" y="342200"/>
                  </a:lnTo>
                  <a:lnTo>
                    <a:pt x="7243" y="341797"/>
                  </a:lnTo>
                  <a:lnTo>
                    <a:pt x="6991" y="341426"/>
                  </a:lnTo>
                  <a:lnTo>
                    <a:pt x="6740" y="341124"/>
                  </a:lnTo>
                  <a:lnTo>
                    <a:pt x="6474" y="340855"/>
                  </a:lnTo>
                  <a:lnTo>
                    <a:pt x="6215" y="340653"/>
                  </a:lnTo>
                  <a:lnTo>
                    <a:pt x="5942" y="340485"/>
                  </a:lnTo>
                  <a:lnTo>
                    <a:pt x="5668" y="340384"/>
                  </a:lnTo>
                  <a:close/>
                  <a:moveTo>
                    <a:pt x="5395" y="453822"/>
                  </a:moveTo>
                  <a:lnTo>
                    <a:pt x="5114" y="453856"/>
                  </a:lnTo>
                  <a:lnTo>
                    <a:pt x="4833" y="453957"/>
                  </a:lnTo>
                  <a:lnTo>
                    <a:pt x="4560" y="454092"/>
                  </a:lnTo>
                  <a:lnTo>
                    <a:pt x="4294" y="454293"/>
                  </a:lnTo>
                  <a:lnTo>
                    <a:pt x="4028" y="454562"/>
                  </a:lnTo>
                  <a:lnTo>
                    <a:pt x="3769" y="454865"/>
                  </a:lnTo>
                  <a:lnTo>
                    <a:pt x="3518" y="455235"/>
                  </a:lnTo>
                  <a:lnTo>
                    <a:pt x="3274" y="455639"/>
                  </a:lnTo>
                  <a:lnTo>
                    <a:pt x="3037" y="456110"/>
                  </a:lnTo>
                  <a:lnTo>
                    <a:pt x="2801" y="456615"/>
                  </a:lnTo>
                  <a:lnTo>
                    <a:pt x="2572" y="457153"/>
                  </a:lnTo>
                  <a:lnTo>
                    <a:pt x="2358" y="457758"/>
                  </a:lnTo>
                  <a:lnTo>
                    <a:pt x="2143" y="458398"/>
                  </a:lnTo>
                  <a:lnTo>
                    <a:pt x="1944" y="459104"/>
                  </a:lnTo>
                  <a:lnTo>
                    <a:pt x="1744" y="459811"/>
                  </a:lnTo>
                  <a:lnTo>
                    <a:pt x="1559" y="460584"/>
                  </a:lnTo>
                  <a:lnTo>
                    <a:pt x="1382" y="461392"/>
                  </a:lnTo>
                  <a:lnTo>
                    <a:pt x="1212" y="462233"/>
                  </a:lnTo>
                  <a:lnTo>
                    <a:pt x="1057" y="463141"/>
                  </a:lnTo>
                  <a:lnTo>
                    <a:pt x="909" y="464049"/>
                  </a:lnTo>
                  <a:lnTo>
                    <a:pt x="769" y="464991"/>
                  </a:lnTo>
                  <a:lnTo>
                    <a:pt x="636" y="465967"/>
                  </a:lnTo>
                  <a:lnTo>
                    <a:pt x="525" y="466976"/>
                  </a:lnTo>
                  <a:lnTo>
                    <a:pt x="414" y="468019"/>
                  </a:lnTo>
                  <a:lnTo>
                    <a:pt x="318" y="469062"/>
                  </a:lnTo>
                  <a:lnTo>
                    <a:pt x="237" y="470172"/>
                  </a:lnTo>
                  <a:lnTo>
                    <a:pt x="163" y="471282"/>
                  </a:lnTo>
                  <a:lnTo>
                    <a:pt x="103" y="472426"/>
                  </a:lnTo>
                  <a:lnTo>
                    <a:pt x="59" y="473570"/>
                  </a:lnTo>
                  <a:lnTo>
                    <a:pt x="22" y="474747"/>
                  </a:lnTo>
                  <a:lnTo>
                    <a:pt x="0" y="475958"/>
                  </a:lnTo>
                  <a:lnTo>
                    <a:pt x="0" y="477170"/>
                  </a:lnTo>
                  <a:lnTo>
                    <a:pt x="0" y="478381"/>
                  </a:lnTo>
                  <a:lnTo>
                    <a:pt x="22" y="479558"/>
                  </a:lnTo>
                  <a:lnTo>
                    <a:pt x="59" y="480702"/>
                  </a:lnTo>
                  <a:lnTo>
                    <a:pt x="103" y="481879"/>
                  </a:lnTo>
                  <a:lnTo>
                    <a:pt x="163" y="482989"/>
                  </a:lnTo>
                  <a:lnTo>
                    <a:pt x="237" y="484100"/>
                  </a:lnTo>
                  <a:lnTo>
                    <a:pt x="318" y="485176"/>
                  </a:lnTo>
                  <a:lnTo>
                    <a:pt x="414" y="486253"/>
                  </a:lnTo>
                  <a:lnTo>
                    <a:pt x="525" y="487262"/>
                  </a:lnTo>
                  <a:lnTo>
                    <a:pt x="636" y="488271"/>
                  </a:lnTo>
                  <a:lnTo>
                    <a:pt x="769" y="489247"/>
                  </a:lnTo>
                  <a:lnTo>
                    <a:pt x="909" y="490189"/>
                  </a:lnTo>
                  <a:lnTo>
                    <a:pt x="1057" y="491131"/>
                  </a:lnTo>
                  <a:lnTo>
                    <a:pt x="1212" y="492005"/>
                  </a:lnTo>
                  <a:lnTo>
                    <a:pt x="1382" y="492846"/>
                  </a:lnTo>
                  <a:lnTo>
                    <a:pt x="1559" y="493654"/>
                  </a:lnTo>
                  <a:lnTo>
                    <a:pt x="1744" y="494428"/>
                  </a:lnTo>
                  <a:lnTo>
                    <a:pt x="1944" y="495168"/>
                  </a:lnTo>
                  <a:lnTo>
                    <a:pt x="2143" y="495874"/>
                  </a:lnTo>
                  <a:lnTo>
                    <a:pt x="2358" y="496513"/>
                  </a:lnTo>
                  <a:lnTo>
                    <a:pt x="2572" y="497119"/>
                  </a:lnTo>
                  <a:lnTo>
                    <a:pt x="2801" y="497691"/>
                  </a:lnTo>
                  <a:lnTo>
                    <a:pt x="3037" y="498195"/>
                  </a:lnTo>
                  <a:lnTo>
                    <a:pt x="3274" y="498666"/>
                  </a:lnTo>
                  <a:lnTo>
                    <a:pt x="3518" y="499104"/>
                  </a:lnTo>
                  <a:lnTo>
                    <a:pt x="3769" y="499474"/>
                  </a:lnTo>
                  <a:lnTo>
                    <a:pt x="4028" y="499777"/>
                  </a:lnTo>
                  <a:lnTo>
                    <a:pt x="4294" y="500046"/>
                  </a:lnTo>
                  <a:lnTo>
                    <a:pt x="4560" y="500248"/>
                  </a:lnTo>
                  <a:lnTo>
                    <a:pt x="4833" y="500382"/>
                  </a:lnTo>
                  <a:lnTo>
                    <a:pt x="5114" y="500483"/>
                  </a:lnTo>
                  <a:lnTo>
                    <a:pt x="5395" y="500517"/>
                  </a:lnTo>
                  <a:lnTo>
                    <a:pt x="5668" y="500483"/>
                  </a:lnTo>
                  <a:lnTo>
                    <a:pt x="5942" y="500382"/>
                  </a:lnTo>
                  <a:lnTo>
                    <a:pt x="6215" y="500248"/>
                  </a:lnTo>
                  <a:lnTo>
                    <a:pt x="6474" y="500046"/>
                  </a:lnTo>
                  <a:lnTo>
                    <a:pt x="6740" y="499777"/>
                  </a:lnTo>
                  <a:lnTo>
                    <a:pt x="6991" y="499474"/>
                  </a:lnTo>
                  <a:lnTo>
                    <a:pt x="7243" y="499104"/>
                  </a:lnTo>
                  <a:lnTo>
                    <a:pt x="7486" y="498666"/>
                  </a:lnTo>
                  <a:lnTo>
                    <a:pt x="7730" y="498195"/>
                  </a:lnTo>
                  <a:lnTo>
                    <a:pt x="7959" y="497691"/>
                  </a:lnTo>
                  <a:lnTo>
                    <a:pt x="8189" y="497119"/>
                  </a:lnTo>
                  <a:lnTo>
                    <a:pt x="8403" y="496513"/>
                  </a:lnTo>
                  <a:lnTo>
                    <a:pt x="8617" y="495874"/>
                  </a:lnTo>
                  <a:lnTo>
                    <a:pt x="8824" y="495168"/>
                  </a:lnTo>
                  <a:lnTo>
                    <a:pt x="9016" y="494428"/>
                  </a:lnTo>
                  <a:lnTo>
                    <a:pt x="9208" y="493654"/>
                  </a:lnTo>
                  <a:lnTo>
                    <a:pt x="9386" y="492846"/>
                  </a:lnTo>
                  <a:lnTo>
                    <a:pt x="9556" y="492005"/>
                  </a:lnTo>
                  <a:lnTo>
                    <a:pt x="9711" y="491131"/>
                  </a:lnTo>
                  <a:lnTo>
                    <a:pt x="9866" y="490189"/>
                  </a:lnTo>
                  <a:lnTo>
                    <a:pt x="10007" y="489247"/>
                  </a:lnTo>
                  <a:lnTo>
                    <a:pt x="10140" y="488271"/>
                  </a:lnTo>
                  <a:lnTo>
                    <a:pt x="10258" y="487262"/>
                  </a:lnTo>
                  <a:lnTo>
                    <a:pt x="10361" y="486253"/>
                  </a:lnTo>
                  <a:lnTo>
                    <a:pt x="10465" y="485176"/>
                  </a:lnTo>
                  <a:lnTo>
                    <a:pt x="10546" y="484100"/>
                  </a:lnTo>
                  <a:lnTo>
                    <a:pt x="10620" y="482989"/>
                  </a:lnTo>
                  <a:lnTo>
                    <a:pt x="10679" y="481879"/>
                  </a:lnTo>
                  <a:lnTo>
                    <a:pt x="10731" y="480702"/>
                  </a:lnTo>
                  <a:lnTo>
                    <a:pt x="10760" y="479558"/>
                  </a:lnTo>
                  <a:lnTo>
                    <a:pt x="10783" y="478381"/>
                  </a:lnTo>
                  <a:lnTo>
                    <a:pt x="10790" y="477170"/>
                  </a:lnTo>
                  <a:lnTo>
                    <a:pt x="10783" y="475958"/>
                  </a:lnTo>
                  <a:lnTo>
                    <a:pt x="10760" y="474747"/>
                  </a:lnTo>
                  <a:lnTo>
                    <a:pt x="10731" y="473570"/>
                  </a:lnTo>
                  <a:lnTo>
                    <a:pt x="10679" y="472426"/>
                  </a:lnTo>
                  <a:lnTo>
                    <a:pt x="10620" y="471282"/>
                  </a:lnTo>
                  <a:lnTo>
                    <a:pt x="10546" y="470172"/>
                  </a:lnTo>
                  <a:lnTo>
                    <a:pt x="10465" y="469062"/>
                  </a:lnTo>
                  <a:lnTo>
                    <a:pt x="10361" y="468019"/>
                  </a:lnTo>
                  <a:lnTo>
                    <a:pt x="10258" y="466976"/>
                  </a:lnTo>
                  <a:lnTo>
                    <a:pt x="10140" y="465967"/>
                  </a:lnTo>
                  <a:lnTo>
                    <a:pt x="10007" y="464991"/>
                  </a:lnTo>
                  <a:lnTo>
                    <a:pt x="9866" y="464049"/>
                  </a:lnTo>
                  <a:lnTo>
                    <a:pt x="9711" y="463141"/>
                  </a:lnTo>
                  <a:lnTo>
                    <a:pt x="9556" y="462233"/>
                  </a:lnTo>
                  <a:lnTo>
                    <a:pt x="9386" y="461392"/>
                  </a:lnTo>
                  <a:lnTo>
                    <a:pt x="9208" y="460584"/>
                  </a:lnTo>
                  <a:lnTo>
                    <a:pt x="9016" y="459811"/>
                  </a:lnTo>
                  <a:lnTo>
                    <a:pt x="8824" y="459104"/>
                  </a:lnTo>
                  <a:lnTo>
                    <a:pt x="8617" y="458398"/>
                  </a:lnTo>
                  <a:lnTo>
                    <a:pt x="8403" y="457758"/>
                  </a:lnTo>
                  <a:lnTo>
                    <a:pt x="8189" y="457153"/>
                  </a:lnTo>
                  <a:lnTo>
                    <a:pt x="7959" y="456615"/>
                  </a:lnTo>
                  <a:lnTo>
                    <a:pt x="7730" y="456110"/>
                  </a:lnTo>
                  <a:lnTo>
                    <a:pt x="7486" y="455639"/>
                  </a:lnTo>
                  <a:lnTo>
                    <a:pt x="7243" y="455235"/>
                  </a:lnTo>
                  <a:lnTo>
                    <a:pt x="6991" y="454865"/>
                  </a:lnTo>
                  <a:lnTo>
                    <a:pt x="6740" y="454562"/>
                  </a:lnTo>
                  <a:lnTo>
                    <a:pt x="6474" y="454293"/>
                  </a:lnTo>
                  <a:lnTo>
                    <a:pt x="6215" y="454092"/>
                  </a:lnTo>
                  <a:lnTo>
                    <a:pt x="5942" y="453957"/>
                  </a:lnTo>
                  <a:lnTo>
                    <a:pt x="5668" y="453856"/>
                  </a:lnTo>
                  <a:lnTo>
                    <a:pt x="5395" y="453822"/>
                  </a:lnTo>
                  <a:close/>
                  <a:moveTo>
                    <a:pt x="5114" y="567059"/>
                  </a:moveTo>
                  <a:lnTo>
                    <a:pt x="4833" y="567160"/>
                  </a:lnTo>
                  <a:lnTo>
                    <a:pt x="4560" y="567328"/>
                  </a:lnTo>
                  <a:lnTo>
                    <a:pt x="4294" y="567530"/>
                  </a:lnTo>
                  <a:lnTo>
                    <a:pt x="4028" y="567766"/>
                  </a:lnTo>
                  <a:lnTo>
                    <a:pt x="3769" y="568102"/>
                  </a:lnTo>
                  <a:lnTo>
                    <a:pt x="3518" y="568472"/>
                  </a:lnTo>
                  <a:lnTo>
                    <a:pt x="3274" y="568876"/>
                  </a:lnTo>
                  <a:lnTo>
                    <a:pt x="3037" y="569347"/>
                  </a:lnTo>
                  <a:lnTo>
                    <a:pt x="2801" y="569885"/>
                  </a:lnTo>
                  <a:lnTo>
                    <a:pt x="2572" y="570423"/>
                  </a:lnTo>
                  <a:lnTo>
                    <a:pt x="2358" y="571029"/>
                  </a:lnTo>
                  <a:lnTo>
                    <a:pt x="2143" y="571702"/>
                  </a:lnTo>
                  <a:lnTo>
                    <a:pt x="1944" y="572408"/>
                  </a:lnTo>
                  <a:lnTo>
                    <a:pt x="1744" y="573115"/>
                  </a:lnTo>
                  <a:lnTo>
                    <a:pt x="1559" y="573889"/>
                  </a:lnTo>
                  <a:lnTo>
                    <a:pt x="1382" y="574730"/>
                  </a:lnTo>
                  <a:lnTo>
                    <a:pt x="1212" y="575571"/>
                  </a:lnTo>
                  <a:lnTo>
                    <a:pt x="1057" y="576445"/>
                  </a:lnTo>
                  <a:lnTo>
                    <a:pt x="909" y="577354"/>
                  </a:lnTo>
                  <a:lnTo>
                    <a:pt x="769" y="578296"/>
                  </a:lnTo>
                  <a:lnTo>
                    <a:pt x="636" y="579271"/>
                  </a:lnTo>
                  <a:lnTo>
                    <a:pt x="525" y="580280"/>
                  </a:lnTo>
                  <a:lnTo>
                    <a:pt x="414" y="581323"/>
                  </a:lnTo>
                  <a:lnTo>
                    <a:pt x="318" y="582400"/>
                  </a:lnTo>
                  <a:lnTo>
                    <a:pt x="237" y="583476"/>
                  </a:lnTo>
                  <a:lnTo>
                    <a:pt x="163" y="584586"/>
                  </a:lnTo>
                  <a:lnTo>
                    <a:pt x="103" y="585697"/>
                  </a:lnTo>
                  <a:lnTo>
                    <a:pt x="59" y="586840"/>
                  </a:lnTo>
                  <a:lnTo>
                    <a:pt x="22" y="588018"/>
                  </a:lnTo>
                  <a:lnTo>
                    <a:pt x="0" y="589195"/>
                  </a:lnTo>
                  <a:lnTo>
                    <a:pt x="0" y="590373"/>
                  </a:lnTo>
                  <a:lnTo>
                    <a:pt x="0" y="591618"/>
                  </a:lnTo>
                  <a:lnTo>
                    <a:pt x="22" y="592795"/>
                  </a:lnTo>
                  <a:lnTo>
                    <a:pt x="59" y="593972"/>
                  </a:lnTo>
                  <a:lnTo>
                    <a:pt x="103" y="595150"/>
                  </a:lnTo>
                  <a:lnTo>
                    <a:pt x="163" y="596294"/>
                  </a:lnTo>
                  <a:lnTo>
                    <a:pt x="237" y="597404"/>
                  </a:lnTo>
                  <a:lnTo>
                    <a:pt x="318" y="598480"/>
                  </a:lnTo>
                  <a:lnTo>
                    <a:pt x="414" y="599557"/>
                  </a:lnTo>
                  <a:lnTo>
                    <a:pt x="525" y="600600"/>
                  </a:lnTo>
                  <a:lnTo>
                    <a:pt x="636" y="601609"/>
                  </a:lnTo>
                  <a:lnTo>
                    <a:pt x="769" y="602585"/>
                  </a:lnTo>
                  <a:lnTo>
                    <a:pt x="909" y="603527"/>
                  </a:lnTo>
                  <a:lnTo>
                    <a:pt x="1057" y="604435"/>
                  </a:lnTo>
                  <a:lnTo>
                    <a:pt x="1212" y="605310"/>
                  </a:lnTo>
                  <a:lnTo>
                    <a:pt x="1382" y="606151"/>
                  </a:lnTo>
                  <a:lnTo>
                    <a:pt x="1559" y="606958"/>
                  </a:lnTo>
                  <a:lnTo>
                    <a:pt x="1744" y="607732"/>
                  </a:lnTo>
                  <a:lnTo>
                    <a:pt x="1944" y="608472"/>
                  </a:lnTo>
                  <a:lnTo>
                    <a:pt x="2143" y="609145"/>
                  </a:lnTo>
                  <a:lnTo>
                    <a:pt x="2358" y="609784"/>
                  </a:lnTo>
                  <a:lnTo>
                    <a:pt x="2572" y="610389"/>
                  </a:lnTo>
                  <a:lnTo>
                    <a:pt x="2801" y="610961"/>
                  </a:lnTo>
                  <a:lnTo>
                    <a:pt x="3037" y="611466"/>
                  </a:lnTo>
                  <a:lnTo>
                    <a:pt x="3274" y="611937"/>
                  </a:lnTo>
                  <a:lnTo>
                    <a:pt x="3518" y="612341"/>
                  </a:lnTo>
                  <a:lnTo>
                    <a:pt x="3769" y="612711"/>
                  </a:lnTo>
                  <a:lnTo>
                    <a:pt x="4028" y="613013"/>
                  </a:lnTo>
                  <a:lnTo>
                    <a:pt x="4294" y="613249"/>
                  </a:lnTo>
                  <a:lnTo>
                    <a:pt x="4560" y="613451"/>
                  </a:lnTo>
                  <a:lnTo>
                    <a:pt x="4833" y="613619"/>
                  </a:lnTo>
                  <a:lnTo>
                    <a:pt x="5114" y="613686"/>
                  </a:lnTo>
                  <a:lnTo>
                    <a:pt x="5395" y="613720"/>
                  </a:lnTo>
                  <a:lnTo>
                    <a:pt x="5668" y="613686"/>
                  </a:lnTo>
                  <a:lnTo>
                    <a:pt x="5942" y="613619"/>
                  </a:lnTo>
                  <a:lnTo>
                    <a:pt x="6215" y="613451"/>
                  </a:lnTo>
                  <a:lnTo>
                    <a:pt x="6474" y="613249"/>
                  </a:lnTo>
                  <a:lnTo>
                    <a:pt x="6740" y="613013"/>
                  </a:lnTo>
                  <a:lnTo>
                    <a:pt x="6991" y="612711"/>
                  </a:lnTo>
                  <a:lnTo>
                    <a:pt x="7243" y="612341"/>
                  </a:lnTo>
                  <a:lnTo>
                    <a:pt x="7486" y="611937"/>
                  </a:lnTo>
                  <a:lnTo>
                    <a:pt x="7730" y="611466"/>
                  </a:lnTo>
                  <a:lnTo>
                    <a:pt x="7959" y="610961"/>
                  </a:lnTo>
                  <a:lnTo>
                    <a:pt x="8189" y="610389"/>
                  </a:lnTo>
                  <a:lnTo>
                    <a:pt x="8403" y="609784"/>
                  </a:lnTo>
                  <a:lnTo>
                    <a:pt x="8617" y="609145"/>
                  </a:lnTo>
                  <a:lnTo>
                    <a:pt x="8824" y="608472"/>
                  </a:lnTo>
                  <a:lnTo>
                    <a:pt x="9016" y="607732"/>
                  </a:lnTo>
                  <a:lnTo>
                    <a:pt x="9208" y="606958"/>
                  </a:lnTo>
                  <a:lnTo>
                    <a:pt x="9386" y="606151"/>
                  </a:lnTo>
                  <a:lnTo>
                    <a:pt x="9556" y="605310"/>
                  </a:lnTo>
                  <a:lnTo>
                    <a:pt x="9711" y="604435"/>
                  </a:lnTo>
                  <a:lnTo>
                    <a:pt x="9866" y="603527"/>
                  </a:lnTo>
                  <a:lnTo>
                    <a:pt x="10007" y="602585"/>
                  </a:lnTo>
                  <a:lnTo>
                    <a:pt x="10140" y="601609"/>
                  </a:lnTo>
                  <a:lnTo>
                    <a:pt x="10258" y="600600"/>
                  </a:lnTo>
                  <a:lnTo>
                    <a:pt x="10361" y="599557"/>
                  </a:lnTo>
                  <a:lnTo>
                    <a:pt x="10465" y="598480"/>
                  </a:lnTo>
                  <a:lnTo>
                    <a:pt x="10546" y="597404"/>
                  </a:lnTo>
                  <a:lnTo>
                    <a:pt x="10620" y="596294"/>
                  </a:lnTo>
                  <a:lnTo>
                    <a:pt x="10679" y="595150"/>
                  </a:lnTo>
                  <a:lnTo>
                    <a:pt x="10731" y="593972"/>
                  </a:lnTo>
                  <a:lnTo>
                    <a:pt x="10760" y="592795"/>
                  </a:lnTo>
                  <a:lnTo>
                    <a:pt x="10783" y="591618"/>
                  </a:lnTo>
                  <a:lnTo>
                    <a:pt x="10790" y="590373"/>
                  </a:lnTo>
                  <a:lnTo>
                    <a:pt x="10783" y="589195"/>
                  </a:lnTo>
                  <a:lnTo>
                    <a:pt x="10760" y="588018"/>
                  </a:lnTo>
                  <a:lnTo>
                    <a:pt x="10731" y="586840"/>
                  </a:lnTo>
                  <a:lnTo>
                    <a:pt x="10679" y="585697"/>
                  </a:lnTo>
                  <a:lnTo>
                    <a:pt x="10620" y="584586"/>
                  </a:lnTo>
                  <a:lnTo>
                    <a:pt x="10546" y="583476"/>
                  </a:lnTo>
                  <a:lnTo>
                    <a:pt x="10465" y="582400"/>
                  </a:lnTo>
                  <a:lnTo>
                    <a:pt x="10361" y="581323"/>
                  </a:lnTo>
                  <a:lnTo>
                    <a:pt x="10258" y="580280"/>
                  </a:lnTo>
                  <a:lnTo>
                    <a:pt x="10140" y="579271"/>
                  </a:lnTo>
                  <a:lnTo>
                    <a:pt x="10007" y="578296"/>
                  </a:lnTo>
                  <a:lnTo>
                    <a:pt x="9866" y="577354"/>
                  </a:lnTo>
                  <a:lnTo>
                    <a:pt x="9711" y="576445"/>
                  </a:lnTo>
                  <a:lnTo>
                    <a:pt x="9556" y="575571"/>
                  </a:lnTo>
                  <a:lnTo>
                    <a:pt x="9386" y="574730"/>
                  </a:lnTo>
                  <a:lnTo>
                    <a:pt x="9208" y="573889"/>
                  </a:lnTo>
                  <a:lnTo>
                    <a:pt x="9016" y="573115"/>
                  </a:lnTo>
                  <a:lnTo>
                    <a:pt x="8824" y="572408"/>
                  </a:lnTo>
                  <a:lnTo>
                    <a:pt x="8617" y="571702"/>
                  </a:lnTo>
                  <a:lnTo>
                    <a:pt x="8403" y="571029"/>
                  </a:lnTo>
                  <a:lnTo>
                    <a:pt x="8189" y="570423"/>
                  </a:lnTo>
                  <a:lnTo>
                    <a:pt x="7959" y="569885"/>
                  </a:lnTo>
                  <a:lnTo>
                    <a:pt x="7730" y="569347"/>
                  </a:lnTo>
                  <a:lnTo>
                    <a:pt x="7486" y="568876"/>
                  </a:lnTo>
                  <a:lnTo>
                    <a:pt x="7243" y="568472"/>
                  </a:lnTo>
                  <a:lnTo>
                    <a:pt x="6991" y="568102"/>
                  </a:lnTo>
                  <a:lnTo>
                    <a:pt x="6740" y="567766"/>
                  </a:lnTo>
                  <a:lnTo>
                    <a:pt x="6474" y="567530"/>
                  </a:lnTo>
                  <a:lnTo>
                    <a:pt x="6215" y="567328"/>
                  </a:lnTo>
                  <a:lnTo>
                    <a:pt x="5942" y="567160"/>
                  </a:lnTo>
                  <a:lnTo>
                    <a:pt x="5668" y="56705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8"/>
            <p:cNvSpPr/>
            <p:nvPr/>
          </p:nvSpPr>
          <p:spPr>
            <a:xfrm>
              <a:off x="2022466" y="931941"/>
              <a:ext cx="30396" cy="405055"/>
            </a:xfrm>
            <a:custGeom>
              <a:avLst/>
              <a:gdLst/>
              <a:ahLst/>
              <a:cxnLst/>
              <a:rect l="l" t="t" r="r" b="b"/>
              <a:pathLst>
                <a:path w="10798" h="613720" extrusionOk="0">
                  <a:moveTo>
                    <a:pt x="5403" y="0"/>
                  </a:moveTo>
                  <a:lnTo>
                    <a:pt x="5122" y="34"/>
                  </a:lnTo>
                  <a:lnTo>
                    <a:pt x="4848" y="135"/>
                  </a:lnTo>
                  <a:lnTo>
                    <a:pt x="4582" y="269"/>
                  </a:lnTo>
                  <a:lnTo>
                    <a:pt x="4316" y="471"/>
                  </a:lnTo>
                  <a:lnTo>
                    <a:pt x="4050" y="740"/>
                  </a:lnTo>
                  <a:lnTo>
                    <a:pt x="3799" y="1043"/>
                  </a:lnTo>
                  <a:lnTo>
                    <a:pt x="3548" y="1413"/>
                  </a:lnTo>
                  <a:lnTo>
                    <a:pt x="3304" y="1850"/>
                  </a:lnTo>
                  <a:lnTo>
                    <a:pt x="3060" y="2321"/>
                  </a:lnTo>
                  <a:lnTo>
                    <a:pt x="2831" y="2826"/>
                  </a:lnTo>
                  <a:lnTo>
                    <a:pt x="2602" y="3398"/>
                  </a:lnTo>
                  <a:lnTo>
                    <a:pt x="2387" y="4003"/>
                  </a:lnTo>
                  <a:lnTo>
                    <a:pt x="2173" y="4643"/>
                  </a:lnTo>
                  <a:lnTo>
                    <a:pt x="1966" y="5349"/>
                  </a:lnTo>
                  <a:lnTo>
                    <a:pt x="1774" y="6089"/>
                  </a:lnTo>
                  <a:lnTo>
                    <a:pt x="1589" y="6863"/>
                  </a:lnTo>
                  <a:lnTo>
                    <a:pt x="1404" y="7670"/>
                  </a:lnTo>
                  <a:lnTo>
                    <a:pt x="1234" y="8511"/>
                  </a:lnTo>
                  <a:lnTo>
                    <a:pt x="1079" y="9420"/>
                  </a:lnTo>
                  <a:lnTo>
                    <a:pt x="924" y="10328"/>
                  </a:lnTo>
                  <a:lnTo>
                    <a:pt x="784" y="11270"/>
                  </a:lnTo>
                  <a:lnTo>
                    <a:pt x="658" y="12245"/>
                  </a:lnTo>
                  <a:lnTo>
                    <a:pt x="532" y="13255"/>
                  </a:lnTo>
                  <a:lnTo>
                    <a:pt x="429" y="14298"/>
                  </a:lnTo>
                  <a:lnTo>
                    <a:pt x="333" y="15340"/>
                  </a:lnTo>
                  <a:lnTo>
                    <a:pt x="244" y="16417"/>
                  </a:lnTo>
                  <a:lnTo>
                    <a:pt x="170" y="17527"/>
                  </a:lnTo>
                  <a:lnTo>
                    <a:pt x="111" y="18671"/>
                  </a:lnTo>
                  <a:lnTo>
                    <a:pt x="67" y="19815"/>
                  </a:lnTo>
                  <a:lnTo>
                    <a:pt x="30" y="20959"/>
                  </a:lnTo>
                  <a:lnTo>
                    <a:pt x="8" y="22136"/>
                  </a:lnTo>
                  <a:lnTo>
                    <a:pt x="0" y="23347"/>
                  </a:lnTo>
                  <a:lnTo>
                    <a:pt x="8" y="24558"/>
                  </a:lnTo>
                  <a:lnTo>
                    <a:pt x="30" y="25769"/>
                  </a:lnTo>
                  <a:lnTo>
                    <a:pt x="67" y="26947"/>
                  </a:lnTo>
                  <a:lnTo>
                    <a:pt x="111" y="28091"/>
                  </a:lnTo>
                  <a:lnTo>
                    <a:pt x="170" y="29234"/>
                  </a:lnTo>
                  <a:lnTo>
                    <a:pt x="244" y="30345"/>
                  </a:lnTo>
                  <a:lnTo>
                    <a:pt x="333" y="31455"/>
                  </a:lnTo>
                  <a:lnTo>
                    <a:pt x="429" y="32531"/>
                  </a:lnTo>
                  <a:lnTo>
                    <a:pt x="532" y="33540"/>
                  </a:lnTo>
                  <a:lnTo>
                    <a:pt x="658" y="34550"/>
                  </a:lnTo>
                  <a:lnTo>
                    <a:pt x="784" y="35525"/>
                  </a:lnTo>
                  <a:lnTo>
                    <a:pt x="924" y="36501"/>
                  </a:lnTo>
                  <a:lnTo>
                    <a:pt x="1079" y="37409"/>
                  </a:lnTo>
                  <a:lnTo>
                    <a:pt x="1234" y="38284"/>
                  </a:lnTo>
                  <a:lnTo>
                    <a:pt x="1404" y="39125"/>
                  </a:lnTo>
                  <a:lnTo>
                    <a:pt x="1589" y="39932"/>
                  </a:lnTo>
                  <a:lnTo>
                    <a:pt x="1774" y="40706"/>
                  </a:lnTo>
                  <a:lnTo>
                    <a:pt x="1966" y="41413"/>
                  </a:lnTo>
                  <a:lnTo>
                    <a:pt x="2173" y="42119"/>
                  </a:lnTo>
                  <a:lnTo>
                    <a:pt x="2387" y="42758"/>
                  </a:lnTo>
                  <a:lnTo>
                    <a:pt x="2602" y="43364"/>
                  </a:lnTo>
                  <a:lnTo>
                    <a:pt x="2831" y="43902"/>
                  </a:lnTo>
                  <a:lnTo>
                    <a:pt x="3060" y="44407"/>
                  </a:lnTo>
                  <a:lnTo>
                    <a:pt x="3304" y="44878"/>
                  </a:lnTo>
                  <a:lnTo>
                    <a:pt x="3548" y="45281"/>
                  </a:lnTo>
                  <a:lnTo>
                    <a:pt x="3799" y="45651"/>
                  </a:lnTo>
                  <a:lnTo>
                    <a:pt x="4050" y="45954"/>
                  </a:lnTo>
                  <a:lnTo>
                    <a:pt x="4316" y="46223"/>
                  </a:lnTo>
                  <a:lnTo>
                    <a:pt x="4582" y="46425"/>
                  </a:lnTo>
                  <a:lnTo>
                    <a:pt x="4848" y="46560"/>
                  </a:lnTo>
                  <a:lnTo>
                    <a:pt x="5122" y="46661"/>
                  </a:lnTo>
                  <a:lnTo>
                    <a:pt x="5403" y="46694"/>
                  </a:lnTo>
                  <a:lnTo>
                    <a:pt x="5676" y="46661"/>
                  </a:lnTo>
                  <a:lnTo>
                    <a:pt x="5950" y="46560"/>
                  </a:lnTo>
                  <a:lnTo>
                    <a:pt x="6216" y="46425"/>
                  </a:lnTo>
                  <a:lnTo>
                    <a:pt x="6482" y="46223"/>
                  </a:lnTo>
                  <a:lnTo>
                    <a:pt x="6740" y="45954"/>
                  </a:lnTo>
                  <a:lnTo>
                    <a:pt x="6999" y="45651"/>
                  </a:lnTo>
                  <a:lnTo>
                    <a:pt x="7250" y="45281"/>
                  </a:lnTo>
                  <a:lnTo>
                    <a:pt x="7494" y="44878"/>
                  </a:lnTo>
                  <a:lnTo>
                    <a:pt x="7731" y="44407"/>
                  </a:lnTo>
                  <a:lnTo>
                    <a:pt x="7967" y="43902"/>
                  </a:lnTo>
                  <a:lnTo>
                    <a:pt x="8189" y="43364"/>
                  </a:lnTo>
                  <a:lnTo>
                    <a:pt x="8411" y="42758"/>
                  </a:lnTo>
                  <a:lnTo>
                    <a:pt x="8625" y="42119"/>
                  </a:lnTo>
                  <a:lnTo>
                    <a:pt x="8824" y="41413"/>
                  </a:lnTo>
                  <a:lnTo>
                    <a:pt x="9024" y="40706"/>
                  </a:lnTo>
                  <a:lnTo>
                    <a:pt x="9209" y="39932"/>
                  </a:lnTo>
                  <a:lnTo>
                    <a:pt x="9386" y="39125"/>
                  </a:lnTo>
                  <a:lnTo>
                    <a:pt x="9556" y="38284"/>
                  </a:lnTo>
                  <a:lnTo>
                    <a:pt x="9719" y="37409"/>
                  </a:lnTo>
                  <a:lnTo>
                    <a:pt x="9874" y="36501"/>
                  </a:lnTo>
                  <a:lnTo>
                    <a:pt x="10014" y="35525"/>
                  </a:lnTo>
                  <a:lnTo>
                    <a:pt x="10140" y="34550"/>
                  </a:lnTo>
                  <a:lnTo>
                    <a:pt x="10266" y="33540"/>
                  </a:lnTo>
                  <a:lnTo>
                    <a:pt x="10369" y="32531"/>
                  </a:lnTo>
                  <a:lnTo>
                    <a:pt x="10465" y="31455"/>
                  </a:lnTo>
                  <a:lnTo>
                    <a:pt x="10554" y="30345"/>
                  </a:lnTo>
                  <a:lnTo>
                    <a:pt x="10628" y="29234"/>
                  </a:lnTo>
                  <a:lnTo>
                    <a:pt x="10687" y="28091"/>
                  </a:lnTo>
                  <a:lnTo>
                    <a:pt x="10731" y="26947"/>
                  </a:lnTo>
                  <a:lnTo>
                    <a:pt x="10768" y="25769"/>
                  </a:lnTo>
                  <a:lnTo>
                    <a:pt x="10790" y="24558"/>
                  </a:lnTo>
                  <a:lnTo>
                    <a:pt x="10798" y="23347"/>
                  </a:lnTo>
                  <a:lnTo>
                    <a:pt x="10790" y="22136"/>
                  </a:lnTo>
                  <a:lnTo>
                    <a:pt x="10768" y="20959"/>
                  </a:lnTo>
                  <a:lnTo>
                    <a:pt x="10731" y="19815"/>
                  </a:lnTo>
                  <a:lnTo>
                    <a:pt x="10687" y="18671"/>
                  </a:lnTo>
                  <a:lnTo>
                    <a:pt x="10628" y="17527"/>
                  </a:lnTo>
                  <a:lnTo>
                    <a:pt x="10554" y="16417"/>
                  </a:lnTo>
                  <a:lnTo>
                    <a:pt x="10465" y="15340"/>
                  </a:lnTo>
                  <a:lnTo>
                    <a:pt x="10369" y="14298"/>
                  </a:lnTo>
                  <a:lnTo>
                    <a:pt x="10266" y="13255"/>
                  </a:lnTo>
                  <a:lnTo>
                    <a:pt x="10140" y="12245"/>
                  </a:lnTo>
                  <a:lnTo>
                    <a:pt x="10014" y="11270"/>
                  </a:lnTo>
                  <a:lnTo>
                    <a:pt x="9874" y="10328"/>
                  </a:lnTo>
                  <a:lnTo>
                    <a:pt x="9719" y="9420"/>
                  </a:lnTo>
                  <a:lnTo>
                    <a:pt x="9556" y="8511"/>
                  </a:lnTo>
                  <a:lnTo>
                    <a:pt x="9386" y="7670"/>
                  </a:lnTo>
                  <a:lnTo>
                    <a:pt x="9209" y="6863"/>
                  </a:lnTo>
                  <a:lnTo>
                    <a:pt x="9024" y="6089"/>
                  </a:lnTo>
                  <a:lnTo>
                    <a:pt x="8824" y="5349"/>
                  </a:lnTo>
                  <a:lnTo>
                    <a:pt x="8625" y="4643"/>
                  </a:lnTo>
                  <a:lnTo>
                    <a:pt x="8411" y="4003"/>
                  </a:lnTo>
                  <a:lnTo>
                    <a:pt x="8189" y="3398"/>
                  </a:lnTo>
                  <a:lnTo>
                    <a:pt x="7967" y="2826"/>
                  </a:lnTo>
                  <a:lnTo>
                    <a:pt x="7731" y="2321"/>
                  </a:lnTo>
                  <a:lnTo>
                    <a:pt x="7494" y="1850"/>
                  </a:lnTo>
                  <a:lnTo>
                    <a:pt x="7250" y="1413"/>
                  </a:lnTo>
                  <a:lnTo>
                    <a:pt x="6999" y="1043"/>
                  </a:lnTo>
                  <a:lnTo>
                    <a:pt x="6740" y="740"/>
                  </a:lnTo>
                  <a:lnTo>
                    <a:pt x="6482" y="471"/>
                  </a:lnTo>
                  <a:lnTo>
                    <a:pt x="6216" y="269"/>
                  </a:lnTo>
                  <a:lnTo>
                    <a:pt x="5950" y="135"/>
                  </a:lnTo>
                  <a:lnTo>
                    <a:pt x="5676" y="34"/>
                  </a:lnTo>
                  <a:lnTo>
                    <a:pt x="5403" y="0"/>
                  </a:lnTo>
                  <a:close/>
                  <a:moveTo>
                    <a:pt x="5403" y="113472"/>
                  </a:moveTo>
                  <a:lnTo>
                    <a:pt x="5122" y="113506"/>
                  </a:lnTo>
                  <a:lnTo>
                    <a:pt x="4848" y="113573"/>
                  </a:lnTo>
                  <a:lnTo>
                    <a:pt x="4582" y="113742"/>
                  </a:lnTo>
                  <a:lnTo>
                    <a:pt x="4316" y="113943"/>
                  </a:lnTo>
                  <a:lnTo>
                    <a:pt x="4050" y="114213"/>
                  </a:lnTo>
                  <a:lnTo>
                    <a:pt x="3799" y="114515"/>
                  </a:lnTo>
                  <a:lnTo>
                    <a:pt x="3548" y="114885"/>
                  </a:lnTo>
                  <a:lnTo>
                    <a:pt x="3304" y="115323"/>
                  </a:lnTo>
                  <a:lnTo>
                    <a:pt x="3060" y="115794"/>
                  </a:lnTo>
                  <a:lnTo>
                    <a:pt x="2831" y="116298"/>
                  </a:lnTo>
                  <a:lnTo>
                    <a:pt x="2602" y="116870"/>
                  </a:lnTo>
                  <a:lnTo>
                    <a:pt x="2387" y="117476"/>
                  </a:lnTo>
                  <a:lnTo>
                    <a:pt x="2173" y="118115"/>
                  </a:lnTo>
                  <a:lnTo>
                    <a:pt x="1966" y="118821"/>
                  </a:lnTo>
                  <a:lnTo>
                    <a:pt x="1774" y="119562"/>
                  </a:lnTo>
                  <a:lnTo>
                    <a:pt x="1589" y="120335"/>
                  </a:lnTo>
                  <a:lnTo>
                    <a:pt x="1404" y="121143"/>
                  </a:lnTo>
                  <a:lnTo>
                    <a:pt x="1234" y="121984"/>
                  </a:lnTo>
                  <a:lnTo>
                    <a:pt x="1079" y="122858"/>
                  </a:lnTo>
                  <a:lnTo>
                    <a:pt x="924" y="123800"/>
                  </a:lnTo>
                  <a:lnTo>
                    <a:pt x="784" y="124742"/>
                  </a:lnTo>
                  <a:lnTo>
                    <a:pt x="658" y="125718"/>
                  </a:lnTo>
                  <a:lnTo>
                    <a:pt x="532" y="126727"/>
                  </a:lnTo>
                  <a:lnTo>
                    <a:pt x="429" y="127736"/>
                  </a:lnTo>
                  <a:lnTo>
                    <a:pt x="333" y="128813"/>
                  </a:lnTo>
                  <a:lnTo>
                    <a:pt x="244" y="129889"/>
                  </a:lnTo>
                  <a:lnTo>
                    <a:pt x="170" y="131000"/>
                  </a:lnTo>
                  <a:lnTo>
                    <a:pt x="111" y="132110"/>
                  </a:lnTo>
                  <a:lnTo>
                    <a:pt x="67" y="133254"/>
                  </a:lnTo>
                  <a:lnTo>
                    <a:pt x="30" y="134431"/>
                  </a:lnTo>
                  <a:lnTo>
                    <a:pt x="8" y="135608"/>
                  </a:lnTo>
                  <a:lnTo>
                    <a:pt x="0" y="136820"/>
                  </a:lnTo>
                  <a:lnTo>
                    <a:pt x="8" y="137997"/>
                  </a:lnTo>
                  <a:lnTo>
                    <a:pt x="30" y="139174"/>
                  </a:lnTo>
                  <a:lnTo>
                    <a:pt x="67" y="140352"/>
                  </a:lnTo>
                  <a:lnTo>
                    <a:pt x="111" y="141496"/>
                  </a:lnTo>
                  <a:lnTo>
                    <a:pt x="170" y="142640"/>
                  </a:lnTo>
                  <a:lnTo>
                    <a:pt x="244" y="143716"/>
                  </a:lnTo>
                  <a:lnTo>
                    <a:pt x="333" y="144826"/>
                  </a:lnTo>
                  <a:lnTo>
                    <a:pt x="429" y="145869"/>
                  </a:lnTo>
                  <a:lnTo>
                    <a:pt x="532" y="146912"/>
                  </a:lnTo>
                  <a:lnTo>
                    <a:pt x="658" y="147921"/>
                  </a:lnTo>
                  <a:lnTo>
                    <a:pt x="784" y="148897"/>
                  </a:lnTo>
                  <a:lnTo>
                    <a:pt x="924" y="149839"/>
                  </a:lnTo>
                  <a:lnTo>
                    <a:pt x="1079" y="150747"/>
                  </a:lnTo>
                  <a:lnTo>
                    <a:pt x="1234" y="151622"/>
                  </a:lnTo>
                  <a:lnTo>
                    <a:pt x="1404" y="152496"/>
                  </a:lnTo>
                  <a:lnTo>
                    <a:pt x="1589" y="153304"/>
                  </a:lnTo>
                  <a:lnTo>
                    <a:pt x="1774" y="154078"/>
                  </a:lnTo>
                  <a:lnTo>
                    <a:pt x="1966" y="154818"/>
                  </a:lnTo>
                  <a:lnTo>
                    <a:pt x="2173" y="155491"/>
                  </a:lnTo>
                  <a:lnTo>
                    <a:pt x="2387" y="156163"/>
                  </a:lnTo>
                  <a:lnTo>
                    <a:pt x="2602" y="156769"/>
                  </a:lnTo>
                  <a:lnTo>
                    <a:pt x="2831" y="157341"/>
                  </a:lnTo>
                  <a:lnTo>
                    <a:pt x="3060" y="157845"/>
                  </a:lnTo>
                  <a:lnTo>
                    <a:pt x="3304" y="158316"/>
                  </a:lnTo>
                  <a:lnTo>
                    <a:pt x="3548" y="158720"/>
                  </a:lnTo>
                  <a:lnTo>
                    <a:pt x="3799" y="159090"/>
                  </a:lnTo>
                  <a:lnTo>
                    <a:pt x="4050" y="159427"/>
                  </a:lnTo>
                  <a:lnTo>
                    <a:pt x="4316" y="159696"/>
                  </a:lnTo>
                  <a:lnTo>
                    <a:pt x="4582" y="159898"/>
                  </a:lnTo>
                  <a:lnTo>
                    <a:pt x="4848" y="160032"/>
                  </a:lnTo>
                  <a:lnTo>
                    <a:pt x="5122" y="160133"/>
                  </a:lnTo>
                  <a:lnTo>
                    <a:pt x="5403"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7" y="157341"/>
                  </a:lnTo>
                  <a:lnTo>
                    <a:pt x="8189" y="156769"/>
                  </a:lnTo>
                  <a:lnTo>
                    <a:pt x="8411" y="156163"/>
                  </a:lnTo>
                  <a:lnTo>
                    <a:pt x="8625" y="155491"/>
                  </a:lnTo>
                  <a:lnTo>
                    <a:pt x="8824" y="154818"/>
                  </a:lnTo>
                  <a:lnTo>
                    <a:pt x="9024" y="154078"/>
                  </a:lnTo>
                  <a:lnTo>
                    <a:pt x="9209" y="153304"/>
                  </a:lnTo>
                  <a:lnTo>
                    <a:pt x="9386" y="152496"/>
                  </a:lnTo>
                  <a:lnTo>
                    <a:pt x="9556" y="151622"/>
                  </a:lnTo>
                  <a:lnTo>
                    <a:pt x="9719" y="150747"/>
                  </a:lnTo>
                  <a:lnTo>
                    <a:pt x="9874" y="149839"/>
                  </a:lnTo>
                  <a:lnTo>
                    <a:pt x="10014" y="148897"/>
                  </a:lnTo>
                  <a:lnTo>
                    <a:pt x="10140" y="147921"/>
                  </a:lnTo>
                  <a:lnTo>
                    <a:pt x="10266" y="146912"/>
                  </a:lnTo>
                  <a:lnTo>
                    <a:pt x="10369" y="145869"/>
                  </a:lnTo>
                  <a:lnTo>
                    <a:pt x="10465" y="144826"/>
                  </a:lnTo>
                  <a:lnTo>
                    <a:pt x="10554" y="143716"/>
                  </a:lnTo>
                  <a:lnTo>
                    <a:pt x="10628" y="142640"/>
                  </a:lnTo>
                  <a:lnTo>
                    <a:pt x="10687" y="141496"/>
                  </a:lnTo>
                  <a:lnTo>
                    <a:pt x="10731" y="140352"/>
                  </a:lnTo>
                  <a:lnTo>
                    <a:pt x="10768" y="139174"/>
                  </a:lnTo>
                  <a:lnTo>
                    <a:pt x="10790" y="137997"/>
                  </a:lnTo>
                  <a:lnTo>
                    <a:pt x="10798" y="136820"/>
                  </a:lnTo>
                  <a:lnTo>
                    <a:pt x="10790" y="135608"/>
                  </a:lnTo>
                  <a:lnTo>
                    <a:pt x="10768" y="134431"/>
                  </a:lnTo>
                  <a:lnTo>
                    <a:pt x="10731" y="133254"/>
                  </a:lnTo>
                  <a:lnTo>
                    <a:pt x="10687" y="132110"/>
                  </a:lnTo>
                  <a:lnTo>
                    <a:pt x="10628" y="131000"/>
                  </a:lnTo>
                  <a:lnTo>
                    <a:pt x="10554" y="129889"/>
                  </a:lnTo>
                  <a:lnTo>
                    <a:pt x="10465" y="128813"/>
                  </a:lnTo>
                  <a:lnTo>
                    <a:pt x="10369" y="127736"/>
                  </a:lnTo>
                  <a:lnTo>
                    <a:pt x="10266" y="126727"/>
                  </a:lnTo>
                  <a:lnTo>
                    <a:pt x="10140" y="125718"/>
                  </a:lnTo>
                  <a:lnTo>
                    <a:pt x="10014" y="124742"/>
                  </a:lnTo>
                  <a:lnTo>
                    <a:pt x="9874" y="123800"/>
                  </a:lnTo>
                  <a:lnTo>
                    <a:pt x="9719" y="122858"/>
                  </a:lnTo>
                  <a:lnTo>
                    <a:pt x="9556" y="121984"/>
                  </a:lnTo>
                  <a:lnTo>
                    <a:pt x="9386" y="121143"/>
                  </a:lnTo>
                  <a:lnTo>
                    <a:pt x="9209" y="120335"/>
                  </a:lnTo>
                  <a:lnTo>
                    <a:pt x="9024" y="119562"/>
                  </a:lnTo>
                  <a:lnTo>
                    <a:pt x="8824" y="118821"/>
                  </a:lnTo>
                  <a:lnTo>
                    <a:pt x="8625" y="118115"/>
                  </a:lnTo>
                  <a:lnTo>
                    <a:pt x="8411" y="117476"/>
                  </a:lnTo>
                  <a:lnTo>
                    <a:pt x="8189" y="116870"/>
                  </a:lnTo>
                  <a:lnTo>
                    <a:pt x="7967"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403" y="113472"/>
                  </a:lnTo>
                  <a:close/>
                  <a:moveTo>
                    <a:pt x="5122" y="226945"/>
                  </a:moveTo>
                  <a:lnTo>
                    <a:pt x="4848" y="227046"/>
                  </a:lnTo>
                  <a:lnTo>
                    <a:pt x="4582" y="227214"/>
                  </a:lnTo>
                  <a:lnTo>
                    <a:pt x="4316" y="227416"/>
                  </a:lnTo>
                  <a:lnTo>
                    <a:pt x="4050" y="227651"/>
                  </a:lnTo>
                  <a:lnTo>
                    <a:pt x="3799" y="227988"/>
                  </a:lnTo>
                  <a:lnTo>
                    <a:pt x="3548" y="228358"/>
                  </a:lnTo>
                  <a:lnTo>
                    <a:pt x="3304" y="228761"/>
                  </a:lnTo>
                  <a:lnTo>
                    <a:pt x="3060" y="229232"/>
                  </a:lnTo>
                  <a:lnTo>
                    <a:pt x="2831" y="229771"/>
                  </a:lnTo>
                  <a:lnTo>
                    <a:pt x="2602" y="230309"/>
                  </a:lnTo>
                  <a:lnTo>
                    <a:pt x="2387" y="230915"/>
                  </a:lnTo>
                  <a:lnTo>
                    <a:pt x="2173" y="231587"/>
                  </a:lnTo>
                  <a:lnTo>
                    <a:pt x="1966" y="232260"/>
                  </a:lnTo>
                  <a:lnTo>
                    <a:pt x="1774" y="233000"/>
                  </a:lnTo>
                  <a:lnTo>
                    <a:pt x="1589" y="233774"/>
                  </a:lnTo>
                  <a:lnTo>
                    <a:pt x="1404" y="234581"/>
                  </a:lnTo>
                  <a:lnTo>
                    <a:pt x="1234" y="235422"/>
                  </a:lnTo>
                  <a:lnTo>
                    <a:pt x="1079" y="236331"/>
                  </a:lnTo>
                  <a:lnTo>
                    <a:pt x="924" y="237239"/>
                  </a:lnTo>
                  <a:lnTo>
                    <a:pt x="784" y="238181"/>
                  </a:lnTo>
                  <a:lnTo>
                    <a:pt x="658" y="239157"/>
                  </a:lnTo>
                  <a:lnTo>
                    <a:pt x="532" y="240166"/>
                  </a:lnTo>
                  <a:lnTo>
                    <a:pt x="429" y="241209"/>
                  </a:lnTo>
                  <a:lnTo>
                    <a:pt x="333" y="242252"/>
                  </a:lnTo>
                  <a:lnTo>
                    <a:pt x="244" y="243328"/>
                  </a:lnTo>
                  <a:lnTo>
                    <a:pt x="170" y="244438"/>
                  </a:lnTo>
                  <a:lnTo>
                    <a:pt x="111" y="245582"/>
                  </a:lnTo>
                  <a:lnTo>
                    <a:pt x="67" y="246726"/>
                  </a:lnTo>
                  <a:lnTo>
                    <a:pt x="30" y="247903"/>
                  </a:lnTo>
                  <a:lnTo>
                    <a:pt x="8" y="249081"/>
                  </a:lnTo>
                  <a:lnTo>
                    <a:pt x="0" y="250258"/>
                  </a:lnTo>
                  <a:lnTo>
                    <a:pt x="8" y="251469"/>
                  </a:lnTo>
                  <a:lnTo>
                    <a:pt x="30" y="252647"/>
                  </a:lnTo>
                  <a:lnTo>
                    <a:pt x="67" y="253824"/>
                  </a:lnTo>
                  <a:lnTo>
                    <a:pt x="111" y="254968"/>
                  </a:lnTo>
                  <a:lnTo>
                    <a:pt x="170" y="256078"/>
                  </a:lnTo>
                  <a:lnTo>
                    <a:pt x="244" y="257188"/>
                  </a:lnTo>
                  <a:lnTo>
                    <a:pt x="333" y="258265"/>
                  </a:lnTo>
                  <a:lnTo>
                    <a:pt x="429" y="259341"/>
                  </a:lnTo>
                  <a:lnTo>
                    <a:pt x="532" y="260384"/>
                  </a:lnTo>
                  <a:lnTo>
                    <a:pt x="658" y="261360"/>
                  </a:lnTo>
                  <a:lnTo>
                    <a:pt x="784" y="262336"/>
                  </a:lnTo>
                  <a:lnTo>
                    <a:pt x="924" y="263311"/>
                  </a:lnTo>
                  <a:lnTo>
                    <a:pt x="1079" y="264220"/>
                  </a:lnTo>
                  <a:lnTo>
                    <a:pt x="1234" y="265094"/>
                  </a:lnTo>
                  <a:lnTo>
                    <a:pt x="1404" y="265935"/>
                  </a:lnTo>
                  <a:lnTo>
                    <a:pt x="1589" y="266743"/>
                  </a:lnTo>
                  <a:lnTo>
                    <a:pt x="1774" y="267516"/>
                  </a:lnTo>
                  <a:lnTo>
                    <a:pt x="1966" y="268256"/>
                  </a:lnTo>
                  <a:lnTo>
                    <a:pt x="2173" y="268963"/>
                  </a:lnTo>
                  <a:lnTo>
                    <a:pt x="2387" y="269602"/>
                  </a:lnTo>
                  <a:lnTo>
                    <a:pt x="2602" y="270208"/>
                  </a:lnTo>
                  <a:lnTo>
                    <a:pt x="2831" y="270780"/>
                  </a:lnTo>
                  <a:lnTo>
                    <a:pt x="3060" y="271318"/>
                  </a:lnTo>
                  <a:lnTo>
                    <a:pt x="3304" y="271789"/>
                  </a:lnTo>
                  <a:lnTo>
                    <a:pt x="3548" y="272193"/>
                  </a:lnTo>
                  <a:lnTo>
                    <a:pt x="3799" y="272563"/>
                  </a:lnTo>
                  <a:lnTo>
                    <a:pt x="4050" y="272865"/>
                  </a:lnTo>
                  <a:lnTo>
                    <a:pt x="4316" y="273134"/>
                  </a:lnTo>
                  <a:lnTo>
                    <a:pt x="4582" y="273336"/>
                  </a:lnTo>
                  <a:lnTo>
                    <a:pt x="4848" y="273505"/>
                  </a:lnTo>
                  <a:lnTo>
                    <a:pt x="5122" y="273572"/>
                  </a:lnTo>
                  <a:lnTo>
                    <a:pt x="5403"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7" y="270780"/>
                  </a:lnTo>
                  <a:lnTo>
                    <a:pt x="8189" y="270208"/>
                  </a:lnTo>
                  <a:lnTo>
                    <a:pt x="8411" y="269602"/>
                  </a:lnTo>
                  <a:lnTo>
                    <a:pt x="8625" y="268963"/>
                  </a:lnTo>
                  <a:lnTo>
                    <a:pt x="8824" y="268256"/>
                  </a:lnTo>
                  <a:lnTo>
                    <a:pt x="9024" y="267516"/>
                  </a:lnTo>
                  <a:lnTo>
                    <a:pt x="9209" y="266743"/>
                  </a:lnTo>
                  <a:lnTo>
                    <a:pt x="9386" y="265935"/>
                  </a:lnTo>
                  <a:lnTo>
                    <a:pt x="9556" y="265094"/>
                  </a:lnTo>
                  <a:lnTo>
                    <a:pt x="9719" y="264220"/>
                  </a:lnTo>
                  <a:lnTo>
                    <a:pt x="9874" y="263311"/>
                  </a:lnTo>
                  <a:lnTo>
                    <a:pt x="10014" y="262336"/>
                  </a:lnTo>
                  <a:lnTo>
                    <a:pt x="10140" y="261360"/>
                  </a:lnTo>
                  <a:lnTo>
                    <a:pt x="10266" y="260384"/>
                  </a:lnTo>
                  <a:lnTo>
                    <a:pt x="10369" y="259341"/>
                  </a:lnTo>
                  <a:lnTo>
                    <a:pt x="10465" y="258265"/>
                  </a:lnTo>
                  <a:lnTo>
                    <a:pt x="10554" y="257188"/>
                  </a:lnTo>
                  <a:lnTo>
                    <a:pt x="10628" y="256078"/>
                  </a:lnTo>
                  <a:lnTo>
                    <a:pt x="10687" y="254968"/>
                  </a:lnTo>
                  <a:lnTo>
                    <a:pt x="10731" y="253824"/>
                  </a:lnTo>
                  <a:lnTo>
                    <a:pt x="10768" y="252647"/>
                  </a:lnTo>
                  <a:lnTo>
                    <a:pt x="10790" y="251469"/>
                  </a:lnTo>
                  <a:lnTo>
                    <a:pt x="10798" y="250258"/>
                  </a:lnTo>
                  <a:lnTo>
                    <a:pt x="10790" y="249081"/>
                  </a:lnTo>
                  <a:lnTo>
                    <a:pt x="10768" y="247903"/>
                  </a:lnTo>
                  <a:lnTo>
                    <a:pt x="10731" y="246726"/>
                  </a:lnTo>
                  <a:lnTo>
                    <a:pt x="10687" y="245582"/>
                  </a:lnTo>
                  <a:lnTo>
                    <a:pt x="10628" y="244438"/>
                  </a:lnTo>
                  <a:lnTo>
                    <a:pt x="10554" y="243328"/>
                  </a:lnTo>
                  <a:lnTo>
                    <a:pt x="10465" y="242252"/>
                  </a:lnTo>
                  <a:lnTo>
                    <a:pt x="10369" y="241209"/>
                  </a:lnTo>
                  <a:lnTo>
                    <a:pt x="10266" y="240166"/>
                  </a:lnTo>
                  <a:lnTo>
                    <a:pt x="10140" y="239157"/>
                  </a:lnTo>
                  <a:lnTo>
                    <a:pt x="10014" y="238181"/>
                  </a:lnTo>
                  <a:lnTo>
                    <a:pt x="9874" y="237239"/>
                  </a:lnTo>
                  <a:lnTo>
                    <a:pt x="9719" y="236331"/>
                  </a:lnTo>
                  <a:lnTo>
                    <a:pt x="9556" y="235422"/>
                  </a:lnTo>
                  <a:lnTo>
                    <a:pt x="9386" y="234581"/>
                  </a:lnTo>
                  <a:lnTo>
                    <a:pt x="9209" y="233774"/>
                  </a:lnTo>
                  <a:lnTo>
                    <a:pt x="9024" y="233000"/>
                  </a:lnTo>
                  <a:lnTo>
                    <a:pt x="8824" y="232260"/>
                  </a:lnTo>
                  <a:lnTo>
                    <a:pt x="8625" y="231587"/>
                  </a:lnTo>
                  <a:lnTo>
                    <a:pt x="8411" y="230915"/>
                  </a:lnTo>
                  <a:lnTo>
                    <a:pt x="8189" y="230309"/>
                  </a:lnTo>
                  <a:lnTo>
                    <a:pt x="7967"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22" y="340384"/>
                  </a:moveTo>
                  <a:lnTo>
                    <a:pt x="4848" y="340485"/>
                  </a:lnTo>
                  <a:lnTo>
                    <a:pt x="4582" y="340653"/>
                  </a:lnTo>
                  <a:lnTo>
                    <a:pt x="4316" y="340855"/>
                  </a:lnTo>
                  <a:lnTo>
                    <a:pt x="4050" y="341124"/>
                  </a:lnTo>
                  <a:lnTo>
                    <a:pt x="3799" y="341426"/>
                  </a:lnTo>
                  <a:lnTo>
                    <a:pt x="3548" y="341797"/>
                  </a:lnTo>
                  <a:lnTo>
                    <a:pt x="3304" y="342200"/>
                  </a:lnTo>
                  <a:lnTo>
                    <a:pt x="3060" y="342671"/>
                  </a:lnTo>
                  <a:lnTo>
                    <a:pt x="2831" y="343209"/>
                  </a:lnTo>
                  <a:lnTo>
                    <a:pt x="2602" y="343748"/>
                  </a:lnTo>
                  <a:lnTo>
                    <a:pt x="2387" y="344387"/>
                  </a:lnTo>
                  <a:lnTo>
                    <a:pt x="2173" y="345026"/>
                  </a:lnTo>
                  <a:lnTo>
                    <a:pt x="1966" y="345733"/>
                  </a:lnTo>
                  <a:lnTo>
                    <a:pt x="1774" y="346439"/>
                  </a:lnTo>
                  <a:lnTo>
                    <a:pt x="1589" y="347213"/>
                  </a:lnTo>
                  <a:lnTo>
                    <a:pt x="1404" y="348054"/>
                  </a:lnTo>
                  <a:lnTo>
                    <a:pt x="1234" y="348895"/>
                  </a:lnTo>
                  <a:lnTo>
                    <a:pt x="1079" y="349770"/>
                  </a:lnTo>
                  <a:lnTo>
                    <a:pt x="924" y="350678"/>
                  </a:lnTo>
                  <a:lnTo>
                    <a:pt x="784" y="351620"/>
                  </a:lnTo>
                  <a:lnTo>
                    <a:pt x="658" y="352595"/>
                  </a:lnTo>
                  <a:lnTo>
                    <a:pt x="532" y="353605"/>
                  </a:lnTo>
                  <a:lnTo>
                    <a:pt x="429" y="354648"/>
                  </a:lnTo>
                  <a:lnTo>
                    <a:pt x="333" y="355724"/>
                  </a:lnTo>
                  <a:lnTo>
                    <a:pt x="244" y="356801"/>
                  </a:lnTo>
                  <a:lnTo>
                    <a:pt x="170" y="357911"/>
                  </a:lnTo>
                  <a:lnTo>
                    <a:pt x="111" y="359021"/>
                  </a:lnTo>
                  <a:lnTo>
                    <a:pt x="67" y="360165"/>
                  </a:lnTo>
                  <a:lnTo>
                    <a:pt x="30" y="361342"/>
                  </a:lnTo>
                  <a:lnTo>
                    <a:pt x="8" y="362520"/>
                  </a:lnTo>
                  <a:lnTo>
                    <a:pt x="0" y="363697"/>
                  </a:lnTo>
                  <a:lnTo>
                    <a:pt x="8" y="364908"/>
                  </a:lnTo>
                  <a:lnTo>
                    <a:pt x="30" y="366086"/>
                  </a:lnTo>
                  <a:lnTo>
                    <a:pt x="67" y="367263"/>
                  </a:lnTo>
                  <a:lnTo>
                    <a:pt x="111" y="368407"/>
                  </a:lnTo>
                  <a:lnTo>
                    <a:pt x="170" y="369517"/>
                  </a:lnTo>
                  <a:lnTo>
                    <a:pt x="244" y="370627"/>
                  </a:lnTo>
                  <a:lnTo>
                    <a:pt x="333" y="371704"/>
                  </a:lnTo>
                  <a:lnTo>
                    <a:pt x="429" y="372780"/>
                  </a:lnTo>
                  <a:lnTo>
                    <a:pt x="532" y="373823"/>
                  </a:lnTo>
                  <a:lnTo>
                    <a:pt x="658" y="374799"/>
                  </a:lnTo>
                  <a:lnTo>
                    <a:pt x="784" y="375808"/>
                  </a:lnTo>
                  <a:lnTo>
                    <a:pt x="924" y="376750"/>
                  </a:lnTo>
                  <a:lnTo>
                    <a:pt x="1079" y="377658"/>
                  </a:lnTo>
                  <a:lnTo>
                    <a:pt x="1234" y="378533"/>
                  </a:lnTo>
                  <a:lnTo>
                    <a:pt x="1404" y="379374"/>
                  </a:lnTo>
                  <a:lnTo>
                    <a:pt x="1589" y="380215"/>
                  </a:lnTo>
                  <a:lnTo>
                    <a:pt x="1774" y="380989"/>
                  </a:lnTo>
                  <a:lnTo>
                    <a:pt x="1966" y="381695"/>
                  </a:lnTo>
                  <a:lnTo>
                    <a:pt x="2173" y="382402"/>
                  </a:lnTo>
                  <a:lnTo>
                    <a:pt x="2387" y="383041"/>
                  </a:lnTo>
                  <a:lnTo>
                    <a:pt x="2602" y="383680"/>
                  </a:lnTo>
                  <a:lnTo>
                    <a:pt x="2831" y="384218"/>
                  </a:lnTo>
                  <a:lnTo>
                    <a:pt x="3060" y="384757"/>
                  </a:lnTo>
                  <a:lnTo>
                    <a:pt x="3304" y="385228"/>
                  </a:lnTo>
                  <a:lnTo>
                    <a:pt x="3548" y="385631"/>
                  </a:lnTo>
                  <a:lnTo>
                    <a:pt x="3799" y="386001"/>
                  </a:lnTo>
                  <a:lnTo>
                    <a:pt x="4050" y="386304"/>
                  </a:lnTo>
                  <a:lnTo>
                    <a:pt x="4316" y="386573"/>
                  </a:lnTo>
                  <a:lnTo>
                    <a:pt x="4582" y="386775"/>
                  </a:lnTo>
                  <a:lnTo>
                    <a:pt x="4848" y="386943"/>
                  </a:lnTo>
                  <a:lnTo>
                    <a:pt x="5122"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7" y="384218"/>
                  </a:lnTo>
                  <a:lnTo>
                    <a:pt x="8189" y="383680"/>
                  </a:lnTo>
                  <a:lnTo>
                    <a:pt x="8411" y="383041"/>
                  </a:lnTo>
                  <a:lnTo>
                    <a:pt x="8625" y="382402"/>
                  </a:lnTo>
                  <a:lnTo>
                    <a:pt x="8824" y="381695"/>
                  </a:lnTo>
                  <a:lnTo>
                    <a:pt x="9024" y="380989"/>
                  </a:lnTo>
                  <a:lnTo>
                    <a:pt x="9209" y="380215"/>
                  </a:lnTo>
                  <a:lnTo>
                    <a:pt x="9386" y="379374"/>
                  </a:lnTo>
                  <a:lnTo>
                    <a:pt x="9556" y="378533"/>
                  </a:lnTo>
                  <a:lnTo>
                    <a:pt x="9719" y="377658"/>
                  </a:lnTo>
                  <a:lnTo>
                    <a:pt x="9874" y="376750"/>
                  </a:lnTo>
                  <a:lnTo>
                    <a:pt x="10014" y="375808"/>
                  </a:lnTo>
                  <a:lnTo>
                    <a:pt x="10140" y="374799"/>
                  </a:lnTo>
                  <a:lnTo>
                    <a:pt x="10266" y="373823"/>
                  </a:lnTo>
                  <a:lnTo>
                    <a:pt x="10369" y="372780"/>
                  </a:lnTo>
                  <a:lnTo>
                    <a:pt x="10465" y="371704"/>
                  </a:lnTo>
                  <a:lnTo>
                    <a:pt x="10554" y="370627"/>
                  </a:lnTo>
                  <a:lnTo>
                    <a:pt x="10628" y="369517"/>
                  </a:lnTo>
                  <a:lnTo>
                    <a:pt x="10687" y="368407"/>
                  </a:lnTo>
                  <a:lnTo>
                    <a:pt x="10731" y="367263"/>
                  </a:lnTo>
                  <a:lnTo>
                    <a:pt x="10768" y="366086"/>
                  </a:lnTo>
                  <a:lnTo>
                    <a:pt x="10790" y="364908"/>
                  </a:lnTo>
                  <a:lnTo>
                    <a:pt x="10798" y="363697"/>
                  </a:lnTo>
                  <a:lnTo>
                    <a:pt x="10790" y="362520"/>
                  </a:lnTo>
                  <a:lnTo>
                    <a:pt x="10768" y="361342"/>
                  </a:lnTo>
                  <a:lnTo>
                    <a:pt x="10731" y="360165"/>
                  </a:lnTo>
                  <a:lnTo>
                    <a:pt x="10687" y="359021"/>
                  </a:lnTo>
                  <a:lnTo>
                    <a:pt x="10628" y="357911"/>
                  </a:lnTo>
                  <a:lnTo>
                    <a:pt x="10554" y="356801"/>
                  </a:lnTo>
                  <a:lnTo>
                    <a:pt x="10465" y="355724"/>
                  </a:lnTo>
                  <a:lnTo>
                    <a:pt x="10369" y="354648"/>
                  </a:lnTo>
                  <a:lnTo>
                    <a:pt x="10266" y="353605"/>
                  </a:lnTo>
                  <a:lnTo>
                    <a:pt x="10140" y="352595"/>
                  </a:lnTo>
                  <a:lnTo>
                    <a:pt x="10014" y="351620"/>
                  </a:lnTo>
                  <a:lnTo>
                    <a:pt x="9874" y="350678"/>
                  </a:lnTo>
                  <a:lnTo>
                    <a:pt x="9719" y="349770"/>
                  </a:lnTo>
                  <a:lnTo>
                    <a:pt x="9556" y="348895"/>
                  </a:lnTo>
                  <a:lnTo>
                    <a:pt x="9386" y="348054"/>
                  </a:lnTo>
                  <a:lnTo>
                    <a:pt x="9209" y="347213"/>
                  </a:lnTo>
                  <a:lnTo>
                    <a:pt x="9024" y="346439"/>
                  </a:lnTo>
                  <a:lnTo>
                    <a:pt x="8824" y="345733"/>
                  </a:lnTo>
                  <a:lnTo>
                    <a:pt x="8625" y="345026"/>
                  </a:lnTo>
                  <a:lnTo>
                    <a:pt x="8411" y="344387"/>
                  </a:lnTo>
                  <a:lnTo>
                    <a:pt x="8189" y="343748"/>
                  </a:lnTo>
                  <a:lnTo>
                    <a:pt x="7967"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403" y="453822"/>
                  </a:moveTo>
                  <a:lnTo>
                    <a:pt x="5122" y="453856"/>
                  </a:lnTo>
                  <a:lnTo>
                    <a:pt x="4848" y="453957"/>
                  </a:lnTo>
                  <a:lnTo>
                    <a:pt x="4582" y="454092"/>
                  </a:lnTo>
                  <a:lnTo>
                    <a:pt x="4316" y="454293"/>
                  </a:lnTo>
                  <a:lnTo>
                    <a:pt x="4050" y="454562"/>
                  </a:lnTo>
                  <a:lnTo>
                    <a:pt x="3799" y="454865"/>
                  </a:lnTo>
                  <a:lnTo>
                    <a:pt x="3548" y="455235"/>
                  </a:lnTo>
                  <a:lnTo>
                    <a:pt x="3304" y="455639"/>
                  </a:lnTo>
                  <a:lnTo>
                    <a:pt x="3060" y="456110"/>
                  </a:lnTo>
                  <a:lnTo>
                    <a:pt x="2831" y="456615"/>
                  </a:lnTo>
                  <a:lnTo>
                    <a:pt x="2602" y="457153"/>
                  </a:lnTo>
                  <a:lnTo>
                    <a:pt x="2387" y="457758"/>
                  </a:lnTo>
                  <a:lnTo>
                    <a:pt x="2173" y="458398"/>
                  </a:lnTo>
                  <a:lnTo>
                    <a:pt x="1966" y="459104"/>
                  </a:lnTo>
                  <a:lnTo>
                    <a:pt x="1774" y="459811"/>
                  </a:lnTo>
                  <a:lnTo>
                    <a:pt x="1589" y="460584"/>
                  </a:lnTo>
                  <a:lnTo>
                    <a:pt x="1404" y="461392"/>
                  </a:lnTo>
                  <a:lnTo>
                    <a:pt x="1234" y="462233"/>
                  </a:lnTo>
                  <a:lnTo>
                    <a:pt x="1079" y="463141"/>
                  </a:lnTo>
                  <a:lnTo>
                    <a:pt x="924" y="464049"/>
                  </a:lnTo>
                  <a:lnTo>
                    <a:pt x="784" y="464991"/>
                  </a:lnTo>
                  <a:lnTo>
                    <a:pt x="658" y="465967"/>
                  </a:lnTo>
                  <a:lnTo>
                    <a:pt x="532" y="466976"/>
                  </a:lnTo>
                  <a:lnTo>
                    <a:pt x="429" y="468019"/>
                  </a:lnTo>
                  <a:lnTo>
                    <a:pt x="333" y="469062"/>
                  </a:lnTo>
                  <a:lnTo>
                    <a:pt x="244" y="470172"/>
                  </a:lnTo>
                  <a:lnTo>
                    <a:pt x="170" y="471282"/>
                  </a:lnTo>
                  <a:lnTo>
                    <a:pt x="111" y="472426"/>
                  </a:lnTo>
                  <a:lnTo>
                    <a:pt x="67" y="473570"/>
                  </a:lnTo>
                  <a:lnTo>
                    <a:pt x="30" y="474747"/>
                  </a:lnTo>
                  <a:lnTo>
                    <a:pt x="8" y="475958"/>
                  </a:lnTo>
                  <a:lnTo>
                    <a:pt x="0" y="477170"/>
                  </a:lnTo>
                  <a:lnTo>
                    <a:pt x="8" y="478381"/>
                  </a:lnTo>
                  <a:lnTo>
                    <a:pt x="30" y="479558"/>
                  </a:lnTo>
                  <a:lnTo>
                    <a:pt x="67" y="480702"/>
                  </a:lnTo>
                  <a:lnTo>
                    <a:pt x="111" y="481879"/>
                  </a:lnTo>
                  <a:lnTo>
                    <a:pt x="170" y="482989"/>
                  </a:lnTo>
                  <a:lnTo>
                    <a:pt x="244" y="484100"/>
                  </a:lnTo>
                  <a:lnTo>
                    <a:pt x="333" y="485176"/>
                  </a:lnTo>
                  <a:lnTo>
                    <a:pt x="429" y="486253"/>
                  </a:lnTo>
                  <a:lnTo>
                    <a:pt x="532" y="487262"/>
                  </a:lnTo>
                  <a:lnTo>
                    <a:pt x="658" y="488271"/>
                  </a:lnTo>
                  <a:lnTo>
                    <a:pt x="784" y="489247"/>
                  </a:lnTo>
                  <a:lnTo>
                    <a:pt x="924" y="490189"/>
                  </a:lnTo>
                  <a:lnTo>
                    <a:pt x="1079" y="491131"/>
                  </a:lnTo>
                  <a:lnTo>
                    <a:pt x="1234" y="492005"/>
                  </a:lnTo>
                  <a:lnTo>
                    <a:pt x="1404" y="492846"/>
                  </a:lnTo>
                  <a:lnTo>
                    <a:pt x="1589" y="493654"/>
                  </a:lnTo>
                  <a:lnTo>
                    <a:pt x="1774" y="494428"/>
                  </a:lnTo>
                  <a:lnTo>
                    <a:pt x="1966" y="495168"/>
                  </a:lnTo>
                  <a:lnTo>
                    <a:pt x="2173" y="495874"/>
                  </a:lnTo>
                  <a:lnTo>
                    <a:pt x="2387" y="496513"/>
                  </a:lnTo>
                  <a:lnTo>
                    <a:pt x="2602" y="497119"/>
                  </a:lnTo>
                  <a:lnTo>
                    <a:pt x="2831" y="497691"/>
                  </a:lnTo>
                  <a:lnTo>
                    <a:pt x="3060" y="498195"/>
                  </a:lnTo>
                  <a:lnTo>
                    <a:pt x="3304" y="498666"/>
                  </a:lnTo>
                  <a:lnTo>
                    <a:pt x="3548" y="499104"/>
                  </a:lnTo>
                  <a:lnTo>
                    <a:pt x="3799" y="499474"/>
                  </a:lnTo>
                  <a:lnTo>
                    <a:pt x="4050" y="499777"/>
                  </a:lnTo>
                  <a:lnTo>
                    <a:pt x="4316" y="500046"/>
                  </a:lnTo>
                  <a:lnTo>
                    <a:pt x="4582" y="500248"/>
                  </a:lnTo>
                  <a:lnTo>
                    <a:pt x="4848" y="500382"/>
                  </a:lnTo>
                  <a:lnTo>
                    <a:pt x="5122" y="500483"/>
                  </a:lnTo>
                  <a:lnTo>
                    <a:pt x="5403"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7" y="497691"/>
                  </a:lnTo>
                  <a:lnTo>
                    <a:pt x="8189" y="497119"/>
                  </a:lnTo>
                  <a:lnTo>
                    <a:pt x="8411" y="496513"/>
                  </a:lnTo>
                  <a:lnTo>
                    <a:pt x="8625" y="495874"/>
                  </a:lnTo>
                  <a:lnTo>
                    <a:pt x="8824" y="495168"/>
                  </a:lnTo>
                  <a:lnTo>
                    <a:pt x="9024" y="494428"/>
                  </a:lnTo>
                  <a:lnTo>
                    <a:pt x="9209" y="493654"/>
                  </a:lnTo>
                  <a:lnTo>
                    <a:pt x="9386" y="492846"/>
                  </a:lnTo>
                  <a:lnTo>
                    <a:pt x="9556" y="492005"/>
                  </a:lnTo>
                  <a:lnTo>
                    <a:pt x="9719" y="491131"/>
                  </a:lnTo>
                  <a:lnTo>
                    <a:pt x="9874" y="490189"/>
                  </a:lnTo>
                  <a:lnTo>
                    <a:pt x="10014" y="489247"/>
                  </a:lnTo>
                  <a:lnTo>
                    <a:pt x="10140" y="488271"/>
                  </a:lnTo>
                  <a:lnTo>
                    <a:pt x="10266" y="487262"/>
                  </a:lnTo>
                  <a:lnTo>
                    <a:pt x="10369" y="486253"/>
                  </a:lnTo>
                  <a:lnTo>
                    <a:pt x="10465" y="485176"/>
                  </a:lnTo>
                  <a:lnTo>
                    <a:pt x="10554" y="484100"/>
                  </a:lnTo>
                  <a:lnTo>
                    <a:pt x="10628" y="482989"/>
                  </a:lnTo>
                  <a:lnTo>
                    <a:pt x="10687" y="481879"/>
                  </a:lnTo>
                  <a:lnTo>
                    <a:pt x="10731" y="480702"/>
                  </a:lnTo>
                  <a:lnTo>
                    <a:pt x="10768" y="479558"/>
                  </a:lnTo>
                  <a:lnTo>
                    <a:pt x="10790" y="478381"/>
                  </a:lnTo>
                  <a:lnTo>
                    <a:pt x="10798" y="477170"/>
                  </a:lnTo>
                  <a:lnTo>
                    <a:pt x="10790" y="475958"/>
                  </a:lnTo>
                  <a:lnTo>
                    <a:pt x="10768" y="474747"/>
                  </a:lnTo>
                  <a:lnTo>
                    <a:pt x="10731" y="473570"/>
                  </a:lnTo>
                  <a:lnTo>
                    <a:pt x="10687" y="472426"/>
                  </a:lnTo>
                  <a:lnTo>
                    <a:pt x="10628" y="471282"/>
                  </a:lnTo>
                  <a:lnTo>
                    <a:pt x="10554" y="470172"/>
                  </a:lnTo>
                  <a:lnTo>
                    <a:pt x="10465" y="469062"/>
                  </a:lnTo>
                  <a:lnTo>
                    <a:pt x="10369" y="468019"/>
                  </a:lnTo>
                  <a:lnTo>
                    <a:pt x="10266" y="466976"/>
                  </a:lnTo>
                  <a:lnTo>
                    <a:pt x="10140" y="465967"/>
                  </a:lnTo>
                  <a:lnTo>
                    <a:pt x="10014" y="464991"/>
                  </a:lnTo>
                  <a:lnTo>
                    <a:pt x="9874" y="464049"/>
                  </a:lnTo>
                  <a:lnTo>
                    <a:pt x="9719" y="463141"/>
                  </a:lnTo>
                  <a:lnTo>
                    <a:pt x="9556" y="462233"/>
                  </a:lnTo>
                  <a:lnTo>
                    <a:pt x="9386" y="461392"/>
                  </a:lnTo>
                  <a:lnTo>
                    <a:pt x="9209" y="460584"/>
                  </a:lnTo>
                  <a:lnTo>
                    <a:pt x="9024" y="459811"/>
                  </a:lnTo>
                  <a:lnTo>
                    <a:pt x="8824" y="459104"/>
                  </a:lnTo>
                  <a:lnTo>
                    <a:pt x="8625" y="458398"/>
                  </a:lnTo>
                  <a:lnTo>
                    <a:pt x="8411" y="457758"/>
                  </a:lnTo>
                  <a:lnTo>
                    <a:pt x="8189" y="457153"/>
                  </a:lnTo>
                  <a:lnTo>
                    <a:pt x="7967"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403" y="453822"/>
                  </a:lnTo>
                  <a:close/>
                  <a:moveTo>
                    <a:pt x="5122" y="567059"/>
                  </a:moveTo>
                  <a:lnTo>
                    <a:pt x="4848" y="567160"/>
                  </a:lnTo>
                  <a:lnTo>
                    <a:pt x="4582" y="567328"/>
                  </a:lnTo>
                  <a:lnTo>
                    <a:pt x="4316" y="567530"/>
                  </a:lnTo>
                  <a:lnTo>
                    <a:pt x="4050" y="567766"/>
                  </a:lnTo>
                  <a:lnTo>
                    <a:pt x="3799" y="568102"/>
                  </a:lnTo>
                  <a:lnTo>
                    <a:pt x="3548" y="568472"/>
                  </a:lnTo>
                  <a:lnTo>
                    <a:pt x="3304" y="568876"/>
                  </a:lnTo>
                  <a:lnTo>
                    <a:pt x="3060" y="569347"/>
                  </a:lnTo>
                  <a:lnTo>
                    <a:pt x="2831" y="569885"/>
                  </a:lnTo>
                  <a:lnTo>
                    <a:pt x="2602" y="570423"/>
                  </a:lnTo>
                  <a:lnTo>
                    <a:pt x="2387" y="571029"/>
                  </a:lnTo>
                  <a:lnTo>
                    <a:pt x="2173" y="571702"/>
                  </a:lnTo>
                  <a:lnTo>
                    <a:pt x="1966" y="572408"/>
                  </a:lnTo>
                  <a:lnTo>
                    <a:pt x="1774" y="573115"/>
                  </a:lnTo>
                  <a:lnTo>
                    <a:pt x="1589" y="573889"/>
                  </a:lnTo>
                  <a:lnTo>
                    <a:pt x="1404" y="574730"/>
                  </a:lnTo>
                  <a:lnTo>
                    <a:pt x="1234" y="575571"/>
                  </a:lnTo>
                  <a:lnTo>
                    <a:pt x="1079" y="576445"/>
                  </a:lnTo>
                  <a:lnTo>
                    <a:pt x="924" y="577354"/>
                  </a:lnTo>
                  <a:lnTo>
                    <a:pt x="784" y="578296"/>
                  </a:lnTo>
                  <a:lnTo>
                    <a:pt x="658" y="579271"/>
                  </a:lnTo>
                  <a:lnTo>
                    <a:pt x="532" y="580280"/>
                  </a:lnTo>
                  <a:lnTo>
                    <a:pt x="429" y="581323"/>
                  </a:lnTo>
                  <a:lnTo>
                    <a:pt x="333" y="582400"/>
                  </a:lnTo>
                  <a:lnTo>
                    <a:pt x="244" y="583476"/>
                  </a:lnTo>
                  <a:lnTo>
                    <a:pt x="170" y="584586"/>
                  </a:lnTo>
                  <a:lnTo>
                    <a:pt x="111" y="585697"/>
                  </a:lnTo>
                  <a:lnTo>
                    <a:pt x="67" y="586840"/>
                  </a:lnTo>
                  <a:lnTo>
                    <a:pt x="30" y="588018"/>
                  </a:lnTo>
                  <a:lnTo>
                    <a:pt x="8" y="589195"/>
                  </a:lnTo>
                  <a:lnTo>
                    <a:pt x="0" y="590373"/>
                  </a:lnTo>
                  <a:lnTo>
                    <a:pt x="8" y="591618"/>
                  </a:lnTo>
                  <a:lnTo>
                    <a:pt x="30" y="592795"/>
                  </a:lnTo>
                  <a:lnTo>
                    <a:pt x="67" y="593972"/>
                  </a:lnTo>
                  <a:lnTo>
                    <a:pt x="111" y="595150"/>
                  </a:lnTo>
                  <a:lnTo>
                    <a:pt x="170" y="596294"/>
                  </a:lnTo>
                  <a:lnTo>
                    <a:pt x="244" y="597404"/>
                  </a:lnTo>
                  <a:lnTo>
                    <a:pt x="333" y="598480"/>
                  </a:lnTo>
                  <a:lnTo>
                    <a:pt x="429" y="599557"/>
                  </a:lnTo>
                  <a:lnTo>
                    <a:pt x="532" y="600600"/>
                  </a:lnTo>
                  <a:lnTo>
                    <a:pt x="658" y="601609"/>
                  </a:lnTo>
                  <a:lnTo>
                    <a:pt x="784" y="602585"/>
                  </a:lnTo>
                  <a:lnTo>
                    <a:pt x="924" y="603527"/>
                  </a:lnTo>
                  <a:lnTo>
                    <a:pt x="1079" y="604435"/>
                  </a:lnTo>
                  <a:lnTo>
                    <a:pt x="1234" y="605310"/>
                  </a:lnTo>
                  <a:lnTo>
                    <a:pt x="1404" y="606151"/>
                  </a:lnTo>
                  <a:lnTo>
                    <a:pt x="1589" y="606958"/>
                  </a:lnTo>
                  <a:lnTo>
                    <a:pt x="1774" y="607732"/>
                  </a:lnTo>
                  <a:lnTo>
                    <a:pt x="1966" y="608472"/>
                  </a:lnTo>
                  <a:lnTo>
                    <a:pt x="2173" y="609145"/>
                  </a:lnTo>
                  <a:lnTo>
                    <a:pt x="2387" y="609784"/>
                  </a:lnTo>
                  <a:lnTo>
                    <a:pt x="2602" y="610389"/>
                  </a:lnTo>
                  <a:lnTo>
                    <a:pt x="2831" y="610961"/>
                  </a:lnTo>
                  <a:lnTo>
                    <a:pt x="3060" y="611466"/>
                  </a:lnTo>
                  <a:lnTo>
                    <a:pt x="3304" y="611937"/>
                  </a:lnTo>
                  <a:lnTo>
                    <a:pt x="3548" y="612341"/>
                  </a:lnTo>
                  <a:lnTo>
                    <a:pt x="3799" y="612711"/>
                  </a:lnTo>
                  <a:lnTo>
                    <a:pt x="4050" y="613013"/>
                  </a:lnTo>
                  <a:lnTo>
                    <a:pt x="4316" y="613249"/>
                  </a:lnTo>
                  <a:lnTo>
                    <a:pt x="4582" y="613451"/>
                  </a:lnTo>
                  <a:lnTo>
                    <a:pt x="4848" y="613619"/>
                  </a:lnTo>
                  <a:lnTo>
                    <a:pt x="5122" y="613686"/>
                  </a:lnTo>
                  <a:lnTo>
                    <a:pt x="5403"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7" y="610961"/>
                  </a:lnTo>
                  <a:lnTo>
                    <a:pt x="8189" y="610389"/>
                  </a:lnTo>
                  <a:lnTo>
                    <a:pt x="8411" y="609784"/>
                  </a:lnTo>
                  <a:lnTo>
                    <a:pt x="8625" y="609145"/>
                  </a:lnTo>
                  <a:lnTo>
                    <a:pt x="8824" y="608472"/>
                  </a:lnTo>
                  <a:lnTo>
                    <a:pt x="9024" y="607732"/>
                  </a:lnTo>
                  <a:lnTo>
                    <a:pt x="9209" y="606958"/>
                  </a:lnTo>
                  <a:lnTo>
                    <a:pt x="9386" y="606151"/>
                  </a:lnTo>
                  <a:lnTo>
                    <a:pt x="9556" y="605310"/>
                  </a:lnTo>
                  <a:lnTo>
                    <a:pt x="9719" y="604435"/>
                  </a:lnTo>
                  <a:lnTo>
                    <a:pt x="9874" y="603527"/>
                  </a:lnTo>
                  <a:lnTo>
                    <a:pt x="10014" y="602585"/>
                  </a:lnTo>
                  <a:lnTo>
                    <a:pt x="10140" y="601609"/>
                  </a:lnTo>
                  <a:lnTo>
                    <a:pt x="10266" y="600600"/>
                  </a:lnTo>
                  <a:lnTo>
                    <a:pt x="10369" y="599557"/>
                  </a:lnTo>
                  <a:lnTo>
                    <a:pt x="10465" y="598480"/>
                  </a:lnTo>
                  <a:lnTo>
                    <a:pt x="10554" y="597404"/>
                  </a:lnTo>
                  <a:lnTo>
                    <a:pt x="10628" y="596294"/>
                  </a:lnTo>
                  <a:lnTo>
                    <a:pt x="10687" y="595150"/>
                  </a:lnTo>
                  <a:lnTo>
                    <a:pt x="10731" y="593972"/>
                  </a:lnTo>
                  <a:lnTo>
                    <a:pt x="10768" y="592795"/>
                  </a:lnTo>
                  <a:lnTo>
                    <a:pt x="10790" y="591618"/>
                  </a:lnTo>
                  <a:lnTo>
                    <a:pt x="10798" y="590373"/>
                  </a:lnTo>
                  <a:lnTo>
                    <a:pt x="10790" y="589195"/>
                  </a:lnTo>
                  <a:lnTo>
                    <a:pt x="10768" y="588018"/>
                  </a:lnTo>
                  <a:lnTo>
                    <a:pt x="10731" y="586840"/>
                  </a:lnTo>
                  <a:lnTo>
                    <a:pt x="10687" y="585697"/>
                  </a:lnTo>
                  <a:lnTo>
                    <a:pt x="10628" y="584586"/>
                  </a:lnTo>
                  <a:lnTo>
                    <a:pt x="10554" y="583476"/>
                  </a:lnTo>
                  <a:lnTo>
                    <a:pt x="10465" y="582400"/>
                  </a:lnTo>
                  <a:lnTo>
                    <a:pt x="10369" y="581323"/>
                  </a:lnTo>
                  <a:lnTo>
                    <a:pt x="10266" y="580280"/>
                  </a:lnTo>
                  <a:lnTo>
                    <a:pt x="10140" y="579271"/>
                  </a:lnTo>
                  <a:lnTo>
                    <a:pt x="10014" y="578296"/>
                  </a:lnTo>
                  <a:lnTo>
                    <a:pt x="9874" y="577354"/>
                  </a:lnTo>
                  <a:lnTo>
                    <a:pt x="9719" y="576445"/>
                  </a:lnTo>
                  <a:lnTo>
                    <a:pt x="9556" y="575571"/>
                  </a:lnTo>
                  <a:lnTo>
                    <a:pt x="9386" y="574730"/>
                  </a:lnTo>
                  <a:lnTo>
                    <a:pt x="9209" y="573889"/>
                  </a:lnTo>
                  <a:lnTo>
                    <a:pt x="9024" y="573115"/>
                  </a:lnTo>
                  <a:lnTo>
                    <a:pt x="8824" y="572408"/>
                  </a:lnTo>
                  <a:lnTo>
                    <a:pt x="8625" y="571702"/>
                  </a:lnTo>
                  <a:lnTo>
                    <a:pt x="8411" y="571029"/>
                  </a:lnTo>
                  <a:lnTo>
                    <a:pt x="8189" y="570423"/>
                  </a:lnTo>
                  <a:lnTo>
                    <a:pt x="7967"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8"/>
            <p:cNvSpPr/>
            <p:nvPr/>
          </p:nvSpPr>
          <p:spPr>
            <a:xfrm>
              <a:off x="2096605" y="931941"/>
              <a:ext cx="30396" cy="405055"/>
            </a:xfrm>
            <a:custGeom>
              <a:avLst/>
              <a:gdLst/>
              <a:ahLst/>
              <a:cxnLst/>
              <a:rect l="l" t="t" r="r" b="b"/>
              <a:pathLst>
                <a:path w="10798" h="613720" extrusionOk="0">
                  <a:moveTo>
                    <a:pt x="5396" y="0"/>
                  </a:moveTo>
                  <a:lnTo>
                    <a:pt x="5115" y="34"/>
                  </a:lnTo>
                  <a:lnTo>
                    <a:pt x="4841" y="135"/>
                  </a:lnTo>
                  <a:lnTo>
                    <a:pt x="4568" y="269"/>
                  </a:lnTo>
                  <a:lnTo>
                    <a:pt x="4302" y="471"/>
                  </a:lnTo>
                  <a:lnTo>
                    <a:pt x="4036" y="740"/>
                  </a:lnTo>
                  <a:lnTo>
                    <a:pt x="3777" y="1043"/>
                  </a:lnTo>
                  <a:lnTo>
                    <a:pt x="3526" y="1413"/>
                  </a:lnTo>
                  <a:lnTo>
                    <a:pt x="3282" y="1850"/>
                  </a:lnTo>
                  <a:lnTo>
                    <a:pt x="3038" y="2321"/>
                  </a:lnTo>
                  <a:lnTo>
                    <a:pt x="2809" y="2826"/>
                  </a:lnTo>
                  <a:lnTo>
                    <a:pt x="2580" y="3398"/>
                  </a:lnTo>
                  <a:lnTo>
                    <a:pt x="2358" y="4003"/>
                  </a:lnTo>
                  <a:lnTo>
                    <a:pt x="2151" y="4643"/>
                  </a:lnTo>
                  <a:lnTo>
                    <a:pt x="1944" y="5349"/>
                  </a:lnTo>
                  <a:lnTo>
                    <a:pt x="1752" y="6089"/>
                  </a:lnTo>
                  <a:lnTo>
                    <a:pt x="1567" y="6863"/>
                  </a:lnTo>
                  <a:lnTo>
                    <a:pt x="1390" y="7670"/>
                  </a:lnTo>
                  <a:lnTo>
                    <a:pt x="1220" y="8511"/>
                  </a:lnTo>
                  <a:lnTo>
                    <a:pt x="1057" y="9420"/>
                  </a:lnTo>
                  <a:lnTo>
                    <a:pt x="910" y="10328"/>
                  </a:lnTo>
                  <a:lnTo>
                    <a:pt x="769" y="11270"/>
                  </a:lnTo>
                  <a:lnTo>
                    <a:pt x="644" y="12245"/>
                  </a:lnTo>
                  <a:lnTo>
                    <a:pt x="525" y="13255"/>
                  </a:lnTo>
                  <a:lnTo>
                    <a:pt x="422" y="14298"/>
                  </a:lnTo>
                  <a:lnTo>
                    <a:pt x="326" y="15340"/>
                  </a:lnTo>
                  <a:lnTo>
                    <a:pt x="237" y="16417"/>
                  </a:lnTo>
                  <a:lnTo>
                    <a:pt x="171" y="17527"/>
                  </a:lnTo>
                  <a:lnTo>
                    <a:pt x="111" y="18671"/>
                  </a:lnTo>
                  <a:lnTo>
                    <a:pt x="60" y="19815"/>
                  </a:lnTo>
                  <a:lnTo>
                    <a:pt x="30" y="20959"/>
                  </a:lnTo>
                  <a:lnTo>
                    <a:pt x="8" y="22136"/>
                  </a:lnTo>
                  <a:lnTo>
                    <a:pt x="1" y="23347"/>
                  </a:lnTo>
                  <a:lnTo>
                    <a:pt x="8" y="24558"/>
                  </a:lnTo>
                  <a:lnTo>
                    <a:pt x="30" y="25736"/>
                  </a:lnTo>
                  <a:lnTo>
                    <a:pt x="60" y="26879"/>
                  </a:lnTo>
                  <a:lnTo>
                    <a:pt x="111" y="28023"/>
                  </a:lnTo>
                  <a:lnTo>
                    <a:pt x="171" y="29167"/>
                  </a:lnTo>
                  <a:lnTo>
                    <a:pt x="237" y="30277"/>
                  </a:lnTo>
                  <a:lnTo>
                    <a:pt x="326" y="31354"/>
                  </a:lnTo>
                  <a:lnTo>
                    <a:pt x="422" y="32397"/>
                  </a:lnTo>
                  <a:lnTo>
                    <a:pt x="525" y="33440"/>
                  </a:lnTo>
                  <a:lnTo>
                    <a:pt x="644" y="34449"/>
                  </a:lnTo>
                  <a:lnTo>
                    <a:pt x="769" y="35424"/>
                  </a:lnTo>
                  <a:lnTo>
                    <a:pt x="910" y="36366"/>
                  </a:lnTo>
                  <a:lnTo>
                    <a:pt x="1057" y="37275"/>
                  </a:lnTo>
                  <a:lnTo>
                    <a:pt x="1220" y="38183"/>
                  </a:lnTo>
                  <a:lnTo>
                    <a:pt x="1390" y="39024"/>
                  </a:lnTo>
                  <a:lnTo>
                    <a:pt x="1567" y="39831"/>
                  </a:lnTo>
                  <a:lnTo>
                    <a:pt x="1752" y="40605"/>
                  </a:lnTo>
                  <a:lnTo>
                    <a:pt x="1944" y="41345"/>
                  </a:lnTo>
                  <a:lnTo>
                    <a:pt x="2151" y="42052"/>
                  </a:lnTo>
                  <a:lnTo>
                    <a:pt x="2358" y="42691"/>
                  </a:lnTo>
                  <a:lnTo>
                    <a:pt x="2580" y="43296"/>
                  </a:lnTo>
                  <a:lnTo>
                    <a:pt x="2809" y="43868"/>
                  </a:lnTo>
                  <a:lnTo>
                    <a:pt x="3038" y="44373"/>
                  </a:lnTo>
                  <a:lnTo>
                    <a:pt x="3282" y="44844"/>
                  </a:lnTo>
                  <a:lnTo>
                    <a:pt x="3526" y="45281"/>
                  </a:lnTo>
                  <a:lnTo>
                    <a:pt x="3777" y="45651"/>
                  </a:lnTo>
                  <a:lnTo>
                    <a:pt x="4036" y="45954"/>
                  </a:lnTo>
                  <a:lnTo>
                    <a:pt x="4302" y="46223"/>
                  </a:lnTo>
                  <a:lnTo>
                    <a:pt x="4568" y="46425"/>
                  </a:lnTo>
                  <a:lnTo>
                    <a:pt x="4841" y="46560"/>
                  </a:lnTo>
                  <a:lnTo>
                    <a:pt x="5115" y="46661"/>
                  </a:lnTo>
                  <a:lnTo>
                    <a:pt x="5396" y="46694"/>
                  </a:lnTo>
                  <a:lnTo>
                    <a:pt x="5676" y="46661"/>
                  </a:lnTo>
                  <a:lnTo>
                    <a:pt x="5950" y="46560"/>
                  </a:lnTo>
                  <a:lnTo>
                    <a:pt x="6216" y="46425"/>
                  </a:lnTo>
                  <a:lnTo>
                    <a:pt x="6482" y="46223"/>
                  </a:lnTo>
                  <a:lnTo>
                    <a:pt x="6741" y="45954"/>
                  </a:lnTo>
                  <a:lnTo>
                    <a:pt x="6999" y="45651"/>
                  </a:lnTo>
                  <a:lnTo>
                    <a:pt x="7251" y="45281"/>
                  </a:lnTo>
                  <a:lnTo>
                    <a:pt x="7494" y="44844"/>
                  </a:lnTo>
                  <a:lnTo>
                    <a:pt x="7731" y="44373"/>
                  </a:lnTo>
                  <a:lnTo>
                    <a:pt x="7967" y="43868"/>
                  </a:lnTo>
                  <a:lnTo>
                    <a:pt x="8189" y="43296"/>
                  </a:lnTo>
                  <a:lnTo>
                    <a:pt x="8411" y="42691"/>
                  </a:lnTo>
                  <a:lnTo>
                    <a:pt x="8625" y="42052"/>
                  </a:lnTo>
                  <a:lnTo>
                    <a:pt x="8825" y="41345"/>
                  </a:lnTo>
                  <a:lnTo>
                    <a:pt x="9024" y="40605"/>
                  </a:lnTo>
                  <a:lnTo>
                    <a:pt x="9209" y="39831"/>
                  </a:lnTo>
                  <a:lnTo>
                    <a:pt x="9386" y="39024"/>
                  </a:lnTo>
                  <a:lnTo>
                    <a:pt x="9556" y="38183"/>
                  </a:lnTo>
                  <a:lnTo>
                    <a:pt x="9719" y="37275"/>
                  </a:lnTo>
                  <a:lnTo>
                    <a:pt x="9874" y="36366"/>
                  </a:lnTo>
                  <a:lnTo>
                    <a:pt x="10015" y="35424"/>
                  </a:lnTo>
                  <a:lnTo>
                    <a:pt x="10140" y="34449"/>
                  </a:lnTo>
                  <a:lnTo>
                    <a:pt x="10258" y="33440"/>
                  </a:lnTo>
                  <a:lnTo>
                    <a:pt x="10369" y="32397"/>
                  </a:lnTo>
                  <a:lnTo>
                    <a:pt x="10465" y="31354"/>
                  </a:lnTo>
                  <a:lnTo>
                    <a:pt x="10554" y="30277"/>
                  </a:lnTo>
                  <a:lnTo>
                    <a:pt x="10628" y="29167"/>
                  </a:lnTo>
                  <a:lnTo>
                    <a:pt x="10687" y="28023"/>
                  </a:lnTo>
                  <a:lnTo>
                    <a:pt x="10731" y="26879"/>
                  </a:lnTo>
                  <a:lnTo>
                    <a:pt x="10768" y="25736"/>
                  </a:lnTo>
                  <a:lnTo>
                    <a:pt x="10791" y="24558"/>
                  </a:lnTo>
                  <a:lnTo>
                    <a:pt x="10798" y="23347"/>
                  </a:lnTo>
                  <a:lnTo>
                    <a:pt x="10791" y="22136"/>
                  </a:lnTo>
                  <a:lnTo>
                    <a:pt x="10768" y="20959"/>
                  </a:lnTo>
                  <a:lnTo>
                    <a:pt x="10731" y="19815"/>
                  </a:lnTo>
                  <a:lnTo>
                    <a:pt x="10687" y="18671"/>
                  </a:lnTo>
                  <a:lnTo>
                    <a:pt x="10628" y="17527"/>
                  </a:lnTo>
                  <a:lnTo>
                    <a:pt x="10554" y="16417"/>
                  </a:lnTo>
                  <a:lnTo>
                    <a:pt x="10465" y="15340"/>
                  </a:lnTo>
                  <a:lnTo>
                    <a:pt x="10369" y="14298"/>
                  </a:lnTo>
                  <a:lnTo>
                    <a:pt x="10258" y="13255"/>
                  </a:lnTo>
                  <a:lnTo>
                    <a:pt x="10140" y="12245"/>
                  </a:lnTo>
                  <a:lnTo>
                    <a:pt x="10015" y="11270"/>
                  </a:lnTo>
                  <a:lnTo>
                    <a:pt x="9874" y="10328"/>
                  </a:lnTo>
                  <a:lnTo>
                    <a:pt x="9719" y="9420"/>
                  </a:lnTo>
                  <a:lnTo>
                    <a:pt x="9556" y="8511"/>
                  </a:lnTo>
                  <a:lnTo>
                    <a:pt x="9386" y="7670"/>
                  </a:lnTo>
                  <a:lnTo>
                    <a:pt x="9209" y="6863"/>
                  </a:lnTo>
                  <a:lnTo>
                    <a:pt x="9024" y="6089"/>
                  </a:lnTo>
                  <a:lnTo>
                    <a:pt x="8825" y="5349"/>
                  </a:lnTo>
                  <a:lnTo>
                    <a:pt x="8625" y="4643"/>
                  </a:lnTo>
                  <a:lnTo>
                    <a:pt x="8411" y="4003"/>
                  </a:lnTo>
                  <a:lnTo>
                    <a:pt x="8189" y="3398"/>
                  </a:lnTo>
                  <a:lnTo>
                    <a:pt x="7967" y="2826"/>
                  </a:lnTo>
                  <a:lnTo>
                    <a:pt x="7731" y="2321"/>
                  </a:lnTo>
                  <a:lnTo>
                    <a:pt x="7494" y="1850"/>
                  </a:lnTo>
                  <a:lnTo>
                    <a:pt x="7251" y="1413"/>
                  </a:lnTo>
                  <a:lnTo>
                    <a:pt x="6999" y="1043"/>
                  </a:lnTo>
                  <a:lnTo>
                    <a:pt x="6741" y="740"/>
                  </a:lnTo>
                  <a:lnTo>
                    <a:pt x="6482" y="471"/>
                  </a:lnTo>
                  <a:lnTo>
                    <a:pt x="6216" y="269"/>
                  </a:lnTo>
                  <a:lnTo>
                    <a:pt x="5950" y="135"/>
                  </a:lnTo>
                  <a:lnTo>
                    <a:pt x="5676" y="34"/>
                  </a:lnTo>
                  <a:lnTo>
                    <a:pt x="5396" y="0"/>
                  </a:lnTo>
                  <a:close/>
                  <a:moveTo>
                    <a:pt x="5396" y="113472"/>
                  </a:moveTo>
                  <a:lnTo>
                    <a:pt x="5115" y="113506"/>
                  </a:lnTo>
                  <a:lnTo>
                    <a:pt x="4841" y="113573"/>
                  </a:lnTo>
                  <a:lnTo>
                    <a:pt x="4568" y="113742"/>
                  </a:lnTo>
                  <a:lnTo>
                    <a:pt x="4302" y="113943"/>
                  </a:lnTo>
                  <a:lnTo>
                    <a:pt x="4036" y="114213"/>
                  </a:lnTo>
                  <a:lnTo>
                    <a:pt x="3777" y="114515"/>
                  </a:lnTo>
                  <a:lnTo>
                    <a:pt x="3526" y="114885"/>
                  </a:lnTo>
                  <a:lnTo>
                    <a:pt x="3282" y="115323"/>
                  </a:lnTo>
                  <a:lnTo>
                    <a:pt x="3038" y="115794"/>
                  </a:lnTo>
                  <a:lnTo>
                    <a:pt x="2809" y="116298"/>
                  </a:lnTo>
                  <a:lnTo>
                    <a:pt x="2580" y="116870"/>
                  </a:lnTo>
                  <a:lnTo>
                    <a:pt x="2358" y="117476"/>
                  </a:lnTo>
                  <a:lnTo>
                    <a:pt x="2151" y="118115"/>
                  </a:lnTo>
                  <a:lnTo>
                    <a:pt x="1944" y="118821"/>
                  </a:lnTo>
                  <a:lnTo>
                    <a:pt x="1752" y="119562"/>
                  </a:lnTo>
                  <a:lnTo>
                    <a:pt x="1567" y="120335"/>
                  </a:lnTo>
                  <a:lnTo>
                    <a:pt x="1390" y="121143"/>
                  </a:lnTo>
                  <a:lnTo>
                    <a:pt x="1220" y="121984"/>
                  </a:lnTo>
                  <a:lnTo>
                    <a:pt x="1057" y="122858"/>
                  </a:lnTo>
                  <a:lnTo>
                    <a:pt x="910" y="123800"/>
                  </a:lnTo>
                  <a:lnTo>
                    <a:pt x="769" y="124742"/>
                  </a:lnTo>
                  <a:lnTo>
                    <a:pt x="644" y="125718"/>
                  </a:lnTo>
                  <a:lnTo>
                    <a:pt x="525" y="126727"/>
                  </a:lnTo>
                  <a:lnTo>
                    <a:pt x="422" y="127736"/>
                  </a:lnTo>
                  <a:lnTo>
                    <a:pt x="326" y="128813"/>
                  </a:lnTo>
                  <a:lnTo>
                    <a:pt x="237" y="129889"/>
                  </a:lnTo>
                  <a:lnTo>
                    <a:pt x="171" y="131000"/>
                  </a:lnTo>
                  <a:lnTo>
                    <a:pt x="111" y="132110"/>
                  </a:lnTo>
                  <a:lnTo>
                    <a:pt x="60" y="133254"/>
                  </a:lnTo>
                  <a:lnTo>
                    <a:pt x="30" y="134431"/>
                  </a:lnTo>
                  <a:lnTo>
                    <a:pt x="8" y="135608"/>
                  </a:lnTo>
                  <a:lnTo>
                    <a:pt x="1" y="136820"/>
                  </a:lnTo>
                  <a:lnTo>
                    <a:pt x="8" y="137997"/>
                  </a:lnTo>
                  <a:lnTo>
                    <a:pt x="30" y="139174"/>
                  </a:lnTo>
                  <a:lnTo>
                    <a:pt x="60" y="140352"/>
                  </a:lnTo>
                  <a:lnTo>
                    <a:pt x="111" y="141496"/>
                  </a:lnTo>
                  <a:lnTo>
                    <a:pt x="171" y="142640"/>
                  </a:lnTo>
                  <a:lnTo>
                    <a:pt x="237" y="143716"/>
                  </a:lnTo>
                  <a:lnTo>
                    <a:pt x="326" y="144826"/>
                  </a:lnTo>
                  <a:lnTo>
                    <a:pt x="422" y="145869"/>
                  </a:lnTo>
                  <a:lnTo>
                    <a:pt x="525" y="146912"/>
                  </a:lnTo>
                  <a:lnTo>
                    <a:pt x="644" y="147921"/>
                  </a:lnTo>
                  <a:lnTo>
                    <a:pt x="769" y="148897"/>
                  </a:lnTo>
                  <a:lnTo>
                    <a:pt x="910" y="149839"/>
                  </a:lnTo>
                  <a:lnTo>
                    <a:pt x="1057" y="150747"/>
                  </a:lnTo>
                  <a:lnTo>
                    <a:pt x="1220" y="151622"/>
                  </a:lnTo>
                  <a:lnTo>
                    <a:pt x="1390" y="152496"/>
                  </a:lnTo>
                  <a:lnTo>
                    <a:pt x="1567" y="153304"/>
                  </a:lnTo>
                  <a:lnTo>
                    <a:pt x="1752" y="154078"/>
                  </a:lnTo>
                  <a:lnTo>
                    <a:pt x="1944" y="154818"/>
                  </a:lnTo>
                  <a:lnTo>
                    <a:pt x="2151" y="155491"/>
                  </a:lnTo>
                  <a:lnTo>
                    <a:pt x="2358" y="156163"/>
                  </a:lnTo>
                  <a:lnTo>
                    <a:pt x="2580" y="156769"/>
                  </a:lnTo>
                  <a:lnTo>
                    <a:pt x="2809" y="157341"/>
                  </a:lnTo>
                  <a:lnTo>
                    <a:pt x="3038" y="157845"/>
                  </a:lnTo>
                  <a:lnTo>
                    <a:pt x="3282" y="158316"/>
                  </a:lnTo>
                  <a:lnTo>
                    <a:pt x="3526" y="158720"/>
                  </a:lnTo>
                  <a:lnTo>
                    <a:pt x="3777" y="159090"/>
                  </a:lnTo>
                  <a:lnTo>
                    <a:pt x="4036" y="159427"/>
                  </a:lnTo>
                  <a:lnTo>
                    <a:pt x="4302" y="159696"/>
                  </a:lnTo>
                  <a:lnTo>
                    <a:pt x="4568" y="159898"/>
                  </a:lnTo>
                  <a:lnTo>
                    <a:pt x="4841" y="160032"/>
                  </a:lnTo>
                  <a:lnTo>
                    <a:pt x="5115" y="160133"/>
                  </a:lnTo>
                  <a:lnTo>
                    <a:pt x="5396" y="160167"/>
                  </a:lnTo>
                  <a:lnTo>
                    <a:pt x="5676" y="160133"/>
                  </a:lnTo>
                  <a:lnTo>
                    <a:pt x="5950" y="160032"/>
                  </a:lnTo>
                  <a:lnTo>
                    <a:pt x="6216" y="159898"/>
                  </a:lnTo>
                  <a:lnTo>
                    <a:pt x="6482" y="159696"/>
                  </a:lnTo>
                  <a:lnTo>
                    <a:pt x="6741" y="159427"/>
                  </a:lnTo>
                  <a:lnTo>
                    <a:pt x="6999" y="159090"/>
                  </a:lnTo>
                  <a:lnTo>
                    <a:pt x="7251" y="158720"/>
                  </a:lnTo>
                  <a:lnTo>
                    <a:pt x="7494" y="158316"/>
                  </a:lnTo>
                  <a:lnTo>
                    <a:pt x="7731" y="157845"/>
                  </a:lnTo>
                  <a:lnTo>
                    <a:pt x="7967" y="157341"/>
                  </a:lnTo>
                  <a:lnTo>
                    <a:pt x="8189" y="156769"/>
                  </a:lnTo>
                  <a:lnTo>
                    <a:pt x="8411" y="156163"/>
                  </a:lnTo>
                  <a:lnTo>
                    <a:pt x="8625" y="155491"/>
                  </a:lnTo>
                  <a:lnTo>
                    <a:pt x="8825" y="154818"/>
                  </a:lnTo>
                  <a:lnTo>
                    <a:pt x="9024" y="154078"/>
                  </a:lnTo>
                  <a:lnTo>
                    <a:pt x="9209" y="153304"/>
                  </a:lnTo>
                  <a:lnTo>
                    <a:pt x="9386" y="152496"/>
                  </a:lnTo>
                  <a:lnTo>
                    <a:pt x="9556" y="151622"/>
                  </a:lnTo>
                  <a:lnTo>
                    <a:pt x="9719" y="150747"/>
                  </a:lnTo>
                  <a:lnTo>
                    <a:pt x="9874" y="149839"/>
                  </a:lnTo>
                  <a:lnTo>
                    <a:pt x="10015" y="148897"/>
                  </a:lnTo>
                  <a:lnTo>
                    <a:pt x="10140" y="147921"/>
                  </a:lnTo>
                  <a:lnTo>
                    <a:pt x="10258" y="146912"/>
                  </a:lnTo>
                  <a:lnTo>
                    <a:pt x="10369" y="145869"/>
                  </a:lnTo>
                  <a:lnTo>
                    <a:pt x="10465" y="144826"/>
                  </a:lnTo>
                  <a:lnTo>
                    <a:pt x="10554" y="143716"/>
                  </a:lnTo>
                  <a:lnTo>
                    <a:pt x="10628" y="142640"/>
                  </a:lnTo>
                  <a:lnTo>
                    <a:pt x="10687" y="141496"/>
                  </a:lnTo>
                  <a:lnTo>
                    <a:pt x="10731" y="140352"/>
                  </a:lnTo>
                  <a:lnTo>
                    <a:pt x="10768" y="139174"/>
                  </a:lnTo>
                  <a:lnTo>
                    <a:pt x="10791" y="137997"/>
                  </a:lnTo>
                  <a:lnTo>
                    <a:pt x="10798" y="136820"/>
                  </a:lnTo>
                  <a:lnTo>
                    <a:pt x="10791" y="135608"/>
                  </a:lnTo>
                  <a:lnTo>
                    <a:pt x="10768" y="134431"/>
                  </a:lnTo>
                  <a:lnTo>
                    <a:pt x="10731" y="133254"/>
                  </a:lnTo>
                  <a:lnTo>
                    <a:pt x="10687" y="132110"/>
                  </a:lnTo>
                  <a:lnTo>
                    <a:pt x="10628" y="131000"/>
                  </a:lnTo>
                  <a:lnTo>
                    <a:pt x="10554" y="129889"/>
                  </a:lnTo>
                  <a:lnTo>
                    <a:pt x="10465" y="128813"/>
                  </a:lnTo>
                  <a:lnTo>
                    <a:pt x="10369" y="127736"/>
                  </a:lnTo>
                  <a:lnTo>
                    <a:pt x="10258" y="126727"/>
                  </a:lnTo>
                  <a:lnTo>
                    <a:pt x="10140" y="125718"/>
                  </a:lnTo>
                  <a:lnTo>
                    <a:pt x="10015" y="124742"/>
                  </a:lnTo>
                  <a:lnTo>
                    <a:pt x="9874" y="123800"/>
                  </a:lnTo>
                  <a:lnTo>
                    <a:pt x="9719" y="122858"/>
                  </a:lnTo>
                  <a:lnTo>
                    <a:pt x="9556" y="121984"/>
                  </a:lnTo>
                  <a:lnTo>
                    <a:pt x="9386" y="121143"/>
                  </a:lnTo>
                  <a:lnTo>
                    <a:pt x="9209" y="120335"/>
                  </a:lnTo>
                  <a:lnTo>
                    <a:pt x="9024" y="119562"/>
                  </a:lnTo>
                  <a:lnTo>
                    <a:pt x="8825" y="118821"/>
                  </a:lnTo>
                  <a:lnTo>
                    <a:pt x="8625" y="118115"/>
                  </a:lnTo>
                  <a:lnTo>
                    <a:pt x="8411" y="117476"/>
                  </a:lnTo>
                  <a:lnTo>
                    <a:pt x="8189" y="116870"/>
                  </a:lnTo>
                  <a:lnTo>
                    <a:pt x="7967" y="116298"/>
                  </a:lnTo>
                  <a:lnTo>
                    <a:pt x="7731" y="115794"/>
                  </a:lnTo>
                  <a:lnTo>
                    <a:pt x="7494" y="115323"/>
                  </a:lnTo>
                  <a:lnTo>
                    <a:pt x="7251" y="114885"/>
                  </a:lnTo>
                  <a:lnTo>
                    <a:pt x="6999" y="114515"/>
                  </a:lnTo>
                  <a:lnTo>
                    <a:pt x="6741" y="114213"/>
                  </a:lnTo>
                  <a:lnTo>
                    <a:pt x="6482" y="113943"/>
                  </a:lnTo>
                  <a:lnTo>
                    <a:pt x="6216" y="113742"/>
                  </a:lnTo>
                  <a:lnTo>
                    <a:pt x="5950" y="113573"/>
                  </a:lnTo>
                  <a:lnTo>
                    <a:pt x="5676" y="113506"/>
                  </a:lnTo>
                  <a:lnTo>
                    <a:pt x="5396" y="113472"/>
                  </a:lnTo>
                  <a:close/>
                  <a:moveTo>
                    <a:pt x="5115" y="226945"/>
                  </a:moveTo>
                  <a:lnTo>
                    <a:pt x="4841" y="227046"/>
                  </a:lnTo>
                  <a:lnTo>
                    <a:pt x="4568" y="227214"/>
                  </a:lnTo>
                  <a:lnTo>
                    <a:pt x="4302" y="227416"/>
                  </a:lnTo>
                  <a:lnTo>
                    <a:pt x="4036" y="227651"/>
                  </a:lnTo>
                  <a:lnTo>
                    <a:pt x="3777" y="227988"/>
                  </a:lnTo>
                  <a:lnTo>
                    <a:pt x="3526" y="228358"/>
                  </a:lnTo>
                  <a:lnTo>
                    <a:pt x="3282" y="228761"/>
                  </a:lnTo>
                  <a:lnTo>
                    <a:pt x="3038" y="229232"/>
                  </a:lnTo>
                  <a:lnTo>
                    <a:pt x="2809" y="229771"/>
                  </a:lnTo>
                  <a:lnTo>
                    <a:pt x="2580" y="230309"/>
                  </a:lnTo>
                  <a:lnTo>
                    <a:pt x="2358" y="230915"/>
                  </a:lnTo>
                  <a:lnTo>
                    <a:pt x="2151" y="231587"/>
                  </a:lnTo>
                  <a:lnTo>
                    <a:pt x="1944" y="232260"/>
                  </a:lnTo>
                  <a:lnTo>
                    <a:pt x="1752" y="233000"/>
                  </a:lnTo>
                  <a:lnTo>
                    <a:pt x="1567" y="233774"/>
                  </a:lnTo>
                  <a:lnTo>
                    <a:pt x="1390" y="234581"/>
                  </a:lnTo>
                  <a:lnTo>
                    <a:pt x="1220" y="235422"/>
                  </a:lnTo>
                  <a:lnTo>
                    <a:pt x="1057" y="236331"/>
                  </a:lnTo>
                  <a:lnTo>
                    <a:pt x="910" y="237239"/>
                  </a:lnTo>
                  <a:lnTo>
                    <a:pt x="769" y="238181"/>
                  </a:lnTo>
                  <a:lnTo>
                    <a:pt x="644" y="239157"/>
                  </a:lnTo>
                  <a:lnTo>
                    <a:pt x="525" y="240166"/>
                  </a:lnTo>
                  <a:lnTo>
                    <a:pt x="422" y="241209"/>
                  </a:lnTo>
                  <a:lnTo>
                    <a:pt x="326" y="242252"/>
                  </a:lnTo>
                  <a:lnTo>
                    <a:pt x="237" y="243328"/>
                  </a:lnTo>
                  <a:lnTo>
                    <a:pt x="171" y="244438"/>
                  </a:lnTo>
                  <a:lnTo>
                    <a:pt x="111" y="245582"/>
                  </a:lnTo>
                  <a:lnTo>
                    <a:pt x="60" y="246726"/>
                  </a:lnTo>
                  <a:lnTo>
                    <a:pt x="30" y="247903"/>
                  </a:lnTo>
                  <a:lnTo>
                    <a:pt x="8" y="249081"/>
                  </a:lnTo>
                  <a:lnTo>
                    <a:pt x="1" y="250258"/>
                  </a:lnTo>
                  <a:lnTo>
                    <a:pt x="8" y="251469"/>
                  </a:lnTo>
                  <a:lnTo>
                    <a:pt x="30" y="252647"/>
                  </a:lnTo>
                  <a:lnTo>
                    <a:pt x="60" y="253824"/>
                  </a:lnTo>
                  <a:lnTo>
                    <a:pt x="111" y="254968"/>
                  </a:lnTo>
                  <a:lnTo>
                    <a:pt x="171" y="256078"/>
                  </a:lnTo>
                  <a:lnTo>
                    <a:pt x="237" y="257188"/>
                  </a:lnTo>
                  <a:lnTo>
                    <a:pt x="326" y="258265"/>
                  </a:lnTo>
                  <a:lnTo>
                    <a:pt x="422" y="259341"/>
                  </a:lnTo>
                  <a:lnTo>
                    <a:pt x="525" y="260384"/>
                  </a:lnTo>
                  <a:lnTo>
                    <a:pt x="644" y="261360"/>
                  </a:lnTo>
                  <a:lnTo>
                    <a:pt x="769" y="262336"/>
                  </a:lnTo>
                  <a:lnTo>
                    <a:pt x="910" y="263311"/>
                  </a:lnTo>
                  <a:lnTo>
                    <a:pt x="1057" y="264220"/>
                  </a:lnTo>
                  <a:lnTo>
                    <a:pt x="1220" y="265094"/>
                  </a:lnTo>
                  <a:lnTo>
                    <a:pt x="1390" y="265935"/>
                  </a:lnTo>
                  <a:lnTo>
                    <a:pt x="1567" y="266743"/>
                  </a:lnTo>
                  <a:lnTo>
                    <a:pt x="1752" y="267516"/>
                  </a:lnTo>
                  <a:lnTo>
                    <a:pt x="1944" y="268256"/>
                  </a:lnTo>
                  <a:lnTo>
                    <a:pt x="2151" y="268963"/>
                  </a:lnTo>
                  <a:lnTo>
                    <a:pt x="2358" y="269602"/>
                  </a:lnTo>
                  <a:lnTo>
                    <a:pt x="2580" y="270208"/>
                  </a:lnTo>
                  <a:lnTo>
                    <a:pt x="2809" y="270780"/>
                  </a:lnTo>
                  <a:lnTo>
                    <a:pt x="3038" y="271318"/>
                  </a:lnTo>
                  <a:lnTo>
                    <a:pt x="3282" y="271789"/>
                  </a:lnTo>
                  <a:lnTo>
                    <a:pt x="3526" y="272193"/>
                  </a:lnTo>
                  <a:lnTo>
                    <a:pt x="3777" y="272563"/>
                  </a:lnTo>
                  <a:lnTo>
                    <a:pt x="4036" y="272865"/>
                  </a:lnTo>
                  <a:lnTo>
                    <a:pt x="4302" y="273134"/>
                  </a:lnTo>
                  <a:lnTo>
                    <a:pt x="4568" y="273336"/>
                  </a:lnTo>
                  <a:lnTo>
                    <a:pt x="4841" y="273505"/>
                  </a:lnTo>
                  <a:lnTo>
                    <a:pt x="5115" y="273572"/>
                  </a:lnTo>
                  <a:lnTo>
                    <a:pt x="5396" y="273605"/>
                  </a:lnTo>
                  <a:lnTo>
                    <a:pt x="5676" y="273572"/>
                  </a:lnTo>
                  <a:lnTo>
                    <a:pt x="5950" y="273505"/>
                  </a:lnTo>
                  <a:lnTo>
                    <a:pt x="6216" y="273336"/>
                  </a:lnTo>
                  <a:lnTo>
                    <a:pt x="6482" y="273134"/>
                  </a:lnTo>
                  <a:lnTo>
                    <a:pt x="6741" y="272865"/>
                  </a:lnTo>
                  <a:lnTo>
                    <a:pt x="6999" y="272563"/>
                  </a:lnTo>
                  <a:lnTo>
                    <a:pt x="7251" y="272193"/>
                  </a:lnTo>
                  <a:lnTo>
                    <a:pt x="7494" y="271789"/>
                  </a:lnTo>
                  <a:lnTo>
                    <a:pt x="7731" y="271318"/>
                  </a:lnTo>
                  <a:lnTo>
                    <a:pt x="7967" y="270780"/>
                  </a:lnTo>
                  <a:lnTo>
                    <a:pt x="8189" y="270208"/>
                  </a:lnTo>
                  <a:lnTo>
                    <a:pt x="8411" y="269602"/>
                  </a:lnTo>
                  <a:lnTo>
                    <a:pt x="8625" y="268963"/>
                  </a:lnTo>
                  <a:lnTo>
                    <a:pt x="8825" y="268256"/>
                  </a:lnTo>
                  <a:lnTo>
                    <a:pt x="9024" y="267516"/>
                  </a:lnTo>
                  <a:lnTo>
                    <a:pt x="9209" y="266743"/>
                  </a:lnTo>
                  <a:lnTo>
                    <a:pt x="9386" y="265935"/>
                  </a:lnTo>
                  <a:lnTo>
                    <a:pt x="9556" y="265094"/>
                  </a:lnTo>
                  <a:lnTo>
                    <a:pt x="9719" y="264220"/>
                  </a:lnTo>
                  <a:lnTo>
                    <a:pt x="9874" y="263311"/>
                  </a:lnTo>
                  <a:lnTo>
                    <a:pt x="10015" y="262336"/>
                  </a:lnTo>
                  <a:lnTo>
                    <a:pt x="10140" y="261360"/>
                  </a:lnTo>
                  <a:lnTo>
                    <a:pt x="10258" y="260384"/>
                  </a:lnTo>
                  <a:lnTo>
                    <a:pt x="10369" y="259341"/>
                  </a:lnTo>
                  <a:lnTo>
                    <a:pt x="10465" y="258265"/>
                  </a:lnTo>
                  <a:lnTo>
                    <a:pt x="10554" y="257188"/>
                  </a:lnTo>
                  <a:lnTo>
                    <a:pt x="10628" y="256078"/>
                  </a:lnTo>
                  <a:lnTo>
                    <a:pt x="10687" y="254968"/>
                  </a:lnTo>
                  <a:lnTo>
                    <a:pt x="10731" y="253824"/>
                  </a:lnTo>
                  <a:lnTo>
                    <a:pt x="10768" y="252647"/>
                  </a:lnTo>
                  <a:lnTo>
                    <a:pt x="10791" y="251469"/>
                  </a:lnTo>
                  <a:lnTo>
                    <a:pt x="10798" y="250258"/>
                  </a:lnTo>
                  <a:lnTo>
                    <a:pt x="10791" y="249081"/>
                  </a:lnTo>
                  <a:lnTo>
                    <a:pt x="10768" y="247903"/>
                  </a:lnTo>
                  <a:lnTo>
                    <a:pt x="10731" y="246726"/>
                  </a:lnTo>
                  <a:lnTo>
                    <a:pt x="10687" y="245582"/>
                  </a:lnTo>
                  <a:lnTo>
                    <a:pt x="10628" y="244438"/>
                  </a:lnTo>
                  <a:lnTo>
                    <a:pt x="10554" y="243328"/>
                  </a:lnTo>
                  <a:lnTo>
                    <a:pt x="10465" y="242252"/>
                  </a:lnTo>
                  <a:lnTo>
                    <a:pt x="10369" y="241209"/>
                  </a:lnTo>
                  <a:lnTo>
                    <a:pt x="10258" y="240166"/>
                  </a:lnTo>
                  <a:lnTo>
                    <a:pt x="10140" y="239157"/>
                  </a:lnTo>
                  <a:lnTo>
                    <a:pt x="10015" y="238181"/>
                  </a:lnTo>
                  <a:lnTo>
                    <a:pt x="9874" y="237239"/>
                  </a:lnTo>
                  <a:lnTo>
                    <a:pt x="9719" y="236331"/>
                  </a:lnTo>
                  <a:lnTo>
                    <a:pt x="9556" y="235422"/>
                  </a:lnTo>
                  <a:lnTo>
                    <a:pt x="9386" y="234581"/>
                  </a:lnTo>
                  <a:lnTo>
                    <a:pt x="9209" y="233774"/>
                  </a:lnTo>
                  <a:lnTo>
                    <a:pt x="9024" y="233000"/>
                  </a:lnTo>
                  <a:lnTo>
                    <a:pt x="8825" y="232260"/>
                  </a:lnTo>
                  <a:lnTo>
                    <a:pt x="8625" y="231587"/>
                  </a:lnTo>
                  <a:lnTo>
                    <a:pt x="8411" y="230915"/>
                  </a:lnTo>
                  <a:lnTo>
                    <a:pt x="8189" y="230309"/>
                  </a:lnTo>
                  <a:lnTo>
                    <a:pt x="7967" y="229771"/>
                  </a:lnTo>
                  <a:lnTo>
                    <a:pt x="7731" y="229232"/>
                  </a:lnTo>
                  <a:lnTo>
                    <a:pt x="7494" y="228761"/>
                  </a:lnTo>
                  <a:lnTo>
                    <a:pt x="7251" y="228358"/>
                  </a:lnTo>
                  <a:lnTo>
                    <a:pt x="6999" y="227988"/>
                  </a:lnTo>
                  <a:lnTo>
                    <a:pt x="6741" y="227651"/>
                  </a:lnTo>
                  <a:lnTo>
                    <a:pt x="6482" y="227416"/>
                  </a:lnTo>
                  <a:lnTo>
                    <a:pt x="6216" y="227214"/>
                  </a:lnTo>
                  <a:lnTo>
                    <a:pt x="5950" y="227046"/>
                  </a:lnTo>
                  <a:lnTo>
                    <a:pt x="5676" y="226945"/>
                  </a:lnTo>
                  <a:close/>
                  <a:moveTo>
                    <a:pt x="5115" y="340384"/>
                  </a:moveTo>
                  <a:lnTo>
                    <a:pt x="4841" y="340485"/>
                  </a:lnTo>
                  <a:lnTo>
                    <a:pt x="4568" y="340653"/>
                  </a:lnTo>
                  <a:lnTo>
                    <a:pt x="4302" y="340855"/>
                  </a:lnTo>
                  <a:lnTo>
                    <a:pt x="4036" y="341124"/>
                  </a:lnTo>
                  <a:lnTo>
                    <a:pt x="3777" y="341426"/>
                  </a:lnTo>
                  <a:lnTo>
                    <a:pt x="3526" y="341797"/>
                  </a:lnTo>
                  <a:lnTo>
                    <a:pt x="3282" y="342200"/>
                  </a:lnTo>
                  <a:lnTo>
                    <a:pt x="3038" y="342671"/>
                  </a:lnTo>
                  <a:lnTo>
                    <a:pt x="2809" y="343209"/>
                  </a:lnTo>
                  <a:lnTo>
                    <a:pt x="2580" y="343748"/>
                  </a:lnTo>
                  <a:lnTo>
                    <a:pt x="2358" y="344387"/>
                  </a:lnTo>
                  <a:lnTo>
                    <a:pt x="2151" y="345026"/>
                  </a:lnTo>
                  <a:lnTo>
                    <a:pt x="1944" y="345733"/>
                  </a:lnTo>
                  <a:lnTo>
                    <a:pt x="1752" y="346439"/>
                  </a:lnTo>
                  <a:lnTo>
                    <a:pt x="1567" y="347213"/>
                  </a:lnTo>
                  <a:lnTo>
                    <a:pt x="1390" y="348054"/>
                  </a:lnTo>
                  <a:lnTo>
                    <a:pt x="1220" y="348895"/>
                  </a:lnTo>
                  <a:lnTo>
                    <a:pt x="1057" y="349770"/>
                  </a:lnTo>
                  <a:lnTo>
                    <a:pt x="910" y="350678"/>
                  </a:lnTo>
                  <a:lnTo>
                    <a:pt x="769" y="351620"/>
                  </a:lnTo>
                  <a:lnTo>
                    <a:pt x="644" y="352595"/>
                  </a:lnTo>
                  <a:lnTo>
                    <a:pt x="525" y="353605"/>
                  </a:lnTo>
                  <a:lnTo>
                    <a:pt x="422" y="354648"/>
                  </a:lnTo>
                  <a:lnTo>
                    <a:pt x="326" y="355724"/>
                  </a:lnTo>
                  <a:lnTo>
                    <a:pt x="237" y="356801"/>
                  </a:lnTo>
                  <a:lnTo>
                    <a:pt x="171" y="357911"/>
                  </a:lnTo>
                  <a:lnTo>
                    <a:pt x="111" y="359021"/>
                  </a:lnTo>
                  <a:lnTo>
                    <a:pt x="60" y="360165"/>
                  </a:lnTo>
                  <a:lnTo>
                    <a:pt x="30" y="361342"/>
                  </a:lnTo>
                  <a:lnTo>
                    <a:pt x="8" y="362520"/>
                  </a:lnTo>
                  <a:lnTo>
                    <a:pt x="1" y="363697"/>
                  </a:lnTo>
                  <a:lnTo>
                    <a:pt x="8" y="364908"/>
                  </a:lnTo>
                  <a:lnTo>
                    <a:pt x="30" y="366086"/>
                  </a:lnTo>
                  <a:lnTo>
                    <a:pt x="60" y="367263"/>
                  </a:lnTo>
                  <a:lnTo>
                    <a:pt x="111" y="368407"/>
                  </a:lnTo>
                  <a:lnTo>
                    <a:pt x="171" y="369517"/>
                  </a:lnTo>
                  <a:lnTo>
                    <a:pt x="237" y="370627"/>
                  </a:lnTo>
                  <a:lnTo>
                    <a:pt x="326" y="371704"/>
                  </a:lnTo>
                  <a:lnTo>
                    <a:pt x="422" y="372780"/>
                  </a:lnTo>
                  <a:lnTo>
                    <a:pt x="525" y="373823"/>
                  </a:lnTo>
                  <a:lnTo>
                    <a:pt x="644" y="374799"/>
                  </a:lnTo>
                  <a:lnTo>
                    <a:pt x="769" y="375808"/>
                  </a:lnTo>
                  <a:lnTo>
                    <a:pt x="910" y="376750"/>
                  </a:lnTo>
                  <a:lnTo>
                    <a:pt x="1057" y="377658"/>
                  </a:lnTo>
                  <a:lnTo>
                    <a:pt x="1220" y="378533"/>
                  </a:lnTo>
                  <a:lnTo>
                    <a:pt x="1390" y="379374"/>
                  </a:lnTo>
                  <a:lnTo>
                    <a:pt x="1567" y="380215"/>
                  </a:lnTo>
                  <a:lnTo>
                    <a:pt x="1752" y="380989"/>
                  </a:lnTo>
                  <a:lnTo>
                    <a:pt x="1944" y="381695"/>
                  </a:lnTo>
                  <a:lnTo>
                    <a:pt x="2151" y="382402"/>
                  </a:lnTo>
                  <a:lnTo>
                    <a:pt x="2358" y="383041"/>
                  </a:lnTo>
                  <a:lnTo>
                    <a:pt x="2580" y="383680"/>
                  </a:lnTo>
                  <a:lnTo>
                    <a:pt x="2809" y="384218"/>
                  </a:lnTo>
                  <a:lnTo>
                    <a:pt x="3038" y="384757"/>
                  </a:lnTo>
                  <a:lnTo>
                    <a:pt x="3282" y="385228"/>
                  </a:lnTo>
                  <a:lnTo>
                    <a:pt x="3526" y="385631"/>
                  </a:lnTo>
                  <a:lnTo>
                    <a:pt x="3777" y="386001"/>
                  </a:lnTo>
                  <a:lnTo>
                    <a:pt x="4036" y="386304"/>
                  </a:lnTo>
                  <a:lnTo>
                    <a:pt x="4302" y="386573"/>
                  </a:lnTo>
                  <a:lnTo>
                    <a:pt x="4568" y="386775"/>
                  </a:lnTo>
                  <a:lnTo>
                    <a:pt x="4841" y="386943"/>
                  </a:lnTo>
                  <a:lnTo>
                    <a:pt x="5115" y="387044"/>
                  </a:lnTo>
                  <a:lnTo>
                    <a:pt x="5676" y="387044"/>
                  </a:lnTo>
                  <a:lnTo>
                    <a:pt x="5950" y="386943"/>
                  </a:lnTo>
                  <a:lnTo>
                    <a:pt x="6216" y="386775"/>
                  </a:lnTo>
                  <a:lnTo>
                    <a:pt x="6482" y="386573"/>
                  </a:lnTo>
                  <a:lnTo>
                    <a:pt x="6741" y="386304"/>
                  </a:lnTo>
                  <a:lnTo>
                    <a:pt x="6999" y="386001"/>
                  </a:lnTo>
                  <a:lnTo>
                    <a:pt x="7251" y="385631"/>
                  </a:lnTo>
                  <a:lnTo>
                    <a:pt x="7494" y="385228"/>
                  </a:lnTo>
                  <a:lnTo>
                    <a:pt x="7731" y="384757"/>
                  </a:lnTo>
                  <a:lnTo>
                    <a:pt x="7967" y="384218"/>
                  </a:lnTo>
                  <a:lnTo>
                    <a:pt x="8189" y="383680"/>
                  </a:lnTo>
                  <a:lnTo>
                    <a:pt x="8411" y="383041"/>
                  </a:lnTo>
                  <a:lnTo>
                    <a:pt x="8625" y="382402"/>
                  </a:lnTo>
                  <a:lnTo>
                    <a:pt x="8825" y="381695"/>
                  </a:lnTo>
                  <a:lnTo>
                    <a:pt x="9024" y="380989"/>
                  </a:lnTo>
                  <a:lnTo>
                    <a:pt x="9209" y="380215"/>
                  </a:lnTo>
                  <a:lnTo>
                    <a:pt x="9386" y="379374"/>
                  </a:lnTo>
                  <a:lnTo>
                    <a:pt x="9556" y="378533"/>
                  </a:lnTo>
                  <a:lnTo>
                    <a:pt x="9719" y="377658"/>
                  </a:lnTo>
                  <a:lnTo>
                    <a:pt x="9874" y="376750"/>
                  </a:lnTo>
                  <a:lnTo>
                    <a:pt x="10015" y="375808"/>
                  </a:lnTo>
                  <a:lnTo>
                    <a:pt x="10140" y="374799"/>
                  </a:lnTo>
                  <a:lnTo>
                    <a:pt x="10258" y="373823"/>
                  </a:lnTo>
                  <a:lnTo>
                    <a:pt x="10369" y="372780"/>
                  </a:lnTo>
                  <a:lnTo>
                    <a:pt x="10465" y="371704"/>
                  </a:lnTo>
                  <a:lnTo>
                    <a:pt x="10554" y="370627"/>
                  </a:lnTo>
                  <a:lnTo>
                    <a:pt x="10628" y="369517"/>
                  </a:lnTo>
                  <a:lnTo>
                    <a:pt x="10687" y="368407"/>
                  </a:lnTo>
                  <a:lnTo>
                    <a:pt x="10731" y="367263"/>
                  </a:lnTo>
                  <a:lnTo>
                    <a:pt x="10768" y="366086"/>
                  </a:lnTo>
                  <a:lnTo>
                    <a:pt x="10791" y="364908"/>
                  </a:lnTo>
                  <a:lnTo>
                    <a:pt x="10798" y="363697"/>
                  </a:lnTo>
                  <a:lnTo>
                    <a:pt x="10791" y="362520"/>
                  </a:lnTo>
                  <a:lnTo>
                    <a:pt x="10768" y="361342"/>
                  </a:lnTo>
                  <a:lnTo>
                    <a:pt x="10731" y="360165"/>
                  </a:lnTo>
                  <a:lnTo>
                    <a:pt x="10687" y="359021"/>
                  </a:lnTo>
                  <a:lnTo>
                    <a:pt x="10628" y="357911"/>
                  </a:lnTo>
                  <a:lnTo>
                    <a:pt x="10554" y="356801"/>
                  </a:lnTo>
                  <a:lnTo>
                    <a:pt x="10465" y="355724"/>
                  </a:lnTo>
                  <a:lnTo>
                    <a:pt x="10369" y="354648"/>
                  </a:lnTo>
                  <a:lnTo>
                    <a:pt x="10258" y="353605"/>
                  </a:lnTo>
                  <a:lnTo>
                    <a:pt x="10140" y="352595"/>
                  </a:lnTo>
                  <a:lnTo>
                    <a:pt x="10015" y="351620"/>
                  </a:lnTo>
                  <a:lnTo>
                    <a:pt x="9874" y="350678"/>
                  </a:lnTo>
                  <a:lnTo>
                    <a:pt x="9719" y="349770"/>
                  </a:lnTo>
                  <a:lnTo>
                    <a:pt x="9556" y="348895"/>
                  </a:lnTo>
                  <a:lnTo>
                    <a:pt x="9386" y="348054"/>
                  </a:lnTo>
                  <a:lnTo>
                    <a:pt x="9209" y="347213"/>
                  </a:lnTo>
                  <a:lnTo>
                    <a:pt x="9024" y="346439"/>
                  </a:lnTo>
                  <a:lnTo>
                    <a:pt x="8825" y="345733"/>
                  </a:lnTo>
                  <a:lnTo>
                    <a:pt x="8625" y="345026"/>
                  </a:lnTo>
                  <a:lnTo>
                    <a:pt x="8411" y="344387"/>
                  </a:lnTo>
                  <a:lnTo>
                    <a:pt x="8189" y="343748"/>
                  </a:lnTo>
                  <a:lnTo>
                    <a:pt x="7967" y="343209"/>
                  </a:lnTo>
                  <a:lnTo>
                    <a:pt x="7731" y="342671"/>
                  </a:lnTo>
                  <a:lnTo>
                    <a:pt x="7494" y="342200"/>
                  </a:lnTo>
                  <a:lnTo>
                    <a:pt x="7251" y="341797"/>
                  </a:lnTo>
                  <a:lnTo>
                    <a:pt x="6999" y="341426"/>
                  </a:lnTo>
                  <a:lnTo>
                    <a:pt x="6741" y="341124"/>
                  </a:lnTo>
                  <a:lnTo>
                    <a:pt x="6482" y="340855"/>
                  </a:lnTo>
                  <a:lnTo>
                    <a:pt x="6216" y="340653"/>
                  </a:lnTo>
                  <a:lnTo>
                    <a:pt x="5950" y="340485"/>
                  </a:lnTo>
                  <a:lnTo>
                    <a:pt x="5676" y="340384"/>
                  </a:lnTo>
                  <a:close/>
                  <a:moveTo>
                    <a:pt x="5396" y="453822"/>
                  </a:moveTo>
                  <a:lnTo>
                    <a:pt x="5115" y="453856"/>
                  </a:lnTo>
                  <a:lnTo>
                    <a:pt x="4841" y="453957"/>
                  </a:lnTo>
                  <a:lnTo>
                    <a:pt x="4568" y="454092"/>
                  </a:lnTo>
                  <a:lnTo>
                    <a:pt x="4302" y="454293"/>
                  </a:lnTo>
                  <a:lnTo>
                    <a:pt x="4036" y="454562"/>
                  </a:lnTo>
                  <a:lnTo>
                    <a:pt x="3777" y="454865"/>
                  </a:lnTo>
                  <a:lnTo>
                    <a:pt x="3526" y="455235"/>
                  </a:lnTo>
                  <a:lnTo>
                    <a:pt x="3282" y="455639"/>
                  </a:lnTo>
                  <a:lnTo>
                    <a:pt x="3038" y="456110"/>
                  </a:lnTo>
                  <a:lnTo>
                    <a:pt x="2809" y="456615"/>
                  </a:lnTo>
                  <a:lnTo>
                    <a:pt x="2580" y="457153"/>
                  </a:lnTo>
                  <a:lnTo>
                    <a:pt x="2358" y="457758"/>
                  </a:lnTo>
                  <a:lnTo>
                    <a:pt x="2151" y="458398"/>
                  </a:lnTo>
                  <a:lnTo>
                    <a:pt x="1944" y="459070"/>
                  </a:lnTo>
                  <a:lnTo>
                    <a:pt x="1752" y="459811"/>
                  </a:lnTo>
                  <a:lnTo>
                    <a:pt x="1567" y="460551"/>
                  </a:lnTo>
                  <a:lnTo>
                    <a:pt x="1390" y="461358"/>
                  </a:lnTo>
                  <a:lnTo>
                    <a:pt x="1220" y="462199"/>
                  </a:lnTo>
                  <a:lnTo>
                    <a:pt x="1057" y="463074"/>
                  </a:lnTo>
                  <a:lnTo>
                    <a:pt x="910" y="463982"/>
                  </a:lnTo>
                  <a:lnTo>
                    <a:pt x="769" y="464924"/>
                  </a:lnTo>
                  <a:lnTo>
                    <a:pt x="644" y="465900"/>
                  </a:lnTo>
                  <a:lnTo>
                    <a:pt x="525" y="466875"/>
                  </a:lnTo>
                  <a:lnTo>
                    <a:pt x="422" y="467918"/>
                  </a:lnTo>
                  <a:lnTo>
                    <a:pt x="326" y="468961"/>
                  </a:lnTo>
                  <a:lnTo>
                    <a:pt x="237" y="470038"/>
                  </a:lnTo>
                  <a:lnTo>
                    <a:pt x="171" y="471148"/>
                  </a:lnTo>
                  <a:lnTo>
                    <a:pt x="111" y="472258"/>
                  </a:lnTo>
                  <a:lnTo>
                    <a:pt x="60" y="473402"/>
                  </a:lnTo>
                  <a:lnTo>
                    <a:pt x="30" y="474579"/>
                  </a:lnTo>
                  <a:lnTo>
                    <a:pt x="8" y="475757"/>
                  </a:lnTo>
                  <a:lnTo>
                    <a:pt x="1" y="476934"/>
                  </a:lnTo>
                  <a:lnTo>
                    <a:pt x="8" y="478179"/>
                  </a:lnTo>
                  <a:lnTo>
                    <a:pt x="30" y="479356"/>
                  </a:lnTo>
                  <a:lnTo>
                    <a:pt x="60" y="480534"/>
                  </a:lnTo>
                  <a:lnTo>
                    <a:pt x="111" y="481711"/>
                  </a:lnTo>
                  <a:lnTo>
                    <a:pt x="171" y="482855"/>
                  </a:lnTo>
                  <a:lnTo>
                    <a:pt x="237" y="483965"/>
                  </a:lnTo>
                  <a:lnTo>
                    <a:pt x="326" y="485075"/>
                  </a:lnTo>
                  <a:lnTo>
                    <a:pt x="422" y="486152"/>
                  </a:lnTo>
                  <a:lnTo>
                    <a:pt x="525" y="487195"/>
                  </a:lnTo>
                  <a:lnTo>
                    <a:pt x="644" y="488204"/>
                  </a:lnTo>
                  <a:lnTo>
                    <a:pt x="769" y="489179"/>
                  </a:lnTo>
                  <a:lnTo>
                    <a:pt x="910" y="490155"/>
                  </a:lnTo>
                  <a:lnTo>
                    <a:pt x="1057" y="491063"/>
                  </a:lnTo>
                  <a:lnTo>
                    <a:pt x="1220" y="491972"/>
                  </a:lnTo>
                  <a:lnTo>
                    <a:pt x="1390" y="492813"/>
                  </a:lnTo>
                  <a:lnTo>
                    <a:pt x="1567" y="493620"/>
                  </a:lnTo>
                  <a:lnTo>
                    <a:pt x="1752" y="494394"/>
                  </a:lnTo>
                  <a:lnTo>
                    <a:pt x="1944" y="495134"/>
                  </a:lnTo>
                  <a:lnTo>
                    <a:pt x="2151" y="495840"/>
                  </a:lnTo>
                  <a:lnTo>
                    <a:pt x="2358" y="496513"/>
                  </a:lnTo>
                  <a:lnTo>
                    <a:pt x="2580" y="497119"/>
                  </a:lnTo>
                  <a:lnTo>
                    <a:pt x="2809" y="497691"/>
                  </a:lnTo>
                  <a:lnTo>
                    <a:pt x="3038" y="498195"/>
                  </a:lnTo>
                  <a:lnTo>
                    <a:pt x="3282" y="498666"/>
                  </a:lnTo>
                  <a:lnTo>
                    <a:pt x="3526" y="499104"/>
                  </a:lnTo>
                  <a:lnTo>
                    <a:pt x="3777" y="499474"/>
                  </a:lnTo>
                  <a:lnTo>
                    <a:pt x="4036" y="499777"/>
                  </a:lnTo>
                  <a:lnTo>
                    <a:pt x="4302" y="500046"/>
                  </a:lnTo>
                  <a:lnTo>
                    <a:pt x="4568" y="500248"/>
                  </a:lnTo>
                  <a:lnTo>
                    <a:pt x="4841" y="500382"/>
                  </a:lnTo>
                  <a:lnTo>
                    <a:pt x="5115" y="500483"/>
                  </a:lnTo>
                  <a:lnTo>
                    <a:pt x="5396" y="500517"/>
                  </a:lnTo>
                  <a:lnTo>
                    <a:pt x="5676" y="500483"/>
                  </a:lnTo>
                  <a:lnTo>
                    <a:pt x="5950" y="500382"/>
                  </a:lnTo>
                  <a:lnTo>
                    <a:pt x="6216" y="500248"/>
                  </a:lnTo>
                  <a:lnTo>
                    <a:pt x="6482" y="500046"/>
                  </a:lnTo>
                  <a:lnTo>
                    <a:pt x="6741" y="499777"/>
                  </a:lnTo>
                  <a:lnTo>
                    <a:pt x="6999" y="499474"/>
                  </a:lnTo>
                  <a:lnTo>
                    <a:pt x="7251" y="499104"/>
                  </a:lnTo>
                  <a:lnTo>
                    <a:pt x="7494" y="498666"/>
                  </a:lnTo>
                  <a:lnTo>
                    <a:pt x="7731" y="498195"/>
                  </a:lnTo>
                  <a:lnTo>
                    <a:pt x="7967" y="497691"/>
                  </a:lnTo>
                  <a:lnTo>
                    <a:pt x="8189" y="497119"/>
                  </a:lnTo>
                  <a:lnTo>
                    <a:pt x="8411" y="496513"/>
                  </a:lnTo>
                  <a:lnTo>
                    <a:pt x="8625" y="495840"/>
                  </a:lnTo>
                  <a:lnTo>
                    <a:pt x="8825" y="495134"/>
                  </a:lnTo>
                  <a:lnTo>
                    <a:pt x="9024" y="494394"/>
                  </a:lnTo>
                  <a:lnTo>
                    <a:pt x="9209" y="493620"/>
                  </a:lnTo>
                  <a:lnTo>
                    <a:pt x="9386" y="492813"/>
                  </a:lnTo>
                  <a:lnTo>
                    <a:pt x="9556" y="491972"/>
                  </a:lnTo>
                  <a:lnTo>
                    <a:pt x="9719" y="491063"/>
                  </a:lnTo>
                  <a:lnTo>
                    <a:pt x="9874" y="490155"/>
                  </a:lnTo>
                  <a:lnTo>
                    <a:pt x="10015" y="489179"/>
                  </a:lnTo>
                  <a:lnTo>
                    <a:pt x="10140" y="488204"/>
                  </a:lnTo>
                  <a:lnTo>
                    <a:pt x="10258" y="487195"/>
                  </a:lnTo>
                  <a:lnTo>
                    <a:pt x="10369" y="486152"/>
                  </a:lnTo>
                  <a:lnTo>
                    <a:pt x="10465" y="485075"/>
                  </a:lnTo>
                  <a:lnTo>
                    <a:pt x="10554" y="483965"/>
                  </a:lnTo>
                  <a:lnTo>
                    <a:pt x="10628" y="482855"/>
                  </a:lnTo>
                  <a:lnTo>
                    <a:pt x="10687" y="481711"/>
                  </a:lnTo>
                  <a:lnTo>
                    <a:pt x="10731" y="480534"/>
                  </a:lnTo>
                  <a:lnTo>
                    <a:pt x="10768" y="479356"/>
                  </a:lnTo>
                  <a:lnTo>
                    <a:pt x="10791" y="478179"/>
                  </a:lnTo>
                  <a:lnTo>
                    <a:pt x="10798" y="476934"/>
                  </a:lnTo>
                  <a:lnTo>
                    <a:pt x="10791" y="475757"/>
                  </a:lnTo>
                  <a:lnTo>
                    <a:pt x="10768" y="474579"/>
                  </a:lnTo>
                  <a:lnTo>
                    <a:pt x="10731" y="473402"/>
                  </a:lnTo>
                  <a:lnTo>
                    <a:pt x="10687" y="472258"/>
                  </a:lnTo>
                  <a:lnTo>
                    <a:pt x="10628" y="471148"/>
                  </a:lnTo>
                  <a:lnTo>
                    <a:pt x="10554" y="470038"/>
                  </a:lnTo>
                  <a:lnTo>
                    <a:pt x="10465" y="468961"/>
                  </a:lnTo>
                  <a:lnTo>
                    <a:pt x="10369" y="467918"/>
                  </a:lnTo>
                  <a:lnTo>
                    <a:pt x="10258" y="466875"/>
                  </a:lnTo>
                  <a:lnTo>
                    <a:pt x="10140" y="465900"/>
                  </a:lnTo>
                  <a:lnTo>
                    <a:pt x="10015" y="464924"/>
                  </a:lnTo>
                  <a:lnTo>
                    <a:pt x="9874" y="463982"/>
                  </a:lnTo>
                  <a:lnTo>
                    <a:pt x="9719" y="463074"/>
                  </a:lnTo>
                  <a:lnTo>
                    <a:pt x="9556" y="462199"/>
                  </a:lnTo>
                  <a:lnTo>
                    <a:pt x="9386" y="461358"/>
                  </a:lnTo>
                  <a:lnTo>
                    <a:pt x="9209" y="460551"/>
                  </a:lnTo>
                  <a:lnTo>
                    <a:pt x="9024" y="459811"/>
                  </a:lnTo>
                  <a:lnTo>
                    <a:pt x="8825" y="459070"/>
                  </a:lnTo>
                  <a:lnTo>
                    <a:pt x="8625" y="458398"/>
                  </a:lnTo>
                  <a:lnTo>
                    <a:pt x="8411" y="457758"/>
                  </a:lnTo>
                  <a:lnTo>
                    <a:pt x="8189" y="457153"/>
                  </a:lnTo>
                  <a:lnTo>
                    <a:pt x="7967" y="456615"/>
                  </a:lnTo>
                  <a:lnTo>
                    <a:pt x="7731" y="456110"/>
                  </a:lnTo>
                  <a:lnTo>
                    <a:pt x="7494" y="455639"/>
                  </a:lnTo>
                  <a:lnTo>
                    <a:pt x="7251" y="455235"/>
                  </a:lnTo>
                  <a:lnTo>
                    <a:pt x="6999" y="454865"/>
                  </a:lnTo>
                  <a:lnTo>
                    <a:pt x="6741" y="454562"/>
                  </a:lnTo>
                  <a:lnTo>
                    <a:pt x="6482" y="454293"/>
                  </a:lnTo>
                  <a:lnTo>
                    <a:pt x="6216" y="454092"/>
                  </a:lnTo>
                  <a:lnTo>
                    <a:pt x="5950" y="453957"/>
                  </a:lnTo>
                  <a:lnTo>
                    <a:pt x="5676" y="453856"/>
                  </a:lnTo>
                  <a:lnTo>
                    <a:pt x="5396" y="453822"/>
                  </a:lnTo>
                  <a:close/>
                  <a:moveTo>
                    <a:pt x="5115" y="567059"/>
                  </a:moveTo>
                  <a:lnTo>
                    <a:pt x="4841" y="567160"/>
                  </a:lnTo>
                  <a:lnTo>
                    <a:pt x="4568" y="567328"/>
                  </a:lnTo>
                  <a:lnTo>
                    <a:pt x="4302" y="567530"/>
                  </a:lnTo>
                  <a:lnTo>
                    <a:pt x="4036" y="567766"/>
                  </a:lnTo>
                  <a:lnTo>
                    <a:pt x="3777" y="568102"/>
                  </a:lnTo>
                  <a:lnTo>
                    <a:pt x="3526" y="568472"/>
                  </a:lnTo>
                  <a:lnTo>
                    <a:pt x="3282" y="568876"/>
                  </a:lnTo>
                  <a:lnTo>
                    <a:pt x="3038" y="569347"/>
                  </a:lnTo>
                  <a:lnTo>
                    <a:pt x="2809" y="569885"/>
                  </a:lnTo>
                  <a:lnTo>
                    <a:pt x="2580" y="570423"/>
                  </a:lnTo>
                  <a:lnTo>
                    <a:pt x="2358" y="571029"/>
                  </a:lnTo>
                  <a:lnTo>
                    <a:pt x="2151" y="571702"/>
                  </a:lnTo>
                  <a:lnTo>
                    <a:pt x="1944" y="572408"/>
                  </a:lnTo>
                  <a:lnTo>
                    <a:pt x="1752" y="573115"/>
                  </a:lnTo>
                  <a:lnTo>
                    <a:pt x="1567" y="573889"/>
                  </a:lnTo>
                  <a:lnTo>
                    <a:pt x="1390" y="574730"/>
                  </a:lnTo>
                  <a:lnTo>
                    <a:pt x="1220" y="575571"/>
                  </a:lnTo>
                  <a:lnTo>
                    <a:pt x="1057" y="576445"/>
                  </a:lnTo>
                  <a:lnTo>
                    <a:pt x="910" y="577354"/>
                  </a:lnTo>
                  <a:lnTo>
                    <a:pt x="769" y="578296"/>
                  </a:lnTo>
                  <a:lnTo>
                    <a:pt x="644" y="579271"/>
                  </a:lnTo>
                  <a:lnTo>
                    <a:pt x="525" y="580280"/>
                  </a:lnTo>
                  <a:lnTo>
                    <a:pt x="422" y="581323"/>
                  </a:lnTo>
                  <a:lnTo>
                    <a:pt x="326" y="582400"/>
                  </a:lnTo>
                  <a:lnTo>
                    <a:pt x="237" y="583476"/>
                  </a:lnTo>
                  <a:lnTo>
                    <a:pt x="171" y="584586"/>
                  </a:lnTo>
                  <a:lnTo>
                    <a:pt x="111" y="585697"/>
                  </a:lnTo>
                  <a:lnTo>
                    <a:pt x="60" y="586840"/>
                  </a:lnTo>
                  <a:lnTo>
                    <a:pt x="30" y="588018"/>
                  </a:lnTo>
                  <a:lnTo>
                    <a:pt x="8" y="589195"/>
                  </a:lnTo>
                  <a:lnTo>
                    <a:pt x="1" y="590373"/>
                  </a:lnTo>
                  <a:lnTo>
                    <a:pt x="8" y="591618"/>
                  </a:lnTo>
                  <a:lnTo>
                    <a:pt x="30" y="592795"/>
                  </a:lnTo>
                  <a:lnTo>
                    <a:pt x="60" y="593972"/>
                  </a:lnTo>
                  <a:lnTo>
                    <a:pt x="111" y="595150"/>
                  </a:lnTo>
                  <a:lnTo>
                    <a:pt x="171" y="596294"/>
                  </a:lnTo>
                  <a:lnTo>
                    <a:pt x="237" y="597404"/>
                  </a:lnTo>
                  <a:lnTo>
                    <a:pt x="326" y="598480"/>
                  </a:lnTo>
                  <a:lnTo>
                    <a:pt x="422" y="599557"/>
                  </a:lnTo>
                  <a:lnTo>
                    <a:pt x="525" y="600600"/>
                  </a:lnTo>
                  <a:lnTo>
                    <a:pt x="644" y="601609"/>
                  </a:lnTo>
                  <a:lnTo>
                    <a:pt x="769" y="602585"/>
                  </a:lnTo>
                  <a:lnTo>
                    <a:pt x="910" y="603527"/>
                  </a:lnTo>
                  <a:lnTo>
                    <a:pt x="1057" y="604435"/>
                  </a:lnTo>
                  <a:lnTo>
                    <a:pt x="1220" y="605310"/>
                  </a:lnTo>
                  <a:lnTo>
                    <a:pt x="1390" y="606151"/>
                  </a:lnTo>
                  <a:lnTo>
                    <a:pt x="1567" y="606958"/>
                  </a:lnTo>
                  <a:lnTo>
                    <a:pt x="1752" y="607732"/>
                  </a:lnTo>
                  <a:lnTo>
                    <a:pt x="1944" y="608472"/>
                  </a:lnTo>
                  <a:lnTo>
                    <a:pt x="2151" y="609145"/>
                  </a:lnTo>
                  <a:lnTo>
                    <a:pt x="2358" y="609784"/>
                  </a:lnTo>
                  <a:lnTo>
                    <a:pt x="2580" y="610389"/>
                  </a:lnTo>
                  <a:lnTo>
                    <a:pt x="2809" y="610961"/>
                  </a:lnTo>
                  <a:lnTo>
                    <a:pt x="3038" y="611466"/>
                  </a:lnTo>
                  <a:lnTo>
                    <a:pt x="3282" y="611937"/>
                  </a:lnTo>
                  <a:lnTo>
                    <a:pt x="3526" y="612341"/>
                  </a:lnTo>
                  <a:lnTo>
                    <a:pt x="3777" y="612711"/>
                  </a:lnTo>
                  <a:lnTo>
                    <a:pt x="4036" y="613013"/>
                  </a:lnTo>
                  <a:lnTo>
                    <a:pt x="4302" y="613249"/>
                  </a:lnTo>
                  <a:lnTo>
                    <a:pt x="4568" y="613451"/>
                  </a:lnTo>
                  <a:lnTo>
                    <a:pt x="4841" y="613619"/>
                  </a:lnTo>
                  <a:lnTo>
                    <a:pt x="5115" y="613686"/>
                  </a:lnTo>
                  <a:lnTo>
                    <a:pt x="5396" y="613720"/>
                  </a:lnTo>
                  <a:lnTo>
                    <a:pt x="5676" y="613686"/>
                  </a:lnTo>
                  <a:lnTo>
                    <a:pt x="5950" y="613619"/>
                  </a:lnTo>
                  <a:lnTo>
                    <a:pt x="6216" y="613451"/>
                  </a:lnTo>
                  <a:lnTo>
                    <a:pt x="6482" y="613249"/>
                  </a:lnTo>
                  <a:lnTo>
                    <a:pt x="6741" y="613013"/>
                  </a:lnTo>
                  <a:lnTo>
                    <a:pt x="6999" y="612711"/>
                  </a:lnTo>
                  <a:lnTo>
                    <a:pt x="7251" y="612341"/>
                  </a:lnTo>
                  <a:lnTo>
                    <a:pt x="7494" y="611937"/>
                  </a:lnTo>
                  <a:lnTo>
                    <a:pt x="7731" y="611466"/>
                  </a:lnTo>
                  <a:lnTo>
                    <a:pt x="7967" y="610961"/>
                  </a:lnTo>
                  <a:lnTo>
                    <a:pt x="8189" y="610389"/>
                  </a:lnTo>
                  <a:lnTo>
                    <a:pt x="8411" y="609784"/>
                  </a:lnTo>
                  <a:lnTo>
                    <a:pt x="8625" y="609145"/>
                  </a:lnTo>
                  <a:lnTo>
                    <a:pt x="8825" y="608472"/>
                  </a:lnTo>
                  <a:lnTo>
                    <a:pt x="9024" y="607732"/>
                  </a:lnTo>
                  <a:lnTo>
                    <a:pt x="9209" y="606958"/>
                  </a:lnTo>
                  <a:lnTo>
                    <a:pt x="9386" y="606151"/>
                  </a:lnTo>
                  <a:lnTo>
                    <a:pt x="9556" y="605310"/>
                  </a:lnTo>
                  <a:lnTo>
                    <a:pt x="9719" y="604435"/>
                  </a:lnTo>
                  <a:lnTo>
                    <a:pt x="9874" y="603527"/>
                  </a:lnTo>
                  <a:lnTo>
                    <a:pt x="10015" y="602585"/>
                  </a:lnTo>
                  <a:lnTo>
                    <a:pt x="10140" y="601609"/>
                  </a:lnTo>
                  <a:lnTo>
                    <a:pt x="10258" y="600600"/>
                  </a:lnTo>
                  <a:lnTo>
                    <a:pt x="10369" y="599557"/>
                  </a:lnTo>
                  <a:lnTo>
                    <a:pt x="10465" y="598480"/>
                  </a:lnTo>
                  <a:lnTo>
                    <a:pt x="10554" y="597404"/>
                  </a:lnTo>
                  <a:lnTo>
                    <a:pt x="10628" y="596294"/>
                  </a:lnTo>
                  <a:lnTo>
                    <a:pt x="10687" y="595150"/>
                  </a:lnTo>
                  <a:lnTo>
                    <a:pt x="10731" y="593972"/>
                  </a:lnTo>
                  <a:lnTo>
                    <a:pt x="10768" y="592795"/>
                  </a:lnTo>
                  <a:lnTo>
                    <a:pt x="10791" y="591618"/>
                  </a:lnTo>
                  <a:lnTo>
                    <a:pt x="10798" y="590373"/>
                  </a:lnTo>
                  <a:lnTo>
                    <a:pt x="10791" y="589195"/>
                  </a:lnTo>
                  <a:lnTo>
                    <a:pt x="10768" y="588018"/>
                  </a:lnTo>
                  <a:lnTo>
                    <a:pt x="10731" y="586840"/>
                  </a:lnTo>
                  <a:lnTo>
                    <a:pt x="10687" y="585697"/>
                  </a:lnTo>
                  <a:lnTo>
                    <a:pt x="10628" y="584586"/>
                  </a:lnTo>
                  <a:lnTo>
                    <a:pt x="10554" y="583476"/>
                  </a:lnTo>
                  <a:lnTo>
                    <a:pt x="10465" y="582400"/>
                  </a:lnTo>
                  <a:lnTo>
                    <a:pt x="10369" y="581323"/>
                  </a:lnTo>
                  <a:lnTo>
                    <a:pt x="10258" y="580280"/>
                  </a:lnTo>
                  <a:lnTo>
                    <a:pt x="10140" y="579271"/>
                  </a:lnTo>
                  <a:lnTo>
                    <a:pt x="10015" y="578296"/>
                  </a:lnTo>
                  <a:lnTo>
                    <a:pt x="9874" y="577354"/>
                  </a:lnTo>
                  <a:lnTo>
                    <a:pt x="9719" y="576445"/>
                  </a:lnTo>
                  <a:lnTo>
                    <a:pt x="9556" y="575571"/>
                  </a:lnTo>
                  <a:lnTo>
                    <a:pt x="9386" y="574730"/>
                  </a:lnTo>
                  <a:lnTo>
                    <a:pt x="9209" y="573889"/>
                  </a:lnTo>
                  <a:lnTo>
                    <a:pt x="9024" y="573115"/>
                  </a:lnTo>
                  <a:lnTo>
                    <a:pt x="8825" y="572408"/>
                  </a:lnTo>
                  <a:lnTo>
                    <a:pt x="8625" y="571702"/>
                  </a:lnTo>
                  <a:lnTo>
                    <a:pt x="8411" y="571029"/>
                  </a:lnTo>
                  <a:lnTo>
                    <a:pt x="8189" y="570423"/>
                  </a:lnTo>
                  <a:lnTo>
                    <a:pt x="7967" y="569885"/>
                  </a:lnTo>
                  <a:lnTo>
                    <a:pt x="7731" y="569347"/>
                  </a:lnTo>
                  <a:lnTo>
                    <a:pt x="7494" y="568876"/>
                  </a:lnTo>
                  <a:lnTo>
                    <a:pt x="7251" y="568472"/>
                  </a:lnTo>
                  <a:lnTo>
                    <a:pt x="6999" y="568102"/>
                  </a:lnTo>
                  <a:lnTo>
                    <a:pt x="6741" y="567766"/>
                  </a:lnTo>
                  <a:lnTo>
                    <a:pt x="6482" y="567530"/>
                  </a:lnTo>
                  <a:lnTo>
                    <a:pt x="6216" y="567328"/>
                  </a:lnTo>
                  <a:lnTo>
                    <a:pt x="5950" y="567160"/>
                  </a:lnTo>
                  <a:lnTo>
                    <a:pt x="5676" y="56705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8"/>
            <p:cNvSpPr/>
            <p:nvPr/>
          </p:nvSpPr>
          <p:spPr>
            <a:xfrm>
              <a:off x="2170745" y="931941"/>
              <a:ext cx="30399" cy="405055"/>
            </a:xfrm>
            <a:custGeom>
              <a:avLst/>
              <a:gdLst/>
              <a:ahLst/>
              <a:cxnLst/>
              <a:rect l="l" t="t" r="r" b="b"/>
              <a:pathLst>
                <a:path w="10799" h="613720" extrusionOk="0">
                  <a:moveTo>
                    <a:pt x="5396" y="0"/>
                  </a:moveTo>
                  <a:lnTo>
                    <a:pt x="5115" y="34"/>
                  </a:lnTo>
                  <a:lnTo>
                    <a:pt x="4842" y="135"/>
                  </a:lnTo>
                  <a:lnTo>
                    <a:pt x="4568" y="269"/>
                  </a:lnTo>
                  <a:lnTo>
                    <a:pt x="4295" y="471"/>
                  </a:lnTo>
                  <a:lnTo>
                    <a:pt x="4036" y="740"/>
                  </a:lnTo>
                  <a:lnTo>
                    <a:pt x="3777" y="1043"/>
                  </a:lnTo>
                  <a:lnTo>
                    <a:pt x="3526" y="1413"/>
                  </a:lnTo>
                  <a:lnTo>
                    <a:pt x="3275" y="1850"/>
                  </a:lnTo>
                  <a:lnTo>
                    <a:pt x="3038" y="2321"/>
                  </a:lnTo>
                  <a:lnTo>
                    <a:pt x="2802" y="2826"/>
                  </a:lnTo>
                  <a:lnTo>
                    <a:pt x="2580" y="3398"/>
                  </a:lnTo>
                  <a:lnTo>
                    <a:pt x="2359" y="4003"/>
                  </a:lnTo>
                  <a:lnTo>
                    <a:pt x="2152" y="4643"/>
                  </a:lnTo>
                  <a:lnTo>
                    <a:pt x="1945" y="5349"/>
                  </a:lnTo>
                  <a:lnTo>
                    <a:pt x="1752" y="6089"/>
                  </a:lnTo>
                  <a:lnTo>
                    <a:pt x="1568" y="6863"/>
                  </a:lnTo>
                  <a:lnTo>
                    <a:pt x="1390" y="7670"/>
                  </a:lnTo>
                  <a:lnTo>
                    <a:pt x="1220" y="8511"/>
                  </a:lnTo>
                  <a:lnTo>
                    <a:pt x="1058" y="9420"/>
                  </a:lnTo>
                  <a:lnTo>
                    <a:pt x="910" y="10328"/>
                  </a:lnTo>
                  <a:lnTo>
                    <a:pt x="770" y="11270"/>
                  </a:lnTo>
                  <a:lnTo>
                    <a:pt x="644" y="12245"/>
                  </a:lnTo>
                  <a:lnTo>
                    <a:pt x="526" y="13255"/>
                  </a:lnTo>
                  <a:lnTo>
                    <a:pt x="415" y="14298"/>
                  </a:lnTo>
                  <a:lnTo>
                    <a:pt x="326" y="15340"/>
                  </a:lnTo>
                  <a:lnTo>
                    <a:pt x="237" y="16417"/>
                  </a:lnTo>
                  <a:lnTo>
                    <a:pt x="171" y="17527"/>
                  </a:lnTo>
                  <a:lnTo>
                    <a:pt x="112" y="18671"/>
                  </a:lnTo>
                  <a:lnTo>
                    <a:pt x="60" y="19815"/>
                  </a:lnTo>
                  <a:lnTo>
                    <a:pt x="31" y="20959"/>
                  </a:lnTo>
                  <a:lnTo>
                    <a:pt x="8" y="22136"/>
                  </a:lnTo>
                  <a:lnTo>
                    <a:pt x="1" y="23347"/>
                  </a:lnTo>
                  <a:lnTo>
                    <a:pt x="8" y="24558"/>
                  </a:lnTo>
                  <a:lnTo>
                    <a:pt x="31" y="25736"/>
                  </a:lnTo>
                  <a:lnTo>
                    <a:pt x="60" y="26879"/>
                  </a:lnTo>
                  <a:lnTo>
                    <a:pt x="112" y="28023"/>
                  </a:lnTo>
                  <a:lnTo>
                    <a:pt x="171" y="29167"/>
                  </a:lnTo>
                  <a:lnTo>
                    <a:pt x="237" y="30277"/>
                  </a:lnTo>
                  <a:lnTo>
                    <a:pt x="326" y="31354"/>
                  </a:lnTo>
                  <a:lnTo>
                    <a:pt x="415" y="32397"/>
                  </a:lnTo>
                  <a:lnTo>
                    <a:pt x="526" y="33440"/>
                  </a:lnTo>
                  <a:lnTo>
                    <a:pt x="644" y="34449"/>
                  </a:lnTo>
                  <a:lnTo>
                    <a:pt x="770" y="35424"/>
                  </a:lnTo>
                  <a:lnTo>
                    <a:pt x="910" y="36366"/>
                  </a:lnTo>
                  <a:lnTo>
                    <a:pt x="1058" y="37275"/>
                  </a:lnTo>
                  <a:lnTo>
                    <a:pt x="1220" y="38183"/>
                  </a:lnTo>
                  <a:lnTo>
                    <a:pt x="1390" y="39024"/>
                  </a:lnTo>
                  <a:lnTo>
                    <a:pt x="1568" y="39831"/>
                  </a:lnTo>
                  <a:lnTo>
                    <a:pt x="1752" y="40605"/>
                  </a:lnTo>
                  <a:lnTo>
                    <a:pt x="1945" y="41345"/>
                  </a:lnTo>
                  <a:lnTo>
                    <a:pt x="2152" y="42052"/>
                  </a:lnTo>
                  <a:lnTo>
                    <a:pt x="2359" y="42691"/>
                  </a:lnTo>
                  <a:lnTo>
                    <a:pt x="2580" y="43296"/>
                  </a:lnTo>
                  <a:lnTo>
                    <a:pt x="2802" y="43868"/>
                  </a:lnTo>
                  <a:lnTo>
                    <a:pt x="3038" y="44373"/>
                  </a:lnTo>
                  <a:lnTo>
                    <a:pt x="3275" y="44844"/>
                  </a:lnTo>
                  <a:lnTo>
                    <a:pt x="3526" y="45281"/>
                  </a:lnTo>
                  <a:lnTo>
                    <a:pt x="3777" y="45651"/>
                  </a:lnTo>
                  <a:lnTo>
                    <a:pt x="4036" y="45954"/>
                  </a:lnTo>
                  <a:lnTo>
                    <a:pt x="4295" y="46223"/>
                  </a:lnTo>
                  <a:lnTo>
                    <a:pt x="4568" y="46425"/>
                  </a:lnTo>
                  <a:lnTo>
                    <a:pt x="4842" y="46560"/>
                  </a:lnTo>
                  <a:lnTo>
                    <a:pt x="5115" y="46661"/>
                  </a:lnTo>
                  <a:lnTo>
                    <a:pt x="5396" y="46694"/>
                  </a:lnTo>
                  <a:lnTo>
                    <a:pt x="5677" y="46661"/>
                  </a:lnTo>
                  <a:lnTo>
                    <a:pt x="5950" y="46560"/>
                  </a:lnTo>
                  <a:lnTo>
                    <a:pt x="6216" y="46425"/>
                  </a:lnTo>
                  <a:lnTo>
                    <a:pt x="6482" y="46223"/>
                  </a:lnTo>
                  <a:lnTo>
                    <a:pt x="6741" y="45954"/>
                  </a:lnTo>
                  <a:lnTo>
                    <a:pt x="7000" y="45651"/>
                  </a:lnTo>
                  <a:lnTo>
                    <a:pt x="7251" y="45281"/>
                  </a:lnTo>
                  <a:lnTo>
                    <a:pt x="7495" y="44844"/>
                  </a:lnTo>
                  <a:lnTo>
                    <a:pt x="7731" y="44373"/>
                  </a:lnTo>
                  <a:lnTo>
                    <a:pt x="7968" y="43868"/>
                  </a:lnTo>
                  <a:lnTo>
                    <a:pt x="8190" y="43296"/>
                  </a:lnTo>
                  <a:lnTo>
                    <a:pt x="8411" y="42691"/>
                  </a:lnTo>
                  <a:lnTo>
                    <a:pt x="8618" y="42052"/>
                  </a:lnTo>
                  <a:lnTo>
                    <a:pt x="8825" y="41345"/>
                  </a:lnTo>
                  <a:lnTo>
                    <a:pt x="9025" y="40605"/>
                  </a:lnTo>
                  <a:lnTo>
                    <a:pt x="9209" y="39831"/>
                  </a:lnTo>
                  <a:lnTo>
                    <a:pt x="9387" y="39024"/>
                  </a:lnTo>
                  <a:lnTo>
                    <a:pt x="9557" y="38183"/>
                  </a:lnTo>
                  <a:lnTo>
                    <a:pt x="9719" y="37275"/>
                  </a:lnTo>
                  <a:lnTo>
                    <a:pt x="9867" y="36366"/>
                  </a:lnTo>
                  <a:lnTo>
                    <a:pt x="10008" y="35424"/>
                  </a:lnTo>
                  <a:lnTo>
                    <a:pt x="10141" y="34449"/>
                  </a:lnTo>
                  <a:lnTo>
                    <a:pt x="10259" y="33440"/>
                  </a:lnTo>
                  <a:lnTo>
                    <a:pt x="10370" y="32397"/>
                  </a:lnTo>
                  <a:lnTo>
                    <a:pt x="10466" y="31354"/>
                  </a:lnTo>
                  <a:lnTo>
                    <a:pt x="10554" y="30277"/>
                  </a:lnTo>
                  <a:lnTo>
                    <a:pt x="10621" y="29167"/>
                  </a:lnTo>
                  <a:lnTo>
                    <a:pt x="10687" y="28023"/>
                  </a:lnTo>
                  <a:lnTo>
                    <a:pt x="10732" y="26879"/>
                  </a:lnTo>
                  <a:lnTo>
                    <a:pt x="10769" y="25736"/>
                  </a:lnTo>
                  <a:lnTo>
                    <a:pt x="10791" y="24558"/>
                  </a:lnTo>
                  <a:lnTo>
                    <a:pt x="10798" y="23347"/>
                  </a:lnTo>
                  <a:lnTo>
                    <a:pt x="10791" y="22136"/>
                  </a:lnTo>
                  <a:lnTo>
                    <a:pt x="10769" y="20959"/>
                  </a:lnTo>
                  <a:lnTo>
                    <a:pt x="10732" y="19815"/>
                  </a:lnTo>
                  <a:lnTo>
                    <a:pt x="10687" y="18671"/>
                  </a:lnTo>
                  <a:lnTo>
                    <a:pt x="10621" y="17527"/>
                  </a:lnTo>
                  <a:lnTo>
                    <a:pt x="10554" y="16417"/>
                  </a:lnTo>
                  <a:lnTo>
                    <a:pt x="10466" y="15340"/>
                  </a:lnTo>
                  <a:lnTo>
                    <a:pt x="10370" y="14298"/>
                  </a:lnTo>
                  <a:lnTo>
                    <a:pt x="10259" y="13255"/>
                  </a:lnTo>
                  <a:lnTo>
                    <a:pt x="10141" y="12245"/>
                  </a:lnTo>
                  <a:lnTo>
                    <a:pt x="10008" y="11270"/>
                  </a:lnTo>
                  <a:lnTo>
                    <a:pt x="9867" y="10328"/>
                  </a:lnTo>
                  <a:lnTo>
                    <a:pt x="9719" y="9420"/>
                  </a:lnTo>
                  <a:lnTo>
                    <a:pt x="9557" y="8511"/>
                  </a:lnTo>
                  <a:lnTo>
                    <a:pt x="9387" y="7670"/>
                  </a:lnTo>
                  <a:lnTo>
                    <a:pt x="9209" y="6863"/>
                  </a:lnTo>
                  <a:lnTo>
                    <a:pt x="9025" y="6089"/>
                  </a:lnTo>
                  <a:lnTo>
                    <a:pt x="8825" y="5349"/>
                  </a:lnTo>
                  <a:lnTo>
                    <a:pt x="8618" y="4643"/>
                  </a:lnTo>
                  <a:lnTo>
                    <a:pt x="8411" y="4003"/>
                  </a:lnTo>
                  <a:lnTo>
                    <a:pt x="8190" y="3398"/>
                  </a:lnTo>
                  <a:lnTo>
                    <a:pt x="7968" y="2826"/>
                  </a:lnTo>
                  <a:lnTo>
                    <a:pt x="7731" y="2321"/>
                  </a:lnTo>
                  <a:lnTo>
                    <a:pt x="7495" y="1850"/>
                  </a:lnTo>
                  <a:lnTo>
                    <a:pt x="7251" y="1413"/>
                  </a:lnTo>
                  <a:lnTo>
                    <a:pt x="7000" y="1043"/>
                  </a:lnTo>
                  <a:lnTo>
                    <a:pt x="6741" y="740"/>
                  </a:lnTo>
                  <a:lnTo>
                    <a:pt x="6482" y="471"/>
                  </a:lnTo>
                  <a:lnTo>
                    <a:pt x="6216" y="269"/>
                  </a:lnTo>
                  <a:lnTo>
                    <a:pt x="5950" y="135"/>
                  </a:lnTo>
                  <a:lnTo>
                    <a:pt x="5677" y="34"/>
                  </a:lnTo>
                  <a:lnTo>
                    <a:pt x="5396" y="0"/>
                  </a:lnTo>
                  <a:close/>
                  <a:moveTo>
                    <a:pt x="5396" y="113472"/>
                  </a:moveTo>
                  <a:lnTo>
                    <a:pt x="5115" y="113506"/>
                  </a:lnTo>
                  <a:lnTo>
                    <a:pt x="4842" y="113573"/>
                  </a:lnTo>
                  <a:lnTo>
                    <a:pt x="4568" y="113742"/>
                  </a:lnTo>
                  <a:lnTo>
                    <a:pt x="4295" y="113943"/>
                  </a:lnTo>
                  <a:lnTo>
                    <a:pt x="4036" y="114213"/>
                  </a:lnTo>
                  <a:lnTo>
                    <a:pt x="3777" y="114515"/>
                  </a:lnTo>
                  <a:lnTo>
                    <a:pt x="3526" y="114885"/>
                  </a:lnTo>
                  <a:lnTo>
                    <a:pt x="3275" y="115323"/>
                  </a:lnTo>
                  <a:lnTo>
                    <a:pt x="3038" y="115794"/>
                  </a:lnTo>
                  <a:lnTo>
                    <a:pt x="2802" y="116298"/>
                  </a:lnTo>
                  <a:lnTo>
                    <a:pt x="2580" y="116870"/>
                  </a:lnTo>
                  <a:lnTo>
                    <a:pt x="2359" y="117476"/>
                  </a:lnTo>
                  <a:lnTo>
                    <a:pt x="2152" y="118115"/>
                  </a:lnTo>
                  <a:lnTo>
                    <a:pt x="1945" y="118821"/>
                  </a:lnTo>
                  <a:lnTo>
                    <a:pt x="1752" y="119562"/>
                  </a:lnTo>
                  <a:lnTo>
                    <a:pt x="1568" y="120335"/>
                  </a:lnTo>
                  <a:lnTo>
                    <a:pt x="1390" y="121143"/>
                  </a:lnTo>
                  <a:lnTo>
                    <a:pt x="1220" y="121984"/>
                  </a:lnTo>
                  <a:lnTo>
                    <a:pt x="1058" y="122858"/>
                  </a:lnTo>
                  <a:lnTo>
                    <a:pt x="910" y="123800"/>
                  </a:lnTo>
                  <a:lnTo>
                    <a:pt x="770" y="124742"/>
                  </a:lnTo>
                  <a:lnTo>
                    <a:pt x="644" y="125718"/>
                  </a:lnTo>
                  <a:lnTo>
                    <a:pt x="526" y="126727"/>
                  </a:lnTo>
                  <a:lnTo>
                    <a:pt x="415" y="127736"/>
                  </a:lnTo>
                  <a:lnTo>
                    <a:pt x="326" y="128813"/>
                  </a:lnTo>
                  <a:lnTo>
                    <a:pt x="237" y="129889"/>
                  </a:lnTo>
                  <a:lnTo>
                    <a:pt x="171" y="131000"/>
                  </a:lnTo>
                  <a:lnTo>
                    <a:pt x="112" y="132110"/>
                  </a:lnTo>
                  <a:lnTo>
                    <a:pt x="60" y="133254"/>
                  </a:lnTo>
                  <a:lnTo>
                    <a:pt x="31" y="134431"/>
                  </a:lnTo>
                  <a:lnTo>
                    <a:pt x="8" y="135608"/>
                  </a:lnTo>
                  <a:lnTo>
                    <a:pt x="1" y="136820"/>
                  </a:lnTo>
                  <a:lnTo>
                    <a:pt x="8" y="137997"/>
                  </a:lnTo>
                  <a:lnTo>
                    <a:pt x="31" y="139174"/>
                  </a:lnTo>
                  <a:lnTo>
                    <a:pt x="60" y="140352"/>
                  </a:lnTo>
                  <a:lnTo>
                    <a:pt x="112" y="141496"/>
                  </a:lnTo>
                  <a:lnTo>
                    <a:pt x="171" y="142640"/>
                  </a:lnTo>
                  <a:lnTo>
                    <a:pt x="237" y="143716"/>
                  </a:lnTo>
                  <a:lnTo>
                    <a:pt x="326" y="144826"/>
                  </a:lnTo>
                  <a:lnTo>
                    <a:pt x="415" y="145869"/>
                  </a:lnTo>
                  <a:lnTo>
                    <a:pt x="526" y="146912"/>
                  </a:lnTo>
                  <a:lnTo>
                    <a:pt x="644" y="147921"/>
                  </a:lnTo>
                  <a:lnTo>
                    <a:pt x="770" y="148897"/>
                  </a:lnTo>
                  <a:lnTo>
                    <a:pt x="910" y="149839"/>
                  </a:lnTo>
                  <a:lnTo>
                    <a:pt x="1058" y="150747"/>
                  </a:lnTo>
                  <a:lnTo>
                    <a:pt x="1220" y="151622"/>
                  </a:lnTo>
                  <a:lnTo>
                    <a:pt x="1390" y="152496"/>
                  </a:lnTo>
                  <a:lnTo>
                    <a:pt x="1568" y="153304"/>
                  </a:lnTo>
                  <a:lnTo>
                    <a:pt x="1752" y="154078"/>
                  </a:lnTo>
                  <a:lnTo>
                    <a:pt x="1945" y="154818"/>
                  </a:lnTo>
                  <a:lnTo>
                    <a:pt x="2152" y="155491"/>
                  </a:lnTo>
                  <a:lnTo>
                    <a:pt x="2359" y="156163"/>
                  </a:lnTo>
                  <a:lnTo>
                    <a:pt x="2580" y="156769"/>
                  </a:lnTo>
                  <a:lnTo>
                    <a:pt x="2802" y="157341"/>
                  </a:lnTo>
                  <a:lnTo>
                    <a:pt x="3038" y="157845"/>
                  </a:lnTo>
                  <a:lnTo>
                    <a:pt x="3275" y="158316"/>
                  </a:lnTo>
                  <a:lnTo>
                    <a:pt x="3526" y="158720"/>
                  </a:lnTo>
                  <a:lnTo>
                    <a:pt x="3777" y="159090"/>
                  </a:lnTo>
                  <a:lnTo>
                    <a:pt x="4036" y="159427"/>
                  </a:lnTo>
                  <a:lnTo>
                    <a:pt x="4295" y="159696"/>
                  </a:lnTo>
                  <a:lnTo>
                    <a:pt x="4568" y="159898"/>
                  </a:lnTo>
                  <a:lnTo>
                    <a:pt x="4842" y="160032"/>
                  </a:lnTo>
                  <a:lnTo>
                    <a:pt x="5115" y="160133"/>
                  </a:lnTo>
                  <a:lnTo>
                    <a:pt x="5396" y="160167"/>
                  </a:lnTo>
                  <a:lnTo>
                    <a:pt x="5677" y="160133"/>
                  </a:lnTo>
                  <a:lnTo>
                    <a:pt x="5950" y="160032"/>
                  </a:lnTo>
                  <a:lnTo>
                    <a:pt x="6216" y="159898"/>
                  </a:lnTo>
                  <a:lnTo>
                    <a:pt x="6482" y="159696"/>
                  </a:lnTo>
                  <a:lnTo>
                    <a:pt x="6741" y="159427"/>
                  </a:lnTo>
                  <a:lnTo>
                    <a:pt x="7000" y="159090"/>
                  </a:lnTo>
                  <a:lnTo>
                    <a:pt x="7251" y="158720"/>
                  </a:lnTo>
                  <a:lnTo>
                    <a:pt x="7495" y="158316"/>
                  </a:lnTo>
                  <a:lnTo>
                    <a:pt x="7731" y="157845"/>
                  </a:lnTo>
                  <a:lnTo>
                    <a:pt x="7968" y="157341"/>
                  </a:lnTo>
                  <a:lnTo>
                    <a:pt x="8190" y="156769"/>
                  </a:lnTo>
                  <a:lnTo>
                    <a:pt x="8411" y="156163"/>
                  </a:lnTo>
                  <a:lnTo>
                    <a:pt x="8618" y="155491"/>
                  </a:lnTo>
                  <a:lnTo>
                    <a:pt x="8825" y="154818"/>
                  </a:lnTo>
                  <a:lnTo>
                    <a:pt x="9025" y="154078"/>
                  </a:lnTo>
                  <a:lnTo>
                    <a:pt x="9209" y="153304"/>
                  </a:lnTo>
                  <a:lnTo>
                    <a:pt x="9387" y="152496"/>
                  </a:lnTo>
                  <a:lnTo>
                    <a:pt x="9557" y="151622"/>
                  </a:lnTo>
                  <a:lnTo>
                    <a:pt x="9719" y="150747"/>
                  </a:lnTo>
                  <a:lnTo>
                    <a:pt x="9867" y="149839"/>
                  </a:lnTo>
                  <a:lnTo>
                    <a:pt x="10008" y="148897"/>
                  </a:lnTo>
                  <a:lnTo>
                    <a:pt x="10141" y="147921"/>
                  </a:lnTo>
                  <a:lnTo>
                    <a:pt x="10259" y="146912"/>
                  </a:lnTo>
                  <a:lnTo>
                    <a:pt x="10370" y="145869"/>
                  </a:lnTo>
                  <a:lnTo>
                    <a:pt x="10466" y="144826"/>
                  </a:lnTo>
                  <a:lnTo>
                    <a:pt x="10554" y="143716"/>
                  </a:lnTo>
                  <a:lnTo>
                    <a:pt x="10621" y="142640"/>
                  </a:lnTo>
                  <a:lnTo>
                    <a:pt x="10687" y="141496"/>
                  </a:lnTo>
                  <a:lnTo>
                    <a:pt x="10732" y="140352"/>
                  </a:lnTo>
                  <a:lnTo>
                    <a:pt x="10769" y="139174"/>
                  </a:lnTo>
                  <a:lnTo>
                    <a:pt x="10791" y="137997"/>
                  </a:lnTo>
                  <a:lnTo>
                    <a:pt x="10798" y="136820"/>
                  </a:lnTo>
                  <a:lnTo>
                    <a:pt x="10791" y="135608"/>
                  </a:lnTo>
                  <a:lnTo>
                    <a:pt x="10769" y="134431"/>
                  </a:lnTo>
                  <a:lnTo>
                    <a:pt x="10732" y="133254"/>
                  </a:lnTo>
                  <a:lnTo>
                    <a:pt x="10687" y="132110"/>
                  </a:lnTo>
                  <a:lnTo>
                    <a:pt x="10621" y="131000"/>
                  </a:lnTo>
                  <a:lnTo>
                    <a:pt x="10554" y="129889"/>
                  </a:lnTo>
                  <a:lnTo>
                    <a:pt x="10466" y="128813"/>
                  </a:lnTo>
                  <a:lnTo>
                    <a:pt x="10370" y="127736"/>
                  </a:lnTo>
                  <a:lnTo>
                    <a:pt x="10259" y="126727"/>
                  </a:lnTo>
                  <a:lnTo>
                    <a:pt x="10141" y="125718"/>
                  </a:lnTo>
                  <a:lnTo>
                    <a:pt x="10008" y="124742"/>
                  </a:lnTo>
                  <a:lnTo>
                    <a:pt x="9867" y="123800"/>
                  </a:lnTo>
                  <a:lnTo>
                    <a:pt x="9719" y="122858"/>
                  </a:lnTo>
                  <a:lnTo>
                    <a:pt x="9557" y="121984"/>
                  </a:lnTo>
                  <a:lnTo>
                    <a:pt x="9387" y="121143"/>
                  </a:lnTo>
                  <a:lnTo>
                    <a:pt x="9209" y="120335"/>
                  </a:lnTo>
                  <a:lnTo>
                    <a:pt x="9025" y="119562"/>
                  </a:lnTo>
                  <a:lnTo>
                    <a:pt x="8825" y="118821"/>
                  </a:lnTo>
                  <a:lnTo>
                    <a:pt x="8618" y="118115"/>
                  </a:lnTo>
                  <a:lnTo>
                    <a:pt x="8411" y="117476"/>
                  </a:lnTo>
                  <a:lnTo>
                    <a:pt x="8190" y="116870"/>
                  </a:lnTo>
                  <a:lnTo>
                    <a:pt x="7968" y="116298"/>
                  </a:lnTo>
                  <a:lnTo>
                    <a:pt x="7731" y="115794"/>
                  </a:lnTo>
                  <a:lnTo>
                    <a:pt x="7495" y="115323"/>
                  </a:lnTo>
                  <a:lnTo>
                    <a:pt x="7251" y="114885"/>
                  </a:lnTo>
                  <a:lnTo>
                    <a:pt x="7000" y="114515"/>
                  </a:lnTo>
                  <a:lnTo>
                    <a:pt x="6741" y="114213"/>
                  </a:lnTo>
                  <a:lnTo>
                    <a:pt x="6482" y="113943"/>
                  </a:lnTo>
                  <a:lnTo>
                    <a:pt x="6216" y="113742"/>
                  </a:lnTo>
                  <a:lnTo>
                    <a:pt x="5950" y="113573"/>
                  </a:lnTo>
                  <a:lnTo>
                    <a:pt x="5677" y="113506"/>
                  </a:lnTo>
                  <a:lnTo>
                    <a:pt x="5396" y="113472"/>
                  </a:lnTo>
                  <a:close/>
                  <a:moveTo>
                    <a:pt x="5115" y="226945"/>
                  </a:moveTo>
                  <a:lnTo>
                    <a:pt x="4842" y="227046"/>
                  </a:lnTo>
                  <a:lnTo>
                    <a:pt x="4568" y="227214"/>
                  </a:lnTo>
                  <a:lnTo>
                    <a:pt x="4295" y="227416"/>
                  </a:lnTo>
                  <a:lnTo>
                    <a:pt x="4036" y="227651"/>
                  </a:lnTo>
                  <a:lnTo>
                    <a:pt x="3777" y="227988"/>
                  </a:lnTo>
                  <a:lnTo>
                    <a:pt x="3526" y="228358"/>
                  </a:lnTo>
                  <a:lnTo>
                    <a:pt x="3275" y="228761"/>
                  </a:lnTo>
                  <a:lnTo>
                    <a:pt x="3038" y="229232"/>
                  </a:lnTo>
                  <a:lnTo>
                    <a:pt x="2802" y="229771"/>
                  </a:lnTo>
                  <a:lnTo>
                    <a:pt x="2580" y="230309"/>
                  </a:lnTo>
                  <a:lnTo>
                    <a:pt x="2359" y="230915"/>
                  </a:lnTo>
                  <a:lnTo>
                    <a:pt x="2152" y="231587"/>
                  </a:lnTo>
                  <a:lnTo>
                    <a:pt x="1945" y="232260"/>
                  </a:lnTo>
                  <a:lnTo>
                    <a:pt x="1752" y="233000"/>
                  </a:lnTo>
                  <a:lnTo>
                    <a:pt x="1568" y="233774"/>
                  </a:lnTo>
                  <a:lnTo>
                    <a:pt x="1390" y="234581"/>
                  </a:lnTo>
                  <a:lnTo>
                    <a:pt x="1220" y="235422"/>
                  </a:lnTo>
                  <a:lnTo>
                    <a:pt x="1058" y="236331"/>
                  </a:lnTo>
                  <a:lnTo>
                    <a:pt x="910" y="237239"/>
                  </a:lnTo>
                  <a:lnTo>
                    <a:pt x="770" y="238181"/>
                  </a:lnTo>
                  <a:lnTo>
                    <a:pt x="644" y="239157"/>
                  </a:lnTo>
                  <a:lnTo>
                    <a:pt x="526" y="240166"/>
                  </a:lnTo>
                  <a:lnTo>
                    <a:pt x="415" y="241209"/>
                  </a:lnTo>
                  <a:lnTo>
                    <a:pt x="326" y="242252"/>
                  </a:lnTo>
                  <a:lnTo>
                    <a:pt x="237" y="243328"/>
                  </a:lnTo>
                  <a:lnTo>
                    <a:pt x="171" y="244438"/>
                  </a:lnTo>
                  <a:lnTo>
                    <a:pt x="112" y="245582"/>
                  </a:lnTo>
                  <a:lnTo>
                    <a:pt x="60" y="246726"/>
                  </a:lnTo>
                  <a:lnTo>
                    <a:pt x="31" y="247903"/>
                  </a:lnTo>
                  <a:lnTo>
                    <a:pt x="8" y="249081"/>
                  </a:lnTo>
                  <a:lnTo>
                    <a:pt x="1" y="250258"/>
                  </a:lnTo>
                  <a:lnTo>
                    <a:pt x="8" y="251469"/>
                  </a:lnTo>
                  <a:lnTo>
                    <a:pt x="31" y="252647"/>
                  </a:lnTo>
                  <a:lnTo>
                    <a:pt x="60" y="253824"/>
                  </a:lnTo>
                  <a:lnTo>
                    <a:pt x="112" y="254968"/>
                  </a:lnTo>
                  <a:lnTo>
                    <a:pt x="171" y="256078"/>
                  </a:lnTo>
                  <a:lnTo>
                    <a:pt x="237" y="257188"/>
                  </a:lnTo>
                  <a:lnTo>
                    <a:pt x="326" y="258265"/>
                  </a:lnTo>
                  <a:lnTo>
                    <a:pt x="415" y="259341"/>
                  </a:lnTo>
                  <a:lnTo>
                    <a:pt x="526" y="260384"/>
                  </a:lnTo>
                  <a:lnTo>
                    <a:pt x="644" y="261360"/>
                  </a:lnTo>
                  <a:lnTo>
                    <a:pt x="770" y="262336"/>
                  </a:lnTo>
                  <a:lnTo>
                    <a:pt x="910" y="263311"/>
                  </a:lnTo>
                  <a:lnTo>
                    <a:pt x="1058" y="264220"/>
                  </a:lnTo>
                  <a:lnTo>
                    <a:pt x="1220" y="265094"/>
                  </a:lnTo>
                  <a:lnTo>
                    <a:pt x="1390" y="265935"/>
                  </a:lnTo>
                  <a:lnTo>
                    <a:pt x="1568" y="266743"/>
                  </a:lnTo>
                  <a:lnTo>
                    <a:pt x="1752" y="267516"/>
                  </a:lnTo>
                  <a:lnTo>
                    <a:pt x="1945" y="268256"/>
                  </a:lnTo>
                  <a:lnTo>
                    <a:pt x="2152" y="268963"/>
                  </a:lnTo>
                  <a:lnTo>
                    <a:pt x="2359" y="269602"/>
                  </a:lnTo>
                  <a:lnTo>
                    <a:pt x="2580" y="270208"/>
                  </a:lnTo>
                  <a:lnTo>
                    <a:pt x="2802" y="270780"/>
                  </a:lnTo>
                  <a:lnTo>
                    <a:pt x="3038" y="271318"/>
                  </a:lnTo>
                  <a:lnTo>
                    <a:pt x="3275" y="271789"/>
                  </a:lnTo>
                  <a:lnTo>
                    <a:pt x="3526" y="272193"/>
                  </a:lnTo>
                  <a:lnTo>
                    <a:pt x="3777" y="272563"/>
                  </a:lnTo>
                  <a:lnTo>
                    <a:pt x="4036" y="272865"/>
                  </a:lnTo>
                  <a:lnTo>
                    <a:pt x="4295" y="273134"/>
                  </a:lnTo>
                  <a:lnTo>
                    <a:pt x="4568" y="273336"/>
                  </a:lnTo>
                  <a:lnTo>
                    <a:pt x="4842" y="273505"/>
                  </a:lnTo>
                  <a:lnTo>
                    <a:pt x="5115" y="273572"/>
                  </a:lnTo>
                  <a:lnTo>
                    <a:pt x="5396" y="273605"/>
                  </a:lnTo>
                  <a:lnTo>
                    <a:pt x="5677" y="273572"/>
                  </a:lnTo>
                  <a:lnTo>
                    <a:pt x="5950" y="273505"/>
                  </a:lnTo>
                  <a:lnTo>
                    <a:pt x="6216" y="273336"/>
                  </a:lnTo>
                  <a:lnTo>
                    <a:pt x="6482" y="273134"/>
                  </a:lnTo>
                  <a:lnTo>
                    <a:pt x="6741" y="272865"/>
                  </a:lnTo>
                  <a:lnTo>
                    <a:pt x="7000" y="272563"/>
                  </a:lnTo>
                  <a:lnTo>
                    <a:pt x="7251" y="272193"/>
                  </a:lnTo>
                  <a:lnTo>
                    <a:pt x="7495" y="271789"/>
                  </a:lnTo>
                  <a:lnTo>
                    <a:pt x="7731" y="271318"/>
                  </a:lnTo>
                  <a:lnTo>
                    <a:pt x="7968" y="270780"/>
                  </a:lnTo>
                  <a:lnTo>
                    <a:pt x="8190" y="270208"/>
                  </a:lnTo>
                  <a:lnTo>
                    <a:pt x="8411" y="269602"/>
                  </a:lnTo>
                  <a:lnTo>
                    <a:pt x="8618" y="268963"/>
                  </a:lnTo>
                  <a:lnTo>
                    <a:pt x="8825" y="268256"/>
                  </a:lnTo>
                  <a:lnTo>
                    <a:pt x="9025" y="267516"/>
                  </a:lnTo>
                  <a:lnTo>
                    <a:pt x="9209" y="266743"/>
                  </a:lnTo>
                  <a:lnTo>
                    <a:pt x="9387" y="265935"/>
                  </a:lnTo>
                  <a:lnTo>
                    <a:pt x="9557" y="265094"/>
                  </a:lnTo>
                  <a:lnTo>
                    <a:pt x="9719" y="264220"/>
                  </a:lnTo>
                  <a:lnTo>
                    <a:pt x="9867" y="263311"/>
                  </a:lnTo>
                  <a:lnTo>
                    <a:pt x="10008" y="262336"/>
                  </a:lnTo>
                  <a:lnTo>
                    <a:pt x="10141" y="261360"/>
                  </a:lnTo>
                  <a:lnTo>
                    <a:pt x="10259" y="260384"/>
                  </a:lnTo>
                  <a:lnTo>
                    <a:pt x="10370" y="259341"/>
                  </a:lnTo>
                  <a:lnTo>
                    <a:pt x="10466" y="258265"/>
                  </a:lnTo>
                  <a:lnTo>
                    <a:pt x="10554" y="257188"/>
                  </a:lnTo>
                  <a:lnTo>
                    <a:pt x="10621" y="256078"/>
                  </a:lnTo>
                  <a:lnTo>
                    <a:pt x="10687" y="254968"/>
                  </a:lnTo>
                  <a:lnTo>
                    <a:pt x="10732" y="253824"/>
                  </a:lnTo>
                  <a:lnTo>
                    <a:pt x="10769" y="252647"/>
                  </a:lnTo>
                  <a:lnTo>
                    <a:pt x="10791" y="251469"/>
                  </a:lnTo>
                  <a:lnTo>
                    <a:pt x="10798" y="250258"/>
                  </a:lnTo>
                  <a:lnTo>
                    <a:pt x="10791" y="249081"/>
                  </a:lnTo>
                  <a:lnTo>
                    <a:pt x="10769" y="247903"/>
                  </a:lnTo>
                  <a:lnTo>
                    <a:pt x="10732" y="246726"/>
                  </a:lnTo>
                  <a:lnTo>
                    <a:pt x="10687" y="245582"/>
                  </a:lnTo>
                  <a:lnTo>
                    <a:pt x="10621" y="244438"/>
                  </a:lnTo>
                  <a:lnTo>
                    <a:pt x="10554" y="243328"/>
                  </a:lnTo>
                  <a:lnTo>
                    <a:pt x="10466" y="242252"/>
                  </a:lnTo>
                  <a:lnTo>
                    <a:pt x="10370" y="241209"/>
                  </a:lnTo>
                  <a:lnTo>
                    <a:pt x="10259" y="240166"/>
                  </a:lnTo>
                  <a:lnTo>
                    <a:pt x="10141" y="239157"/>
                  </a:lnTo>
                  <a:lnTo>
                    <a:pt x="10008" y="238181"/>
                  </a:lnTo>
                  <a:lnTo>
                    <a:pt x="9867" y="237239"/>
                  </a:lnTo>
                  <a:lnTo>
                    <a:pt x="9719" y="236331"/>
                  </a:lnTo>
                  <a:lnTo>
                    <a:pt x="9557" y="235422"/>
                  </a:lnTo>
                  <a:lnTo>
                    <a:pt x="9387" y="234581"/>
                  </a:lnTo>
                  <a:lnTo>
                    <a:pt x="9209" y="233774"/>
                  </a:lnTo>
                  <a:lnTo>
                    <a:pt x="9025" y="233000"/>
                  </a:lnTo>
                  <a:lnTo>
                    <a:pt x="8825" y="232260"/>
                  </a:lnTo>
                  <a:lnTo>
                    <a:pt x="8618" y="231587"/>
                  </a:lnTo>
                  <a:lnTo>
                    <a:pt x="8411" y="230915"/>
                  </a:lnTo>
                  <a:lnTo>
                    <a:pt x="8190" y="230309"/>
                  </a:lnTo>
                  <a:lnTo>
                    <a:pt x="7968" y="229771"/>
                  </a:lnTo>
                  <a:lnTo>
                    <a:pt x="7731" y="229232"/>
                  </a:lnTo>
                  <a:lnTo>
                    <a:pt x="7495" y="228761"/>
                  </a:lnTo>
                  <a:lnTo>
                    <a:pt x="7251" y="228358"/>
                  </a:lnTo>
                  <a:lnTo>
                    <a:pt x="7000" y="227988"/>
                  </a:lnTo>
                  <a:lnTo>
                    <a:pt x="6741" y="227651"/>
                  </a:lnTo>
                  <a:lnTo>
                    <a:pt x="6482" y="227416"/>
                  </a:lnTo>
                  <a:lnTo>
                    <a:pt x="6216" y="227214"/>
                  </a:lnTo>
                  <a:lnTo>
                    <a:pt x="5950" y="227046"/>
                  </a:lnTo>
                  <a:lnTo>
                    <a:pt x="5677" y="226945"/>
                  </a:lnTo>
                  <a:close/>
                  <a:moveTo>
                    <a:pt x="5115" y="340384"/>
                  </a:moveTo>
                  <a:lnTo>
                    <a:pt x="4842" y="340485"/>
                  </a:lnTo>
                  <a:lnTo>
                    <a:pt x="4568" y="340653"/>
                  </a:lnTo>
                  <a:lnTo>
                    <a:pt x="4295" y="340855"/>
                  </a:lnTo>
                  <a:lnTo>
                    <a:pt x="4036" y="341124"/>
                  </a:lnTo>
                  <a:lnTo>
                    <a:pt x="3777" y="341426"/>
                  </a:lnTo>
                  <a:lnTo>
                    <a:pt x="3526" y="341797"/>
                  </a:lnTo>
                  <a:lnTo>
                    <a:pt x="3275" y="342200"/>
                  </a:lnTo>
                  <a:lnTo>
                    <a:pt x="3038" y="342671"/>
                  </a:lnTo>
                  <a:lnTo>
                    <a:pt x="2802" y="343209"/>
                  </a:lnTo>
                  <a:lnTo>
                    <a:pt x="2580" y="343748"/>
                  </a:lnTo>
                  <a:lnTo>
                    <a:pt x="2359" y="344387"/>
                  </a:lnTo>
                  <a:lnTo>
                    <a:pt x="2152" y="345026"/>
                  </a:lnTo>
                  <a:lnTo>
                    <a:pt x="1945" y="345733"/>
                  </a:lnTo>
                  <a:lnTo>
                    <a:pt x="1752" y="346439"/>
                  </a:lnTo>
                  <a:lnTo>
                    <a:pt x="1568" y="347213"/>
                  </a:lnTo>
                  <a:lnTo>
                    <a:pt x="1390" y="348054"/>
                  </a:lnTo>
                  <a:lnTo>
                    <a:pt x="1220" y="348895"/>
                  </a:lnTo>
                  <a:lnTo>
                    <a:pt x="1058" y="349770"/>
                  </a:lnTo>
                  <a:lnTo>
                    <a:pt x="910" y="350678"/>
                  </a:lnTo>
                  <a:lnTo>
                    <a:pt x="770" y="351620"/>
                  </a:lnTo>
                  <a:lnTo>
                    <a:pt x="644" y="352595"/>
                  </a:lnTo>
                  <a:lnTo>
                    <a:pt x="526" y="353605"/>
                  </a:lnTo>
                  <a:lnTo>
                    <a:pt x="415" y="354648"/>
                  </a:lnTo>
                  <a:lnTo>
                    <a:pt x="326" y="355724"/>
                  </a:lnTo>
                  <a:lnTo>
                    <a:pt x="237" y="356801"/>
                  </a:lnTo>
                  <a:lnTo>
                    <a:pt x="171" y="357911"/>
                  </a:lnTo>
                  <a:lnTo>
                    <a:pt x="112" y="359021"/>
                  </a:lnTo>
                  <a:lnTo>
                    <a:pt x="60" y="360165"/>
                  </a:lnTo>
                  <a:lnTo>
                    <a:pt x="31" y="361342"/>
                  </a:lnTo>
                  <a:lnTo>
                    <a:pt x="8" y="362520"/>
                  </a:lnTo>
                  <a:lnTo>
                    <a:pt x="1" y="363697"/>
                  </a:lnTo>
                  <a:lnTo>
                    <a:pt x="8" y="364908"/>
                  </a:lnTo>
                  <a:lnTo>
                    <a:pt x="31" y="366086"/>
                  </a:lnTo>
                  <a:lnTo>
                    <a:pt x="60" y="367263"/>
                  </a:lnTo>
                  <a:lnTo>
                    <a:pt x="112" y="368407"/>
                  </a:lnTo>
                  <a:lnTo>
                    <a:pt x="171" y="369517"/>
                  </a:lnTo>
                  <a:lnTo>
                    <a:pt x="237" y="370627"/>
                  </a:lnTo>
                  <a:lnTo>
                    <a:pt x="326" y="371704"/>
                  </a:lnTo>
                  <a:lnTo>
                    <a:pt x="415" y="372780"/>
                  </a:lnTo>
                  <a:lnTo>
                    <a:pt x="526" y="373823"/>
                  </a:lnTo>
                  <a:lnTo>
                    <a:pt x="644" y="374799"/>
                  </a:lnTo>
                  <a:lnTo>
                    <a:pt x="770" y="375808"/>
                  </a:lnTo>
                  <a:lnTo>
                    <a:pt x="910" y="376750"/>
                  </a:lnTo>
                  <a:lnTo>
                    <a:pt x="1058" y="377658"/>
                  </a:lnTo>
                  <a:lnTo>
                    <a:pt x="1220" y="378533"/>
                  </a:lnTo>
                  <a:lnTo>
                    <a:pt x="1390" y="379374"/>
                  </a:lnTo>
                  <a:lnTo>
                    <a:pt x="1568" y="380215"/>
                  </a:lnTo>
                  <a:lnTo>
                    <a:pt x="1752" y="380989"/>
                  </a:lnTo>
                  <a:lnTo>
                    <a:pt x="1945" y="381695"/>
                  </a:lnTo>
                  <a:lnTo>
                    <a:pt x="2152" y="382402"/>
                  </a:lnTo>
                  <a:lnTo>
                    <a:pt x="2359" y="383041"/>
                  </a:lnTo>
                  <a:lnTo>
                    <a:pt x="2580" y="383680"/>
                  </a:lnTo>
                  <a:lnTo>
                    <a:pt x="2802" y="384218"/>
                  </a:lnTo>
                  <a:lnTo>
                    <a:pt x="3038" y="384757"/>
                  </a:lnTo>
                  <a:lnTo>
                    <a:pt x="3275" y="385228"/>
                  </a:lnTo>
                  <a:lnTo>
                    <a:pt x="3526" y="385631"/>
                  </a:lnTo>
                  <a:lnTo>
                    <a:pt x="3777" y="386001"/>
                  </a:lnTo>
                  <a:lnTo>
                    <a:pt x="4036" y="386304"/>
                  </a:lnTo>
                  <a:lnTo>
                    <a:pt x="4295" y="386573"/>
                  </a:lnTo>
                  <a:lnTo>
                    <a:pt x="4568" y="386775"/>
                  </a:lnTo>
                  <a:lnTo>
                    <a:pt x="4842" y="386943"/>
                  </a:lnTo>
                  <a:lnTo>
                    <a:pt x="5115" y="387044"/>
                  </a:lnTo>
                  <a:lnTo>
                    <a:pt x="5677" y="387044"/>
                  </a:lnTo>
                  <a:lnTo>
                    <a:pt x="5950" y="386943"/>
                  </a:lnTo>
                  <a:lnTo>
                    <a:pt x="6216" y="386775"/>
                  </a:lnTo>
                  <a:lnTo>
                    <a:pt x="6482" y="386573"/>
                  </a:lnTo>
                  <a:lnTo>
                    <a:pt x="6741" y="386304"/>
                  </a:lnTo>
                  <a:lnTo>
                    <a:pt x="7000" y="386001"/>
                  </a:lnTo>
                  <a:lnTo>
                    <a:pt x="7251" y="385631"/>
                  </a:lnTo>
                  <a:lnTo>
                    <a:pt x="7495" y="385228"/>
                  </a:lnTo>
                  <a:lnTo>
                    <a:pt x="7731" y="384757"/>
                  </a:lnTo>
                  <a:lnTo>
                    <a:pt x="7968" y="384218"/>
                  </a:lnTo>
                  <a:lnTo>
                    <a:pt x="8190" y="383680"/>
                  </a:lnTo>
                  <a:lnTo>
                    <a:pt x="8411" y="383041"/>
                  </a:lnTo>
                  <a:lnTo>
                    <a:pt x="8618" y="382402"/>
                  </a:lnTo>
                  <a:lnTo>
                    <a:pt x="8825" y="381695"/>
                  </a:lnTo>
                  <a:lnTo>
                    <a:pt x="9025" y="380989"/>
                  </a:lnTo>
                  <a:lnTo>
                    <a:pt x="9209" y="380215"/>
                  </a:lnTo>
                  <a:lnTo>
                    <a:pt x="9387" y="379374"/>
                  </a:lnTo>
                  <a:lnTo>
                    <a:pt x="9557" y="378533"/>
                  </a:lnTo>
                  <a:lnTo>
                    <a:pt x="9719" y="377658"/>
                  </a:lnTo>
                  <a:lnTo>
                    <a:pt x="9867" y="376750"/>
                  </a:lnTo>
                  <a:lnTo>
                    <a:pt x="10008" y="375808"/>
                  </a:lnTo>
                  <a:lnTo>
                    <a:pt x="10141" y="374799"/>
                  </a:lnTo>
                  <a:lnTo>
                    <a:pt x="10259" y="373823"/>
                  </a:lnTo>
                  <a:lnTo>
                    <a:pt x="10370" y="372780"/>
                  </a:lnTo>
                  <a:lnTo>
                    <a:pt x="10466" y="371704"/>
                  </a:lnTo>
                  <a:lnTo>
                    <a:pt x="10554" y="370627"/>
                  </a:lnTo>
                  <a:lnTo>
                    <a:pt x="10621" y="369517"/>
                  </a:lnTo>
                  <a:lnTo>
                    <a:pt x="10687" y="368407"/>
                  </a:lnTo>
                  <a:lnTo>
                    <a:pt x="10732" y="367263"/>
                  </a:lnTo>
                  <a:lnTo>
                    <a:pt x="10769" y="366086"/>
                  </a:lnTo>
                  <a:lnTo>
                    <a:pt x="10791" y="364908"/>
                  </a:lnTo>
                  <a:lnTo>
                    <a:pt x="10798" y="363697"/>
                  </a:lnTo>
                  <a:lnTo>
                    <a:pt x="10791" y="362520"/>
                  </a:lnTo>
                  <a:lnTo>
                    <a:pt x="10769" y="361342"/>
                  </a:lnTo>
                  <a:lnTo>
                    <a:pt x="10732" y="360165"/>
                  </a:lnTo>
                  <a:lnTo>
                    <a:pt x="10687" y="359021"/>
                  </a:lnTo>
                  <a:lnTo>
                    <a:pt x="10621" y="357911"/>
                  </a:lnTo>
                  <a:lnTo>
                    <a:pt x="10554" y="356801"/>
                  </a:lnTo>
                  <a:lnTo>
                    <a:pt x="10466" y="355724"/>
                  </a:lnTo>
                  <a:lnTo>
                    <a:pt x="10370" y="354648"/>
                  </a:lnTo>
                  <a:lnTo>
                    <a:pt x="10259" y="353605"/>
                  </a:lnTo>
                  <a:lnTo>
                    <a:pt x="10141" y="352595"/>
                  </a:lnTo>
                  <a:lnTo>
                    <a:pt x="10008" y="351620"/>
                  </a:lnTo>
                  <a:lnTo>
                    <a:pt x="9867" y="350678"/>
                  </a:lnTo>
                  <a:lnTo>
                    <a:pt x="9719" y="349770"/>
                  </a:lnTo>
                  <a:lnTo>
                    <a:pt x="9557" y="348895"/>
                  </a:lnTo>
                  <a:lnTo>
                    <a:pt x="9387" y="348054"/>
                  </a:lnTo>
                  <a:lnTo>
                    <a:pt x="9209" y="347213"/>
                  </a:lnTo>
                  <a:lnTo>
                    <a:pt x="9025" y="346439"/>
                  </a:lnTo>
                  <a:lnTo>
                    <a:pt x="8825" y="345733"/>
                  </a:lnTo>
                  <a:lnTo>
                    <a:pt x="8618" y="345026"/>
                  </a:lnTo>
                  <a:lnTo>
                    <a:pt x="8411" y="344387"/>
                  </a:lnTo>
                  <a:lnTo>
                    <a:pt x="8190" y="343748"/>
                  </a:lnTo>
                  <a:lnTo>
                    <a:pt x="7968" y="343209"/>
                  </a:lnTo>
                  <a:lnTo>
                    <a:pt x="7731" y="342671"/>
                  </a:lnTo>
                  <a:lnTo>
                    <a:pt x="7495" y="342200"/>
                  </a:lnTo>
                  <a:lnTo>
                    <a:pt x="7251" y="341797"/>
                  </a:lnTo>
                  <a:lnTo>
                    <a:pt x="7000" y="341426"/>
                  </a:lnTo>
                  <a:lnTo>
                    <a:pt x="6741" y="341124"/>
                  </a:lnTo>
                  <a:lnTo>
                    <a:pt x="6482" y="340855"/>
                  </a:lnTo>
                  <a:lnTo>
                    <a:pt x="6216" y="340653"/>
                  </a:lnTo>
                  <a:lnTo>
                    <a:pt x="5950" y="340485"/>
                  </a:lnTo>
                  <a:lnTo>
                    <a:pt x="5677" y="340384"/>
                  </a:lnTo>
                  <a:close/>
                  <a:moveTo>
                    <a:pt x="5396" y="453822"/>
                  </a:moveTo>
                  <a:lnTo>
                    <a:pt x="5115" y="453856"/>
                  </a:lnTo>
                  <a:lnTo>
                    <a:pt x="4842" y="453957"/>
                  </a:lnTo>
                  <a:lnTo>
                    <a:pt x="4568" y="454092"/>
                  </a:lnTo>
                  <a:lnTo>
                    <a:pt x="4295" y="454293"/>
                  </a:lnTo>
                  <a:lnTo>
                    <a:pt x="4036" y="454562"/>
                  </a:lnTo>
                  <a:lnTo>
                    <a:pt x="3777" y="454865"/>
                  </a:lnTo>
                  <a:lnTo>
                    <a:pt x="3526" y="455235"/>
                  </a:lnTo>
                  <a:lnTo>
                    <a:pt x="3275" y="455639"/>
                  </a:lnTo>
                  <a:lnTo>
                    <a:pt x="3038" y="456110"/>
                  </a:lnTo>
                  <a:lnTo>
                    <a:pt x="2802" y="456615"/>
                  </a:lnTo>
                  <a:lnTo>
                    <a:pt x="2580" y="457153"/>
                  </a:lnTo>
                  <a:lnTo>
                    <a:pt x="2359" y="457758"/>
                  </a:lnTo>
                  <a:lnTo>
                    <a:pt x="2152" y="458398"/>
                  </a:lnTo>
                  <a:lnTo>
                    <a:pt x="1945" y="459070"/>
                  </a:lnTo>
                  <a:lnTo>
                    <a:pt x="1752" y="459811"/>
                  </a:lnTo>
                  <a:lnTo>
                    <a:pt x="1568" y="460551"/>
                  </a:lnTo>
                  <a:lnTo>
                    <a:pt x="1390" y="461358"/>
                  </a:lnTo>
                  <a:lnTo>
                    <a:pt x="1220" y="462199"/>
                  </a:lnTo>
                  <a:lnTo>
                    <a:pt x="1058" y="463074"/>
                  </a:lnTo>
                  <a:lnTo>
                    <a:pt x="910" y="463982"/>
                  </a:lnTo>
                  <a:lnTo>
                    <a:pt x="770" y="464924"/>
                  </a:lnTo>
                  <a:lnTo>
                    <a:pt x="644" y="465900"/>
                  </a:lnTo>
                  <a:lnTo>
                    <a:pt x="526" y="466875"/>
                  </a:lnTo>
                  <a:lnTo>
                    <a:pt x="415" y="467918"/>
                  </a:lnTo>
                  <a:lnTo>
                    <a:pt x="326" y="468961"/>
                  </a:lnTo>
                  <a:lnTo>
                    <a:pt x="237" y="470038"/>
                  </a:lnTo>
                  <a:lnTo>
                    <a:pt x="171" y="471148"/>
                  </a:lnTo>
                  <a:lnTo>
                    <a:pt x="112" y="472258"/>
                  </a:lnTo>
                  <a:lnTo>
                    <a:pt x="60" y="473402"/>
                  </a:lnTo>
                  <a:lnTo>
                    <a:pt x="31" y="474579"/>
                  </a:lnTo>
                  <a:lnTo>
                    <a:pt x="8" y="475757"/>
                  </a:lnTo>
                  <a:lnTo>
                    <a:pt x="1" y="476934"/>
                  </a:lnTo>
                  <a:lnTo>
                    <a:pt x="8" y="478179"/>
                  </a:lnTo>
                  <a:lnTo>
                    <a:pt x="31" y="479356"/>
                  </a:lnTo>
                  <a:lnTo>
                    <a:pt x="60" y="480534"/>
                  </a:lnTo>
                  <a:lnTo>
                    <a:pt x="112" y="481711"/>
                  </a:lnTo>
                  <a:lnTo>
                    <a:pt x="171" y="482855"/>
                  </a:lnTo>
                  <a:lnTo>
                    <a:pt x="237" y="483965"/>
                  </a:lnTo>
                  <a:lnTo>
                    <a:pt x="326" y="485075"/>
                  </a:lnTo>
                  <a:lnTo>
                    <a:pt x="415" y="486152"/>
                  </a:lnTo>
                  <a:lnTo>
                    <a:pt x="526" y="487195"/>
                  </a:lnTo>
                  <a:lnTo>
                    <a:pt x="644" y="488204"/>
                  </a:lnTo>
                  <a:lnTo>
                    <a:pt x="770" y="489179"/>
                  </a:lnTo>
                  <a:lnTo>
                    <a:pt x="910" y="490155"/>
                  </a:lnTo>
                  <a:lnTo>
                    <a:pt x="1058" y="491063"/>
                  </a:lnTo>
                  <a:lnTo>
                    <a:pt x="1220" y="491972"/>
                  </a:lnTo>
                  <a:lnTo>
                    <a:pt x="1390" y="492813"/>
                  </a:lnTo>
                  <a:lnTo>
                    <a:pt x="1568" y="493620"/>
                  </a:lnTo>
                  <a:lnTo>
                    <a:pt x="1752" y="494394"/>
                  </a:lnTo>
                  <a:lnTo>
                    <a:pt x="1945" y="495134"/>
                  </a:lnTo>
                  <a:lnTo>
                    <a:pt x="2152" y="495840"/>
                  </a:lnTo>
                  <a:lnTo>
                    <a:pt x="2359" y="496513"/>
                  </a:lnTo>
                  <a:lnTo>
                    <a:pt x="2580" y="497119"/>
                  </a:lnTo>
                  <a:lnTo>
                    <a:pt x="2802" y="497691"/>
                  </a:lnTo>
                  <a:lnTo>
                    <a:pt x="3038" y="498195"/>
                  </a:lnTo>
                  <a:lnTo>
                    <a:pt x="3275" y="498666"/>
                  </a:lnTo>
                  <a:lnTo>
                    <a:pt x="3526" y="499104"/>
                  </a:lnTo>
                  <a:lnTo>
                    <a:pt x="3777" y="499474"/>
                  </a:lnTo>
                  <a:lnTo>
                    <a:pt x="4036" y="499777"/>
                  </a:lnTo>
                  <a:lnTo>
                    <a:pt x="4295" y="500046"/>
                  </a:lnTo>
                  <a:lnTo>
                    <a:pt x="4568" y="500248"/>
                  </a:lnTo>
                  <a:lnTo>
                    <a:pt x="4842" y="500382"/>
                  </a:lnTo>
                  <a:lnTo>
                    <a:pt x="5115" y="500483"/>
                  </a:lnTo>
                  <a:lnTo>
                    <a:pt x="5396" y="500517"/>
                  </a:lnTo>
                  <a:lnTo>
                    <a:pt x="5677" y="500483"/>
                  </a:lnTo>
                  <a:lnTo>
                    <a:pt x="5950" y="500382"/>
                  </a:lnTo>
                  <a:lnTo>
                    <a:pt x="6216" y="500248"/>
                  </a:lnTo>
                  <a:lnTo>
                    <a:pt x="6482" y="500046"/>
                  </a:lnTo>
                  <a:lnTo>
                    <a:pt x="6741" y="499777"/>
                  </a:lnTo>
                  <a:lnTo>
                    <a:pt x="7000" y="499474"/>
                  </a:lnTo>
                  <a:lnTo>
                    <a:pt x="7251" y="499104"/>
                  </a:lnTo>
                  <a:lnTo>
                    <a:pt x="7495" y="498666"/>
                  </a:lnTo>
                  <a:lnTo>
                    <a:pt x="7731" y="498195"/>
                  </a:lnTo>
                  <a:lnTo>
                    <a:pt x="7968" y="497691"/>
                  </a:lnTo>
                  <a:lnTo>
                    <a:pt x="8190" y="497119"/>
                  </a:lnTo>
                  <a:lnTo>
                    <a:pt x="8411" y="496513"/>
                  </a:lnTo>
                  <a:lnTo>
                    <a:pt x="8618" y="495840"/>
                  </a:lnTo>
                  <a:lnTo>
                    <a:pt x="8825" y="495134"/>
                  </a:lnTo>
                  <a:lnTo>
                    <a:pt x="9025" y="494394"/>
                  </a:lnTo>
                  <a:lnTo>
                    <a:pt x="9209" y="493620"/>
                  </a:lnTo>
                  <a:lnTo>
                    <a:pt x="9387" y="492813"/>
                  </a:lnTo>
                  <a:lnTo>
                    <a:pt x="9557" y="491972"/>
                  </a:lnTo>
                  <a:lnTo>
                    <a:pt x="9719" y="491063"/>
                  </a:lnTo>
                  <a:lnTo>
                    <a:pt x="9867" y="490155"/>
                  </a:lnTo>
                  <a:lnTo>
                    <a:pt x="10008" y="489179"/>
                  </a:lnTo>
                  <a:lnTo>
                    <a:pt x="10141" y="488204"/>
                  </a:lnTo>
                  <a:lnTo>
                    <a:pt x="10259" y="487195"/>
                  </a:lnTo>
                  <a:lnTo>
                    <a:pt x="10370" y="486152"/>
                  </a:lnTo>
                  <a:lnTo>
                    <a:pt x="10466" y="485075"/>
                  </a:lnTo>
                  <a:lnTo>
                    <a:pt x="10554" y="483965"/>
                  </a:lnTo>
                  <a:lnTo>
                    <a:pt x="10621" y="482855"/>
                  </a:lnTo>
                  <a:lnTo>
                    <a:pt x="10687" y="481711"/>
                  </a:lnTo>
                  <a:lnTo>
                    <a:pt x="10732" y="480534"/>
                  </a:lnTo>
                  <a:lnTo>
                    <a:pt x="10769" y="479356"/>
                  </a:lnTo>
                  <a:lnTo>
                    <a:pt x="10791" y="478179"/>
                  </a:lnTo>
                  <a:lnTo>
                    <a:pt x="10798" y="476934"/>
                  </a:lnTo>
                  <a:lnTo>
                    <a:pt x="10791" y="475757"/>
                  </a:lnTo>
                  <a:lnTo>
                    <a:pt x="10769" y="474579"/>
                  </a:lnTo>
                  <a:lnTo>
                    <a:pt x="10732" y="473402"/>
                  </a:lnTo>
                  <a:lnTo>
                    <a:pt x="10687" y="472258"/>
                  </a:lnTo>
                  <a:lnTo>
                    <a:pt x="10621" y="471148"/>
                  </a:lnTo>
                  <a:lnTo>
                    <a:pt x="10554" y="470038"/>
                  </a:lnTo>
                  <a:lnTo>
                    <a:pt x="10466" y="468961"/>
                  </a:lnTo>
                  <a:lnTo>
                    <a:pt x="10370" y="467918"/>
                  </a:lnTo>
                  <a:lnTo>
                    <a:pt x="10259" y="466875"/>
                  </a:lnTo>
                  <a:lnTo>
                    <a:pt x="10141" y="465900"/>
                  </a:lnTo>
                  <a:lnTo>
                    <a:pt x="10008" y="464924"/>
                  </a:lnTo>
                  <a:lnTo>
                    <a:pt x="9867" y="463982"/>
                  </a:lnTo>
                  <a:lnTo>
                    <a:pt x="9719" y="463074"/>
                  </a:lnTo>
                  <a:lnTo>
                    <a:pt x="9557" y="462199"/>
                  </a:lnTo>
                  <a:lnTo>
                    <a:pt x="9387" y="461358"/>
                  </a:lnTo>
                  <a:lnTo>
                    <a:pt x="9209" y="460551"/>
                  </a:lnTo>
                  <a:lnTo>
                    <a:pt x="9025" y="459811"/>
                  </a:lnTo>
                  <a:lnTo>
                    <a:pt x="8825" y="459070"/>
                  </a:lnTo>
                  <a:lnTo>
                    <a:pt x="8618" y="458398"/>
                  </a:lnTo>
                  <a:lnTo>
                    <a:pt x="8411" y="457758"/>
                  </a:lnTo>
                  <a:lnTo>
                    <a:pt x="8190" y="457153"/>
                  </a:lnTo>
                  <a:lnTo>
                    <a:pt x="7968" y="456615"/>
                  </a:lnTo>
                  <a:lnTo>
                    <a:pt x="7731" y="456110"/>
                  </a:lnTo>
                  <a:lnTo>
                    <a:pt x="7495" y="455639"/>
                  </a:lnTo>
                  <a:lnTo>
                    <a:pt x="7251" y="455235"/>
                  </a:lnTo>
                  <a:lnTo>
                    <a:pt x="7000" y="454865"/>
                  </a:lnTo>
                  <a:lnTo>
                    <a:pt x="6741" y="454562"/>
                  </a:lnTo>
                  <a:lnTo>
                    <a:pt x="6482" y="454293"/>
                  </a:lnTo>
                  <a:lnTo>
                    <a:pt x="6216" y="454092"/>
                  </a:lnTo>
                  <a:lnTo>
                    <a:pt x="5950" y="453957"/>
                  </a:lnTo>
                  <a:lnTo>
                    <a:pt x="5677" y="453856"/>
                  </a:lnTo>
                  <a:lnTo>
                    <a:pt x="5396" y="453822"/>
                  </a:lnTo>
                  <a:close/>
                  <a:moveTo>
                    <a:pt x="5115" y="567059"/>
                  </a:moveTo>
                  <a:lnTo>
                    <a:pt x="4842" y="567160"/>
                  </a:lnTo>
                  <a:lnTo>
                    <a:pt x="4568" y="567328"/>
                  </a:lnTo>
                  <a:lnTo>
                    <a:pt x="4295" y="567530"/>
                  </a:lnTo>
                  <a:lnTo>
                    <a:pt x="4036" y="567766"/>
                  </a:lnTo>
                  <a:lnTo>
                    <a:pt x="3777" y="568102"/>
                  </a:lnTo>
                  <a:lnTo>
                    <a:pt x="3526" y="568472"/>
                  </a:lnTo>
                  <a:lnTo>
                    <a:pt x="3275" y="568876"/>
                  </a:lnTo>
                  <a:lnTo>
                    <a:pt x="3038" y="569347"/>
                  </a:lnTo>
                  <a:lnTo>
                    <a:pt x="2802" y="569885"/>
                  </a:lnTo>
                  <a:lnTo>
                    <a:pt x="2580" y="570423"/>
                  </a:lnTo>
                  <a:lnTo>
                    <a:pt x="2359" y="571029"/>
                  </a:lnTo>
                  <a:lnTo>
                    <a:pt x="2152" y="571702"/>
                  </a:lnTo>
                  <a:lnTo>
                    <a:pt x="1945" y="572408"/>
                  </a:lnTo>
                  <a:lnTo>
                    <a:pt x="1752" y="573115"/>
                  </a:lnTo>
                  <a:lnTo>
                    <a:pt x="1568" y="573889"/>
                  </a:lnTo>
                  <a:lnTo>
                    <a:pt x="1390" y="574730"/>
                  </a:lnTo>
                  <a:lnTo>
                    <a:pt x="1220" y="575571"/>
                  </a:lnTo>
                  <a:lnTo>
                    <a:pt x="1058" y="576445"/>
                  </a:lnTo>
                  <a:lnTo>
                    <a:pt x="910" y="577354"/>
                  </a:lnTo>
                  <a:lnTo>
                    <a:pt x="770" y="578296"/>
                  </a:lnTo>
                  <a:lnTo>
                    <a:pt x="644" y="579271"/>
                  </a:lnTo>
                  <a:lnTo>
                    <a:pt x="526" y="580280"/>
                  </a:lnTo>
                  <a:lnTo>
                    <a:pt x="415" y="581323"/>
                  </a:lnTo>
                  <a:lnTo>
                    <a:pt x="326" y="582400"/>
                  </a:lnTo>
                  <a:lnTo>
                    <a:pt x="237" y="583476"/>
                  </a:lnTo>
                  <a:lnTo>
                    <a:pt x="171" y="584586"/>
                  </a:lnTo>
                  <a:lnTo>
                    <a:pt x="112" y="585697"/>
                  </a:lnTo>
                  <a:lnTo>
                    <a:pt x="60" y="586840"/>
                  </a:lnTo>
                  <a:lnTo>
                    <a:pt x="31" y="588018"/>
                  </a:lnTo>
                  <a:lnTo>
                    <a:pt x="8" y="589195"/>
                  </a:lnTo>
                  <a:lnTo>
                    <a:pt x="1" y="590373"/>
                  </a:lnTo>
                  <a:lnTo>
                    <a:pt x="8" y="591618"/>
                  </a:lnTo>
                  <a:lnTo>
                    <a:pt x="31" y="592795"/>
                  </a:lnTo>
                  <a:lnTo>
                    <a:pt x="60" y="593972"/>
                  </a:lnTo>
                  <a:lnTo>
                    <a:pt x="112" y="595150"/>
                  </a:lnTo>
                  <a:lnTo>
                    <a:pt x="171" y="596294"/>
                  </a:lnTo>
                  <a:lnTo>
                    <a:pt x="237" y="597404"/>
                  </a:lnTo>
                  <a:lnTo>
                    <a:pt x="326" y="598480"/>
                  </a:lnTo>
                  <a:lnTo>
                    <a:pt x="415" y="599557"/>
                  </a:lnTo>
                  <a:lnTo>
                    <a:pt x="526" y="600600"/>
                  </a:lnTo>
                  <a:lnTo>
                    <a:pt x="644" y="601609"/>
                  </a:lnTo>
                  <a:lnTo>
                    <a:pt x="770" y="602585"/>
                  </a:lnTo>
                  <a:lnTo>
                    <a:pt x="910" y="603527"/>
                  </a:lnTo>
                  <a:lnTo>
                    <a:pt x="1058" y="604435"/>
                  </a:lnTo>
                  <a:lnTo>
                    <a:pt x="1220" y="605310"/>
                  </a:lnTo>
                  <a:lnTo>
                    <a:pt x="1390" y="606151"/>
                  </a:lnTo>
                  <a:lnTo>
                    <a:pt x="1568" y="606958"/>
                  </a:lnTo>
                  <a:lnTo>
                    <a:pt x="1752" y="607732"/>
                  </a:lnTo>
                  <a:lnTo>
                    <a:pt x="1945" y="608472"/>
                  </a:lnTo>
                  <a:lnTo>
                    <a:pt x="2152" y="609145"/>
                  </a:lnTo>
                  <a:lnTo>
                    <a:pt x="2359" y="609784"/>
                  </a:lnTo>
                  <a:lnTo>
                    <a:pt x="2580" y="610389"/>
                  </a:lnTo>
                  <a:lnTo>
                    <a:pt x="2802" y="610961"/>
                  </a:lnTo>
                  <a:lnTo>
                    <a:pt x="3038" y="611466"/>
                  </a:lnTo>
                  <a:lnTo>
                    <a:pt x="3275" y="611937"/>
                  </a:lnTo>
                  <a:lnTo>
                    <a:pt x="3526" y="612341"/>
                  </a:lnTo>
                  <a:lnTo>
                    <a:pt x="3777" y="612711"/>
                  </a:lnTo>
                  <a:lnTo>
                    <a:pt x="4036" y="613013"/>
                  </a:lnTo>
                  <a:lnTo>
                    <a:pt x="4295" y="613249"/>
                  </a:lnTo>
                  <a:lnTo>
                    <a:pt x="4568" y="613451"/>
                  </a:lnTo>
                  <a:lnTo>
                    <a:pt x="4842" y="613619"/>
                  </a:lnTo>
                  <a:lnTo>
                    <a:pt x="5115" y="613686"/>
                  </a:lnTo>
                  <a:lnTo>
                    <a:pt x="5396" y="613720"/>
                  </a:lnTo>
                  <a:lnTo>
                    <a:pt x="5677" y="613686"/>
                  </a:lnTo>
                  <a:lnTo>
                    <a:pt x="5950" y="613619"/>
                  </a:lnTo>
                  <a:lnTo>
                    <a:pt x="6216" y="613451"/>
                  </a:lnTo>
                  <a:lnTo>
                    <a:pt x="6482" y="613249"/>
                  </a:lnTo>
                  <a:lnTo>
                    <a:pt x="6741" y="613013"/>
                  </a:lnTo>
                  <a:lnTo>
                    <a:pt x="7000" y="612711"/>
                  </a:lnTo>
                  <a:lnTo>
                    <a:pt x="7251" y="612341"/>
                  </a:lnTo>
                  <a:lnTo>
                    <a:pt x="7495" y="611937"/>
                  </a:lnTo>
                  <a:lnTo>
                    <a:pt x="7731" y="611466"/>
                  </a:lnTo>
                  <a:lnTo>
                    <a:pt x="7968" y="610961"/>
                  </a:lnTo>
                  <a:lnTo>
                    <a:pt x="8190" y="610389"/>
                  </a:lnTo>
                  <a:lnTo>
                    <a:pt x="8411" y="609784"/>
                  </a:lnTo>
                  <a:lnTo>
                    <a:pt x="8618" y="609145"/>
                  </a:lnTo>
                  <a:lnTo>
                    <a:pt x="8825" y="608472"/>
                  </a:lnTo>
                  <a:lnTo>
                    <a:pt x="9025" y="607732"/>
                  </a:lnTo>
                  <a:lnTo>
                    <a:pt x="9209" y="606958"/>
                  </a:lnTo>
                  <a:lnTo>
                    <a:pt x="9387" y="606151"/>
                  </a:lnTo>
                  <a:lnTo>
                    <a:pt x="9557" y="605310"/>
                  </a:lnTo>
                  <a:lnTo>
                    <a:pt x="9719" y="604435"/>
                  </a:lnTo>
                  <a:lnTo>
                    <a:pt x="9867" y="603527"/>
                  </a:lnTo>
                  <a:lnTo>
                    <a:pt x="10008" y="602585"/>
                  </a:lnTo>
                  <a:lnTo>
                    <a:pt x="10141" y="601609"/>
                  </a:lnTo>
                  <a:lnTo>
                    <a:pt x="10259" y="600600"/>
                  </a:lnTo>
                  <a:lnTo>
                    <a:pt x="10370" y="599557"/>
                  </a:lnTo>
                  <a:lnTo>
                    <a:pt x="10466" y="598480"/>
                  </a:lnTo>
                  <a:lnTo>
                    <a:pt x="10554" y="597404"/>
                  </a:lnTo>
                  <a:lnTo>
                    <a:pt x="10621" y="596294"/>
                  </a:lnTo>
                  <a:lnTo>
                    <a:pt x="10687" y="595150"/>
                  </a:lnTo>
                  <a:lnTo>
                    <a:pt x="10732" y="593972"/>
                  </a:lnTo>
                  <a:lnTo>
                    <a:pt x="10769" y="592795"/>
                  </a:lnTo>
                  <a:lnTo>
                    <a:pt x="10791" y="591618"/>
                  </a:lnTo>
                  <a:lnTo>
                    <a:pt x="10798" y="590373"/>
                  </a:lnTo>
                  <a:lnTo>
                    <a:pt x="10791" y="589195"/>
                  </a:lnTo>
                  <a:lnTo>
                    <a:pt x="10769" y="588018"/>
                  </a:lnTo>
                  <a:lnTo>
                    <a:pt x="10732" y="586840"/>
                  </a:lnTo>
                  <a:lnTo>
                    <a:pt x="10687" y="585697"/>
                  </a:lnTo>
                  <a:lnTo>
                    <a:pt x="10621" y="584586"/>
                  </a:lnTo>
                  <a:lnTo>
                    <a:pt x="10554" y="583476"/>
                  </a:lnTo>
                  <a:lnTo>
                    <a:pt x="10466" y="582400"/>
                  </a:lnTo>
                  <a:lnTo>
                    <a:pt x="10370" y="581323"/>
                  </a:lnTo>
                  <a:lnTo>
                    <a:pt x="10259" y="580280"/>
                  </a:lnTo>
                  <a:lnTo>
                    <a:pt x="10141" y="579271"/>
                  </a:lnTo>
                  <a:lnTo>
                    <a:pt x="10008" y="578296"/>
                  </a:lnTo>
                  <a:lnTo>
                    <a:pt x="9867" y="577354"/>
                  </a:lnTo>
                  <a:lnTo>
                    <a:pt x="9719" y="576445"/>
                  </a:lnTo>
                  <a:lnTo>
                    <a:pt x="9557" y="575571"/>
                  </a:lnTo>
                  <a:lnTo>
                    <a:pt x="9387" y="574730"/>
                  </a:lnTo>
                  <a:lnTo>
                    <a:pt x="9209" y="573889"/>
                  </a:lnTo>
                  <a:lnTo>
                    <a:pt x="9025" y="573115"/>
                  </a:lnTo>
                  <a:lnTo>
                    <a:pt x="8825" y="572408"/>
                  </a:lnTo>
                  <a:lnTo>
                    <a:pt x="8618" y="571702"/>
                  </a:lnTo>
                  <a:lnTo>
                    <a:pt x="8411" y="571029"/>
                  </a:lnTo>
                  <a:lnTo>
                    <a:pt x="8190" y="570423"/>
                  </a:lnTo>
                  <a:lnTo>
                    <a:pt x="7968" y="569885"/>
                  </a:lnTo>
                  <a:lnTo>
                    <a:pt x="7731" y="569347"/>
                  </a:lnTo>
                  <a:lnTo>
                    <a:pt x="7495" y="568876"/>
                  </a:lnTo>
                  <a:lnTo>
                    <a:pt x="7251" y="568472"/>
                  </a:lnTo>
                  <a:lnTo>
                    <a:pt x="7000" y="568102"/>
                  </a:lnTo>
                  <a:lnTo>
                    <a:pt x="6741" y="567766"/>
                  </a:lnTo>
                  <a:lnTo>
                    <a:pt x="6482" y="567530"/>
                  </a:lnTo>
                  <a:lnTo>
                    <a:pt x="6216" y="567328"/>
                  </a:lnTo>
                  <a:lnTo>
                    <a:pt x="5950" y="567160"/>
                  </a:lnTo>
                  <a:lnTo>
                    <a:pt x="5677"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8"/>
            <p:cNvSpPr/>
            <p:nvPr/>
          </p:nvSpPr>
          <p:spPr>
            <a:xfrm>
              <a:off x="2244887" y="931941"/>
              <a:ext cx="30377" cy="405055"/>
            </a:xfrm>
            <a:custGeom>
              <a:avLst/>
              <a:gdLst/>
              <a:ahLst/>
              <a:cxnLst/>
              <a:rect l="l" t="t" r="r" b="b"/>
              <a:pathLst>
                <a:path w="10791" h="613720" extrusionOk="0">
                  <a:moveTo>
                    <a:pt x="5395" y="0"/>
                  </a:moveTo>
                  <a:lnTo>
                    <a:pt x="5114" y="34"/>
                  </a:lnTo>
                  <a:lnTo>
                    <a:pt x="4841" y="135"/>
                  </a:lnTo>
                  <a:lnTo>
                    <a:pt x="4568" y="269"/>
                  </a:lnTo>
                  <a:lnTo>
                    <a:pt x="4294" y="471"/>
                  </a:lnTo>
                  <a:lnTo>
                    <a:pt x="4035" y="740"/>
                  </a:lnTo>
                  <a:lnTo>
                    <a:pt x="3777" y="1043"/>
                  </a:lnTo>
                  <a:lnTo>
                    <a:pt x="3526" y="1413"/>
                  </a:lnTo>
                  <a:lnTo>
                    <a:pt x="3274" y="1850"/>
                  </a:lnTo>
                  <a:lnTo>
                    <a:pt x="3038" y="2321"/>
                  </a:lnTo>
                  <a:lnTo>
                    <a:pt x="2801" y="2826"/>
                  </a:lnTo>
                  <a:lnTo>
                    <a:pt x="2580" y="3398"/>
                  </a:lnTo>
                  <a:lnTo>
                    <a:pt x="2358" y="4003"/>
                  </a:lnTo>
                  <a:lnTo>
                    <a:pt x="2151" y="4643"/>
                  </a:lnTo>
                  <a:lnTo>
                    <a:pt x="1944" y="5349"/>
                  </a:lnTo>
                  <a:lnTo>
                    <a:pt x="1752" y="6089"/>
                  </a:lnTo>
                  <a:lnTo>
                    <a:pt x="1560" y="6863"/>
                  </a:lnTo>
                  <a:lnTo>
                    <a:pt x="1382" y="7670"/>
                  </a:lnTo>
                  <a:lnTo>
                    <a:pt x="1220" y="8511"/>
                  </a:lnTo>
                  <a:lnTo>
                    <a:pt x="1057" y="9420"/>
                  </a:lnTo>
                  <a:lnTo>
                    <a:pt x="909" y="10328"/>
                  </a:lnTo>
                  <a:lnTo>
                    <a:pt x="769" y="11270"/>
                  </a:lnTo>
                  <a:lnTo>
                    <a:pt x="643" y="12245"/>
                  </a:lnTo>
                  <a:lnTo>
                    <a:pt x="525" y="13255"/>
                  </a:lnTo>
                  <a:lnTo>
                    <a:pt x="414" y="14298"/>
                  </a:lnTo>
                  <a:lnTo>
                    <a:pt x="318" y="15340"/>
                  </a:lnTo>
                  <a:lnTo>
                    <a:pt x="237" y="16417"/>
                  </a:lnTo>
                  <a:lnTo>
                    <a:pt x="163" y="17527"/>
                  </a:lnTo>
                  <a:lnTo>
                    <a:pt x="104" y="18671"/>
                  </a:lnTo>
                  <a:lnTo>
                    <a:pt x="59" y="19815"/>
                  </a:lnTo>
                  <a:lnTo>
                    <a:pt x="30" y="20959"/>
                  </a:lnTo>
                  <a:lnTo>
                    <a:pt x="8" y="22136"/>
                  </a:lnTo>
                  <a:lnTo>
                    <a:pt x="0" y="23347"/>
                  </a:lnTo>
                  <a:lnTo>
                    <a:pt x="8" y="24558"/>
                  </a:lnTo>
                  <a:lnTo>
                    <a:pt x="30" y="25736"/>
                  </a:lnTo>
                  <a:lnTo>
                    <a:pt x="59" y="26879"/>
                  </a:lnTo>
                  <a:lnTo>
                    <a:pt x="104" y="28023"/>
                  </a:lnTo>
                  <a:lnTo>
                    <a:pt x="163" y="29167"/>
                  </a:lnTo>
                  <a:lnTo>
                    <a:pt x="237" y="30277"/>
                  </a:lnTo>
                  <a:lnTo>
                    <a:pt x="318" y="31354"/>
                  </a:lnTo>
                  <a:lnTo>
                    <a:pt x="414" y="32397"/>
                  </a:lnTo>
                  <a:lnTo>
                    <a:pt x="525" y="33440"/>
                  </a:lnTo>
                  <a:lnTo>
                    <a:pt x="643" y="34449"/>
                  </a:lnTo>
                  <a:lnTo>
                    <a:pt x="769" y="35424"/>
                  </a:lnTo>
                  <a:lnTo>
                    <a:pt x="909" y="36366"/>
                  </a:lnTo>
                  <a:lnTo>
                    <a:pt x="1057" y="37275"/>
                  </a:lnTo>
                  <a:lnTo>
                    <a:pt x="1220" y="38183"/>
                  </a:lnTo>
                  <a:lnTo>
                    <a:pt x="1382" y="39024"/>
                  </a:lnTo>
                  <a:lnTo>
                    <a:pt x="1560" y="39831"/>
                  </a:lnTo>
                  <a:lnTo>
                    <a:pt x="1752" y="40605"/>
                  </a:lnTo>
                  <a:lnTo>
                    <a:pt x="1944" y="41345"/>
                  </a:lnTo>
                  <a:lnTo>
                    <a:pt x="2151" y="42052"/>
                  </a:lnTo>
                  <a:lnTo>
                    <a:pt x="2358" y="42691"/>
                  </a:lnTo>
                  <a:lnTo>
                    <a:pt x="2580" y="43296"/>
                  </a:lnTo>
                  <a:lnTo>
                    <a:pt x="2801" y="43868"/>
                  </a:lnTo>
                  <a:lnTo>
                    <a:pt x="3038" y="44373"/>
                  </a:lnTo>
                  <a:lnTo>
                    <a:pt x="3274" y="44844"/>
                  </a:lnTo>
                  <a:lnTo>
                    <a:pt x="3526" y="45281"/>
                  </a:lnTo>
                  <a:lnTo>
                    <a:pt x="3777" y="45651"/>
                  </a:lnTo>
                  <a:lnTo>
                    <a:pt x="4035" y="45954"/>
                  </a:lnTo>
                  <a:lnTo>
                    <a:pt x="4294" y="46223"/>
                  </a:lnTo>
                  <a:lnTo>
                    <a:pt x="4568" y="46425"/>
                  </a:lnTo>
                  <a:lnTo>
                    <a:pt x="4841" y="46560"/>
                  </a:lnTo>
                  <a:lnTo>
                    <a:pt x="5114" y="46661"/>
                  </a:lnTo>
                  <a:lnTo>
                    <a:pt x="5395" y="46694"/>
                  </a:lnTo>
                  <a:lnTo>
                    <a:pt x="5676" y="46661"/>
                  </a:lnTo>
                  <a:lnTo>
                    <a:pt x="5950" y="46560"/>
                  </a:lnTo>
                  <a:lnTo>
                    <a:pt x="6216" y="46425"/>
                  </a:lnTo>
                  <a:lnTo>
                    <a:pt x="6482" y="46223"/>
                  </a:lnTo>
                  <a:lnTo>
                    <a:pt x="6740" y="45954"/>
                  </a:lnTo>
                  <a:lnTo>
                    <a:pt x="6999" y="45651"/>
                  </a:lnTo>
                  <a:lnTo>
                    <a:pt x="7250" y="45281"/>
                  </a:lnTo>
                  <a:lnTo>
                    <a:pt x="7494" y="44844"/>
                  </a:lnTo>
                  <a:lnTo>
                    <a:pt x="7731" y="44373"/>
                  </a:lnTo>
                  <a:lnTo>
                    <a:pt x="7960" y="43868"/>
                  </a:lnTo>
                  <a:lnTo>
                    <a:pt x="8189" y="43296"/>
                  </a:lnTo>
                  <a:lnTo>
                    <a:pt x="8411" y="42691"/>
                  </a:lnTo>
                  <a:lnTo>
                    <a:pt x="8618" y="42052"/>
                  </a:lnTo>
                  <a:lnTo>
                    <a:pt x="8824" y="41345"/>
                  </a:lnTo>
                  <a:lnTo>
                    <a:pt x="9017" y="40605"/>
                  </a:lnTo>
                  <a:lnTo>
                    <a:pt x="9209" y="39831"/>
                  </a:lnTo>
                  <a:lnTo>
                    <a:pt x="9386" y="39024"/>
                  </a:lnTo>
                  <a:lnTo>
                    <a:pt x="9556" y="38183"/>
                  </a:lnTo>
                  <a:lnTo>
                    <a:pt x="9719" y="37275"/>
                  </a:lnTo>
                  <a:lnTo>
                    <a:pt x="9867" y="36366"/>
                  </a:lnTo>
                  <a:lnTo>
                    <a:pt x="10007" y="35424"/>
                  </a:lnTo>
                  <a:lnTo>
                    <a:pt x="10140" y="34449"/>
                  </a:lnTo>
                  <a:lnTo>
                    <a:pt x="10258" y="33440"/>
                  </a:lnTo>
                  <a:lnTo>
                    <a:pt x="10369" y="32397"/>
                  </a:lnTo>
                  <a:lnTo>
                    <a:pt x="10465" y="31354"/>
                  </a:lnTo>
                  <a:lnTo>
                    <a:pt x="10546" y="30277"/>
                  </a:lnTo>
                  <a:lnTo>
                    <a:pt x="10620" y="29167"/>
                  </a:lnTo>
                  <a:lnTo>
                    <a:pt x="10687" y="28023"/>
                  </a:lnTo>
                  <a:lnTo>
                    <a:pt x="10731" y="26879"/>
                  </a:lnTo>
                  <a:lnTo>
                    <a:pt x="10768" y="25736"/>
                  </a:lnTo>
                  <a:lnTo>
                    <a:pt x="10790" y="24558"/>
                  </a:lnTo>
                  <a:lnTo>
                    <a:pt x="10790" y="23347"/>
                  </a:lnTo>
                  <a:lnTo>
                    <a:pt x="10790" y="22136"/>
                  </a:lnTo>
                  <a:lnTo>
                    <a:pt x="10768" y="20959"/>
                  </a:lnTo>
                  <a:lnTo>
                    <a:pt x="10731" y="19815"/>
                  </a:lnTo>
                  <a:lnTo>
                    <a:pt x="10687" y="18671"/>
                  </a:lnTo>
                  <a:lnTo>
                    <a:pt x="10620" y="17527"/>
                  </a:lnTo>
                  <a:lnTo>
                    <a:pt x="10546" y="16417"/>
                  </a:lnTo>
                  <a:lnTo>
                    <a:pt x="10465" y="15340"/>
                  </a:lnTo>
                  <a:lnTo>
                    <a:pt x="10369" y="14298"/>
                  </a:lnTo>
                  <a:lnTo>
                    <a:pt x="10258" y="13255"/>
                  </a:lnTo>
                  <a:lnTo>
                    <a:pt x="10140" y="12245"/>
                  </a:lnTo>
                  <a:lnTo>
                    <a:pt x="10007" y="11270"/>
                  </a:lnTo>
                  <a:lnTo>
                    <a:pt x="9867" y="10328"/>
                  </a:lnTo>
                  <a:lnTo>
                    <a:pt x="9719" y="9420"/>
                  </a:lnTo>
                  <a:lnTo>
                    <a:pt x="9556" y="8511"/>
                  </a:lnTo>
                  <a:lnTo>
                    <a:pt x="9386" y="7670"/>
                  </a:lnTo>
                  <a:lnTo>
                    <a:pt x="9209" y="6863"/>
                  </a:lnTo>
                  <a:lnTo>
                    <a:pt x="9017" y="6089"/>
                  </a:lnTo>
                  <a:lnTo>
                    <a:pt x="8824" y="5349"/>
                  </a:lnTo>
                  <a:lnTo>
                    <a:pt x="8618" y="4643"/>
                  </a:lnTo>
                  <a:lnTo>
                    <a:pt x="8411" y="4003"/>
                  </a:lnTo>
                  <a:lnTo>
                    <a:pt x="8189" y="3398"/>
                  </a:lnTo>
                  <a:lnTo>
                    <a:pt x="7960" y="2826"/>
                  </a:lnTo>
                  <a:lnTo>
                    <a:pt x="7731" y="2321"/>
                  </a:lnTo>
                  <a:lnTo>
                    <a:pt x="7494" y="1850"/>
                  </a:lnTo>
                  <a:lnTo>
                    <a:pt x="7250" y="1413"/>
                  </a:lnTo>
                  <a:lnTo>
                    <a:pt x="6999" y="1043"/>
                  </a:lnTo>
                  <a:lnTo>
                    <a:pt x="6740" y="740"/>
                  </a:lnTo>
                  <a:lnTo>
                    <a:pt x="6482" y="471"/>
                  </a:lnTo>
                  <a:lnTo>
                    <a:pt x="6216" y="269"/>
                  </a:lnTo>
                  <a:lnTo>
                    <a:pt x="5950" y="135"/>
                  </a:lnTo>
                  <a:lnTo>
                    <a:pt x="5676" y="34"/>
                  </a:lnTo>
                  <a:lnTo>
                    <a:pt x="5395" y="0"/>
                  </a:lnTo>
                  <a:close/>
                  <a:moveTo>
                    <a:pt x="5395" y="113472"/>
                  </a:moveTo>
                  <a:lnTo>
                    <a:pt x="5114" y="113506"/>
                  </a:lnTo>
                  <a:lnTo>
                    <a:pt x="4841" y="113573"/>
                  </a:lnTo>
                  <a:lnTo>
                    <a:pt x="4568" y="113742"/>
                  </a:lnTo>
                  <a:lnTo>
                    <a:pt x="4294" y="113943"/>
                  </a:lnTo>
                  <a:lnTo>
                    <a:pt x="4035" y="114213"/>
                  </a:lnTo>
                  <a:lnTo>
                    <a:pt x="3777" y="114515"/>
                  </a:lnTo>
                  <a:lnTo>
                    <a:pt x="3526" y="114885"/>
                  </a:lnTo>
                  <a:lnTo>
                    <a:pt x="3274" y="115323"/>
                  </a:lnTo>
                  <a:lnTo>
                    <a:pt x="3038" y="115794"/>
                  </a:lnTo>
                  <a:lnTo>
                    <a:pt x="2801" y="116298"/>
                  </a:lnTo>
                  <a:lnTo>
                    <a:pt x="2580" y="116870"/>
                  </a:lnTo>
                  <a:lnTo>
                    <a:pt x="2358" y="117476"/>
                  </a:lnTo>
                  <a:lnTo>
                    <a:pt x="2151" y="118115"/>
                  </a:lnTo>
                  <a:lnTo>
                    <a:pt x="1944" y="118821"/>
                  </a:lnTo>
                  <a:lnTo>
                    <a:pt x="1752" y="119562"/>
                  </a:lnTo>
                  <a:lnTo>
                    <a:pt x="1560" y="120335"/>
                  </a:lnTo>
                  <a:lnTo>
                    <a:pt x="1382" y="121143"/>
                  </a:lnTo>
                  <a:lnTo>
                    <a:pt x="1220" y="121984"/>
                  </a:lnTo>
                  <a:lnTo>
                    <a:pt x="1057" y="122858"/>
                  </a:lnTo>
                  <a:lnTo>
                    <a:pt x="909" y="123800"/>
                  </a:lnTo>
                  <a:lnTo>
                    <a:pt x="769" y="124742"/>
                  </a:lnTo>
                  <a:lnTo>
                    <a:pt x="643" y="125718"/>
                  </a:lnTo>
                  <a:lnTo>
                    <a:pt x="525" y="126727"/>
                  </a:lnTo>
                  <a:lnTo>
                    <a:pt x="414" y="127736"/>
                  </a:lnTo>
                  <a:lnTo>
                    <a:pt x="318" y="128813"/>
                  </a:lnTo>
                  <a:lnTo>
                    <a:pt x="237" y="129889"/>
                  </a:lnTo>
                  <a:lnTo>
                    <a:pt x="163" y="131000"/>
                  </a:lnTo>
                  <a:lnTo>
                    <a:pt x="104" y="132110"/>
                  </a:lnTo>
                  <a:lnTo>
                    <a:pt x="59" y="133254"/>
                  </a:lnTo>
                  <a:lnTo>
                    <a:pt x="30" y="134431"/>
                  </a:lnTo>
                  <a:lnTo>
                    <a:pt x="8" y="135608"/>
                  </a:lnTo>
                  <a:lnTo>
                    <a:pt x="0" y="136820"/>
                  </a:lnTo>
                  <a:lnTo>
                    <a:pt x="8" y="137997"/>
                  </a:lnTo>
                  <a:lnTo>
                    <a:pt x="30" y="139174"/>
                  </a:lnTo>
                  <a:lnTo>
                    <a:pt x="59" y="140352"/>
                  </a:lnTo>
                  <a:lnTo>
                    <a:pt x="104" y="141496"/>
                  </a:lnTo>
                  <a:lnTo>
                    <a:pt x="163" y="142640"/>
                  </a:lnTo>
                  <a:lnTo>
                    <a:pt x="237" y="143716"/>
                  </a:lnTo>
                  <a:lnTo>
                    <a:pt x="318" y="144826"/>
                  </a:lnTo>
                  <a:lnTo>
                    <a:pt x="414" y="145869"/>
                  </a:lnTo>
                  <a:lnTo>
                    <a:pt x="525" y="146912"/>
                  </a:lnTo>
                  <a:lnTo>
                    <a:pt x="643" y="147921"/>
                  </a:lnTo>
                  <a:lnTo>
                    <a:pt x="769" y="148897"/>
                  </a:lnTo>
                  <a:lnTo>
                    <a:pt x="909" y="149839"/>
                  </a:lnTo>
                  <a:lnTo>
                    <a:pt x="1057" y="150747"/>
                  </a:lnTo>
                  <a:lnTo>
                    <a:pt x="1220" y="151622"/>
                  </a:lnTo>
                  <a:lnTo>
                    <a:pt x="1382" y="152496"/>
                  </a:lnTo>
                  <a:lnTo>
                    <a:pt x="1560" y="153304"/>
                  </a:lnTo>
                  <a:lnTo>
                    <a:pt x="1752" y="154078"/>
                  </a:lnTo>
                  <a:lnTo>
                    <a:pt x="1944" y="154818"/>
                  </a:lnTo>
                  <a:lnTo>
                    <a:pt x="2151" y="155491"/>
                  </a:lnTo>
                  <a:lnTo>
                    <a:pt x="2358" y="156163"/>
                  </a:lnTo>
                  <a:lnTo>
                    <a:pt x="2580" y="156769"/>
                  </a:lnTo>
                  <a:lnTo>
                    <a:pt x="2801" y="157341"/>
                  </a:lnTo>
                  <a:lnTo>
                    <a:pt x="3038" y="157845"/>
                  </a:lnTo>
                  <a:lnTo>
                    <a:pt x="3274" y="158316"/>
                  </a:lnTo>
                  <a:lnTo>
                    <a:pt x="3526" y="158720"/>
                  </a:lnTo>
                  <a:lnTo>
                    <a:pt x="3777" y="159090"/>
                  </a:lnTo>
                  <a:lnTo>
                    <a:pt x="4035" y="159427"/>
                  </a:lnTo>
                  <a:lnTo>
                    <a:pt x="4294" y="159696"/>
                  </a:lnTo>
                  <a:lnTo>
                    <a:pt x="4568" y="159898"/>
                  </a:lnTo>
                  <a:lnTo>
                    <a:pt x="4841" y="160032"/>
                  </a:lnTo>
                  <a:lnTo>
                    <a:pt x="5114" y="160133"/>
                  </a:lnTo>
                  <a:lnTo>
                    <a:pt x="5395"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0" y="157341"/>
                  </a:lnTo>
                  <a:lnTo>
                    <a:pt x="8189" y="156769"/>
                  </a:lnTo>
                  <a:lnTo>
                    <a:pt x="8411" y="156163"/>
                  </a:lnTo>
                  <a:lnTo>
                    <a:pt x="8618" y="155491"/>
                  </a:lnTo>
                  <a:lnTo>
                    <a:pt x="8824" y="154818"/>
                  </a:lnTo>
                  <a:lnTo>
                    <a:pt x="9017" y="154078"/>
                  </a:lnTo>
                  <a:lnTo>
                    <a:pt x="9209" y="153304"/>
                  </a:lnTo>
                  <a:lnTo>
                    <a:pt x="9386" y="152496"/>
                  </a:lnTo>
                  <a:lnTo>
                    <a:pt x="9556" y="151622"/>
                  </a:lnTo>
                  <a:lnTo>
                    <a:pt x="9719" y="150747"/>
                  </a:lnTo>
                  <a:lnTo>
                    <a:pt x="9867" y="149839"/>
                  </a:lnTo>
                  <a:lnTo>
                    <a:pt x="10007" y="148897"/>
                  </a:lnTo>
                  <a:lnTo>
                    <a:pt x="10140" y="147921"/>
                  </a:lnTo>
                  <a:lnTo>
                    <a:pt x="10258" y="146912"/>
                  </a:lnTo>
                  <a:lnTo>
                    <a:pt x="10369" y="145869"/>
                  </a:lnTo>
                  <a:lnTo>
                    <a:pt x="10465" y="144826"/>
                  </a:lnTo>
                  <a:lnTo>
                    <a:pt x="10546" y="143716"/>
                  </a:lnTo>
                  <a:lnTo>
                    <a:pt x="10620" y="142640"/>
                  </a:lnTo>
                  <a:lnTo>
                    <a:pt x="10687" y="141496"/>
                  </a:lnTo>
                  <a:lnTo>
                    <a:pt x="10731" y="140352"/>
                  </a:lnTo>
                  <a:lnTo>
                    <a:pt x="10768" y="139174"/>
                  </a:lnTo>
                  <a:lnTo>
                    <a:pt x="10790" y="137997"/>
                  </a:lnTo>
                  <a:lnTo>
                    <a:pt x="10790" y="136820"/>
                  </a:lnTo>
                  <a:lnTo>
                    <a:pt x="10790" y="135608"/>
                  </a:lnTo>
                  <a:lnTo>
                    <a:pt x="10768" y="134431"/>
                  </a:lnTo>
                  <a:lnTo>
                    <a:pt x="10731" y="133254"/>
                  </a:lnTo>
                  <a:lnTo>
                    <a:pt x="10687" y="132110"/>
                  </a:lnTo>
                  <a:lnTo>
                    <a:pt x="10620" y="131000"/>
                  </a:lnTo>
                  <a:lnTo>
                    <a:pt x="10546" y="129889"/>
                  </a:lnTo>
                  <a:lnTo>
                    <a:pt x="10465" y="128813"/>
                  </a:lnTo>
                  <a:lnTo>
                    <a:pt x="10369" y="127736"/>
                  </a:lnTo>
                  <a:lnTo>
                    <a:pt x="10258" y="126727"/>
                  </a:lnTo>
                  <a:lnTo>
                    <a:pt x="10140" y="125718"/>
                  </a:lnTo>
                  <a:lnTo>
                    <a:pt x="10007" y="124742"/>
                  </a:lnTo>
                  <a:lnTo>
                    <a:pt x="9867" y="123800"/>
                  </a:lnTo>
                  <a:lnTo>
                    <a:pt x="9719" y="122858"/>
                  </a:lnTo>
                  <a:lnTo>
                    <a:pt x="9556" y="121984"/>
                  </a:lnTo>
                  <a:lnTo>
                    <a:pt x="9386" y="121143"/>
                  </a:lnTo>
                  <a:lnTo>
                    <a:pt x="9209" y="120335"/>
                  </a:lnTo>
                  <a:lnTo>
                    <a:pt x="9017" y="119562"/>
                  </a:lnTo>
                  <a:lnTo>
                    <a:pt x="8824" y="118821"/>
                  </a:lnTo>
                  <a:lnTo>
                    <a:pt x="8618" y="118115"/>
                  </a:lnTo>
                  <a:lnTo>
                    <a:pt x="8411" y="117476"/>
                  </a:lnTo>
                  <a:lnTo>
                    <a:pt x="8189" y="116870"/>
                  </a:lnTo>
                  <a:lnTo>
                    <a:pt x="7960"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395" y="113472"/>
                  </a:lnTo>
                  <a:close/>
                  <a:moveTo>
                    <a:pt x="5114" y="226945"/>
                  </a:moveTo>
                  <a:lnTo>
                    <a:pt x="4841" y="227046"/>
                  </a:lnTo>
                  <a:lnTo>
                    <a:pt x="4568" y="227214"/>
                  </a:lnTo>
                  <a:lnTo>
                    <a:pt x="4294" y="227416"/>
                  </a:lnTo>
                  <a:lnTo>
                    <a:pt x="4035" y="227651"/>
                  </a:lnTo>
                  <a:lnTo>
                    <a:pt x="3777" y="227988"/>
                  </a:lnTo>
                  <a:lnTo>
                    <a:pt x="3526" y="228358"/>
                  </a:lnTo>
                  <a:lnTo>
                    <a:pt x="3274" y="228761"/>
                  </a:lnTo>
                  <a:lnTo>
                    <a:pt x="3038" y="229232"/>
                  </a:lnTo>
                  <a:lnTo>
                    <a:pt x="2801" y="229771"/>
                  </a:lnTo>
                  <a:lnTo>
                    <a:pt x="2580" y="230309"/>
                  </a:lnTo>
                  <a:lnTo>
                    <a:pt x="2358" y="230915"/>
                  </a:lnTo>
                  <a:lnTo>
                    <a:pt x="2151" y="231587"/>
                  </a:lnTo>
                  <a:lnTo>
                    <a:pt x="1944" y="232260"/>
                  </a:lnTo>
                  <a:lnTo>
                    <a:pt x="1752" y="233000"/>
                  </a:lnTo>
                  <a:lnTo>
                    <a:pt x="1560" y="233774"/>
                  </a:lnTo>
                  <a:lnTo>
                    <a:pt x="1382" y="234581"/>
                  </a:lnTo>
                  <a:lnTo>
                    <a:pt x="1220" y="235422"/>
                  </a:lnTo>
                  <a:lnTo>
                    <a:pt x="1057" y="236331"/>
                  </a:lnTo>
                  <a:lnTo>
                    <a:pt x="909" y="237239"/>
                  </a:lnTo>
                  <a:lnTo>
                    <a:pt x="769" y="238181"/>
                  </a:lnTo>
                  <a:lnTo>
                    <a:pt x="643" y="239157"/>
                  </a:lnTo>
                  <a:lnTo>
                    <a:pt x="525" y="240166"/>
                  </a:lnTo>
                  <a:lnTo>
                    <a:pt x="414" y="241209"/>
                  </a:lnTo>
                  <a:lnTo>
                    <a:pt x="318" y="242252"/>
                  </a:lnTo>
                  <a:lnTo>
                    <a:pt x="237" y="243328"/>
                  </a:lnTo>
                  <a:lnTo>
                    <a:pt x="163" y="244438"/>
                  </a:lnTo>
                  <a:lnTo>
                    <a:pt x="104" y="245582"/>
                  </a:lnTo>
                  <a:lnTo>
                    <a:pt x="59" y="246726"/>
                  </a:lnTo>
                  <a:lnTo>
                    <a:pt x="30" y="247903"/>
                  </a:lnTo>
                  <a:lnTo>
                    <a:pt x="8" y="249081"/>
                  </a:lnTo>
                  <a:lnTo>
                    <a:pt x="0" y="250258"/>
                  </a:lnTo>
                  <a:lnTo>
                    <a:pt x="8" y="251469"/>
                  </a:lnTo>
                  <a:lnTo>
                    <a:pt x="30" y="252647"/>
                  </a:lnTo>
                  <a:lnTo>
                    <a:pt x="59" y="253824"/>
                  </a:lnTo>
                  <a:lnTo>
                    <a:pt x="104" y="254968"/>
                  </a:lnTo>
                  <a:lnTo>
                    <a:pt x="163" y="256078"/>
                  </a:lnTo>
                  <a:lnTo>
                    <a:pt x="237" y="257188"/>
                  </a:lnTo>
                  <a:lnTo>
                    <a:pt x="318" y="258265"/>
                  </a:lnTo>
                  <a:lnTo>
                    <a:pt x="414" y="259341"/>
                  </a:lnTo>
                  <a:lnTo>
                    <a:pt x="525" y="260384"/>
                  </a:lnTo>
                  <a:lnTo>
                    <a:pt x="643" y="261360"/>
                  </a:lnTo>
                  <a:lnTo>
                    <a:pt x="769" y="262336"/>
                  </a:lnTo>
                  <a:lnTo>
                    <a:pt x="909" y="263311"/>
                  </a:lnTo>
                  <a:lnTo>
                    <a:pt x="1057" y="264220"/>
                  </a:lnTo>
                  <a:lnTo>
                    <a:pt x="1220" y="265094"/>
                  </a:lnTo>
                  <a:lnTo>
                    <a:pt x="1382" y="265935"/>
                  </a:lnTo>
                  <a:lnTo>
                    <a:pt x="1560" y="266743"/>
                  </a:lnTo>
                  <a:lnTo>
                    <a:pt x="1752" y="267516"/>
                  </a:lnTo>
                  <a:lnTo>
                    <a:pt x="1944" y="268256"/>
                  </a:lnTo>
                  <a:lnTo>
                    <a:pt x="2151" y="268963"/>
                  </a:lnTo>
                  <a:lnTo>
                    <a:pt x="2358" y="269602"/>
                  </a:lnTo>
                  <a:lnTo>
                    <a:pt x="2580" y="270208"/>
                  </a:lnTo>
                  <a:lnTo>
                    <a:pt x="2801" y="270780"/>
                  </a:lnTo>
                  <a:lnTo>
                    <a:pt x="3038" y="271318"/>
                  </a:lnTo>
                  <a:lnTo>
                    <a:pt x="3274" y="271789"/>
                  </a:lnTo>
                  <a:lnTo>
                    <a:pt x="3526" y="272193"/>
                  </a:lnTo>
                  <a:lnTo>
                    <a:pt x="3777" y="272563"/>
                  </a:lnTo>
                  <a:lnTo>
                    <a:pt x="4035" y="272865"/>
                  </a:lnTo>
                  <a:lnTo>
                    <a:pt x="4294" y="273134"/>
                  </a:lnTo>
                  <a:lnTo>
                    <a:pt x="4568" y="273336"/>
                  </a:lnTo>
                  <a:lnTo>
                    <a:pt x="4841" y="273505"/>
                  </a:lnTo>
                  <a:lnTo>
                    <a:pt x="5114" y="273572"/>
                  </a:lnTo>
                  <a:lnTo>
                    <a:pt x="5395"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0" y="270780"/>
                  </a:lnTo>
                  <a:lnTo>
                    <a:pt x="8189" y="270208"/>
                  </a:lnTo>
                  <a:lnTo>
                    <a:pt x="8411" y="269602"/>
                  </a:lnTo>
                  <a:lnTo>
                    <a:pt x="8618" y="268963"/>
                  </a:lnTo>
                  <a:lnTo>
                    <a:pt x="8824" y="268256"/>
                  </a:lnTo>
                  <a:lnTo>
                    <a:pt x="9017" y="267516"/>
                  </a:lnTo>
                  <a:lnTo>
                    <a:pt x="9209" y="266743"/>
                  </a:lnTo>
                  <a:lnTo>
                    <a:pt x="9386" y="265935"/>
                  </a:lnTo>
                  <a:lnTo>
                    <a:pt x="9556" y="265094"/>
                  </a:lnTo>
                  <a:lnTo>
                    <a:pt x="9719" y="264220"/>
                  </a:lnTo>
                  <a:lnTo>
                    <a:pt x="9867" y="263311"/>
                  </a:lnTo>
                  <a:lnTo>
                    <a:pt x="10007" y="262336"/>
                  </a:lnTo>
                  <a:lnTo>
                    <a:pt x="10140" y="261360"/>
                  </a:lnTo>
                  <a:lnTo>
                    <a:pt x="10258" y="260384"/>
                  </a:lnTo>
                  <a:lnTo>
                    <a:pt x="10369" y="259341"/>
                  </a:lnTo>
                  <a:lnTo>
                    <a:pt x="10465" y="258265"/>
                  </a:lnTo>
                  <a:lnTo>
                    <a:pt x="10546" y="257188"/>
                  </a:lnTo>
                  <a:lnTo>
                    <a:pt x="10620" y="256078"/>
                  </a:lnTo>
                  <a:lnTo>
                    <a:pt x="10687" y="254968"/>
                  </a:lnTo>
                  <a:lnTo>
                    <a:pt x="10731" y="253824"/>
                  </a:lnTo>
                  <a:lnTo>
                    <a:pt x="10768" y="252647"/>
                  </a:lnTo>
                  <a:lnTo>
                    <a:pt x="10790" y="251469"/>
                  </a:lnTo>
                  <a:lnTo>
                    <a:pt x="10790" y="250258"/>
                  </a:lnTo>
                  <a:lnTo>
                    <a:pt x="10790" y="249081"/>
                  </a:lnTo>
                  <a:lnTo>
                    <a:pt x="10768" y="247903"/>
                  </a:lnTo>
                  <a:lnTo>
                    <a:pt x="10731" y="246726"/>
                  </a:lnTo>
                  <a:lnTo>
                    <a:pt x="10687" y="245582"/>
                  </a:lnTo>
                  <a:lnTo>
                    <a:pt x="10620" y="244438"/>
                  </a:lnTo>
                  <a:lnTo>
                    <a:pt x="10546" y="243328"/>
                  </a:lnTo>
                  <a:lnTo>
                    <a:pt x="10465" y="242252"/>
                  </a:lnTo>
                  <a:lnTo>
                    <a:pt x="10369" y="241209"/>
                  </a:lnTo>
                  <a:lnTo>
                    <a:pt x="10258" y="240166"/>
                  </a:lnTo>
                  <a:lnTo>
                    <a:pt x="10140" y="239157"/>
                  </a:lnTo>
                  <a:lnTo>
                    <a:pt x="10007" y="238181"/>
                  </a:lnTo>
                  <a:lnTo>
                    <a:pt x="9867" y="237239"/>
                  </a:lnTo>
                  <a:lnTo>
                    <a:pt x="9719" y="236331"/>
                  </a:lnTo>
                  <a:lnTo>
                    <a:pt x="9556" y="235422"/>
                  </a:lnTo>
                  <a:lnTo>
                    <a:pt x="9386" y="234581"/>
                  </a:lnTo>
                  <a:lnTo>
                    <a:pt x="9209" y="233774"/>
                  </a:lnTo>
                  <a:lnTo>
                    <a:pt x="9017" y="233000"/>
                  </a:lnTo>
                  <a:lnTo>
                    <a:pt x="8824" y="232260"/>
                  </a:lnTo>
                  <a:lnTo>
                    <a:pt x="8618" y="231587"/>
                  </a:lnTo>
                  <a:lnTo>
                    <a:pt x="8411" y="230915"/>
                  </a:lnTo>
                  <a:lnTo>
                    <a:pt x="8189" y="230309"/>
                  </a:lnTo>
                  <a:lnTo>
                    <a:pt x="7960"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14" y="340384"/>
                  </a:moveTo>
                  <a:lnTo>
                    <a:pt x="4841" y="340485"/>
                  </a:lnTo>
                  <a:lnTo>
                    <a:pt x="4568" y="340653"/>
                  </a:lnTo>
                  <a:lnTo>
                    <a:pt x="4294" y="340855"/>
                  </a:lnTo>
                  <a:lnTo>
                    <a:pt x="4035" y="341124"/>
                  </a:lnTo>
                  <a:lnTo>
                    <a:pt x="3777" y="341426"/>
                  </a:lnTo>
                  <a:lnTo>
                    <a:pt x="3526" y="341797"/>
                  </a:lnTo>
                  <a:lnTo>
                    <a:pt x="3274" y="342200"/>
                  </a:lnTo>
                  <a:lnTo>
                    <a:pt x="3038" y="342671"/>
                  </a:lnTo>
                  <a:lnTo>
                    <a:pt x="2801" y="343209"/>
                  </a:lnTo>
                  <a:lnTo>
                    <a:pt x="2580" y="343748"/>
                  </a:lnTo>
                  <a:lnTo>
                    <a:pt x="2358" y="344387"/>
                  </a:lnTo>
                  <a:lnTo>
                    <a:pt x="2151" y="345026"/>
                  </a:lnTo>
                  <a:lnTo>
                    <a:pt x="1944" y="345733"/>
                  </a:lnTo>
                  <a:lnTo>
                    <a:pt x="1752" y="346439"/>
                  </a:lnTo>
                  <a:lnTo>
                    <a:pt x="1560" y="347213"/>
                  </a:lnTo>
                  <a:lnTo>
                    <a:pt x="1382" y="348054"/>
                  </a:lnTo>
                  <a:lnTo>
                    <a:pt x="1220" y="348895"/>
                  </a:lnTo>
                  <a:lnTo>
                    <a:pt x="1057" y="349770"/>
                  </a:lnTo>
                  <a:lnTo>
                    <a:pt x="909" y="350678"/>
                  </a:lnTo>
                  <a:lnTo>
                    <a:pt x="769" y="351620"/>
                  </a:lnTo>
                  <a:lnTo>
                    <a:pt x="643" y="352595"/>
                  </a:lnTo>
                  <a:lnTo>
                    <a:pt x="525" y="353605"/>
                  </a:lnTo>
                  <a:lnTo>
                    <a:pt x="414" y="354648"/>
                  </a:lnTo>
                  <a:lnTo>
                    <a:pt x="318" y="355724"/>
                  </a:lnTo>
                  <a:lnTo>
                    <a:pt x="237" y="356801"/>
                  </a:lnTo>
                  <a:lnTo>
                    <a:pt x="163" y="357911"/>
                  </a:lnTo>
                  <a:lnTo>
                    <a:pt x="104" y="359021"/>
                  </a:lnTo>
                  <a:lnTo>
                    <a:pt x="59" y="360165"/>
                  </a:lnTo>
                  <a:lnTo>
                    <a:pt x="30" y="361342"/>
                  </a:lnTo>
                  <a:lnTo>
                    <a:pt x="8" y="362520"/>
                  </a:lnTo>
                  <a:lnTo>
                    <a:pt x="0" y="363697"/>
                  </a:lnTo>
                  <a:lnTo>
                    <a:pt x="8" y="364908"/>
                  </a:lnTo>
                  <a:lnTo>
                    <a:pt x="30" y="366086"/>
                  </a:lnTo>
                  <a:lnTo>
                    <a:pt x="59" y="367263"/>
                  </a:lnTo>
                  <a:lnTo>
                    <a:pt x="104" y="368407"/>
                  </a:lnTo>
                  <a:lnTo>
                    <a:pt x="163" y="369517"/>
                  </a:lnTo>
                  <a:lnTo>
                    <a:pt x="237" y="370627"/>
                  </a:lnTo>
                  <a:lnTo>
                    <a:pt x="318" y="371704"/>
                  </a:lnTo>
                  <a:lnTo>
                    <a:pt x="414" y="372780"/>
                  </a:lnTo>
                  <a:lnTo>
                    <a:pt x="525" y="373823"/>
                  </a:lnTo>
                  <a:lnTo>
                    <a:pt x="643" y="374799"/>
                  </a:lnTo>
                  <a:lnTo>
                    <a:pt x="769" y="375808"/>
                  </a:lnTo>
                  <a:lnTo>
                    <a:pt x="909" y="376750"/>
                  </a:lnTo>
                  <a:lnTo>
                    <a:pt x="1057" y="377658"/>
                  </a:lnTo>
                  <a:lnTo>
                    <a:pt x="1220" y="378533"/>
                  </a:lnTo>
                  <a:lnTo>
                    <a:pt x="1382" y="379374"/>
                  </a:lnTo>
                  <a:lnTo>
                    <a:pt x="1560" y="380215"/>
                  </a:lnTo>
                  <a:lnTo>
                    <a:pt x="1752" y="380989"/>
                  </a:lnTo>
                  <a:lnTo>
                    <a:pt x="1944" y="381695"/>
                  </a:lnTo>
                  <a:lnTo>
                    <a:pt x="2151" y="382402"/>
                  </a:lnTo>
                  <a:lnTo>
                    <a:pt x="2358" y="383041"/>
                  </a:lnTo>
                  <a:lnTo>
                    <a:pt x="2580" y="383680"/>
                  </a:lnTo>
                  <a:lnTo>
                    <a:pt x="2801" y="384218"/>
                  </a:lnTo>
                  <a:lnTo>
                    <a:pt x="3038" y="384757"/>
                  </a:lnTo>
                  <a:lnTo>
                    <a:pt x="3274" y="385228"/>
                  </a:lnTo>
                  <a:lnTo>
                    <a:pt x="3526" y="385631"/>
                  </a:lnTo>
                  <a:lnTo>
                    <a:pt x="3777" y="386001"/>
                  </a:lnTo>
                  <a:lnTo>
                    <a:pt x="4035" y="386304"/>
                  </a:lnTo>
                  <a:lnTo>
                    <a:pt x="4294" y="386573"/>
                  </a:lnTo>
                  <a:lnTo>
                    <a:pt x="4568" y="386775"/>
                  </a:lnTo>
                  <a:lnTo>
                    <a:pt x="4841" y="386943"/>
                  </a:lnTo>
                  <a:lnTo>
                    <a:pt x="5114"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0" y="384218"/>
                  </a:lnTo>
                  <a:lnTo>
                    <a:pt x="8189" y="383680"/>
                  </a:lnTo>
                  <a:lnTo>
                    <a:pt x="8411" y="383041"/>
                  </a:lnTo>
                  <a:lnTo>
                    <a:pt x="8618" y="382402"/>
                  </a:lnTo>
                  <a:lnTo>
                    <a:pt x="8824" y="381695"/>
                  </a:lnTo>
                  <a:lnTo>
                    <a:pt x="9017" y="380989"/>
                  </a:lnTo>
                  <a:lnTo>
                    <a:pt x="9209" y="380215"/>
                  </a:lnTo>
                  <a:lnTo>
                    <a:pt x="9386" y="379374"/>
                  </a:lnTo>
                  <a:lnTo>
                    <a:pt x="9556" y="378533"/>
                  </a:lnTo>
                  <a:lnTo>
                    <a:pt x="9719" y="377658"/>
                  </a:lnTo>
                  <a:lnTo>
                    <a:pt x="9867" y="376750"/>
                  </a:lnTo>
                  <a:lnTo>
                    <a:pt x="10007" y="375808"/>
                  </a:lnTo>
                  <a:lnTo>
                    <a:pt x="10140" y="374799"/>
                  </a:lnTo>
                  <a:lnTo>
                    <a:pt x="10258" y="373823"/>
                  </a:lnTo>
                  <a:lnTo>
                    <a:pt x="10369" y="372780"/>
                  </a:lnTo>
                  <a:lnTo>
                    <a:pt x="10465" y="371704"/>
                  </a:lnTo>
                  <a:lnTo>
                    <a:pt x="10546" y="370627"/>
                  </a:lnTo>
                  <a:lnTo>
                    <a:pt x="10620" y="369517"/>
                  </a:lnTo>
                  <a:lnTo>
                    <a:pt x="10687" y="368407"/>
                  </a:lnTo>
                  <a:lnTo>
                    <a:pt x="10731" y="367263"/>
                  </a:lnTo>
                  <a:lnTo>
                    <a:pt x="10768" y="366086"/>
                  </a:lnTo>
                  <a:lnTo>
                    <a:pt x="10790" y="364908"/>
                  </a:lnTo>
                  <a:lnTo>
                    <a:pt x="10790" y="363697"/>
                  </a:lnTo>
                  <a:lnTo>
                    <a:pt x="10790" y="362520"/>
                  </a:lnTo>
                  <a:lnTo>
                    <a:pt x="10768" y="361342"/>
                  </a:lnTo>
                  <a:lnTo>
                    <a:pt x="10731" y="360165"/>
                  </a:lnTo>
                  <a:lnTo>
                    <a:pt x="10687" y="359021"/>
                  </a:lnTo>
                  <a:lnTo>
                    <a:pt x="10620" y="357911"/>
                  </a:lnTo>
                  <a:lnTo>
                    <a:pt x="10546" y="356801"/>
                  </a:lnTo>
                  <a:lnTo>
                    <a:pt x="10465" y="355724"/>
                  </a:lnTo>
                  <a:lnTo>
                    <a:pt x="10369" y="354648"/>
                  </a:lnTo>
                  <a:lnTo>
                    <a:pt x="10258" y="353605"/>
                  </a:lnTo>
                  <a:lnTo>
                    <a:pt x="10140" y="352595"/>
                  </a:lnTo>
                  <a:lnTo>
                    <a:pt x="10007" y="351620"/>
                  </a:lnTo>
                  <a:lnTo>
                    <a:pt x="9867" y="350678"/>
                  </a:lnTo>
                  <a:lnTo>
                    <a:pt x="9719" y="349770"/>
                  </a:lnTo>
                  <a:lnTo>
                    <a:pt x="9556" y="348895"/>
                  </a:lnTo>
                  <a:lnTo>
                    <a:pt x="9386" y="348054"/>
                  </a:lnTo>
                  <a:lnTo>
                    <a:pt x="9209" y="347213"/>
                  </a:lnTo>
                  <a:lnTo>
                    <a:pt x="9017" y="346439"/>
                  </a:lnTo>
                  <a:lnTo>
                    <a:pt x="8824" y="345733"/>
                  </a:lnTo>
                  <a:lnTo>
                    <a:pt x="8618" y="345026"/>
                  </a:lnTo>
                  <a:lnTo>
                    <a:pt x="8411" y="344387"/>
                  </a:lnTo>
                  <a:lnTo>
                    <a:pt x="8189" y="343748"/>
                  </a:lnTo>
                  <a:lnTo>
                    <a:pt x="7960"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395" y="453822"/>
                  </a:moveTo>
                  <a:lnTo>
                    <a:pt x="5114" y="453856"/>
                  </a:lnTo>
                  <a:lnTo>
                    <a:pt x="4841" y="453957"/>
                  </a:lnTo>
                  <a:lnTo>
                    <a:pt x="4568" y="454092"/>
                  </a:lnTo>
                  <a:lnTo>
                    <a:pt x="4294" y="454293"/>
                  </a:lnTo>
                  <a:lnTo>
                    <a:pt x="4035" y="454562"/>
                  </a:lnTo>
                  <a:lnTo>
                    <a:pt x="3777" y="454865"/>
                  </a:lnTo>
                  <a:lnTo>
                    <a:pt x="3526" y="455235"/>
                  </a:lnTo>
                  <a:lnTo>
                    <a:pt x="3274" y="455639"/>
                  </a:lnTo>
                  <a:lnTo>
                    <a:pt x="3038" y="456110"/>
                  </a:lnTo>
                  <a:lnTo>
                    <a:pt x="2801" y="456615"/>
                  </a:lnTo>
                  <a:lnTo>
                    <a:pt x="2580" y="457153"/>
                  </a:lnTo>
                  <a:lnTo>
                    <a:pt x="2358" y="457758"/>
                  </a:lnTo>
                  <a:lnTo>
                    <a:pt x="2151" y="458398"/>
                  </a:lnTo>
                  <a:lnTo>
                    <a:pt x="1944" y="459070"/>
                  </a:lnTo>
                  <a:lnTo>
                    <a:pt x="1752" y="459811"/>
                  </a:lnTo>
                  <a:lnTo>
                    <a:pt x="1560" y="460551"/>
                  </a:lnTo>
                  <a:lnTo>
                    <a:pt x="1382" y="461358"/>
                  </a:lnTo>
                  <a:lnTo>
                    <a:pt x="1220" y="462199"/>
                  </a:lnTo>
                  <a:lnTo>
                    <a:pt x="1057" y="463074"/>
                  </a:lnTo>
                  <a:lnTo>
                    <a:pt x="909" y="463982"/>
                  </a:lnTo>
                  <a:lnTo>
                    <a:pt x="769" y="464924"/>
                  </a:lnTo>
                  <a:lnTo>
                    <a:pt x="643" y="465900"/>
                  </a:lnTo>
                  <a:lnTo>
                    <a:pt x="525" y="466875"/>
                  </a:lnTo>
                  <a:lnTo>
                    <a:pt x="414" y="467918"/>
                  </a:lnTo>
                  <a:lnTo>
                    <a:pt x="318" y="468961"/>
                  </a:lnTo>
                  <a:lnTo>
                    <a:pt x="237" y="470038"/>
                  </a:lnTo>
                  <a:lnTo>
                    <a:pt x="163" y="471148"/>
                  </a:lnTo>
                  <a:lnTo>
                    <a:pt x="104" y="472258"/>
                  </a:lnTo>
                  <a:lnTo>
                    <a:pt x="59" y="473402"/>
                  </a:lnTo>
                  <a:lnTo>
                    <a:pt x="30" y="474579"/>
                  </a:lnTo>
                  <a:lnTo>
                    <a:pt x="8" y="475757"/>
                  </a:lnTo>
                  <a:lnTo>
                    <a:pt x="0" y="476934"/>
                  </a:lnTo>
                  <a:lnTo>
                    <a:pt x="8" y="478179"/>
                  </a:lnTo>
                  <a:lnTo>
                    <a:pt x="30" y="479356"/>
                  </a:lnTo>
                  <a:lnTo>
                    <a:pt x="59" y="480534"/>
                  </a:lnTo>
                  <a:lnTo>
                    <a:pt x="104" y="481711"/>
                  </a:lnTo>
                  <a:lnTo>
                    <a:pt x="163" y="482855"/>
                  </a:lnTo>
                  <a:lnTo>
                    <a:pt x="237" y="483965"/>
                  </a:lnTo>
                  <a:lnTo>
                    <a:pt x="318" y="485075"/>
                  </a:lnTo>
                  <a:lnTo>
                    <a:pt x="414" y="486152"/>
                  </a:lnTo>
                  <a:lnTo>
                    <a:pt x="525" y="487195"/>
                  </a:lnTo>
                  <a:lnTo>
                    <a:pt x="643" y="488204"/>
                  </a:lnTo>
                  <a:lnTo>
                    <a:pt x="769" y="489179"/>
                  </a:lnTo>
                  <a:lnTo>
                    <a:pt x="909" y="490155"/>
                  </a:lnTo>
                  <a:lnTo>
                    <a:pt x="1057" y="491063"/>
                  </a:lnTo>
                  <a:lnTo>
                    <a:pt x="1220" y="491972"/>
                  </a:lnTo>
                  <a:lnTo>
                    <a:pt x="1382" y="492813"/>
                  </a:lnTo>
                  <a:lnTo>
                    <a:pt x="1560" y="493620"/>
                  </a:lnTo>
                  <a:lnTo>
                    <a:pt x="1752" y="494394"/>
                  </a:lnTo>
                  <a:lnTo>
                    <a:pt x="1944" y="495134"/>
                  </a:lnTo>
                  <a:lnTo>
                    <a:pt x="2151" y="495840"/>
                  </a:lnTo>
                  <a:lnTo>
                    <a:pt x="2358" y="496513"/>
                  </a:lnTo>
                  <a:lnTo>
                    <a:pt x="2580" y="497119"/>
                  </a:lnTo>
                  <a:lnTo>
                    <a:pt x="2801" y="497691"/>
                  </a:lnTo>
                  <a:lnTo>
                    <a:pt x="3038" y="498195"/>
                  </a:lnTo>
                  <a:lnTo>
                    <a:pt x="3274" y="498666"/>
                  </a:lnTo>
                  <a:lnTo>
                    <a:pt x="3526" y="499104"/>
                  </a:lnTo>
                  <a:lnTo>
                    <a:pt x="3777" y="499474"/>
                  </a:lnTo>
                  <a:lnTo>
                    <a:pt x="4035" y="499777"/>
                  </a:lnTo>
                  <a:lnTo>
                    <a:pt x="4294" y="500046"/>
                  </a:lnTo>
                  <a:lnTo>
                    <a:pt x="4568" y="500248"/>
                  </a:lnTo>
                  <a:lnTo>
                    <a:pt x="4841" y="500382"/>
                  </a:lnTo>
                  <a:lnTo>
                    <a:pt x="5114" y="500483"/>
                  </a:lnTo>
                  <a:lnTo>
                    <a:pt x="5395"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0" y="497691"/>
                  </a:lnTo>
                  <a:lnTo>
                    <a:pt x="8189" y="497119"/>
                  </a:lnTo>
                  <a:lnTo>
                    <a:pt x="8411" y="496513"/>
                  </a:lnTo>
                  <a:lnTo>
                    <a:pt x="8618" y="495840"/>
                  </a:lnTo>
                  <a:lnTo>
                    <a:pt x="8824" y="495134"/>
                  </a:lnTo>
                  <a:lnTo>
                    <a:pt x="9017" y="494394"/>
                  </a:lnTo>
                  <a:lnTo>
                    <a:pt x="9209" y="493620"/>
                  </a:lnTo>
                  <a:lnTo>
                    <a:pt x="9386" y="492813"/>
                  </a:lnTo>
                  <a:lnTo>
                    <a:pt x="9556" y="491972"/>
                  </a:lnTo>
                  <a:lnTo>
                    <a:pt x="9719" y="491063"/>
                  </a:lnTo>
                  <a:lnTo>
                    <a:pt x="9867" y="490155"/>
                  </a:lnTo>
                  <a:lnTo>
                    <a:pt x="10007" y="489179"/>
                  </a:lnTo>
                  <a:lnTo>
                    <a:pt x="10140" y="488204"/>
                  </a:lnTo>
                  <a:lnTo>
                    <a:pt x="10258" y="487195"/>
                  </a:lnTo>
                  <a:lnTo>
                    <a:pt x="10369" y="486152"/>
                  </a:lnTo>
                  <a:lnTo>
                    <a:pt x="10465" y="485075"/>
                  </a:lnTo>
                  <a:lnTo>
                    <a:pt x="10546" y="483965"/>
                  </a:lnTo>
                  <a:lnTo>
                    <a:pt x="10620" y="482855"/>
                  </a:lnTo>
                  <a:lnTo>
                    <a:pt x="10687" y="481711"/>
                  </a:lnTo>
                  <a:lnTo>
                    <a:pt x="10731" y="480534"/>
                  </a:lnTo>
                  <a:lnTo>
                    <a:pt x="10768" y="479356"/>
                  </a:lnTo>
                  <a:lnTo>
                    <a:pt x="10790" y="478179"/>
                  </a:lnTo>
                  <a:lnTo>
                    <a:pt x="10790" y="476934"/>
                  </a:lnTo>
                  <a:lnTo>
                    <a:pt x="10790" y="475757"/>
                  </a:lnTo>
                  <a:lnTo>
                    <a:pt x="10768" y="474579"/>
                  </a:lnTo>
                  <a:lnTo>
                    <a:pt x="10731" y="473402"/>
                  </a:lnTo>
                  <a:lnTo>
                    <a:pt x="10687" y="472258"/>
                  </a:lnTo>
                  <a:lnTo>
                    <a:pt x="10620" y="471148"/>
                  </a:lnTo>
                  <a:lnTo>
                    <a:pt x="10546" y="470038"/>
                  </a:lnTo>
                  <a:lnTo>
                    <a:pt x="10465" y="468961"/>
                  </a:lnTo>
                  <a:lnTo>
                    <a:pt x="10369" y="467918"/>
                  </a:lnTo>
                  <a:lnTo>
                    <a:pt x="10258" y="466875"/>
                  </a:lnTo>
                  <a:lnTo>
                    <a:pt x="10140" y="465900"/>
                  </a:lnTo>
                  <a:lnTo>
                    <a:pt x="10007" y="464924"/>
                  </a:lnTo>
                  <a:lnTo>
                    <a:pt x="9867" y="463982"/>
                  </a:lnTo>
                  <a:lnTo>
                    <a:pt x="9719" y="463074"/>
                  </a:lnTo>
                  <a:lnTo>
                    <a:pt x="9556" y="462199"/>
                  </a:lnTo>
                  <a:lnTo>
                    <a:pt x="9386" y="461358"/>
                  </a:lnTo>
                  <a:lnTo>
                    <a:pt x="9209" y="460551"/>
                  </a:lnTo>
                  <a:lnTo>
                    <a:pt x="9017" y="459811"/>
                  </a:lnTo>
                  <a:lnTo>
                    <a:pt x="8824" y="459070"/>
                  </a:lnTo>
                  <a:lnTo>
                    <a:pt x="8618" y="458398"/>
                  </a:lnTo>
                  <a:lnTo>
                    <a:pt x="8411" y="457758"/>
                  </a:lnTo>
                  <a:lnTo>
                    <a:pt x="8189" y="457153"/>
                  </a:lnTo>
                  <a:lnTo>
                    <a:pt x="7960"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395" y="453822"/>
                  </a:lnTo>
                  <a:close/>
                  <a:moveTo>
                    <a:pt x="5114" y="567059"/>
                  </a:moveTo>
                  <a:lnTo>
                    <a:pt x="4841" y="567160"/>
                  </a:lnTo>
                  <a:lnTo>
                    <a:pt x="4568" y="567328"/>
                  </a:lnTo>
                  <a:lnTo>
                    <a:pt x="4294" y="567530"/>
                  </a:lnTo>
                  <a:lnTo>
                    <a:pt x="4035" y="567766"/>
                  </a:lnTo>
                  <a:lnTo>
                    <a:pt x="3777" y="568102"/>
                  </a:lnTo>
                  <a:lnTo>
                    <a:pt x="3526" y="568472"/>
                  </a:lnTo>
                  <a:lnTo>
                    <a:pt x="3274" y="568876"/>
                  </a:lnTo>
                  <a:lnTo>
                    <a:pt x="3038" y="569347"/>
                  </a:lnTo>
                  <a:lnTo>
                    <a:pt x="2801" y="569885"/>
                  </a:lnTo>
                  <a:lnTo>
                    <a:pt x="2580" y="570423"/>
                  </a:lnTo>
                  <a:lnTo>
                    <a:pt x="2358" y="571029"/>
                  </a:lnTo>
                  <a:lnTo>
                    <a:pt x="2151" y="571702"/>
                  </a:lnTo>
                  <a:lnTo>
                    <a:pt x="1944" y="572408"/>
                  </a:lnTo>
                  <a:lnTo>
                    <a:pt x="1752" y="573115"/>
                  </a:lnTo>
                  <a:lnTo>
                    <a:pt x="1560" y="573889"/>
                  </a:lnTo>
                  <a:lnTo>
                    <a:pt x="1382" y="574730"/>
                  </a:lnTo>
                  <a:lnTo>
                    <a:pt x="1220" y="575571"/>
                  </a:lnTo>
                  <a:lnTo>
                    <a:pt x="1057" y="576445"/>
                  </a:lnTo>
                  <a:lnTo>
                    <a:pt x="909" y="577354"/>
                  </a:lnTo>
                  <a:lnTo>
                    <a:pt x="769" y="578296"/>
                  </a:lnTo>
                  <a:lnTo>
                    <a:pt x="643" y="579271"/>
                  </a:lnTo>
                  <a:lnTo>
                    <a:pt x="525" y="580280"/>
                  </a:lnTo>
                  <a:lnTo>
                    <a:pt x="414" y="581323"/>
                  </a:lnTo>
                  <a:lnTo>
                    <a:pt x="318" y="582400"/>
                  </a:lnTo>
                  <a:lnTo>
                    <a:pt x="237" y="583476"/>
                  </a:lnTo>
                  <a:lnTo>
                    <a:pt x="163" y="584586"/>
                  </a:lnTo>
                  <a:lnTo>
                    <a:pt x="104" y="585697"/>
                  </a:lnTo>
                  <a:lnTo>
                    <a:pt x="59" y="586840"/>
                  </a:lnTo>
                  <a:lnTo>
                    <a:pt x="30" y="588018"/>
                  </a:lnTo>
                  <a:lnTo>
                    <a:pt x="8" y="589195"/>
                  </a:lnTo>
                  <a:lnTo>
                    <a:pt x="0" y="590373"/>
                  </a:lnTo>
                  <a:lnTo>
                    <a:pt x="8" y="591618"/>
                  </a:lnTo>
                  <a:lnTo>
                    <a:pt x="30" y="592795"/>
                  </a:lnTo>
                  <a:lnTo>
                    <a:pt x="59" y="593972"/>
                  </a:lnTo>
                  <a:lnTo>
                    <a:pt x="104" y="595150"/>
                  </a:lnTo>
                  <a:lnTo>
                    <a:pt x="163" y="596294"/>
                  </a:lnTo>
                  <a:lnTo>
                    <a:pt x="237" y="597404"/>
                  </a:lnTo>
                  <a:lnTo>
                    <a:pt x="318" y="598480"/>
                  </a:lnTo>
                  <a:lnTo>
                    <a:pt x="414" y="599557"/>
                  </a:lnTo>
                  <a:lnTo>
                    <a:pt x="525" y="600600"/>
                  </a:lnTo>
                  <a:lnTo>
                    <a:pt x="643" y="601609"/>
                  </a:lnTo>
                  <a:lnTo>
                    <a:pt x="769" y="602585"/>
                  </a:lnTo>
                  <a:lnTo>
                    <a:pt x="909" y="603527"/>
                  </a:lnTo>
                  <a:lnTo>
                    <a:pt x="1057" y="604435"/>
                  </a:lnTo>
                  <a:lnTo>
                    <a:pt x="1220" y="605310"/>
                  </a:lnTo>
                  <a:lnTo>
                    <a:pt x="1382" y="606151"/>
                  </a:lnTo>
                  <a:lnTo>
                    <a:pt x="1560" y="606958"/>
                  </a:lnTo>
                  <a:lnTo>
                    <a:pt x="1752" y="607732"/>
                  </a:lnTo>
                  <a:lnTo>
                    <a:pt x="1944" y="608472"/>
                  </a:lnTo>
                  <a:lnTo>
                    <a:pt x="2151" y="609145"/>
                  </a:lnTo>
                  <a:lnTo>
                    <a:pt x="2358" y="609784"/>
                  </a:lnTo>
                  <a:lnTo>
                    <a:pt x="2580" y="610389"/>
                  </a:lnTo>
                  <a:lnTo>
                    <a:pt x="2801" y="610961"/>
                  </a:lnTo>
                  <a:lnTo>
                    <a:pt x="3038" y="611466"/>
                  </a:lnTo>
                  <a:lnTo>
                    <a:pt x="3274" y="611937"/>
                  </a:lnTo>
                  <a:lnTo>
                    <a:pt x="3526" y="612341"/>
                  </a:lnTo>
                  <a:lnTo>
                    <a:pt x="3777" y="612711"/>
                  </a:lnTo>
                  <a:lnTo>
                    <a:pt x="4035" y="613013"/>
                  </a:lnTo>
                  <a:lnTo>
                    <a:pt x="4294" y="613249"/>
                  </a:lnTo>
                  <a:lnTo>
                    <a:pt x="4568" y="613451"/>
                  </a:lnTo>
                  <a:lnTo>
                    <a:pt x="4841" y="613619"/>
                  </a:lnTo>
                  <a:lnTo>
                    <a:pt x="5114" y="613686"/>
                  </a:lnTo>
                  <a:lnTo>
                    <a:pt x="5395"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0" y="610961"/>
                  </a:lnTo>
                  <a:lnTo>
                    <a:pt x="8189" y="610389"/>
                  </a:lnTo>
                  <a:lnTo>
                    <a:pt x="8411" y="609784"/>
                  </a:lnTo>
                  <a:lnTo>
                    <a:pt x="8618" y="609145"/>
                  </a:lnTo>
                  <a:lnTo>
                    <a:pt x="8824" y="608472"/>
                  </a:lnTo>
                  <a:lnTo>
                    <a:pt x="9017" y="607732"/>
                  </a:lnTo>
                  <a:lnTo>
                    <a:pt x="9209" y="606958"/>
                  </a:lnTo>
                  <a:lnTo>
                    <a:pt x="9386" y="606151"/>
                  </a:lnTo>
                  <a:lnTo>
                    <a:pt x="9556" y="605310"/>
                  </a:lnTo>
                  <a:lnTo>
                    <a:pt x="9719" y="604435"/>
                  </a:lnTo>
                  <a:lnTo>
                    <a:pt x="9867" y="603527"/>
                  </a:lnTo>
                  <a:lnTo>
                    <a:pt x="10007" y="602585"/>
                  </a:lnTo>
                  <a:lnTo>
                    <a:pt x="10140" y="601609"/>
                  </a:lnTo>
                  <a:lnTo>
                    <a:pt x="10258" y="600600"/>
                  </a:lnTo>
                  <a:lnTo>
                    <a:pt x="10369" y="599557"/>
                  </a:lnTo>
                  <a:lnTo>
                    <a:pt x="10465" y="598480"/>
                  </a:lnTo>
                  <a:lnTo>
                    <a:pt x="10546" y="597404"/>
                  </a:lnTo>
                  <a:lnTo>
                    <a:pt x="10620" y="596294"/>
                  </a:lnTo>
                  <a:lnTo>
                    <a:pt x="10687" y="595150"/>
                  </a:lnTo>
                  <a:lnTo>
                    <a:pt x="10731" y="593972"/>
                  </a:lnTo>
                  <a:lnTo>
                    <a:pt x="10768" y="592795"/>
                  </a:lnTo>
                  <a:lnTo>
                    <a:pt x="10790" y="591618"/>
                  </a:lnTo>
                  <a:lnTo>
                    <a:pt x="10790" y="590373"/>
                  </a:lnTo>
                  <a:lnTo>
                    <a:pt x="10790" y="589195"/>
                  </a:lnTo>
                  <a:lnTo>
                    <a:pt x="10768" y="588018"/>
                  </a:lnTo>
                  <a:lnTo>
                    <a:pt x="10731" y="586840"/>
                  </a:lnTo>
                  <a:lnTo>
                    <a:pt x="10687" y="585697"/>
                  </a:lnTo>
                  <a:lnTo>
                    <a:pt x="10620" y="584586"/>
                  </a:lnTo>
                  <a:lnTo>
                    <a:pt x="10546" y="583476"/>
                  </a:lnTo>
                  <a:lnTo>
                    <a:pt x="10465" y="582400"/>
                  </a:lnTo>
                  <a:lnTo>
                    <a:pt x="10369" y="581323"/>
                  </a:lnTo>
                  <a:lnTo>
                    <a:pt x="10258" y="580280"/>
                  </a:lnTo>
                  <a:lnTo>
                    <a:pt x="10140" y="579271"/>
                  </a:lnTo>
                  <a:lnTo>
                    <a:pt x="10007" y="578296"/>
                  </a:lnTo>
                  <a:lnTo>
                    <a:pt x="9867" y="577354"/>
                  </a:lnTo>
                  <a:lnTo>
                    <a:pt x="9719" y="576445"/>
                  </a:lnTo>
                  <a:lnTo>
                    <a:pt x="9556" y="575571"/>
                  </a:lnTo>
                  <a:lnTo>
                    <a:pt x="9386" y="574730"/>
                  </a:lnTo>
                  <a:lnTo>
                    <a:pt x="9209" y="573889"/>
                  </a:lnTo>
                  <a:lnTo>
                    <a:pt x="9017" y="573115"/>
                  </a:lnTo>
                  <a:lnTo>
                    <a:pt x="8824" y="572408"/>
                  </a:lnTo>
                  <a:lnTo>
                    <a:pt x="8618" y="571702"/>
                  </a:lnTo>
                  <a:lnTo>
                    <a:pt x="8411" y="571029"/>
                  </a:lnTo>
                  <a:lnTo>
                    <a:pt x="8189" y="570423"/>
                  </a:lnTo>
                  <a:lnTo>
                    <a:pt x="7960"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0" name="Google Shape;430;p28"/>
          <p:cNvSpPr/>
          <p:nvPr/>
        </p:nvSpPr>
        <p:spPr>
          <a:xfrm>
            <a:off x="8423900" y="4457700"/>
            <a:ext cx="728100" cy="685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1" name="Google Shape;431;p28"/>
          <p:cNvGrpSpPr/>
          <p:nvPr/>
        </p:nvGrpSpPr>
        <p:grpSpPr>
          <a:xfrm>
            <a:off x="8334780" y="4178786"/>
            <a:ext cx="178442" cy="405535"/>
            <a:chOff x="10402525" y="1504158"/>
            <a:chExt cx="326757" cy="742601"/>
          </a:xfrm>
        </p:grpSpPr>
        <p:sp>
          <p:nvSpPr>
            <p:cNvPr id="432" name="Google Shape;432;p28"/>
            <p:cNvSpPr/>
            <p:nvPr/>
          </p:nvSpPr>
          <p:spPr>
            <a:xfrm>
              <a:off x="10402525" y="1504158"/>
              <a:ext cx="55595" cy="742601"/>
            </a:xfrm>
            <a:custGeom>
              <a:avLst/>
              <a:gdLst/>
              <a:ahLst/>
              <a:cxnLst/>
              <a:rect l="l" t="t" r="r" b="b"/>
              <a:pathLst>
                <a:path w="10790" h="613720" extrusionOk="0">
                  <a:moveTo>
                    <a:pt x="5395" y="0"/>
                  </a:moveTo>
                  <a:lnTo>
                    <a:pt x="5114" y="34"/>
                  </a:lnTo>
                  <a:lnTo>
                    <a:pt x="4833" y="135"/>
                  </a:lnTo>
                  <a:lnTo>
                    <a:pt x="4560" y="269"/>
                  </a:lnTo>
                  <a:lnTo>
                    <a:pt x="4294" y="471"/>
                  </a:lnTo>
                  <a:lnTo>
                    <a:pt x="4028" y="740"/>
                  </a:lnTo>
                  <a:lnTo>
                    <a:pt x="3769" y="1043"/>
                  </a:lnTo>
                  <a:lnTo>
                    <a:pt x="3518" y="1413"/>
                  </a:lnTo>
                  <a:lnTo>
                    <a:pt x="3274" y="1850"/>
                  </a:lnTo>
                  <a:lnTo>
                    <a:pt x="3037" y="2321"/>
                  </a:lnTo>
                  <a:lnTo>
                    <a:pt x="2801" y="2826"/>
                  </a:lnTo>
                  <a:lnTo>
                    <a:pt x="2572" y="3398"/>
                  </a:lnTo>
                  <a:lnTo>
                    <a:pt x="2358" y="4003"/>
                  </a:lnTo>
                  <a:lnTo>
                    <a:pt x="2143" y="4643"/>
                  </a:lnTo>
                  <a:lnTo>
                    <a:pt x="1944" y="5349"/>
                  </a:lnTo>
                  <a:lnTo>
                    <a:pt x="1744" y="6089"/>
                  </a:lnTo>
                  <a:lnTo>
                    <a:pt x="1559" y="6863"/>
                  </a:lnTo>
                  <a:lnTo>
                    <a:pt x="1382" y="7670"/>
                  </a:lnTo>
                  <a:lnTo>
                    <a:pt x="1212" y="8511"/>
                  </a:lnTo>
                  <a:lnTo>
                    <a:pt x="1057" y="9420"/>
                  </a:lnTo>
                  <a:lnTo>
                    <a:pt x="909" y="10328"/>
                  </a:lnTo>
                  <a:lnTo>
                    <a:pt x="769" y="11270"/>
                  </a:lnTo>
                  <a:lnTo>
                    <a:pt x="636" y="12245"/>
                  </a:lnTo>
                  <a:lnTo>
                    <a:pt x="525" y="13255"/>
                  </a:lnTo>
                  <a:lnTo>
                    <a:pt x="414" y="14298"/>
                  </a:lnTo>
                  <a:lnTo>
                    <a:pt x="318" y="15340"/>
                  </a:lnTo>
                  <a:lnTo>
                    <a:pt x="237" y="16417"/>
                  </a:lnTo>
                  <a:lnTo>
                    <a:pt x="163" y="17527"/>
                  </a:lnTo>
                  <a:lnTo>
                    <a:pt x="103" y="18671"/>
                  </a:lnTo>
                  <a:lnTo>
                    <a:pt x="59" y="19815"/>
                  </a:lnTo>
                  <a:lnTo>
                    <a:pt x="22" y="20959"/>
                  </a:lnTo>
                  <a:lnTo>
                    <a:pt x="0" y="22136"/>
                  </a:lnTo>
                  <a:lnTo>
                    <a:pt x="0" y="23347"/>
                  </a:lnTo>
                  <a:lnTo>
                    <a:pt x="0" y="24558"/>
                  </a:lnTo>
                  <a:lnTo>
                    <a:pt x="22" y="25736"/>
                  </a:lnTo>
                  <a:lnTo>
                    <a:pt x="59" y="26879"/>
                  </a:lnTo>
                  <a:lnTo>
                    <a:pt x="103" y="28023"/>
                  </a:lnTo>
                  <a:lnTo>
                    <a:pt x="163" y="29167"/>
                  </a:lnTo>
                  <a:lnTo>
                    <a:pt x="237" y="30277"/>
                  </a:lnTo>
                  <a:lnTo>
                    <a:pt x="318" y="31354"/>
                  </a:lnTo>
                  <a:lnTo>
                    <a:pt x="414" y="32397"/>
                  </a:lnTo>
                  <a:lnTo>
                    <a:pt x="525" y="33440"/>
                  </a:lnTo>
                  <a:lnTo>
                    <a:pt x="636" y="34449"/>
                  </a:lnTo>
                  <a:lnTo>
                    <a:pt x="769" y="35424"/>
                  </a:lnTo>
                  <a:lnTo>
                    <a:pt x="909" y="36366"/>
                  </a:lnTo>
                  <a:lnTo>
                    <a:pt x="1057" y="37275"/>
                  </a:lnTo>
                  <a:lnTo>
                    <a:pt x="1212" y="38183"/>
                  </a:lnTo>
                  <a:lnTo>
                    <a:pt x="1382" y="39024"/>
                  </a:lnTo>
                  <a:lnTo>
                    <a:pt x="1559" y="39831"/>
                  </a:lnTo>
                  <a:lnTo>
                    <a:pt x="1744" y="40605"/>
                  </a:lnTo>
                  <a:lnTo>
                    <a:pt x="1944" y="41345"/>
                  </a:lnTo>
                  <a:lnTo>
                    <a:pt x="2143" y="42052"/>
                  </a:lnTo>
                  <a:lnTo>
                    <a:pt x="2358" y="42691"/>
                  </a:lnTo>
                  <a:lnTo>
                    <a:pt x="2572" y="43296"/>
                  </a:lnTo>
                  <a:lnTo>
                    <a:pt x="2801" y="43868"/>
                  </a:lnTo>
                  <a:lnTo>
                    <a:pt x="3037" y="44373"/>
                  </a:lnTo>
                  <a:lnTo>
                    <a:pt x="3274" y="44844"/>
                  </a:lnTo>
                  <a:lnTo>
                    <a:pt x="3518" y="45281"/>
                  </a:lnTo>
                  <a:lnTo>
                    <a:pt x="3769" y="45651"/>
                  </a:lnTo>
                  <a:lnTo>
                    <a:pt x="4028" y="45954"/>
                  </a:lnTo>
                  <a:lnTo>
                    <a:pt x="4294" y="46223"/>
                  </a:lnTo>
                  <a:lnTo>
                    <a:pt x="4560" y="46425"/>
                  </a:lnTo>
                  <a:lnTo>
                    <a:pt x="4833" y="46560"/>
                  </a:lnTo>
                  <a:lnTo>
                    <a:pt x="5114" y="46661"/>
                  </a:lnTo>
                  <a:lnTo>
                    <a:pt x="5395" y="46694"/>
                  </a:lnTo>
                  <a:lnTo>
                    <a:pt x="5668" y="46661"/>
                  </a:lnTo>
                  <a:lnTo>
                    <a:pt x="5942" y="46560"/>
                  </a:lnTo>
                  <a:lnTo>
                    <a:pt x="6215" y="46425"/>
                  </a:lnTo>
                  <a:lnTo>
                    <a:pt x="6474" y="46223"/>
                  </a:lnTo>
                  <a:lnTo>
                    <a:pt x="6740" y="45954"/>
                  </a:lnTo>
                  <a:lnTo>
                    <a:pt x="6991" y="45651"/>
                  </a:lnTo>
                  <a:lnTo>
                    <a:pt x="7243" y="45281"/>
                  </a:lnTo>
                  <a:lnTo>
                    <a:pt x="7486" y="44844"/>
                  </a:lnTo>
                  <a:lnTo>
                    <a:pt x="7730" y="44373"/>
                  </a:lnTo>
                  <a:lnTo>
                    <a:pt x="7959" y="43868"/>
                  </a:lnTo>
                  <a:lnTo>
                    <a:pt x="8189" y="43296"/>
                  </a:lnTo>
                  <a:lnTo>
                    <a:pt x="8403" y="42691"/>
                  </a:lnTo>
                  <a:lnTo>
                    <a:pt x="8617" y="42052"/>
                  </a:lnTo>
                  <a:lnTo>
                    <a:pt x="8824" y="41345"/>
                  </a:lnTo>
                  <a:lnTo>
                    <a:pt x="9016" y="40605"/>
                  </a:lnTo>
                  <a:lnTo>
                    <a:pt x="9208" y="39831"/>
                  </a:lnTo>
                  <a:lnTo>
                    <a:pt x="9386" y="39024"/>
                  </a:lnTo>
                  <a:lnTo>
                    <a:pt x="9556" y="38183"/>
                  </a:lnTo>
                  <a:lnTo>
                    <a:pt x="9711" y="37275"/>
                  </a:lnTo>
                  <a:lnTo>
                    <a:pt x="9866" y="36366"/>
                  </a:lnTo>
                  <a:lnTo>
                    <a:pt x="10007" y="35424"/>
                  </a:lnTo>
                  <a:lnTo>
                    <a:pt x="10140" y="34449"/>
                  </a:lnTo>
                  <a:lnTo>
                    <a:pt x="10258" y="33440"/>
                  </a:lnTo>
                  <a:lnTo>
                    <a:pt x="10361" y="32397"/>
                  </a:lnTo>
                  <a:lnTo>
                    <a:pt x="10465" y="31354"/>
                  </a:lnTo>
                  <a:lnTo>
                    <a:pt x="10546" y="30277"/>
                  </a:lnTo>
                  <a:lnTo>
                    <a:pt x="10620" y="29167"/>
                  </a:lnTo>
                  <a:lnTo>
                    <a:pt x="10679" y="28023"/>
                  </a:lnTo>
                  <a:lnTo>
                    <a:pt x="10731" y="26879"/>
                  </a:lnTo>
                  <a:lnTo>
                    <a:pt x="10760" y="25736"/>
                  </a:lnTo>
                  <a:lnTo>
                    <a:pt x="10783" y="24558"/>
                  </a:lnTo>
                  <a:lnTo>
                    <a:pt x="10790" y="23347"/>
                  </a:lnTo>
                  <a:lnTo>
                    <a:pt x="10783" y="22136"/>
                  </a:lnTo>
                  <a:lnTo>
                    <a:pt x="10760" y="20959"/>
                  </a:lnTo>
                  <a:lnTo>
                    <a:pt x="10731" y="19815"/>
                  </a:lnTo>
                  <a:lnTo>
                    <a:pt x="10679" y="18671"/>
                  </a:lnTo>
                  <a:lnTo>
                    <a:pt x="10620" y="17527"/>
                  </a:lnTo>
                  <a:lnTo>
                    <a:pt x="10546" y="16417"/>
                  </a:lnTo>
                  <a:lnTo>
                    <a:pt x="10465" y="15340"/>
                  </a:lnTo>
                  <a:lnTo>
                    <a:pt x="10361" y="14298"/>
                  </a:lnTo>
                  <a:lnTo>
                    <a:pt x="10258" y="13255"/>
                  </a:lnTo>
                  <a:lnTo>
                    <a:pt x="10140" y="12245"/>
                  </a:lnTo>
                  <a:lnTo>
                    <a:pt x="10007" y="11270"/>
                  </a:lnTo>
                  <a:lnTo>
                    <a:pt x="9866" y="10328"/>
                  </a:lnTo>
                  <a:lnTo>
                    <a:pt x="9711" y="9420"/>
                  </a:lnTo>
                  <a:lnTo>
                    <a:pt x="9556" y="8511"/>
                  </a:lnTo>
                  <a:lnTo>
                    <a:pt x="9386" y="7670"/>
                  </a:lnTo>
                  <a:lnTo>
                    <a:pt x="9208" y="6863"/>
                  </a:lnTo>
                  <a:lnTo>
                    <a:pt x="9016" y="6089"/>
                  </a:lnTo>
                  <a:lnTo>
                    <a:pt x="8824" y="5349"/>
                  </a:lnTo>
                  <a:lnTo>
                    <a:pt x="8617" y="4643"/>
                  </a:lnTo>
                  <a:lnTo>
                    <a:pt x="8403" y="4003"/>
                  </a:lnTo>
                  <a:lnTo>
                    <a:pt x="8189" y="3398"/>
                  </a:lnTo>
                  <a:lnTo>
                    <a:pt x="7959" y="2826"/>
                  </a:lnTo>
                  <a:lnTo>
                    <a:pt x="7730" y="2321"/>
                  </a:lnTo>
                  <a:lnTo>
                    <a:pt x="7486" y="1850"/>
                  </a:lnTo>
                  <a:lnTo>
                    <a:pt x="7243" y="1413"/>
                  </a:lnTo>
                  <a:lnTo>
                    <a:pt x="6991" y="1043"/>
                  </a:lnTo>
                  <a:lnTo>
                    <a:pt x="6740" y="740"/>
                  </a:lnTo>
                  <a:lnTo>
                    <a:pt x="6474" y="471"/>
                  </a:lnTo>
                  <a:lnTo>
                    <a:pt x="6215" y="269"/>
                  </a:lnTo>
                  <a:lnTo>
                    <a:pt x="5942" y="135"/>
                  </a:lnTo>
                  <a:lnTo>
                    <a:pt x="5668" y="34"/>
                  </a:lnTo>
                  <a:lnTo>
                    <a:pt x="5395" y="0"/>
                  </a:lnTo>
                  <a:close/>
                  <a:moveTo>
                    <a:pt x="5395" y="113472"/>
                  </a:moveTo>
                  <a:lnTo>
                    <a:pt x="5114" y="113506"/>
                  </a:lnTo>
                  <a:lnTo>
                    <a:pt x="4833" y="113573"/>
                  </a:lnTo>
                  <a:lnTo>
                    <a:pt x="4560" y="113742"/>
                  </a:lnTo>
                  <a:lnTo>
                    <a:pt x="4294" y="113943"/>
                  </a:lnTo>
                  <a:lnTo>
                    <a:pt x="4028" y="114213"/>
                  </a:lnTo>
                  <a:lnTo>
                    <a:pt x="3769" y="114515"/>
                  </a:lnTo>
                  <a:lnTo>
                    <a:pt x="3518" y="114885"/>
                  </a:lnTo>
                  <a:lnTo>
                    <a:pt x="3274" y="115323"/>
                  </a:lnTo>
                  <a:lnTo>
                    <a:pt x="3037" y="115794"/>
                  </a:lnTo>
                  <a:lnTo>
                    <a:pt x="2801" y="116298"/>
                  </a:lnTo>
                  <a:lnTo>
                    <a:pt x="2572" y="116870"/>
                  </a:lnTo>
                  <a:lnTo>
                    <a:pt x="2358" y="117476"/>
                  </a:lnTo>
                  <a:lnTo>
                    <a:pt x="2143" y="118115"/>
                  </a:lnTo>
                  <a:lnTo>
                    <a:pt x="1944" y="118821"/>
                  </a:lnTo>
                  <a:lnTo>
                    <a:pt x="1744" y="119562"/>
                  </a:lnTo>
                  <a:lnTo>
                    <a:pt x="1559" y="120335"/>
                  </a:lnTo>
                  <a:lnTo>
                    <a:pt x="1382" y="121143"/>
                  </a:lnTo>
                  <a:lnTo>
                    <a:pt x="1212" y="121984"/>
                  </a:lnTo>
                  <a:lnTo>
                    <a:pt x="1057" y="122858"/>
                  </a:lnTo>
                  <a:lnTo>
                    <a:pt x="909" y="123800"/>
                  </a:lnTo>
                  <a:lnTo>
                    <a:pt x="769" y="124742"/>
                  </a:lnTo>
                  <a:lnTo>
                    <a:pt x="636" y="125718"/>
                  </a:lnTo>
                  <a:lnTo>
                    <a:pt x="525" y="126727"/>
                  </a:lnTo>
                  <a:lnTo>
                    <a:pt x="414" y="127736"/>
                  </a:lnTo>
                  <a:lnTo>
                    <a:pt x="318" y="128813"/>
                  </a:lnTo>
                  <a:lnTo>
                    <a:pt x="237" y="129889"/>
                  </a:lnTo>
                  <a:lnTo>
                    <a:pt x="163" y="131000"/>
                  </a:lnTo>
                  <a:lnTo>
                    <a:pt x="103" y="132110"/>
                  </a:lnTo>
                  <a:lnTo>
                    <a:pt x="59" y="133254"/>
                  </a:lnTo>
                  <a:lnTo>
                    <a:pt x="22" y="134431"/>
                  </a:lnTo>
                  <a:lnTo>
                    <a:pt x="0" y="135608"/>
                  </a:lnTo>
                  <a:lnTo>
                    <a:pt x="0" y="136820"/>
                  </a:lnTo>
                  <a:lnTo>
                    <a:pt x="0" y="137997"/>
                  </a:lnTo>
                  <a:lnTo>
                    <a:pt x="22" y="139174"/>
                  </a:lnTo>
                  <a:lnTo>
                    <a:pt x="59" y="140352"/>
                  </a:lnTo>
                  <a:lnTo>
                    <a:pt x="103" y="141496"/>
                  </a:lnTo>
                  <a:lnTo>
                    <a:pt x="163" y="142640"/>
                  </a:lnTo>
                  <a:lnTo>
                    <a:pt x="237" y="143716"/>
                  </a:lnTo>
                  <a:lnTo>
                    <a:pt x="318" y="144826"/>
                  </a:lnTo>
                  <a:lnTo>
                    <a:pt x="414" y="145869"/>
                  </a:lnTo>
                  <a:lnTo>
                    <a:pt x="525" y="146912"/>
                  </a:lnTo>
                  <a:lnTo>
                    <a:pt x="636" y="147921"/>
                  </a:lnTo>
                  <a:lnTo>
                    <a:pt x="769" y="148897"/>
                  </a:lnTo>
                  <a:lnTo>
                    <a:pt x="909" y="149839"/>
                  </a:lnTo>
                  <a:lnTo>
                    <a:pt x="1057" y="150747"/>
                  </a:lnTo>
                  <a:lnTo>
                    <a:pt x="1212" y="151622"/>
                  </a:lnTo>
                  <a:lnTo>
                    <a:pt x="1382" y="152496"/>
                  </a:lnTo>
                  <a:lnTo>
                    <a:pt x="1559" y="153304"/>
                  </a:lnTo>
                  <a:lnTo>
                    <a:pt x="1744" y="154078"/>
                  </a:lnTo>
                  <a:lnTo>
                    <a:pt x="1944" y="154818"/>
                  </a:lnTo>
                  <a:lnTo>
                    <a:pt x="2143" y="155491"/>
                  </a:lnTo>
                  <a:lnTo>
                    <a:pt x="2358" y="156163"/>
                  </a:lnTo>
                  <a:lnTo>
                    <a:pt x="2572" y="156769"/>
                  </a:lnTo>
                  <a:lnTo>
                    <a:pt x="2801" y="157341"/>
                  </a:lnTo>
                  <a:lnTo>
                    <a:pt x="3037" y="157845"/>
                  </a:lnTo>
                  <a:lnTo>
                    <a:pt x="3274" y="158316"/>
                  </a:lnTo>
                  <a:lnTo>
                    <a:pt x="3518" y="158720"/>
                  </a:lnTo>
                  <a:lnTo>
                    <a:pt x="3769" y="159090"/>
                  </a:lnTo>
                  <a:lnTo>
                    <a:pt x="4028" y="159427"/>
                  </a:lnTo>
                  <a:lnTo>
                    <a:pt x="4294" y="159696"/>
                  </a:lnTo>
                  <a:lnTo>
                    <a:pt x="4560" y="159898"/>
                  </a:lnTo>
                  <a:lnTo>
                    <a:pt x="4833" y="160032"/>
                  </a:lnTo>
                  <a:lnTo>
                    <a:pt x="5114" y="160133"/>
                  </a:lnTo>
                  <a:lnTo>
                    <a:pt x="5395" y="160167"/>
                  </a:lnTo>
                  <a:lnTo>
                    <a:pt x="5668" y="160133"/>
                  </a:lnTo>
                  <a:lnTo>
                    <a:pt x="5942" y="160032"/>
                  </a:lnTo>
                  <a:lnTo>
                    <a:pt x="6215" y="159898"/>
                  </a:lnTo>
                  <a:lnTo>
                    <a:pt x="6474" y="159696"/>
                  </a:lnTo>
                  <a:lnTo>
                    <a:pt x="6740" y="159427"/>
                  </a:lnTo>
                  <a:lnTo>
                    <a:pt x="6991" y="159090"/>
                  </a:lnTo>
                  <a:lnTo>
                    <a:pt x="7243" y="158720"/>
                  </a:lnTo>
                  <a:lnTo>
                    <a:pt x="7486" y="158316"/>
                  </a:lnTo>
                  <a:lnTo>
                    <a:pt x="7730" y="157845"/>
                  </a:lnTo>
                  <a:lnTo>
                    <a:pt x="7959" y="157341"/>
                  </a:lnTo>
                  <a:lnTo>
                    <a:pt x="8189" y="156769"/>
                  </a:lnTo>
                  <a:lnTo>
                    <a:pt x="8403" y="156163"/>
                  </a:lnTo>
                  <a:lnTo>
                    <a:pt x="8617" y="155491"/>
                  </a:lnTo>
                  <a:lnTo>
                    <a:pt x="8824" y="154818"/>
                  </a:lnTo>
                  <a:lnTo>
                    <a:pt x="9016" y="154078"/>
                  </a:lnTo>
                  <a:lnTo>
                    <a:pt x="9208" y="153304"/>
                  </a:lnTo>
                  <a:lnTo>
                    <a:pt x="9386" y="152496"/>
                  </a:lnTo>
                  <a:lnTo>
                    <a:pt x="9556" y="151622"/>
                  </a:lnTo>
                  <a:lnTo>
                    <a:pt x="9711" y="150747"/>
                  </a:lnTo>
                  <a:lnTo>
                    <a:pt x="9866" y="149839"/>
                  </a:lnTo>
                  <a:lnTo>
                    <a:pt x="10007" y="148897"/>
                  </a:lnTo>
                  <a:lnTo>
                    <a:pt x="10140" y="147921"/>
                  </a:lnTo>
                  <a:lnTo>
                    <a:pt x="10258" y="146912"/>
                  </a:lnTo>
                  <a:lnTo>
                    <a:pt x="10361" y="145869"/>
                  </a:lnTo>
                  <a:lnTo>
                    <a:pt x="10465" y="144826"/>
                  </a:lnTo>
                  <a:lnTo>
                    <a:pt x="10546" y="143716"/>
                  </a:lnTo>
                  <a:lnTo>
                    <a:pt x="10620" y="142640"/>
                  </a:lnTo>
                  <a:lnTo>
                    <a:pt x="10679" y="141496"/>
                  </a:lnTo>
                  <a:lnTo>
                    <a:pt x="10731" y="140352"/>
                  </a:lnTo>
                  <a:lnTo>
                    <a:pt x="10760" y="139174"/>
                  </a:lnTo>
                  <a:lnTo>
                    <a:pt x="10783" y="137997"/>
                  </a:lnTo>
                  <a:lnTo>
                    <a:pt x="10790" y="136820"/>
                  </a:lnTo>
                  <a:lnTo>
                    <a:pt x="10783" y="135608"/>
                  </a:lnTo>
                  <a:lnTo>
                    <a:pt x="10760" y="134431"/>
                  </a:lnTo>
                  <a:lnTo>
                    <a:pt x="10731" y="133254"/>
                  </a:lnTo>
                  <a:lnTo>
                    <a:pt x="10679" y="132110"/>
                  </a:lnTo>
                  <a:lnTo>
                    <a:pt x="10620" y="131000"/>
                  </a:lnTo>
                  <a:lnTo>
                    <a:pt x="10546" y="129889"/>
                  </a:lnTo>
                  <a:lnTo>
                    <a:pt x="10465" y="128813"/>
                  </a:lnTo>
                  <a:lnTo>
                    <a:pt x="10361" y="127736"/>
                  </a:lnTo>
                  <a:lnTo>
                    <a:pt x="10258" y="126727"/>
                  </a:lnTo>
                  <a:lnTo>
                    <a:pt x="10140" y="125718"/>
                  </a:lnTo>
                  <a:lnTo>
                    <a:pt x="10007" y="124742"/>
                  </a:lnTo>
                  <a:lnTo>
                    <a:pt x="9866" y="123800"/>
                  </a:lnTo>
                  <a:lnTo>
                    <a:pt x="9711" y="122858"/>
                  </a:lnTo>
                  <a:lnTo>
                    <a:pt x="9556" y="121984"/>
                  </a:lnTo>
                  <a:lnTo>
                    <a:pt x="9386" y="121143"/>
                  </a:lnTo>
                  <a:lnTo>
                    <a:pt x="9208" y="120335"/>
                  </a:lnTo>
                  <a:lnTo>
                    <a:pt x="9016" y="119562"/>
                  </a:lnTo>
                  <a:lnTo>
                    <a:pt x="8824" y="118821"/>
                  </a:lnTo>
                  <a:lnTo>
                    <a:pt x="8617" y="118115"/>
                  </a:lnTo>
                  <a:lnTo>
                    <a:pt x="8403" y="117476"/>
                  </a:lnTo>
                  <a:lnTo>
                    <a:pt x="8189" y="116870"/>
                  </a:lnTo>
                  <a:lnTo>
                    <a:pt x="7959" y="116298"/>
                  </a:lnTo>
                  <a:lnTo>
                    <a:pt x="7730" y="115794"/>
                  </a:lnTo>
                  <a:lnTo>
                    <a:pt x="7486" y="115323"/>
                  </a:lnTo>
                  <a:lnTo>
                    <a:pt x="7243" y="114885"/>
                  </a:lnTo>
                  <a:lnTo>
                    <a:pt x="6991" y="114515"/>
                  </a:lnTo>
                  <a:lnTo>
                    <a:pt x="6740" y="114213"/>
                  </a:lnTo>
                  <a:lnTo>
                    <a:pt x="6474" y="113943"/>
                  </a:lnTo>
                  <a:lnTo>
                    <a:pt x="6215" y="113742"/>
                  </a:lnTo>
                  <a:lnTo>
                    <a:pt x="5942" y="113573"/>
                  </a:lnTo>
                  <a:lnTo>
                    <a:pt x="5668" y="113506"/>
                  </a:lnTo>
                  <a:lnTo>
                    <a:pt x="5395" y="113472"/>
                  </a:lnTo>
                  <a:close/>
                  <a:moveTo>
                    <a:pt x="5114" y="226945"/>
                  </a:moveTo>
                  <a:lnTo>
                    <a:pt x="4833" y="227046"/>
                  </a:lnTo>
                  <a:lnTo>
                    <a:pt x="4560" y="227214"/>
                  </a:lnTo>
                  <a:lnTo>
                    <a:pt x="4294" y="227416"/>
                  </a:lnTo>
                  <a:lnTo>
                    <a:pt x="4028" y="227651"/>
                  </a:lnTo>
                  <a:lnTo>
                    <a:pt x="3769" y="227988"/>
                  </a:lnTo>
                  <a:lnTo>
                    <a:pt x="3518" y="228358"/>
                  </a:lnTo>
                  <a:lnTo>
                    <a:pt x="3274" y="228761"/>
                  </a:lnTo>
                  <a:lnTo>
                    <a:pt x="3037" y="229232"/>
                  </a:lnTo>
                  <a:lnTo>
                    <a:pt x="2801" y="229771"/>
                  </a:lnTo>
                  <a:lnTo>
                    <a:pt x="2572" y="230309"/>
                  </a:lnTo>
                  <a:lnTo>
                    <a:pt x="2358" y="230915"/>
                  </a:lnTo>
                  <a:lnTo>
                    <a:pt x="2143" y="231587"/>
                  </a:lnTo>
                  <a:lnTo>
                    <a:pt x="1944" y="232260"/>
                  </a:lnTo>
                  <a:lnTo>
                    <a:pt x="1744" y="233000"/>
                  </a:lnTo>
                  <a:lnTo>
                    <a:pt x="1559" y="233774"/>
                  </a:lnTo>
                  <a:lnTo>
                    <a:pt x="1382" y="234581"/>
                  </a:lnTo>
                  <a:lnTo>
                    <a:pt x="1212" y="235422"/>
                  </a:lnTo>
                  <a:lnTo>
                    <a:pt x="1057" y="236331"/>
                  </a:lnTo>
                  <a:lnTo>
                    <a:pt x="909" y="237239"/>
                  </a:lnTo>
                  <a:lnTo>
                    <a:pt x="769" y="238181"/>
                  </a:lnTo>
                  <a:lnTo>
                    <a:pt x="636" y="239157"/>
                  </a:lnTo>
                  <a:lnTo>
                    <a:pt x="525" y="240166"/>
                  </a:lnTo>
                  <a:lnTo>
                    <a:pt x="414" y="241209"/>
                  </a:lnTo>
                  <a:lnTo>
                    <a:pt x="318" y="242252"/>
                  </a:lnTo>
                  <a:lnTo>
                    <a:pt x="237" y="243328"/>
                  </a:lnTo>
                  <a:lnTo>
                    <a:pt x="163" y="244438"/>
                  </a:lnTo>
                  <a:lnTo>
                    <a:pt x="103" y="245582"/>
                  </a:lnTo>
                  <a:lnTo>
                    <a:pt x="59" y="246726"/>
                  </a:lnTo>
                  <a:lnTo>
                    <a:pt x="22" y="247903"/>
                  </a:lnTo>
                  <a:lnTo>
                    <a:pt x="0" y="249081"/>
                  </a:lnTo>
                  <a:lnTo>
                    <a:pt x="0" y="250258"/>
                  </a:lnTo>
                  <a:lnTo>
                    <a:pt x="0" y="251469"/>
                  </a:lnTo>
                  <a:lnTo>
                    <a:pt x="22" y="252647"/>
                  </a:lnTo>
                  <a:lnTo>
                    <a:pt x="59" y="253824"/>
                  </a:lnTo>
                  <a:lnTo>
                    <a:pt x="103" y="254968"/>
                  </a:lnTo>
                  <a:lnTo>
                    <a:pt x="163" y="256078"/>
                  </a:lnTo>
                  <a:lnTo>
                    <a:pt x="237" y="257188"/>
                  </a:lnTo>
                  <a:lnTo>
                    <a:pt x="318" y="258265"/>
                  </a:lnTo>
                  <a:lnTo>
                    <a:pt x="414" y="259341"/>
                  </a:lnTo>
                  <a:lnTo>
                    <a:pt x="525" y="260384"/>
                  </a:lnTo>
                  <a:lnTo>
                    <a:pt x="636" y="261360"/>
                  </a:lnTo>
                  <a:lnTo>
                    <a:pt x="769" y="262336"/>
                  </a:lnTo>
                  <a:lnTo>
                    <a:pt x="909" y="263311"/>
                  </a:lnTo>
                  <a:lnTo>
                    <a:pt x="1057" y="264220"/>
                  </a:lnTo>
                  <a:lnTo>
                    <a:pt x="1212" y="265094"/>
                  </a:lnTo>
                  <a:lnTo>
                    <a:pt x="1382" y="265935"/>
                  </a:lnTo>
                  <a:lnTo>
                    <a:pt x="1559" y="266743"/>
                  </a:lnTo>
                  <a:lnTo>
                    <a:pt x="1744" y="267516"/>
                  </a:lnTo>
                  <a:lnTo>
                    <a:pt x="1944" y="268256"/>
                  </a:lnTo>
                  <a:lnTo>
                    <a:pt x="2143" y="268963"/>
                  </a:lnTo>
                  <a:lnTo>
                    <a:pt x="2358" y="269602"/>
                  </a:lnTo>
                  <a:lnTo>
                    <a:pt x="2572" y="270208"/>
                  </a:lnTo>
                  <a:lnTo>
                    <a:pt x="2801" y="270780"/>
                  </a:lnTo>
                  <a:lnTo>
                    <a:pt x="3037" y="271318"/>
                  </a:lnTo>
                  <a:lnTo>
                    <a:pt x="3274" y="271789"/>
                  </a:lnTo>
                  <a:lnTo>
                    <a:pt x="3518" y="272193"/>
                  </a:lnTo>
                  <a:lnTo>
                    <a:pt x="3769" y="272563"/>
                  </a:lnTo>
                  <a:lnTo>
                    <a:pt x="4028" y="272865"/>
                  </a:lnTo>
                  <a:lnTo>
                    <a:pt x="4294" y="273134"/>
                  </a:lnTo>
                  <a:lnTo>
                    <a:pt x="4560" y="273336"/>
                  </a:lnTo>
                  <a:lnTo>
                    <a:pt x="4833" y="273505"/>
                  </a:lnTo>
                  <a:lnTo>
                    <a:pt x="5114" y="273572"/>
                  </a:lnTo>
                  <a:lnTo>
                    <a:pt x="5395" y="273605"/>
                  </a:lnTo>
                  <a:lnTo>
                    <a:pt x="5668" y="273572"/>
                  </a:lnTo>
                  <a:lnTo>
                    <a:pt x="5942" y="273505"/>
                  </a:lnTo>
                  <a:lnTo>
                    <a:pt x="6215" y="273336"/>
                  </a:lnTo>
                  <a:lnTo>
                    <a:pt x="6474" y="273134"/>
                  </a:lnTo>
                  <a:lnTo>
                    <a:pt x="6740" y="272865"/>
                  </a:lnTo>
                  <a:lnTo>
                    <a:pt x="6991" y="272563"/>
                  </a:lnTo>
                  <a:lnTo>
                    <a:pt x="7243" y="272193"/>
                  </a:lnTo>
                  <a:lnTo>
                    <a:pt x="7486" y="271789"/>
                  </a:lnTo>
                  <a:lnTo>
                    <a:pt x="7730" y="271318"/>
                  </a:lnTo>
                  <a:lnTo>
                    <a:pt x="7959" y="270780"/>
                  </a:lnTo>
                  <a:lnTo>
                    <a:pt x="8189" y="270208"/>
                  </a:lnTo>
                  <a:lnTo>
                    <a:pt x="8403" y="269602"/>
                  </a:lnTo>
                  <a:lnTo>
                    <a:pt x="8617" y="268963"/>
                  </a:lnTo>
                  <a:lnTo>
                    <a:pt x="8824" y="268256"/>
                  </a:lnTo>
                  <a:lnTo>
                    <a:pt x="9016" y="267516"/>
                  </a:lnTo>
                  <a:lnTo>
                    <a:pt x="9208" y="266743"/>
                  </a:lnTo>
                  <a:lnTo>
                    <a:pt x="9386" y="265935"/>
                  </a:lnTo>
                  <a:lnTo>
                    <a:pt x="9556" y="265094"/>
                  </a:lnTo>
                  <a:lnTo>
                    <a:pt x="9711" y="264220"/>
                  </a:lnTo>
                  <a:lnTo>
                    <a:pt x="9866" y="263311"/>
                  </a:lnTo>
                  <a:lnTo>
                    <a:pt x="10007" y="262336"/>
                  </a:lnTo>
                  <a:lnTo>
                    <a:pt x="10140" y="261360"/>
                  </a:lnTo>
                  <a:lnTo>
                    <a:pt x="10258" y="260384"/>
                  </a:lnTo>
                  <a:lnTo>
                    <a:pt x="10361" y="259341"/>
                  </a:lnTo>
                  <a:lnTo>
                    <a:pt x="10465" y="258265"/>
                  </a:lnTo>
                  <a:lnTo>
                    <a:pt x="10546" y="257188"/>
                  </a:lnTo>
                  <a:lnTo>
                    <a:pt x="10620" y="256078"/>
                  </a:lnTo>
                  <a:lnTo>
                    <a:pt x="10679" y="254968"/>
                  </a:lnTo>
                  <a:lnTo>
                    <a:pt x="10731" y="253824"/>
                  </a:lnTo>
                  <a:lnTo>
                    <a:pt x="10760" y="252647"/>
                  </a:lnTo>
                  <a:lnTo>
                    <a:pt x="10783" y="251469"/>
                  </a:lnTo>
                  <a:lnTo>
                    <a:pt x="10790" y="250258"/>
                  </a:lnTo>
                  <a:lnTo>
                    <a:pt x="10783" y="249081"/>
                  </a:lnTo>
                  <a:lnTo>
                    <a:pt x="10760" y="247903"/>
                  </a:lnTo>
                  <a:lnTo>
                    <a:pt x="10731" y="246726"/>
                  </a:lnTo>
                  <a:lnTo>
                    <a:pt x="10679" y="245582"/>
                  </a:lnTo>
                  <a:lnTo>
                    <a:pt x="10620" y="244438"/>
                  </a:lnTo>
                  <a:lnTo>
                    <a:pt x="10546" y="243328"/>
                  </a:lnTo>
                  <a:lnTo>
                    <a:pt x="10465" y="242252"/>
                  </a:lnTo>
                  <a:lnTo>
                    <a:pt x="10361" y="241209"/>
                  </a:lnTo>
                  <a:lnTo>
                    <a:pt x="10258" y="240166"/>
                  </a:lnTo>
                  <a:lnTo>
                    <a:pt x="10140" y="239157"/>
                  </a:lnTo>
                  <a:lnTo>
                    <a:pt x="10007" y="238181"/>
                  </a:lnTo>
                  <a:lnTo>
                    <a:pt x="9866" y="237239"/>
                  </a:lnTo>
                  <a:lnTo>
                    <a:pt x="9711" y="236331"/>
                  </a:lnTo>
                  <a:lnTo>
                    <a:pt x="9556" y="235422"/>
                  </a:lnTo>
                  <a:lnTo>
                    <a:pt x="9386" y="234581"/>
                  </a:lnTo>
                  <a:lnTo>
                    <a:pt x="9208" y="233774"/>
                  </a:lnTo>
                  <a:lnTo>
                    <a:pt x="9016" y="233000"/>
                  </a:lnTo>
                  <a:lnTo>
                    <a:pt x="8824" y="232260"/>
                  </a:lnTo>
                  <a:lnTo>
                    <a:pt x="8617" y="231587"/>
                  </a:lnTo>
                  <a:lnTo>
                    <a:pt x="8403" y="230915"/>
                  </a:lnTo>
                  <a:lnTo>
                    <a:pt x="8189" y="230309"/>
                  </a:lnTo>
                  <a:lnTo>
                    <a:pt x="7959" y="229771"/>
                  </a:lnTo>
                  <a:lnTo>
                    <a:pt x="7730" y="229232"/>
                  </a:lnTo>
                  <a:lnTo>
                    <a:pt x="7486" y="228761"/>
                  </a:lnTo>
                  <a:lnTo>
                    <a:pt x="7243" y="228358"/>
                  </a:lnTo>
                  <a:lnTo>
                    <a:pt x="6991" y="227988"/>
                  </a:lnTo>
                  <a:lnTo>
                    <a:pt x="6740" y="227651"/>
                  </a:lnTo>
                  <a:lnTo>
                    <a:pt x="6474" y="227416"/>
                  </a:lnTo>
                  <a:lnTo>
                    <a:pt x="6215" y="227214"/>
                  </a:lnTo>
                  <a:lnTo>
                    <a:pt x="5942" y="227046"/>
                  </a:lnTo>
                  <a:lnTo>
                    <a:pt x="5668" y="226945"/>
                  </a:lnTo>
                  <a:close/>
                  <a:moveTo>
                    <a:pt x="5114" y="340384"/>
                  </a:moveTo>
                  <a:lnTo>
                    <a:pt x="4833" y="340485"/>
                  </a:lnTo>
                  <a:lnTo>
                    <a:pt x="4560" y="340653"/>
                  </a:lnTo>
                  <a:lnTo>
                    <a:pt x="4294" y="340855"/>
                  </a:lnTo>
                  <a:lnTo>
                    <a:pt x="4028" y="341124"/>
                  </a:lnTo>
                  <a:lnTo>
                    <a:pt x="3769" y="341426"/>
                  </a:lnTo>
                  <a:lnTo>
                    <a:pt x="3518" y="341797"/>
                  </a:lnTo>
                  <a:lnTo>
                    <a:pt x="3274" y="342200"/>
                  </a:lnTo>
                  <a:lnTo>
                    <a:pt x="3037" y="342671"/>
                  </a:lnTo>
                  <a:lnTo>
                    <a:pt x="2801" y="343209"/>
                  </a:lnTo>
                  <a:lnTo>
                    <a:pt x="2572" y="343748"/>
                  </a:lnTo>
                  <a:lnTo>
                    <a:pt x="2358" y="344387"/>
                  </a:lnTo>
                  <a:lnTo>
                    <a:pt x="2143" y="345026"/>
                  </a:lnTo>
                  <a:lnTo>
                    <a:pt x="1944" y="345733"/>
                  </a:lnTo>
                  <a:lnTo>
                    <a:pt x="1744" y="346439"/>
                  </a:lnTo>
                  <a:lnTo>
                    <a:pt x="1559" y="347213"/>
                  </a:lnTo>
                  <a:lnTo>
                    <a:pt x="1382" y="348054"/>
                  </a:lnTo>
                  <a:lnTo>
                    <a:pt x="1212" y="348895"/>
                  </a:lnTo>
                  <a:lnTo>
                    <a:pt x="1057" y="349770"/>
                  </a:lnTo>
                  <a:lnTo>
                    <a:pt x="909" y="350678"/>
                  </a:lnTo>
                  <a:lnTo>
                    <a:pt x="769" y="351620"/>
                  </a:lnTo>
                  <a:lnTo>
                    <a:pt x="636" y="352595"/>
                  </a:lnTo>
                  <a:lnTo>
                    <a:pt x="525" y="353605"/>
                  </a:lnTo>
                  <a:lnTo>
                    <a:pt x="414" y="354648"/>
                  </a:lnTo>
                  <a:lnTo>
                    <a:pt x="318" y="355724"/>
                  </a:lnTo>
                  <a:lnTo>
                    <a:pt x="237" y="356801"/>
                  </a:lnTo>
                  <a:lnTo>
                    <a:pt x="163" y="357911"/>
                  </a:lnTo>
                  <a:lnTo>
                    <a:pt x="103" y="359021"/>
                  </a:lnTo>
                  <a:lnTo>
                    <a:pt x="59" y="360165"/>
                  </a:lnTo>
                  <a:lnTo>
                    <a:pt x="22" y="361342"/>
                  </a:lnTo>
                  <a:lnTo>
                    <a:pt x="0" y="362520"/>
                  </a:lnTo>
                  <a:lnTo>
                    <a:pt x="0" y="363697"/>
                  </a:lnTo>
                  <a:lnTo>
                    <a:pt x="0" y="364908"/>
                  </a:lnTo>
                  <a:lnTo>
                    <a:pt x="22" y="366086"/>
                  </a:lnTo>
                  <a:lnTo>
                    <a:pt x="59" y="367263"/>
                  </a:lnTo>
                  <a:lnTo>
                    <a:pt x="103" y="368407"/>
                  </a:lnTo>
                  <a:lnTo>
                    <a:pt x="163" y="369517"/>
                  </a:lnTo>
                  <a:lnTo>
                    <a:pt x="237" y="370627"/>
                  </a:lnTo>
                  <a:lnTo>
                    <a:pt x="318" y="371704"/>
                  </a:lnTo>
                  <a:lnTo>
                    <a:pt x="414" y="372780"/>
                  </a:lnTo>
                  <a:lnTo>
                    <a:pt x="525" y="373823"/>
                  </a:lnTo>
                  <a:lnTo>
                    <a:pt x="636" y="374799"/>
                  </a:lnTo>
                  <a:lnTo>
                    <a:pt x="769" y="375808"/>
                  </a:lnTo>
                  <a:lnTo>
                    <a:pt x="909" y="376750"/>
                  </a:lnTo>
                  <a:lnTo>
                    <a:pt x="1057" y="377658"/>
                  </a:lnTo>
                  <a:lnTo>
                    <a:pt x="1212" y="378533"/>
                  </a:lnTo>
                  <a:lnTo>
                    <a:pt x="1382" y="379374"/>
                  </a:lnTo>
                  <a:lnTo>
                    <a:pt x="1559" y="380215"/>
                  </a:lnTo>
                  <a:lnTo>
                    <a:pt x="1744" y="380989"/>
                  </a:lnTo>
                  <a:lnTo>
                    <a:pt x="1944" y="381695"/>
                  </a:lnTo>
                  <a:lnTo>
                    <a:pt x="2143" y="382402"/>
                  </a:lnTo>
                  <a:lnTo>
                    <a:pt x="2358" y="383041"/>
                  </a:lnTo>
                  <a:lnTo>
                    <a:pt x="2572" y="383680"/>
                  </a:lnTo>
                  <a:lnTo>
                    <a:pt x="2801" y="384218"/>
                  </a:lnTo>
                  <a:lnTo>
                    <a:pt x="3037" y="384757"/>
                  </a:lnTo>
                  <a:lnTo>
                    <a:pt x="3274" y="385228"/>
                  </a:lnTo>
                  <a:lnTo>
                    <a:pt x="3518" y="385631"/>
                  </a:lnTo>
                  <a:lnTo>
                    <a:pt x="3769" y="386001"/>
                  </a:lnTo>
                  <a:lnTo>
                    <a:pt x="4028" y="386304"/>
                  </a:lnTo>
                  <a:lnTo>
                    <a:pt x="4294" y="386573"/>
                  </a:lnTo>
                  <a:lnTo>
                    <a:pt x="4560" y="386775"/>
                  </a:lnTo>
                  <a:lnTo>
                    <a:pt x="4833" y="386943"/>
                  </a:lnTo>
                  <a:lnTo>
                    <a:pt x="5114" y="387044"/>
                  </a:lnTo>
                  <a:lnTo>
                    <a:pt x="5668" y="387044"/>
                  </a:lnTo>
                  <a:lnTo>
                    <a:pt x="5942" y="386943"/>
                  </a:lnTo>
                  <a:lnTo>
                    <a:pt x="6215" y="386775"/>
                  </a:lnTo>
                  <a:lnTo>
                    <a:pt x="6474" y="386573"/>
                  </a:lnTo>
                  <a:lnTo>
                    <a:pt x="6740" y="386304"/>
                  </a:lnTo>
                  <a:lnTo>
                    <a:pt x="6991" y="386001"/>
                  </a:lnTo>
                  <a:lnTo>
                    <a:pt x="7243" y="385631"/>
                  </a:lnTo>
                  <a:lnTo>
                    <a:pt x="7486" y="385228"/>
                  </a:lnTo>
                  <a:lnTo>
                    <a:pt x="7730" y="384757"/>
                  </a:lnTo>
                  <a:lnTo>
                    <a:pt x="7959" y="384218"/>
                  </a:lnTo>
                  <a:lnTo>
                    <a:pt x="8189" y="383680"/>
                  </a:lnTo>
                  <a:lnTo>
                    <a:pt x="8403" y="383041"/>
                  </a:lnTo>
                  <a:lnTo>
                    <a:pt x="8617" y="382402"/>
                  </a:lnTo>
                  <a:lnTo>
                    <a:pt x="8824" y="381695"/>
                  </a:lnTo>
                  <a:lnTo>
                    <a:pt x="9016" y="380989"/>
                  </a:lnTo>
                  <a:lnTo>
                    <a:pt x="9208" y="380215"/>
                  </a:lnTo>
                  <a:lnTo>
                    <a:pt x="9386" y="379374"/>
                  </a:lnTo>
                  <a:lnTo>
                    <a:pt x="9556" y="378533"/>
                  </a:lnTo>
                  <a:lnTo>
                    <a:pt x="9711" y="377658"/>
                  </a:lnTo>
                  <a:lnTo>
                    <a:pt x="9866" y="376750"/>
                  </a:lnTo>
                  <a:lnTo>
                    <a:pt x="10007" y="375808"/>
                  </a:lnTo>
                  <a:lnTo>
                    <a:pt x="10140" y="374799"/>
                  </a:lnTo>
                  <a:lnTo>
                    <a:pt x="10258" y="373823"/>
                  </a:lnTo>
                  <a:lnTo>
                    <a:pt x="10361" y="372780"/>
                  </a:lnTo>
                  <a:lnTo>
                    <a:pt x="10465" y="371704"/>
                  </a:lnTo>
                  <a:lnTo>
                    <a:pt x="10546" y="370627"/>
                  </a:lnTo>
                  <a:lnTo>
                    <a:pt x="10620" y="369517"/>
                  </a:lnTo>
                  <a:lnTo>
                    <a:pt x="10679" y="368407"/>
                  </a:lnTo>
                  <a:lnTo>
                    <a:pt x="10731" y="367263"/>
                  </a:lnTo>
                  <a:lnTo>
                    <a:pt x="10760" y="366086"/>
                  </a:lnTo>
                  <a:lnTo>
                    <a:pt x="10783" y="364908"/>
                  </a:lnTo>
                  <a:lnTo>
                    <a:pt x="10790" y="363697"/>
                  </a:lnTo>
                  <a:lnTo>
                    <a:pt x="10783" y="362520"/>
                  </a:lnTo>
                  <a:lnTo>
                    <a:pt x="10760" y="361342"/>
                  </a:lnTo>
                  <a:lnTo>
                    <a:pt x="10731" y="360165"/>
                  </a:lnTo>
                  <a:lnTo>
                    <a:pt x="10679" y="359021"/>
                  </a:lnTo>
                  <a:lnTo>
                    <a:pt x="10620" y="357911"/>
                  </a:lnTo>
                  <a:lnTo>
                    <a:pt x="10546" y="356801"/>
                  </a:lnTo>
                  <a:lnTo>
                    <a:pt x="10465" y="355724"/>
                  </a:lnTo>
                  <a:lnTo>
                    <a:pt x="10361" y="354648"/>
                  </a:lnTo>
                  <a:lnTo>
                    <a:pt x="10258" y="353605"/>
                  </a:lnTo>
                  <a:lnTo>
                    <a:pt x="10140" y="352595"/>
                  </a:lnTo>
                  <a:lnTo>
                    <a:pt x="10007" y="351620"/>
                  </a:lnTo>
                  <a:lnTo>
                    <a:pt x="9866" y="350678"/>
                  </a:lnTo>
                  <a:lnTo>
                    <a:pt x="9711" y="349770"/>
                  </a:lnTo>
                  <a:lnTo>
                    <a:pt x="9556" y="348895"/>
                  </a:lnTo>
                  <a:lnTo>
                    <a:pt x="9386" y="348054"/>
                  </a:lnTo>
                  <a:lnTo>
                    <a:pt x="9208" y="347213"/>
                  </a:lnTo>
                  <a:lnTo>
                    <a:pt x="9016" y="346439"/>
                  </a:lnTo>
                  <a:lnTo>
                    <a:pt x="8824" y="345733"/>
                  </a:lnTo>
                  <a:lnTo>
                    <a:pt x="8617" y="345026"/>
                  </a:lnTo>
                  <a:lnTo>
                    <a:pt x="8403" y="344387"/>
                  </a:lnTo>
                  <a:lnTo>
                    <a:pt x="8189" y="343748"/>
                  </a:lnTo>
                  <a:lnTo>
                    <a:pt x="7959" y="343209"/>
                  </a:lnTo>
                  <a:lnTo>
                    <a:pt x="7730" y="342671"/>
                  </a:lnTo>
                  <a:lnTo>
                    <a:pt x="7486" y="342200"/>
                  </a:lnTo>
                  <a:lnTo>
                    <a:pt x="7243" y="341797"/>
                  </a:lnTo>
                  <a:lnTo>
                    <a:pt x="6991" y="341426"/>
                  </a:lnTo>
                  <a:lnTo>
                    <a:pt x="6740" y="341124"/>
                  </a:lnTo>
                  <a:lnTo>
                    <a:pt x="6474" y="340855"/>
                  </a:lnTo>
                  <a:lnTo>
                    <a:pt x="6215" y="340653"/>
                  </a:lnTo>
                  <a:lnTo>
                    <a:pt x="5942" y="340485"/>
                  </a:lnTo>
                  <a:lnTo>
                    <a:pt x="5668" y="340384"/>
                  </a:lnTo>
                  <a:close/>
                  <a:moveTo>
                    <a:pt x="5395" y="453822"/>
                  </a:moveTo>
                  <a:lnTo>
                    <a:pt x="5114" y="453856"/>
                  </a:lnTo>
                  <a:lnTo>
                    <a:pt x="4833" y="453957"/>
                  </a:lnTo>
                  <a:lnTo>
                    <a:pt x="4560" y="454092"/>
                  </a:lnTo>
                  <a:lnTo>
                    <a:pt x="4294" y="454293"/>
                  </a:lnTo>
                  <a:lnTo>
                    <a:pt x="4028" y="454562"/>
                  </a:lnTo>
                  <a:lnTo>
                    <a:pt x="3769" y="454865"/>
                  </a:lnTo>
                  <a:lnTo>
                    <a:pt x="3518" y="455235"/>
                  </a:lnTo>
                  <a:lnTo>
                    <a:pt x="3274" y="455639"/>
                  </a:lnTo>
                  <a:lnTo>
                    <a:pt x="3037" y="456110"/>
                  </a:lnTo>
                  <a:lnTo>
                    <a:pt x="2801" y="456615"/>
                  </a:lnTo>
                  <a:lnTo>
                    <a:pt x="2572" y="457153"/>
                  </a:lnTo>
                  <a:lnTo>
                    <a:pt x="2358" y="457758"/>
                  </a:lnTo>
                  <a:lnTo>
                    <a:pt x="2143" y="458398"/>
                  </a:lnTo>
                  <a:lnTo>
                    <a:pt x="1944" y="459104"/>
                  </a:lnTo>
                  <a:lnTo>
                    <a:pt x="1744" y="459811"/>
                  </a:lnTo>
                  <a:lnTo>
                    <a:pt x="1559" y="460584"/>
                  </a:lnTo>
                  <a:lnTo>
                    <a:pt x="1382" y="461392"/>
                  </a:lnTo>
                  <a:lnTo>
                    <a:pt x="1212" y="462233"/>
                  </a:lnTo>
                  <a:lnTo>
                    <a:pt x="1057" y="463141"/>
                  </a:lnTo>
                  <a:lnTo>
                    <a:pt x="909" y="464049"/>
                  </a:lnTo>
                  <a:lnTo>
                    <a:pt x="769" y="464991"/>
                  </a:lnTo>
                  <a:lnTo>
                    <a:pt x="636" y="465967"/>
                  </a:lnTo>
                  <a:lnTo>
                    <a:pt x="525" y="466976"/>
                  </a:lnTo>
                  <a:lnTo>
                    <a:pt x="414" y="468019"/>
                  </a:lnTo>
                  <a:lnTo>
                    <a:pt x="318" y="469062"/>
                  </a:lnTo>
                  <a:lnTo>
                    <a:pt x="237" y="470172"/>
                  </a:lnTo>
                  <a:lnTo>
                    <a:pt x="163" y="471282"/>
                  </a:lnTo>
                  <a:lnTo>
                    <a:pt x="103" y="472426"/>
                  </a:lnTo>
                  <a:lnTo>
                    <a:pt x="59" y="473570"/>
                  </a:lnTo>
                  <a:lnTo>
                    <a:pt x="22" y="474747"/>
                  </a:lnTo>
                  <a:lnTo>
                    <a:pt x="0" y="475958"/>
                  </a:lnTo>
                  <a:lnTo>
                    <a:pt x="0" y="477170"/>
                  </a:lnTo>
                  <a:lnTo>
                    <a:pt x="0" y="478381"/>
                  </a:lnTo>
                  <a:lnTo>
                    <a:pt x="22" y="479558"/>
                  </a:lnTo>
                  <a:lnTo>
                    <a:pt x="59" y="480702"/>
                  </a:lnTo>
                  <a:lnTo>
                    <a:pt x="103" y="481879"/>
                  </a:lnTo>
                  <a:lnTo>
                    <a:pt x="163" y="482989"/>
                  </a:lnTo>
                  <a:lnTo>
                    <a:pt x="237" y="484100"/>
                  </a:lnTo>
                  <a:lnTo>
                    <a:pt x="318" y="485176"/>
                  </a:lnTo>
                  <a:lnTo>
                    <a:pt x="414" y="486253"/>
                  </a:lnTo>
                  <a:lnTo>
                    <a:pt x="525" y="487262"/>
                  </a:lnTo>
                  <a:lnTo>
                    <a:pt x="636" y="488271"/>
                  </a:lnTo>
                  <a:lnTo>
                    <a:pt x="769" y="489247"/>
                  </a:lnTo>
                  <a:lnTo>
                    <a:pt x="909" y="490189"/>
                  </a:lnTo>
                  <a:lnTo>
                    <a:pt x="1057" y="491131"/>
                  </a:lnTo>
                  <a:lnTo>
                    <a:pt x="1212" y="492005"/>
                  </a:lnTo>
                  <a:lnTo>
                    <a:pt x="1382" y="492846"/>
                  </a:lnTo>
                  <a:lnTo>
                    <a:pt x="1559" y="493654"/>
                  </a:lnTo>
                  <a:lnTo>
                    <a:pt x="1744" y="494428"/>
                  </a:lnTo>
                  <a:lnTo>
                    <a:pt x="1944" y="495168"/>
                  </a:lnTo>
                  <a:lnTo>
                    <a:pt x="2143" y="495874"/>
                  </a:lnTo>
                  <a:lnTo>
                    <a:pt x="2358" y="496513"/>
                  </a:lnTo>
                  <a:lnTo>
                    <a:pt x="2572" y="497119"/>
                  </a:lnTo>
                  <a:lnTo>
                    <a:pt x="2801" y="497691"/>
                  </a:lnTo>
                  <a:lnTo>
                    <a:pt x="3037" y="498195"/>
                  </a:lnTo>
                  <a:lnTo>
                    <a:pt x="3274" y="498666"/>
                  </a:lnTo>
                  <a:lnTo>
                    <a:pt x="3518" y="499104"/>
                  </a:lnTo>
                  <a:lnTo>
                    <a:pt x="3769" y="499474"/>
                  </a:lnTo>
                  <a:lnTo>
                    <a:pt x="4028" y="499777"/>
                  </a:lnTo>
                  <a:lnTo>
                    <a:pt x="4294" y="500046"/>
                  </a:lnTo>
                  <a:lnTo>
                    <a:pt x="4560" y="500248"/>
                  </a:lnTo>
                  <a:lnTo>
                    <a:pt x="4833" y="500382"/>
                  </a:lnTo>
                  <a:lnTo>
                    <a:pt x="5114" y="500483"/>
                  </a:lnTo>
                  <a:lnTo>
                    <a:pt x="5395" y="500517"/>
                  </a:lnTo>
                  <a:lnTo>
                    <a:pt x="5668" y="500483"/>
                  </a:lnTo>
                  <a:lnTo>
                    <a:pt x="5942" y="500382"/>
                  </a:lnTo>
                  <a:lnTo>
                    <a:pt x="6215" y="500248"/>
                  </a:lnTo>
                  <a:lnTo>
                    <a:pt x="6474" y="500046"/>
                  </a:lnTo>
                  <a:lnTo>
                    <a:pt x="6740" y="499777"/>
                  </a:lnTo>
                  <a:lnTo>
                    <a:pt x="6991" y="499474"/>
                  </a:lnTo>
                  <a:lnTo>
                    <a:pt x="7243" y="499104"/>
                  </a:lnTo>
                  <a:lnTo>
                    <a:pt x="7486" y="498666"/>
                  </a:lnTo>
                  <a:lnTo>
                    <a:pt x="7730" y="498195"/>
                  </a:lnTo>
                  <a:lnTo>
                    <a:pt x="7959" y="497691"/>
                  </a:lnTo>
                  <a:lnTo>
                    <a:pt x="8189" y="497119"/>
                  </a:lnTo>
                  <a:lnTo>
                    <a:pt x="8403" y="496513"/>
                  </a:lnTo>
                  <a:lnTo>
                    <a:pt x="8617" y="495874"/>
                  </a:lnTo>
                  <a:lnTo>
                    <a:pt x="8824" y="495168"/>
                  </a:lnTo>
                  <a:lnTo>
                    <a:pt x="9016" y="494428"/>
                  </a:lnTo>
                  <a:lnTo>
                    <a:pt x="9208" y="493654"/>
                  </a:lnTo>
                  <a:lnTo>
                    <a:pt x="9386" y="492846"/>
                  </a:lnTo>
                  <a:lnTo>
                    <a:pt x="9556" y="492005"/>
                  </a:lnTo>
                  <a:lnTo>
                    <a:pt x="9711" y="491131"/>
                  </a:lnTo>
                  <a:lnTo>
                    <a:pt x="9866" y="490189"/>
                  </a:lnTo>
                  <a:lnTo>
                    <a:pt x="10007" y="489247"/>
                  </a:lnTo>
                  <a:lnTo>
                    <a:pt x="10140" y="488271"/>
                  </a:lnTo>
                  <a:lnTo>
                    <a:pt x="10258" y="487262"/>
                  </a:lnTo>
                  <a:lnTo>
                    <a:pt x="10361" y="486253"/>
                  </a:lnTo>
                  <a:lnTo>
                    <a:pt x="10465" y="485176"/>
                  </a:lnTo>
                  <a:lnTo>
                    <a:pt x="10546" y="484100"/>
                  </a:lnTo>
                  <a:lnTo>
                    <a:pt x="10620" y="482989"/>
                  </a:lnTo>
                  <a:lnTo>
                    <a:pt x="10679" y="481879"/>
                  </a:lnTo>
                  <a:lnTo>
                    <a:pt x="10731" y="480702"/>
                  </a:lnTo>
                  <a:lnTo>
                    <a:pt x="10760" y="479558"/>
                  </a:lnTo>
                  <a:lnTo>
                    <a:pt x="10783" y="478381"/>
                  </a:lnTo>
                  <a:lnTo>
                    <a:pt x="10790" y="477170"/>
                  </a:lnTo>
                  <a:lnTo>
                    <a:pt x="10783" y="475958"/>
                  </a:lnTo>
                  <a:lnTo>
                    <a:pt x="10760" y="474747"/>
                  </a:lnTo>
                  <a:lnTo>
                    <a:pt x="10731" y="473570"/>
                  </a:lnTo>
                  <a:lnTo>
                    <a:pt x="10679" y="472426"/>
                  </a:lnTo>
                  <a:lnTo>
                    <a:pt x="10620" y="471282"/>
                  </a:lnTo>
                  <a:lnTo>
                    <a:pt x="10546" y="470172"/>
                  </a:lnTo>
                  <a:lnTo>
                    <a:pt x="10465" y="469062"/>
                  </a:lnTo>
                  <a:lnTo>
                    <a:pt x="10361" y="468019"/>
                  </a:lnTo>
                  <a:lnTo>
                    <a:pt x="10258" y="466976"/>
                  </a:lnTo>
                  <a:lnTo>
                    <a:pt x="10140" y="465967"/>
                  </a:lnTo>
                  <a:lnTo>
                    <a:pt x="10007" y="464991"/>
                  </a:lnTo>
                  <a:lnTo>
                    <a:pt x="9866" y="464049"/>
                  </a:lnTo>
                  <a:lnTo>
                    <a:pt x="9711" y="463141"/>
                  </a:lnTo>
                  <a:lnTo>
                    <a:pt x="9556" y="462233"/>
                  </a:lnTo>
                  <a:lnTo>
                    <a:pt x="9386" y="461392"/>
                  </a:lnTo>
                  <a:lnTo>
                    <a:pt x="9208" y="460584"/>
                  </a:lnTo>
                  <a:lnTo>
                    <a:pt x="9016" y="459811"/>
                  </a:lnTo>
                  <a:lnTo>
                    <a:pt x="8824" y="459104"/>
                  </a:lnTo>
                  <a:lnTo>
                    <a:pt x="8617" y="458398"/>
                  </a:lnTo>
                  <a:lnTo>
                    <a:pt x="8403" y="457758"/>
                  </a:lnTo>
                  <a:lnTo>
                    <a:pt x="8189" y="457153"/>
                  </a:lnTo>
                  <a:lnTo>
                    <a:pt x="7959" y="456615"/>
                  </a:lnTo>
                  <a:lnTo>
                    <a:pt x="7730" y="456110"/>
                  </a:lnTo>
                  <a:lnTo>
                    <a:pt x="7486" y="455639"/>
                  </a:lnTo>
                  <a:lnTo>
                    <a:pt x="7243" y="455235"/>
                  </a:lnTo>
                  <a:lnTo>
                    <a:pt x="6991" y="454865"/>
                  </a:lnTo>
                  <a:lnTo>
                    <a:pt x="6740" y="454562"/>
                  </a:lnTo>
                  <a:lnTo>
                    <a:pt x="6474" y="454293"/>
                  </a:lnTo>
                  <a:lnTo>
                    <a:pt x="6215" y="454092"/>
                  </a:lnTo>
                  <a:lnTo>
                    <a:pt x="5942" y="453957"/>
                  </a:lnTo>
                  <a:lnTo>
                    <a:pt x="5668" y="453856"/>
                  </a:lnTo>
                  <a:lnTo>
                    <a:pt x="5395" y="453822"/>
                  </a:lnTo>
                  <a:close/>
                  <a:moveTo>
                    <a:pt x="5114" y="567059"/>
                  </a:moveTo>
                  <a:lnTo>
                    <a:pt x="4833" y="567160"/>
                  </a:lnTo>
                  <a:lnTo>
                    <a:pt x="4560" y="567328"/>
                  </a:lnTo>
                  <a:lnTo>
                    <a:pt x="4294" y="567530"/>
                  </a:lnTo>
                  <a:lnTo>
                    <a:pt x="4028" y="567766"/>
                  </a:lnTo>
                  <a:lnTo>
                    <a:pt x="3769" y="568102"/>
                  </a:lnTo>
                  <a:lnTo>
                    <a:pt x="3518" y="568472"/>
                  </a:lnTo>
                  <a:lnTo>
                    <a:pt x="3274" y="568876"/>
                  </a:lnTo>
                  <a:lnTo>
                    <a:pt x="3037" y="569347"/>
                  </a:lnTo>
                  <a:lnTo>
                    <a:pt x="2801" y="569885"/>
                  </a:lnTo>
                  <a:lnTo>
                    <a:pt x="2572" y="570423"/>
                  </a:lnTo>
                  <a:lnTo>
                    <a:pt x="2358" y="571029"/>
                  </a:lnTo>
                  <a:lnTo>
                    <a:pt x="2143" y="571702"/>
                  </a:lnTo>
                  <a:lnTo>
                    <a:pt x="1944" y="572408"/>
                  </a:lnTo>
                  <a:lnTo>
                    <a:pt x="1744" y="573115"/>
                  </a:lnTo>
                  <a:lnTo>
                    <a:pt x="1559" y="573889"/>
                  </a:lnTo>
                  <a:lnTo>
                    <a:pt x="1382" y="574730"/>
                  </a:lnTo>
                  <a:lnTo>
                    <a:pt x="1212" y="575571"/>
                  </a:lnTo>
                  <a:lnTo>
                    <a:pt x="1057" y="576445"/>
                  </a:lnTo>
                  <a:lnTo>
                    <a:pt x="909" y="577354"/>
                  </a:lnTo>
                  <a:lnTo>
                    <a:pt x="769" y="578296"/>
                  </a:lnTo>
                  <a:lnTo>
                    <a:pt x="636" y="579271"/>
                  </a:lnTo>
                  <a:lnTo>
                    <a:pt x="525" y="580280"/>
                  </a:lnTo>
                  <a:lnTo>
                    <a:pt x="414" y="581323"/>
                  </a:lnTo>
                  <a:lnTo>
                    <a:pt x="318" y="582400"/>
                  </a:lnTo>
                  <a:lnTo>
                    <a:pt x="237" y="583476"/>
                  </a:lnTo>
                  <a:lnTo>
                    <a:pt x="163" y="584586"/>
                  </a:lnTo>
                  <a:lnTo>
                    <a:pt x="103" y="585697"/>
                  </a:lnTo>
                  <a:lnTo>
                    <a:pt x="59" y="586840"/>
                  </a:lnTo>
                  <a:lnTo>
                    <a:pt x="22" y="588018"/>
                  </a:lnTo>
                  <a:lnTo>
                    <a:pt x="0" y="589195"/>
                  </a:lnTo>
                  <a:lnTo>
                    <a:pt x="0" y="590373"/>
                  </a:lnTo>
                  <a:lnTo>
                    <a:pt x="0" y="591618"/>
                  </a:lnTo>
                  <a:lnTo>
                    <a:pt x="22" y="592795"/>
                  </a:lnTo>
                  <a:lnTo>
                    <a:pt x="59" y="593972"/>
                  </a:lnTo>
                  <a:lnTo>
                    <a:pt x="103" y="595150"/>
                  </a:lnTo>
                  <a:lnTo>
                    <a:pt x="163" y="596294"/>
                  </a:lnTo>
                  <a:lnTo>
                    <a:pt x="237" y="597404"/>
                  </a:lnTo>
                  <a:lnTo>
                    <a:pt x="318" y="598480"/>
                  </a:lnTo>
                  <a:lnTo>
                    <a:pt x="414" y="599557"/>
                  </a:lnTo>
                  <a:lnTo>
                    <a:pt x="525" y="600600"/>
                  </a:lnTo>
                  <a:lnTo>
                    <a:pt x="636" y="601609"/>
                  </a:lnTo>
                  <a:lnTo>
                    <a:pt x="769" y="602585"/>
                  </a:lnTo>
                  <a:lnTo>
                    <a:pt x="909" y="603527"/>
                  </a:lnTo>
                  <a:lnTo>
                    <a:pt x="1057" y="604435"/>
                  </a:lnTo>
                  <a:lnTo>
                    <a:pt x="1212" y="605310"/>
                  </a:lnTo>
                  <a:lnTo>
                    <a:pt x="1382" y="606151"/>
                  </a:lnTo>
                  <a:lnTo>
                    <a:pt x="1559" y="606958"/>
                  </a:lnTo>
                  <a:lnTo>
                    <a:pt x="1744" y="607732"/>
                  </a:lnTo>
                  <a:lnTo>
                    <a:pt x="1944" y="608472"/>
                  </a:lnTo>
                  <a:lnTo>
                    <a:pt x="2143" y="609145"/>
                  </a:lnTo>
                  <a:lnTo>
                    <a:pt x="2358" y="609784"/>
                  </a:lnTo>
                  <a:lnTo>
                    <a:pt x="2572" y="610389"/>
                  </a:lnTo>
                  <a:lnTo>
                    <a:pt x="2801" y="610961"/>
                  </a:lnTo>
                  <a:lnTo>
                    <a:pt x="3037" y="611466"/>
                  </a:lnTo>
                  <a:lnTo>
                    <a:pt x="3274" y="611937"/>
                  </a:lnTo>
                  <a:lnTo>
                    <a:pt x="3518" y="612341"/>
                  </a:lnTo>
                  <a:lnTo>
                    <a:pt x="3769" y="612711"/>
                  </a:lnTo>
                  <a:lnTo>
                    <a:pt x="4028" y="613013"/>
                  </a:lnTo>
                  <a:lnTo>
                    <a:pt x="4294" y="613249"/>
                  </a:lnTo>
                  <a:lnTo>
                    <a:pt x="4560" y="613451"/>
                  </a:lnTo>
                  <a:lnTo>
                    <a:pt x="4833" y="613619"/>
                  </a:lnTo>
                  <a:lnTo>
                    <a:pt x="5114" y="613686"/>
                  </a:lnTo>
                  <a:lnTo>
                    <a:pt x="5395" y="613720"/>
                  </a:lnTo>
                  <a:lnTo>
                    <a:pt x="5668" y="613686"/>
                  </a:lnTo>
                  <a:lnTo>
                    <a:pt x="5942" y="613619"/>
                  </a:lnTo>
                  <a:lnTo>
                    <a:pt x="6215" y="613451"/>
                  </a:lnTo>
                  <a:lnTo>
                    <a:pt x="6474" y="613249"/>
                  </a:lnTo>
                  <a:lnTo>
                    <a:pt x="6740" y="613013"/>
                  </a:lnTo>
                  <a:lnTo>
                    <a:pt x="6991" y="612711"/>
                  </a:lnTo>
                  <a:lnTo>
                    <a:pt x="7243" y="612341"/>
                  </a:lnTo>
                  <a:lnTo>
                    <a:pt x="7486" y="611937"/>
                  </a:lnTo>
                  <a:lnTo>
                    <a:pt x="7730" y="611466"/>
                  </a:lnTo>
                  <a:lnTo>
                    <a:pt x="7959" y="610961"/>
                  </a:lnTo>
                  <a:lnTo>
                    <a:pt x="8189" y="610389"/>
                  </a:lnTo>
                  <a:lnTo>
                    <a:pt x="8403" y="609784"/>
                  </a:lnTo>
                  <a:lnTo>
                    <a:pt x="8617" y="609145"/>
                  </a:lnTo>
                  <a:lnTo>
                    <a:pt x="8824" y="608472"/>
                  </a:lnTo>
                  <a:lnTo>
                    <a:pt x="9016" y="607732"/>
                  </a:lnTo>
                  <a:lnTo>
                    <a:pt x="9208" y="606958"/>
                  </a:lnTo>
                  <a:lnTo>
                    <a:pt x="9386" y="606151"/>
                  </a:lnTo>
                  <a:lnTo>
                    <a:pt x="9556" y="605310"/>
                  </a:lnTo>
                  <a:lnTo>
                    <a:pt x="9711" y="604435"/>
                  </a:lnTo>
                  <a:lnTo>
                    <a:pt x="9866" y="603527"/>
                  </a:lnTo>
                  <a:lnTo>
                    <a:pt x="10007" y="602585"/>
                  </a:lnTo>
                  <a:lnTo>
                    <a:pt x="10140" y="601609"/>
                  </a:lnTo>
                  <a:lnTo>
                    <a:pt x="10258" y="600600"/>
                  </a:lnTo>
                  <a:lnTo>
                    <a:pt x="10361" y="599557"/>
                  </a:lnTo>
                  <a:lnTo>
                    <a:pt x="10465" y="598480"/>
                  </a:lnTo>
                  <a:lnTo>
                    <a:pt x="10546" y="597404"/>
                  </a:lnTo>
                  <a:lnTo>
                    <a:pt x="10620" y="596294"/>
                  </a:lnTo>
                  <a:lnTo>
                    <a:pt x="10679" y="595150"/>
                  </a:lnTo>
                  <a:lnTo>
                    <a:pt x="10731" y="593972"/>
                  </a:lnTo>
                  <a:lnTo>
                    <a:pt x="10760" y="592795"/>
                  </a:lnTo>
                  <a:lnTo>
                    <a:pt x="10783" y="591618"/>
                  </a:lnTo>
                  <a:lnTo>
                    <a:pt x="10790" y="590373"/>
                  </a:lnTo>
                  <a:lnTo>
                    <a:pt x="10783" y="589195"/>
                  </a:lnTo>
                  <a:lnTo>
                    <a:pt x="10760" y="588018"/>
                  </a:lnTo>
                  <a:lnTo>
                    <a:pt x="10731" y="586840"/>
                  </a:lnTo>
                  <a:lnTo>
                    <a:pt x="10679" y="585697"/>
                  </a:lnTo>
                  <a:lnTo>
                    <a:pt x="10620" y="584586"/>
                  </a:lnTo>
                  <a:lnTo>
                    <a:pt x="10546" y="583476"/>
                  </a:lnTo>
                  <a:lnTo>
                    <a:pt x="10465" y="582400"/>
                  </a:lnTo>
                  <a:lnTo>
                    <a:pt x="10361" y="581323"/>
                  </a:lnTo>
                  <a:lnTo>
                    <a:pt x="10258" y="580280"/>
                  </a:lnTo>
                  <a:lnTo>
                    <a:pt x="10140" y="579271"/>
                  </a:lnTo>
                  <a:lnTo>
                    <a:pt x="10007" y="578296"/>
                  </a:lnTo>
                  <a:lnTo>
                    <a:pt x="9866" y="577354"/>
                  </a:lnTo>
                  <a:lnTo>
                    <a:pt x="9711" y="576445"/>
                  </a:lnTo>
                  <a:lnTo>
                    <a:pt x="9556" y="575571"/>
                  </a:lnTo>
                  <a:lnTo>
                    <a:pt x="9386" y="574730"/>
                  </a:lnTo>
                  <a:lnTo>
                    <a:pt x="9208" y="573889"/>
                  </a:lnTo>
                  <a:lnTo>
                    <a:pt x="9016" y="573115"/>
                  </a:lnTo>
                  <a:lnTo>
                    <a:pt x="8824" y="572408"/>
                  </a:lnTo>
                  <a:lnTo>
                    <a:pt x="8617" y="571702"/>
                  </a:lnTo>
                  <a:lnTo>
                    <a:pt x="8403" y="571029"/>
                  </a:lnTo>
                  <a:lnTo>
                    <a:pt x="8189" y="570423"/>
                  </a:lnTo>
                  <a:lnTo>
                    <a:pt x="7959" y="569885"/>
                  </a:lnTo>
                  <a:lnTo>
                    <a:pt x="7730" y="569347"/>
                  </a:lnTo>
                  <a:lnTo>
                    <a:pt x="7486" y="568876"/>
                  </a:lnTo>
                  <a:lnTo>
                    <a:pt x="7243" y="568472"/>
                  </a:lnTo>
                  <a:lnTo>
                    <a:pt x="6991" y="568102"/>
                  </a:lnTo>
                  <a:lnTo>
                    <a:pt x="6740" y="567766"/>
                  </a:lnTo>
                  <a:lnTo>
                    <a:pt x="6474" y="567530"/>
                  </a:lnTo>
                  <a:lnTo>
                    <a:pt x="6215" y="567328"/>
                  </a:lnTo>
                  <a:lnTo>
                    <a:pt x="5942" y="567160"/>
                  </a:lnTo>
                  <a:lnTo>
                    <a:pt x="5668"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8"/>
            <p:cNvSpPr/>
            <p:nvPr/>
          </p:nvSpPr>
          <p:spPr>
            <a:xfrm>
              <a:off x="10537933" y="1504158"/>
              <a:ext cx="55637" cy="742601"/>
            </a:xfrm>
            <a:custGeom>
              <a:avLst/>
              <a:gdLst/>
              <a:ahLst/>
              <a:cxnLst/>
              <a:rect l="l" t="t" r="r" b="b"/>
              <a:pathLst>
                <a:path w="10798" h="613720" extrusionOk="0">
                  <a:moveTo>
                    <a:pt x="5403" y="0"/>
                  </a:moveTo>
                  <a:lnTo>
                    <a:pt x="5122" y="34"/>
                  </a:lnTo>
                  <a:lnTo>
                    <a:pt x="4848" y="135"/>
                  </a:lnTo>
                  <a:lnTo>
                    <a:pt x="4582" y="269"/>
                  </a:lnTo>
                  <a:lnTo>
                    <a:pt x="4316" y="471"/>
                  </a:lnTo>
                  <a:lnTo>
                    <a:pt x="4050" y="740"/>
                  </a:lnTo>
                  <a:lnTo>
                    <a:pt x="3799" y="1043"/>
                  </a:lnTo>
                  <a:lnTo>
                    <a:pt x="3548" y="1413"/>
                  </a:lnTo>
                  <a:lnTo>
                    <a:pt x="3304" y="1850"/>
                  </a:lnTo>
                  <a:lnTo>
                    <a:pt x="3060" y="2321"/>
                  </a:lnTo>
                  <a:lnTo>
                    <a:pt x="2831" y="2826"/>
                  </a:lnTo>
                  <a:lnTo>
                    <a:pt x="2602" y="3398"/>
                  </a:lnTo>
                  <a:lnTo>
                    <a:pt x="2387" y="4003"/>
                  </a:lnTo>
                  <a:lnTo>
                    <a:pt x="2173" y="4643"/>
                  </a:lnTo>
                  <a:lnTo>
                    <a:pt x="1966" y="5349"/>
                  </a:lnTo>
                  <a:lnTo>
                    <a:pt x="1774" y="6089"/>
                  </a:lnTo>
                  <a:lnTo>
                    <a:pt x="1589" y="6863"/>
                  </a:lnTo>
                  <a:lnTo>
                    <a:pt x="1404" y="7670"/>
                  </a:lnTo>
                  <a:lnTo>
                    <a:pt x="1234" y="8511"/>
                  </a:lnTo>
                  <a:lnTo>
                    <a:pt x="1079" y="9420"/>
                  </a:lnTo>
                  <a:lnTo>
                    <a:pt x="924" y="10328"/>
                  </a:lnTo>
                  <a:lnTo>
                    <a:pt x="784" y="11270"/>
                  </a:lnTo>
                  <a:lnTo>
                    <a:pt x="658" y="12245"/>
                  </a:lnTo>
                  <a:lnTo>
                    <a:pt x="532" y="13255"/>
                  </a:lnTo>
                  <a:lnTo>
                    <a:pt x="429" y="14298"/>
                  </a:lnTo>
                  <a:lnTo>
                    <a:pt x="333" y="15340"/>
                  </a:lnTo>
                  <a:lnTo>
                    <a:pt x="244" y="16417"/>
                  </a:lnTo>
                  <a:lnTo>
                    <a:pt x="170" y="17527"/>
                  </a:lnTo>
                  <a:lnTo>
                    <a:pt x="111" y="18671"/>
                  </a:lnTo>
                  <a:lnTo>
                    <a:pt x="67" y="19815"/>
                  </a:lnTo>
                  <a:lnTo>
                    <a:pt x="30" y="20959"/>
                  </a:lnTo>
                  <a:lnTo>
                    <a:pt x="8" y="22136"/>
                  </a:lnTo>
                  <a:lnTo>
                    <a:pt x="0" y="23347"/>
                  </a:lnTo>
                  <a:lnTo>
                    <a:pt x="8" y="24558"/>
                  </a:lnTo>
                  <a:lnTo>
                    <a:pt x="30" y="25769"/>
                  </a:lnTo>
                  <a:lnTo>
                    <a:pt x="67" y="26947"/>
                  </a:lnTo>
                  <a:lnTo>
                    <a:pt x="111" y="28091"/>
                  </a:lnTo>
                  <a:lnTo>
                    <a:pt x="170" y="29234"/>
                  </a:lnTo>
                  <a:lnTo>
                    <a:pt x="244" y="30345"/>
                  </a:lnTo>
                  <a:lnTo>
                    <a:pt x="333" y="31455"/>
                  </a:lnTo>
                  <a:lnTo>
                    <a:pt x="429" y="32531"/>
                  </a:lnTo>
                  <a:lnTo>
                    <a:pt x="532" y="33540"/>
                  </a:lnTo>
                  <a:lnTo>
                    <a:pt x="658" y="34550"/>
                  </a:lnTo>
                  <a:lnTo>
                    <a:pt x="784" y="35525"/>
                  </a:lnTo>
                  <a:lnTo>
                    <a:pt x="924" y="36501"/>
                  </a:lnTo>
                  <a:lnTo>
                    <a:pt x="1079" y="37409"/>
                  </a:lnTo>
                  <a:lnTo>
                    <a:pt x="1234" y="38284"/>
                  </a:lnTo>
                  <a:lnTo>
                    <a:pt x="1404" y="39125"/>
                  </a:lnTo>
                  <a:lnTo>
                    <a:pt x="1589" y="39932"/>
                  </a:lnTo>
                  <a:lnTo>
                    <a:pt x="1774" y="40706"/>
                  </a:lnTo>
                  <a:lnTo>
                    <a:pt x="1966" y="41413"/>
                  </a:lnTo>
                  <a:lnTo>
                    <a:pt x="2173" y="42119"/>
                  </a:lnTo>
                  <a:lnTo>
                    <a:pt x="2387" y="42758"/>
                  </a:lnTo>
                  <a:lnTo>
                    <a:pt x="2602" y="43364"/>
                  </a:lnTo>
                  <a:lnTo>
                    <a:pt x="2831" y="43902"/>
                  </a:lnTo>
                  <a:lnTo>
                    <a:pt x="3060" y="44407"/>
                  </a:lnTo>
                  <a:lnTo>
                    <a:pt x="3304" y="44878"/>
                  </a:lnTo>
                  <a:lnTo>
                    <a:pt x="3548" y="45281"/>
                  </a:lnTo>
                  <a:lnTo>
                    <a:pt x="3799" y="45651"/>
                  </a:lnTo>
                  <a:lnTo>
                    <a:pt x="4050" y="45954"/>
                  </a:lnTo>
                  <a:lnTo>
                    <a:pt x="4316" y="46223"/>
                  </a:lnTo>
                  <a:lnTo>
                    <a:pt x="4582" y="46425"/>
                  </a:lnTo>
                  <a:lnTo>
                    <a:pt x="4848" y="46560"/>
                  </a:lnTo>
                  <a:lnTo>
                    <a:pt x="5122" y="46661"/>
                  </a:lnTo>
                  <a:lnTo>
                    <a:pt x="5403" y="46694"/>
                  </a:lnTo>
                  <a:lnTo>
                    <a:pt x="5676" y="46661"/>
                  </a:lnTo>
                  <a:lnTo>
                    <a:pt x="5950" y="46560"/>
                  </a:lnTo>
                  <a:lnTo>
                    <a:pt x="6216" y="46425"/>
                  </a:lnTo>
                  <a:lnTo>
                    <a:pt x="6482" y="46223"/>
                  </a:lnTo>
                  <a:lnTo>
                    <a:pt x="6740" y="45954"/>
                  </a:lnTo>
                  <a:lnTo>
                    <a:pt x="6999" y="45651"/>
                  </a:lnTo>
                  <a:lnTo>
                    <a:pt x="7250" y="45281"/>
                  </a:lnTo>
                  <a:lnTo>
                    <a:pt x="7494" y="44878"/>
                  </a:lnTo>
                  <a:lnTo>
                    <a:pt x="7731" y="44407"/>
                  </a:lnTo>
                  <a:lnTo>
                    <a:pt x="7967" y="43902"/>
                  </a:lnTo>
                  <a:lnTo>
                    <a:pt x="8189" y="43364"/>
                  </a:lnTo>
                  <a:lnTo>
                    <a:pt x="8411" y="42758"/>
                  </a:lnTo>
                  <a:lnTo>
                    <a:pt x="8625" y="42119"/>
                  </a:lnTo>
                  <a:lnTo>
                    <a:pt x="8824" y="41413"/>
                  </a:lnTo>
                  <a:lnTo>
                    <a:pt x="9024" y="40706"/>
                  </a:lnTo>
                  <a:lnTo>
                    <a:pt x="9209" y="39932"/>
                  </a:lnTo>
                  <a:lnTo>
                    <a:pt x="9386" y="39125"/>
                  </a:lnTo>
                  <a:lnTo>
                    <a:pt x="9556" y="38284"/>
                  </a:lnTo>
                  <a:lnTo>
                    <a:pt x="9719" y="37409"/>
                  </a:lnTo>
                  <a:lnTo>
                    <a:pt x="9874" y="36501"/>
                  </a:lnTo>
                  <a:lnTo>
                    <a:pt x="10014" y="35525"/>
                  </a:lnTo>
                  <a:lnTo>
                    <a:pt x="10140" y="34550"/>
                  </a:lnTo>
                  <a:lnTo>
                    <a:pt x="10266" y="33540"/>
                  </a:lnTo>
                  <a:lnTo>
                    <a:pt x="10369" y="32531"/>
                  </a:lnTo>
                  <a:lnTo>
                    <a:pt x="10465" y="31455"/>
                  </a:lnTo>
                  <a:lnTo>
                    <a:pt x="10554" y="30345"/>
                  </a:lnTo>
                  <a:lnTo>
                    <a:pt x="10628" y="29234"/>
                  </a:lnTo>
                  <a:lnTo>
                    <a:pt x="10687" y="28091"/>
                  </a:lnTo>
                  <a:lnTo>
                    <a:pt x="10731" y="26947"/>
                  </a:lnTo>
                  <a:lnTo>
                    <a:pt x="10768" y="25769"/>
                  </a:lnTo>
                  <a:lnTo>
                    <a:pt x="10790" y="24558"/>
                  </a:lnTo>
                  <a:lnTo>
                    <a:pt x="10798" y="23347"/>
                  </a:lnTo>
                  <a:lnTo>
                    <a:pt x="10790" y="22136"/>
                  </a:lnTo>
                  <a:lnTo>
                    <a:pt x="10768" y="20959"/>
                  </a:lnTo>
                  <a:lnTo>
                    <a:pt x="10731" y="19815"/>
                  </a:lnTo>
                  <a:lnTo>
                    <a:pt x="10687" y="18671"/>
                  </a:lnTo>
                  <a:lnTo>
                    <a:pt x="10628" y="17527"/>
                  </a:lnTo>
                  <a:lnTo>
                    <a:pt x="10554" y="16417"/>
                  </a:lnTo>
                  <a:lnTo>
                    <a:pt x="10465" y="15340"/>
                  </a:lnTo>
                  <a:lnTo>
                    <a:pt x="10369" y="14298"/>
                  </a:lnTo>
                  <a:lnTo>
                    <a:pt x="10266" y="13255"/>
                  </a:lnTo>
                  <a:lnTo>
                    <a:pt x="10140" y="12245"/>
                  </a:lnTo>
                  <a:lnTo>
                    <a:pt x="10014" y="11270"/>
                  </a:lnTo>
                  <a:lnTo>
                    <a:pt x="9874" y="10328"/>
                  </a:lnTo>
                  <a:lnTo>
                    <a:pt x="9719" y="9420"/>
                  </a:lnTo>
                  <a:lnTo>
                    <a:pt x="9556" y="8511"/>
                  </a:lnTo>
                  <a:lnTo>
                    <a:pt x="9386" y="7670"/>
                  </a:lnTo>
                  <a:lnTo>
                    <a:pt x="9209" y="6863"/>
                  </a:lnTo>
                  <a:lnTo>
                    <a:pt x="9024" y="6089"/>
                  </a:lnTo>
                  <a:lnTo>
                    <a:pt x="8824" y="5349"/>
                  </a:lnTo>
                  <a:lnTo>
                    <a:pt x="8625" y="4643"/>
                  </a:lnTo>
                  <a:lnTo>
                    <a:pt x="8411" y="4003"/>
                  </a:lnTo>
                  <a:lnTo>
                    <a:pt x="8189" y="3398"/>
                  </a:lnTo>
                  <a:lnTo>
                    <a:pt x="7967" y="2826"/>
                  </a:lnTo>
                  <a:lnTo>
                    <a:pt x="7731" y="2321"/>
                  </a:lnTo>
                  <a:lnTo>
                    <a:pt x="7494" y="1850"/>
                  </a:lnTo>
                  <a:lnTo>
                    <a:pt x="7250" y="1413"/>
                  </a:lnTo>
                  <a:lnTo>
                    <a:pt x="6999" y="1043"/>
                  </a:lnTo>
                  <a:lnTo>
                    <a:pt x="6740" y="740"/>
                  </a:lnTo>
                  <a:lnTo>
                    <a:pt x="6482" y="471"/>
                  </a:lnTo>
                  <a:lnTo>
                    <a:pt x="6216" y="269"/>
                  </a:lnTo>
                  <a:lnTo>
                    <a:pt x="5950" y="135"/>
                  </a:lnTo>
                  <a:lnTo>
                    <a:pt x="5676" y="34"/>
                  </a:lnTo>
                  <a:lnTo>
                    <a:pt x="5403" y="0"/>
                  </a:lnTo>
                  <a:close/>
                  <a:moveTo>
                    <a:pt x="5403" y="113472"/>
                  </a:moveTo>
                  <a:lnTo>
                    <a:pt x="5122" y="113506"/>
                  </a:lnTo>
                  <a:lnTo>
                    <a:pt x="4848" y="113573"/>
                  </a:lnTo>
                  <a:lnTo>
                    <a:pt x="4582" y="113742"/>
                  </a:lnTo>
                  <a:lnTo>
                    <a:pt x="4316" y="113943"/>
                  </a:lnTo>
                  <a:lnTo>
                    <a:pt x="4050" y="114213"/>
                  </a:lnTo>
                  <a:lnTo>
                    <a:pt x="3799" y="114515"/>
                  </a:lnTo>
                  <a:lnTo>
                    <a:pt x="3548" y="114885"/>
                  </a:lnTo>
                  <a:lnTo>
                    <a:pt x="3304" y="115323"/>
                  </a:lnTo>
                  <a:lnTo>
                    <a:pt x="3060" y="115794"/>
                  </a:lnTo>
                  <a:lnTo>
                    <a:pt x="2831" y="116298"/>
                  </a:lnTo>
                  <a:lnTo>
                    <a:pt x="2602" y="116870"/>
                  </a:lnTo>
                  <a:lnTo>
                    <a:pt x="2387" y="117476"/>
                  </a:lnTo>
                  <a:lnTo>
                    <a:pt x="2173" y="118115"/>
                  </a:lnTo>
                  <a:lnTo>
                    <a:pt x="1966" y="118821"/>
                  </a:lnTo>
                  <a:lnTo>
                    <a:pt x="1774" y="119562"/>
                  </a:lnTo>
                  <a:lnTo>
                    <a:pt x="1589" y="120335"/>
                  </a:lnTo>
                  <a:lnTo>
                    <a:pt x="1404" y="121143"/>
                  </a:lnTo>
                  <a:lnTo>
                    <a:pt x="1234" y="121984"/>
                  </a:lnTo>
                  <a:lnTo>
                    <a:pt x="1079" y="122858"/>
                  </a:lnTo>
                  <a:lnTo>
                    <a:pt x="924" y="123800"/>
                  </a:lnTo>
                  <a:lnTo>
                    <a:pt x="784" y="124742"/>
                  </a:lnTo>
                  <a:lnTo>
                    <a:pt x="658" y="125718"/>
                  </a:lnTo>
                  <a:lnTo>
                    <a:pt x="532" y="126727"/>
                  </a:lnTo>
                  <a:lnTo>
                    <a:pt x="429" y="127736"/>
                  </a:lnTo>
                  <a:lnTo>
                    <a:pt x="333" y="128813"/>
                  </a:lnTo>
                  <a:lnTo>
                    <a:pt x="244" y="129889"/>
                  </a:lnTo>
                  <a:lnTo>
                    <a:pt x="170" y="131000"/>
                  </a:lnTo>
                  <a:lnTo>
                    <a:pt x="111" y="132110"/>
                  </a:lnTo>
                  <a:lnTo>
                    <a:pt x="67" y="133254"/>
                  </a:lnTo>
                  <a:lnTo>
                    <a:pt x="30" y="134431"/>
                  </a:lnTo>
                  <a:lnTo>
                    <a:pt x="8" y="135608"/>
                  </a:lnTo>
                  <a:lnTo>
                    <a:pt x="0" y="136820"/>
                  </a:lnTo>
                  <a:lnTo>
                    <a:pt x="8" y="137997"/>
                  </a:lnTo>
                  <a:lnTo>
                    <a:pt x="30" y="139174"/>
                  </a:lnTo>
                  <a:lnTo>
                    <a:pt x="67" y="140352"/>
                  </a:lnTo>
                  <a:lnTo>
                    <a:pt x="111" y="141496"/>
                  </a:lnTo>
                  <a:lnTo>
                    <a:pt x="170" y="142640"/>
                  </a:lnTo>
                  <a:lnTo>
                    <a:pt x="244" y="143716"/>
                  </a:lnTo>
                  <a:lnTo>
                    <a:pt x="333" y="144826"/>
                  </a:lnTo>
                  <a:lnTo>
                    <a:pt x="429" y="145869"/>
                  </a:lnTo>
                  <a:lnTo>
                    <a:pt x="532" y="146912"/>
                  </a:lnTo>
                  <a:lnTo>
                    <a:pt x="658" y="147921"/>
                  </a:lnTo>
                  <a:lnTo>
                    <a:pt x="784" y="148897"/>
                  </a:lnTo>
                  <a:lnTo>
                    <a:pt x="924" y="149839"/>
                  </a:lnTo>
                  <a:lnTo>
                    <a:pt x="1079" y="150747"/>
                  </a:lnTo>
                  <a:lnTo>
                    <a:pt x="1234" y="151622"/>
                  </a:lnTo>
                  <a:lnTo>
                    <a:pt x="1404" y="152496"/>
                  </a:lnTo>
                  <a:lnTo>
                    <a:pt x="1589" y="153304"/>
                  </a:lnTo>
                  <a:lnTo>
                    <a:pt x="1774" y="154078"/>
                  </a:lnTo>
                  <a:lnTo>
                    <a:pt x="1966" y="154818"/>
                  </a:lnTo>
                  <a:lnTo>
                    <a:pt x="2173" y="155491"/>
                  </a:lnTo>
                  <a:lnTo>
                    <a:pt x="2387" y="156163"/>
                  </a:lnTo>
                  <a:lnTo>
                    <a:pt x="2602" y="156769"/>
                  </a:lnTo>
                  <a:lnTo>
                    <a:pt x="2831" y="157341"/>
                  </a:lnTo>
                  <a:lnTo>
                    <a:pt x="3060" y="157845"/>
                  </a:lnTo>
                  <a:lnTo>
                    <a:pt x="3304" y="158316"/>
                  </a:lnTo>
                  <a:lnTo>
                    <a:pt x="3548" y="158720"/>
                  </a:lnTo>
                  <a:lnTo>
                    <a:pt x="3799" y="159090"/>
                  </a:lnTo>
                  <a:lnTo>
                    <a:pt x="4050" y="159427"/>
                  </a:lnTo>
                  <a:lnTo>
                    <a:pt x="4316" y="159696"/>
                  </a:lnTo>
                  <a:lnTo>
                    <a:pt x="4582" y="159898"/>
                  </a:lnTo>
                  <a:lnTo>
                    <a:pt x="4848" y="160032"/>
                  </a:lnTo>
                  <a:lnTo>
                    <a:pt x="5122" y="160133"/>
                  </a:lnTo>
                  <a:lnTo>
                    <a:pt x="5403"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7" y="157341"/>
                  </a:lnTo>
                  <a:lnTo>
                    <a:pt x="8189" y="156769"/>
                  </a:lnTo>
                  <a:lnTo>
                    <a:pt x="8411" y="156163"/>
                  </a:lnTo>
                  <a:lnTo>
                    <a:pt x="8625" y="155491"/>
                  </a:lnTo>
                  <a:lnTo>
                    <a:pt x="8824" y="154818"/>
                  </a:lnTo>
                  <a:lnTo>
                    <a:pt x="9024" y="154078"/>
                  </a:lnTo>
                  <a:lnTo>
                    <a:pt x="9209" y="153304"/>
                  </a:lnTo>
                  <a:lnTo>
                    <a:pt x="9386" y="152496"/>
                  </a:lnTo>
                  <a:lnTo>
                    <a:pt x="9556" y="151622"/>
                  </a:lnTo>
                  <a:lnTo>
                    <a:pt x="9719" y="150747"/>
                  </a:lnTo>
                  <a:lnTo>
                    <a:pt x="9874" y="149839"/>
                  </a:lnTo>
                  <a:lnTo>
                    <a:pt x="10014" y="148897"/>
                  </a:lnTo>
                  <a:lnTo>
                    <a:pt x="10140" y="147921"/>
                  </a:lnTo>
                  <a:lnTo>
                    <a:pt x="10266" y="146912"/>
                  </a:lnTo>
                  <a:lnTo>
                    <a:pt x="10369" y="145869"/>
                  </a:lnTo>
                  <a:lnTo>
                    <a:pt x="10465" y="144826"/>
                  </a:lnTo>
                  <a:lnTo>
                    <a:pt x="10554" y="143716"/>
                  </a:lnTo>
                  <a:lnTo>
                    <a:pt x="10628" y="142640"/>
                  </a:lnTo>
                  <a:lnTo>
                    <a:pt x="10687" y="141496"/>
                  </a:lnTo>
                  <a:lnTo>
                    <a:pt x="10731" y="140352"/>
                  </a:lnTo>
                  <a:lnTo>
                    <a:pt x="10768" y="139174"/>
                  </a:lnTo>
                  <a:lnTo>
                    <a:pt x="10790" y="137997"/>
                  </a:lnTo>
                  <a:lnTo>
                    <a:pt x="10798" y="136820"/>
                  </a:lnTo>
                  <a:lnTo>
                    <a:pt x="10790" y="135608"/>
                  </a:lnTo>
                  <a:lnTo>
                    <a:pt x="10768" y="134431"/>
                  </a:lnTo>
                  <a:lnTo>
                    <a:pt x="10731" y="133254"/>
                  </a:lnTo>
                  <a:lnTo>
                    <a:pt x="10687" y="132110"/>
                  </a:lnTo>
                  <a:lnTo>
                    <a:pt x="10628" y="131000"/>
                  </a:lnTo>
                  <a:lnTo>
                    <a:pt x="10554" y="129889"/>
                  </a:lnTo>
                  <a:lnTo>
                    <a:pt x="10465" y="128813"/>
                  </a:lnTo>
                  <a:lnTo>
                    <a:pt x="10369" y="127736"/>
                  </a:lnTo>
                  <a:lnTo>
                    <a:pt x="10266" y="126727"/>
                  </a:lnTo>
                  <a:lnTo>
                    <a:pt x="10140" y="125718"/>
                  </a:lnTo>
                  <a:lnTo>
                    <a:pt x="10014" y="124742"/>
                  </a:lnTo>
                  <a:lnTo>
                    <a:pt x="9874" y="123800"/>
                  </a:lnTo>
                  <a:lnTo>
                    <a:pt x="9719" y="122858"/>
                  </a:lnTo>
                  <a:lnTo>
                    <a:pt x="9556" y="121984"/>
                  </a:lnTo>
                  <a:lnTo>
                    <a:pt x="9386" y="121143"/>
                  </a:lnTo>
                  <a:lnTo>
                    <a:pt x="9209" y="120335"/>
                  </a:lnTo>
                  <a:lnTo>
                    <a:pt x="9024" y="119562"/>
                  </a:lnTo>
                  <a:lnTo>
                    <a:pt x="8824" y="118821"/>
                  </a:lnTo>
                  <a:lnTo>
                    <a:pt x="8625" y="118115"/>
                  </a:lnTo>
                  <a:lnTo>
                    <a:pt x="8411" y="117476"/>
                  </a:lnTo>
                  <a:lnTo>
                    <a:pt x="8189" y="116870"/>
                  </a:lnTo>
                  <a:lnTo>
                    <a:pt x="7967"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403" y="113472"/>
                  </a:lnTo>
                  <a:close/>
                  <a:moveTo>
                    <a:pt x="5122" y="226945"/>
                  </a:moveTo>
                  <a:lnTo>
                    <a:pt x="4848" y="227046"/>
                  </a:lnTo>
                  <a:lnTo>
                    <a:pt x="4582" y="227214"/>
                  </a:lnTo>
                  <a:lnTo>
                    <a:pt x="4316" y="227416"/>
                  </a:lnTo>
                  <a:lnTo>
                    <a:pt x="4050" y="227651"/>
                  </a:lnTo>
                  <a:lnTo>
                    <a:pt x="3799" y="227988"/>
                  </a:lnTo>
                  <a:lnTo>
                    <a:pt x="3548" y="228358"/>
                  </a:lnTo>
                  <a:lnTo>
                    <a:pt x="3304" y="228761"/>
                  </a:lnTo>
                  <a:lnTo>
                    <a:pt x="3060" y="229232"/>
                  </a:lnTo>
                  <a:lnTo>
                    <a:pt x="2831" y="229771"/>
                  </a:lnTo>
                  <a:lnTo>
                    <a:pt x="2602" y="230309"/>
                  </a:lnTo>
                  <a:lnTo>
                    <a:pt x="2387" y="230915"/>
                  </a:lnTo>
                  <a:lnTo>
                    <a:pt x="2173" y="231587"/>
                  </a:lnTo>
                  <a:lnTo>
                    <a:pt x="1966" y="232260"/>
                  </a:lnTo>
                  <a:lnTo>
                    <a:pt x="1774" y="233000"/>
                  </a:lnTo>
                  <a:lnTo>
                    <a:pt x="1589" y="233774"/>
                  </a:lnTo>
                  <a:lnTo>
                    <a:pt x="1404" y="234581"/>
                  </a:lnTo>
                  <a:lnTo>
                    <a:pt x="1234" y="235422"/>
                  </a:lnTo>
                  <a:lnTo>
                    <a:pt x="1079" y="236331"/>
                  </a:lnTo>
                  <a:lnTo>
                    <a:pt x="924" y="237239"/>
                  </a:lnTo>
                  <a:lnTo>
                    <a:pt x="784" y="238181"/>
                  </a:lnTo>
                  <a:lnTo>
                    <a:pt x="658" y="239157"/>
                  </a:lnTo>
                  <a:lnTo>
                    <a:pt x="532" y="240166"/>
                  </a:lnTo>
                  <a:lnTo>
                    <a:pt x="429" y="241209"/>
                  </a:lnTo>
                  <a:lnTo>
                    <a:pt x="333" y="242252"/>
                  </a:lnTo>
                  <a:lnTo>
                    <a:pt x="244" y="243328"/>
                  </a:lnTo>
                  <a:lnTo>
                    <a:pt x="170" y="244438"/>
                  </a:lnTo>
                  <a:lnTo>
                    <a:pt x="111" y="245582"/>
                  </a:lnTo>
                  <a:lnTo>
                    <a:pt x="67" y="246726"/>
                  </a:lnTo>
                  <a:lnTo>
                    <a:pt x="30" y="247903"/>
                  </a:lnTo>
                  <a:lnTo>
                    <a:pt x="8" y="249081"/>
                  </a:lnTo>
                  <a:lnTo>
                    <a:pt x="0" y="250258"/>
                  </a:lnTo>
                  <a:lnTo>
                    <a:pt x="8" y="251469"/>
                  </a:lnTo>
                  <a:lnTo>
                    <a:pt x="30" y="252647"/>
                  </a:lnTo>
                  <a:lnTo>
                    <a:pt x="67" y="253824"/>
                  </a:lnTo>
                  <a:lnTo>
                    <a:pt x="111" y="254968"/>
                  </a:lnTo>
                  <a:lnTo>
                    <a:pt x="170" y="256078"/>
                  </a:lnTo>
                  <a:lnTo>
                    <a:pt x="244" y="257188"/>
                  </a:lnTo>
                  <a:lnTo>
                    <a:pt x="333" y="258265"/>
                  </a:lnTo>
                  <a:lnTo>
                    <a:pt x="429" y="259341"/>
                  </a:lnTo>
                  <a:lnTo>
                    <a:pt x="532" y="260384"/>
                  </a:lnTo>
                  <a:lnTo>
                    <a:pt x="658" y="261360"/>
                  </a:lnTo>
                  <a:lnTo>
                    <a:pt x="784" y="262336"/>
                  </a:lnTo>
                  <a:lnTo>
                    <a:pt x="924" y="263311"/>
                  </a:lnTo>
                  <a:lnTo>
                    <a:pt x="1079" y="264220"/>
                  </a:lnTo>
                  <a:lnTo>
                    <a:pt x="1234" y="265094"/>
                  </a:lnTo>
                  <a:lnTo>
                    <a:pt x="1404" y="265935"/>
                  </a:lnTo>
                  <a:lnTo>
                    <a:pt x="1589" y="266743"/>
                  </a:lnTo>
                  <a:lnTo>
                    <a:pt x="1774" y="267516"/>
                  </a:lnTo>
                  <a:lnTo>
                    <a:pt x="1966" y="268256"/>
                  </a:lnTo>
                  <a:lnTo>
                    <a:pt x="2173" y="268963"/>
                  </a:lnTo>
                  <a:lnTo>
                    <a:pt x="2387" y="269602"/>
                  </a:lnTo>
                  <a:lnTo>
                    <a:pt x="2602" y="270208"/>
                  </a:lnTo>
                  <a:lnTo>
                    <a:pt x="2831" y="270780"/>
                  </a:lnTo>
                  <a:lnTo>
                    <a:pt x="3060" y="271318"/>
                  </a:lnTo>
                  <a:lnTo>
                    <a:pt x="3304" y="271789"/>
                  </a:lnTo>
                  <a:lnTo>
                    <a:pt x="3548" y="272193"/>
                  </a:lnTo>
                  <a:lnTo>
                    <a:pt x="3799" y="272563"/>
                  </a:lnTo>
                  <a:lnTo>
                    <a:pt x="4050" y="272865"/>
                  </a:lnTo>
                  <a:lnTo>
                    <a:pt x="4316" y="273134"/>
                  </a:lnTo>
                  <a:lnTo>
                    <a:pt x="4582" y="273336"/>
                  </a:lnTo>
                  <a:lnTo>
                    <a:pt x="4848" y="273505"/>
                  </a:lnTo>
                  <a:lnTo>
                    <a:pt x="5122" y="273572"/>
                  </a:lnTo>
                  <a:lnTo>
                    <a:pt x="5403"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7" y="270780"/>
                  </a:lnTo>
                  <a:lnTo>
                    <a:pt x="8189" y="270208"/>
                  </a:lnTo>
                  <a:lnTo>
                    <a:pt x="8411" y="269602"/>
                  </a:lnTo>
                  <a:lnTo>
                    <a:pt x="8625" y="268963"/>
                  </a:lnTo>
                  <a:lnTo>
                    <a:pt x="8824" y="268256"/>
                  </a:lnTo>
                  <a:lnTo>
                    <a:pt x="9024" y="267516"/>
                  </a:lnTo>
                  <a:lnTo>
                    <a:pt x="9209" y="266743"/>
                  </a:lnTo>
                  <a:lnTo>
                    <a:pt x="9386" y="265935"/>
                  </a:lnTo>
                  <a:lnTo>
                    <a:pt x="9556" y="265094"/>
                  </a:lnTo>
                  <a:lnTo>
                    <a:pt x="9719" y="264220"/>
                  </a:lnTo>
                  <a:lnTo>
                    <a:pt x="9874" y="263311"/>
                  </a:lnTo>
                  <a:lnTo>
                    <a:pt x="10014" y="262336"/>
                  </a:lnTo>
                  <a:lnTo>
                    <a:pt x="10140" y="261360"/>
                  </a:lnTo>
                  <a:lnTo>
                    <a:pt x="10266" y="260384"/>
                  </a:lnTo>
                  <a:lnTo>
                    <a:pt x="10369" y="259341"/>
                  </a:lnTo>
                  <a:lnTo>
                    <a:pt x="10465" y="258265"/>
                  </a:lnTo>
                  <a:lnTo>
                    <a:pt x="10554" y="257188"/>
                  </a:lnTo>
                  <a:lnTo>
                    <a:pt x="10628" y="256078"/>
                  </a:lnTo>
                  <a:lnTo>
                    <a:pt x="10687" y="254968"/>
                  </a:lnTo>
                  <a:lnTo>
                    <a:pt x="10731" y="253824"/>
                  </a:lnTo>
                  <a:lnTo>
                    <a:pt x="10768" y="252647"/>
                  </a:lnTo>
                  <a:lnTo>
                    <a:pt x="10790" y="251469"/>
                  </a:lnTo>
                  <a:lnTo>
                    <a:pt x="10798" y="250258"/>
                  </a:lnTo>
                  <a:lnTo>
                    <a:pt x="10790" y="249081"/>
                  </a:lnTo>
                  <a:lnTo>
                    <a:pt x="10768" y="247903"/>
                  </a:lnTo>
                  <a:lnTo>
                    <a:pt x="10731" y="246726"/>
                  </a:lnTo>
                  <a:lnTo>
                    <a:pt x="10687" y="245582"/>
                  </a:lnTo>
                  <a:lnTo>
                    <a:pt x="10628" y="244438"/>
                  </a:lnTo>
                  <a:lnTo>
                    <a:pt x="10554" y="243328"/>
                  </a:lnTo>
                  <a:lnTo>
                    <a:pt x="10465" y="242252"/>
                  </a:lnTo>
                  <a:lnTo>
                    <a:pt x="10369" y="241209"/>
                  </a:lnTo>
                  <a:lnTo>
                    <a:pt x="10266" y="240166"/>
                  </a:lnTo>
                  <a:lnTo>
                    <a:pt x="10140" y="239157"/>
                  </a:lnTo>
                  <a:lnTo>
                    <a:pt x="10014" y="238181"/>
                  </a:lnTo>
                  <a:lnTo>
                    <a:pt x="9874" y="237239"/>
                  </a:lnTo>
                  <a:lnTo>
                    <a:pt x="9719" y="236331"/>
                  </a:lnTo>
                  <a:lnTo>
                    <a:pt x="9556" y="235422"/>
                  </a:lnTo>
                  <a:lnTo>
                    <a:pt x="9386" y="234581"/>
                  </a:lnTo>
                  <a:lnTo>
                    <a:pt x="9209" y="233774"/>
                  </a:lnTo>
                  <a:lnTo>
                    <a:pt x="9024" y="233000"/>
                  </a:lnTo>
                  <a:lnTo>
                    <a:pt x="8824" y="232260"/>
                  </a:lnTo>
                  <a:lnTo>
                    <a:pt x="8625" y="231587"/>
                  </a:lnTo>
                  <a:lnTo>
                    <a:pt x="8411" y="230915"/>
                  </a:lnTo>
                  <a:lnTo>
                    <a:pt x="8189" y="230309"/>
                  </a:lnTo>
                  <a:lnTo>
                    <a:pt x="7967"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22" y="340384"/>
                  </a:moveTo>
                  <a:lnTo>
                    <a:pt x="4848" y="340485"/>
                  </a:lnTo>
                  <a:lnTo>
                    <a:pt x="4582" y="340653"/>
                  </a:lnTo>
                  <a:lnTo>
                    <a:pt x="4316" y="340855"/>
                  </a:lnTo>
                  <a:lnTo>
                    <a:pt x="4050" y="341124"/>
                  </a:lnTo>
                  <a:lnTo>
                    <a:pt x="3799" y="341426"/>
                  </a:lnTo>
                  <a:lnTo>
                    <a:pt x="3548" y="341797"/>
                  </a:lnTo>
                  <a:lnTo>
                    <a:pt x="3304" y="342200"/>
                  </a:lnTo>
                  <a:lnTo>
                    <a:pt x="3060" y="342671"/>
                  </a:lnTo>
                  <a:lnTo>
                    <a:pt x="2831" y="343209"/>
                  </a:lnTo>
                  <a:lnTo>
                    <a:pt x="2602" y="343748"/>
                  </a:lnTo>
                  <a:lnTo>
                    <a:pt x="2387" y="344387"/>
                  </a:lnTo>
                  <a:lnTo>
                    <a:pt x="2173" y="345026"/>
                  </a:lnTo>
                  <a:lnTo>
                    <a:pt x="1966" y="345733"/>
                  </a:lnTo>
                  <a:lnTo>
                    <a:pt x="1774" y="346439"/>
                  </a:lnTo>
                  <a:lnTo>
                    <a:pt x="1589" y="347213"/>
                  </a:lnTo>
                  <a:lnTo>
                    <a:pt x="1404" y="348054"/>
                  </a:lnTo>
                  <a:lnTo>
                    <a:pt x="1234" y="348895"/>
                  </a:lnTo>
                  <a:lnTo>
                    <a:pt x="1079" y="349770"/>
                  </a:lnTo>
                  <a:lnTo>
                    <a:pt x="924" y="350678"/>
                  </a:lnTo>
                  <a:lnTo>
                    <a:pt x="784" y="351620"/>
                  </a:lnTo>
                  <a:lnTo>
                    <a:pt x="658" y="352595"/>
                  </a:lnTo>
                  <a:lnTo>
                    <a:pt x="532" y="353605"/>
                  </a:lnTo>
                  <a:lnTo>
                    <a:pt x="429" y="354648"/>
                  </a:lnTo>
                  <a:lnTo>
                    <a:pt x="333" y="355724"/>
                  </a:lnTo>
                  <a:lnTo>
                    <a:pt x="244" y="356801"/>
                  </a:lnTo>
                  <a:lnTo>
                    <a:pt x="170" y="357911"/>
                  </a:lnTo>
                  <a:lnTo>
                    <a:pt x="111" y="359021"/>
                  </a:lnTo>
                  <a:lnTo>
                    <a:pt x="67" y="360165"/>
                  </a:lnTo>
                  <a:lnTo>
                    <a:pt x="30" y="361342"/>
                  </a:lnTo>
                  <a:lnTo>
                    <a:pt x="8" y="362520"/>
                  </a:lnTo>
                  <a:lnTo>
                    <a:pt x="0" y="363697"/>
                  </a:lnTo>
                  <a:lnTo>
                    <a:pt x="8" y="364908"/>
                  </a:lnTo>
                  <a:lnTo>
                    <a:pt x="30" y="366086"/>
                  </a:lnTo>
                  <a:lnTo>
                    <a:pt x="67" y="367263"/>
                  </a:lnTo>
                  <a:lnTo>
                    <a:pt x="111" y="368407"/>
                  </a:lnTo>
                  <a:lnTo>
                    <a:pt x="170" y="369517"/>
                  </a:lnTo>
                  <a:lnTo>
                    <a:pt x="244" y="370627"/>
                  </a:lnTo>
                  <a:lnTo>
                    <a:pt x="333" y="371704"/>
                  </a:lnTo>
                  <a:lnTo>
                    <a:pt x="429" y="372780"/>
                  </a:lnTo>
                  <a:lnTo>
                    <a:pt x="532" y="373823"/>
                  </a:lnTo>
                  <a:lnTo>
                    <a:pt x="658" y="374799"/>
                  </a:lnTo>
                  <a:lnTo>
                    <a:pt x="784" y="375808"/>
                  </a:lnTo>
                  <a:lnTo>
                    <a:pt x="924" y="376750"/>
                  </a:lnTo>
                  <a:lnTo>
                    <a:pt x="1079" y="377658"/>
                  </a:lnTo>
                  <a:lnTo>
                    <a:pt x="1234" y="378533"/>
                  </a:lnTo>
                  <a:lnTo>
                    <a:pt x="1404" y="379374"/>
                  </a:lnTo>
                  <a:lnTo>
                    <a:pt x="1589" y="380215"/>
                  </a:lnTo>
                  <a:lnTo>
                    <a:pt x="1774" y="380989"/>
                  </a:lnTo>
                  <a:lnTo>
                    <a:pt x="1966" y="381695"/>
                  </a:lnTo>
                  <a:lnTo>
                    <a:pt x="2173" y="382402"/>
                  </a:lnTo>
                  <a:lnTo>
                    <a:pt x="2387" y="383041"/>
                  </a:lnTo>
                  <a:lnTo>
                    <a:pt x="2602" y="383680"/>
                  </a:lnTo>
                  <a:lnTo>
                    <a:pt x="2831" y="384218"/>
                  </a:lnTo>
                  <a:lnTo>
                    <a:pt x="3060" y="384757"/>
                  </a:lnTo>
                  <a:lnTo>
                    <a:pt x="3304" y="385228"/>
                  </a:lnTo>
                  <a:lnTo>
                    <a:pt x="3548" y="385631"/>
                  </a:lnTo>
                  <a:lnTo>
                    <a:pt x="3799" y="386001"/>
                  </a:lnTo>
                  <a:lnTo>
                    <a:pt x="4050" y="386304"/>
                  </a:lnTo>
                  <a:lnTo>
                    <a:pt x="4316" y="386573"/>
                  </a:lnTo>
                  <a:lnTo>
                    <a:pt x="4582" y="386775"/>
                  </a:lnTo>
                  <a:lnTo>
                    <a:pt x="4848" y="386943"/>
                  </a:lnTo>
                  <a:lnTo>
                    <a:pt x="5122"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7" y="384218"/>
                  </a:lnTo>
                  <a:lnTo>
                    <a:pt x="8189" y="383680"/>
                  </a:lnTo>
                  <a:lnTo>
                    <a:pt x="8411" y="383041"/>
                  </a:lnTo>
                  <a:lnTo>
                    <a:pt x="8625" y="382402"/>
                  </a:lnTo>
                  <a:lnTo>
                    <a:pt x="8824" y="381695"/>
                  </a:lnTo>
                  <a:lnTo>
                    <a:pt x="9024" y="380989"/>
                  </a:lnTo>
                  <a:lnTo>
                    <a:pt x="9209" y="380215"/>
                  </a:lnTo>
                  <a:lnTo>
                    <a:pt x="9386" y="379374"/>
                  </a:lnTo>
                  <a:lnTo>
                    <a:pt x="9556" y="378533"/>
                  </a:lnTo>
                  <a:lnTo>
                    <a:pt x="9719" y="377658"/>
                  </a:lnTo>
                  <a:lnTo>
                    <a:pt x="9874" y="376750"/>
                  </a:lnTo>
                  <a:lnTo>
                    <a:pt x="10014" y="375808"/>
                  </a:lnTo>
                  <a:lnTo>
                    <a:pt x="10140" y="374799"/>
                  </a:lnTo>
                  <a:lnTo>
                    <a:pt x="10266" y="373823"/>
                  </a:lnTo>
                  <a:lnTo>
                    <a:pt x="10369" y="372780"/>
                  </a:lnTo>
                  <a:lnTo>
                    <a:pt x="10465" y="371704"/>
                  </a:lnTo>
                  <a:lnTo>
                    <a:pt x="10554" y="370627"/>
                  </a:lnTo>
                  <a:lnTo>
                    <a:pt x="10628" y="369517"/>
                  </a:lnTo>
                  <a:lnTo>
                    <a:pt x="10687" y="368407"/>
                  </a:lnTo>
                  <a:lnTo>
                    <a:pt x="10731" y="367263"/>
                  </a:lnTo>
                  <a:lnTo>
                    <a:pt x="10768" y="366086"/>
                  </a:lnTo>
                  <a:lnTo>
                    <a:pt x="10790" y="364908"/>
                  </a:lnTo>
                  <a:lnTo>
                    <a:pt x="10798" y="363697"/>
                  </a:lnTo>
                  <a:lnTo>
                    <a:pt x="10790" y="362520"/>
                  </a:lnTo>
                  <a:lnTo>
                    <a:pt x="10768" y="361342"/>
                  </a:lnTo>
                  <a:lnTo>
                    <a:pt x="10731" y="360165"/>
                  </a:lnTo>
                  <a:lnTo>
                    <a:pt x="10687" y="359021"/>
                  </a:lnTo>
                  <a:lnTo>
                    <a:pt x="10628" y="357911"/>
                  </a:lnTo>
                  <a:lnTo>
                    <a:pt x="10554" y="356801"/>
                  </a:lnTo>
                  <a:lnTo>
                    <a:pt x="10465" y="355724"/>
                  </a:lnTo>
                  <a:lnTo>
                    <a:pt x="10369" y="354648"/>
                  </a:lnTo>
                  <a:lnTo>
                    <a:pt x="10266" y="353605"/>
                  </a:lnTo>
                  <a:lnTo>
                    <a:pt x="10140" y="352595"/>
                  </a:lnTo>
                  <a:lnTo>
                    <a:pt x="10014" y="351620"/>
                  </a:lnTo>
                  <a:lnTo>
                    <a:pt x="9874" y="350678"/>
                  </a:lnTo>
                  <a:lnTo>
                    <a:pt x="9719" y="349770"/>
                  </a:lnTo>
                  <a:lnTo>
                    <a:pt x="9556" y="348895"/>
                  </a:lnTo>
                  <a:lnTo>
                    <a:pt x="9386" y="348054"/>
                  </a:lnTo>
                  <a:lnTo>
                    <a:pt x="9209" y="347213"/>
                  </a:lnTo>
                  <a:lnTo>
                    <a:pt x="9024" y="346439"/>
                  </a:lnTo>
                  <a:lnTo>
                    <a:pt x="8824" y="345733"/>
                  </a:lnTo>
                  <a:lnTo>
                    <a:pt x="8625" y="345026"/>
                  </a:lnTo>
                  <a:lnTo>
                    <a:pt x="8411" y="344387"/>
                  </a:lnTo>
                  <a:lnTo>
                    <a:pt x="8189" y="343748"/>
                  </a:lnTo>
                  <a:lnTo>
                    <a:pt x="7967"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403" y="453822"/>
                  </a:moveTo>
                  <a:lnTo>
                    <a:pt x="5122" y="453856"/>
                  </a:lnTo>
                  <a:lnTo>
                    <a:pt x="4848" y="453957"/>
                  </a:lnTo>
                  <a:lnTo>
                    <a:pt x="4582" y="454092"/>
                  </a:lnTo>
                  <a:lnTo>
                    <a:pt x="4316" y="454293"/>
                  </a:lnTo>
                  <a:lnTo>
                    <a:pt x="4050" y="454562"/>
                  </a:lnTo>
                  <a:lnTo>
                    <a:pt x="3799" y="454865"/>
                  </a:lnTo>
                  <a:lnTo>
                    <a:pt x="3548" y="455235"/>
                  </a:lnTo>
                  <a:lnTo>
                    <a:pt x="3304" y="455639"/>
                  </a:lnTo>
                  <a:lnTo>
                    <a:pt x="3060" y="456110"/>
                  </a:lnTo>
                  <a:lnTo>
                    <a:pt x="2831" y="456615"/>
                  </a:lnTo>
                  <a:lnTo>
                    <a:pt x="2602" y="457153"/>
                  </a:lnTo>
                  <a:lnTo>
                    <a:pt x="2387" y="457758"/>
                  </a:lnTo>
                  <a:lnTo>
                    <a:pt x="2173" y="458398"/>
                  </a:lnTo>
                  <a:lnTo>
                    <a:pt x="1966" y="459104"/>
                  </a:lnTo>
                  <a:lnTo>
                    <a:pt x="1774" y="459811"/>
                  </a:lnTo>
                  <a:lnTo>
                    <a:pt x="1589" y="460584"/>
                  </a:lnTo>
                  <a:lnTo>
                    <a:pt x="1404" y="461392"/>
                  </a:lnTo>
                  <a:lnTo>
                    <a:pt x="1234" y="462233"/>
                  </a:lnTo>
                  <a:lnTo>
                    <a:pt x="1079" y="463141"/>
                  </a:lnTo>
                  <a:lnTo>
                    <a:pt x="924" y="464049"/>
                  </a:lnTo>
                  <a:lnTo>
                    <a:pt x="784" y="464991"/>
                  </a:lnTo>
                  <a:lnTo>
                    <a:pt x="658" y="465967"/>
                  </a:lnTo>
                  <a:lnTo>
                    <a:pt x="532" y="466976"/>
                  </a:lnTo>
                  <a:lnTo>
                    <a:pt x="429" y="468019"/>
                  </a:lnTo>
                  <a:lnTo>
                    <a:pt x="333" y="469062"/>
                  </a:lnTo>
                  <a:lnTo>
                    <a:pt x="244" y="470172"/>
                  </a:lnTo>
                  <a:lnTo>
                    <a:pt x="170" y="471282"/>
                  </a:lnTo>
                  <a:lnTo>
                    <a:pt x="111" y="472426"/>
                  </a:lnTo>
                  <a:lnTo>
                    <a:pt x="67" y="473570"/>
                  </a:lnTo>
                  <a:lnTo>
                    <a:pt x="30" y="474747"/>
                  </a:lnTo>
                  <a:lnTo>
                    <a:pt x="8" y="475958"/>
                  </a:lnTo>
                  <a:lnTo>
                    <a:pt x="0" y="477170"/>
                  </a:lnTo>
                  <a:lnTo>
                    <a:pt x="8" y="478381"/>
                  </a:lnTo>
                  <a:lnTo>
                    <a:pt x="30" y="479558"/>
                  </a:lnTo>
                  <a:lnTo>
                    <a:pt x="67" y="480702"/>
                  </a:lnTo>
                  <a:lnTo>
                    <a:pt x="111" y="481879"/>
                  </a:lnTo>
                  <a:lnTo>
                    <a:pt x="170" y="482989"/>
                  </a:lnTo>
                  <a:lnTo>
                    <a:pt x="244" y="484100"/>
                  </a:lnTo>
                  <a:lnTo>
                    <a:pt x="333" y="485176"/>
                  </a:lnTo>
                  <a:lnTo>
                    <a:pt x="429" y="486253"/>
                  </a:lnTo>
                  <a:lnTo>
                    <a:pt x="532" y="487262"/>
                  </a:lnTo>
                  <a:lnTo>
                    <a:pt x="658" y="488271"/>
                  </a:lnTo>
                  <a:lnTo>
                    <a:pt x="784" y="489247"/>
                  </a:lnTo>
                  <a:lnTo>
                    <a:pt x="924" y="490189"/>
                  </a:lnTo>
                  <a:lnTo>
                    <a:pt x="1079" y="491131"/>
                  </a:lnTo>
                  <a:lnTo>
                    <a:pt x="1234" y="492005"/>
                  </a:lnTo>
                  <a:lnTo>
                    <a:pt x="1404" y="492846"/>
                  </a:lnTo>
                  <a:lnTo>
                    <a:pt x="1589" y="493654"/>
                  </a:lnTo>
                  <a:lnTo>
                    <a:pt x="1774" y="494428"/>
                  </a:lnTo>
                  <a:lnTo>
                    <a:pt x="1966" y="495168"/>
                  </a:lnTo>
                  <a:lnTo>
                    <a:pt x="2173" y="495874"/>
                  </a:lnTo>
                  <a:lnTo>
                    <a:pt x="2387" y="496513"/>
                  </a:lnTo>
                  <a:lnTo>
                    <a:pt x="2602" y="497119"/>
                  </a:lnTo>
                  <a:lnTo>
                    <a:pt x="2831" y="497691"/>
                  </a:lnTo>
                  <a:lnTo>
                    <a:pt x="3060" y="498195"/>
                  </a:lnTo>
                  <a:lnTo>
                    <a:pt x="3304" y="498666"/>
                  </a:lnTo>
                  <a:lnTo>
                    <a:pt x="3548" y="499104"/>
                  </a:lnTo>
                  <a:lnTo>
                    <a:pt x="3799" y="499474"/>
                  </a:lnTo>
                  <a:lnTo>
                    <a:pt x="4050" y="499777"/>
                  </a:lnTo>
                  <a:lnTo>
                    <a:pt x="4316" y="500046"/>
                  </a:lnTo>
                  <a:lnTo>
                    <a:pt x="4582" y="500248"/>
                  </a:lnTo>
                  <a:lnTo>
                    <a:pt x="4848" y="500382"/>
                  </a:lnTo>
                  <a:lnTo>
                    <a:pt x="5122" y="500483"/>
                  </a:lnTo>
                  <a:lnTo>
                    <a:pt x="5403"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7" y="497691"/>
                  </a:lnTo>
                  <a:lnTo>
                    <a:pt x="8189" y="497119"/>
                  </a:lnTo>
                  <a:lnTo>
                    <a:pt x="8411" y="496513"/>
                  </a:lnTo>
                  <a:lnTo>
                    <a:pt x="8625" y="495874"/>
                  </a:lnTo>
                  <a:lnTo>
                    <a:pt x="8824" y="495168"/>
                  </a:lnTo>
                  <a:lnTo>
                    <a:pt x="9024" y="494428"/>
                  </a:lnTo>
                  <a:lnTo>
                    <a:pt x="9209" y="493654"/>
                  </a:lnTo>
                  <a:lnTo>
                    <a:pt x="9386" y="492846"/>
                  </a:lnTo>
                  <a:lnTo>
                    <a:pt x="9556" y="492005"/>
                  </a:lnTo>
                  <a:lnTo>
                    <a:pt x="9719" y="491131"/>
                  </a:lnTo>
                  <a:lnTo>
                    <a:pt x="9874" y="490189"/>
                  </a:lnTo>
                  <a:lnTo>
                    <a:pt x="10014" y="489247"/>
                  </a:lnTo>
                  <a:lnTo>
                    <a:pt x="10140" y="488271"/>
                  </a:lnTo>
                  <a:lnTo>
                    <a:pt x="10266" y="487262"/>
                  </a:lnTo>
                  <a:lnTo>
                    <a:pt x="10369" y="486253"/>
                  </a:lnTo>
                  <a:lnTo>
                    <a:pt x="10465" y="485176"/>
                  </a:lnTo>
                  <a:lnTo>
                    <a:pt x="10554" y="484100"/>
                  </a:lnTo>
                  <a:lnTo>
                    <a:pt x="10628" y="482989"/>
                  </a:lnTo>
                  <a:lnTo>
                    <a:pt x="10687" y="481879"/>
                  </a:lnTo>
                  <a:lnTo>
                    <a:pt x="10731" y="480702"/>
                  </a:lnTo>
                  <a:lnTo>
                    <a:pt x="10768" y="479558"/>
                  </a:lnTo>
                  <a:lnTo>
                    <a:pt x="10790" y="478381"/>
                  </a:lnTo>
                  <a:lnTo>
                    <a:pt x="10798" y="477170"/>
                  </a:lnTo>
                  <a:lnTo>
                    <a:pt x="10790" y="475958"/>
                  </a:lnTo>
                  <a:lnTo>
                    <a:pt x="10768" y="474747"/>
                  </a:lnTo>
                  <a:lnTo>
                    <a:pt x="10731" y="473570"/>
                  </a:lnTo>
                  <a:lnTo>
                    <a:pt x="10687" y="472426"/>
                  </a:lnTo>
                  <a:lnTo>
                    <a:pt x="10628" y="471282"/>
                  </a:lnTo>
                  <a:lnTo>
                    <a:pt x="10554" y="470172"/>
                  </a:lnTo>
                  <a:lnTo>
                    <a:pt x="10465" y="469062"/>
                  </a:lnTo>
                  <a:lnTo>
                    <a:pt x="10369" y="468019"/>
                  </a:lnTo>
                  <a:lnTo>
                    <a:pt x="10266" y="466976"/>
                  </a:lnTo>
                  <a:lnTo>
                    <a:pt x="10140" y="465967"/>
                  </a:lnTo>
                  <a:lnTo>
                    <a:pt x="10014" y="464991"/>
                  </a:lnTo>
                  <a:lnTo>
                    <a:pt x="9874" y="464049"/>
                  </a:lnTo>
                  <a:lnTo>
                    <a:pt x="9719" y="463141"/>
                  </a:lnTo>
                  <a:lnTo>
                    <a:pt x="9556" y="462233"/>
                  </a:lnTo>
                  <a:lnTo>
                    <a:pt x="9386" y="461392"/>
                  </a:lnTo>
                  <a:lnTo>
                    <a:pt x="9209" y="460584"/>
                  </a:lnTo>
                  <a:lnTo>
                    <a:pt x="9024" y="459811"/>
                  </a:lnTo>
                  <a:lnTo>
                    <a:pt x="8824" y="459104"/>
                  </a:lnTo>
                  <a:lnTo>
                    <a:pt x="8625" y="458398"/>
                  </a:lnTo>
                  <a:lnTo>
                    <a:pt x="8411" y="457758"/>
                  </a:lnTo>
                  <a:lnTo>
                    <a:pt x="8189" y="457153"/>
                  </a:lnTo>
                  <a:lnTo>
                    <a:pt x="7967"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403" y="453822"/>
                  </a:lnTo>
                  <a:close/>
                  <a:moveTo>
                    <a:pt x="5122" y="567059"/>
                  </a:moveTo>
                  <a:lnTo>
                    <a:pt x="4848" y="567160"/>
                  </a:lnTo>
                  <a:lnTo>
                    <a:pt x="4582" y="567328"/>
                  </a:lnTo>
                  <a:lnTo>
                    <a:pt x="4316" y="567530"/>
                  </a:lnTo>
                  <a:lnTo>
                    <a:pt x="4050" y="567766"/>
                  </a:lnTo>
                  <a:lnTo>
                    <a:pt x="3799" y="568102"/>
                  </a:lnTo>
                  <a:lnTo>
                    <a:pt x="3548" y="568472"/>
                  </a:lnTo>
                  <a:lnTo>
                    <a:pt x="3304" y="568876"/>
                  </a:lnTo>
                  <a:lnTo>
                    <a:pt x="3060" y="569347"/>
                  </a:lnTo>
                  <a:lnTo>
                    <a:pt x="2831" y="569885"/>
                  </a:lnTo>
                  <a:lnTo>
                    <a:pt x="2602" y="570423"/>
                  </a:lnTo>
                  <a:lnTo>
                    <a:pt x="2387" y="571029"/>
                  </a:lnTo>
                  <a:lnTo>
                    <a:pt x="2173" y="571702"/>
                  </a:lnTo>
                  <a:lnTo>
                    <a:pt x="1966" y="572408"/>
                  </a:lnTo>
                  <a:lnTo>
                    <a:pt x="1774" y="573115"/>
                  </a:lnTo>
                  <a:lnTo>
                    <a:pt x="1589" y="573889"/>
                  </a:lnTo>
                  <a:lnTo>
                    <a:pt x="1404" y="574730"/>
                  </a:lnTo>
                  <a:lnTo>
                    <a:pt x="1234" y="575571"/>
                  </a:lnTo>
                  <a:lnTo>
                    <a:pt x="1079" y="576445"/>
                  </a:lnTo>
                  <a:lnTo>
                    <a:pt x="924" y="577354"/>
                  </a:lnTo>
                  <a:lnTo>
                    <a:pt x="784" y="578296"/>
                  </a:lnTo>
                  <a:lnTo>
                    <a:pt x="658" y="579271"/>
                  </a:lnTo>
                  <a:lnTo>
                    <a:pt x="532" y="580280"/>
                  </a:lnTo>
                  <a:lnTo>
                    <a:pt x="429" y="581323"/>
                  </a:lnTo>
                  <a:lnTo>
                    <a:pt x="333" y="582400"/>
                  </a:lnTo>
                  <a:lnTo>
                    <a:pt x="244" y="583476"/>
                  </a:lnTo>
                  <a:lnTo>
                    <a:pt x="170" y="584586"/>
                  </a:lnTo>
                  <a:lnTo>
                    <a:pt x="111" y="585697"/>
                  </a:lnTo>
                  <a:lnTo>
                    <a:pt x="67" y="586840"/>
                  </a:lnTo>
                  <a:lnTo>
                    <a:pt x="30" y="588018"/>
                  </a:lnTo>
                  <a:lnTo>
                    <a:pt x="8" y="589195"/>
                  </a:lnTo>
                  <a:lnTo>
                    <a:pt x="0" y="590373"/>
                  </a:lnTo>
                  <a:lnTo>
                    <a:pt x="8" y="591618"/>
                  </a:lnTo>
                  <a:lnTo>
                    <a:pt x="30" y="592795"/>
                  </a:lnTo>
                  <a:lnTo>
                    <a:pt x="67" y="593972"/>
                  </a:lnTo>
                  <a:lnTo>
                    <a:pt x="111" y="595150"/>
                  </a:lnTo>
                  <a:lnTo>
                    <a:pt x="170" y="596294"/>
                  </a:lnTo>
                  <a:lnTo>
                    <a:pt x="244" y="597404"/>
                  </a:lnTo>
                  <a:lnTo>
                    <a:pt x="333" y="598480"/>
                  </a:lnTo>
                  <a:lnTo>
                    <a:pt x="429" y="599557"/>
                  </a:lnTo>
                  <a:lnTo>
                    <a:pt x="532" y="600600"/>
                  </a:lnTo>
                  <a:lnTo>
                    <a:pt x="658" y="601609"/>
                  </a:lnTo>
                  <a:lnTo>
                    <a:pt x="784" y="602585"/>
                  </a:lnTo>
                  <a:lnTo>
                    <a:pt x="924" y="603527"/>
                  </a:lnTo>
                  <a:lnTo>
                    <a:pt x="1079" y="604435"/>
                  </a:lnTo>
                  <a:lnTo>
                    <a:pt x="1234" y="605310"/>
                  </a:lnTo>
                  <a:lnTo>
                    <a:pt x="1404" y="606151"/>
                  </a:lnTo>
                  <a:lnTo>
                    <a:pt x="1589" y="606958"/>
                  </a:lnTo>
                  <a:lnTo>
                    <a:pt x="1774" y="607732"/>
                  </a:lnTo>
                  <a:lnTo>
                    <a:pt x="1966" y="608472"/>
                  </a:lnTo>
                  <a:lnTo>
                    <a:pt x="2173" y="609145"/>
                  </a:lnTo>
                  <a:lnTo>
                    <a:pt x="2387" y="609784"/>
                  </a:lnTo>
                  <a:lnTo>
                    <a:pt x="2602" y="610389"/>
                  </a:lnTo>
                  <a:lnTo>
                    <a:pt x="2831" y="610961"/>
                  </a:lnTo>
                  <a:lnTo>
                    <a:pt x="3060" y="611466"/>
                  </a:lnTo>
                  <a:lnTo>
                    <a:pt x="3304" y="611937"/>
                  </a:lnTo>
                  <a:lnTo>
                    <a:pt x="3548" y="612341"/>
                  </a:lnTo>
                  <a:lnTo>
                    <a:pt x="3799" y="612711"/>
                  </a:lnTo>
                  <a:lnTo>
                    <a:pt x="4050" y="613013"/>
                  </a:lnTo>
                  <a:lnTo>
                    <a:pt x="4316" y="613249"/>
                  </a:lnTo>
                  <a:lnTo>
                    <a:pt x="4582" y="613451"/>
                  </a:lnTo>
                  <a:lnTo>
                    <a:pt x="4848" y="613619"/>
                  </a:lnTo>
                  <a:lnTo>
                    <a:pt x="5122" y="613686"/>
                  </a:lnTo>
                  <a:lnTo>
                    <a:pt x="5403"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7" y="610961"/>
                  </a:lnTo>
                  <a:lnTo>
                    <a:pt x="8189" y="610389"/>
                  </a:lnTo>
                  <a:lnTo>
                    <a:pt x="8411" y="609784"/>
                  </a:lnTo>
                  <a:lnTo>
                    <a:pt x="8625" y="609145"/>
                  </a:lnTo>
                  <a:lnTo>
                    <a:pt x="8824" y="608472"/>
                  </a:lnTo>
                  <a:lnTo>
                    <a:pt x="9024" y="607732"/>
                  </a:lnTo>
                  <a:lnTo>
                    <a:pt x="9209" y="606958"/>
                  </a:lnTo>
                  <a:lnTo>
                    <a:pt x="9386" y="606151"/>
                  </a:lnTo>
                  <a:lnTo>
                    <a:pt x="9556" y="605310"/>
                  </a:lnTo>
                  <a:lnTo>
                    <a:pt x="9719" y="604435"/>
                  </a:lnTo>
                  <a:lnTo>
                    <a:pt x="9874" y="603527"/>
                  </a:lnTo>
                  <a:lnTo>
                    <a:pt x="10014" y="602585"/>
                  </a:lnTo>
                  <a:lnTo>
                    <a:pt x="10140" y="601609"/>
                  </a:lnTo>
                  <a:lnTo>
                    <a:pt x="10266" y="600600"/>
                  </a:lnTo>
                  <a:lnTo>
                    <a:pt x="10369" y="599557"/>
                  </a:lnTo>
                  <a:lnTo>
                    <a:pt x="10465" y="598480"/>
                  </a:lnTo>
                  <a:lnTo>
                    <a:pt x="10554" y="597404"/>
                  </a:lnTo>
                  <a:lnTo>
                    <a:pt x="10628" y="596294"/>
                  </a:lnTo>
                  <a:lnTo>
                    <a:pt x="10687" y="595150"/>
                  </a:lnTo>
                  <a:lnTo>
                    <a:pt x="10731" y="593972"/>
                  </a:lnTo>
                  <a:lnTo>
                    <a:pt x="10768" y="592795"/>
                  </a:lnTo>
                  <a:lnTo>
                    <a:pt x="10790" y="591618"/>
                  </a:lnTo>
                  <a:lnTo>
                    <a:pt x="10798" y="590373"/>
                  </a:lnTo>
                  <a:lnTo>
                    <a:pt x="10790" y="589195"/>
                  </a:lnTo>
                  <a:lnTo>
                    <a:pt x="10768" y="588018"/>
                  </a:lnTo>
                  <a:lnTo>
                    <a:pt x="10731" y="586840"/>
                  </a:lnTo>
                  <a:lnTo>
                    <a:pt x="10687" y="585697"/>
                  </a:lnTo>
                  <a:lnTo>
                    <a:pt x="10628" y="584586"/>
                  </a:lnTo>
                  <a:lnTo>
                    <a:pt x="10554" y="583476"/>
                  </a:lnTo>
                  <a:lnTo>
                    <a:pt x="10465" y="582400"/>
                  </a:lnTo>
                  <a:lnTo>
                    <a:pt x="10369" y="581323"/>
                  </a:lnTo>
                  <a:lnTo>
                    <a:pt x="10266" y="580280"/>
                  </a:lnTo>
                  <a:lnTo>
                    <a:pt x="10140" y="579271"/>
                  </a:lnTo>
                  <a:lnTo>
                    <a:pt x="10014" y="578296"/>
                  </a:lnTo>
                  <a:lnTo>
                    <a:pt x="9874" y="577354"/>
                  </a:lnTo>
                  <a:lnTo>
                    <a:pt x="9719" y="576445"/>
                  </a:lnTo>
                  <a:lnTo>
                    <a:pt x="9556" y="575571"/>
                  </a:lnTo>
                  <a:lnTo>
                    <a:pt x="9386" y="574730"/>
                  </a:lnTo>
                  <a:lnTo>
                    <a:pt x="9209" y="573889"/>
                  </a:lnTo>
                  <a:lnTo>
                    <a:pt x="9024" y="573115"/>
                  </a:lnTo>
                  <a:lnTo>
                    <a:pt x="8824" y="572408"/>
                  </a:lnTo>
                  <a:lnTo>
                    <a:pt x="8625" y="571702"/>
                  </a:lnTo>
                  <a:lnTo>
                    <a:pt x="8411" y="571029"/>
                  </a:lnTo>
                  <a:lnTo>
                    <a:pt x="8189" y="570423"/>
                  </a:lnTo>
                  <a:lnTo>
                    <a:pt x="7967"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8"/>
            <p:cNvSpPr/>
            <p:nvPr/>
          </p:nvSpPr>
          <p:spPr>
            <a:xfrm>
              <a:off x="10673645" y="1504158"/>
              <a:ext cx="55637" cy="742601"/>
            </a:xfrm>
            <a:custGeom>
              <a:avLst/>
              <a:gdLst/>
              <a:ahLst/>
              <a:cxnLst/>
              <a:rect l="l" t="t" r="r" b="b"/>
              <a:pathLst>
                <a:path w="10798" h="613720" extrusionOk="0">
                  <a:moveTo>
                    <a:pt x="5396" y="0"/>
                  </a:moveTo>
                  <a:lnTo>
                    <a:pt x="5115" y="34"/>
                  </a:lnTo>
                  <a:lnTo>
                    <a:pt x="4841" y="135"/>
                  </a:lnTo>
                  <a:lnTo>
                    <a:pt x="4568" y="269"/>
                  </a:lnTo>
                  <a:lnTo>
                    <a:pt x="4302" y="471"/>
                  </a:lnTo>
                  <a:lnTo>
                    <a:pt x="4036" y="740"/>
                  </a:lnTo>
                  <a:lnTo>
                    <a:pt x="3777" y="1043"/>
                  </a:lnTo>
                  <a:lnTo>
                    <a:pt x="3526" y="1413"/>
                  </a:lnTo>
                  <a:lnTo>
                    <a:pt x="3282" y="1850"/>
                  </a:lnTo>
                  <a:lnTo>
                    <a:pt x="3038" y="2321"/>
                  </a:lnTo>
                  <a:lnTo>
                    <a:pt x="2809" y="2826"/>
                  </a:lnTo>
                  <a:lnTo>
                    <a:pt x="2580" y="3398"/>
                  </a:lnTo>
                  <a:lnTo>
                    <a:pt x="2358" y="4003"/>
                  </a:lnTo>
                  <a:lnTo>
                    <a:pt x="2151" y="4643"/>
                  </a:lnTo>
                  <a:lnTo>
                    <a:pt x="1944" y="5349"/>
                  </a:lnTo>
                  <a:lnTo>
                    <a:pt x="1752" y="6089"/>
                  </a:lnTo>
                  <a:lnTo>
                    <a:pt x="1567" y="6863"/>
                  </a:lnTo>
                  <a:lnTo>
                    <a:pt x="1390" y="7670"/>
                  </a:lnTo>
                  <a:lnTo>
                    <a:pt x="1220" y="8511"/>
                  </a:lnTo>
                  <a:lnTo>
                    <a:pt x="1057" y="9420"/>
                  </a:lnTo>
                  <a:lnTo>
                    <a:pt x="910" y="10328"/>
                  </a:lnTo>
                  <a:lnTo>
                    <a:pt x="769" y="11270"/>
                  </a:lnTo>
                  <a:lnTo>
                    <a:pt x="644" y="12245"/>
                  </a:lnTo>
                  <a:lnTo>
                    <a:pt x="525" y="13255"/>
                  </a:lnTo>
                  <a:lnTo>
                    <a:pt x="422" y="14298"/>
                  </a:lnTo>
                  <a:lnTo>
                    <a:pt x="326" y="15340"/>
                  </a:lnTo>
                  <a:lnTo>
                    <a:pt x="237" y="16417"/>
                  </a:lnTo>
                  <a:lnTo>
                    <a:pt x="171" y="17527"/>
                  </a:lnTo>
                  <a:lnTo>
                    <a:pt x="111" y="18671"/>
                  </a:lnTo>
                  <a:lnTo>
                    <a:pt x="60" y="19815"/>
                  </a:lnTo>
                  <a:lnTo>
                    <a:pt x="30" y="20959"/>
                  </a:lnTo>
                  <a:lnTo>
                    <a:pt x="8" y="22136"/>
                  </a:lnTo>
                  <a:lnTo>
                    <a:pt x="1" y="23347"/>
                  </a:lnTo>
                  <a:lnTo>
                    <a:pt x="8" y="24558"/>
                  </a:lnTo>
                  <a:lnTo>
                    <a:pt x="30" y="25736"/>
                  </a:lnTo>
                  <a:lnTo>
                    <a:pt x="60" y="26879"/>
                  </a:lnTo>
                  <a:lnTo>
                    <a:pt x="111" y="28023"/>
                  </a:lnTo>
                  <a:lnTo>
                    <a:pt x="171" y="29167"/>
                  </a:lnTo>
                  <a:lnTo>
                    <a:pt x="237" y="30277"/>
                  </a:lnTo>
                  <a:lnTo>
                    <a:pt x="326" y="31354"/>
                  </a:lnTo>
                  <a:lnTo>
                    <a:pt x="422" y="32397"/>
                  </a:lnTo>
                  <a:lnTo>
                    <a:pt x="525" y="33440"/>
                  </a:lnTo>
                  <a:lnTo>
                    <a:pt x="644" y="34449"/>
                  </a:lnTo>
                  <a:lnTo>
                    <a:pt x="769" y="35424"/>
                  </a:lnTo>
                  <a:lnTo>
                    <a:pt x="910" y="36366"/>
                  </a:lnTo>
                  <a:lnTo>
                    <a:pt x="1057" y="37275"/>
                  </a:lnTo>
                  <a:lnTo>
                    <a:pt x="1220" y="38183"/>
                  </a:lnTo>
                  <a:lnTo>
                    <a:pt x="1390" y="39024"/>
                  </a:lnTo>
                  <a:lnTo>
                    <a:pt x="1567" y="39831"/>
                  </a:lnTo>
                  <a:lnTo>
                    <a:pt x="1752" y="40605"/>
                  </a:lnTo>
                  <a:lnTo>
                    <a:pt x="1944" y="41345"/>
                  </a:lnTo>
                  <a:lnTo>
                    <a:pt x="2151" y="42052"/>
                  </a:lnTo>
                  <a:lnTo>
                    <a:pt x="2358" y="42691"/>
                  </a:lnTo>
                  <a:lnTo>
                    <a:pt x="2580" y="43296"/>
                  </a:lnTo>
                  <a:lnTo>
                    <a:pt x="2809" y="43868"/>
                  </a:lnTo>
                  <a:lnTo>
                    <a:pt x="3038" y="44373"/>
                  </a:lnTo>
                  <a:lnTo>
                    <a:pt x="3282" y="44844"/>
                  </a:lnTo>
                  <a:lnTo>
                    <a:pt x="3526" y="45281"/>
                  </a:lnTo>
                  <a:lnTo>
                    <a:pt x="3777" y="45651"/>
                  </a:lnTo>
                  <a:lnTo>
                    <a:pt x="4036" y="45954"/>
                  </a:lnTo>
                  <a:lnTo>
                    <a:pt x="4302" y="46223"/>
                  </a:lnTo>
                  <a:lnTo>
                    <a:pt x="4568" y="46425"/>
                  </a:lnTo>
                  <a:lnTo>
                    <a:pt x="4841" y="46560"/>
                  </a:lnTo>
                  <a:lnTo>
                    <a:pt x="5115" y="46661"/>
                  </a:lnTo>
                  <a:lnTo>
                    <a:pt x="5396" y="46694"/>
                  </a:lnTo>
                  <a:lnTo>
                    <a:pt x="5676" y="46661"/>
                  </a:lnTo>
                  <a:lnTo>
                    <a:pt x="5950" y="46560"/>
                  </a:lnTo>
                  <a:lnTo>
                    <a:pt x="6216" y="46425"/>
                  </a:lnTo>
                  <a:lnTo>
                    <a:pt x="6482" y="46223"/>
                  </a:lnTo>
                  <a:lnTo>
                    <a:pt x="6741" y="45954"/>
                  </a:lnTo>
                  <a:lnTo>
                    <a:pt x="6999" y="45651"/>
                  </a:lnTo>
                  <a:lnTo>
                    <a:pt x="7251" y="45281"/>
                  </a:lnTo>
                  <a:lnTo>
                    <a:pt x="7494" y="44844"/>
                  </a:lnTo>
                  <a:lnTo>
                    <a:pt x="7731" y="44373"/>
                  </a:lnTo>
                  <a:lnTo>
                    <a:pt x="7967" y="43868"/>
                  </a:lnTo>
                  <a:lnTo>
                    <a:pt x="8189" y="43296"/>
                  </a:lnTo>
                  <a:lnTo>
                    <a:pt x="8411" y="42691"/>
                  </a:lnTo>
                  <a:lnTo>
                    <a:pt x="8625" y="42052"/>
                  </a:lnTo>
                  <a:lnTo>
                    <a:pt x="8825" y="41345"/>
                  </a:lnTo>
                  <a:lnTo>
                    <a:pt x="9024" y="40605"/>
                  </a:lnTo>
                  <a:lnTo>
                    <a:pt x="9209" y="39831"/>
                  </a:lnTo>
                  <a:lnTo>
                    <a:pt x="9386" y="39024"/>
                  </a:lnTo>
                  <a:lnTo>
                    <a:pt x="9556" y="38183"/>
                  </a:lnTo>
                  <a:lnTo>
                    <a:pt x="9719" y="37275"/>
                  </a:lnTo>
                  <a:lnTo>
                    <a:pt x="9874" y="36366"/>
                  </a:lnTo>
                  <a:lnTo>
                    <a:pt x="10015" y="35424"/>
                  </a:lnTo>
                  <a:lnTo>
                    <a:pt x="10140" y="34449"/>
                  </a:lnTo>
                  <a:lnTo>
                    <a:pt x="10258" y="33440"/>
                  </a:lnTo>
                  <a:lnTo>
                    <a:pt x="10369" y="32397"/>
                  </a:lnTo>
                  <a:lnTo>
                    <a:pt x="10465" y="31354"/>
                  </a:lnTo>
                  <a:lnTo>
                    <a:pt x="10554" y="30277"/>
                  </a:lnTo>
                  <a:lnTo>
                    <a:pt x="10628" y="29167"/>
                  </a:lnTo>
                  <a:lnTo>
                    <a:pt x="10687" y="28023"/>
                  </a:lnTo>
                  <a:lnTo>
                    <a:pt x="10731" y="26879"/>
                  </a:lnTo>
                  <a:lnTo>
                    <a:pt x="10768" y="25736"/>
                  </a:lnTo>
                  <a:lnTo>
                    <a:pt x="10791" y="24558"/>
                  </a:lnTo>
                  <a:lnTo>
                    <a:pt x="10798" y="23347"/>
                  </a:lnTo>
                  <a:lnTo>
                    <a:pt x="10791" y="22136"/>
                  </a:lnTo>
                  <a:lnTo>
                    <a:pt x="10768" y="20959"/>
                  </a:lnTo>
                  <a:lnTo>
                    <a:pt x="10731" y="19815"/>
                  </a:lnTo>
                  <a:lnTo>
                    <a:pt x="10687" y="18671"/>
                  </a:lnTo>
                  <a:lnTo>
                    <a:pt x="10628" y="17527"/>
                  </a:lnTo>
                  <a:lnTo>
                    <a:pt x="10554" y="16417"/>
                  </a:lnTo>
                  <a:lnTo>
                    <a:pt x="10465" y="15340"/>
                  </a:lnTo>
                  <a:lnTo>
                    <a:pt x="10369" y="14298"/>
                  </a:lnTo>
                  <a:lnTo>
                    <a:pt x="10258" y="13255"/>
                  </a:lnTo>
                  <a:lnTo>
                    <a:pt x="10140" y="12245"/>
                  </a:lnTo>
                  <a:lnTo>
                    <a:pt x="10015" y="11270"/>
                  </a:lnTo>
                  <a:lnTo>
                    <a:pt x="9874" y="10328"/>
                  </a:lnTo>
                  <a:lnTo>
                    <a:pt x="9719" y="9420"/>
                  </a:lnTo>
                  <a:lnTo>
                    <a:pt x="9556" y="8511"/>
                  </a:lnTo>
                  <a:lnTo>
                    <a:pt x="9386" y="7670"/>
                  </a:lnTo>
                  <a:lnTo>
                    <a:pt x="9209" y="6863"/>
                  </a:lnTo>
                  <a:lnTo>
                    <a:pt x="9024" y="6089"/>
                  </a:lnTo>
                  <a:lnTo>
                    <a:pt x="8825" y="5349"/>
                  </a:lnTo>
                  <a:lnTo>
                    <a:pt x="8625" y="4643"/>
                  </a:lnTo>
                  <a:lnTo>
                    <a:pt x="8411" y="4003"/>
                  </a:lnTo>
                  <a:lnTo>
                    <a:pt x="8189" y="3398"/>
                  </a:lnTo>
                  <a:lnTo>
                    <a:pt x="7967" y="2826"/>
                  </a:lnTo>
                  <a:lnTo>
                    <a:pt x="7731" y="2321"/>
                  </a:lnTo>
                  <a:lnTo>
                    <a:pt x="7494" y="1850"/>
                  </a:lnTo>
                  <a:lnTo>
                    <a:pt x="7251" y="1413"/>
                  </a:lnTo>
                  <a:lnTo>
                    <a:pt x="6999" y="1043"/>
                  </a:lnTo>
                  <a:lnTo>
                    <a:pt x="6741" y="740"/>
                  </a:lnTo>
                  <a:lnTo>
                    <a:pt x="6482" y="471"/>
                  </a:lnTo>
                  <a:lnTo>
                    <a:pt x="6216" y="269"/>
                  </a:lnTo>
                  <a:lnTo>
                    <a:pt x="5950" y="135"/>
                  </a:lnTo>
                  <a:lnTo>
                    <a:pt x="5676" y="34"/>
                  </a:lnTo>
                  <a:lnTo>
                    <a:pt x="5396" y="0"/>
                  </a:lnTo>
                  <a:close/>
                  <a:moveTo>
                    <a:pt x="5396" y="113472"/>
                  </a:moveTo>
                  <a:lnTo>
                    <a:pt x="5115" y="113506"/>
                  </a:lnTo>
                  <a:lnTo>
                    <a:pt x="4841" y="113573"/>
                  </a:lnTo>
                  <a:lnTo>
                    <a:pt x="4568" y="113742"/>
                  </a:lnTo>
                  <a:lnTo>
                    <a:pt x="4302" y="113943"/>
                  </a:lnTo>
                  <a:lnTo>
                    <a:pt x="4036" y="114213"/>
                  </a:lnTo>
                  <a:lnTo>
                    <a:pt x="3777" y="114515"/>
                  </a:lnTo>
                  <a:lnTo>
                    <a:pt x="3526" y="114885"/>
                  </a:lnTo>
                  <a:lnTo>
                    <a:pt x="3282" y="115323"/>
                  </a:lnTo>
                  <a:lnTo>
                    <a:pt x="3038" y="115794"/>
                  </a:lnTo>
                  <a:lnTo>
                    <a:pt x="2809" y="116298"/>
                  </a:lnTo>
                  <a:lnTo>
                    <a:pt x="2580" y="116870"/>
                  </a:lnTo>
                  <a:lnTo>
                    <a:pt x="2358" y="117476"/>
                  </a:lnTo>
                  <a:lnTo>
                    <a:pt x="2151" y="118115"/>
                  </a:lnTo>
                  <a:lnTo>
                    <a:pt x="1944" y="118821"/>
                  </a:lnTo>
                  <a:lnTo>
                    <a:pt x="1752" y="119562"/>
                  </a:lnTo>
                  <a:lnTo>
                    <a:pt x="1567" y="120335"/>
                  </a:lnTo>
                  <a:lnTo>
                    <a:pt x="1390" y="121143"/>
                  </a:lnTo>
                  <a:lnTo>
                    <a:pt x="1220" y="121984"/>
                  </a:lnTo>
                  <a:lnTo>
                    <a:pt x="1057" y="122858"/>
                  </a:lnTo>
                  <a:lnTo>
                    <a:pt x="910" y="123800"/>
                  </a:lnTo>
                  <a:lnTo>
                    <a:pt x="769" y="124742"/>
                  </a:lnTo>
                  <a:lnTo>
                    <a:pt x="644" y="125718"/>
                  </a:lnTo>
                  <a:lnTo>
                    <a:pt x="525" y="126727"/>
                  </a:lnTo>
                  <a:lnTo>
                    <a:pt x="422" y="127736"/>
                  </a:lnTo>
                  <a:lnTo>
                    <a:pt x="326" y="128813"/>
                  </a:lnTo>
                  <a:lnTo>
                    <a:pt x="237" y="129889"/>
                  </a:lnTo>
                  <a:lnTo>
                    <a:pt x="171" y="131000"/>
                  </a:lnTo>
                  <a:lnTo>
                    <a:pt x="111" y="132110"/>
                  </a:lnTo>
                  <a:lnTo>
                    <a:pt x="60" y="133254"/>
                  </a:lnTo>
                  <a:lnTo>
                    <a:pt x="30" y="134431"/>
                  </a:lnTo>
                  <a:lnTo>
                    <a:pt x="8" y="135608"/>
                  </a:lnTo>
                  <a:lnTo>
                    <a:pt x="1" y="136820"/>
                  </a:lnTo>
                  <a:lnTo>
                    <a:pt x="8" y="137997"/>
                  </a:lnTo>
                  <a:lnTo>
                    <a:pt x="30" y="139174"/>
                  </a:lnTo>
                  <a:lnTo>
                    <a:pt x="60" y="140352"/>
                  </a:lnTo>
                  <a:lnTo>
                    <a:pt x="111" y="141496"/>
                  </a:lnTo>
                  <a:lnTo>
                    <a:pt x="171" y="142640"/>
                  </a:lnTo>
                  <a:lnTo>
                    <a:pt x="237" y="143716"/>
                  </a:lnTo>
                  <a:lnTo>
                    <a:pt x="326" y="144826"/>
                  </a:lnTo>
                  <a:lnTo>
                    <a:pt x="422" y="145869"/>
                  </a:lnTo>
                  <a:lnTo>
                    <a:pt x="525" y="146912"/>
                  </a:lnTo>
                  <a:lnTo>
                    <a:pt x="644" y="147921"/>
                  </a:lnTo>
                  <a:lnTo>
                    <a:pt x="769" y="148897"/>
                  </a:lnTo>
                  <a:lnTo>
                    <a:pt x="910" y="149839"/>
                  </a:lnTo>
                  <a:lnTo>
                    <a:pt x="1057" y="150747"/>
                  </a:lnTo>
                  <a:lnTo>
                    <a:pt x="1220" y="151622"/>
                  </a:lnTo>
                  <a:lnTo>
                    <a:pt x="1390" y="152496"/>
                  </a:lnTo>
                  <a:lnTo>
                    <a:pt x="1567" y="153304"/>
                  </a:lnTo>
                  <a:lnTo>
                    <a:pt x="1752" y="154078"/>
                  </a:lnTo>
                  <a:lnTo>
                    <a:pt x="1944" y="154818"/>
                  </a:lnTo>
                  <a:lnTo>
                    <a:pt x="2151" y="155491"/>
                  </a:lnTo>
                  <a:lnTo>
                    <a:pt x="2358" y="156163"/>
                  </a:lnTo>
                  <a:lnTo>
                    <a:pt x="2580" y="156769"/>
                  </a:lnTo>
                  <a:lnTo>
                    <a:pt x="2809" y="157341"/>
                  </a:lnTo>
                  <a:lnTo>
                    <a:pt x="3038" y="157845"/>
                  </a:lnTo>
                  <a:lnTo>
                    <a:pt x="3282" y="158316"/>
                  </a:lnTo>
                  <a:lnTo>
                    <a:pt x="3526" y="158720"/>
                  </a:lnTo>
                  <a:lnTo>
                    <a:pt x="3777" y="159090"/>
                  </a:lnTo>
                  <a:lnTo>
                    <a:pt x="4036" y="159427"/>
                  </a:lnTo>
                  <a:lnTo>
                    <a:pt x="4302" y="159696"/>
                  </a:lnTo>
                  <a:lnTo>
                    <a:pt x="4568" y="159898"/>
                  </a:lnTo>
                  <a:lnTo>
                    <a:pt x="4841" y="160032"/>
                  </a:lnTo>
                  <a:lnTo>
                    <a:pt x="5115" y="160133"/>
                  </a:lnTo>
                  <a:lnTo>
                    <a:pt x="5396" y="160167"/>
                  </a:lnTo>
                  <a:lnTo>
                    <a:pt x="5676" y="160133"/>
                  </a:lnTo>
                  <a:lnTo>
                    <a:pt x="5950" y="160032"/>
                  </a:lnTo>
                  <a:lnTo>
                    <a:pt x="6216" y="159898"/>
                  </a:lnTo>
                  <a:lnTo>
                    <a:pt x="6482" y="159696"/>
                  </a:lnTo>
                  <a:lnTo>
                    <a:pt x="6741" y="159427"/>
                  </a:lnTo>
                  <a:lnTo>
                    <a:pt x="6999" y="159090"/>
                  </a:lnTo>
                  <a:lnTo>
                    <a:pt x="7251" y="158720"/>
                  </a:lnTo>
                  <a:lnTo>
                    <a:pt x="7494" y="158316"/>
                  </a:lnTo>
                  <a:lnTo>
                    <a:pt x="7731" y="157845"/>
                  </a:lnTo>
                  <a:lnTo>
                    <a:pt x="7967" y="157341"/>
                  </a:lnTo>
                  <a:lnTo>
                    <a:pt x="8189" y="156769"/>
                  </a:lnTo>
                  <a:lnTo>
                    <a:pt x="8411" y="156163"/>
                  </a:lnTo>
                  <a:lnTo>
                    <a:pt x="8625" y="155491"/>
                  </a:lnTo>
                  <a:lnTo>
                    <a:pt x="8825" y="154818"/>
                  </a:lnTo>
                  <a:lnTo>
                    <a:pt x="9024" y="154078"/>
                  </a:lnTo>
                  <a:lnTo>
                    <a:pt x="9209" y="153304"/>
                  </a:lnTo>
                  <a:lnTo>
                    <a:pt x="9386" y="152496"/>
                  </a:lnTo>
                  <a:lnTo>
                    <a:pt x="9556" y="151622"/>
                  </a:lnTo>
                  <a:lnTo>
                    <a:pt x="9719" y="150747"/>
                  </a:lnTo>
                  <a:lnTo>
                    <a:pt x="9874" y="149839"/>
                  </a:lnTo>
                  <a:lnTo>
                    <a:pt x="10015" y="148897"/>
                  </a:lnTo>
                  <a:lnTo>
                    <a:pt x="10140" y="147921"/>
                  </a:lnTo>
                  <a:lnTo>
                    <a:pt x="10258" y="146912"/>
                  </a:lnTo>
                  <a:lnTo>
                    <a:pt x="10369" y="145869"/>
                  </a:lnTo>
                  <a:lnTo>
                    <a:pt x="10465" y="144826"/>
                  </a:lnTo>
                  <a:lnTo>
                    <a:pt x="10554" y="143716"/>
                  </a:lnTo>
                  <a:lnTo>
                    <a:pt x="10628" y="142640"/>
                  </a:lnTo>
                  <a:lnTo>
                    <a:pt x="10687" y="141496"/>
                  </a:lnTo>
                  <a:lnTo>
                    <a:pt x="10731" y="140352"/>
                  </a:lnTo>
                  <a:lnTo>
                    <a:pt x="10768" y="139174"/>
                  </a:lnTo>
                  <a:lnTo>
                    <a:pt x="10791" y="137997"/>
                  </a:lnTo>
                  <a:lnTo>
                    <a:pt x="10798" y="136820"/>
                  </a:lnTo>
                  <a:lnTo>
                    <a:pt x="10791" y="135608"/>
                  </a:lnTo>
                  <a:lnTo>
                    <a:pt x="10768" y="134431"/>
                  </a:lnTo>
                  <a:lnTo>
                    <a:pt x="10731" y="133254"/>
                  </a:lnTo>
                  <a:lnTo>
                    <a:pt x="10687" y="132110"/>
                  </a:lnTo>
                  <a:lnTo>
                    <a:pt x="10628" y="131000"/>
                  </a:lnTo>
                  <a:lnTo>
                    <a:pt x="10554" y="129889"/>
                  </a:lnTo>
                  <a:lnTo>
                    <a:pt x="10465" y="128813"/>
                  </a:lnTo>
                  <a:lnTo>
                    <a:pt x="10369" y="127736"/>
                  </a:lnTo>
                  <a:lnTo>
                    <a:pt x="10258" y="126727"/>
                  </a:lnTo>
                  <a:lnTo>
                    <a:pt x="10140" y="125718"/>
                  </a:lnTo>
                  <a:lnTo>
                    <a:pt x="10015" y="124742"/>
                  </a:lnTo>
                  <a:lnTo>
                    <a:pt x="9874" y="123800"/>
                  </a:lnTo>
                  <a:lnTo>
                    <a:pt x="9719" y="122858"/>
                  </a:lnTo>
                  <a:lnTo>
                    <a:pt x="9556" y="121984"/>
                  </a:lnTo>
                  <a:lnTo>
                    <a:pt x="9386" y="121143"/>
                  </a:lnTo>
                  <a:lnTo>
                    <a:pt x="9209" y="120335"/>
                  </a:lnTo>
                  <a:lnTo>
                    <a:pt x="9024" y="119562"/>
                  </a:lnTo>
                  <a:lnTo>
                    <a:pt x="8825" y="118821"/>
                  </a:lnTo>
                  <a:lnTo>
                    <a:pt x="8625" y="118115"/>
                  </a:lnTo>
                  <a:lnTo>
                    <a:pt x="8411" y="117476"/>
                  </a:lnTo>
                  <a:lnTo>
                    <a:pt x="8189" y="116870"/>
                  </a:lnTo>
                  <a:lnTo>
                    <a:pt x="7967" y="116298"/>
                  </a:lnTo>
                  <a:lnTo>
                    <a:pt x="7731" y="115794"/>
                  </a:lnTo>
                  <a:lnTo>
                    <a:pt x="7494" y="115323"/>
                  </a:lnTo>
                  <a:lnTo>
                    <a:pt x="7251" y="114885"/>
                  </a:lnTo>
                  <a:lnTo>
                    <a:pt x="6999" y="114515"/>
                  </a:lnTo>
                  <a:lnTo>
                    <a:pt x="6741" y="114213"/>
                  </a:lnTo>
                  <a:lnTo>
                    <a:pt x="6482" y="113943"/>
                  </a:lnTo>
                  <a:lnTo>
                    <a:pt x="6216" y="113742"/>
                  </a:lnTo>
                  <a:lnTo>
                    <a:pt x="5950" y="113573"/>
                  </a:lnTo>
                  <a:lnTo>
                    <a:pt x="5676" y="113506"/>
                  </a:lnTo>
                  <a:lnTo>
                    <a:pt x="5396" y="113472"/>
                  </a:lnTo>
                  <a:close/>
                  <a:moveTo>
                    <a:pt x="5115" y="226945"/>
                  </a:moveTo>
                  <a:lnTo>
                    <a:pt x="4841" y="227046"/>
                  </a:lnTo>
                  <a:lnTo>
                    <a:pt x="4568" y="227214"/>
                  </a:lnTo>
                  <a:lnTo>
                    <a:pt x="4302" y="227416"/>
                  </a:lnTo>
                  <a:lnTo>
                    <a:pt x="4036" y="227651"/>
                  </a:lnTo>
                  <a:lnTo>
                    <a:pt x="3777" y="227988"/>
                  </a:lnTo>
                  <a:lnTo>
                    <a:pt x="3526" y="228358"/>
                  </a:lnTo>
                  <a:lnTo>
                    <a:pt x="3282" y="228761"/>
                  </a:lnTo>
                  <a:lnTo>
                    <a:pt x="3038" y="229232"/>
                  </a:lnTo>
                  <a:lnTo>
                    <a:pt x="2809" y="229771"/>
                  </a:lnTo>
                  <a:lnTo>
                    <a:pt x="2580" y="230309"/>
                  </a:lnTo>
                  <a:lnTo>
                    <a:pt x="2358" y="230915"/>
                  </a:lnTo>
                  <a:lnTo>
                    <a:pt x="2151" y="231587"/>
                  </a:lnTo>
                  <a:lnTo>
                    <a:pt x="1944" y="232260"/>
                  </a:lnTo>
                  <a:lnTo>
                    <a:pt x="1752" y="233000"/>
                  </a:lnTo>
                  <a:lnTo>
                    <a:pt x="1567" y="233774"/>
                  </a:lnTo>
                  <a:lnTo>
                    <a:pt x="1390" y="234581"/>
                  </a:lnTo>
                  <a:lnTo>
                    <a:pt x="1220" y="235422"/>
                  </a:lnTo>
                  <a:lnTo>
                    <a:pt x="1057" y="236331"/>
                  </a:lnTo>
                  <a:lnTo>
                    <a:pt x="910" y="237239"/>
                  </a:lnTo>
                  <a:lnTo>
                    <a:pt x="769" y="238181"/>
                  </a:lnTo>
                  <a:lnTo>
                    <a:pt x="644" y="239157"/>
                  </a:lnTo>
                  <a:lnTo>
                    <a:pt x="525" y="240166"/>
                  </a:lnTo>
                  <a:lnTo>
                    <a:pt x="422" y="241209"/>
                  </a:lnTo>
                  <a:lnTo>
                    <a:pt x="326" y="242252"/>
                  </a:lnTo>
                  <a:lnTo>
                    <a:pt x="237" y="243328"/>
                  </a:lnTo>
                  <a:lnTo>
                    <a:pt x="171" y="244438"/>
                  </a:lnTo>
                  <a:lnTo>
                    <a:pt x="111" y="245582"/>
                  </a:lnTo>
                  <a:lnTo>
                    <a:pt x="60" y="246726"/>
                  </a:lnTo>
                  <a:lnTo>
                    <a:pt x="30" y="247903"/>
                  </a:lnTo>
                  <a:lnTo>
                    <a:pt x="8" y="249081"/>
                  </a:lnTo>
                  <a:lnTo>
                    <a:pt x="1" y="250258"/>
                  </a:lnTo>
                  <a:lnTo>
                    <a:pt x="8" y="251469"/>
                  </a:lnTo>
                  <a:lnTo>
                    <a:pt x="30" y="252647"/>
                  </a:lnTo>
                  <a:lnTo>
                    <a:pt x="60" y="253824"/>
                  </a:lnTo>
                  <a:lnTo>
                    <a:pt x="111" y="254968"/>
                  </a:lnTo>
                  <a:lnTo>
                    <a:pt x="171" y="256078"/>
                  </a:lnTo>
                  <a:lnTo>
                    <a:pt x="237" y="257188"/>
                  </a:lnTo>
                  <a:lnTo>
                    <a:pt x="326" y="258265"/>
                  </a:lnTo>
                  <a:lnTo>
                    <a:pt x="422" y="259341"/>
                  </a:lnTo>
                  <a:lnTo>
                    <a:pt x="525" y="260384"/>
                  </a:lnTo>
                  <a:lnTo>
                    <a:pt x="644" y="261360"/>
                  </a:lnTo>
                  <a:lnTo>
                    <a:pt x="769" y="262336"/>
                  </a:lnTo>
                  <a:lnTo>
                    <a:pt x="910" y="263311"/>
                  </a:lnTo>
                  <a:lnTo>
                    <a:pt x="1057" y="264220"/>
                  </a:lnTo>
                  <a:lnTo>
                    <a:pt x="1220" y="265094"/>
                  </a:lnTo>
                  <a:lnTo>
                    <a:pt x="1390" y="265935"/>
                  </a:lnTo>
                  <a:lnTo>
                    <a:pt x="1567" y="266743"/>
                  </a:lnTo>
                  <a:lnTo>
                    <a:pt x="1752" y="267516"/>
                  </a:lnTo>
                  <a:lnTo>
                    <a:pt x="1944" y="268256"/>
                  </a:lnTo>
                  <a:lnTo>
                    <a:pt x="2151" y="268963"/>
                  </a:lnTo>
                  <a:lnTo>
                    <a:pt x="2358" y="269602"/>
                  </a:lnTo>
                  <a:lnTo>
                    <a:pt x="2580" y="270208"/>
                  </a:lnTo>
                  <a:lnTo>
                    <a:pt x="2809" y="270780"/>
                  </a:lnTo>
                  <a:lnTo>
                    <a:pt x="3038" y="271318"/>
                  </a:lnTo>
                  <a:lnTo>
                    <a:pt x="3282" y="271789"/>
                  </a:lnTo>
                  <a:lnTo>
                    <a:pt x="3526" y="272193"/>
                  </a:lnTo>
                  <a:lnTo>
                    <a:pt x="3777" y="272563"/>
                  </a:lnTo>
                  <a:lnTo>
                    <a:pt x="4036" y="272865"/>
                  </a:lnTo>
                  <a:lnTo>
                    <a:pt x="4302" y="273134"/>
                  </a:lnTo>
                  <a:lnTo>
                    <a:pt x="4568" y="273336"/>
                  </a:lnTo>
                  <a:lnTo>
                    <a:pt x="4841" y="273505"/>
                  </a:lnTo>
                  <a:lnTo>
                    <a:pt x="5115" y="273572"/>
                  </a:lnTo>
                  <a:lnTo>
                    <a:pt x="5396" y="273605"/>
                  </a:lnTo>
                  <a:lnTo>
                    <a:pt x="5676" y="273572"/>
                  </a:lnTo>
                  <a:lnTo>
                    <a:pt x="5950" y="273505"/>
                  </a:lnTo>
                  <a:lnTo>
                    <a:pt x="6216" y="273336"/>
                  </a:lnTo>
                  <a:lnTo>
                    <a:pt x="6482" y="273134"/>
                  </a:lnTo>
                  <a:lnTo>
                    <a:pt x="6741" y="272865"/>
                  </a:lnTo>
                  <a:lnTo>
                    <a:pt x="6999" y="272563"/>
                  </a:lnTo>
                  <a:lnTo>
                    <a:pt x="7251" y="272193"/>
                  </a:lnTo>
                  <a:lnTo>
                    <a:pt x="7494" y="271789"/>
                  </a:lnTo>
                  <a:lnTo>
                    <a:pt x="7731" y="271318"/>
                  </a:lnTo>
                  <a:lnTo>
                    <a:pt x="7967" y="270780"/>
                  </a:lnTo>
                  <a:lnTo>
                    <a:pt x="8189" y="270208"/>
                  </a:lnTo>
                  <a:lnTo>
                    <a:pt x="8411" y="269602"/>
                  </a:lnTo>
                  <a:lnTo>
                    <a:pt x="8625" y="268963"/>
                  </a:lnTo>
                  <a:lnTo>
                    <a:pt x="8825" y="268256"/>
                  </a:lnTo>
                  <a:lnTo>
                    <a:pt x="9024" y="267516"/>
                  </a:lnTo>
                  <a:lnTo>
                    <a:pt x="9209" y="266743"/>
                  </a:lnTo>
                  <a:lnTo>
                    <a:pt x="9386" y="265935"/>
                  </a:lnTo>
                  <a:lnTo>
                    <a:pt x="9556" y="265094"/>
                  </a:lnTo>
                  <a:lnTo>
                    <a:pt x="9719" y="264220"/>
                  </a:lnTo>
                  <a:lnTo>
                    <a:pt x="9874" y="263311"/>
                  </a:lnTo>
                  <a:lnTo>
                    <a:pt x="10015" y="262336"/>
                  </a:lnTo>
                  <a:lnTo>
                    <a:pt x="10140" y="261360"/>
                  </a:lnTo>
                  <a:lnTo>
                    <a:pt x="10258" y="260384"/>
                  </a:lnTo>
                  <a:lnTo>
                    <a:pt x="10369" y="259341"/>
                  </a:lnTo>
                  <a:lnTo>
                    <a:pt x="10465" y="258265"/>
                  </a:lnTo>
                  <a:lnTo>
                    <a:pt x="10554" y="257188"/>
                  </a:lnTo>
                  <a:lnTo>
                    <a:pt x="10628" y="256078"/>
                  </a:lnTo>
                  <a:lnTo>
                    <a:pt x="10687" y="254968"/>
                  </a:lnTo>
                  <a:lnTo>
                    <a:pt x="10731" y="253824"/>
                  </a:lnTo>
                  <a:lnTo>
                    <a:pt x="10768" y="252647"/>
                  </a:lnTo>
                  <a:lnTo>
                    <a:pt x="10791" y="251469"/>
                  </a:lnTo>
                  <a:lnTo>
                    <a:pt x="10798" y="250258"/>
                  </a:lnTo>
                  <a:lnTo>
                    <a:pt x="10791" y="249081"/>
                  </a:lnTo>
                  <a:lnTo>
                    <a:pt x="10768" y="247903"/>
                  </a:lnTo>
                  <a:lnTo>
                    <a:pt x="10731" y="246726"/>
                  </a:lnTo>
                  <a:lnTo>
                    <a:pt x="10687" y="245582"/>
                  </a:lnTo>
                  <a:lnTo>
                    <a:pt x="10628" y="244438"/>
                  </a:lnTo>
                  <a:lnTo>
                    <a:pt x="10554" y="243328"/>
                  </a:lnTo>
                  <a:lnTo>
                    <a:pt x="10465" y="242252"/>
                  </a:lnTo>
                  <a:lnTo>
                    <a:pt x="10369" y="241209"/>
                  </a:lnTo>
                  <a:lnTo>
                    <a:pt x="10258" y="240166"/>
                  </a:lnTo>
                  <a:lnTo>
                    <a:pt x="10140" y="239157"/>
                  </a:lnTo>
                  <a:lnTo>
                    <a:pt x="10015" y="238181"/>
                  </a:lnTo>
                  <a:lnTo>
                    <a:pt x="9874" y="237239"/>
                  </a:lnTo>
                  <a:lnTo>
                    <a:pt x="9719" y="236331"/>
                  </a:lnTo>
                  <a:lnTo>
                    <a:pt x="9556" y="235422"/>
                  </a:lnTo>
                  <a:lnTo>
                    <a:pt x="9386" y="234581"/>
                  </a:lnTo>
                  <a:lnTo>
                    <a:pt x="9209" y="233774"/>
                  </a:lnTo>
                  <a:lnTo>
                    <a:pt x="9024" y="233000"/>
                  </a:lnTo>
                  <a:lnTo>
                    <a:pt x="8825" y="232260"/>
                  </a:lnTo>
                  <a:lnTo>
                    <a:pt x="8625" y="231587"/>
                  </a:lnTo>
                  <a:lnTo>
                    <a:pt x="8411" y="230915"/>
                  </a:lnTo>
                  <a:lnTo>
                    <a:pt x="8189" y="230309"/>
                  </a:lnTo>
                  <a:lnTo>
                    <a:pt x="7967" y="229771"/>
                  </a:lnTo>
                  <a:lnTo>
                    <a:pt x="7731" y="229232"/>
                  </a:lnTo>
                  <a:lnTo>
                    <a:pt x="7494" y="228761"/>
                  </a:lnTo>
                  <a:lnTo>
                    <a:pt x="7251" y="228358"/>
                  </a:lnTo>
                  <a:lnTo>
                    <a:pt x="6999" y="227988"/>
                  </a:lnTo>
                  <a:lnTo>
                    <a:pt x="6741" y="227651"/>
                  </a:lnTo>
                  <a:lnTo>
                    <a:pt x="6482" y="227416"/>
                  </a:lnTo>
                  <a:lnTo>
                    <a:pt x="6216" y="227214"/>
                  </a:lnTo>
                  <a:lnTo>
                    <a:pt x="5950" y="227046"/>
                  </a:lnTo>
                  <a:lnTo>
                    <a:pt x="5676" y="226945"/>
                  </a:lnTo>
                  <a:close/>
                  <a:moveTo>
                    <a:pt x="5115" y="340384"/>
                  </a:moveTo>
                  <a:lnTo>
                    <a:pt x="4841" y="340485"/>
                  </a:lnTo>
                  <a:lnTo>
                    <a:pt x="4568" y="340653"/>
                  </a:lnTo>
                  <a:lnTo>
                    <a:pt x="4302" y="340855"/>
                  </a:lnTo>
                  <a:lnTo>
                    <a:pt x="4036" y="341124"/>
                  </a:lnTo>
                  <a:lnTo>
                    <a:pt x="3777" y="341426"/>
                  </a:lnTo>
                  <a:lnTo>
                    <a:pt x="3526" y="341797"/>
                  </a:lnTo>
                  <a:lnTo>
                    <a:pt x="3282" y="342200"/>
                  </a:lnTo>
                  <a:lnTo>
                    <a:pt x="3038" y="342671"/>
                  </a:lnTo>
                  <a:lnTo>
                    <a:pt x="2809" y="343209"/>
                  </a:lnTo>
                  <a:lnTo>
                    <a:pt x="2580" y="343748"/>
                  </a:lnTo>
                  <a:lnTo>
                    <a:pt x="2358" y="344387"/>
                  </a:lnTo>
                  <a:lnTo>
                    <a:pt x="2151" y="345026"/>
                  </a:lnTo>
                  <a:lnTo>
                    <a:pt x="1944" y="345733"/>
                  </a:lnTo>
                  <a:lnTo>
                    <a:pt x="1752" y="346439"/>
                  </a:lnTo>
                  <a:lnTo>
                    <a:pt x="1567" y="347213"/>
                  </a:lnTo>
                  <a:lnTo>
                    <a:pt x="1390" y="348054"/>
                  </a:lnTo>
                  <a:lnTo>
                    <a:pt x="1220" y="348895"/>
                  </a:lnTo>
                  <a:lnTo>
                    <a:pt x="1057" y="349770"/>
                  </a:lnTo>
                  <a:lnTo>
                    <a:pt x="910" y="350678"/>
                  </a:lnTo>
                  <a:lnTo>
                    <a:pt x="769" y="351620"/>
                  </a:lnTo>
                  <a:lnTo>
                    <a:pt x="644" y="352595"/>
                  </a:lnTo>
                  <a:lnTo>
                    <a:pt x="525" y="353605"/>
                  </a:lnTo>
                  <a:lnTo>
                    <a:pt x="422" y="354648"/>
                  </a:lnTo>
                  <a:lnTo>
                    <a:pt x="326" y="355724"/>
                  </a:lnTo>
                  <a:lnTo>
                    <a:pt x="237" y="356801"/>
                  </a:lnTo>
                  <a:lnTo>
                    <a:pt x="171" y="357911"/>
                  </a:lnTo>
                  <a:lnTo>
                    <a:pt x="111" y="359021"/>
                  </a:lnTo>
                  <a:lnTo>
                    <a:pt x="60" y="360165"/>
                  </a:lnTo>
                  <a:lnTo>
                    <a:pt x="30" y="361342"/>
                  </a:lnTo>
                  <a:lnTo>
                    <a:pt x="8" y="362520"/>
                  </a:lnTo>
                  <a:lnTo>
                    <a:pt x="1" y="363697"/>
                  </a:lnTo>
                  <a:lnTo>
                    <a:pt x="8" y="364908"/>
                  </a:lnTo>
                  <a:lnTo>
                    <a:pt x="30" y="366086"/>
                  </a:lnTo>
                  <a:lnTo>
                    <a:pt x="60" y="367263"/>
                  </a:lnTo>
                  <a:lnTo>
                    <a:pt x="111" y="368407"/>
                  </a:lnTo>
                  <a:lnTo>
                    <a:pt x="171" y="369517"/>
                  </a:lnTo>
                  <a:lnTo>
                    <a:pt x="237" y="370627"/>
                  </a:lnTo>
                  <a:lnTo>
                    <a:pt x="326" y="371704"/>
                  </a:lnTo>
                  <a:lnTo>
                    <a:pt x="422" y="372780"/>
                  </a:lnTo>
                  <a:lnTo>
                    <a:pt x="525" y="373823"/>
                  </a:lnTo>
                  <a:lnTo>
                    <a:pt x="644" y="374799"/>
                  </a:lnTo>
                  <a:lnTo>
                    <a:pt x="769" y="375808"/>
                  </a:lnTo>
                  <a:lnTo>
                    <a:pt x="910" y="376750"/>
                  </a:lnTo>
                  <a:lnTo>
                    <a:pt x="1057" y="377658"/>
                  </a:lnTo>
                  <a:lnTo>
                    <a:pt x="1220" y="378533"/>
                  </a:lnTo>
                  <a:lnTo>
                    <a:pt x="1390" y="379374"/>
                  </a:lnTo>
                  <a:lnTo>
                    <a:pt x="1567" y="380215"/>
                  </a:lnTo>
                  <a:lnTo>
                    <a:pt x="1752" y="380989"/>
                  </a:lnTo>
                  <a:lnTo>
                    <a:pt x="1944" y="381695"/>
                  </a:lnTo>
                  <a:lnTo>
                    <a:pt x="2151" y="382402"/>
                  </a:lnTo>
                  <a:lnTo>
                    <a:pt x="2358" y="383041"/>
                  </a:lnTo>
                  <a:lnTo>
                    <a:pt x="2580" y="383680"/>
                  </a:lnTo>
                  <a:lnTo>
                    <a:pt x="2809" y="384218"/>
                  </a:lnTo>
                  <a:lnTo>
                    <a:pt x="3038" y="384757"/>
                  </a:lnTo>
                  <a:lnTo>
                    <a:pt x="3282" y="385228"/>
                  </a:lnTo>
                  <a:lnTo>
                    <a:pt x="3526" y="385631"/>
                  </a:lnTo>
                  <a:lnTo>
                    <a:pt x="3777" y="386001"/>
                  </a:lnTo>
                  <a:lnTo>
                    <a:pt x="4036" y="386304"/>
                  </a:lnTo>
                  <a:lnTo>
                    <a:pt x="4302" y="386573"/>
                  </a:lnTo>
                  <a:lnTo>
                    <a:pt x="4568" y="386775"/>
                  </a:lnTo>
                  <a:lnTo>
                    <a:pt x="4841" y="386943"/>
                  </a:lnTo>
                  <a:lnTo>
                    <a:pt x="5115" y="387044"/>
                  </a:lnTo>
                  <a:lnTo>
                    <a:pt x="5676" y="387044"/>
                  </a:lnTo>
                  <a:lnTo>
                    <a:pt x="5950" y="386943"/>
                  </a:lnTo>
                  <a:lnTo>
                    <a:pt x="6216" y="386775"/>
                  </a:lnTo>
                  <a:lnTo>
                    <a:pt x="6482" y="386573"/>
                  </a:lnTo>
                  <a:lnTo>
                    <a:pt x="6741" y="386304"/>
                  </a:lnTo>
                  <a:lnTo>
                    <a:pt x="6999" y="386001"/>
                  </a:lnTo>
                  <a:lnTo>
                    <a:pt x="7251" y="385631"/>
                  </a:lnTo>
                  <a:lnTo>
                    <a:pt x="7494" y="385228"/>
                  </a:lnTo>
                  <a:lnTo>
                    <a:pt x="7731" y="384757"/>
                  </a:lnTo>
                  <a:lnTo>
                    <a:pt x="7967" y="384218"/>
                  </a:lnTo>
                  <a:lnTo>
                    <a:pt x="8189" y="383680"/>
                  </a:lnTo>
                  <a:lnTo>
                    <a:pt x="8411" y="383041"/>
                  </a:lnTo>
                  <a:lnTo>
                    <a:pt x="8625" y="382402"/>
                  </a:lnTo>
                  <a:lnTo>
                    <a:pt x="8825" y="381695"/>
                  </a:lnTo>
                  <a:lnTo>
                    <a:pt x="9024" y="380989"/>
                  </a:lnTo>
                  <a:lnTo>
                    <a:pt x="9209" y="380215"/>
                  </a:lnTo>
                  <a:lnTo>
                    <a:pt x="9386" y="379374"/>
                  </a:lnTo>
                  <a:lnTo>
                    <a:pt x="9556" y="378533"/>
                  </a:lnTo>
                  <a:lnTo>
                    <a:pt x="9719" y="377658"/>
                  </a:lnTo>
                  <a:lnTo>
                    <a:pt x="9874" y="376750"/>
                  </a:lnTo>
                  <a:lnTo>
                    <a:pt x="10015" y="375808"/>
                  </a:lnTo>
                  <a:lnTo>
                    <a:pt x="10140" y="374799"/>
                  </a:lnTo>
                  <a:lnTo>
                    <a:pt x="10258" y="373823"/>
                  </a:lnTo>
                  <a:lnTo>
                    <a:pt x="10369" y="372780"/>
                  </a:lnTo>
                  <a:lnTo>
                    <a:pt x="10465" y="371704"/>
                  </a:lnTo>
                  <a:lnTo>
                    <a:pt x="10554" y="370627"/>
                  </a:lnTo>
                  <a:lnTo>
                    <a:pt x="10628" y="369517"/>
                  </a:lnTo>
                  <a:lnTo>
                    <a:pt x="10687" y="368407"/>
                  </a:lnTo>
                  <a:lnTo>
                    <a:pt x="10731" y="367263"/>
                  </a:lnTo>
                  <a:lnTo>
                    <a:pt x="10768" y="366086"/>
                  </a:lnTo>
                  <a:lnTo>
                    <a:pt x="10791" y="364908"/>
                  </a:lnTo>
                  <a:lnTo>
                    <a:pt x="10798" y="363697"/>
                  </a:lnTo>
                  <a:lnTo>
                    <a:pt x="10791" y="362520"/>
                  </a:lnTo>
                  <a:lnTo>
                    <a:pt x="10768" y="361342"/>
                  </a:lnTo>
                  <a:lnTo>
                    <a:pt x="10731" y="360165"/>
                  </a:lnTo>
                  <a:lnTo>
                    <a:pt x="10687" y="359021"/>
                  </a:lnTo>
                  <a:lnTo>
                    <a:pt x="10628" y="357911"/>
                  </a:lnTo>
                  <a:lnTo>
                    <a:pt x="10554" y="356801"/>
                  </a:lnTo>
                  <a:lnTo>
                    <a:pt x="10465" y="355724"/>
                  </a:lnTo>
                  <a:lnTo>
                    <a:pt x="10369" y="354648"/>
                  </a:lnTo>
                  <a:lnTo>
                    <a:pt x="10258" y="353605"/>
                  </a:lnTo>
                  <a:lnTo>
                    <a:pt x="10140" y="352595"/>
                  </a:lnTo>
                  <a:lnTo>
                    <a:pt x="10015" y="351620"/>
                  </a:lnTo>
                  <a:lnTo>
                    <a:pt x="9874" y="350678"/>
                  </a:lnTo>
                  <a:lnTo>
                    <a:pt x="9719" y="349770"/>
                  </a:lnTo>
                  <a:lnTo>
                    <a:pt x="9556" y="348895"/>
                  </a:lnTo>
                  <a:lnTo>
                    <a:pt x="9386" y="348054"/>
                  </a:lnTo>
                  <a:lnTo>
                    <a:pt x="9209" y="347213"/>
                  </a:lnTo>
                  <a:lnTo>
                    <a:pt x="9024" y="346439"/>
                  </a:lnTo>
                  <a:lnTo>
                    <a:pt x="8825" y="345733"/>
                  </a:lnTo>
                  <a:lnTo>
                    <a:pt x="8625" y="345026"/>
                  </a:lnTo>
                  <a:lnTo>
                    <a:pt x="8411" y="344387"/>
                  </a:lnTo>
                  <a:lnTo>
                    <a:pt x="8189" y="343748"/>
                  </a:lnTo>
                  <a:lnTo>
                    <a:pt x="7967" y="343209"/>
                  </a:lnTo>
                  <a:lnTo>
                    <a:pt x="7731" y="342671"/>
                  </a:lnTo>
                  <a:lnTo>
                    <a:pt x="7494" y="342200"/>
                  </a:lnTo>
                  <a:lnTo>
                    <a:pt x="7251" y="341797"/>
                  </a:lnTo>
                  <a:lnTo>
                    <a:pt x="6999" y="341426"/>
                  </a:lnTo>
                  <a:lnTo>
                    <a:pt x="6741" y="341124"/>
                  </a:lnTo>
                  <a:lnTo>
                    <a:pt x="6482" y="340855"/>
                  </a:lnTo>
                  <a:lnTo>
                    <a:pt x="6216" y="340653"/>
                  </a:lnTo>
                  <a:lnTo>
                    <a:pt x="5950" y="340485"/>
                  </a:lnTo>
                  <a:lnTo>
                    <a:pt x="5676" y="340384"/>
                  </a:lnTo>
                  <a:close/>
                  <a:moveTo>
                    <a:pt x="5396" y="453822"/>
                  </a:moveTo>
                  <a:lnTo>
                    <a:pt x="5115" y="453856"/>
                  </a:lnTo>
                  <a:lnTo>
                    <a:pt x="4841" y="453957"/>
                  </a:lnTo>
                  <a:lnTo>
                    <a:pt x="4568" y="454092"/>
                  </a:lnTo>
                  <a:lnTo>
                    <a:pt x="4302" y="454293"/>
                  </a:lnTo>
                  <a:lnTo>
                    <a:pt x="4036" y="454562"/>
                  </a:lnTo>
                  <a:lnTo>
                    <a:pt x="3777" y="454865"/>
                  </a:lnTo>
                  <a:lnTo>
                    <a:pt x="3526" y="455235"/>
                  </a:lnTo>
                  <a:lnTo>
                    <a:pt x="3282" y="455639"/>
                  </a:lnTo>
                  <a:lnTo>
                    <a:pt x="3038" y="456110"/>
                  </a:lnTo>
                  <a:lnTo>
                    <a:pt x="2809" y="456615"/>
                  </a:lnTo>
                  <a:lnTo>
                    <a:pt x="2580" y="457153"/>
                  </a:lnTo>
                  <a:lnTo>
                    <a:pt x="2358" y="457758"/>
                  </a:lnTo>
                  <a:lnTo>
                    <a:pt x="2151" y="458398"/>
                  </a:lnTo>
                  <a:lnTo>
                    <a:pt x="1944" y="459070"/>
                  </a:lnTo>
                  <a:lnTo>
                    <a:pt x="1752" y="459811"/>
                  </a:lnTo>
                  <a:lnTo>
                    <a:pt x="1567" y="460551"/>
                  </a:lnTo>
                  <a:lnTo>
                    <a:pt x="1390" y="461358"/>
                  </a:lnTo>
                  <a:lnTo>
                    <a:pt x="1220" y="462199"/>
                  </a:lnTo>
                  <a:lnTo>
                    <a:pt x="1057" y="463074"/>
                  </a:lnTo>
                  <a:lnTo>
                    <a:pt x="910" y="463982"/>
                  </a:lnTo>
                  <a:lnTo>
                    <a:pt x="769" y="464924"/>
                  </a:lnTo>
                  <a:lnTo>
                    <a:pt x="644" y="465900"/>
                  </a:lnTo>
                  <a:lnTo>
                    <a:pt x="525" y="466875"/>
                  </a:lnTo>
                  <a:lnTo>
                    <a:pt x="422" y="467918"/>
                  </a:lnTo>
                  <a:lnTo>
                    <a:pt x="326" y="468961"/>
                  </a:lnTo>
                  <a:lnTo>
                    <a:pt x="237" y="470038"/>
                  </a:lnTo>
                  <a:lnTo>
                    <a:pt x="171" y="471148"/>
                  </a:lnTo>
                  <a:lnTo>
                    <a:pt x="111" y="472258"/>
                  </a:lnTo>
                  <a:lnTo>
                    <a:pt x="60" y="473402"/>
                  </a:lnTo>
                  <a:lnTo>
                    <a:pt x="30" y="474579"/>
                  </a:lnTo>
                  <a:lnTo>
                    <a:pt x="8" y="475757"/>
                  </a:lnTo>
                  <a:lnTo>
                    <a:pt x="1" y="476934"/>
                  </a:lnTo>
                  <a:lnTo>
                    <a:pt x="8" y="478179"/>
                  </a:lnTo>
                  <a:lnTo>
                    <a:pt x="30" y="479356"/>
                  </a:lnTo>
                  <a:lnTo>
                    <a:pt x="60" y="480534"/>
                  </a:lnTo>
                  <a:lnTo>
                    <a:pt x="111" y="481711"/>
                  </a:lnTo>
                  <a:lnTo>
                    <a:pt x="171" y="482855"/>
                  </a:lnTo>
                  <a:lnTo>
                    <a:pt x="237" y="483965"/>
                  </a:lnTo>
                  <a:lnTo>
                    <a:pt x="326" y="485075"/>
                  </a:lnTo>
                  <a:lnTo>
                    <a:pt x="422" y="486152"/>
                  </a:lnTo>
                  <a:lnTo>
                    <a:pt x="525" y="487195"/>
                  </a:lnTo>
                  <a:lnTo>
                    <a:pt x="644" y="488204"/>
                  </a:lnTo>
                  <a:lnTo>
                    <a:pt x="769" y="489179"/>
                  </a:lnTo>
                  <a:lnTo>
                    <a:pt x="910" y="490155"/>
                  </a:lnTo>
                  <a:lnTo>
                    <a:pt x="1057" y="491063"/>
                  </a:lnTo>
                  <a:lnTo>
                    <a:pt x="1220" y="491972"/>
                  </a:lnTo>
                  <a:lnTo>
                    <a:pt x="1390" y="492813"/>
                  </a:lnTo>
                  <a:lnTo>
                    <a:pt x="1567" y="493620"/>
                  </a:lnTo>
                  <a:lnTo>
                    <a:pt x="1752" y="494394"/>
                  </a:lnTo>
                  <a:lnTo>
                    <a:pt x="1944" y="495134"/>
                  </a:lnTo>
                  <a:lnTo>
                    <a:pt x="2151" y="495840"/>
                  </a:lnTo>
                  <a:lnTo>
                    <a:pt x="2358" y="496513"/>
                  </a:lnTo>
                  <a:lnTo>
                    <a:pt x="2580" y="497119"/>
                  </a:lnTo>
                  <a:lnTo>
                    <a:pt x="2809" y="497691"/>
                  </a:lnTo>
                  <a:lnTo>
                    <a:pt x="3038" y="498195"/>
                  </a:lnTo>
                  <a:lnTo>
                    <a:pt x="3282" y="498666"/>
                  </a:lnTo>
                  <a:lnTo>
                    <a:pt x="3526" y="499104"/>
                  </a:lnTo>
                  <a:lnTo>
                    <a:pt x="3777" y="499474"/>
                  </a:lnTo>
                  <a:lnTo>
                    <a:pt x="4036" y="499777"/>
                  </a:lnTo>
                  <a:lnTo>
                    <a:pt x="4302" y="500046"/>
                  </a:lnTo>
                  <a:lnTo>
                    <a:pt x="4568" y="500248"/>
                  </a:lnTo>
                  <a:lnTo>
                    <a:pt x="4841" y="500382"/>
                  </a:lnTo>
                  <a:lnTo>
                    <a:pt x="5115" y="500483"/>
                  </a:lnTo>
                  <a:lnTo>
                    <a:pt x="5396" y="500517"/>
                  </a:lnTo>
                  <a:lnTo>
                    <a:pt x="5676" y="500483"/>
                  </a:lnTo>
                  <a:lnTo>
                    <a:pt x="5950" y="500382"/>
                  </a:lnTo>
                  <a:lnTo>
                    <a:pt x="6216" y="500248"/>
                  </a:lnTo>
                  <a:lnTo>
                    <a:pt x="6482" y="500046"/>
                  </a:lnTo>
                  <a:lnTo>
                    <a:pt x="6741" y="499777"/>
                  </a:lnTo>
                  <a:lnTo>
                    <a:pt x="6999" y="499474"/>
                  </a:lnTo>
                  <a:lnTo>
                    <a:pt x="7251" y="499104"/>
                  </a:lnTo>
                  <a:lnTo>
                    <a:pt x="7494" y="498666"/>
                  </a:lnTo>
                  <a:lnTo>
                    <a:pt x="7731" y="498195"/>
                  </a:lnTo>
                  <a:lnTo>
                    <a:pt x="7967" y="497691"/>
                  </a:lnTo>
                  <a:lnTo>
                    <a:pt x="8189" y="497119"/>
                  </a:lnTo>
                  <a:lnTo>
                    <a:pt x="8411" y="496513"/>
                  </a:lnTo>
                  <a:lnTo>
                    <a:pt x="8625" y="495840"/>
                  </a:lnTo>
                  <a:lnTo>
                    <a:pt x="8825" y="495134"/>
                  </a:lnTo>
                  <a:lnTo>
                    <a:pt x="9024" y="494394"/>
                  </a:lnTo>
                  <a:lnTo>
                    <a:pt x="9209" y="493620"/>
                  </a:lnTo>
                  <a:lnTo>
                    <a:pt x="9386" y="492813"/>
                  </a:lnTo>
                  <a:lnTo>
                    <a:pt x="9556" y="491972"/>
                  </a:lnTo>
                  <a:lnTo>
                    <a:pt x="9719" y="491063"/>
                  </a:lnTo>
                  <a:lnTo>
                    <a:pt x="9874" y="490155"/>
                  </a:lnTo>
                  <a:lnTo>
                    <a:pt x="10015" y="489179"/>
                  </a:lnTo>
                  <a:lnTo>
                    <a:pt x="10140" y="488204"/>
                  </a:lnTo>
                  <a:lnTo>
                    <a:pt x="10258" y="487195"/>
                  </a:lnTo>
                  <a:lnTo>
                    <a:pt x="10369" y="486152"/>
                  </a:lnTo>
                  <a:lnTo>
                    <a:pt x="10465" y="485075"/>
                  </a:lnTo>
                  <a:lnTo>
                    <a:pt x="10554" y="483965"/>
                  </a:lnTo>
                  <a:lnTo>
                    <a:pt x="10628" y="482855"/>
                  </a:lnTo>
                  <a:lnTo>
                    <a:pt x="10687" y="481711"/>
                  </a:lnTo>
                  <a:lnTo>
                    <a:pt x="10731" y="480534"/>
                  </a:lnTo>
                  <a:lnTo>
                    <a:pt x="10768" y="479356"/>
                  </a:lnTo>
                  <a:lnTo>
                    <a:pt x="10791" y="478179"/>
                  </a:lnTo>
                  <a:lnTo>
                    <a:pt x="10798" y="476934"/>
                  </a:lnTo>
                  <a:lnTo>
                    <a:pt x="10791" y="475757"/>
                  </a:lnTo>
                  <a:lnTo>
                    <a:pt x="10768" y="474579"/>
                  </a:lnTo>
                  <a:lnTo>
                    <a:pt x="10731" y="473402"/>
                  </a:lnTo>
                  <a:lnTo>
                    <a:pt x="10687" y="472258"/>
                  </a:lnTo>
                  <a:lnTo>
                    <a:pt x="10628" y="471148"/>
                  </a:lnTo>
                  <a:lnTo>
                    <a:pt x="10554" y="470038"/>
                  </a:lnTo>
                  <a:lnTo>
                    <a:pt x="10465" y="468961"/>
                  </a:lnTo>
                  <a:lnTo>
                    <a:pt x="10369" y="467918"/>
                  </a:lnTo>
                  <a:lnTo>
                    <a:pt x="10258" y="466875"/>
                  </a:lnTo>
                  <a:lnTo>
                    <a:pt x="10140" y="465900"/>
                  </a:lnTo>
                  <a:lnTo>
                    <a:pt x="10015" y="464924"/>
                  </a:lnTo>
                  <a:lnTo>
                    <a:pt x="9874" y="463982"/>
                  </a:lnTo>
                  <a:lnTo>
                    <a:pt x="9719" y="463074"/>
                  </a:lnTo>
                  <a:lnTo>
                    <a:pt x="9556" y="462199"/>
                  </a:lnTo>
                  <a:lnTo>
                    <a:pt x="9386" y="461358"/>
                  </a:lnTo>
                  <a:lnTo>
                    <a:pt x="9209" y="460551"/>
                  </a:lnTo>
                  <a:lnTo>
                    <a:pt x="9024" y="459811"/>
                  </a:lnTo>
                  <a:lnTo>
                    <a:pt x="8825" y="459070"/>
                  </a:lnTo>
                  <a:lnTo>
                    <a:pt x="8625" y="458398"/>
                  </a:lnTo>
                  <a:lnTo>
                    <a:pt x="8411" y="457758"/>
                  </a:lnTo>
                  <a:lnTo>
                    <a:pt x="8189" y="457153"/>
                  </a:lnTo>
                  <a:lnTo>
                    <a:pt x="7967" y="456615"/>
                  </a:lnTo>
                  <a:lnTo>
                    <a:pt x="7731" y="456110"/>
                  </a:lnTo>
                  <a:lnTo>
                    <a:pt x="7494" y="455639"/>
                  </a:lnTo>
                  <a:lnTo>
                    <a:pt x="7251" y="455235"/>
                  </a:lnTo>
                  <a:lnTo>
                    <a:pt x="6999" y="454865"/>
                  </a:lnTo>
                  <a:lnTo>
                    <a:pt x="6741" y="454562"/>
                  </a:lnTo>
                  <a:lnTo>
                    <a:pt x="6482" y="454293"/>
                  </a:lnTo>
                  <a:lnTo>
                    <a:pt x="6216" y="454092"/>
                  </a:lnTo>
                  <a:lnTo>
                    <a:pt x="5950" y="453957"/>
                  </a:lnTo>
                  <a:lnTo>
                    <a:pt x="5676" y="453856"/>
                  </a:lnTo>
                  <a:lnTo>
                    <a:pt x="5396" y="453822"/>
                  </a:lnTo>
                  <a:close/>
                  <a:moveTo>
                    <a:pt x="5115" y="567059"/>
                  </a:moveTo>
                  <a:lnTo>
                    <a:pt x="4841" y="567160"/>
                  </a:lnTo>
                  <a:lnTo>
                    <a:pt x="4568" y="567328"/>
                  </a:lnTo>
                  <a:lnTo>
                    <a:pt x="4302" y="567530"/>
                  </a:lnTo>
                  <a:lnTo>
                    <a:pt x="4036" y="567766"/>
                  </a:lnTo>
                  <a:lnTo>
                    <a:pt x="3777" y="568102"/>
                  </a:lnTo>
                  <a:lnTo>
                    <a:pt x="3526" y="568472"/>
                  </a:lnTo>
                  <a:lnTo>
                    <a:pt x="3282" y="568876"/>
                  </a:lnTo>
                  <a:lnTo>
                    <a:pt x="3038" y="569347"/>
                  </a:lnTo>
                  <a:lnTo>
                    <a:pt x="2809" y="569885"/>
                  </a:lnTo>
                  <a:lnTo>
                    <a:pt x="2580" y="570423"/>
                  </a:lnTo>
                  <a:lnTo>
                    <a:pt x="2358" y="571029"/>
                  </a:lnTo>
                  <a:lnTo>
                    <a:pt x="2151" y="571702"/>
                  </a:lnTo>
                  <a:lnTo>
                    <a:pt x="1944" y="572408"/>
                  </a:lnTo>
                  <a:lnTo>
                    <a:pt x="1752" y="573115"/>
                  </a:lnTo>
                  <a:lnTo>
                    <a:pt x="1567" y="573889"/>
                  </a:lnTo>
                  <a:lnTo>
                    <a:pt x="1390" y="574730"/>
                  </a:lnTo>
                  <a:lnTo>
                    <a:pt x="1220" y="575571"/>
                  </a:lnTo>
                  <a:lnTo>
                    <a:pt x="1057" y="576445"/>
                  </a:lnTo>
                  <a:lnTo>
                    <a:pt x="910" y="577354"/>
                  </a:lnTo>
                  <a:lnTo>
                    <a:pt x="769" y="578296"/>
                  </a:lnTo>
                  <a:lnTo>
                    <a:pt x="644" y="579271"/>
                  </a:lnTo>
                  <a:lnTo>
                    <a:pt x="525" y="580280"/>
                  </a:lnTo>
                  <a:lnTo>
                    <a:pt x="422" y="581323"/>
                  </a:lnTo>
                  <a:lnTo>
                    <a:pt x="326" y="582400"/>
                  </a:lnTo>
                  <a:lnTo>
                    <a:pt x="237" y="583476"/>
                  </a:lnTo>
                  <a:lnTo>
                    <a:pt x="171" y="584586"/>
                  </a:lnTo>
                  <a:lnTo>
                    <a:pt x="111" y="585697"/>
                  </a:lnTo>
                  <a:lnTo>
                    <a:pt x="60" y="586840"/>
                  </a:lnTo>
                  <a:lnTo>
                    <a:pt x="30" y="588018"/>
                  </a:lnTo>
                  <a:lnTo>
                    <a:pt x="8" y="589195"/>
                  </a:lnTo>
                  <a:lnTo>
                    <a:pt x="1" y="590373"/>
                  </a:lnTo>
                  <a:lnTo>
                    <a:pt x="8" y="591618"/>
                  </a:lnTo>
                  <a:lnTo>
                    <a:pt x="30" y="592795"/>
                  </a:lnTo>
                  <a:lnTo>
                    <a:pt x="60" y="593972"/>
                  </a:lnTo>
                  <a:lnTo>
                    <a:pt x="111" y="595150"/>
                  </a:lnTo>
                  <a:lnTo>
                    <a:pt x="171" y="596294"/>
                  </a:lnTo>
                  <a:lnTo>
                    <a:pt x="237" y="597404"/>
                  </a:lnTo>
                  <a:lnTo>
                    <a:pt x="326" y="598480"/>
                  </a:lnTo>
                  <a:lnTo>
                    <a:pt x="422" y="599557"/>
                  </a:lnTo>
                  <a:lnTo>
                    <a:pt x="525" y="600600"/>
                  </a:lnTo>
                  <a:lnTo>
                    <a:pt x="644" y="601609"/>
                  </a:lnTo>
                  <a:lnTo>
                    <a:pt x="769" y="602585"/>
                  </a:lnTo>
                  <a:lnTo>
                    <a:pt x="910" y="603527"/>
                  </a:lnTo>
                  <a:lnTo>
                    <a:pt x="1057" y="604435"/>
                  </a:lnTo>
                  <a:lnTo>
                    <a:pt x="1220" y="605310"/>
                  </a:lnTo>
                  <a:lnTo>
                    <a:pt x="1390" y="606151"/>
                  </a:lnTo>
                  <a:lnTo>
                    <a:pt x="1567" y="606958"/>
                  </a:lnTo>
                  <a:lnTo>
                    <a:pt x="1752" y="607732"/>
                  </a:lnTo>
                  <a:lnTo>
                    <a:pt x="1944" y="608472"/>
                  </a:lnTo>
                  <a:lnTo>
                    <a:pt x="2151" y="609145"/>
                  </a:lnTo>
                  <a:lnTo>
                    <a:pt x="2358" y="609784"/>
                  </a:lnTo>
                  <a:lnTo>
                    <a:pt x="2580" y="610389"/>
                  </a:lnTo>
                  <a:lnTo>
                    <a:pt x="2809" y="610961"/>
                  </a:lnTo>
                  <a:lnTo>
                    <a:pt x="3038" y="611466"/>
                  </a:lnTo>
                  <a:lnTo>
                    <a:pt x="3282" y="611937"/>
                  </a:lnTo>
                  <a:lnTo>
                    <a:pt x="3526" y="612341"/>
                  </a:lnTo>
                  <a:lnTo>
                    <a:pt x="3777" y="612711"/>
                  </a:lnTo>
                  <a:lnTo>
                    <a:pt x="4036" y="613013"/>
                  </a:lnTo>
                  <a:lnTo>
                    <a:pt x="4302" y="613249"/>
                  </a:lnTo>
                  <a:lnTo>
                    <a:pt x="4568" y="613451"/>
                  </a:lnTo>
                  <a:lnTo>
                    <a:pt x="4841" y="613619"/>
                  </a:lnTo>
                  <a:lnTo>
                    <a:pt x="5115" y="613686"/>
                  </a:lnTo>
                  <a:lnTo>
                    <a:pt x="5396" y="613720"/>
                  </a:lnTo>
                  <a:lnTo>
                    <a:pt x="5676" y="613686"/>
                  </a:lnTo>
                  <a:lnTo>
                    <a:pt x="5950" y="613619"/>
                  </a:lnTo>
                  <a:lnTo>
                    <a:pt x="6216" y="613451"/>
                  </a:lnTo>
                  <a:lnTo>
                    <a:pt x="6482" y="613249"/>
                  </a:lnTo>
                  <a:lnTo>
                    <a:pt x="6741" y="613013"/>
                  </a:lnTo>
                  <a:lnTo>
                    <a:pt x="6999" y="612711"/>
                  </a:lnTo>
                  <a:lnTo>
                    <a:pt x="7251" y="612341"/>
                  </a:lnTo>
                  <a:lnTo>
                    <a:pt x="7494" y="611937"/>
                  </a:lnTo>
                  <a:lnTo>
                    <a:pt x="7731" y="611466"/>
                  </a:lnTo>
                  <a:lnTo>
                    <a:pt x="7967" y="610961"/>
                  </a:lnTo>
                  <a:lnTo>
                    <a:pt x="8189" y="610389"/>
                  </a:lnTo>
                  <a:lnTo>
                    <a:pt x="8411" y="609784"/>
                  </a:lnTo>
                  <a:lnTo>
                    <a:pt x="8625" y="609145"/>
                  </a:lnTo>
                  <a:lnTo>
                    <a:pt x="8825" y="608472"/>
                  </a:lnTo>
                  <a:lnTo>
                    <a:pt x="9024" y="607732"/>
                  </a:lnTo>
                  <a:lnTo>
                    <a:pt x="9209" y="606958"/>
                  </a:lnTo>
                  <a:lnTo>
                    <a:pt x="9386" y="606151"/>
                  </a:lnTo>
                  <a:lnTo>
                    <a:pt x="9556" y="605310"/>
                  </a:lnTo>
                  <a:lnTo>
                    <a:pt x="9719" y="604435"/>
                  </a:lnTo>
                  <a:lnTo>
                    <a:pt x="9874" y="603527"/>
                  </a:lnTo>
                  <a:lnTo>
                    <a:pt x="10015" y="602585"/>
                  </a:lnTo>
                  <a:lnTo>
                    <a:pt x="10140" y="601609"/>
                  </a:lnTo>
                  <a:lnTo>
                    <a:pt x="10258" y="600600"/>
                  </a:lnTo>
                  <a:lnTo>
                    <a:pt x="10369" y="599557"/>
                  </a:lnTo>
                  <a:lnTo>
                    <a:pt x="10465" y="598480"/>
                  </a:lnTo>
                  <a:lnTo>
                    <a:pt x="10554" y="597404"/>
                  </a:lnTo>
                  <a:lnTo>
                    <a:pt x="10628" y="596294"/>
                  </a:lnTo>
                  <a:lnTo>
                    <a:pt x="10687" y="595150"/>
                  </a:lnTo>
                  <a:lnTo>
                    <a:pt x="10731" y="593972"/>
                  </a:lnTo>
                  <a:lnTo>
                    <a:pt x="10768" y="592795"/>
                  </a:lnTo>
                  <a:lnTo>
                    <a:pt x="10791" y="591618"/>
                  </a:lnTo>
                  <a:lnTo>
                    <a:pt x="10798" y="590373"/>
                  </a:lnTo>
                  <a:lnTo>
                    <a:pt x="10791" y="589195"/>
                  </a:lnTo>
                  <a:lnTo>
                    <a:pt x="10768" y="588018"/>
                  </a:lnTo>
                  <a:lnTo>
                    <a:pt x="10731" y="586840"/>
                  </a:lnTo>
                  <a:lnTo>
                    <a:pt x="10687" y="585697"/>
                  </a:lnTo>
                  <a:lnTo>
                    <a:pt x="10628" y="584586"/>
                  </a:lnTo>
                  <a:lnTo>
                    <a:pt x="10554" y="583476"/>
                  </a:lnTo>
                  <a:lnTo>
                    <a:pt x="10465" y="582400"/>
                  </a:lnTo>
                  <a:lnTo>
                    <a:pt x="10369" y="581323"/>
                  </a:lnTo>
                  <a:lnTo>
                    <a:pt x="10258" y="580280"/>
                  </a:lnTo>
                  <a:lnTo>
                    <a:pt x="10140" y="579271"/>
                  </a:lnTo>
                  <a:lnTo>
                    <a:pt x="10015" y="578296"/>
                  </a:lnTo>
                  <a:lnTo>
                    <a:pt x="9874" y="577354"/>
                  </a:lnTo>
                  <a:lnTo>
                    <a:pt x="9719" y="576445"/>
                  </a:lnTo>
                  <a:lnTo>
                    <a:pt x="9556" y="575571"/>
                  </a:lnTo>
                  <a:lnTo>
                    <a:pt x="9386" y="574730"/>
                  </a:lnTo>
                  <a:lnTo>
                    <a:pt x="9209" y="573889"/>
                  </a:lnTo>
                  <a:lnTo>
                    <a:pt x="9024" y="573115"/>
                  </a:lnTo>
                  <a:lnTo>
                    <a:pt x="8825" y="572408"/>
                  </a:lnTo>
                  <a:lnTo>
                    <a:pt x="8625" y="571702"/>
                  </a:lnTo>
                  <a:lnTo>
                    <a:pt x="8411" y="571029"/>
                  </a:lnTo>
                  <a:lnTo>
                    <a:pt x="8189" y="570423"/>
                  </a:lnTo>
                  <a:lnTo>
                    <a:pt x="7967" y="569885"/>
                  </a:lnTo>
                  <a:lnTo>
                    <a:pt x="7731" y="569347"/>
                  </a:lnTo>
                  <a:lnTo>
                    <a:pt x="7494" y="568876"/>
                  </a:lnTo>
                  <a:lnTo>
                    <a:pt x="7251" y="568472"/>
                  </a:lnTo>
                  <a:lnTo>
                    <a:pt x="6999" y="568102"/>
                  </a:lnTo>
                  <a:lnTo>
                    <a:pt x="6741"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435" name="Google Shape;435;p28"/>
          <p:cNvCxnSpPr/>
          <p:nvPr/>
        </p:nvCxnSpPr>
        <p:spPr>
          <a:xfrm rot="10800000">
            <a:off x="8705572" y="757750"/>
            <a:ext cx="0" cy="246750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2431631932"/>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436"/>
        <p:cNvGrpSpPr/>
        <p:nvPr/>
      </p:nvGrpSpPr>
      <p:grpSpPr>
        <a:xfrm>
          <a:off x="0" y="0"/>
          <a:ext cx="0" cy="0"/>
          <a:chOff x="0" y="0"/>
          <a:chExt cx="0" cy="0"/>
        </a:xfrm>
      </p:grpSpPr>
      <p:sp>
        <p:nvSpPr>
          <p:cNvPr id="437" name="Google Shape;437;p29"/>
          <p:cNvSpPr txBox="1">
            <a:spLocks noGrp="1"/>
          </p:cNvSpPr>
          <p:nvPr>
            <p:ph type="ctrTitle"/>
          </p:nvPr>
        </p:nvSpPr>
        <p:spPr>
          <a:xfrm>
            <a:off x="720000" y="540000"/>
            <a:ext cx="4519500" cy="8697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r>
              <a:rPr lang="en-US"/>
              <a:t>Click to edit Master title style</a:t>
            </a:r>
            <a:endParaRPr/>
          </a:p>
        </p:txBody>
      </p:sp>
      <p:sp>
        <p:nvSpPr>
          <p:cNvPr id="438" name="Google Shape;438;p29"/>
          <p:cNvSpPr txBox="1">
            <a:spLocks noGrp="1"/>
          </p:cNvSpPr>
          <p:nvPr>
            <p:ph type="subTitle" idx="1"/>
          </p:nvPr>
        </p:nvSpPr>
        <p:spPr>
          <a:xfrm>
            <a:off x="720000" y="1409700"/>
            <a:ext cx="45195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r>
              <a:rPr lang="en-US"/>
              <a:t>Click to edit Master subtitle style</a:t>
            </a:r>
            <a:endParaRPr/>
          </a:p>
        </p:txBody>
      </p:sp>
      <p:sp>
        <p:nvSpPr>
          <p:cNvPr id="439" name="Google Shape;439;p29"/>
          <p:cNvSpPr txBox="1"/>
          <p:nvPr/>
        </p:nvSpPr>
        <p:spPr>
          <a:xfrm>
            <a:off x="720000" y="3124375"/>
            <a:ext cx="3411300" cy="96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000000"/>
                </a:solidFill>
                <a:latin typeface="Questrial"/>
                <a:ea typeface="Questrial"/>
                <a:cs typeface="Questrial"/>
                <a:sym typeface="Questrial"/>
              </a:rPr>
              <a:t>CREDITS: This presentation template was created by </a:t>
            </a:r>
            <a:r>
              <a:rPr lang="en" sz="1200" b="1" u="sng">
                <a:solidFill>
                  <a:srgbClr val="000000"/>
                </a:solidFill>
                <a:latin typeface="Questrial"/>
                <a:ea typeface="Questrial"/>
                <a:cs typeface="Questrial"/>
                <a:sym typeface="Questrial"/>
                <a:hlinkClick r:id="rId2">
                  <a:extLst>
                    <a:ext uri="{A12FA001-AC4F-418D-AE19-62706E023703}">
                      <ahyp:hlinkClr xmlns:ahyp="http://schemas.microsoft.com/office/drawing/2018/hyperlinkcolor" val="tx"/>
                    </a:ext>
                  </a:extLst>
                </a:hlinkClick>
              </a:rPr>
              <a:t>Slidesgo</a:t>
            </a:r>
            <a:r>
              <a:rPr lang="en" sz="1200" b="1">
                <a:solidFill>
                  <a:srgbClr val="000000"/>
                </a:solidFill>
                <a:latin typeface="Questrial"/>
                <a:ea typeface="Questrial"/>
                <a:cs typeface="Questrial"/>
                <a:sym typeface="Questrial"/>
              </a:rPr>
              <a:t>,</a:t>
            </a:r>
            <a:r>
              <a:rPr lang="en" sz="1200">
                <a:solidFill>
                  <a:srgbClr val="000000"/>
                </a:solidFill>
                <a:latin typeface="Questrial"/>
                <a:ea typeface="Questrial"/>
                <a:cs typeface="Questrial"/>
                <a:sym typeface="Questrial"/>
              </a:rPr>
              <a:t> including icons by </a:t>
            </a:r>
            <a:r>
              <a:rPr lang="en" sz="1200" b="1" u="sng">
                <a:solidFill>
                  <a:srgbClr val="000000"/>
                </a:solidFill>
                <a:latin typeface="Questrial"/>
                <a:ea typeface="Questrial"/>
                <a:cs typeface="Questrial"/>
                <a:sym typeface="Questrial"/>
                <a:hlinkClick r:id="rId3">
                  <a:extLst>
                    <a:ext uri="{A12FA001-AC4F-418D-AE19-62706E023703}">
                      <ahyp:hlinkClr xmlns:ahyp="http://schemas.microsoft.com/office/drawing/2018/hyperlinkcolor" val="tx"/>
                    </a:ext>
                  </a:extLst>
                </a:hlinkClick>
              </a:rPr>
              <a:t>Flaticon</a:t>
            </a:r>
            <a:r>
              <a:rPr lang="en" sz="1200">
                <a:solidFill>
                  <a:srgbClr val="000000"/>
                </a:solidFill>
                <a:latin typeface="Questrial"/>
                <a:ea typeface="Questrial"/>
                <a:cs typeface="Questrial"/>
                <a:sym typeface="Questrial"/>
              </a:rPr>
              <a:t>, infographics &amp; images by </a:t>
            </a:r>
            <a:r>
              <a:rPr lang="en" sz="1200" b="1" u="sng">
                <a:solidFill>
                  <a:srgbClr val="000000"/>
                </a:solidFill>
                <a:latin typeface="Questrial"/>
                <a:ea typeface="Questrial"/>
                <a:cs typeface="Questrial"/>
                <a:sym typeface="Questrial"/>
                <a:hlinkClick r:id="rId4">
                  <a:extLst>
                    <a:ext uri="{A12FA001-AC4F-418D-AE19-62706E023703}">
                      <ahyp:hlinkClr xmlns:ahyp="http://schemas.microsoft.com/office/drawing/2018/hyperlinkcolor" val="tx"/>
                    </a:ext>
                  </a:extLst>
                </a:hlinkClick>
              </a:rPr>
              <a:t>Freepik</a:t>
            </a:r>
            <a:r>
              <a:rPr lang="en" sz="1200">
                <a:solidFill>
                  <a:srgbClr val="000000"/>
                </a:solidFill>
                <a:latin typeface="Questrial"/>
                <a:ea typeface="Questrial"/>
                <a:cs typeface="Questrial"/>
                <a:sym typeface="Questrial"/>
              </a:rPr>
              <a:t> </a:t>
            </a:r>
            <a:endParaRPr sz="1200" b="1">
              <a:solidFill>
                <a:srgbClr val="000000"/>
              </a:solidFill>
              <a:latin typeface="Questrial"/>
              <a:ea typeface="Questrial"/>
              <a:cs typeface="Questrial"/>
              <a:sym typeface="Questrial"/>
            </a:endParaRPr>
          </a:p>
        </p:txBody>
      </p:sp>
      <p:sp>
        <p:nvSpPr>
          <p:cNvPr id="440" name="Google Shape;440;p29"/>
          <p:cNvSpPr/>
          <p:nvPr/>
        </p:nvSpPr>
        <p:spPr>
          <a:xfrm>
            <a:off x="400050" y="0"/>
            <a:ext cx="1748100" cy="4056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9"/>
          <p:cNvSpPr/>
          <p:nvPr/>
        </p:nvSpPr>
        <p:spPr>
          <a:xfrm>
            <a:off x="0" y="4850200"/>
            <a:ext cx="2916900" cy="353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9"/>
          <p:cNvSpPr/>
          <p:nvPr/>
        </p:nvSpPr>
        <p:spPr>
          <a:xfrm flipH="1">
            <a:off x="5399400" y="909475"/>
            <a:ext cx="3079800" cy="3203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9"/>
          <p:cNvSpPr/>
          <p:nvPr/>
        </p:nvSpPr>
        <p:spPr>
          <a:xfrm>
            <a:off x="8104525" y="3314700"/>
            <a:ext cx="728100" cy="1828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44" name="Google Shape;444;p29"/>
          <p:cNvCxnSpPr/>
          <p:nvPr/>
        </p:nvCxnSpPr>
        <p:spPr>
          <a:xfrm>
            <a:off x="5869063" y="302175"/>
            <a:ext cx="3337500" cy="0"/>
          </a:xfrm>
          <a:prstGeom prst="straightConnector1">
            <a:avLst/>
          </a:prstGeom>
          <a:noFill/>
          <a:ln w="9525" cap="flat" cmpd="sng">
            <a:solidFill>
              <a:schemeClr val="dk1"/>
            </a:solidFill>
            <a:prstDash val="solid"/>
            <a:round/>
            <a:headEnd type="none" w="med" len="med"/>
            <a:tailEnd type="none" w="med" len="med"/>
          </a:ln>
        </p:spPr>
      </p:cxnSp>
      <p:grpSp>
        <p:nvGrpSpPr>
          <p:cNvPr id="445" name="Google Shape;445;p29"/>
          <p:cNvGrpSpPr/>
          <p:nvPr/>
        </p:nvGrpSpPr>
        <p:grpSpPr>
          <a:xfrm>
            <a:off x="7926092" y="2909161"/>
            <a:ext cx="178442" cy="405535"/>
            <a:chOff x="10402525" y="1504158"/>
            <a:chExt cx="326757" cy="742601"/>
          </a:xfrm>
        </p:grpSpPr>
        <p:sp>
          <p:nvSpPr>
            <p:cNvPr id="446" name="Google Shape;446;p29"/>
            <p:cNvSpPr/>
            <p:nvPr/>
          </p:nvSpPr>
          <p:spPr>
            <a:xfrm>
              <a:off x="10402525" y="1504158"/>
              <a:ext cx="55595" cy="742601"/>
            </a:xfrm>
            <a:custGeom>
              <a:avLst/>
              <a:gdLst/>
              <a:ahLst/>
              <a:cxnLst/>
              <a:rect l="l" t="t" r="r" b="b"/>
              <a:pathLst>
                <a:path w="10790" h="613720" extrusionOk="0">
                  <a:moveTo>
                    <a:pt x="5395" y="0"/>
                  </a:moveTo>
                  <a:lnTo>
                    <a:pt x="5114" y="34"/>
                  </a:lnTo>
                  <a:lnTo>
                    <a:pt x="4833" y="135"/>
                  </a:lnTo>
                  <a:lnTo>
                    <a:pt x="4560" y="269"/>
                  </a:lnTo>
                  <a:lnTo>
                    <a:pt x="4294" y="471"/>
                  </a:lnTo>
                  <a:lnTo>
                    <a:pt x="4028" y="740"/>
                  </a:lnTo>
                  <a:lnTo>
                    <a:pt x="3769" y="1043"/>
                  </a:lnTo>
                  <a:lnTo>
                    <a:pt x="3518" y="1413"/>
                  </a:lnTo>
                  <a:lnTo>
                    <a:pt x="3274" y="1850"/>
                  </a:lnTo>
                  <a:lnTo>
                    <a:pt x="3037" y="2321"/>
                  </a:lnTo>
                  <a:lnTo>
                    <a:pt x="2801" y="2826"/>
                  </a:lnTo>
                  <a:lnTo>
                    <a:pt x="2572" y="3398"/>
                  </a:lnTo>
                  <a:lnTo>
                    <a:pt x="2358" y="4003"/>
                  </a:lnTo>
                  <a:lnTo>
                    <a:pt x="2143" y="4643"/>
                  </a:lnTo>
                  <a:lnTo>
                    <a:pt x="1944" y="5349"/>
                  </a:lnTo>
                  <a:lnTo>
                    <a:pt x="1744" y="6089"/>
                  </a:lnTo>
                  <a:lnTo>
                    <a:pt x="1559" y="6863"/>
                  </a:lnTo>
                  <a:lnTo>
                    <a:pt x="1382" y="7670"/>
                  </a:lnTo>
                  <a:lnTo>
                    <a:pt x="1212" y="8511"/>
                  </a:lnTo>
                  <a:lnTo>
                    <a:pt x="1057" y="9420"/>
                  </a:lnTo>
                  <a:lnTo>
                    <a:pt x="909" y="10328"/>
                  </a:lnTo>
                  <a:lnTo>
                    <a:pt x="769" y="11270"/>
                  </a:lnTo>
                  <a:lnTo>
                    <a:pt x="636" y="12245"/>
                  </a:lnTo>
                  <a:lnTo>
                    <a:pt x="525" y="13255"/>
                  </a:lnTo>
                  <a:lnTo>
                    <a:pt x="414" y="14298"/>
                  </a:lnTo>
                  <a:lnTo>
                    <a:pt x="318" y="15340"/>
                  </a:lnTo>
                  <a:lnTo>
                    <a:pt x="237" y="16417"/>
                  </a:lnTo>
                  <a:lnTo>
                    <a:pt x="163" y="17527"/>
                  </a:lnTo>
                  <a:lnTo>
                    <a:pt x="103" y="18671"/>
                  </a:lnTo>
                  <a:lnTo>
                    <a:pt x="59" y="19815"/>
                  </a:lnTo>
                  <a:lnTo>
                    <a:pt x="22" y="20959"/>
                  </a:lnTo>
                  <a:lnTo>
                    <a:pt x="0" y="22136"/>
                  </a:lnTo>
                  <a:lnTo>
                    <a:pt x="0" y="23347"/>
                  </a:lnTo>
                  <a:lnTo>
                    <a:pt x="0" y="24558"/>
                  </a:lnTo>
                  <a:lnTo>
                    <a:pt x="22" y="25736"/>
                  </a:lnTo>
                  <a:lnTo>
                    <a:pt x="59" y="26879"/>
                  </a:lnTo>
                  <a:lnTo>
                    <a:pt x="103" y="28023"/>
                  </a:lnTo>
                  <a:lnTo>
                    <a:pt x="163" y="29167"/>
                  </a:lnTo>
                  <a:lnTo>
                    <a:pt x="237" y="30277"/>
                  </a:lnTo>
                  <a:lnTo>
                    <a:pt x="318" y="31354"/>
                  </a:lnTo>
                  <a:lnTo>
                    <a:pt x="414" y="32397"/>
                  </a:lnTo>
                  <a:lnTo>
                    <a:pt x="525" y="33440"/>
                  </a:lnTo>
                  <a:lnTo>
                    <a:pt x="636" y="34449"/>
                  </a:lnTo>
                  <a:lnTo>
                    <a:pt x="769" y="35424"/>
                  </a:lnTo>
                  <a:lnTo>
                    <a:pt x="909" y="36366"/>
                  </a:lnTo>
                  <a:lnTo>
                    <a:pt x="1057" y="37275"/>
                  </a:lnTo>
                  <a:lnTo>
                    <a:pt x="1212" y="38183"/>
                  </a:lnTo>
                  <a:lnTo>
                    <a:pt x="1382" y="39024"/>
                  </a:lnTo>
                  <a:lnTo>
                    <a:pt x="1559" y="39831"/>
                  </a:lnTo>
                  <a:lnTo>
                    <a:pt x="1744" y="40605"/>
                  </a:lnTo>
                  <a:lnTo>
                    <a:pt x="1944" y="41345"/>
                  </a:lnTo>
                  <a:lnTo>
                    <a:pt x="2143" y="42052"/>
                  </a:lnTo>
                  <a:lnTo>
                    <a:pt x="2358" y="42691"/>
                  </a:lnTo>
                  <a:lnTo>
                    <a:pt x="2572" y="43296"/>
                  </a:lnTo>
                  <a:lnTo>
                    <a:pt x="2801" y="43868"/>
                  </a:lnTo>
                  <a:lnTo>
                    <a:pt x="3037" y="44373"/>
                  </a:lnTo>
                  <a:lnTo>
                    <a:pt x="3274" y="44844"/>
                  </a:lnTo>
                  <a:lnTo>
                    <a:pt x="3518" y="45281"/>
                  </a:lnTo>
                  <a:lnTo>
                    <a:pt x="3769" y="45651"/>
                  </a:lnTo>
                  <a:lnTo>
                    <a:pt x="4028" y="45954"/>
                  </a:lnTo>
                  <a:lnTo>
                    <a:pt x="4294" y="46223"/>
                  </a:lnTo>
                  <a:lnTo>
                    <a:pt x="4560" y="46425"/>
                  </a:lnTo>
                  <a:lnTo>
                    <a:pt x="4833" y="46560"/>
                  </a:lnTo>
                  <a:lnTo>
                    <a:pt x="5114" y="46661"/>
                  </a:lnTo>
                  <a:lnTo>
                    <a:pt x="5395" y="46694"/>
                  </a:lnTo>
                  <a:lnTo>
                    <a:pt x="5668" y="46661"/>
                  </a:lnTo>
                  <a:lnTo>
                    <a:pt x="5942" y="46560"/>
                  </a:lnTo>
                  <a:lnTo>
                    <a:pt x="6215" y="46425"/>
                  </a:lnTo>
                  <a:lnTo>
                    <a:pt x="6474" y="46223"/>
                  </a:lnTo>
                  <a:lnTo>
                    <a:pt x="6740" y="45954"/>
                  </a:lnTo>
                  <a:lnTo>
                    <a:pt x="6991" y="45651"/>
                  </a:lnTo>
                  <a:lnTo>
                    <a:pt x="7243" y="45281"/>
                  </a:lnTo>
                  <a:lnTo>
                    <a:pt x="7486" y="44844"/>
                  </a:lnTo>
                  <a:lnTo>
                    <a:pt x="7730" y="44373"/>
                  </a:lnTo>
                  <a:lnTo>
                    <a:pt x="7959" y="43868"/>
                  </a:lnTo>
                  <a:lnTo>
                    <a:pt x="8189" y="43296"/>
                  </a:lnTo>
                  <a:lnTo>
                    <a:pt x="8403" y="42691"/>
                  </a:lnTo>
                  <a:lnTo>
                    <a:pt x="8617" y="42052"/>
                  </a:lnTo>
                  <a:lnTo>
                    <a:pt x="8824" y="41345"/>
                  </a:lnTo>
                  <a:lnTo>
                    <a:pt x="9016" y="40605"/>
                  </a:lnTo>
                  <a:lnTo>
                    <a:pt x="9208" y="39831"/>
                  </a:lnTo>
                  <a:lnTo>
                    <a:pt x="9386" y="39024"/>
                  </a:lnTo>
                  <a:lnTo>
                    <a:pt x="9556" y="38183"/>
                  </a:lnTo>
                  <a:lnTo>
                    <a:pt x="9711" y="37275"/>
                  </a:lnTo>
                  <a:lnTo>
                    <a:pt x="9866" y="36366"/>
                  </a:lnTo>
                  <a:lnTo>
                    <a:pt x="10007" y="35424"/>
                  </a:lnTo>
                  <a:lnTo>
                    <a:pt x="10140" y="34449"/>
                  </a:lnTo>
                  <a:lnTo>
                    <a:pt x="10258" y="33440"/>
                  </a:lnTo>
                  <a:lnTo>
                    <a:pt x="10361" y="32397"/>
                  </a:lnTo>
                  <a:lnTo>
                    <a:pt x="10465" y="31354"/>
                  </a:lnTo>
                  <a:lnTo>
                    <a:pt x="10546" y="30277"/>
                  </a:lnTo>
                  <a:lnTo>
                    <a:pt x="10620" y="29167"/>
                  </a:lnTo>
                  <a:lnTo>
                    <a:pt x="10679" y="28023"/>
                  </a:lnTo>
                  <a:lnTo>
                    <a:pt x="10731" y="26879"/>
                  </a:lnTo>
                  <a:lnTo>
                    <a:pt x="10760" y="25736"/>
                  </a:lnTo>
                  <a:lnTo>
                    <a:pt x="10783" y="24558"/>
                  </a:lnTo>
                  <a:lnTo>
                    <a:pt x="10790" y="23347"/>
                  </a:lnTo>
                  <a:lnTo>
                    <a:pt x="10783" y="22136"/>
                  </a:lnTo>
                  <a:lnTo>
                    <a:pt x="10760" y="20959"/>
                  </a:lnTo>
                  <a:lnTo>
                    <a:pt x="10731" y="19815"/>
                  </a:lnTo>
                  <a:lnTo>
                    <a:pt x="10679" y="18671"/>
                  </a:lnTo>
                  <a:lnTo>
                    <a:pt x="10620" y="17527"/>
                  </a:lnTo>
                  <a:lnTo>
                    <a:pt x="10546" y="16417"/>
                  </a:lnTo>
                  <a:lnTo>
                    <a:pt x="10465" y="15340"/>
                  </a:lnTo>
                  <a:lnTo>
                    <a:pt x="10361" y="14298"/>
                  </a:lnTo>
                  <a:lnTo>
                    <a:pt x="10258" y="13255"/>
                  </a:lnTo>
                  <a:lnTo>
                    <a:pt x="10140" y="12245"/>
                  </a:lnTo>
                  <a:lnTo>
                    <a:pt x="10007" y="11270"/>
                  </a:lnTo>
                  <a:lnTo>
                    <a:pt x="9866" y="10328"/>
                  </a:lnTo>
                  <a:lnTo>
                    <a:pt x="9711" y="9420"/>
                  </a:lnTo>
                  <a:lnTo>
                    <a:pt x="9556" y="8511"/>
                  </a:lnTo>
                  <a:lnTo>
                    <a:pt x="9386" y="7670"/>
                  </a:lnTo>
                  <a:lnTo>
                    <a:pt x="9208" y="6863"/>
                  </a:lnTo>
                  <a:lnTo>
                    <a:pt x="9016" y="6089"/>
                  </a:lnTo>
                  <a:lnTo>
                    <a:pt x="8824" y="5349"/>
                  </a:lnTo>
                  <a:lnTo>
                    <a:pt x="8617" y="4643"/>
                  </a:lnTo>
                  <a:lnTo>
                    <a:pt x="8403" y="4003"/>
                  </a:lnTo>
                  <a:lnTo>
                    <a:pt x="8189" y="3398"/>
                  </a:lnTo>
                  <a:lnTo>
                    <a:pt x="7959" y="2826"/>
                  </a:lnTo>
                  <a:lnTo>
                    <a:pt x="7730" y="2321"/>
                  </a:lnTo>
                  <a:lnTo>
                    <a:pt x="7486" y="1850"/>
                  </a:lnTo>
                  <a:lnTo>
                    <a:pt x="7243" y="1413"/>
                  </a:lnTo>
                  <a:lnTo>
                    <a:pt x="6991" y="1043"/>
                  </a:lnTo>
                  <a:lnTo>
                    <a:pt x="6740" y="740"/>
                  </a:lnTo>
                  <a:lnTo>
                    <a:pt x="6474" y="471"/>
                  </a:lnTo>
                  <a:lnTo>
                    <a:pt x="6215" y="269"/>
                  </a:lnTo>
                  <a:lnTo>
                    <a:pt x="5942" y="135"/>
                  </a:lnTo>
                  <a:lnTo>
                    <a:pt x="5668" y="34"/>
                  </a:lnTo>
                  <a:lnTo>
                    <a:pt x="5395" y="0"/>
                  </a:lnTo>
                  <a:close/>
                  <a:moveTo>
                    <a:pt x="5395" y="113472"/>
                  </a:moveTo>
                  <a:lnTo>
                    <a:pt x="5114" y="113506"/>
                  </a:lnTo>
                  <a:lnTo>
                    <a:pt x="4833" y="113573"/>
                  </a:lnTo>
                  <a:lnTo>
                    <a:pt x="4560" y="113742"/>
                  </a:lnTo>
                  <a:lnTo>
                    <a:pt x="4294" y="113943"/>
                  </a:lnTo>
                  <a:lnTo>
                    <a:pt x="4028" y="114213"/>
                  </a:lnTo>
                  <a:lnTo>
                    <a:pt x="3769" y="114515"/>
                  </a:lnTo>
                  <a:lnTo>
                    <a:pt x="3518" y="114885"/>
                  </a:lnTo>
                  <a:lnTo>
                    <a:pt x="3274" y="115323"/>
                  </a:lnTo>
                  <a:lnTo>
                    <a:pt x="3037" y="115794"/>
                  </a:lnTo>
                  <a:lnTo>
                    <a:pt x="2801" y="116298"/>
                  </a:lnTo>
                  <a:lnTo>
                    <a:pt x="2572" y="116870"/>
                  </a:lnTo>
                  <a:lnTo>
                    <a:pt x="2358" y="117476"/>
                  </a:lnTo>
                  <a:lnTo>
                    <a:pt x="2143" y="118115"/>
                  </a:lnTo>
                  <a:lnTo>
                    <a:pt x="1944" y="118821"/>
                  </a:lnTo>
                  <a:lnTo>
                    <a:pt x="1744" y="119562"/>
                  </a:lnTo>
                  <a:lnTo>
                    <a:pt x="1559" y="120335"/>
                  </a:lnTo>
                  <a:lnTo>
                    <a:pt x="1382" y="121143"/>
                  </a:lnTo>
                  <a:lnTo>
                    <a:pt x="1212" y="121984"/>
                  </a:lnTo>
                  <a:lnTo>
                    <a:pt x="1057" y="122858"/>
                  </a:lnTo>
                  <a:lnTo>
                    <a:pt x="909" y="123800"/>
                  </a:lnTo>
                  <a:lnTo>
                    <a:pt x="769" y="124742"/>
                  </a:lnTo>
                  <a:lnTo>
                    <a:pt x="636" y="125718"/>
                  </a:lnTo>
                  <a:lnTo>
                    <a:pt x="525" y="126727"/>
                  </a:lnTo>
                  <a:lnTo>
                    <a:pt x="414" y="127736"/>
                  </a:lnTo>
                  <a:lnTo>
                    <a:pt x="318" y="128813"/>
                  </a:lnTo>
                  <a:lnTo>
                    <a:pt x="237" y="129889"/>
                  </a:lnTo>
                  <a:lnTo>
                    <a:pt x="163" y="131000"/>
                  </a:lnTo>
                  <a:lnTo>
                    <a:pt x="103" y="132110"/>
                  </a:lnTo>
                  <a:lnTo>
                    <a:pt x="59" y="133254"/>
                  </a:lnTo>
                  <a:lnTo>
                    <a:pt x="22" y="134431"/>
                  </a:lnTo>
                  <a:lnTo>
                    <a:pt x="0" y="135608"/>
                  </a:lnTo>
                  <a:lnTo>
                    <a:pt x="0" y="136820"/>
                  </a:lnTo>
                  <a:lnTo>
                    <a:pt x="0" y="137997"/>
                  </a:lnTo>
                  <a:lnTo>
                    <a:pt x="22" y="139174"/>
                  </a:lnTo>
                  <a:lnTo>
                    <a:pt x="59" y="140352"/>
                  </a:lnTo>
                  <a:lnTo>
                    <a:pt x="103" y="141496"/>
                  </a:lnTo>
                  <a:lnTo>
                    <a:pt x="163" y="142640"/>
                  </a:lnTo>
                  <a:lnTo>
                    <a:pt x="237" y="143716"/>
                  </a:lnTo>
                  <a:lnTo>
                    <a:pt x="318" y="144826"/>
                  </a:lnTo>
                  <a:lnTo>
                    <a:pt x="414" y="145869"/>
                  </a:lnTo>
                  <a:lnTo>
                    <a:pt x="525" y="146912"/>
                  </a:lnTo>
                  <a:lnTo>
                    <a:pt x="636" y="147921"/>
                  </a:lnTo>
                  <a:lnTo>
                    <a:pt x="769" y="148897"/>
                  </a:lnTo>
                  <a:lnTo>
                    <a:pt x="909" y="149839"/>
                  </a:lnTo>
                  <a:lnTo>
                    <a:pt x="1057" y="150747"/>
                  </a:lnTo>
                  <a:lnTo>
                    <a:pt x="1212" y="151622"/>
                  </a:lnTo>
                  <a:lnTo>
                    <a:pt x="1382" y="152496"/>
                  </a:lnTo>
                  <a:lnTo>
                    <a:pt x="1559" y="153304"/>
                  </a:lnTo>
                  <a:lnTo>
                    <a:pt x="1744" y="154078"/>
                  </a:lnTo>
                  <a:lnTo>
                    <a:pt x="1944" y="154818"/>
                  </a:lnTo>
                  <a:lnTo>
                    <a:pt x="2143" y="155491"/>
                  </a:lnTo>
                  <a:lnTo>
                    <a:pt x="2358" y="156163"/>
                  </a:lnTo>
                  <a:lnTo>
                    <a:pt x="2572" y="156769"/>
                  </a:lnTo>
                  <a:lnTo>
                    <a:pt x="2801" y="157341"/>
                  </a:lnTo>
                  <a:lnTo>
                    <a:pt x="3037" y="157845"/>
                  </a:lnTo>
                  <a:lnTo>
                    <a:pt x="3274" y="158316"/>
                  </a:lnTo>
                  <a:lnTo>
                    <a:pt x="3518" y="158720"/>
                  </a:lnTo>
                  <a:lnTo>
                    <a:pt x="3769" y="159090"/>
                  </a:lnTo>
                  <a:lnTo>
                    <a:pt x="4028" y="159427"/>
                  </a:lnTo>
                  <a:lnTo>
                    <a:pt x="4294" y="159696"/>
                  </a:lnTo>
                  <a:lnTo>
                    <a:pt x="4560" y="159898"/>
                  </a:lnTo>
                  <a:lnTo>
                    <a:pt x="4833" y="160032"/>
                  </a:lnTo>
                  <a:lnTo>
                    <a:pt x="5114" y="160133"/>
                  </a:lnTo>
                  <a:lnTo>
                    <a:pt x="5395" y="160167"/>
                  </a:lnTo>
                  <a:lnTo>
                    <a:pt x="5668" y="160133"/>
                  </a:lnTo>
                  <a:lnTo>
                    <a:pt x="5942" y="160032"/>
                  </a:lnTo>
                  <a:lnTo>
                    <a:pt x="6215" y="159898"/>
                  </a:lnTo>
                  <a:lnTo>
                    <a:pt x="6474" y="159696"/>
                  </a:lnTo>
                  <a:lnTo>
                    <a:pt x="6740" y="159427"/>
                  </a:lnTo>
                  <a:lnTo>
                    <a:pt x="6991" y="159090"/>
                  </a:lnTo>
                  <a:lnTo>
                    <a:pt x="7243" y="158720"/>
                  </a:lnTo>
                  <a:lnTo>
                    <a:pt x="7486" y="158316"/>
                  </a:lnTo>
                  <a:lnTo>
                    <a:pt x="7730" y="157845"/>
                  </a:lnTo>
                  <a:lnTo>
                    <a:pt x="7959" y="157341"/>
                  </a:lnTo>
                  <a:lnTo>
                    <a:pt x="8189" y="156769"/>
                  </a:lnTo>
                  <a:lnTo>
                    <a:pt x="8403" y="156163"/>
                  </a:lnTo>
                  <a:lnTo>
                    <a:pt x="8617" y="155491"/>
                  </a:lnTo>
                  <a:lnTo>
                    <a:pt x="8824" y="154818"/>
                  </a:lnTo>
                  <a:lnTo>
                    <a:pt x="9016" y="154078"/>
                  </a:lnTo>
                  <a:lnTo>
                    <a:pt x="9208" y="153304"/>
                  </a:lnTo>
                  <a:lnTo>
                    <a:pt x="9386" y="152496"/>
                  </a:lnTo>
                  <a:lnTo>
                    <a:pt x="9556" y="151622"/>
                  </a:lnTo>
                  <a:lnTo>
                    <a:pt x="9711" y="150747"/>
                  </a:lnTo>
                  <a:lnTo>
                    <a:pt x="9866" y="149839"/>
                  </a:lnTo>
                  <a:lnTo>
                    <a:pt x="10007" y="148897"/>
                  </a:lnTo>
                  <a:lnTo>
                    <a:pt x="10140" y="147921"/>
                  </a:lnTo>
                  <a:lnTo>
                    <a:pt x="10258" y="146912"/>
                  </a:lnTo>
                  <a:lnTo>
                    <a:pt x="10361" y="145869"/>
                  </a:lnTo>
                  <a:lnTo>
                    <a:pt x="10465" y="144826"/>
                  </a:lnTo>
                  <a:lnTo>
                    <a:pt x="10546" y="143716"/>
                  </a:lnTo>
                  <a:lnTo>
                    <a:pt x="10620" y="142640"/>
                  </a:lnTo>
                  <a:lnTo>
                    <a:pt x="10679" y="141496"/>
                  </a:lnTo>
                  <a:lnTo>
                    <a:pt x="10731" y="140352"/>
                  </a:lnTo>
                  <a:lnTo>
                    <a:pt x="10760" y="139174"/>
                  </a:lnTo>
                  <a:lnTo>
                    <a:pt x="10783" y="137997"/>
                  </a:lnTo>
                  <a:lnTo>
                    <a:pt x="10790" y="136820"/>
                  </a:lnTo>
                  <a:lnTo>
                    <a:pt x="10783" y="135608"/>
                  </a:lnTo>
                  <a:lnTo>
                    <a:pt x="10760" y="134431"/>
                  </a:lnTo>
                  <a:lnTo>
                    <a:pt x="10731" y="133254"/>
                  </a:lnTo>
                  <a:lnTo>
                    <a:pt x="10679" y="132110"/>
                  </a:lnTo>
                  <a:lnTo>
                    <a:pt x="10620" y="131000"/>
                  </a:lnTo>
                  <a:lnTo>
                    <a:pt x="10546" y="129889"/>
                  </a:lnTo>
                  <a:lnTo>
                    <a:pt x="10465" y="128813"/>
                  </a:lnTo>
                  <a:lnTo>
                    <a:pt x="10361" y="127736"/>
                  </a:lnTo>
                  <a:lnTo>
                    <a:pt x="10258" y="126727"/>
                  </a:lnTo>
                  <a:lnTo>
                    <a:pt x="10140" y="125718"/>
                  </a:lnTo>
                  <a:lnTo>
                    <a:pt x="10007" y="124742"/>
                  </a:lnTo>
                  <a:lnTo>
                    <a:pt x="9866" y="123800"/>
                  </a:lnTo>
                  <a:lnTo>
                    <a:pt x="9711" y="122858"/>
                  </a:lnTo>
                  <a:lnTo>
                    <a:pt x="9556" y="121984"/>
                  </a:lnTo>
                  <a:lnTo>
                    <a:pt x="9386" y="121143"/>
                  </a:lnTo>
                  <a:lnTo>
                    <a:pt x="9208" y="120335"/>
                  </a:lnTo>
                  <a:lnTo>
                    <a:pt x="9016" y="119562"/>
                  </a:lnTo>
                  <a:lnTo>
                    <a:pt x="8824" y="118821"/>
                  </a:lnTo>
                  <a:lnTo>
                    <a:pt x="8617" y="118115"/>
                  </a:lnTo>
                  <a:lnTo>
                    <a:pt x="8403" y="117476"/>
                  </a:lnTo>
                  <a:lnTo>
                    <a:pt x="8189" y="116870"/>
                  </a:lnTo>
                  <a:lnTo>
                    <a:pt x="7959" y="116298"/>
                  </a:lnTo>
                  <a:lnTo>
                    <a:pt x="7730" y="115794"/>
                  </a:lnTo>
                  <a:lnTo>
                    <a:pt x="7486" y="115323"/>
                  </a:lnTo>
                  <a:lnTo>
                    <a:pt x="7243" y="114885"/>
                  </a:lnTo>
                  <a:lnTo>
                    <a:pt x="6991" y="114515"/>
                  </a:lnTo>
                  <a:lnTo>
                    <a:pt x="6740" y="114213"/>
                  </a:lnTo>
                  <a:lnTo>
                    <a:pt x="6474" y="113943"/>
                  </a:lnTo>
                  <a:lnTo>
                    <a:pt x="6215" y="113742"/>
                  </a:lnTo>
                  <a:lnTo>
                    <a:pt x="5942" y="113573"/>
                  </a:lnTo>
                  <a:lnTo>
                    <a:pt x="5668" y="113506"/>
                  </a:lnTo>
                  <a:lnTo>
                    <a:pt x="5395" y="113472"/>
                  </a:lnTo>
                  <a:close/>
                  <a:moveTo>
                    <a:pt x="5114" y="226945"/>
                  </a:moveTo>
                  <a:lnTo>
                    <a:pt x="4833" y="227046"/>
                  </a:lnTo>
                  <a:lnTo>
                    <a:pt x="4560" y="227214"/>
                  </a:lnTo>
                  <a:lnTo>
                    <a:pt x="4294" y="227416"/>
                  </a:lnTo>
                  <a:lnTo>
                    <a:pt x="4028" y="227651"/>
                  </a:lnTo>
                  <a:lnTo>
                    <a:pt x="3769" y="227988"/>
                  </a:lnTo>
                  <a:lnTo>
                    <a:pt x="3518" y="228358"/>
                  </a:lnTo>
                  <a:lnTo>
                    <a:pt x="3274" y="228761"/>
                  </a:lnTo>
                  <a:lnTo>
                    <a:pt x="3037" y="229232"/>
                  </a:lnTo>
                  <a:lnTo>
                    <a:pt x="2801" y="229771"/>
                  </a:lnTo>
                  <a:lnTo>
                    <a:pt x="2572" y="230309"/>
                  </a:lnTo>
                  <a:lnTo>
                    <a:pt x="2358" y="230915"/>
                  </a:lnTo>
                  <a:lnTo>
                    <a:pt x="2143" y="231587"/>
                  </a:lnTo>
                  <a:lnTo>
                    <a:pt x="1944" y="232260"/>
                  </a:lnTo>
                  <a:lnTo>
                    <a:pt x="1744" y="233000"/>
                  </a:lnTo>
                  <a:lnTo>
                    <a:pt x="1559" y="233774"/>
                  </a:lnTo>
                  <a:lnTo>
                    <a:pt x="1382" y="234581"/>
                  </a:lnTo>
                  <a:lnTo>
                    <a:pt x="1212" y="235422"/>
                  </a:lnTo>
                  <a:lnTo>
                    <a:pt x="1057" y="236331"/>
                  </a:lnTo>
                  <a:lnTo>
                    <a:pt x="909" y="237239"/>
                  </a:lnTo>
                  <a:lnTo>
                    <a:pt x="769" y="238181"/>
                  </a:lnTo>
                  <a:lnTo>
                    <a:pt x="636" y="239157"/>
                  </a:lnTo>
                  <a:lnTo>
                    <a:pt x="525" y="240166"/>
                  </a:lnTo>
                  <a:lnTo>
                    <a:pt x="414" y="241209"/>
                  </a:lnTo>
                  <a:lnTo>
                    <a:pt x="318" y="242252"/>
                  </a:lnTo>
                  <a:lnTo>
                    <a:pt x="237" y="243328"/>
                  </a:lnTo>
                  <a:lnTo>
                    <a:pt x="163" y="244438"/>
                  </a:lnTo>
                  <a:lnTo>
                    <a:pt x="103" y="245582"/>
                  </a:lnTo>
                  <a:lnTo>
                    <a:pt x="59" y="246726"/>
                  </a:lnTo>
                  <a:lnTo>
                    <a:pt x="22" y="247903"/>
                  </a:lnTo>
                  <a:lnTo>
                    <a:pt x="0" y="249081"/>
                  </a:lnTo>
                  <a:lnTo>
                    <a:pt x="0" y="250258"/>
                  </a:lnTo>
                  <a:lnTo>
                    <a:pt x="0" y="251469"/>
                  </a:lnTo>
                  <a:lnTo>
                    <a:pt x="22" y="252647"/>
                  </a:lnTo>
                  <a:lnTo>
                    <a:pt x="59" y="253824"/>
                  </a:lnTo>
                  <a:lnTo>
                    <a:pt x="103" y="254968"/>
                  </a:lnTo>
                  <a:lnTo>
                    <a:pt x="163" y="256078"/>
                  </a:lnTo>
                  <a:lnTo>
                    <a:pt x="237" y="257188"/>
                  </a:lnTo>
                  <a:lnTo>
                    <a:pt x="318" y="258265"/>
                  </a:lnTo>
                  <a:lnTo>
                    <a:pt x="414" y="259341"/>
                  </a:lnTo>
                  <a:lnTo>
                    <a:pt x="525" y="260384"/>
                  </a:lnTo>
                  <a:lnTo>
                    <a:pt x="636" y="261360"/>
                  </a:lnTo>
                  <a:lnTo>
                    <a:pt x="769" y="262336"/>
                  </a:lnTo>
                  <a:lnTo>
                    <a:pt x="909" y="263311"/>
                  </a:lnTo>
                  <a:lnTo>
                    <a:pt x="1057" y="264220"/>
                  </a:lnTo>
                  <a:lnTo>
                    <a:pt x="1212" y="265094"/>
                  </a:lnTo>
                  <a:lnTo>
                    <a:pt x="1382" y="265935"/>
                  </a:lnTo>
                  <a:lnTo>
                    <a:pt x="1559" y="266743"/>
                  </a:lnTo>
                  <a:lnTo>
                    <a:pt x="1744" y="267516"/>
                  </a:lnTo>
                  <a:lnTo>
                    <a:pt x="1944" y="268256"/>
                  </a:lnTo>
                  <a:lnTo>
                    <a:pt x="2143" y="268963"/>
                  </a:lnTo>
                  <a:lnTo>
                    <a:pt x="2358" y="269602"/>
                  </a:lnTo>
                  <a:lnTo>
                    <a:pt x="2572" y="270208"/>
                  </a:lnTo>
                  <a:lnTo>
                    <a:pt x="2801" y="270780"/>
                  </a:lnTo>
                  <a:lnTo>
                    <a:pt x="3037" y="271318"/>
                  </a:lnTo>
                  <a:lnTo>
                    <a:pt x="3274" y="271789"/>
                  </a:lnTo>
                  <a:lnTo>
                    <a:pt x="3518" y="272193"/>
                  </a:lnTo>
                  <a:lnTo>
                    <a:pt x="3769" y="272563"/>
                  </a:lnTo>
                  <a:lnTo>
                    <a:pt x="4028" y="272865"/>
                  </a:lnTo>
                  <a:lnTo>
                    <a:pt x="4294" y="273134"/>
                  </a:lnTo>
                  <a:lnTo>
                    <a:pt x="4560" y="273336"/>
                  </a:lnTo>
                  <a:lnTo>
                    <a:pt x="4833" y="273505"/>
                  </a:lnTo>
                  <a:lnTo>
                    <a:pt x="5114" y="273572"/>
                  </a:lnTo>
                  <a:lnTo>
                    <a:pt x="5395" y="273605"/>
                  </a:lnTo>
                  <a:lnTo>
                    <a:pt x="5668" y="273572"/>
                  </a:lnTo>
                  <a:lnTo>
                    <a:pt x="5942" y="273505"/>
                  </a:lnTo>
                  <a:lnTo>
                    <a:pt x="6215" y="273336"/>
                  </a:lnTo>
                  <a:lnTo>
                    <a:pt x="6474" y="273134"/>
                  </a:lnTo>
                  <a:lnTo>
                    <a:pt x="6740" y="272865"/>
                  </a:lnTo>
                  <a:lnTo>
                    <a:pt x="6991" y="272563"/>
                  </a:lnTo>
                  <a:lnTo>
                    <a:pt x="7243" y="272193"/>
                  </a:lnTo>
                  <a:lnTo>
                    <a:pt x="7486" y="271789"/>
                  </a:lnTo>
                  <a:lnTo>
                    <a:pt x="7730" y="271318"/>
                  </a:lnTo>
                  <a:lnTo>
                    <a:pt x="7959" y="270780"/>
                  </a:lnTo>
                  <a:lnTo>
                    <a:pt x="8189" y="270208"/>
                  </a:lnTo>
                  <a:lnTo>
                    <a:pt x="8403" y="269602"/>
                  </a:lnTo>
                  <a:lnTo>
                    <a:pt x="8617" y="268963"/>
                  </a:lnTo>
                  <a:lnTo>
                    <a:pt x="8824" y="268256"/>
                  </a:lnTo>
                  <a:lnTo>
                    <a:pt x="9016" y="267516"/>
                  </a:lnTo>
                  <a:lnTo>
                    <a:pt x="9208" y="266743"/>
                  </a:lnTo>
                  <a:lnTo>
                    <a:pt x="9386" y="265935"/>
                  </a:lnTo>
                  <a:lnTo>
                    <a:pt x="9556" y="265094"/>
                  </a:lnTo>
                  <a:lnTo>
                    <a:pt x="9711" y="264220"/>
                  </a:lnTo>
                  <a:lnTo>
                    <a:pt x="9866" y="263311"/>
                  </a:lnTo>
                  <a:lnTo>
                    <a:pt x="10007" y="262336"/>
                  </a:lnTo>
                  <a:lnTo>
                    <a:pt x="10140" y="261360"/>
                  </a:lnTo>
                  <a:lnTo>
                    <a:pt x="10258" y="260384"/>
                  </a:lnTo>
                  <a:lnTo>
                    <a:pt x="10361" y="259341"/>
                  </a:lnTo>
                  <a:lnTo>
                    <a:pt x="10465" y="258265"/>
                  </a:lnTo>
                  <a:lnTo>
                    <a:pt x="10546" y="257188"/>
                  </a:lnTo>
                  <a:lnTo>
                    <a:pt x="10620" y="256078"/>
                  </a:lnTo>
                  <a:lnTo>
                    <a:pt x="10679" y="254968"/>
                  </a:lnTo>
                  <a:lnTo>
                    <a:pt x="10731" y="253824"/>
                  </a:lnTo>
                  <a:lnTo>
                    <a:pt x="10760" y="252647"/>
                  </a:lnTo>
                  <a:lnTo>
                    <a:pt x="10783" y="251469"/>
                  </a:lnTo>
                  <a:lnTo>
                    <a:pt x="10790" y="250258"/>
                  </a:lnTo>
                  <a:lnTo>
                    <a:pt x="10783" y="249081"/>
                  </a:lnTo>
                  <a:lnTo>
                    <a:pt x="10760" y="247903"/>
                  </a:lnTo>
                  <a:lnTo>
                    <a:pt x="10731" y="246726"/>
                  </a:lnTo>
                  <a:lnTo>
                    <a:pt x="10679" y="245582"/>
                  </a:lnTo>
                  <a:lnTo>
                    <a:pt x="10620" y="244438"/>
                  </a:lnTo>
                  <a:lnTo>
                    <a:pt x="10546" y="243328"/>
                  </a:lnTo>
                  <a:lnTo>
                    <a:pt x="10465" y="242252"/>
                  </a:lnTo>
                  <a:lnTo>
                    <a:pt x="10361" y="241209"/>
                  </a:lnTo>
                  <a:lnTo>
                    <a:pt x="10258" y="240166"/>
                  </a:lnTo>
                  <a:lnTo>
                    <a:pt x="10140" y="239157"/>
                  </a:lnTo>
                  <a:lnTo>
                    <a:pt x="10007" y="238181"/>
                  </a:lnTo>
                  <a:lnTo>
                    <a:pt x="9866" y="237239"/>
                  </a:lnTo>
                  <a:lnTo>
                    <a:pt x="9711" y="236331"/>
                  </a:lnTo>
                  <a:lnTo>
                    <a:pt x="9556" y="235422"/>
                  </a:lnTo>
                  <a:lnTo>
                    <a:pt x="9386" y="234581"/>
                  </a:lnTo>
                  <a:lnTo>
                    <a:pt x="9208" y="233774"/>
                  </a:lnTo>
                  <a:lnTo>
                    <a:pt x="9016" y="233000"/>
                  </a:lnTo>
                  <a:lnTo>
                    <a:pt x="8824" y="232260"/>
                  </a:lnTo>
                  <a:lnTo>
                    <a:pt x="8617" y="231587"/>
                  </a:lnTo>
                  <a:lnTo>
                    <a:pt x="8403" y="230915"/>
                  </a:lnTo>
                  <a:lnTo>
                    <a:pt x="8189" y="230309"/>
                  </a:lnTo>
                  <a:lnTo>
                    <a:pt x="7959" y="229771"/>
                  </a:lnTo>
                  <a:lnTo>
                    <a:pt x="7730" y="229232"/>
                  </a:lnTo>
                  <a:lnTo>
                    <a:pt x="7486" y="228761"/>
                  </a:lnTo>
                  <a:lnTo>
                    <a:pt x="7243" y="228358"/>
                  </a:lnTo>
                  <a:lnTo>
                    <a:pt x="6991" y="227988"/>
                  </a:lnTo>
                  <a:lnTo>
                    <a:pt x="6740" y="227651"/>
                  </a:lnTo>
                  <a:lnTo>
                    <a:pt x="6474" y="227416"/>
                  </a:lnTo>
                  <a:lnTo>
                    <a:pt x="6215" y="227214"/>
                  </a:lnTo>
                  <a:lnTo>
                    <a:pt x="5942" y="227046"/>
                  </a:lnTo>
                  <a:lnTo>
                    <a:pt x="5668" y="226945"/>
                  </a:lnTo>
                  <a:close/>
                  <a:moveTo>
                    <a:pt x="5114" y="340384"/>
                  </a:moveTo>
                  <a:lnTo>
                    <a:pt x="4833" y="340485"/>
                  </a:lnTo>
                  <a:lnTo>
                    <a:pt x="4560" y="340653"/>
                  </a:lnTo>
                  <a:lnTo>
                    <a:pt x="4294" y="340855"/>
                  </a:lnTo>
                  <a:lnTo>
                    <a:pt x="4028" y="341124"/>
                  </a:lnTo>
                  <a:lnTo>
                    <a:pt x="3769" y="341426"/>
                  </a:lnTo>
                  <a:lnTo>
                    <a:pt x="3518" y="341797"/>
                  </a:lnTo>
                  <a:lnTo>
                    <a:pt x="3274" y="342200"/>
                  </a:lnTo>
                  <a:lnTo>
                    <a:pt x="3037" y="342671"/>
                  </a:lnTo>
                  <a:lnTo>
                    <a:pt x="2801" y="343209"/>
                  </a:lnTo>
                  <a:lnTo>
                    <a:pt x="2572" y="343748"/>
                  </a:lnTo>
                  <a:lnTo>
                    <a:pt x="2358" y="344387"/>
                  </a:lnTo>
                  <a:lnTo>
                    <a:pt x="2143" y="345026"/>
                  </a:lnTo>
                  <a:lnTo>
                    <a:pt x="1944" y="345733"/>
                  </a:lnTo>
                  <a:lnTo>
                    <a:pt x="1744" y="346439"/>
                  </a:lnTo>
                  <a:lnTo>
                    <a:pt x="1559" y="347213"/>
                  </a:lnTo>
                  <a:lnTo>
                    <a:pt x="1382" y="348054"/>
                  </a:lnTo>
                  <a:lnTo>
                    <a:pt x="1212" y="348895"/>
                  </a:lnTo>
                  <a:lnTo>
                    <a:pt x="1057" y="349770"/>
                  </a:lnTo>
                  <a:lnTo>
                    <a:pt x="909" y="350678"/>
                  </a:lnTo>
                  <a:lnTo>
                    <a:pt x="769" y="351620"/>
                  </a:lnTo>
                  <a:lnTo>
                    <a:pt x="636" y="352595"/>
                  </a:lnTo>
                  <a:lnTo>
                    <a:pt x="525" y="353605"/>
                  </a:lnTo>
                  <a:lnTo>
                    <a:pt x="414" y="354648"/>
                  </a:lnTo>
                  <a:lnTo>
                    <a:pt x="318" y="355724"/>
                  </a:lnTo>
                  <a:lnTo>
                    <a:pt x="237" y="356801"/>
                  </a:lnTo>
                  <a:lnTo>
                    <a:pt x="163" y="357911"/>
                  </a:lnTo>
                  <a:lnTo>
                    <a:pt x="103" y="359021"/>
                  </a:lnTo>
                  <a:lnTo>
                    <a:pt x="59" y="360165"/>
                  </a:lnTo>
                  <a:lnTo>
                    <a:pt x="22" y="361342"/>
                  </a:lnTo>
                  <a:lnTo>
                    <a:pt x="0" y="362520"/>
                  </a:lnTo>
                  <a:lnTo>
                    <a:pt x="0" y="363697"/>
                  </a:lnTo>
                  <a:lnTo>
                    <a:pt x="0" y="364908"/>
                  </a:lnTo>
                  <a:lnTo>
                    <a:pt x="22" y="366086"/>
                  </a:lnTo>
                  <a:lnTo>
                    <a:pt x="59" y="367263"/>
                  </a:lnTo>
                  <a:lnTo>
                    <a:pt x="103" y="368407"/>
                  </a:lnTo>
                  <a:lnTo>
                    <a:pt x="163" y="369517"/>
                  </a:lnTo>
                  <a:lnTo>
                    <a:pt x="237" y="370627"/>
                  </a:lnTo>
                  <a:lnTo>
                    <a:pt x="318" y="371704"/>
                  </a:lnTo>
                  <a:lnTo>
                    <a:pt x="414" y="372780"/>
                  </a:lnTo>
                  <a:lnTo>
                    <a:pt x="525" y="373823"/>
                  </a:lnTo>
                  <a:lnTo>
                    <a:pt x="636" y="374799"/>
                  </a:lnTo>
                  <a:lnTo>
                    <a:pt x="769" y="375808"/>
                  </a:lnTo>
                  <a:lnTo>
                    <a:pt x="909" y="376750"/>
                  </a:lnTo>
                  <a:lnTo>
                    <a:pt x="1057" y="377658"/>
                  </a:lnTo>
                  <a:lnTo>
                    <a:pt x="1212" y="378533"/>
                  </a:lnTo>
                  <a:lnTo>
                    <a:pt x="1382" y="379374"/>
                  </a:lnTo>
                  <a:lnTo>
                    <a:pt x="1559" y="380215"/>
                  </a:lnTo>
                  <a:lnTo>
                    <a:pt x="1744" y="380989"/>
                  </a:lnTo>
                  <a:lnTo>
                    <a:pt x="1944" y="381695"/>
                  </a:lnTo>
                  <a:lnTo>
                    <a:pt x="2143" y="382402"/>
                  </a:lnTo>
                  <a:lnTo>
                    <a:pt x="2358" y="383041"/>
                  </a:lnTo>
                  <a:lnTo>
                    <a:pt x="2572" y="383680"/>
                  </a:lnTo>
                  <a:lnTo>
                    <a:pt x="2801" y="384218"/>
                  </a:lnTo>
                  <a:lnTo>
                    <a:pt x="3037" y="384757"/>
                  </a:lnTo>
                  <a:lnTo>
                    <a:pt x="3274" y="385228"/>
                  </a:lnTo>
                  <a:lnTo>
                    <a:pt x="3518" y="385631"/>
                  </a:lnTo>
                  <a:lnTo>
                    <a:pt x="3769" y="386001"/>
                  </a:lnTo>
                  <a:lnTo>
                    <a:pt x="4028" y="386304"/>
                  </a:lnTo>
                  <a:lnTo>
                    <a:pt x="4294" y="386573"/>
                  </a:lnTo>
                  <a:lnTo>
                    <a:pt x="4560" y="386775"/>
                  </a:lnTo>
                  <a:lnTo>
                    <a:pt x="4833" y="386943"/>
                  </a:lnTo>
                  <a:lnTo>
                    <a:pt x="5114" y="387044"/>
                  </a:lnTo>
                  <a:lnTo>
                    <a:pt x="5668" y="387044"/>
                  </a:lnTo>
                  <a:lnTo>
                    <a:pt x="5942" y="386943"/>
                  </a:lnTo>
                  <a:lnTo>
                    <a:pt x="6215" y="386775"/>
                  </a:lnTo>
                  <a:lnTo>
                    <a:pt x="6474" y="386573"/>
                  </a:lnTo>
                  <a:lnTo>
                    <a:pt x="6740" y="386304"/>
                  </a:lnTo>
                  <a:lnTo>
                    <a:pt x="6991" y="386001"/>
                  </a:lnTo>
                  <a:lnTo>
                    <a:pt x="7243" y="385631"/>
                  </a:lnTo>
                  <a:lnTo>
                    <a:pt x="7486" y="385228"/>
                  </a:lnTo>
                  <a:lnTo>
                    <a:pt x="7730" y="384757"/>
                  </a:lnTo>
                  <a:lnTo>
                    <a:pt x="7959" y="384218"/>
                  </a:lnTo>
                  <a:lnTo>
                    <a:pt x="8189" y="383680"/>
                  </a:lnTo>
                  <a:lnTo>
                    <a:pt x="8403" y="383041"/>
                  </a:lnTo>
                  <a:lnTo>
                    <a:pt x="8617" y="382402"/>
                  </a:lnTo>
                  <a:lnTo>
                    <a:pt x="8824" y="381695"/>
                  </a:lnTo>
                  <a:lnTo>
                    <a:pt x="9016" y="380989"/>
                  </a:lnTo>
                  <a:lnTo>
                    <a:pt x="9208" y="380215"/>
                  </a:lnTo>
                  <a:lnTo>
                    <a:pt x="9386" y="379374"/>
                  </a:lnTo>
                  <a:lnTo>
                    <a:pt x="9556" y="378533"/>
                  </a:lnTo>
                  <a:lnTo>
                    <a:pt x="9711" y="377658"/>
                  </a:lnTo>
                  <a:lnTo>
                    <a:pt x="9866" y="376750"/>
                  </a:lnTo>
                  <a:lnTo>
                    <a:pt x="10007" y="375808"/>
                  </a:lnTo>
                  <a:lnTo>
                    <a:pt x="10140" y="374799"/>
                  </a:lnTo>
                  <a:lnTo>
                    <a:pt x="10258" y="373823"/>
                  </a:lnTo>
                  <a:lnTo>
                    <a:pt x="10361" y="372780"/>
                  </a:lnTo>
                  <a:lnTo>
                    <a:pt x="10465" y="371704"/>
                  </a:lnTo>
                  <a:lnTo>
                    <a:pt x="10546" y="370627"/>
                  </a:lnTo>
                  <a:lnTo>
                    <a:pt x="10620" y="369517"/>
                  </a:lnTo>
                  <a:lnTo>
                    <a:pt x="10679" y="368407"/>
                  </a:lnTo>
                  <a:lnTo>
                    <a:pt x="10731" y="367263"/>
                  </a:lnTo>
                  <a:lnTo>
                    <a:pt x="10760" y="366086"/>
                  </a:lnTo>
                  <a:lnTo>
                    <a:pt x="10783" y="364908"/>
                  </a:lnTo>
                  <a:lnTo>
                    <a:pt x="10790" y="363697"/>
                  </a:lnTo>
                  <a:lnTo>
                    <a:pt x="10783" y="362520"/>
                  </a:lnTo>
                  <a:lnTo>
                    <a:pt x="10760" y="361342"/>
                  </a:lnTo>
                  <a:lnTo>
                    <a:pt x="10731" y="360165"/>
                  </a:lnTo>
                  <a:lnTo>
                    <a:pt x="10679" y="359021"/>
                  </a:lnTo>
                  <a:lnTo>
                    <a:pt x="10620" y="357911"/>
                  </a:lnTo>
                  <a:lnTo>
                    <a:pt x="10546" y="356801"/>
                  </a:lnTo>
                  <a:lnTo>
                    <a:pt x="10465" y="355724"/>
                  </a:lnTo>
                  <a:lnTo>
                    <a:pt x="10361" y="354648"/>
                  </a:lnTo>
                  <a:lnTo>
                    <a:pt x="10258" y="353605"/>
                  </a:lnTo>
                  <a:lnTo>
                    <a:pt x="10140" y="352595"/>
                  </a:lnTo>
                  <a:lnTo>
                    <a:pt x="10007" y="351620"/>
                  </a:lnTo>
                  <a:lnTo>
                    <a:pt x="9866" y="350678"/>
                  </a:lnTo>
                  <a:lnTo>
                    <a:pt x="9711" y="349770"/>
                  </a:lnTo>
                  <a:lnTo>
                    <a:pt x="9556" y="348895"/>
                  </a:lnTo>
                  <a:lnTo>
                    <a:pt x="9386" y="348054"/>
                  </a:lnTo>
                  <a:lnTo>
                    <a:pt x="9208" y="347213"/>
                  </a:lnTo>
                  <a:lnTo>
                    <a:pt x="9016" y="346439"/>
                  </a:lnTo>
                  <a:lnTo>
                    <a:pt x="8824" y="345733"/>
                  </a:lnTo>
                  <a:lnTo>
                    <a:pt x="8617" y="345026"/>
                  </a:lnTo>
                  <a:lnTo>
                    <a:pt x="8403" y="344387"/>
                  </a:lnTo>
                  <a:lnTo>
                    <a:pt x="8189" y="343748"/>
                  </a:lnTo>
                  <a:lnTo>
                    <a:pt x="7959" y="343209"/>
                  </a:lnTo>
                  <a:lnTo>
                    <a:pt x="7730" y="342671"/>
                  </a:lnTo>
                  <a:lnTo>
                    <a:pt x="7486" y="342200"/>
                  </a:lnTo>
                  <a:lnTo>
                    <a:pt x="7243" y="341797"/>
                  </a:lnTo>
                  <a:lnTo>
                    <a:pt x="6991" y="341426"/>
                  </a:lnTo>
                  <a:lnTo>
                    <a:pt x="6740" y="341124"/>
                  </a:lnTo>
                  <a:lnTo>
                    <a:pt x="6474" y="340855"/>
                  </a:lnTo>
                  <a:lnTo>
                    <a:pt x="6215" y="340653"/>
                  </a:lnTo>
                  <a:lnTo>
                    <a:pt x="5942" y="340485"/>
                  </a:lnTo>
                  <a:lnTo>
                    <a:pt x="5668" y="340384"/>
                  </a:lnTo>
                  <a:close/>
                  <a:moveTo>
                    <a:pt x="5395" y="453822"/>
                  </a:moveTo>
                  <a:lnTo>
                    <a:pt x="5114" y="453856"/>
                  </a:lnTo>
                  <a:lnTo>
                    <a:pt x="4833" y="453957"/>
                  </a:lnTo>
                  <a:lnTo>
                    <a:pt x="4560" y="454092"/>
                  </a:lnTo>
                  <a:lnTo>
                    <a:pt x="4294" y="454293"/>
                  </a:lnTo>
                  <a:lnTo>
                    <a:pt x="4028" y="454562"/>
                  </a:lnTo>
                  <a:lnTo>
                    <a:pt x="3769" y="454865"/>
                  </a:lnTo>
                  <a:lnTo>
                    <a:pt x="3518" y="455235"/>
                  </a:lnTo>
                  <a:lnTo>
                    <a:pt x="3274" y="455639"/>
                  </a:lnTo>
                  <a:lnTo>
                    <a:pt x="3037" y="456110"/>
                  </a:lnTo>
                  <a:lnTo>
                    <a:pt x="2801" y="456615"/>
                  </a:lnTo>
                  <a:lnTo>
                    <a:pt x="2572" y="457153"/>
                  </a:lnTo>
                  <a:lnTo>
                    <a:pt x="2358" y="457758"/>
                  </a:lnTo>
                  <a:lnTo>
                    <a:pt x="2143" y="458398"/>
                  </a:lnTo>
                  <a:lnTo>
                    <a:pt x="1944" y="459104"/>
                  </a:lnTo>
                  <a:lnTo>
                    <a:pt x="1744" y="459811"/>
                  </a:lnTo>
                  <a:lnTo>
                    <a:pt x="1559" y="460584"/>
                  </a:lnTo>
                  <a:lnTo>
                    <a:pt x="1382" y="461392"/>
                  </a:lnTo>
                  <a:lnTo>
                    <a:pt x="1212" y="462233"/>
                  </a:lnTo>
                  <a:lnTo>
                    <a:pt x="1057" y="463141"/>
                  </a:lnTo>
                  <a:lnTo>
                    <a:pt x="909" y="464049"/>
                  </a:lnTo>
                  <a:lnTo>
                    <a:pt x="769" y="464991"/>
                  </a:lnTo>
                  <a:lnTo>
                    <a:pt x="636" y="465967"/>
                  </a:lnTo>
                  <a:lnTo>
                    <a:pt x="525" y="466976"/>
                  </a:lnTo>
                  <a:lnTo>
                    <a:pt x="414" y="468019"/>
                  </a:lnTo>
                  <a:lnTo>
                    <a:pt x="318" y="469062"/>
                  </a:lnTo>
                  <a:lnTo>
                    <a:pt x="237" y="470172"/>
                  </a:lnTo>
                  <a:lnTo>
                    <a:pt x="163" y="471282"/>
                  </a:lnTo>
                  <a:lnTo>
                    <a:pt x="103" y="472426"/>
                  </a:lnTo>
                  <a:lnTo>
                    <a:pt x="59" y="473570"/>
                  </a:lnTo>
                  <a:lnTo>
                    <a:pt x="22" y="474747"/>
                  </a:lnTo>
                  <a:lnTo>
                    <a:pt x="0" y="475958"/>
                  </a:lnTo>
                  <a:lnTo>
                    <a:pt x="0" y="477170"/>
                  </a:lnTo>
                  <a:lnTo>
                    <a:pt x="0" y="478381"/>
                  </a:lnTo>
                  <a:lnTo>
                    <a:pt x="22" y="479558"/>
                  </a:lnTo>
                  <a:lnTo>
                    <a:pt x="59" y="480702"/>
                  </a:lnTo>
                  <a:lnTo>
                    <a:pt x="103" y="481879"/>
                  </a:lnTo>
                  <a:lnTo>
                    <a:pt x="163" y="482989"/>
                  </a:lnTo>
                  <a:lnTo>
                    <a:pt x="237" y="484100"/>
                  </a:lnTo>
                  <a:lnTo>
                    <a:pt x="318" y="485176"/>
                  </a:lnTo>
                  <a:lnTo>
                    <a:pt x="414" y="486253"/>
                  </a:lnTo>
                  <a:lnTo>
                    <a:pt x="525" y="487262"/>
                  </a:lnTo>
                  <a:lnTo>
                    <a:pt x="636" y="488271"/>
                  </a:lnTo>
                  <a:lnTo>
                    <a:pt x="769" y="489247"/>
                  </a:lnTo>
                  <a:lnTo>
                    <a:pt x="909" y="490189"/>
                  </a:lnTo>
                  <a:lnTo>
                    <a:pt x="1057" y="491131"/>
                  </a:lnTo>
                  <a:lnTo>
                    <a:pt x="1212" y="492005"/>
                  </a:lnTo>
                  <a:lnTo>
                    <a:pt x="1382" y="492846"/>
                  </a:lnTo>
                  <a:lnTo>
                    <a:pt x="1559" y="493654"/>
                  </a:lnTo>
                  <a:lnTo>
                    <a:pt x="1744" y="494428"/>
                  </a:lnTo>
                  <a:lnTo>
                    <a:pt x="1944" y="495168"/>
                  </a:lnTo>
                  <a:lnTo>
                    <a:pt x="2143" y="495874"/>
                  </a:lnTo>
                  <a:lnTo>
                    <a:pt x="2358" y="496513"/>
                  </a:lnTo>
                  <a:lnTo>
                    <a:pt x="2572" y="497119"/>
                  </a:lnTo>
                  <a:lnTo>
                    <a:pt x="2801" y="497691"/>
                  </a:lnTo>
                  <a:lnTo>
                    <a:pt x="3037" y="498195"/>
                  </a:lnTo>
                  <a:lnTo>
                    <a:pt x="3274" y="498666"/>
                  </a:lnTo>
                  <a:lnTo>
                    <a:pt x="3518" y="499104"/>
                  </a:lnTo>
                  <a:lnTo>
                    <a:pt x="3769" y="499474"/>
                  </a:lnTo>
                  <a:lnTo>
                    <a:pt x="4028" y="499777"/>
                  </a:lnTo>
                  <a:lnTo>
                    <a:pt x="4294" y="500046"/>
                  </a:lnTo>
                  <a:lnTo>
                    <a:pt x="4560" y="500248"/>
                  </a:lnTo>
                  <a:lnTo>
                    <a:pt x="4833" y="500382"/>
                  </a:lnTo>
                  <a:lnTo>
                    <a:pt x="5114" y="500483"/>
                  </a:lnTo>
                  <a:lnTo>
                    <a:pt x="5395" y="500517"/>
                  </a:lnTo>
                  <a:lnTo>
                    <a:pt x="5668" y="500483"/>
                  </a:lnTo>
                  <a:lnTo>
                    <a:pt x="5942" y="500382"/>
                  </a:lnTo>
                  <a:lnTo>
                    <a:pt x="6215" y="500248"/>
                  </a:lnTo>
                  <a:lnTo>
                    <a:pt x="6474" y="500046"/>
                  </a:lnTo>
                  <a:lnTo>
                    <a:pt x="6740" y="499777"/>
                  </a:lnTo>
                  <a:lnTo>
                    <a:pt x="6991" y="499474"/>
                  </a:lnTo>
                  <a:lnTo>
                    <a:pt x="7243" y="499104"/>
                  </a:lnTo>
                  <a:lnTo>
                    <a:pt x="7486" y="498666"/>
                  </a:lnTo>
                  <a:lnTo>
                    <a:pt x="7730" y="498195"/>
                  </a:lnTo>
                  <a:lnTo>
                    <a:pt x="7959" y="497691"/>
                  </a:lnTo>
                  <a:lnTo>
                    <a:pt x="8189" y="497119"/>
                  </a:lnTo>
                  <a:lnTo>
                    <a:pt x="8403" y="496513"/>
                  </a:lnTo>
                  <a:lnTo>
                    <a:pt x="8617" y="495874"/>
                  </a:lnTo>
                  <a:lnTo>
                    <a:pt x="8824" y="495168"/>
                  </a:lnTo>
                  <a:lnTo>
                    <a:pt x="9016" y="494428"/>
                  </a:lnTo>
                  <a:lnTo>
                    <a:pt x="9208" y="493654"/>
                  </a:lnTo>
                  <a:lnTo>
                    <a:pt x="9386" y="492846"/>
                  </a:lnTo>
                  <a:lnTo>
                    <a:pt x="9556" y="492005"/>
                  </a:lnTo>
                  <a:lnTo>
                    <a:pt x="9711" y="491131"/>
                  </a:lnTo>
                  <a:lnTo>
                    <a:pt x="9866" y="490189"/>
                  </a:lnTo>
                  <a:lnTo>
                    <a:pt x="10007" y="489247"/>
                  </a:lnTo>
                  <a:lnTo>
                    <a:pt x="10140" y="488271"/>
                  </a:lnTo>
                  <a:lnTo>
                    <a:pt x="10258" y="487262"/>
                  </a:lnTo>
                  <a:lnTo>
                    <a:pt x="10361" y="486253"/>
                  </a:lnTo>
                  <a:lnTo>
                    <a:pt x="10465" y="485176"/>
                  </a:lnTo>
                  <a:lnTo>
                    <a:pt x="10546" y="484100"/>
                  </a:lnTo>
                  <a:lnTo>
                    <a:pt x="10620" y="482989"/>
                  </a:lnTo>
                  <a:lnTo>
                    <a:pt x="10679" y="481879"/>
                  </a:lnTo>
                  <a:lnTo>
                    <a:pt x="10731" y="480702"/>
                  </a:lnTo>
                  <a:lnTo>
                    <a:pt x="10760" y="479558"/>
                  </a:lnTo>
                  <a:lnTo>
                    <a:pt x="10783" y="478381"/>
                  </a:lnTo>
                  <a:lnTo>
                    <a:pt x="10790" y="477170"/>
                  </a:lnTo>
                  <a:lnTo>
                    <a:pt x="10783" y="475958"/>
                  </a:lnTo>
                  <a:lnTo>
                    <a:pt x="10760" y="474747"/>
                  </a:lnTo>
                  <a:lnTo>
                    <a:pt x="10731" y="473570"/>
                  </a:lnTo>
                  <a:lnTo>
                    <a:pt x="10679" y="472426"/>
                  </a:lnTo>
                  <a:lnTo>
                    <a:pt x="10620" y="471282"/>
                  </a:lnTo>
                  <a:lnTo>
                    <a:pt x="10546" y="470172"/>
                  </a:lnTo>
                  <a:lnTo>
                    <a:pt x="10465" y="469062"/>
                  </a:lnTo>
                  <a:lnTo>
                    <a:pt x="10361" y="468019"/>
                  </a:lnTo>
                  <a:lnTo>
                    <a:pt x="10258" y="466976"/>
                  </a:lnTo>
                  <a:lnTo>
                    <a:pt x="10140" y="465967"/>
                  </a:lnTo>
                  <a:lnTo>
                    <a:pt x="10007" y="464991"/>
                  </a:lnTo>
                  <a:lnTo>
                    <a:pt x="9866" y="464049"/>
                  </a:lnTo>
                  <a:lnTo>
                    <a:pt x="9711" y="463141"/>
                  </a:lnTo>
                  <a:lnTo>
                    <a:pt x="9556" y="462233"/>
                  </a:lnTo>
                  <a:lnTo>
                    <a:pt x="9386" y="461392"/>
                  </a:lnTo>
                  <a:lnTo>
                    <a:pt x="9208" y="460584"/>
                  </a:lnTo>
                  <a:lnTo>
                    <a:pt x="9016" y="459811"/>
                  </a:lnTo>
                  <a:lnTo>
                    <a:pt x="8824" y="459104"/>
                  </a:lnTo>
                  <a:lnTo>
                    <a:pt x="8617" y="458398"/>
                  </a:lnTo>
                  <a:lnTo>
                    <a:pt x="8403" y="457758"/>
                  </a:lnTo>
                  <a:lnTo>
                    <a:pt x="8189" y="457153"/>
                  </a:lnTo>
                  <a:lnTo>
                    <a:pt x="7959" y="456615"/>
                  </a:lnTo>
                  <a:lnTo>
                    <a:pt x="7730" y="456110"/>
                  </a:lnTo>
                  <a:lnTo>
                    <a:pt x="7486" y="455639"/>
                  </a:lnTo>
                  <a:lnTo>
                    <a:pt x="7243" y="455235"/>
                  </a:lnTo>
                  <a:lnTo>
                    <a:pt x="6991" y="454865"/>
                  </a:lnTo>
                  <a:lnTo>
                    <a:pt x="6740" y="454562"/>
                  </a:lnTo>
                  <a:lnTo>
                    <a:pt x="6474" y="454293"/>
                  </a:lnTo>
                  <a:lnTo>
                    <a:pt x="6215" y="454092"/>
                  </a:lnTo>
                  <a:lnTo>
                    <a:pt x="5942" y="453957"/>
                  </a:lnTo>
                  <a:lnTo>
                    <a:pt x="5668" y="453856"/>
                  </a:lnTo>
                  <a:lnTo>
                    <a:pt x="5395" y="453822"/>
                  </a:lnTo>
                  <a:close/>
                  <a:moveTo>
                    <a:pt x="5114" y="567059"/>
                  </a:moveTo>
                  <a:lnTo>
                    <a:pt x="4833" y="567160"/>
                  </a:lnTo>
                  <a:lnTo>
                    <a:pt x="4560" y="567328"/>
                  </a:lnTo>
                  <a:lnTo>
                    <a:pt x="4294" y="567530"/>
                  </a:lnTo>
                  <a:lnTo>
                    <a:pt x="4028" y="567766"/>
                  </a:lnTo>
                  <a:lnTo>
                    <a:pt x="3769" y="568102"/>
                  </a:lnTo>
                  <a:lnTo>
                    <a:pt x="3518" y="568472"/>
                  </a:lnTo>
                  <a:lnTo>
                    <a:pt x="3274" y="568876"/>
                  </a:lnTo>
                  <a:lnTo>
                    <a:pt x="3037" y="569347"/>
                  </a:lnTo>
                  <a:lnTo>
                    <a:pt x="2801" y="569885"/>
                  </a:lnTo>
                  <a:lnTo>
                    <a:pt x="2572" y="570423"/>
                  </a:lnTo>
                  <a:lnTo>
                    <a:pt x="2358" y="571029"/>
                  </a:lnTo>
                  <a:lnTo>
                    <a:pt x="2143" y="571702"/>
                  </a:lnTo>
                  <a:lnTo>
                    <a:pt x="1944" y="572408"/>
                  </a:lnTo>
                  <a:lnTo>
                    <a:pt x="1744" y="573115"/>
                  </a:lnTo>
                  <a:lnTo>
                    <a:pt x="1559" y="573889"/>
                  </a:lnTo>
                  <a:lnTo>
                    <a:pt x="1382" y="574730"/>
                  </a:lnTo>
                  <a:lnTo>
                    <a:pt x="1212" y="575571"/>
                  </a:lnTo>
                  <a:lnTo>
                    <a:pt x="1057" y="576445"/>
                  </a:lnTo>
                  <a:lnTo>
                    <a:pt x="909" y="577354"/>
                  </a:lnTo>
                  <a:lnTo>
                    <a:pt x="769" y="578296"/>
                  </a:lnTo>
                  <a:lnTo>
                    <a:pt x="636" y="579271"/>
                  </a:lnTo>
                  <a:lnTo>
                    <a:pt x="525" y="580280"/>
                  </a:lnTo>
                  <a:lnTo>
                    <a:pt x="414" y="581323"/>
                  </a:lnTo>
                  <a:lnTo>
                    <a:pt x="318" y="582400"/>
                  </a:lnTo>
                  <a:lnTo>
                    <a:pt x="237" y="583476"/>
                  </a:lnTo>
                  <a:lnTo>
                    <a:pt x="163" y="584586"/>
                  </a:lnTo>
                  <a:lnTo>
                    <a:pt x="103" y="585697"/>
                  </a:lnTo>
                  <a:lnTo>
                    <a:pt x="59" y="586840"/>
                  </a:lnTo>
                  <a:lnTo>
                    <a:pt x="22" y="588018"/>
                  </a:lnTo>
                  <a:lnTo>
                    <a:pt x="0" y="589195"/>
                  </a:lnTo>
                  <a:lnTo>
                    <a:pt x="0" y="590373"/>
                  </a:lnTo>
                  <a:lnTo>
                    <a:pt x="0" y="591618"/>
                  </a:lnTo>
                  <a:lnTo>
                    <a:pt x="22" y="592795"/>
                  </a:lnTo>
                  <a:lnTo>
                    <a:pt x="59" y="593972"/>
                  </a:lnTo>
                  <a:lnTo>
                    <a:pt x="103" y="595150"/>
                  </a:lnTo>
                  <a:lnTo>
                    <a:pt x="163" y="596294"/>
                  </a:lnTo>
                  <a:lnTo>
                    <a:pt x="237" y="597404"/>
                  </a:lnTo>
                  <a:lnTo>
                    <a:pt x="318" y="598480"/>
                  </a:lnTo>
                  <a:lnTo>
                    <a:pt x="414" y="599557"/>
                  </a:lnTo>
                  <a:lnTo>
                    <a:pt x="525" y="600600"/>
                  </a:lnTo>
                  <a:lnTo>
                    <a:pt x="636" y="601609"/>
                  </a:lnTo>
                  <a:lnTo>
                    <a:pt x="769" y="602585"/>
                  </a:lnTo>
                  <a:lnTo>
                    <a:pt x="909" y="603527"/>
                  </a:lnTo>
                  <a:lnTo>
                    <a:pt x="1057" y="604435"/>
                  </a:lnTo>
                  <a:lnTo>
                    <a:pt x="1212" y="605310"/>
                  </a:lnTo>
                  <a:lnTo>
                    <a:pt x="1382" y="606151"/>
                  </a:lnTo>
                  <a:lnTo>
                    <a:pt x="1559" y="606958"/>
                  </a:lnTo>
                  <a:lnTo>
                    <a:pt x="1744" y="607732"/>
                  </a:lnTo>
                  <a:lnTo>
                    <a:pt x="1944" y="608472"/>
                  </a:lnTo>
                  <a:lnTo>
                    <a:pt x="2143" y="609145"/>
                  </a:lnTo>
                  <a:lnTo>
                    <a:pt x="2358" y="609784"/>
                  </a:lnTo>
                  <a:lnTo>
                    <a:pt x="2572" y="610389"/>
                  </a:lnTo>
                  <a:lnTo>
                    <a:pt x="2801" y="610961"/>
                  </a:lnTo>
                  <a:lnTo>
                    <a:pt x="3037" y="611466"/>
                  </a:lnTo>
                  <a:lnTo>
                    <a:pt x="3274" y="611937"/>
                  </a:lnTo>
                  <a:lnTo>
                    <a:pt x="3518" y="612341"/>
                  </a:lnTo>
                  <a:lnTo>
                    <a:pt x="3769" y="612711"/>
                  </a:lnTo>
                  <a:lnTo>
                    <a:pt x="4028" y="613013"/>
                  </a:lnTo>
                  <a:lnTo>
                    <a:pt x="4294" y="613249"/>
                  </a:lnTo>
                  <a:lnTo>
                    <a:pt x="4560" y="613451"/>
                  </a:lnTo>
                  <a:lnTo>
                    <a:pt x="4833" y="613619"/>
                  </a:lnTo>
                  <a:lnTo>
                    <a:pt x="5114" y="613686"/>
                  </a:lnTo>
                  <a:lnTo>
                    <a:pt x="5395" y="613720"/>
                  </a:lnTo>
                  <a:lnTo>
                    <a:pt x="5668" y="613686"/>
                  </a:lnTo>
                  <a:lnTo>
                    <a:pt x="5942" y="613619"/>
                  </a:lnTo>
                  <a:lnTo>
                    <a:pt x="6215" y="613451"/>
                  </a:lnTo>
                  <a:lnTo>
                    <a:pt x="6474" y="613249"/>
                  </a:lnTo>
                  <a:lnTo>
                    <a:pt x="6740" y="613013"/>
                  </a:lnTo>
                  <a:lnTo>
                    <a:pt x="6991" y="612711"/>
                  </a:lnTo>
                  <a:lnTo>
                    <a:pt x="7243" y="612341"/>
                  </a:lnTo>
                  <a:lnTo>
                    <a:pt x="7486" y="611937"/>
                  </a:lnTo>
                  <a:lnTo>
                    <a:pt x="7730" y="611466"/>
                  </a:lnTo>
                  <a:lnTo>
                    <a:pt x="7959" y="610961"/>
                  </a:lnTo>
                  <a:lnTo>
                    <a:pt x="8189" y="610389"/>
                  </a:lnTo>
                  <a:lnTo>
                    <a:pt x="8403" y="609784"/>
                  </a:lnTo>
                  <a:lnTo>
                    <a:pt x="8617" y="609145"/>
                  </a:lnTo>
                  <a:lnTo>
                    <a:pt x="8824" y="608472"/>
                  </a:lnTo>
                  <a:lnTo>
                    <a:pt x="9016" y="607732"/>
                  </a:lnTo>
                  <a:lnTo>
                    <a:pt x="9208" y="606958"/>
                  </a:lnTo>
                  <a:lnTo>
                    <a:pt x="9386" y="606151"/>
                  </a:lnTo>
                  <a:lnTo>
                    <a:pt x="9556" y="605310"/>
                  </a:lnTo>
                  <a:lnTo>
                    <a:pt x="9711" y="604435"/>
                  </a:lnTo>
                  <a:lnTo>
                    <a:pt x="9866" y="603527"/>
                  </a:lnTo>
                  <a:lnTo>
                    <a:pt x="10007" y="602585"/>
                  </a:lnTo>
                  <a:lnTo>
                    <a:pt x="10140" y="601609"/>
                  </a:lnTo>
                  <a:lnTo>
                    <a:pt x="10258" y="600600"/>
                  </a:lnTo>
                  <a:lnTo>
                    <a:pt x="10361" y="599557"/>
                  </a:lnTo>
                  <a:lnTo>
                    <a:pt x="10465" y="598480"/>
                  </a:lnTo>
                  <a:lnTo>
                    <a:pt x="10546" y="597404"/>
                  </a:lnTo>
                  <a:lnTo>
                    <a:pt x="10620" y="596294"/>
                  </a:lnTo>
                  <a:lnTo>
                    <a:pt x="10679" y="595150"/>
                  </a:lnTo>
                  <a:lnTo>
                    <a:pt x="10731" y="593972"/>
                  </a:lnTo>
                  <a:lnTo>
                    <a:pt x="10760" y="592795"/>
                  </a:lnTo>
                  <a:lnTo>
                    <a:pt x="10783" y="591618"/>
                  </a:lnTo>
                  <a:lnTo>
                    <a:pt x="10790" y="590373"/>
                  </a:lnTo>
                  <a:lnTo>
                    <a:pt x="10783" y="589195"/>
                  </a:lnTo>
                  <a:lnTo>
                    <a:pt x="10760" y="588018"/>
                  </a:lnTo>
                  <a:lnTo>
                    <a:pt x="10731" y="586840"/>
                  </a:lnTo>
                  <a:lnTo>
                    <a:pt x="10679" y="585697"/>
                  </a:lnTo>
                  <a:lnTo>
                    <a:pt x="10620" y="584586"/>
                  </a:lnTo>
                  <a:lnTo>
                    <a:pt x="10546" y="583476"/>
                  </a:lnTo>
                  <a:lnTo>
                    <a:pt x="10465" y="582400"/>
                  </a:lnTo>
                  <a:lnTo>
                    <a:pt x="10361" y="581323"/>
                  </a:lnTo>
                  <a:lnTo>
                    <a:pt x="10258" y="580280"/>
                  </a:lnTo>
                  <a:lnTo>
                    <a:pt x="10140" y="579271"/>
                  </a:lnTo>
                  <a:lnTo>
                    <a:pt x="10007" y="578296"/>
                  </a:lnTo>
                  <a:lnTo>
                    <a:pt x="9866" y="577354"/>
                  </a:lnTo>
                  <a:lnTo>
                    <a:pt x="9711" y="576445"/>
                  </a:lnTo>
                  <a:lnTo>
                    <a:pt x="9556" y="575571"/>
                  </a:lnTo>
                  <a:lnTo>
                    <a:pt x="9386" y="574730"/>
                  </a:lnTo>
                  <a:lnTo>
                    <a:pt x="9208" y="573889"/>
                  </a:lnTo>
                  <a:lnTo>
                    <a:pt x="9016" y="573115"/>
                  </a:lnTo>
                  <a:lnTo>
                    <a:pt x="8824" y="572408"/>
                  </a:lnTo>
                  <a:lnTo>
                    <a:pt x="8617" y="571702"/>
                  </a:lnTo>
                  <a:lnTo>
                    <a:pt x="8403" y="571029"/>
                  </a:lnTo>
                  <a:lnTo>
                    <a:pt x="8189" y="570423"/>
                  </a:lnTo>
                  <a:lnTo>
                    <a:pt x="7959" y="569885"/>
                  </a:lnTo>
                  <a:lnTo>
                    <a:pt x="7730" y="569347"/>
                  </a:lnTo>
                  <a:lnTo>
                    <a:pt x="7486" y="568876"/>
                  </a:lnTo>
                  <a:lnTo>
                    <a:pt x="7243" y="568472"/>
                  </a:lnTo>
                  <a:lnTo>
                    <a:pt x="6991" y="568102"/>
                  </a:lnTo>
                  <a:lnTo>
                    <a:pt x="6740" y="567766"/>
                  </a:lnTo>
                  <a:lnTo>
                    <a:pt x="6474" y="567530"/>
                  </a:lnTo>
                  <a:lnTo>
                    <a:pt x="6215" y="567328"/>
                  </a:lnTo>
                  <a:lnTo>
                    <a:pt x="5942" y="567160"/>
                  </a:lnTo>
                  <a:lnTo>
                    <a:pt x="5668"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9"/>
            <p:cNvSpPr/>
            <p:nvPr/>
          </p:nvSpPr>
          <p:spPr>
            <a:xfrm>
              <a:off x="10537933" y="1504158"/>
              <a:ext cx="55637" cy="742601"/>
            </a:xfrm>
            <a:custGeom>
              <a:avLst/>
              <a:gdLst/>
              <a:ahLst/>
              <a:cxnLst/>
              <a:rect l="l" t="t" r="r" b="b"/>
              <a:pathLst>
                <a:path w="10798" h="613720" extrusionOk="0">
                  <a:moveTo>
                    <a:pt x="5403" y="0"/>
                  </a:moveTo>
                  <a:lnTo>
                    <a:pt x="5122" y="34"/>
                  </a:lnTo>
                  <a:lnTo>
                    <a:pt x="4848" y="135"/>
                  </a:lnTo>
                  <a:lnTo>
                    <a:pt x="4582" y="269"/>
                  </a:lnTo>
                  <a:lnTo>
                    <a:pt x="4316" y="471"/>
                  </a:lnTo>
                  <a:lnTo>
                    <a:pt x="4050" y="740"/>
                  </a:lnTo>
                  <a:lnTo>
                    <a:pt x="3799" y="1043"/>
                  </a:lnTo>
                  <a:lnTo>
                    <a:pt x="3548" y="1413"/>
                  </a:lnTo>
                  <a:lnTo>
                    <a:pt x="3304" y="1850"/>
                  </a:lnTo>
                  <a:lnTo>
                    <a:pt x="3060" y="2321"/>
                  </a:lnTo>
                  <a:lnTo>
                    <a:pt x="2831" y="2826"/>
                  </a:lnTo>
                  <a:lnTo>
                    <a:pt x="2602" y="3398"/>
                  </a:lnTo>
                  <a:lnTo>
                    <a:pt x="2387" y="4003"/>
                  </a:lnTo>
                  <a:lnTo>
                    <a:pt x="2173" y="4643"/>
                  </a:lnTo>
                  <a:lnTo>
                    <a:pt x="1966" y="5349"/>
                  </a:lnTo>
                  <a:lnTo>
                    <a:pt x="1774" y="6089"/>
                  </a:lnTo>
                  <a:lnTo>
                    <a:pt x="1589" y="6863"/>
                  </a:lnTo>
                  <a:lnTo>
                    <a:pt x="1404" y="7670"/>
                  </a:lnTo>
                  <a:lnTo>
                    <a:pt x="1234" y="8511"/>
                  </a:lnTo>
                  <a:lnTo>
                    <a:pt x="1079" y="9420"/>
                  </a:lnTo>
                  <a:lnTo>
                    <a:pt x="924" y="10328"/>
                  </a:lnTo>
                  <a:lnTo>
                    <a:pt x="784" y="11270"/>
                  </a:lnTo>
                  <a:lnTo>
                    <a:pt x="658" y="12245"/>
                  </a:lnTo>
                  <a:lnTo>
                    <a:pt x="532" y="13255"/>
                  </a:lnTo>
                  <a:lnTo>
                    <a:pt x="429" y="14298"/>
                  </a:lnTo>
                  <a:lnTo>
                    <a:pt x="333" y="15340"/>
                  </a:lnTo>
                  <a:lnTo>
                    <a:pt x="244" y="16417"/>
                  </a:lnTo>
                  <a:lnTo>
                    <a:pt x="170" y="17527"/>
                  </a:lnTo>
                  <a:lnTo>
                    <a:pt x="111" y="18671"/>
                  </a:lnTo>
                  <a:lnTo>
                    <a:pt x="67" y="19815"/>
                  </a:lnTo>
                  <a:lnTo>
                    <a:pt x="30" y="20959"/>
                  </a:lnTo>
                  <a:lnTo>
                    <a:pt x="8" y="22136"/>
                  </a:lnTo>
                  <a:lnTo>
                    <a:pt x="0" y="23347"/>
                  </a:lnTo>
                  <a:lnTo>
                    <a:pt x="8" y="24558"/>
                  </a:lnTo>
                  <a:lnTo>
                    <a:pt x="30" y="25769"/>
                  </a:lnTo>
                  <a:lnTo>
                    <a:pt x="67" y="26947"/>
                  </a:lnTo>
                  <a:lnTo>
                    <a:pt x="111" y="28091"/>
                  </a:lnTo>
                  <a:lnTo>
                    <a:pt x="170" y="29234"/>
                  </a:lnTo>
                  <a:lnTo>
                    <a:pt x="244" y="30345"/>
                  </a:lnTo>
                  <a:lnTo>
                    <a:pt x="333" y="31455"/>
                  </a:lnTo>
                  <a:lnTo>
                    <a:pt x="429" y="32531"/>
                  </a:lnTo>
                  <a:lnTo>
                    <a:pt x="532" y="33540"/>
                  </a:lnTo>
                  <a:lnTo>
                    <a:pt x="658" y="34550"/>
                  </a:lnTo>
                  <a:lnTo>
                    <a:pt x="784" y="35525"/>
                  </a:lnTo>
                  <a:lnTo>
                    <a:pt x="924" y="36501"/>
                  </a:lnTo>
                  <a:lnTo>
                    <a:pt x="1079" y="37409"/>
                  </a:lnTo>
                  <a:lnTo>
                    <a:pt x="1234" y="38284"/>
                  </a:lnTo>
                  <a:lnTo>
                    <a:pt x="1404" y="39125"/>
                  </a:lnTo>
                  <a:lnTo>
                    <a:pt x="1589" y="39932"/>
                  </a:lnTo>
                  <a:lnTo>
                    <a:pt x="1774" y="40706"/>
                  </a:lnTo>
                  <a:lnTo>
                    <a:pt x="1966" y="41413"/>
                  </a:lnTo>
                  <a:lnTo>
                    <a:pt x="2173" y="42119"/>
                  </a:lnTo>
                  <a:lnTo>
                    <a:pt x="2387" y="42758"/>
                  </a:lnTo>
                  <a:lnTo>
                    <a:pt x="2602" y="43364"/>
                  </a:lnTo>
                  <a:lnTo>
                    <a:pt x="2831" y="43902"/>
                  </a:lnTo>
                  <a:lnTo>
                    <a:pt x="3060" y="44407"/>
                  </a:lnTo>
                  <a:lnTo>
                    <a:pt x="3304" y="44878"/>
                  </a:lnTo>
                  <a:lnTo>
                    <a:pt x="3548" y="45281"/>
                  </a:lnTo>
                  <a:lnTo>
                    <a:pt x="3799" y="45651"/>
                  </a:lnTo>
                  <a:lnTo>
                    <a:pt x="4050" y="45954"/>
                  </a:lnTo>
                  <a:lnTo>
                    <a:pt x="4316" y="46223"/>
                  </a:lnTo>
                  <a:lnTo>
                    <a:pt x="4582" y="46425"/>
                  </a:lnTo>
                  <a:lnTo>
                    <a:pt x="4848" y="46560"/>
                  </a:lnTo>
                  <a:lnTo>
                    <a:pt x="5122" y="46661"/>
                  </a:lnTo>
                  <a:lnTo>
                    <a:pt x="5403" y="46694"/>
                  </a:lnTo>
                  <a:lnTo>
                    <a:pt x="5676" y="46661"/>
                  </a:lnTo>
                  <a:lnTo>
                    <a:pt x="5950" y="46560"/>
                  </a:lnTo>
                  <a:lnTo>
                    <a:pt x="6216" y="46425"/>
                  </a:lnTo>
                  <a:lnTo>
                    <a:pt x="6482" y="46223"/>
                  </a:lnTo>
                  <a:lnTo>
                    <a:pt x="6740" y="45954"/>
                  </a:lnTo>
                  <a:lnTo>
                    <a:pt x="6999" y="45651"/>
                  </a:lnTo>
                  <a:lnTo>
                    <a:pt x="7250" y="45281"/>
                  </a:lnTo>
                  <a:lnTo>
                    <a:pt x="7494" y="44878"/>
                  </a:lnTo>
                  <a:lnTo>
                    <a:pt x="7731" y="44407"/>
                  </a:lnTo>
                  <a:lnTo>
                    <a:pt x="7967" y="43902"/>
                  </a:lnTo>
                  <a:lnTo>
                    <a:pt x="8189" y="43364"/>
                  </a:lnTo>
                  <a:lnTo>
                    <a:pt x="8411" y="42758"/>
                  </a:lnTo>
                  <a:lnTo>
                    <a:pt x="8625" y="42119"/>
                  </a:lnTo>
                  <a:lnTo>
                    <a:pt x="8824" y="41413"/>
                  </a:lnTo>
                  <a:lnTo>
                    <a:pt x="9024" y="40706"/>
                  </a:lnTo>
                  <a:lnTo>
                    <a:pt x="9209" y="39932"/>
                  </a:lnTo>
                  <a:lnTo>
                    <a:pt x="9386" y="39125"/>
                  </a:lnTo>
                  <a:lnTo>
                    <a:pt x="9556" y="38284"/>
                  </a:lnTo>
                  <a:lnTo>
                    <a:pt x="9719" y="37409"/>
                  </a:lnTo>
                  <a:lnTo>
                    <a:pt x="9874" y="36501"/>
                  </a:lnTo>
                  <a:lnTo>
                    <a:pt x="10014" y="35525"/>
                  </a:lnTo>
                  <a:lnTo>
                    <a:pt x="10140" y="34550"/>
                  </a:lnTo>
                  <a:lnTo>
                    <a:pt x="10266" y="33540"/>
                  </a:lnTo>
                  <a:lnTo>
                    <a:pt x="10369" y="32531"/>
                  </a:lnTo>
                  <a:lnTo>
                    <a:pt x="10465" y="31455"/>
                  </a:lnTo>
                  <a:lnTo>
                    <a:pt x="10554" y="30345"/>
                  </a:lnTo>
                  <a:lnTo>
                    <a:pt x="10628" y="29234"/>
                  </a:lnTo>
                  <a:lnTo>
                    <a:pt x="10687" y="28091"/>
                  </a:lnTo>
                  <a:lnTo>
                    <a:pt x="10731" y="26947"/>
                  </a:lnTo>
                  <a:lnTo>
                    <a:pt x="10768" y="25769"/>
                  </a:lnTo>
                  <a:lnTo>
                    <a:pt x="10790" y="24558"/>
                  </a:lnTo>
                  <a:lnTo>
                    <a:pt x="10798" y="23347"/>
                  </a:lnTo>
                  <a:lnTo>
                    <a:pt x="10790" y="22136"/>
                  </a:lnTo>
                  <a:lnTo>
                    <a:pt x="10768" y="20959"/>
                  </a:lnTo>
                  <a:lnTo>
                    <a:pt x="10731" y="19815"/>
                  </a:lnTo>
                  <a:lnTo>
                    <a:pt x="10687" y="18671"/>
                  </a:lnTo>
                  <a:lnTo>
                    <a:pt x="10628" y="17527"/>
                  </a:lnTo>
                  <a:lnTo>
                    <a:pt x="10554" y="16417"/>
                  </a:lnTo>
                  <a:lnTo>
                    <a:pt x="10465" y="15340"/>
                  </a:lnTo>
                  <a:lnTo>
                    <a:pt x="10369" y="14298"/>
                  </a:lnTo>
                  <a:lnTo>
                    <a:pt x="10266" y="13255"/>
                  </a:lnTo>
                  <a:lnTo>
                    <a:pt x="10140" y="12245"/>
                  </a:lnTo>
                  <a:lnTo>
                    <a:pt x="10014" y="11270"/>
                  </a:lnTo>
                  <a:lnTo>
                    <a:pt x="9874" y="10328"/>
                  </a:lnTo>
                  <a:lnTo>
                    <a:pt x="9719" y="9420"/>
                  </a:lnTo>
                  <a:lnTo>
                    <a:pt x="9556" y="8511"/>
                  </a:lnTo>
                  <a:lnTo>
                    <a:pt x="9386" y="7670"/>
                  </a:lnTo>
                  <a:lnTo>
                    <a:pt x="9209" y="6863"/>
                  </a:lnTo>
                  <a:lnTo>
                    <a:pt x="9024" y="6089"/>
                  </a:lnTo>
                  <a:lnTo>
                    <a:pt x="8824" y="5349"/>
                  </a:lnTo>
                  <a:lnTo>
                    <a:pt x="8625" y="4643"/>
                  </a:lnTo>
                  <a:lnTo>
                    <a:pt x="8411" y="4003"/>
                  </a:lnTo>
                  <a:lnTo>
                    <a:pt x="8189" y="3398"/>
                  </a:lnTo>
                  <a:lnTo>
                    <a:pt x="7967" y="2826"/>
                  </a:lnTo>
                  <a:lnTo>
                    <a:pt x="7731" y="2321"/>
                  </a:lnTo>
                  <a:lnTo>
                    <a:pt x="7494" y="1850"/>
                  </a:lnTo>
                  <a:lnTo>
                    <a:pt x="7250" y="1413"/>
                  </a:lnTo>
                  <a:lnTo>
                    <a:pt x="6999" y="1043"/>
                  </a:lnTo>
                  <a:lnTo>
                    <a:pt x="6740" y="740"/>
                  </a:lnTo>
                  <a:lnTo>
                    <a:pt x="6482" y="471"/>
                  </a:lnTo>
                  <a:lnTo>
                    <a:pt x="6216" y="269"/>
                  </a:lnTo>
                  <a:lnTo>
                    <a:pt x="5950" y="135"/>
                  </a:lnTo>
                  <a:lnTo>
                    <a:pt x="5676" y="34"/>
                  </a:lnTo>
                  <a:lnTo>
                    <a:pt x="5403" y="0"/>
                  </a:lnTo>
                  <a:close/>
                  <a:moveTo>
                    <a:pt x="5403" y="113472"/>
                  </a:moveTo>
                  <a:lnTo>
                    <a:pt x="5122" y="113506"/>
                  </a:lnTo>
                  <a:lnTo>
                    <a:pt x="4848" y="113573"/>
                  </a:lnTo>
                  <a:lnTo>
                    <a:pt x="4582" y="113742"/>
                  </a:lnTo>
                  <a:lnTo>
                    <a:pt x="4316" y="113943"/>
                  </a:lnTo>
                  <a:lnTo>
                    <a:pt x="4050" y="114213"/>
                  </a:lnTo>
                  <a:lnTo>
                    <a:pt x="3799" y="114515"/>
                  </a:lnTo>
                  <a:lnTo>
                    <a:pt x="3548" y="114885"/>
                  </a:lnTo>
                  <a:lnTo>
                    <a:pt x="3304" y="115323"/>
                  </a:lnTo>
                  <a:lnTo>
                    <a:pt x="3060" y="115794"/>
                  </a:lnTo>
                  <a:lnTo>
                    <a:pt x="2831" y="116298"/>
                  </a:lnTo>
                  <a:lnTo>
                    <a:pt x="2602" y="116870"/>
                  </a:lnTo>
                  <a:lnTo>
                    <a:pt x="2387" y="117476"/>
                  </a:lnTo>
                  <a:lnTo>
                    <a:pt x="2173" y="118115"/>
                  </a:lnTo>
                  <a:lnTo>
                    <a:pt x="1966" y="118821"/>
                  </a:lnTo>
                  <a:lnTo>
                    <a:pt x="1774" y="119562"/>
                  </a:lnTo>
                  <a:lnTo>
                    <a:pt x="1589" y="120335"/>
                  </a:lnTo>
                  <a:lnTo>
                    <a:pt x="1404" y="121143"/>
                  </a:lnTo>
                  <a:lnTo>
                    <a:pt x="1234" y="121984"/>
                  </a:lnTo>
                  <a:lnTo>
                    <a:pt x="1079" y="122858"/>
                  </a:lnTo>
                  <a:lnTo>
                    <a:pt x="924" y="123800"/>
                  </a:lnTo>
                  <a:lnTo>
                    <a:pt x="784" y="124742"/>
                  </a:lnTo>
                  <a:lnTo>
                    <a:pt x="658" y="125718"/>
                  </a:lnTo>
                  <a:lnTo>
                    <a:pt x="532" y="126727"/>
                  </a:lnTo>
                  <a:lnTo>
                    <a:pt x="429" y="127736"/>
                  </a:lnTo>
                  <a:lnTo>
                    <a:pt x="333" y="128813"/>
                  </a:lnTo>
                  <a:lnTo>
                    <a:pt x="244" y="129889"/>
                  </a:lnTo>
                  <a:lnTo>
                    <a:pt x="170" y="131000"/>
                  </a:lnTo>
                  <a:lnTo>
                    <a:pt x="111" y="132110"/>
                  </a:lnTo>
                  <a:lnTo>
                    <a:pt x="67" y="133254"/>
                  </a:lnTo>
                  <a:lnTo>
                    <a:pt x="30" y="134431"/>
                  </a:lnTo>
                  <a:lnTo>
                    <a:pt x="8" y="135608"/>
                  </a:lnTo>
                  <a:lnTo>
                    <a:pt x="0" y="136820"/>
                  </a:lnTo>
                  <a:lnTo>
                    <a:pt x="8" y="137997"/>
                  </a:lnTo>
                  <a:lnTo>
                    <a:pt x="30" y="139174"/>
                  </a:lnTo>
                  <a:lnTo>
                    <a:pt x="67" y="140352"/>
                  </a:lnTo>
                  <a:lnTo>
                    <a:pt x="111" y="141496"/>
                  </a:lnTo>
                  <a:lnTo>
                    <a:pt x="170" y="142640"/>
                  </a:lnTo>
                  <a:lnTo>
                    <a:pt x="244" y="143716"/>
                  </a:lnTo>
                  <a:lnTo>
                    <a:pt x="333" y="144826"/>
                  </a:lnTo>
                  <a:lnTo>
                    <a:pt x="429" y="145869"/>
                  </a:lnTo>
                  <a:lnTo>
                    <a:pt x="532" y="146912"/>
                  </a:lnTo>
                  <a:lnTo>
                    <a:pt x="658" y="147921"/>
                  </a:lnTo>
                  <a:lnTo>
                    <a:pt x="784" y="148897"/>
                  </a:lnTo>
                  <a:lnTo>
                    <a:pt x="924" y="149839"/>
                  </a:lnTo>
                  <a:lnTo>
                    <a:pt x="1079" y="150747"/>
                  </a:lnTo>
                  <a:lnTo>
                    <a:pt x="1234" y="151622"/>
                  </a:lnTo>
                  <a:lnTo>
                    <a:pt x="1404" y="152496"/>
                  </a:lnTo>
                  <a:lnTo>
                    <a:pt x="1589" y="153304"/>
                  </a:lnTo>
                  <a:lnTo>
                    <a:pt x="1774" y="154078"/>
                  </a:lnTo>
                  <a:lnTo>
                    <a:pt x="1966" y="154818"/>
                  </a:lnTo>
                  <a:lnTo>
                    <a:pt x="2173" y="155491"/>
                  </a:lnTo>
                  <a:lnTo>
                    <a:pt x="2387" y="156163"/>
                  </a:lnTo>
                  <a:lnTo>
                    <a:pt x="2602" y="156769"/>
                  </a:lnTo>
                  <a:lnTo>
                    <a:pt x="2831" y="157341"/>
                  </a:lnTo>
                  <a:lnTo>
                    <a:pt x="3060" y="157845"/>
                  </a:lnTo>
                  <a:lnTo>
                    <a:pt x="3304" y="158316"/>
                  </a:lnTo>
                  <a:lnTo>
                    <a:pt x="3548" y="158720"/>
                  </a:lnTo>
                  <a:lnTo>
                    <a:pt x="3799" y="159090"/>
                  </a:lnTo>
                  <a:lnTo>
                    <a:pt x="4050" y="159427"/>
                  </a:lnTo>
                  <a:lnTo>
                    <a:pt x="4316" y="159696"/>
                  </a:lnTo>
                  <a:lnTo>
                    <a:pt x="4582" y="159898"/>
                  </a:lnTo>
                  <a:lnTo>
                    <a:pt x="4848" y="160032"/>
                  </a:lnTo>
                  <a:lnTo>
                    <a:pt x="5122" y="160133"/>
                  </a:lnTo>
                  <a:lnTo>
                    <a:pt x="5403"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7" y="157341"/>
                  </a:lnTo>
                  <a:lnTo>
                    <a:pt x="8189" y="156769"/>
                  </a:lnTo>
                  <a:lnTo>
                    <a:pt x="8411" y="156163"/>
                  </a:lnTo>
                  <a:lnTo>
                    <a:pt x="8625" y="155491"/>
                  </a:lnTo>
                  <a:lnTo>
                    <a:pt x="8824" y="154818"/>
                  </a:lnTo>
                  <a:lnTo>
                    <a:pt x="9024" y="154078"/>
                  </a:lnTo>
                  <a:lnTo>
                    <a:pt x="9209" y="153304"/>
                  </a:lnTo>
                  <a:lnTo>
                    <a:pt x="9386" y="152496"/>
                  </a:lnTo>
                  <a:lnTo>
                    <a:pt x="9556" y="151622"/>
                  </a:lnTo>
                  <a:lnTo>
                    <a:pt x="9719" y="150747"/>
                  </a:lnTo>
                  <a:lnTo>
                    <a:pt x="9874" y="149839"/>
                  </a:lnTo>
                  <a:lnTo>
                    <a:pt x="10014" y="148897"/>
                  </a:lnTo>
                  <a:lnTo>
                    <a:pt x="10140" y="147921"/>
                  </a:lnTo>
                  <a:lnTo>
                    <a:pt x="10266" y="146912"/>
                  </a:lnTo>
                  <a:lnTo>
                    <a:pt x="10369" y="145869"/>
                  </a:lnTo>
                  <a:lnTo>
                    <a:pt x="10465" y="144826"/>
                  </a:lnTo>
                  <a:lnTo>
                    <a:pt x="10554" y="143716"/>
                  </a:lnTo>
                  <a:lnTo>
                    <a:pt x="10628" y="142640"/>
                  </a:lnTo>
                  <a:lnTo>
                    <a:pt x="10687" y="141496"/>
                  </a:lnTo>
                  <a:lnTo>
                    <a:pt x="10731" y="140352"/>
                  </a:lnTo>
                  <a:lnTo>
                    <a:pt x="10768" y="139174"/>
                  </a:lnTo>
                  <a:lnTo>
                    <a:pt x="10790" y="137997"/>
                  </a:lnTo>
                  <a:lnTo>
                    <a:pt x="10798" y="136820"/>
                  </a:lnTo>
                  <a:lnTo>
                    <a:pt x="10790" y="135608"/>
                  </a:lnTo>
                  <a:lnTo>
                    <a:pt x="10768" y="134431"/>
                  </a:lnTo>
                  <a:lnTo>
                    <a:pt x="10731" y="133254"/>
                  </a:lnTo>
                  <a:lnTo>
                    <a:pt x="10687" y="132110"/>
                  </a:lnTo>
                  <a:lnTo>
                    <a:pt x="10628" y="131000"/>
                  </a:lnTo>
                  <a:lnTo>
                    <a:pt x="10554" y="129889"/>
                  </a:lnTo>
                  <a:lnTo>
                    <a:pt x="10465" y="128813"/>
                  </a:lnTo>
                  <a:lnTo>
                    <a:pt x="10369" y="127736"/>
                  </a:lnTo>
                  <a:lnTo>
                    <a:pt x="10266" y="126727"/>
                  </a:lnTo>
                  <a:lnTo>
                    <a:pt x="10140" y="125718"/>
                  </a:lnTo>
                  <a:lnTo>
                    <a:pt x="10014" y="124742"/>
                  </a:lnTo>
                  <a:lnTo>
                    <a:pt x="9874" y="123800"/>
                  </a:lnTo>
                  <a:lnTo>
                    <a:pt x="9719" y="122858"/>
                  </a:lnTo>
                  <a:lnTo>
                    <a:pt x="9556" y="121984"/>
                  </a:lnTo>
                  <a:lnTo>
                    <a:pt x="9386" y="121143"/>
                  </a:lnTo>
                  <a:lnTo>
                    <a:pt x="9209" y="120335"/>
                  </a:lnTo>
                  <a:lnTo>
                    <a:pt x="9024" y="119562"/>
                  </a:lnTo>
                  <a:lnTo>
                    <a:pt x="8824" y="118821"/>
                  </a:lnTo>
                  <a:lnTo>
                    <a:pt x="8625" y="118115"/>
                  </a:lnTo>
                  <a:lnTo>
                    <a:pt x="8411" y="117476"/>
                  </a:lnTo>
                  <a:lnTo>
                    <a:pt x="8189" y="116870"/>
                  </a:lnTo>
                  <a:lnTo>
                    <a:pt x="7967"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403" y="113472"/>
                  </a:lnTo>
                  <a:close/>
                  <a:moveTo>
                    <a:pt x="5122" y="226945"/>
                  </a:moveTo>
                  <a:lnTo>
                    <a:pt x="4848" y="227046"/>
                  </a:lnTo>
                  <a:lnTo>
                    <a:pt x="4582" y="227214"/>
                  </a:lnTo>
                  <a:lnTo>
                    <a:pt x="4316" y="227416"/>
                  </a:lnTo>
                  <a:lnTo>
                    <a:pt x="4050" y="227651"/>
                  </a:lnTo>
                  <a:lnTo>
                    <a:pt x="3799" y="227988"/>
                  </a:lnTo>
                  <a:lnTo>
                    <a:pt x="3548" y="228358"/>
                  </a:lnTo>
                  <a:lnTo>
                    <a:pt x="3304" y="228761"/>
                  </a:lnTo>
                  <a:lnTo>
                    <a:pt x="3060" y="229232"/>
                  </a:lnTo>
                  <a:lnTo>
                    <a:pt x="2831" y="229771"/>
                  </a:lnTo>
                  <a:lnTo>
                    <a:pt x="2602" y="230309"/>
                  </a:lnTo>
                  <a:lnTo>
                    <a:pt x="2387" y="230915"/>
                  </a:lnTo>
                  <a:lnTo>
                    <a:pt x="2173" y="231587"/>
                  </a:lnTo>
                  <a:lnTo>
                    <a:pt x="1966" y="232260"/>
                  </a:lnTo>
                  <a:lnTo>
                    <a:pt x="1774" y="233000"/>
                  </a:lnTo>
                  <a:lnTo>
                    <a:pt x="1589" y="233774"/>
                  </a:lnTo>
                  <a:lnTo>
                    <a:pt x="1404" y="234581"/>
                  </a:lnTo>
                  <a:lnTo>
                    <a:pt x="1234" y="235422"/>
                  </a:lnTo>
                  <a:lnTo>
                    <a:pt x="1079" y="236331"/>
                  </a:lnTo>
                  <a:lnTo>
                    <a:pt x="924" y="237239"/>
                  </a:lnTo>
                  <a:lnTo>
                    <a:pt x="784" y="238181"/>
                  </a:lnTo>
                  <a:lnTo>
                    <a:pt x="658" y="239157"/>
                  </a:lnTo>
                  <a:lnTo>
                    <a:pt x="532" y="240166"/>
                  </a:lnTo>
                  <a:lnTo>
                    <a:pt x="429" y="241209"/>
                  </a:lnTo>
                  <a:lnTo>
                    <a:pt x="333" y="242252"/>
                  </a:lnTo>
                  <a:lnTo>
                    <a:pt x="244" y="243328"/>
                  </a:lnTo>
                  <a:lnTo>
                    <a:pt x="170" y="244438"/>
                  </a:lnTo>
                  <a:lnTo>
                    <a:pt x="111" y="245582"/>
                  </a:lnTo>
                  <a:lnTo>
                    <a:pt x="67" y="246726"/>
                  </a:lnTo>
                  <a:lnTo>
                    <a:pt x="30" y="247903"/>
                  </a:lnTo>
                  <a:lnTo>
                    <a:pt x="8" y="249081"/>
                  </a:lnTo>
                  <a:lnTo>
                    <a:pt x="0" y="250258"/>
                  </a:lnTo>
                  <a:lnTo>
                    <a:pt x="8" y="251469"/>
                  </a:lnTo>
                  <a:lnTo>
                    <a:pt x="30" y="252647"/>
                  </a:lnTo>
                  <a:lnTo>
                    <a:pt x="67" y="253824"/>
                  </a:lnTo>
                  <a:lnTo>
                    <a:pt x="111" y="254968"/>
                  </a:lnTo>
                  <a:lnTo>
                    <a:pt x="170" y="256078"/>
                  </a:lnTo>
                  <a:lnTo>
                    <a:pt x="244" y="257188"/>
                  </a:lnTo>
                  <a:lnTo>
                    <a:pt x="333" y="258265"/>
                  </a:lnTo>
                  <a:lnTo>
                    <a:pt x="429" y="259341"/>
                  </a:lnTo>
                  <a:lnTo>
                    <a:pt x="532" y="260384"/>
                  </a:lnTo>
                  <a:lnTo>
                    <a:pt x="658" y="261360"/>
                  </a:lnTo>
                  <a:lnTo>
                    <a:pt x="784" y="262336"/>
                  </a:lnTo>
                  <a:lnTo>
                    <a:pt x="924" y="263311"/>
                  </a:lnTo>
                  <a:lnTo>
                    <a:pt x="1079" y="264220"/>
                  </a:lnTo>
                  <a:lnTo>
                    <a:pt x="1234" y="265094"/>
                  </a:lnTo>
                  <a:lnTo>
                    <a:pt x="1404" y="265935"/>
                  </a:lnTo>
                  <a:lnTo>
                    <a:pt x="1589" y="266743"/>
                  </a:lnTo>
                  <a:lnTo>
                    <a:pt x="1774" y="267516"/>
                  </a:lnTo>
                  <a:lnTo>
                    <a:pt x="1966" y="268256"/>
                  </a:lnTo>
                  <a:lnTo>
                    <a:pt x="2173" y="268963"/>
                  </a:lnTo>
                  <a:lnTo>
                    <a:pt x="2387" y="269602"/>
                  </a:lnTo>
                  <a:lnTo>
                    <a:pt x="2602" y="270208"/>
                  </a:lnTo>
                  <a:lnTo>
                    <a:pt x="2831" y="270780"/>
                  </a:lnTo>
                  <a:lnTo>
                    <a:pt x="3060" y="271318"/>
                  </a:lnTo>
                  <a:lnTo>
                    <a:pt x="3304" y="271789"/>
                  </a:lnTo>
                  <a:lnTo>
                    <a:pt x="3548" y="272193"/>
                  </a:lnTo>
                  <a:lnTo>
                    <a:pt x="3799" y="272563"/>
                  </a:lnTo>
                  <a:lnTo>
                    <a:pt x="4050" y="272865"/>
                  </a:lnTo>
                  <a:lnTo>
                    <a:pt x="4316" y="273134"/>
                  </a:lnTo>
                  <a:lnTo>
                    <a:pt x="4582" y="273336"/>
                  </a:lnTo>
                  <a:lnTo>
                    <a:pt x="4848" y="273505"/>
                  </a:lnTo>
                  <a:lnTo>
                    <a:pt x="5122" y="273572"/>
                  </a:lnTo>
                  <a:lnTo>
                    <a:pt x="5403"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7" y="270780"/>
                  </a:lnTo>
                  <a:lnTo>
                    <a:pt x="8189" y="270208"/>
                  </a:lnTo>
                  <a:lnTo>
                    <a:pt x="8411" y="269602"/>
                  </a:lnTo>
                  <a:lnTo>
                    <a:pt x="8625" y="268963"/>
                  </a:lnTo>
                  <a:lnTo>
                    <a:pt x="8824" y="268256"/>
                  </a:lnTo>
                  <a:lnTo>
                    <a:pt x="9024" y="267516"/>
                  </a:lnTo>
                  <a:lnTo>
                    <a:pt x="9209" y="266743"/>
                  </a:lnTo>
                  <a:lnTo>
                    <a:pt x="9386" y="265935"/>
                  </a:lnTo>
                  <a:lnTo>
                    <a:pt x="9556" y="265094"/>
                  </a:lnTo>
                  <a:lnTo>
                    <a:pt x="9719" y="264220"/>
                  </a:lnTo>
                  <a:lnTo>
                    <a:pt x="9874" y="263311"/>
                  </a:lnTo>
                  <a:lnTo>
                    <a:pt x="10014" y="262336"/>
                  </a:lnTo>
                  <a:lnTo>
                    <a:pt x="10140" y="261360"/>
                  </a:lnTo>
                  <a:lnTo>
                    <a:pt x="10266" y="260384"/>
                  </a:lnTo>
                  <a:lnTo>
                    <a:pt x="10369" y="259341"/>
                  </a:lnTo>
                  <a:lnTo>
                    <a:pt x="10465" y="258265"/>
                  </a:lnTo>
                  <a:lnTo>
                    <a:pt x="10554" y="257188"/>
                  </a:lnTo>
                  <a:lnTo>
                    <a:pt x="10628" y="256078"/>
                  </a:lnTo>
                  <a:lnTo>
                    <a:pt x="10687" y="254968"/>
                  </a:lnTo>
                  <a:lnTo>
                    <a:pt x="10731" y="253824"/>
                  </a:lnTo>
                  <a:lnTo>
                    <a:pt x="10768" y="252647"/>
                  </a:lnTo>
                  <a:lnTo>
                    <a:pt x="10790" y="251469"/>
                  </a:lnTo>
                  <a:lnTo>
                    <a:pt x="10798" y="250258"/>
                  </a:lnTo>
                  <a:lnTo>
                    <a:pt x="10790" y="249081"/>
                  </a:lnTo>
                  <a:lnTo>
                    <a:pt x="10768" y="247903"/>
                  </a:lnTo>
                  <a:lnTo>
                    <a:pt x="10731" y="246726"/>
                  </a:lnTo>
                  <a:lnTo>
                    <a:pt x="10687" y="245582"/>
                  </a:lnTo>
                  <a:lnTo>
                    <a:pt x="10628" y="244438"/>
                  </a:lnTo>
                  <a:lnTo>
                    <a:pt x="10554" y="243328"/>
                  </a:lnTo>
                  <a:lnTo>
                    <a:pt x="10465" y="242252"/>
                  </a:lnTo>
                  <a:lnTo>
                    <a:pt x="10369" y="241209"/>
                  </a:lnTo>
                  <a:lnTo>
                    <a:pt x="10266" y="240166"/>
                  </a:lnTo>
                  <a:lnTo>
                    <a:pt x="10140" y="239157"/>
                  </a:lnTo>
                  <a:lnTo>
                    <a:pt x="10014" y="238181"/>
                  </a:lnTo>
                  <a:lnTo>
                    <a:pt x="9874" y="237239"/>
                  </a:lnTo>
                  <a:lnTo>
                    <a:pt x="9719" y="236331"/>
                  </a:lnTo>
                  <a:lnTo>
                    <a:pt x="9556" y="235422"/>
                  </a:lnTo>
                  <a:lnTo>
                    <a:pt x="9386" y="234581"/>
                  </a:lnTo>
                  <a:lnTo>
                    <a:pt x="9209" y="233774"/>
                  </a:lnTo>
                  <a:lnTo>
                    <a:pt x="9024" y="233000"/>
                  </a:lnTo>
                  <a:lnTo>
                    <a:pt x="8824" y="232260"/>
                  </a:lnTo>
                  <a:lnTo>
                    <a:pt x="8625" y="231587"/>
                  </a:lnTo>
                  <a:lnTo>
                    <a:pt x="8411" y="230915"/>
                  </a:lnTo>
                  <a:lnTo>
                    <a:pt x="8189" y="230309"/>
                  </a:lnTo>
                  <a:lnTo>
                    <a:pt x="7967"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22" y="340384"/>
                  </a:moveTo>
                  <a:lnTo>
                    <a:pt x="4848" y="340485"/>
                  </a:lnTo>
                  <a:lnTo>
                    <a:pt x="4582" y="340653"/>
                  </a:lnTo>
                  <a:lnTo>
                    <a:pt x="4316" y="340855"/>
                  </a:lnTo>
                  <a:lnTo>
                    <a:pt x="4050" y="341124"/>
                  </a:lnTo>
                  <a:lnTo>
                    <a:pt x="3799" y="341426"/>
                  </a:lnTo>
                  <a:lnTo>
                    <a:pt x="3548" y="341797"/>
                  </a:lnTo>
                  <a:lnTo>
                    <a:pt x="3304" y="342200"/>
                  </a:lnTo>
                  <a:lnTo>
                    <a:pt x="3060" y="342671"/>
                  </a:lnTo>
                  <a:lnTo>
                    <a:pt x="2831" y="343209"/>
                  </a:lnTo>
                  <a:lnTo>
                    <a:pt x="2602" y="343748"/>
                  </a:lnTo>
                  <a:lnTo>
                    <a:pt x="2387" y="344387"/>
                  </a:lnTo>
                  <a:lnTo>
                    <a:pt x="2173" y="345026"/>
                  </a:lnTo>
                  <a:lnTo>
                    <a:pt x="1966" y="345733"/>
                  </a:lnTo>
                  <a:lnTo>
                    <a:pt x="1774" y="346439"/>
                  </a:lnTo>
                  <a:lnTo>
                    <a:pt x="1589" y="347213"/>
                  </a:lnTo>
                  <a:lnTo>
                    <a:pt x="1404" y="348054"/>
                  </a:lnTo>
                  <a:lnTo>
                    <a:pt x="1234" y="348895"/>
                  </a:lnTo>
                  <a:lnTo>
                    <a:pt x="1079" y="349770"/>
                  </a:lnTo>
                  <a:lnTo>
                    <a:pt x="924" y="350678"/>
                  </a:lnTo>
                  <a:lnTo>
                    <a:pt x="784" y="351620"/>
                  </a:lnTo>
                  <a:lnTo>
                    <a:pt x="658" y="352595"/>
                  </a:lnTo>
                  <a:lnTo>
                    <a:pt x="532" y="353605"/>
                  </a:lnTo>
                  <a:lnTo>
                    <a:pt x="429" y="354648"/>
                  </a:lnTo>
                  <a:lnTo>
                    <a:pt x="333" y="355724"/>
                  </a:lnTo>
                  <a:lnTo>
                    <a:pt x="244" y="356801"/>
                  </a:lnTo>
                  <a:lnTo>
                    <a:pt x="170" y="357911"/>
                  </a:lnTo>
                  <a:lnTo>
                    <a:pt x="111" y="359021"/>
                  </a:lnTo>
                  <a:lnTo>
                    <a:pt x="67" y="360165"/>
                  </a:lnTo>
                  <a:lnTo>
                    <a:pt x="30" y="361342"/>
                  </a:lnTo>
                  <a:lnTo>
                    <a:pt x="8" y="362520"/>
                  </a:lnTo>
                  <a:lnTo>
                    <a:pt x="0" y="363697"/>
                  </a:lnTo>
                  <a:lnTo>
                    <a:pt x="8" y="364908"/>
                  </a:lnTo>
                  <a:lnTo>
                    <a:pt x="30" y="366086"/>
                  </a:lnTo>
                  <a:lnTo>
                    <a:pt x="67" y="367263"/>
                  </a:lnTo>
                  <a:lnTo>
                    <a:pt x="111" y="368407"/>
                  </a:lnTo>
                  <a:lnTo>
                    <a:pt x="170" y="369517"/>
                  </a:lnTo>
                  <a:lnTo>
                    <a:pt x="244" y="370627"/>
                  </a:lnTo>
                  <a:lnTo>
                    <a:pt x="333" y="371704"/>
                  </a:lnTo>
                  <a:lnTo>
                    <a:pt x="429" y="372780"/>
                  </a:lnTo>
                  <a:lnTo>
                    <a:pt x="532" y="373823"/>
                  </a:lnTo>
                  <a:lnTo>
                    <a:pt x="658" y="374799"/>
                  </a:lnTo>
                  <a:lnTo>
                    <a:pt x="784" y="375808"/>
                  </a:lnTo>
                  <a:lnTo>
                    <a:pt x="924" y="376750"/>
                  </a:lnTo>
                  <a:lnTo>
                    <a:pt x="1079" y="377658"/>
                  </a:lnTo>
                  <a:lnTo>
                    <a:pt x="1234" y="378533"/>
                  </a:lnTo>
                  <a:lnTo>
                    <a:pt x="1404" y="379374"/>
                  </a:lnTo>
                  <a:lnTo>
                    <a:pt x="1589" y="380215"/>
                  </a:lnTo>
                  <a:lnTo>
                    <a:pt x="1774" y="380989"/>
                  </a:lnTo>
                  <a:lnTo>
                    <a:pt x="1966" y="381695"/>
                  </a:lnTo>
                  <a:lnTo>
                    <a:pt x="2173" y="382402"/>
                  </a:lnTo>
                  <a:lnTo>
                    <a:pt x="2387" y="383041"/>
                  </a:lnTo>
                  <a:lnTo>
                    <a:pt x="2602" y="383680"/>
                  </a:lnTo>
                  <a:lnTo>
                    <a:pt x="2831" y="384218"/>
                  </a:lnTo>
                  <a:lnTo>
                    <a:pt x="3060" y="384757"/>
                  </a:lnTo>
                  <a:lnTo>
                    <a:pt x="3304" y="385228"/>
                  </a:lnTo>
                  <a:lnTo>
                    <a:pt x="3548" y="385631"/>
                  </a:lnTo>
                  <a:lnTo>
                    <a:pt x="3799" y="386001"/>
                  </a:lnTo>
                  <a:lnTo>
                    <a:pt x="4050" y="386304"/>
                  </a:lnTo>
                  <a:lnTo>
                    <a:pt x="4316" y="386573"/>
                  </a:lnTo>
                  <a:lnTo>
                    <a:pt x="4582" y="386775"/>
                  </a:lnTo>
                  <a:lnTo>
                    <a:pt x="4848" y="386943"/>
                  </a:lnTo>
                  <a:lnTo>
                    <a:pt x="5122"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7" y="384218"/>
                  </a:lnTo>
                  <a:lnTo>
                    <a:pt x="8189" y="383680"/>
                  </a:lnTo>
                  <a:lnTo>
                    <a:pt x="8411" y="383041"/>
                  </a:lnTo>
                  <a:lnTo>
                    <a:pt x="8625" y="382402"/>
                  </a:lnTo>
                  <a:lnTo>
                    <a:pt x="8824" y="381695"/>
                  </a:lnTo>
                  <a:lnTo>
                    <a:pt x="9024" y="380989"/>
                  </a:lnTo>
                  <a:lnTo>
                    <a:pt x="9209" y="380215"/>
                  </a:lnTo>
                  <a:lnTo>
                    <a:pt x="9386" y="379374"/>
                  </a:lnTo>
                  <a:lnTo>
                    <a:pt x="9556" y="378533"/>
                  </a:lnTo>
                  <a:lnTo>
                    <a:pt x="9719" y="377658"/>
                  </a:lnTo>
                  <a:lnTo>
                    <a:pt x="9874" y="376750"/>
                  </a:lnTo>
                  <a:lnTo>
                    <a:pt x="10014" y="375808"/>
                  </a:lnTo>
                  <a:lnTo>
                    <a:pt x="10140" y="374799"/>
                  </a:lnTo>
                  <a:lnTo>
                    <a:pt x="10266" y="373823"/>
                  </a:lnTo>
                  <a:lnTo>
                    <a:pt x="10369" y="372780"/>
                  </a:lnTo>
                  <a:lnTo>
                    <a:pt x="10465" y="371704"/>
                  </a:lnTo>
                  <a:lnTo>
                    <a:pt x="10554" y="370627"/>
                  </a:lnTo>
                  <a:lnTo>
                    <a:pt x="10628" y="369517"/>
                  </a:lnTo>
                  <a:lnTo>
                    <a:pt x="10687" y="368407"/>
                  </a:lnTo>
                  <a:lnTo>
                    <a:pt x="10731" y="367263"/>
                  </a:lnTo>
                  <a:lnTo>
                    <a:pt x="10768" y="366086"/>
                  </a:lnTo>
                  <a:lnTo>
                    <a:pt x="10790" y="364908"/>
                  </a:lnTo>
                  <a:lnTo>
                    <a:pt x="10798" y="363697"/>
                  </a:lnTo>
                  <a:lnTo>
                    <a:pt x="10790" y="362520"/>
                  </a:lnTo>
                  <a:lnTo>
                    <a:pt x="10768" y="361342"/>
                  </a:lnTo>
                  <a:lnTo>
                    <a:pt x="10731" y="360165"/>
                  </a:lnTo>
                  <a:lnTo>
                    <a:pt x="10687" y="359021"/>
                  </a:lnTo>
                  <a:lnTo>
                    <a:pt x="10628" y="357911"/>
                  </a:lnTo>
                  <a:lnTo>
                    <a:pt x="10554" y="356801"/>
                  </a:lnTo>
                  <a:lnTo>
                    <a:pt x="10465" y="355724"/>
                  </a:lnTo>
                  <a:lnTo>
                    <a:pt x="10369" y="354648"/>
                  </a:lnTo>
                  <a:lnTo>
                    <a:pt x="10266" y="353605"/>
                  </a:lnTo>
                  <a:lnTo>
                    <a:pt x="10140" y="352595"/>
                  </a:lnTo>
                  <a:lnTo>
                    <a:pt x="10014" y="351620"/>
                  </a:lnTo>
                  <a:lnTo>
                    <a:pt x="9874" y="350678"/>
                  </a:lnTo>
                  <a:lnTo>
                    <a:pt x="9719" y="349770"/>
                  </a:lnTo>
                  <a:lnTo>
                    <a:pt x="9556" y="348895"/>
                  </a:lnTo>
                  <a:lnTo>
                    <a:pt x="9386" y="348054"/>
                  </a:lnTo>
                  <a:lnTo>
                    <a:pt x="9209" y="347213"/>
                  </a:lnTo>
                  <a:lnTo>
                    <a:pt x="9024" y="346439"/>
                  </a:lnTo>
                  <a:lnTo>
                    <a:pt x="8824" y="345733"/>
                  </a:lnTo>
                  <a:lnTo>
                    <a:pt x="8625" y="345026"/>
                  </a:lnTo>
                  <a:lnTo>
                    <a:pt x="8411" y="344387"/>
                  </a:lnTo>
                  <a:lnTo>
                    <a:pt x="8189" y="343748"/>
                  </a:lnTo>
                  <a:lnTo>
                    <a:pt x="7967"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403" y="453822"/>
                  </a:moveTo>
                  <a:lnTo>
                    <a:pt x="5122" y="453856"/>
                  </a:lnTo>
                  <a:lnTo>
                    <a:pt x="4848" y="453957"/>
                  </a:lnTo>
                  <a:lnTo>
                    <a:pt x="4582" y="454092"/>
                  </a:lnTo>
                  <a:lnTo>
                    <a:pt x="4316" y="454293"/>
                  </a:lnTo>
                  <a:lnTo>
                    <a:pt x="4050" y="454562"/>
                  </a:lnTo>
                  <a:lnTo>
                    <a:pt x="3799" y="454865"/>
                  </a:lnTo>
                  <a:lnTo>
                    <a:pt x="3548" y="455235"/>
                  </a:lnTo>
                  <a:lnTo>
                    <a:pt x="3304" y="455639"/>
                  </a:lnTo>
                  <a:lnTo>
                    <a:pt x="3060" y="456110"/>
                  </a:lnTo>
                  <a:lnTo>
                    <a:pt x="2831" y="456615"/>
                  </a:lnTo>
                  <a:lnTo>
                    <a:pt x="2602" y="457153"/>
                  </a:lnTo>
                  <a:lnTo>
                    <a:pt x="2387" y="457758"/>
                  </a:lnTo>
                  <a:lnTo>
                    <a:pt x="2173" y="458398"/>
                  </a:lnTo>
                  <a:lnTo>
                    <a:pt x="1966" y="459104"/>
                  </a:lnTo>
                  <a:lnTo>
                    <a:pt x="1774" y="459811"/>
                  </a:lnTo>
                  <a:lnTo>
                    <a:pt x="1589" y="460584"/>
                  </a:lnTo>
                  <a:lnTo>
                    <a:pt x="1404" y="461392"/>
                  </a:lnTo>
                  <a:lnTo>
                    <a:pt x="1234" y="462233"/>
                  </a:lnTo>
                  <a:lnTo>
                    <a:pt x="1079" y="463141"/>
                  </a:lnTo>
                  <a:lnTo>
                    <a:pt x="924" y="464049"/>
                  </a:lnTo>
                  <a:lnTo>
                    <a:pt x="784" y="464991"/>
                  </a:lnTo>
                  <a:lnTo>
                    <a:pt x="658" y="465967"/>
                  </a:lnTo>
                  <a:lnTo>
                    <a:pt x="532" y="466976"/>
                  </a:lnTo>
                  <a:lnTo>
                    <a:pt x="429" y="468019"/>
                  </a:lnTo>
                  <a:lnTo>
                    <a:pt x="333" y="469062"/>
                  </a:lnTo>
                  <a:lnTo>
                    <a:pt x="244" y="470172"/>
                  </a:lnTo>
                  <a:lnTo>
                    <a:pt x="170" y="471282"/>
                  </a:lnTo>
                  <a:lnTo>
                    <a:pt x="111" y="472426"/>
                  </a:lnTo>
                  <a:lnTo>
                    <a:pt x="67" y="473570"/>
                  </a:lnTo>
                  <a:lnTo>
                    <a:pt x="30" y="474747"/>
                  </a:lnTo>
                  <a:lnTo>
                    <a:pt x="8" y="475958"/>
                  </a:lnTo>
                  <a:lnTo>
                    <a:pt x="0" y="477170"/>
                  </a:lnTo>
                  <a:lnTo>
                    <a:pt x="8" y="478381"/>
                  </a:lnTo>
                  <a:lnTo>
                    <a:pt x="30" y="479558"/>
                  </a:lnTo>
                  <a:lnTo>
                    <a:pt x="67" y="480702"/>
                  </a:lnTo>
                  <a:lnTo>
                    <a:pt x="111" y="481879"/>
                  </a:lnTo>
                  <a:lnTo>
                    <a:pt x="170" y="482989"/>
                  </a:lnTo>
                  <a:lnTo>
                    <a:pt x="244" y="484100"/>
                  </a:lnTo>
                  <a:lnTo>
                    <a:pt x="333" y="485176"/>
                  </a:lnTo>
                  <a:lnTo>
                    <a:pt x="429" y="486253"/>
                  </a:lnTo>
                  <a:lnTo>
                    <a:pt x="532" y="487262"/>
                  </a:lnTo>
                  <a:lnTo>
                    <a:pt x="658" y="488271"/>
                  </a:lnTo>
                  <a:lnTo>
                    <a:pt x="784" y="489247"/>
                  </a:lnTo>
                  <a:lnTo>
                    <a:pt x="924" y="490189"/>
                  </a:lnTo>
                  <a:lnTo>
                    <a:pt x="1079" y="491131"/>
                  </a:lnTo>
                  <a:lnTo>
                    <a:pt x="1234" y="492005"/>
                  </a:lnTo>
                  <a:lnTo>
                    <a:pt x="1404" y="492846"/>
                  </a:lnTo>
                  <a:lnTo>
                    <a:pt x="1589" y="493654"/>
                  </a:lnTo>
                  <a:lnTo>
                    <a:pt x="1774" y="494428"/>
                  </a:lnTo>
                  <a:lnTo>
                    <a:pt x="1966" y="495168"/>
                  </a:lnTo>
                  <a:lnTo>
                    <a:pt x="2173" y="495874"/>
                  </a:lnTo>
                  <a:lnTo>
                    <a:pt x="2387" y="496513"/>
                  </a:lnTo>
                  <a:lnTo>
                    <a:pt x="2602" y="497119"/>
                  </a:lnTo>
                  <a:lnTo>
                    <a:pt x="2831" y="497691"/>
                  </a:lnTo>
                  <a:lnTo>
                    <a:pt x="3060" y="498195"/>
                  </a:lnTo>
                  <a:lnTo>
                    <a:pt x="3304" y="498666"/>
                  </a:lnTo>
                  <a:lnTo>
                    <a:pt x="3548" y="499104"/>
                  </a:lnTo>
                  <a:lnTo>
                    <a:pt x="3799" y="499474"/>
                  </a:lnTo>
                  <a:lnTo>
                    <a:pt x="4050" y="499777"/>
                  </a:lnTo>
                  <a:lnTo>
                    <a:pt x="4316" y="500046"/>
                  </a:lnTo>
                  <a:lnTo>
                    <a:pt x="4582" y="500248"/>
                  </a:lnTo>
                  <a:lnTo>
                    <a:pt x="4848" y="500382"/>
                  </a:lnTo>
                  <a:lnTo>
                    <a:pt x="5122" y="500483"/>
                  </a:lnTo>
                  <a:lnTo>
                    <a:pt x="5403"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7" y="497691"/>
                  </a:lnTo>
                  <a:lnTo>
                    <a:pt x="8189" y="497119"/>
                  </a:lnTo>
                  <a:lnTo>
                    <a:pt x="8411" y="496513"/>
                  </a:lnTo>
                  <a:lnTo>
                    <a:pt x="8625" y="495874"/>
                  </a:lnTo>
                  <a:lnTo>
                    <a:pt x="8824" y="495168"/>
                  </a:lnTo>
                  <a:lnTo>
                    <a:pt x="9024" y="494428"/>
                  </a:lnTo>
                  <a:lnTo>
                    <a:pt x="9209" y="493654"/>
                  </a:lnTo>
                  <a:lnTo>
                    <a:pt x="9386" y="492846"/>
                  </a:lnTo>
                  <a:lnTo>
                    <a:pt x="9556" y="492005"/>
                  </a:lnTo>
                  <a:lnTo>
                    <a:pt x="9719" y="491131"/>
                  </a:lnTo>
                  <a:lnTo>
                    <a:pt x="9874" y="490189"/>
                  </a:lnTo>
                  <a:lnTo>
                    <a:pt x="10014" y="489247"/>
                  </a:lnTo>
                  <a:lnTo>
                    <a:pt x="10140" y="488271"/>
                  </a:lnTo>
                  <a:lnTo>
                    <a:pt x="10266" y="487262"/>
                  </a:lnTo>
                  <a:lnTo>
                    <a:pt x="10369" y="486253"/>
                  </a:lnTo>
                  <a:lnTo>
                    <a:pt x="10465" y="485176"/>
                  </a:lnTo>
                  <a:lnTo>
                    <a:pt x="10554" y="484100"/>
                  </a:lnTo>
                  <a:lnTo>
                    <a:pt x="10628" y="482989"/>
                  </a:lnTo>
                  <a:lnTo>
                    <a:pt x="10687" y="481879"/>
                  </a:lnTo>
                  <a:lnTo>
                    <a:pt x="10731" y="480702"/>
                  </a:lnTo>
                  <a:lnTo>
                    <a:pt x="10768" y="479558"/>
                  </a:lnTo>
                  <a:lnTo>
                    <a:pt x="10790" y="478381"/>
                  </a:lnTo>
                  <a:lnTo>
                    <a:pt x="10798" y="477170"/>
                  </a:lnTo>
                  <a:lnTo>
                    <a:pt x="10790" y="475958"/>
                  </a:lnTo>
                  <a:lnTo>
                    <a:pt x="10768" y="474747"/>
                  </a:lnTo>
                  <a:lnTo>
                    <a:pt x="10731" y="473570"/>
                  </a:lnTo>
                  <a:lnTo>
                    <a:pt x="10687" y="472426"/>
                  </a:lnTo>
                  <a:lnTo>
                    <a:pt x="10628" y="471282"/>
                  </a:lnTo>
                  <a:lnTo>
                    <a:pt x="10554" y="470172"/>
                  </a:lnTo>
                  <a:lnTo>
                    <a:pt x="10465" y="469062"/>
                  </a:lnTo>
                  <a:lnTo>
                    <a:pt x="10369" y="468019"/>
                  </a:lnTo>
                  <a:lnTo>
                    <a:pt x="10266" y="466976"/>
                  </a:lnTo>
                  <a:lnTo>
                    <a:pt x="10140" y="465967"/>
                  </a:lnTo>
                  <a:lnTo>
                    <a:pt x="10014" y="464991"/>
                  </a:lnTo>
                  <a:lnTo>
                    <a:pt x="9874" y="464049"/>
                  </a:lnTo>
                  <a:lnTo>
                    <a:pt x="9719" y="463141"/>
                  </a:lnTo>
                  <a:lnTo>
                    <a:pt x="9556" y="462233"/>
                  </a:lnTo>
                  <a:lnTo>
                    <a:pt x="9386" y="461392"/>
                  </a:lnTo>
                  <a:lnTo>
                    <a:pt x="9209" y="460584"/>
                  </a:lnTo>
                  <a:lnTo>
                    <a:pt x="9024" y="459811"/>
                  </a:lnTo>
                  <a:lnTo>
                    <a:pt x="8824" y="459104"/>
                  </a:lnTo>
                  <a:lnTo>
                    <a:pt x="8625" y="458398"/>
                  </a:lnTo>
                  <a:lnTo>
                    <a:pt x="8411" y="457758"/>
                  </a:lnTo>
                  <a:lnTo>
                    <a:pt x="8189" y="457153"/>
                  </a:lnTo>
                  <a:lnTo>
                    <a:pt x="7967"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403" y="453822"/>
                  </a:lnTo>
                  <a:close/>
                  <a:moveTo>
                    <a:pt x="5122" y="567059"/>
                  </a:moveTo>
                  <a:lnTo>
                    <a:pt x="4848" y="567160"/>
                  </a:lnTo>
                  <a:lnTo>
                    <a:pt x="4582" y="567328"/>
                  </a:lnTo>
                  <a:lnTo>
                    <a:pt x="4316" y="567530"/>
                  </a:lnTo>
                  <a:lnTo>
                    <a:pt x="4050" y="567766"/>
                  </a:lnTo>
                  <a:lnTo>
                    <a:pt x="3799" y="568102"/>
                  </a:lnTo>
                  <a:lnTo>
                    <a:pt x="3548" y="568472"/>
                  </a:lnTo>
                  <a:lnTo>
                    <a:pt x="3304" y="568876"/>
                  </a:lnTo>
                  <a:lnTo>
                    <a:pt x="3060" y="569347"/>
                  </a:lnTo>
                  <a:lnTo>
                    <a:pt x="2831" y="569885"/>
                  </a:lnTo>
                  <a:lnTo>
                    <a:pt x="2602" y="570423"/>
                  </a:lnTo>
                  <a:lnTo>
                    <a:pt x="2387" y="571029"/>
                  </a:lnTo>
                  <a:lnTo>
                    <a:pt x="2173" y="571702"/>
                  </a:lnTo>
                  <a:lnTo>
                    <a:pt x="1966" y="572408"/>
                  </a:lnTo>
                  <a:lnTo>
                    <a:pt x="1774" y="573115"/>
                  </a:lnTo>
                  <a:lnTo>
                    <a:pt x="1589" y="573889"/>
                  </a:lnTo>
                  <a:lnTo>
                    <a:pt x="1404" y="574730"/>
                  </a:lnTo>
                  <a:lnTo>
                    <a:pt x="1234" y="575571"/>
                  </a:lnTo>
                  <a:lnTo>
                    <a:pt x="1079" y="576445"/>
                  </a:lnTo>
                  <a:lnTo>
                    <a:pt x="924" y="577354"/>
                  </a:lnTo>
                  <a:lnTo>
                    <a:pt x="784" y="578296"/>
                  </a:lnTo>
                  <a:lnTo>
                    <a:pt x="658" y="579271"/>
                  </a:lnTo>
                  <a:lnTo>
                    <a:pt x="532" y="580280"/>
                  </a:lnTo>
                  <a:lnTo>
                    <a:pt x="429" y="581323"/>
                  </a:lnTo>
                  <a:lnTo>
                    <a:pt x="333" y="582400"/>
                  </a:lnTo>
                  <a:lnTo>
                    <a:pt x="244" y="583476"/>
                  </a:lnTo>
                  <a:lnTo>
                    <a:pt x="170" y="584586"/>
                  </a:lnTo>
                  <a:lnTo>
                    <a:pt x="111" y="585697"/>
                  </a:lnTo>
                  <a:lnTo>
                    <a:pt x="67" y="586840"/>
                  </a:lnTo>
                  <a:lnTo>
                    <a:pt x="30" y="588018"/>
                  </a:lnTo>
                  <a:lnTo>
                    <a:pt x="8" y="589195"/>
                  </a:lnTo>
                  <a:lnTo>
                    <a:pt x="0" y="590373"/>
                  </a:lnTo>
                  <a:lnTo>
                    <a:pt x="8" y="591618"/>
                  </a:lnTo>
                  <a:lnTo>
                    <a:pt x="30" y="592795"/>
                  </a:lnTo>
                  <a:lnTo>
                    <a:pt x="67" y="593972"/>
                  </a:lnTo>
                  <a:lnTo>
                    <a:pt x="111" y="595150"/>
                  </a:lnTo>
                  <a:lnTo>
                    <a:pt x="170" y="596294"/>
                  </a:lnTo>
                  <a:lnTo>
                    <a:pt x="244" y="597404"/>
                  </a:lnTo>
                  <a:lnTo>
                    <a:pt x="333" y="598480"/>
                  </a:lnTo>
                  <a:lnTo>
                    <a:pt x="429" y="599557"/>
                  </a:lnTo>
                  <a:lnTo>
                    <a:pt x="532" y="600600"/>
                  </a:lnTo>
                  <a:lnTo>
                    <a:pt x="658" y="601609"/>
                  </a:lnTo>
                  <a:lnTo>
                    <a:pt x="784" y="602585"/>
                  </a:lnTo>
                  <a:lnTo>
                    <a:pt x="924" y="603527"/>
                  </a:lnTo>
                  <a:lnTo>
                    <a:pt x="1079" y="604435"/>
                  </a:lnTo>
                  <a:lnTo>
                    <a:pt x="1234" y="605310"/>
                  </a:lnTo>
                  <a:lnTo>
                    <a:pt x="1404" y="606151"/>
                  </a:lnTo>
                  <a:lnTo>
                    <a:pt x="1589" y="606958"/>
                  </a:lnTo>
                  <a:lnTo>
                    <a:pt x="1774" y="607732"/>
                  </a:lnTo>
                  <a:lnTo>
                    <a:pt x="1966" y="608472"/>
                  </a:lnTo>
                  <a:lnTo>
                    <a:pt x="2173" y="609145"/>
                  </a:lnTo>
                  <a:lnTo>
                    <a:pt x="2387" y="609784"/>
                  </a:lnTo>
                  <a:lnTo>
                    <a:pt x="2602" y="610389"/>
                  </a:lnTo>
                  <a:lnTo>
                    <a:pt x="2831" y="610961"/>
                  </a:lnTo>
                  <a:lnTo>
                    <a:pt x="3060" y="611466"/>
                  </a:lnTo>
                  <a:lnTo>
                    <a:pt x="3304" y="611937"/>
                  </a:lnTo>
                  <a:lnTo>
                    <a:pt x="3548" y="612341"/>
                  </a:lnTo>
                  <a:lnTo>
                    <a:pt x="3799" y="612711"/>
                  </a:lnTo>
                  <a:lnTo>
                    <a:pt x="4050" y="613013"/>
                  </a:lnTo>
                  <a:lnTo>
                    <a:pt x="4316" y="613249"/>
                  </a:lnTo>
                  <a:lnTo>
                    <a:pt x="4582" y="613451"/>
                  </a:lnTo>
                  <a:lnTo>
                    <a:pt x="4848" y="613619"/>
                  </a:lnTo>
                  <a:lnTo>
                    <a:pt x="5122" y="613686"/>
                  </a:lnTo>
                  <a:lnTo>
                    <a:pt x="5403"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7" y="610961"/>
                  </a:lnTo>
                  <a:lnTo>
                    <a:pt x="8189" y="610389"/>
                  </a:lnTo>
                  <a:lnTo>
                    <a:pt x="8411" y="609784"/>
                  </a:lnTo>
                  <a:lnTo>
                    <a:pt x="8625" y="609145"/>
                  </a:lnTo>
                  <a:lnTo>
                    <a:pt x="8824" y="608472"/>
                  </a:lnTo>
                  <a:lnTo>
                    <a:pt x="9024" y="607732"/>
                  </a:lnTo>
                  <a:lnTo>
                    <a:pt x="9209" y="606958"/>
                  </a:lnTo>
                  <a:lnTo>
                    <a:pt x="9386" y="606151"/>
                  </a:lnTo>
                  <a:lnTo>
                    <a:pt x="9556" y="605310"/>
                  </a:lnTo>
                  <a:lnTo>
                    <a:pt x="9719" y="604435"/>
                  </a:lnTo>
                  <a:lnTo>
                    <a:pt x="9874" y="603527"/>
                  </a:lnTo>
                  <a:lnTo>
                    <a:pt x="10014" y="602585"/>
                  </a:lnTo>
                  <a:lnTo>
                    <a:pt x="10140" y="601609"/>
                  </a:lnTo>
                  <a:lnTo>
                    <a:pt x="10266" y="600600"/>
                  </a:lnTo>
                  <a:lnTo>
                    <a:pt x="10369" y="599557"/>
                  </a:lnTo>
                  <a:lnTo>
                    <a:pt x="10465" y="598480"/>
                  </a:lnTo>
                  <a:lnTo>
                    <a:pt x="10554" y="597404"/>
                  </a:lnTo>
                  <a:lnTo>
                    <a:pt x="10628" y="596294"/>
                  </a:lnTo>
                  <a:lnTo>
                    <a:pt x="10687" y="595150"/>
                  </a:lnTo>
                  <a:lnTo>
                    <a:pt x="10731" y="593972"/>
                  </a:lnTo>
                  <a:lnTo>
                    <a:pt x="10768" y="592795"/>
                  </a:lnTo>
                  <a:lnTo>
                    <a:pt x="10790" y="591618"/>
                  </a:lnTo>
                  <a:lnTo>
                    <a:pt x="10798" y="590373"/>
                  </a:lnTo>
                  <a:lnTo>
                    <a:pt x="10790" y="589195"/>
                  </a:lnTo>
                  <a:lnTo>
                    <a:pt x="10768" y="588018"/>
                  </a:lnTo>
                  <a:lnTo>
                    <a:pt x="10731" y="586840"/>
                  </a:lnTo>
                  <a:lnTo>
                    <a:pt x="10687" y="585697"/>
                  </a:lnTo>
                  <a:lnTo>
                    <a:pt x="10628" y="584586"/>
                  </a:lnTo>
                  <a:lnTo>
                    <a:pt x="10554" y="583476"/>
                  </a:lnTo>
                  <a:lnTo>
                    <a:pt x="10465" y="582400"/>
                  </a:lnTo>
                  <a:lnTo>
                    <a:pt x="10369" y="581323"/>
                  </a:lnTo>
                  <a:lnTo>
                    <a:pt x="10266" y="580280"/>
                  </a:lnTo>
                  <a:lnTo>
                    <a:pt x="10140" y="579271"/>
                  </a:lnTo>
                  <a:lnTo>
                    <a:pt x="10014" y="578296"/>
                  </a:lnTo>
                  <a:lnTo>
                    <a:pt x="9874" y="577354"/>
                  </a:lnTo>
                  <a:lnTo>
                    <a:pt x="9719" y="576445"/>
                  </a:lnTo>
                  <a:lnTo>
                    <a:pt x="9556" y="575571"/>
                  </a:lnTo>
                  <a:lnTo>
                    <a:pt x="9386" y="574730"/>
                  </a:lnTo>
                  <a:lnTo>
                    <a:pt x="9209" y="573889"/>
                  </a:lnTo>
                  <a:lnTo>
                    <a:pt x="9024" y="573115"/>
                  </a:lnTo>
                  <a:lnTo>
                    <a:pt x="8824" y="572408"/>
                  </a:lnTo>
                  <a:lnTo>
                    <a:pt x="8625" y="571702"/>
                  </a:lnTo>
                  <a:lnTo>
                    <a:pt x="8411" y="571029"/>
                  </a:lnTo>
                  <a:lnTo>
                    <a:pt x="8189" y="570423"/>
                  </a:lnTo>
                  <a:lnTo>
                    <a:pt x="7967"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9"/>
            <p:cNvSpPr/>
            <p:nvPr/>
          </p:nvSpPr>
          <p:spPr>
            <a:xfrm>
              <a:off x="10673645" y="1504158"/>
              <a:ext cx="55637" cy="742601"/>
            </a:xfrm>
            <a:custGeom>
              <a:avLst/>
              <a:gdLst/>
              <a:ahLst/>
              <a:cxnLst/>
              <a:rect l="l" t="t" r="r" b="b"/>
              <a:pathLst>
                <a:path w="10798" h="613720" extrusionOk="0">
                  <a:moveTo>
                    <a:pt x="5396" y="0"/>
                  </a:moveTo>
                  <a:lnTo>
                    <a:pt x="5115" y="34"/>
                  </a:lnTo>
                  <a:lnTo>
                    <a:pt x="4841" y="135"/>
                  </a:lnTo>
                  <a:lnTo>
                    <a:pt x="4568" y="269"/>
                  </a:lnTo>
                  <a:lnTo>
                    <a:pt x="4302" y="471"/>
                  </a:lnTo>
                  <a:lnTo>
                    <a:pt x="4036" y="740"/>
                  </a:lnTo>
                  <a:lnTo>
                    <a:pt x="3777" y="1043"/>
                  </a:lnTo>
                  <a:lnTo>
                    <a:pt x="3526" y="1413"/>
                  </a:lnTo>
                  <a:lnTo>
                    <a:pt x="3282" y="1850"/>
                  </a:lnTo>
                  <a:lnTo>
                    <a:pt x="3038" y="2321"/>
                  </a:lnTo>
                  <a:lnTo>
                    <a:pt x="2809" y="2826"/>
                  </a:lnTo>
                  <a:lnTo>
                    <a:pt x="2580" y="3398"/>
                  </a:lnTo>
                  <a:lnTo>
                    <a:pt x="2358" y="4003"/>
                  </a:lnTo>
                  <a:lnTo>
                    <a:pt x="2151" y="4643"/>
                  </a:lnTo>
                  <a:lnTo>
                    <a:pt x="1944" y="5349"/>
                  </a:lnTo>
                  <a:lnTo>
                    <a:pt x="1752" y="6089"/>
                  </a:lnTo>
                  <a:lnTo>
                    <a:pt x="1567" y="6863"/>
                  </a:lnTo>
                  <a:lnTo>
                    <a:pt x="1390" y="7670"/>
                  </a:lnTo>
                  <a:lnTo>
                    <a:pt x="1220" y="8511"/>
                  </a:lnTo>
                  <a:lnTo>
                    <a:pt x="1057" y="9420"/>
                  </a:lnTo>
                  <a:lnTo>
                    <a:pt x="910" y="10328"/>
                  </a:lnTo>
                  <a:lnTo>
                    <a:pt x="769" y="11270"/>
                  </a:lnTo>
                  <a:lnTo>
                    <a:pt x="644" y="12245"/>
                  </a:lnTo>
                  <a:lnTo>
                    <a:pt x="525" y="13255"/>
                  </a:lnTo>
                  <a:lnTo>
                    <a:pt x="422" y="14298"/>
                  </a:lnTo>
                  <a:lnTo>
                    <a:pt x="326" y="15340"/>
                  </a:lnTo>
                  <a:lnTo>
                    <a:pt x="237" y="16417"/>
                  </a:lnTo>
                  <a:lnTo>
                    <a:pt x="171" y="17527"/>
                  </a:lnTo>
                  <a:lnTo>
                    <a:pt x="111" y="18671"/>
                  </a:lnTo>
                  <a:lnTo>
                    <a:pt x="60" y="19815"/>
                  </a:lnTo>
                  <a:lnTo>
                    <a:pt x="30" y="20959"/>
                  </a:lnTo>
                  <a:lnTo>
                    <a:pt x="8" y="22136"/>
                  </a:lnTo>
                  <a:lnTo>
                    <a:pt x="1" y="23347"/>
                  </a:lnTo>
                  <a:lnTo>
                    <a:pt x="8" y="24558"/>
                  </a:lnTo>
                  <a:lnTo>
                    <a:pt x="30" y="25736"/>
                  </a:lnTo>
                  <a:lnTo>
                    <a:pt x="60" y="26879"/>
                  </a:lnTo>
                  <a:lnTo>
                    <a:pt x="111" y="28023"/>
                  </a:lnTo>
                  <a:lnTo>
                    <a:pt x="171" y="29167"/>
                  </a:lnTo>
                  <a:lnTo>
                    <a:pt x="237" y="30277"/>
                  </a:lnTo>
                  <a:lnTo>
                    <a:pt x="326" y="31354"/>
                  </a:lnTo>
                  <a:lnTo>
                    <a:pt x="422" y="32397"/>
                  </a:lnTo>
                  <a:lnTo>
                    <a:pt x="525" y="33440"/>
                  </a:lnTo>
                  <a:lnTo>
                    <a:pt x="644" y="34449"/>
                  </a:lnTo>
                  <a:lnTo>
                    <a:pt x="769" y="35424"/>
                  </a:lnTo>
                  <a:lnTo>
                    <a:pt x="910" y="36366"/>
                  </a:lnTo>
                  <a:lnTo>
                    <a:pt x="1057" y="37275"/>
                  </a:lnTo>
                  <a:lnTo>
                    <a:pt x="1220" y="38183"/>
                  </a:lnTo>
                  <a:lnTo>
                    <a:pt x="1390" y="39024"/>
                  </a:lnTo>
                  <a:lnTo>
                    <a:pt x="1567" y="39831"/>
                  </a:lnTo>
                  <a:lnTo>
                    <a:pt x="1752" y="40605"/>
                  </a:lnTo>
                  <a:lnTo>
                    <a:pt x="1944" y="41345"/>
                  </a:lnTo>
                  <a:lnTo>
                    <a:pt x="2151" y="42052"/>
                  </a:lnTo>
                  <a:lnTo>
                    <a:pt x="2358" y="42691"/>
                  </a:lnTo>
                  <a:lnTo>
                    <a:pt x="2580" y="43296"/>
                  </a:lnTo>
                  <a:lnTo>
                    <a:pt x="2809" y="43868"/>
                  </a:lnTo>
                  <a:lnTo>
                    <a:pt x="3038" y="44373"/>
                  </a:lnTo>
                  <a:lnTo>
                    <a:pt x="3282" y="44844"/>
                  </a:lnTo>
                  <a:lnTo>
                    <a:pt x="3526" y="45281"/>
                  </a:lnTo>
                  <a:lnTo>
                    <a:pt x="3777" y="45651"/>
                  </a:lnTo>
                  <a:lnTo>
                    <a:pt x="4036" y="45954"/>
                  </a:lnTo>
                  <a:lnTo>
                    <a:pt x="4302" y="46223"/>
                  </a:lnTo>
                  <a:lnTo>
                    <a:pt x="4568" y="46425"/>
                  </a:lnTo>
                  <a:lnTo>
                    <a:pt x="4841" y="46560"/>
                  </a:lnTo>
                  <a:lnTo>
                    <a:pt x="5115" y="46661"/>
                  </a:lnTo>
                  <a:lnTo>
                    <a:pt x="5396" y="46694"/>
                  </a:lnTo>
                  <a:lnTo>
                    <a:pt x="5676" y="46661"/>
                  </a:lnTo>
                  <a:lnTo>
                    <a:pt x="5950" y="46560"/>
                  </a:lnTo>
                  <a:lnTo>
                    <a:pt x="6216" y="46425"/>
                  </a:lnTo>
                  <a:lnTo>
                    <a:pt x="6482" y="46223"/>
                  </a:lnTo>
                  <a:lnTo>
                    <a:pt x="6741" y="45954"/>
                  </a:lnTo>
                  <a:lnTo>
                    <a:pt x="6999" y="45651"/>
                  </a:lnTo>
                  <a:lnTo>
                    <a:pt x="7251" y="45281"/>
                  </a:lnTo>
                  <a:lnTo>
                    <a:pt x="7494" y="44844"/>
                  </a:lnTo>
                  <a:lnTo>
                    <a:pt x="7731" y="44373"/>
                  </a:lnTo>
                  <a:lnTo>
                    <a:pt x="7967" y="43868"/>
                  </a:lnTo>
                  <a:lnTo>
                    <a:pt x="8189" y="43296"/>
                  </a:lnTo>
                  <a:lnTo>
                    <a:pt x="8411" y="42691"/>
                  </a:lnTo>
                  <a:lnTo>
                    <a:pt x="8625" y="42052"/>
                  </a:lnTo>
                  <a:lnTo>
                    <a:pt x="8825" y="41345"/>
                  </a:lnTo>
                  <a:lnTo>
                    <a:pt x="9024" y="40605"/>
                  </a:lnTo>
                  <a:lnTo>
                    <a:pt x="9209" y="39831"/>
                  </a:lnTo>
                  <a:lnTo>
                    <a:pt x="9386" y="39024"/>
                  </a:lnTo>
                  <a:lnTo>
                    <a:pt x="9556" y="38183"/>
                  </a:lnTo>
                  <a:lnTo>
                    <a:pt x="9719" y="37275"/>
                  </a:lnTo>
                  <a:lnTo>
                    <a:pt x="9874" y="36366"/>
                  </a:lnTo>
                  <a:lnTo>
                    <a:pt x="10015" y="35424"/>
                  </a:lnTo>
                  <a:lnTo>
                    <a:pt x="10140" y="34449"/>
                  </a:lnTo>
                  <a:lnTo>
                    <a:pt x="10258" y="33440"/>
                  </a:lnTo>
                  <a:lnTo>
                    <a:pt x="10369" y="32397"/>
                  </a:lnTo>
                  <a:lnTo>
                    <a:pt x="10465" y="31354"/>
                  </a:lnTo>
                  <a:lnTo>
                    <a:pt x="10554" y="30277"/>
                  </a:lnTo>
                  <a:lnTo>
                    <a:pt x="10628" y="29167"/>
                  </a:lnTo>
                  <a:lnTo>
                    <a:pt x="10687" y="28023"/>
                  </a:lnTo>
                  <a:lnTo>
                    <a:pt x="10731" y="26879"/>
                  </a:lnTo>
                  <a:lnTo>
                    <a:pt x="10768" y="25736"/>
                  </a:lnTo>
                  <a:lnTo>
                    <a:pt x="10791" y="24558"/>
                  </a:lnTo>
                  <a:lnTo>
                    <a:pt x="10798" y="23347"/>
                  </a:lnTo>
                  <a:lnTo>
                    <a:pt x="10791" y="22136"/>
                  </a:lnTo>
                  <a:lnTo>
                    <a:pt x="10768" y="20959"/>
                  </a:lnTo>
                  <a:lnTo>
                    <a:pt x="10731" y="19815"/>
                  </a:lnTo>
                  <a:lnTo>
                    <a:pt x="10687" y="18671"/>
                  </a:lnTo>
                  <a:lnTo>
                    <a:pt x="10628" y="17527"/>
                  </a:lnTo>
                  <a:lnTo>
                    <a:pt x="10554" y="16417"/>
                  </a:lnTo>
                  <a:lnTo>
                    <a:pt x="10465" y="15340"/>
                  </a:lnTo>
                  <a:lnTo>
                    <a:pt x="10369" y="14298"/>
                  </a:lnTo>
                  <a:lnTo>
                    <a:pt x="10258" y="13255"/>
                  </a:lnTo>
                  <a:lnTo>
                    <a:pt x="10140" y="12245"/>
                  </a:lnTo>
                  <a:lnTo>
                    <a:pt x="10015" y="11270"/>
                  </a:lnTo>
                  <a:lnTo>
                    <a:pt x="9874" y="10328"/>
                  </a:lnTo>
                  <a:lnTo>
                    <a:pt x="9719" y="9420"/>
                  </a:lnTo>
                  <a:lnTo>
                    <a:pt x="9556" y="8511"/>
                  </a:lnTo>
                  <a:lnTo>
                    <a:pt x="9386" y="7670"/>
                  </a:lnTo>
                  <a:lnTo>
                    <a:pt x="9209" y="6863"/>
                  </a:lnTo>
                  <a:lnTo>
                    <a:pt x="9024" y="6089"/>
                  </a:lnTo>
                  <a:lnTo>
                    <a:pt x="8825" y="5349"/>
                  </a:lnTo>
                  <a:lnTo>
                    <a:pt x="8625" y="4643"/>
                  </a:lnTo>
                  <a:lnTo>
                    <a:pt x="8411" y="4003"/>
                  </a:lnTo>
                  <a:lnTo>
                    <a:pt x="8189" y="3398"/>
                  </a:lnTo>
                  <a:lnTo>
                    <a:pt x="7967" y="2826"/>
                  </a:lnTo>
                  <a:lnTo>
                    <a:pt x="7731" y="2321"/>
                  </a:lnTo>
                  <a:lnTo>
                    <a:pt x="7494" y="1850"/>
                  </a:lnTo>
                  <a:lnTo>
                    <a:pt x="7251" y="1413"/>
                  </a:lnTo>
                  <a:lnTo>
                    <a:pt x="6999" y="1043"/>
                  </a:lnTo>
                  <a:lnTo>
                    <a:pt x="6741" y="740"/>
                  </a:lnTo>
                  <a:lnTo>
                    <a:pt x="6482" y="471"/>
                  </a:lnTo>
                  <a:lnTo>
                    <a:pt x="6216" y="269"/>
                  </a:lnTo>
                  <a:lnTo>
                    <a:pt x="5950" y="135"/>
                  </a:lnTo>
                  <a:lnTo>
                    <a:pt x="5676" y="34"/>
                  </a:lnTo>
                  <a:lnTo>
                    <a:pt x="5396" y="0"/>
                  </a:lnTo>
                  <a:close/>
                  <a:moveTo>
                    <a:pt x="5396" y="113472"/>
                  </a:moveTo>
                  <a:lnTo>
                    <a:pt x="5115" y="113506"/>
                  </a:lnTo>
                  <a:lnTo>
                    <a:pt x="4841" y="113573"/>
                  </a:lnTo>
                  <a:lnTo>
                    <a:pt x="4568" y="113742"/>
                  </a:lnTo>
                  <a:lnTo>
                    <a:pt x="4302" y="113943"/>
                  </a:lnTo>
                  <a:lnTo>
                    <a:pt x="4036" y="114213"/>
                  </a:lnTo>
                  <a:lnTo>
                    <a:pt x="3777" y="114515"/>
                  </a:lnTo>
                  <a:lnTo>
                    <a:pt x="3526" y="114885"/>
                  </a:lnTo>
                  <a:lnTo>
                    <a:pt x="3282" y="115323"/>
                  </a:lnTo>
                  <a:lnTo>
                    <a:pt x="3038" y="115794"/>
                  </a:lnTo>
                  <a:lnTo>
                    <a:pt x="2809" y="116298"/>
                  </a:lnTo>
                  <a:lnTo>
                    <a:pt x="2580" y="116870"/>
                  </a:lnTo>
                  <a:lnTo>
                    <a:pt x="2358" y="117476"/>
                  </a:lnTo>
                  <a:lnTo>
                    <a:pt x="2151" y="118115"/>
                  </a:lnTo>
                  <a:lnTo>
                    <a:pt x="1944" y="118821"/>
                  </a:lnTo>
                  <a:lnTo>
                    <a:pt x="1752" y="119562"/>
                  </a:lnTo>
                  <a:lnTo>
                    <a:pt x="1567" y="120335"/>
                  </a:lnTo>
                  <a:lnTo>
                    <a:pt x="1390" y="121143"/>
                  </a:lnTo>
                  <a:lnTo>
                    <a:pt x="1220" y="121984"/>
                  </a:lnTo>
                  <a:lnTo>
                    <a:pt x="1057" y="122858"/>
                  </a:lnTo>
                  <a:lnTo>
                    <a:pt x="910" y="123800"/>
                  </a:lnTo>
                  <a:lnTo>
                    <a:pt x="769" y="124742"/>
                  </a:lnTo>
                  <a:lnTo>
                    <a:pt x="644" y="125718"/>
                  </a:lnTo>
                  <a:lnTo>
                    <a:pt x="525" y="126727"/>
                  </a:lnTo>
                  <a:lnTo>
                    <a:pt x="422" y="127736"/>
                  </a:lnTo>
                  <a:lnTo>
                    <a:pt x="326" y="128813"/>
                  </a:lnTo>
                  <a:lnTo>
                    <a:pt x="237" y="129889"/>
                  </a:lnTo>
                  <a:lnTo>
                    <a:pt x="171" y="131000"/>
                  </a:lnTo>
                  <a:lnTo>
                    <a:pt x="111" y="132110"/>
                  </a:lnTo>
                  <a:lnTo>
                    <a:pt x="60" y="133254"/>
                  </a:lnTo>
                  <a:lnTo>
                    <a:pt x="30" y="134431"/>
                  </a:lnTo>
                  <a:lnTo>
                    <a:pt x="8" y="135608"/>
                  </a:lnTo>
                  <a:lnTo>
                    <a:pt x="1" y="136820"/>
                  </a:lnTo>
                  <a:lnTo>
                    <a:pt x="8" y="137997"/>
                  </a:lnTo>
                  <a:lnTo>
                    <a:pt x="30" y="139174"/>
                  </a:lnTo>
                  <a:lnTo>
                    <a:pt x="60" y="140352"/>
                  </a:lnTo>
                  <a:lnTo>
                    <a:pt x="111" y="141496"/>
                  </a:lnTo>
                  <a:lnTo>
                    <a:pt x="171" y="142640"/>
                  </a:lnTo>
                  <a:lnTo>
                    <a:pt x="237" y="143716"/>
                  </a:lnTo>
                  <a:lnTo>
                    <a:pt x="326" y="144826"/>
                  </a:lnTo>
                  <a:lnTo>
                    <a:pt x="422" y="145869"/>
                  </a:lnTo>
                  <a:lnTo>
                    <a:pt x="525" y="146912"/>
                  </a:lnTo>
                  <a:lnTo>
                    <a:pt x="644" y="147921"/>
                  </a:lnTo>
                  <a:lnTo>
                    <a:pt x="769" y="148897"/>
                  </a:lnTo>
                  <a:lnTo>
                    <a:pt x="910" y="149839"/>
                  </a:lnTo>
                  <a:lnTo>
                    <a:pt x="1057" y="150747"/>
                  </a:lnTo>
                  <a:lnTo>
                    <a:pt x="1220" y="151622"/>
                  </a:lnTo>
                  <a:lnTo>
                    <a:pt x="1390" y="152496"/>
                  </a:lnTo>
                  <a:lnTo>
                    <a:pt x="1567" y="153304"/>
                  </a:lnTo>
                  <a:lnTo>
                    <a:pt x="1752" y="154078"/>
                  </a:lnTo>
                  <a:lnTo>
                    <a:pt x="1944" y="154818"/>
                  </a:lnTo>
                  <a:lnTo>
                    <a:pt x="2151" y="155491"/>
                  </a:lnTo>
                  <a:lnTo>
                    <a:pt x="2358" y="156163"/>
                  </a:lnTo>
                  <a:lnTo>
                    <a:pt x="2580" y="156769"/>
                  </a:lnTo>
                  <a:lnTo>
                    <a:pt x="2809" y="157341"/>
                  </a:lnTo>
                  <a:lnTo>
                    <a:pt x="3038" y="157845"/>
                  </a:lnTo>
                  <a:lnTo>
                    <a:pt x="3282" y="158316"/>
                  </a:lnTo>
                  <a:lnTo>
                    <a:pt x="3526" y="158720"/>
                  </a:lnTo>
                  <a:lnTo>
                    <a:pt x="3777" y="159090"/>
                  </a:lnTo>
                  <a:lnTo>
                    <a:pt x="4036" y="159427"/>
                  </a:lnTo>
                  <a:lnTo>
                    <a:pt x="4302" y="159696"/>
                  </a:lnTo>
                  <a:lnTo>
                    <a:pt x="4568" y="159898"/>
                  </a:lnTo>
                  <a:lnTo>
                    <a:pt x="4841" y="160032"/>
                  </a:lnTo>
                  <a:lnTo>
                    <a:pt x="5115" y="160133"/>
                  </a:lnTo>
                  <a:lnTo>
                    <a:pt x="5396" y="160167"/>
                  </a:lnTo>
                  <a:lnTo>
                    <a:pt x="5676" y="160133"/>
                  </a:lnTo>
                  <a:lnTo>
                    <a:pt x="5950" y="160032"/>
                  </a:lnTo>
                  <a:lnTo>
                    <a:pt x="6216" y="159898"/>
                  </a:lnTo>
                  <a:lnTo>
                    <a:pt x="6482" y="159696"/>
                  </a:lnTo>
                  <a:lnTo>
                    <a:pt x="6741" y="159427"/>
                  </a:lnTo>
                  <a:lnTo>
                    <a:pt x="6999" y="159090"/>
                  </a:lnTo>
                  <a:lnTo>
                    <a:pt x="7251" y="158720"/>
                  </a:lnTo>
                  <a:lnTo>
                    <a:pt x="7494" y="158316"/>
                  </a:lnTo>
                  <a:lnTo>
                    <a:pt x="7731" y="157845"/>
                  </a:lnTo>
                  <a:lnTo>
                    <a:pt x="7967" y="157341"/>
                  </a:lnTo>
                  <a:lnTo>
                    <a:pt x="8189" y="156769"/>
                  </a:lnTo>
                  <a:lnTo>
                    <a:pt x="8411" y="156163"/>
                  </a:lnTo>
                  <a:lnTo>
                    <a:pt x="8625" y="155491"/>
                  </a:lnTo>
                  <a:lnTo>
                    <a:pt x="8825" y="154818"/>
                  </a:lnTo>
                  <a:lnTo>
                    <a:pt x="9024" y="154078"/>
                  </a:lnTo>
                  <a:lnTo>
                    <a:pt x="9209" y="153304"/>
                  </a:lnTo>
                  <a:lnTo>
                    <a:pt x="9386" y="152496"/>
                  </a:lnTo>
                  <a:lnTo>
                    <a:pt x="9556" y="151622"/>
                  </a:lnTo>
                  <a:lnTo>
                    <a:pt x="9719" y="150747"/>
                  </a:lnTo>
                  <a:lnTo>
                    <a:pt x="9874" y="149839"/>
                  </a:lnTo>
                  <a:lnTo>
                    <a:pt x="10015" y="148897"/>
                  </a:lnTo>
                  <a:lnTo>
                    <a:pt x="10140" y="147921"/>
                  </a:lnTo>
                  <a:lnTo>
                    <a:pt x="10258" y="146912"/>
                  </a:lnTo>
                  <a:lnTo>
                    <a:pt x="10369" y="145869"/>
                  </a:lnTo>
                  <a:lnTo>
                    <a:pt x="10465" y="144826"/>
                  </a:lnTo>
                  <a:lnTo>
                    <a:pt x="10554" y="143716"/>
                  </a:lnTo>
                  <a:lnTo>
                    <a:pt x="10628" y="142640"/>
                  </a:lnTo>
                  <a:lnTo>
                    <a:pt x="10687" y="141496"/>
                  </a:lnTo>
                  <a:lnTo>
                    <a:pt x="10731" y="140352"/>
                  </a:lnTo>
                  <a:lnTo>
                    <a:pt x="10768" y="139174"/>
                  </a:lnTo>
                  <a:lnTo>
                    <a:pt x="10791" y="137997"/>
                  </a:lnTo>
                  <a:lnTo>
                    <a:pt x="10798" y="136820"/>
                  </a:lnTo>
                  <a:lnTo>
                    <a:pt x="10791" y="135608"/>
                  </a:lnTo>
                  <a:lnTo>
                    <a:pt x="10768" y="134431"/>
                  </a:lnTo>
                  <a:lnTo>
                    <a:pt x="10731" y="133254"/>
                  </a:lnTo>
                  <a:lnTo>
                    <a:pt x="10687" y="132110"/>
                  </a:lnTo>
                  <a:lnTo>
                    <a:pt x="10628" y="131000"/>
                  </a:lnTo>
                  <a:lnTo>
                    <a:pt x="10554" y="129889"/>
                  </a:lnTo>
                  <a:lnTo>
                    <a:pt x="10465" y="128813"/>
                  </a:lnTo>
                  <a:lnTo>
                    <a:pt x="10369" y="127736"/>
                  </a:lnTo>
                  <a:lnTo>
                    <a:pt x="10258" y="126727"/>
                  </a:lnTo>
                  <a:lnTo>
                    <a:pt x="10140" y="125718"/>
                  </a:lnTo>
                  <a:lnTo>
                    <a:pt x="10015" y="124742"/>
                  </a:lnTo>
                  <a:lnTo>
                    <a:pt x="9874" y="123800"/>
                  </a:lnTo>
                  <a:lnTo>
                    <a:pt x="9719" y="122858"/>
                  </a:lnTo>
                  <a:lnTo>
                    <a:pt x="9556" y="121984"/>
                  </a:lnTo>
                  <a:lnTo>
                    <a:pt x="9386" y="121143"/>
                  </a:lnTo>
                  <a:lnTo>
                    <a:pt x="9209" y="120335"/>
                  </a:lnTo>
                  <a:lnTo>
                    <a:pt x="9024" y="119562"/>
                  </a:lnTo>
                  <a:lnTo>
                    <a:pt x="8825" y="118821"/>
                  </a:lnTo>
                  <a:lnTo>
                    <a:pt x="8625" y="118115"/>
                  </a:lnTo>
                  <a:lnTo>
                    <a:pt x="8411" y="117476"/>
                  </a:lnTo>
                  <a:lnTo>
                    <a:pt x="8189" y="116870"/>
                  </a:lnTo>
                  <a:lnTo>
                    <a:pt x="7967" y="116298"/>
                  </a:lnTo>
                  <a:lnTo>
                    <a:pt x="7731" y="115794"/>
                  </a:lnTo>
                  <a:lnTo>
                    <a:pt x="7494" y="115323"/>
                  </a:lnTo>
                  <a:lnTo>
                    <a:pt x="7251" y="114885"/>
                  </a:lnTo>
                  <a:lnTo>
                    <a:pt x="6999" y="114515"/>
                  </a:lnTo>
                  <a:lnTo>
                    <a:pt x="6741" y="114213"/>
                  </a:lnTo>
                  <a:lnTo>
                    <a:pt x="6482" y="113943"/>
                  </a:lnTo>
                  <a:lnTo>
                    <a:pt x="6216" y="113742"/>
                  </a:lnTo>
                  <a:lnTo>
                    <a:pt x="5950" y="113573"/>
                  </a:lnTo>
                  <a:lnTo>
                    <a:pt x="5676" y="113506"/>
                  </a:lnTo>
                  <a:lnTo>
                    <a:pt x="5396" y="113472"/>
                  </a:lnTo>
                  <a:close/>
                  <a:moveTo>
                    <a:pt x="5115" y="226945"/>
                  </a:moveTo>
                  <a:lnTo>
                    <a:pt x="4841" y="227046"/>
                  </a:lnTo>
                  <a:lnTo>
                    <a:pt x="4568" y="227214"/>
                  </a:lnTo>
                  <a:lnTo>
                    <a:pt x="4302" y="227416"/>
                  </a:lnTo>
                  <a:lnTo>
                    <a:pt x="4036" y="227651"/>
                  </a:lnTo>
                  <a:lnTo>
                    <a:pt x="3777" y="227988"/>
                  </a:lnTo>
                  <a:lnTo>
                    <a:pt x="3526" y="228358"/>
                  </a:lnTo>
                  <a:lnTo>
                    <a:pt x="3282" y="228761"/>
                  </a:lnTo>
                  <a:lnTo>
                    <a:pt x="3038" y="229232"/>
                  </a:lnTo>
                  <a:lnTo>
                    <a:pt x="2809" y="229771"/>
                  </a:lnTo>
                  <a:lnTo>
                    <a:pt x="2580" y="230309"/>
                  </a:lnTo>
                  <a:lnTo>
                    <a:pt x="2358" y="230915"/>
                  </a:lnTo>
                  <a:lnTo>
                    <a:pt x="2151" y="231587"/>
                  </a:lnTo>
                  <a:lnTo>
                    <a:pt x="1944" y="232260"/>
                  </a:lnTo>
                  <a:lnTo>
                    <a:pt x="1752" y="233000"/>
                  </a:lnTo>
                  <a:lnTo>
                    <a:pt x="1567" y="233774"/>
                  </a:lnTo>
                  <a:lnTo>
                    <a:pt x="1390" y="234581"/>
                  </a:lnTo>
                  <a:lnTo>
                    <a:pt x="1220" y="235422"/>
                  </a:lnTo>
                  <a:lnTo>
                    <a:pt x="1057" y="236331"/>
                  </a:lnTo>
                  <a:lnTo>
                    <a:pt x="910" y="237239"/>
                  </a:lnTo>
                  <a:lnTo>
                    <a:pt x="769" y="238181"/>
                  </a:lnTo>
                  <a:lnTo>
                    <a:pt x="644" y="239157"/>
                  </a:lnTo>
                  <a:lnTo>
                    <a:pt x="525" y="240166"/>
                  </a:lnTo>
                  <a:lnTo>
                    <a:pt x="422" y="241209"/>
                  </a:lnTo>
                  <a:lnTo>
                    <a:pt x="326" y="242252"/>
                  </a:lnTo>
                  <a:lnTo>
                    <a:pt x="237" y="243328"/>
                  </a:lnTo>
                  <a:lnTo>
                    <a:pt x="171" y="244438"/>
                  </a:lnTo>
                  <a:lnTo>
                    <a:pt x="111" y="245582"/>
                  </a:lnTo>
                  <a:lnTo>
                    <a:pt x="60" y="246726"/>
                  </a:lnTo>
                  <a:lnTo>
                    <a:pt x="30" y="247903"/>
                  </a:lnTo>
                  <a:lnTo>
                    <a:pt x="8" y="249081"/>
                  </a:lnTo>
                  <a:lnTo>
                    <a:pt x="1" y="250258"/>
                  </a:lnTo>
                  <a:lnTo>
                    <a:pt x="8" y="251469"/>
                  </a:lnTo>
                  <a:lnTo>
                    <a:pt x="30" y="252647"/>
                  </a:lnTo>
                  <a:lnTo>
                    <a:pt x="60" y="253824"/>
                  </a:lnTo>
                  <a:lnTo>
                    <a:pt x="111" y="254968"/>
                  </a:lnTo>
                  <a:lnTo>
                    <a:pt x="171" y="256078"/>
                  </a:lnTo>
                  <a:lnTo>
                    <a:pt x="237" y="257188"/>
                  </a:lnTo>
                  <a:lnTo>
                    <a:pt x="326" y="258265"/>
                  </a:lnTo>
                  <a:lnTo>
                    <a:pt x="422" y="259341"/>
                  </a:lnTo>
                  <a:lnTo>
                    <a:pt x="525" y="260384"/>
                  </a:lnTo>
                  <a:lnTo>
                    <a:pt x="644" y="261360"/>
                  </a:lnTo>
                  <a:lnTo>
                    <a:pt x="769" y="262336"/>
                  </a:lnTo>
                  <a:lnTo>
                    <a:pt x="910" y="263311"/>
                  </a:lnTo>
                  <a:lnTo>
                    <a:pt x="1057" y="264220"/>
                  </a:lnTo>
                  <a:lnTo>
                    <a:pt x="1220" y="265094"/>
                  </a:lnTo>
                  <a:lnTo>
                    <a:pt x="1390" y="265935"/>
                  </a:lnTo>
                  <a:lnTo>
                    <a:pt x="1567" y="266743"/>
                  </a:lnTo>
                  <a:lnTo>
                    <a:pt x="1752" y="267516"/>
                  </a:lnTo>
                  <a:lnTo>
                    <a:pt x="1944" y="268256"/>
                  </a:lnTo>
                  <a:lnTo>
                    <a:pt x="2151" y="268963"/>
                  </a:lnTo>
                  <a:lnTo>
                    <a:pt x="2358" y="269602"/>
                  </a:lnTo>
                  <a:lnTo>
                    <a:pt x="2580" y="270208"/>
                  </a:lnTo>
                  <a:lnTo>
                    <a:pt x="2809" y="270780"/>
                  </a:lnTo>
                  <a:lnTo>
                    <a:pt x="3038" y="271318"/>
                  </a:lnTo>
                  <a:lnTo>
                    <a:pt x="3282" y="271789"/>
                  </a:lnTo>
                  <a:lnTo>
                    <a:pt x="3526" y="272193"/>
                  </a:lnTo>
                  <a:lnTo>
                    <a:pt x="3777" y="272563"/>
                  </a:lnTo>
                  <a:lnTo>
                    <a:pt x="4036" y="272865"/>
                  </a:lnTo>
                  <a:lnTo>
                    <a:pt x="4302" y="273134"/>
                  </a:lnTo>
                  <a:lnTo>
                    <a:pt x="4568" y="273336"/>
                  </a:lnTo>
                  <a:lnTo>
                    <a:pt x="4841" y="273505"/>
                  </a:lnTo>
                  <a:lnTo>
                    <a:pt x="5115" y="273572"/>
                  </a:lnTo>
                  <a:lnTo>
                    <a:pt x="5396" y="273605"/>
                  </a:lnTo>
                  <a:lnTo>
                    <a:pt x="5676" y="273572"/>
                  </a:lnTo>
                  <a:lnTo>
                    <a:pt x="5950" y="273505"/>
                  </a:lnTo>
                  <a:lnTo>
                    <a:pt x="6216" y="273336"/>
                  </a:lnTo>
                  <a:lnTo>
                    <a:pt x="6482" y="273134"/>
                  </a:lnTo>
                  <a:lnTo>
                    <a:pt x="6741" y="272865"/>
                  </a:lnTo>
                  <a:lnTo>
                    <a:pt x="6999" y="272563"/>
                  </a:lnTo>
                  <a:lnTo>
                    <a:pt x="7251" y="272193"/>
                  </a:lnTo>
                  <a:lnTo>
                    <a:pt x="7494" y="271789"/>
                  </a:lnTo>
                  <a:lnTo>
                    <a:pt x="7731" y="271318"/>
                  </a:lnTo>
                  <a:lnTo>
                    <a:pt x="7967" y="270780"/>
                  </a:lnTo>
                  <a:lnTo>
                    <a:pt x="8189" y="270208"/>
                  </a:lnTo>
                  <a:lnTo>
                    <a:pt x="8411" y="269602"/>
                  </a:lnTo>
                  <a:lnTo>
                    <a:pt x="8625" y="268963"/>
                  </a:lnTo>
                  <a:lnTo>
                    <a:pt x="8825" y="268256"/>
                  </a:lnTo>
                  <a:lnTo>
                    <a:pt x="9024" y="267516"/>
                  </a:lnTo>
                  <a:lnTo>
                    <a:pt x="9209" y="266743"/>
                  </a:lnTo>
                  <a:lnTo>
                    <a:pt x="9386" y="265935"/>
                  </a:lnTo>
                  <a:lnTo>
                    <a:pt x="9556" y="265094"/>
                  </a:lnTo>
                  <a:lnTo>
                    <a:pt x="9719" y="264220"/>
                  </a:lnTo>
                  <a:lnTo>
                    <a:pt x="9874" y="263311"/>
                  </a:lnTo>
                  <a:lnTo>
                    <a:pt x="10015" y="262336"/>
                  </a:lnTo>
                  <a:lnTo>
                    <a:pt x="10140" y="261360"/>
                  </a:lnTo>
                  <a:lnTo>
                    <a:pt x="10258" y="260384"/>
                  </a:lnTo>
                  <a:lnTo>
                    <a:pt x="10369" y="259341"/>
                  </a:lnTo>
                  <a:lnTo>
                    <a:pt x="10465" y="258265"/>
                  </a:lnTo>
                  <a:lnTo>
                    <a:pt x="10554" y="257188"/>
                  </a:lnTo>
                  <a:lnTo>
                    <a:pt x="10628" y="256078"/>
                  </a:lnTo>
                  <a:lnTo>
                    <a:pt x="10687" y="254968"/>
                  </a:lnTo>
                  <a:lnTo>
                    <a:pt x="10731" y="253824"/>
                  </a:lnTo>
                  <a:lnTo>
                    <a:pt x="10768" y="252647"/>
                  </a:lnTo>
                  <a:lnTo>
                    <a:pt x="10791" y="251469"/>
                  </a:lnTo>
                  <a:lnTo>
                    <a:pt x="10798" y="250258"/>
                  </a:lnTo>
                  <a:lnTo>
                    <a:pt x="10791" y="249081"/>
                  </a:lnTo>
                  <a:lnTo>
                    <a:pt x="10768" y="247903"/>
                  </a:lnTo>
                  <a:lnTo>
                    <a:pt x="10731" y="246726"/>
                  </a:lnTo>
                  <a:lnTo>
                    <a:pt x="10687" y="245582"/>
                  </a:lnTo>
                  <a:lnTo>
                    <a:pt x="10628" y="244438"/>
                  </a:lnTo>
                  <a:lnTo>
                    <a:pt x="10554" y="243328"/>
                  </a:lnTo>
                  <a:lnTo>
                    <a:pt x="10465" y="242252"/>
                  </a:lnTo>
                  <a:lnTo>
                    <a:pt x="10369" y="241209"/>
                  </a:lnTo>
                  <a:lnTo>
                    <a:pt x="10258" y="240166"/>
                  </a:lnTo>
                  <a:lnTo>
                    <a:pt x="10140" y="239157"/>
                  </a:lnTo>
                  <a:lnTo>
                    <a:pt x="10015" y="238181"/>
                  </a:lnTo>
                  <a:lnTo>
                    <a:pt x="9874" y="237239"/>
                  </a:lnTo>
                  <a:lnTo>
                    <a:pt x="9719" y="236331"/>
                  </a:lnTo>
                  <a:lnTo>
                    <a:pt x="9556" y="235422"/>
                  </a:lnTo>
                  <a:lnTo>
                    <a:pt x="9386" y="234581"/>
                  </a:lnTo>
                  <a:lnTo>
                    <a:pt x="9209" y="233774"/>
                  </a:lnTo>
                  <a:lnTo>
                    <a:pt x="9024" y="233000"/>
                  </a:lnTo>
                  <a:lnTo>
                    <a:pt x="8825" y="232260"/>
                  </a:lnTo>
                  <a:lnTo>
                    <a:pt x="8625" y="231587"/>
                  </a:lnTo>
                  <a:lnTo>
                    <a:pt x="8411" y="230915"/>
                  </a:lnTo>
                  <a:lnTo>
                    <a:pt x="8189" y="230309"/>
                  </a:lnTo>
                  <a:lnTo>
                    <a:pt x="7967" y="229771"/>
                  </a:lnTo>
                  <a:lnTo>
                    <a:pt x="7731" y="229232"/>
                  </a:lnTo>
                  <a:lnTo>
                    <a:pt x="7494" y="228761"/>
                  </a:lnTo>
                  <a:lnTo>
                    <a:pt x="7251" y="228358"/>
                  </a:lnTo>
                  <a:lnTo>
                    <a:pt x="6999" y="227988"/>
                  </a:lnTo>
                  <a:lnTo>
                    <a:pt x="6741" y="227651"/>
                  </a:lnTo>
                  <a:lnTo>
                    <a:pt x="6482" y="227416"/>
                  </a:lnTo>
                  <a:lnTo>
                    <a:pt x="6216" y="227214"/>
                  </a:lnTo>
                  <a:lnTo>
                    <a:pt x="5950" y="227046"/>
                  </a:lnTo>
                  <a:lnTo>
                    <a:pt x="5676" y="226945"/>
                  </a:lnTo>
                  <a:close/>
                  <a:moveTo>
                    <a:pt x="5115" y="340384"/>
                  </a:moveTo>
                  <a:lnTo>
                    <a:pt x="4841" y="340485"/>
                  </a:lnTo>
                  <a:lnTo>
                    <a:pt x="4568" y="340653"/>
                  </a:lnTo>
                  <a:lnTo>
                    <a:pt x="4302" y="340855"/>
                  </a:lnTo>
                  <a:lnTo>
                    <a:pt x="4036" y="341124"/>
                  </a:lnTo>
                  <a:lnTo>
                    <a:pt x="3777" y="341426"/>
                  </a:lnTo>
                  <a:lnTo>
                    <a:pt x="3526" y="341797"/>
                  </a:lnTo>
                  <a:lnTo>
                    <a:pt x="3282" y="342200"/>
                  </a:lnTo>
                  <a:lnTo>
                    <a:pt x="3038" y="342671"/>
                  </a:lnTo>
                  <a:lnTo>
                    <a:pt x="2809" y="343209"/>
                  </a:lnTo>
                  <a:lnTo>
                    <a:pt x="2580" y="343748"/>
                  </a:lnTo>
                  <a:lnTo>
                    <a:pt x="2358" y="344387"/>
                  </a:lnTo>
                  <a:lnTo>
                    <a:pt x="2151" y="345026"/>
                  </a:lnTo>
                  <a:lnTo>
                    <a:pt x="1944" y="345733"/>
                  </a:lnTo>
                  <a:lnTo>
                    <a:pt x="1752" y="346439"/>
                  </a:lnTo>
                  <a:lnTo>
                    <a:pt x="1567" y="347213"/>
                  </a:lnTo>
                  <a:lnTo>
                    <a:pt x="1390" y="348054"/>
                  </a:lnTo>
                  <a:lnTo>
                    <a:pt x="1220" y="348895"/>
                  </a:lnTo>
                  <a:lnTo>
                    <a:pt x="1057" y="349770"/>
                  </a:lnTo>
                  <a:lnTo>
                    <a:pt x="910" y="350678"/>
                  </a:lnTo>
                  <a:lnTo>
                    <a:pt x="769" y="351620"/>
                  </a:lnTo>
                  <a:lnTo>
                    <a:pt x="644" y="352595"/>
                  </a:lnTo>
                  <a:lnTo>
                    <a:pt x="525" y="353605"/>
                  </a:lnTo>
                  <a:lnTo>
                    <a:pt x="422" y="354648"/>
                  </a:lnTo>
                  <a:lnTo>
                    <a:pt x="326" y="355724"/>
                  </a:lnTo>
                  <a:lnTo>
                    <a:pt x="237" y="356801"/>
                  </a:lnTo>
                  <a:lnTo>
                    <a:pt x="171" y="357911"/>
                  </a:lnTo>
                  <a:lnTo>
                    <a:pt x="111" y="359021"/>
                  </a:lnTo>
                  <a:lnTo>
                    <a:pt x="60" y="360165"/>
                  </a:lnTo>
                  <a:lnTo>
                    <a:pt x="30" y="361342"/>
                  </a:lnTo>
                  <a:lnTo>
                    <a:pt x="8" y="362520"/>
                  </a:lnTo>
                  <a:lnTo>
                    <a:pt x="1" y="363697"/>
                  </a:lnTo>
                  <a:lnTo>
                    <a:pt x="8" y="364908"/>
                  </a:lnTo>
                  <a:lnTo>
                    <a:pt x="30" y="366086"/>
                  </a:lnTo>
                  <a:lnTo>
                    <a:pt x="60" y="367263"/>
                  </a:lnTo>
                  <a:lnTo>
                    <a:pt x="111" y="368407"/>
                  </a:lnTo>
                  <a:lnTo>
                    <a:pt x="171" y="369517"/>
                  </a:lnTo>
                  <a:lnTo>
                    <a:pt x="237" y="370627"/>
                  </a:lnTo>
                  <a:lnTo>
                    <a:pt x="326" y="371704"/>
                  </a:lnTo>
                  <a:lnTo>
                    <a:pt x="422" y="372780"/>
                  </a:lnTo>
                  <a:lnTo>
                    <a:pt x="525" y="373823"/>
                  </a:lnTo>
                  <a:lnTo>
                    <a:pt x="644" y="374799"/>
                  </a:lnTo>
                  <a:lnTo>
                    <a:pt x="769" y="375808"/>
                  </a:lnTo>
                  <a:lnTo>
                    <a:pt x="910" y="376750"/>
                  </a:lnTo>
                  <a:lnTo>
                    <a:pt x="1057" y="377658"/>
                  </a:lnTo>
                  <a:lnTo>
                    <a:pt x="1220" y="378533"/>
                  </a:lnTo>
                  <a:lnTo>
                    <a:pt x="1390" y="379374"/>
                  </a:lnTo>
                  <a:lnTo>
                    <a:pt x="1567" y="380215"/>
                  </a:lnTo>
                  <a:lnTo>
                    <a:pt x="1752" y="380989"/>
                  </a:lnTo>
                  <a:lnTo>
                    <a:pt x="1944" y="381695"/>
                  </a:lnTo>
                  <a:lnTo>
                    <a:pt x="2151" y="382402"/>
                  </a:lnTo>
                  <a:lnTo>
                    <a:pt x="2358" y="383041"/>
                  </a:lnTo>
                  <a:lnTo>
                    <a:pt x="2580" y="383680"/>
                  </a:lnTo>
                  <a:lnTo>
                    <a:pt x="2809" y="384218"/>
                  </a:lnTo>
                  <a:lnTo>
                    <a:pt x="3038" y="384757"/>
                  </a:lnTo>
                  <a:lnTo>
                    <a:pt x="3282" y="385228"/>
                  </a:lnTo>
                  <a:lnTo>
                    <a:pt x="3526" y="385631"/>
                  </a:lnTo>
                  <a:lnTo>
                    <a:pt x="3777" y="386001"/>
                  </a:lnTo>
                  <a:lnTo>
                    <a:pt x="4036" y="386304"/>
                  </a:lnTo>
                  <a:lnTo>
                    <a:pt x="4302" y="386573"/>
                  </a:lnTo>
                  <a:lnTo>
                    <a:pt x="4568" y="386775"/>
                  </a:lnTo>
                  <a:lnTo>
                    <a:pt x="4841" y="386943"/>
                  </a:lnTo>
                  <a:lnTo>
                    <a:pt x="5115" y="387044"/>
                  </a:lnTo>
                  <a:lnTo>
                    <a:pt x="5676" y="387044"/>
                  </a:lnTo>
                  <a:lnTo>
                    <a:pt x="5950" y="386943"/>
                  </a:lnTo>
                  <a:lnTo>
                    <a:pt x="6216" y="386775"/>
                  </a:lnTo>
                  <a:lnTo>
                    <a:pt x="6482" y="386573"/>
                  </a:lnTo>
                  <a:lnTo>
                    <a:pt x="6741" y="386304"/>
                  </a:lnTo>
                  <a:lnTo>
                    <a:pt x="6999" y="386001"/>
                  </a:lnTo>
                  <a:lnTo>
                    <a:pt x="7251" y="385631"/>
                  </a:lnTo>
                  <a:lnTo>
                    <a:pt x="7494" y="385228"/>
                  </a:lnTo>
                  <a:lnTo>
                    <a:pt x="7731" y="384757"/>
                  </a:lnTo>
                  <a:lnTo>
                    <a:pt x="7967" y="384218"/>
                  </a:lnTo>
                  <a:lnTo>
                    <a:pt x="8189" y="383680"/>
                  </a:lnTo>
                  <a:lnTo>
                    <a:pt x="8411" y="383041"/>
                  </a:lnTo>
                  <a:lnTo>
                    <a:pt x="8625" y="382402"/>
                  </a:lnTo>
                  <a:lnTo>
                    <a:pt x="8825" y="381695"/>
                  </a:lnTo>
                  <a:lnTo>
                    <a:pt x="9024" y="380989"/>
                  </a:lnTo>
                  <a:lnTo>
                    <a:pt x="9209" y="380215"/>
                  </a:lnTo>
                  <a:lnTo>
                    <a:pt x="9386" y="379374"/>
                  </a:lnTo>
                  <a:lnTo>
                    <a:pt x="9556" y="378533"/>
                  </a:lnTo>
                  <a:lnTo>
                    <a:pt x="9719" y="377658"/>
                  </a:lnTo>
                  <a:lnTo>
                    <a:pt x="9874" y="376750"/>
                  </a:lnTo>
                  <a:lnTo>
                    <a:pt x="10015" y="375808"/>
                  </a:lnTo>
                  <a:lnTo>
                    <a:pt x="10140" y="374799"/>
                  </a:lnTo>
                  <a:lnTo>
                    <a:pt x="10258" y="373823"/>
                  </a:lnTo>
                  <a:lnTo>
                    <a:pt x="10369" y="372780"/>
                  </a:lnTo>
                  <a:lnTo>
                    <a:pt x="10465" y="371704"/>
                  </a:lnTo>
                  <a:lnTo>
                    <a:pt x="10554" y="370627"/>
                  </a:lnTo>
                  <a:lnTo>
                    <a:pt x="10628" y="369517"/>
                  </a:lnTo>
                  <a:lnTo>
                    <a:pt x="10687" y="368407"/>
                  </a:lnTo>
                  <a:lnTo>
                    <a:pt x="10731" y="367263"/>
                  </a:lnTo>
                  <a:lnTo>
                    <a:pt x="10768" y="366086"/>
                  </a:lnTo>
                  <a:lnTo>
                    <a:pt x="10791" y="364908"/>
                  </a:lnTo>
                  <a:lnTo>
                    <a:pt x="10798" y="363697"/>
                  </a:lnTo>
                  <a:lnTo>
                    <a:pt x="10791" y="362520"/>
                  </a:lnTo>
                  <a:lnTo>
                    <a:pt x="10768" y="361342"/>
                  </a:lnTo>
                  <a:lnTo>
                    <a:pt x="10731" y="360165"/>
                  </a:lnTo>
                  <a:lnTo>
                    <a:pt x="10687" y="359021"/>
                  </a:lnTo>
                  <a:lnTo>
                    <a:pt x="10628" y="357911"/>
                  </a:lnTo>
                  <a:lnTo>
                    <a:pt x="10554" y="356801"/>
                  </a:lnTo>
                  <a:lnTo>
                    <a:pt x="10465" y="355724"/>
                  </a:lnTo>
                  <a:lnTo>
                    <a:pt x="10369" y="354648"/>
                  </a:lnTo>
                  <a:lnTo>
                    <a:pt x="10258" y="353605"/>
                  </a:lnTo>
                  <a:lnTo>
                    <a:pt x="10140" y="352595"/>
                  </a:lnTo>
                  <a:lnTo>
                    <a:pt x="10015" y="351620"/>
                  </a:lnTo>
                  <a:lnTo>
                    <a:pt x="9874" y="350678"/>
                  </a:lnTo>
                  <a:lnTo>
                    <a:pt x="9719" y="349770"/>
                  </a:lnTo>
                  <a:lnTo>
                    <a:pt x="9556" y="348895"/>
                  </a:lnTo>
                  <a:lnTo>
                    <a:pt x="9386" y="348054"/>
                  </a:lnTo>
                  <a:lnTo>
                    <a:pt x="9209" y="347213"/>
                  </a:lnTo>
                  <a:lnTo>
                    <a:pt x="9024" y="346439"/>
                  </a:lnTo>
                  <a:lnTo>
                    <a:pt x="8825" y="345733"/>
                  </a:lnTo>
                  <a:lnTo>
                    <a:pt x="8625" y="345026"/>
                  </a:lnTo>
                  <a:lnTo>
                    <a:pt x="8411" y="344387"/>
                  </a:lnTo>
                  <a:lnTo>
                    <a:pt x="8189" y="343748"/>
                  </a:lnTo>
                  <a:lnTo>
                    <a:pt x="7967" y="343209"/>
                  </a:lnTo>
                  <a:lnTo>
                    <a:pt x="7731" y="342671"/>
                  </a:lnTo>
                  <a:lnTo>
                    <a:pt x="7494" y="342200"/>
                  </a:lnTo>
                  <a:lnTo>
                    <a:pt x="7251" y="341797"/>
                  </a:lnTo>
                  <a:lnTo>
                    <a:pt x="6999" y="341426"/>
                  </a:lnTo>
                  <a:lnTo>
                    <a:pt x="6741" y="341124"/>
                  </a:lnTo>
                  <a:lnTo>
                    <a:pt x="6482" y="340855"/>
                  </a:lnTo>
                  <a:lnTo>
                    <a:pt x="6216" y="340653"/>
                  </a:lnTo>
                  <a:lnTo>
                    <a:pt x="5950" y="340485"/>
                  </a:lnTo>
                  <a:lnTo>
                    <a:pt x="5676" y="340384"/>
                  </a:lnTo>
                  <a:close/>
                  <a:moveTo>
                    <a:pt x="5396" y="453822"/>
                  </a:moveTo>
                  <a:lnTo>
                    <a:pt x="5115" y="453856"/>
                  </a:lnTo>
                  <a:lnTo>
                    <a:pt x="4841" y="453957"/>
                  </a:lnTo>
                  <a:lnTo>
                    <a:pt x="4568" y="454092"/>
                  </a:lnTo>
                  <a:lnTo>
                    <a:pt x="4302" y="454293"/>
                  </a:lnTo>
                  <a:lnTo>
                    <a:pt x="4036" y="454562"/>
                  </a:lnTo>
                  <a:lnTo>
                    <a:pt x="3777" y="454865"/>
                  </a:lnTo>
                  <a:lnTo>
                    <a:pt x="3526" y="455235"/>
                  </a:lnTo>
                  <a:lnTo>
                    <a:pt x="3282" y="455639"/>
                  </a:lnTo>
                  <a:lnTo>
                    <a:pt x="3038" y="456110"/>
                  </a:lnTo>
                  <a:lnTo>
                    <a:pt x="2809" y="456615"/>
                  </a:lnTo>
                  <a:lnTo>
                    <a:pt x="2580" y="457153"/>
                  </a:lnTo>
                  <a:lnTo>
                    <a:pt x="2358" y="457758"/>
                  </a:lnTo>
                  <a:lnTo>
                    <a:pt x="2151" y="458398"/>
                  </a:lnTo>
                  <a:lnTo>
                    <a:pt x="1944" y="459070"/>
                  </a:lnTo>
                  <a:lnTo>
                    <a:pt x="1752" y="459811"/>
                  </a:lnTo>
                  <a:lnTo>
                    <a:pt x="1567" y="460551"/>
                  </a:lnTo>
                  <a:lnTo>
                    <a:pt x="1390" y="461358"/>
                  </a:lnTo>
                  <a:lnTo>
                    <a:pt x="1220" y="462199"/>
                  </a:lnTo>
                  <a:lnTo>
                    <a:pt x="1057" y="463074"/>
                  </a:lnTo>
                  <a:lnTo>
                    <a:pt x="910" y="463982"/>
                  </a:lnTo>
                  <a:lnTo>
                    <a:pt x="769" y="464924"/>
                  </a:lnTo>
                  <a:lnTo>
                    <a:pt x="644" y="465900"/>
                  </a:lnTo>
                  <a:lnTo>
                    <a:pt x="525" y="466875"/>
                  </a:lnTo>
                  <a:lnTo>
                    <a:pt x="422" y="467918"/>
                  </a:lnTo>
                  <a:lnTo>
                    <a:pt x="326" y="468961"/>
                  </a:lnTo>
                  <a:lnTo>
                    <a:pt x="237" y="470038"/>
                  </a:lnTo>
                  <a:lnTo>
                    <a:pt x="171" y="471148"/>
                  </a:lnTo>
                  <a:lnTo>
                    <a:pt x="111" y="472258"/>
                  </a:lnTo>
                  <a:lnTo>
                    <a:pt x="60" y="473402"/>
                  </a:lnTo>
                  <a:lnTo>
                    <a:pt x="30" y="474579"/>
                  </a:lnTo>
                  <a:lnTo>
                    <a:pt x="8" y="475757"/>
                  </a:lnTo>
                  <a:lnTo>
                    <a:pt x="1" y="476934"/>
                  </a:lnTo>
                  <a:lnTo>
                    <a:pt x="8" y="478179"/>
                  </a:lnTo>
                  <a:lnTo>
                    <a:pt x="30" y="479356"/>
                  </a:lnTo>
                  <a:lnTo>
                    <a:pt x="60" y="480534"/>
                  </a:lnTo>
                  <a:lnTo>
                    <a:pt x="111" y="481711"/>
                  </a:lnTo>
                  <a:lnTo>
                    <a:pt x="171" y="482855"/>
                  </a:lnTo>
                  <a:lnTo>
                    <a:pt x="237" y="483965"/>
                  </a:lnTo>
                  <a:lnTo>
                    <a:pt x="326" y="485075"/>
                  </a:lnTo>
                  <a:lnTo>
                    <a:pt x="422" y="486152"/>
                  </a:lnTo>
                  <a:lnTo>
                    <a:pt x="525" y="487195"/>
                  </a:lnTo>
                  <a:lnTo>
                    <a:pt x="644" y="488204"/>
                  </a:lnTo>
                  <a:lnTo>
                    <a:pt x="769" y="489179"/>
                  </a:lnTo>
                  <a:lnTo>
                    <a:pt x="910" y="490155"/>
                  </a:lnTo>
                  <a:lnTo>
                    <a:pt x="1057" y="491063"/>
                  </a:lnTo>
                  <a:lnTo>
                    <a:pt x="1220" y="491972"/>
                  </a:lnTo>
                  <a:lnTo>
                    <a:pt x="1390" y="492813"/>
                  </a:lnTo>
                  <a:lnTo>
                    <a:pt x="1567" y="493620"/>
                  </a:lnTo>
                  <a:lnTo>
                    <a:pt x="1752" y="494394"/>
                  </a:lnTo>
                  <a:lnTo>
                    <a:pt x="1944" y="495134"/>
                  </a:lnTo>
                  <a:lnTo>
                    <a:pt x="2151" y="495840"/>
                  </a:lnTo>
                  <a:lnTo>
                    <a:pt x="2358" y="496513"/>
                  </a:lnTo>
                  <a:lnTo>
                    <a:pt x="2580" y="497119"/>
                  </a:lnTo>
                  <a:lnTo>
                    <a:pt x="2809" y="497691"/>
                  </a:lnTo>
                  <a:lnTo>
                    <a:pt x="3038" y="498195"/>
                  </a:lnTo>
                  <a:lnTo>
                    <a:pt x="3282" y="498666"/>
                  </a:lnTo>
                  <a:lnTo>
                    <a:pt x="3526" y="499104"/>
                  </a:lnTo>
                  <a:lnTo>
                    <a:pt x="3777" y="499474"/>
                  </a:lnTo>
                  <a:lnTo>
                    <a:pt x="4036" y="499777"/>
                  </a:lnTo>
                  <a:lnTo>
                    <a:pt x="4302" y="500046"/>
                  </a:lnTo>
                  <a:lnTo>
                    <a:pt x="4568" y="500248"/>
                  </a:lnTo>
                  <a:lnTo>
                    <a:pt x="4841" y="500382"/>
                  </a:lnTo>
                  <a:lnTo>
                    <a:pt x="5115" y="500483"/>
                  </a:lnTo>
                  <a:lnTo>
                    <a:pt x="5396" y="500517"/>
                  </a:lnTo>
                  <a:lnTo>
                    <a:pt x="5676" y="500483"/>
                  </a:lnTo>
                  <a:lnTo>
                    <a:pt x="5950" y="500382"/>
                  </a:lnTo>
                  <a:lnTo>
                    <a:pt x="6216" y="500248"/>
                  </a:lnTo>
                  <a:lnTo>
                    <a:pt x="6482" y="500046"/>
                  </a:lnTo>
                  <a:lnTo>
                    <a:pt x="6741" y="499777"/>
                  </a:lnTo>
                  <a:lnTo>
                    <a:pt x="6999" y="499474"/>
                  </a:lnTo>
                  <a:lnTo>
                    <a:pt x="7251" y="499104"/>
                  </a:lnTo>
                  <a:lnTo>
                    <a:pt x="7494" y="498666"/>
                  </a:lnTo>
                  <a:lnTo>
                    <a:pt x="7731" y="498195"/>
                  </a:lnTo>
                  <a:lnTo>
                    <a:pt x="7967" y="497691"/>
                  </a:lnTo>
                  <a:lnTo>
                    <a:pt x="8189" y="497119"/>
                  </a:lnTo>
                  <a:lnTo>
                    <a:pt x="8411" y="496513"/>
                  </a:lnTo>
                  <a:lnTo>
                    <a:pt x="8625" y="495840"/>
                  </a:lnTo>
                  <a:lnTo>
                    <a:pt x="8825" y="495134"/>
                  </a:lnTo>
                  <a:lnTo>
                    <a:pt x="9024" y="494394"/>
                  </a:lnTo>
                  <a:lnTo>
                    <a:pt x="9209" y="493620"/>
                  </a:lnTo>
                  <a:lnTo>
                    <a:pt x="9386" y="492813"/>
                  </a:lnTo>
                  <a:lnTo>
                    <a:pt x="9556" y="491972"/>
                  </a:lnTo>
                  <a:lnTo>
                    <a:pt x="9719" y="491063"/>
                  </a:lnTo>
                  <a:lnTo>
                    <a:pt x="9874" y="490155"/>
                  </a:lnTo>
                  <a:lnTo>
                    <a:pt x="10015" y="489179"/>
                  </a:lnTo>
                  <a:lnTo>
                    <a:pt x="10140" y="488204"/>
                  </a:lnTo>
                  <a:lnTo>
                    <a:pt x="10258" y="487195"/>
                  </a:lnTo>
                  <a:lnTo>
                    <a:pt x="10369" y="486152"/>
                  </a:lnTo>
                  <a:lnTo>
                    <a:pt x="10465" y="485075"/>
                  </a:lnTo>
                  <a:lnTo>
                    <a:pt x="10554" y="483965"/>
                  </a:lnTo>
                  <a:lnTo>
                    <a:pt x="10628" y="482855"/>
                  </a:lnTo>
                  <a:lnTo>
                    <a:pt x="10687" y="481711"/>
                  </a:lnTo>
                  <a:lnTo>
                    <a:pt x="10731" y="480534"/>
                  </a:lnTo>
                  <a:lnTo>
                    <a:pt x="10768" y="479356"/>
                  </a:lnTo>
                  <a:lnTo>
                    <a:pt x="10791" y="478179"/>
                  </a:lnTo>
                  <a:lnTo>
                    <a:pt x="10798" y="476934"/>
                  </a:lnTo>
                  <a:lnTo>
                    <a:pt x="10791" y="475757"/>
                  </a:lnTo>
                  <a:lnTo>
                    <a:pt x="10768" y="474579"/>
                  </a:lnTo>
                  <a:lnTo>
                    <a:pt x="10731" y="473402"/>
                  </a:lnTo>
                  <a:lnTo>
                    <a:pt x="10687" y="472258"/>
                  </a:lnTo>
                  <a:lnTo>
                    <a:pt x="10628" y="471148"/>
                  </a:lnTo>
                  <a:lnTo>
                    <a:pt x="10554" y="470038"/>
                  </a:lnTo>
                  <a:lnTo>
                    <a:pt x="10465" y="468961"/>
                  </a:lnTo>
                  <a:lnTo>
                    <a:pt x="10369" y="467918"/>
                  </a:lnTo>
                  <a:lnTo>
                    <a:pt x="10258" y="466875"/>
                  </a:lnTo>
                  <a:lnTo>
                    <a:pt x="10140" y="465900"/>
                  </a:lnTo>
                  <a:lnTo>
                    <a:pt x="10015" y="464924"/>
                  </a:lnTo>
                  <a:lnTo>
                    <a:pt x="9874" y="463982"/>
                  </a:lnTo>
                  <a:lnTo>
                    <a:pt x="9719" y="463074"/>
                  </a:lnTo>
                  <a:lnTo>
                    <a:pt x="9556" y="462199"/>
                  </a:lnTo>
                  <a:lnTo>
                    <a:pt x="9386" y="461358"/>
                  </a:lnTo>
                  <a:lnTo>
                    <a:pt x="9209" y="460551"/>
                  </a:lnTo>
                  <a:lnTo>
                    <a:pt x="9024" y="459811"/>
                  </a:lnTo>
                  <a:lnTo>
                    <a:pt x="8825" y="459070"/>
                  </a:lnTo>
                  <a:lnTo>
                    <a:pt x="8625" y="458398"/>
                  </a:lnTo>
                  <a:lnTo>
                    <a:pt x="8411" y="457758"/>
                  </a:lnTo>
                  <a:lnTo>
                    <a:pt x="8189" y="457153"/>
                  </a:lnTo>
                  <a:lnTo>
                    <a:pt x="7967" y="456615"/>
                  </a:lnTo>
                  <a:lnTo>
                    <a:pt x="7731" y="456110"/>
                  </a:lnTo>
                  <a:lnTo>
                    <a:pt x="7494" y="455639"/>
                  </a:lnTo>
                  <a:lnTo>
                    <a:pt x="7251" y="455235"/>
                  </a:lnTo>
                  <a:lnTo>
                    <a:pt x="6999" y="454865"/>
                  </a:lnTo>
                  <a:lnTo>
                    <a:pt x="6741" y="454562"/>
                  </a:lnTo>
                  <a:lnTo>
                    <a:pt x="6482" y="454293"/>
                  </a:lnTo>
                  <a:lnTo>
                    <a:pt x="6216" y="454092"/>
                  </a:lnTo>
                  <a:lnTo>
                    <a:pt x="5950" y="453957"/>
                  </a:lnTo>
                  <a:lnTo>
                    <a:pt x="5676" y="453856"/>
                  </a:lnTo>
                  <a:lnTo>
                    <a:pt x="5396" y="453822"/>
                  </a:lnTo>
                  <a:close/>
                  <a:moveTo>
                    <a:pt x="5115" y="567059"/>
                  </a:moveTo>
                  <a:lnTo>
                    <a:pt x="4841" y="567160"/>
                  </a:lnTo>
                  <a:lnTo>
                    <a:pt x="4568" y="567328"/>
                  </a:lnTo>
                  <a:lnTo>
                    <a:pt x="4302" y="567530"/>
                  </a:lnTo>
                  <a:lnTo>
                    <a:pt x="4036" y="567766"/>
                  </a:lnTo>
                  <a:lnTo>
                    <a:pt x="3777" y="568102"/>
                  </a:lnTo>
                  <a:lnTo>
                    <a:pt x="3526" y="568472"/>
                  </a:lnTo>
                  <a:lnTo>
                    <a:pt x="3282" y="568876"/>
                  </a:lnTo>
                  <a:lnTo>
                    <a:pt x="3038" y="569347"/>
                  </a:lnTo>
                  <a:lnTo>
                    <a:pt x="2809" y="569885"/>
                  </a:lnTo>
                  <a:lnTo>
                    <a:pt x="2580" y="570423"/>
                  </a:lnTo>
                  <a:lnTo>
                    <a:pt x="2358" y="571029"/>
                  </a:lnTo>
                  <a:lnTo>
                    <a:pt x="2151" y="571702"/>
                  </a:lnTo>
                  <a:lnTo>
                    <a:pt x="1944" y="572408"/>
                  </a:lnTo>
                  <a:lnTo>
                    <a:pt x="1752" y="573115"/>
                  </a:lnTo>
                  <a:lnTo>
                    <a:pt x="1567" y="573889"/>
                  </a:lnTo>
                  <a:lnTo>
                    <a:pt x="1390" y="574730"/>
                  </a:lnTo>
                  <a:lnTo>
                    <a:pt x="1220" y="575571"/>
                  </a:lnTo>
                  <a:lnTo>
                    <a:pt x="1057" y="576445"/>
                  </a:lnTo>
                  <a:lnTo>
                    <a:pt x="910" y="577354"/>
                  </a:lnTo>
                  <a:lnTo>
                    <a:pt x="769" y="578296"/>
                  </a:lnTo>
                  <a:lnTo>
                    <a:pt x="644" y="579271"/>
                  </a:lnTo>
                  <a:lnTo>
                    <a:pt x="525" y="580280"/>
                  </a:lnTo>
                  <a:lnTo>
                    <a:pt x="422" y="581323"/>
                  </a:lnTo>
                  <a:lnTo>
                    <a:pt x="326" y="582400"/>
                  </a:lnTo>
                  <a:lnTo>
                    <a:pt x="237" y="583476"/>
                  </a:lnTo>
                  <a:lnTo>
                    <a:pt x="171" y="584586"/>
                  </a:lnTo>
                  <a:lnTo>
                    <a:pt x="111" y="585697"/>
                  </a:lnTo>
                  <a:lnTo>
                    <a:pt x="60" y="586840"/>
                  </a:lnTo>
                  <a:lnTo>
                    <a:pt x="30" y="588018"/>
                  </a:lnTo>
                  <a:lnTo>
                    <a:pt x="8" y="589195"/>
                  </a:lnTo>
                  <a:lnTo>
                    <a:pt x="1" y="590373"/>
                  </a:lnTo>
                  <a:lnTo>
                    <a:pt x="8" y="591618"/>
                  </a:lnTo>
                  <a:lnTo>
                    <a:pt x="30" y="592795"/>
                  </a:lnTo>
                  <a:lnTo>
                    <a:pt x="60" y="593972"/>
                  </a:lnTo>
                  <a:lnTo>
                    <a:pt x="111" y="595150"/>
                  </a:lnTo>
                  <a:lnTo>
                    <a:pt x="171" y="596294"/>
                  </a:lnTo>
                  <a:lnTo>
                    <a:pt x="237" y="597404"/>
                  </a:lnTo>
                  <a:lnTo>
                    <a:pt x="326" y="598480"/>
                  </a:lnTo>
                  <a:lnTo>
                    <a:pt x="422" y="599557"/>
                  </a:lnTo>
                  <a:lnTo>
                    <a:pt x="525" y="600600"/>
                  </a:lnTo>
                  <a:lnTo>
                    <a:pt x="644" y="601609"/>
                  </a:lnTo>
                  <a:lnTo>
                    <a:pt x="769" y="602585"/>
                  </a:lnTo>
                  <a:lnTo>
                    <a:pt x="910" y="603527"/>
                  </a:lnTo>
                  <a:lnTo>
                    <a:pt x="1057" y="604435"/>
                  </a:lnTo>
                  <a:lnTo>
                    <a:pt x="1220" y="605310"/>
                  </a:lnTo>
                  <a:lnTo>
                    <a:pt x="1390" y="606151"/>
                  </a:lnTo>
                  <a:lnTo>
                    <a:pt x="1567" y="606958"/>
                  </a:lnTo>
                  <a:lnTo>
                    <a:pt x="1752" y="607732"/>
                  </a:lnTo>
                  <a:lnTo>
                    <a:pt x="1944" y="608472"/>
                  </a:lnTo>
                  <a:lnTo>
                    <a:pt x="2151" y="609145"/>
                  </a:lnTo>
                  <a:lnTo>
                    <a:pt x="2358" y="609784"/>
                  </a:lnTo>
                  <a:lnTo>
                    <a:pt x="2580" y="610389"/>
                  </a:lnTo>
                  <a:lnTo>
                    <a:pt x="2809" y="610961"/>
                  </a:lnTo>
                  <a:lnTo>
                    <a:pt x="3038" y="611466"/>
                  </a:lnTo>
                  <a:lnTo>
                    <a:pt x="3282" y="611937"/>
                  </a:lnTo>
                  <a:lnTo>
                    <a:pt x="3526" y="612341"/>
                  </a:lnTo>
                  <a:lnTo>
                    <a:pt x="3777" y="612711"/>
                  </a:lnTo>
                  <a:lnTo>
                    <a:pt x="4036" y="613013"/>
                  </a:lnTo>
                  <a:lnTo>
                    <a:pt x="4302" y="613249"/>
                  </a:lnTo>
                  <a:lnTo>
                    <a:pt x="4568" y="613451"/>
                  </a:lnTo>
                  <a:lnTo>
                    <a:pt x="4841" y="613619"/>
                  </a:lnTo>
                  <a:lnTo>
                    <a:pt x="5115" y="613686"/>
                  </a:lnTo>
                  <a:lnTo>
                    <a:pt x="5396" y="613720"/>
                  </a:lnTo>
                  <a:lnTo>
                    <a:pt x="5676" y="613686"/>
                  </a:lnTo>
                  <a:lnTo>
                    <a:pt x="5950" y="613619"/>
                  </a:lnTo>
                  <a:lnTo>
                    <a:pt x="6216" y="613451"/>
                  </a:lnTo>
                  <a:lnTo>
                    <a:pt x="6482" y="613249"/>
                  </a:lnTo>
                  <a:lnTo>
                    <a:pt x="6741" y="613013"/>
                  </a:lnTo>
                  <a:lnTo>
                    <a:pt x="6999" y="612711"/>
                  </a:lnTo>
                  <a:lnTo>
                    <a:pt x="7251" y="612341"/>
                  </a:lnTo>
                  <a:lnTo>
                    <a:pt x="7494" y="611937"/>
                  </a:lnTo>
                  <a:lnTo>
                    <a:pt x="7731" y="611466"/>
                  </a:lnTo>
                  <a:lnTo>
                    <a:pt x="7967" y="610961"/>
                  </a:lnTo>
                  <a:lnTo>
                    <a:pt x="8189" y="610389"/>
                  </a:lnTo>
                  <a:lnTo>
                    <a:pt x="8411" y="609784"/>
                  </a:lnTo>
                  <a:lnTo>
                    <a:pt x="8625" y="609145"/>
                  </a:lnTo>
                  <a:lnTo>
                    <a:pt x="8825" y="608472"/>
                  </a:lnTo>
                  <a:lnTo>
                    <a:pt x="9024" y="607732"/>
                  </a:lnTo>
                  <a:lnTo>
                    <a:pt x="9209" y="606958"/>
                  </a:lnTo>
                  <a:lnTo>
                    <a:pt x="9386" y="606151"/>
                  </a:lnTo>
                  <a:lnTo>
                    <a:pt x="9556" y="605310"/>
                  </a:lnTo>
                  <a:lnTo>
                    <a:pt x="9719" y="604435"/>
                  </a:lnTo>
                  <a:lnTo>
                    <a:pt x="9874" y="603527"/>
                  </a:lnTo>
                  <a:lnTo>
                    <a:pt x="10015" y="602585"/>
                  </a:lnTo>
                  <a:lnTo>
                    <a:pt x="10140" y="601609"/>
                  </a:lnTo>
                  <a:lnTo>
                    <a:pt x="10258" y="600600"/>
                  </a:lnTo>
                  <a:lnTo>
                    <a:pt x="10369" y="599557"/>
                  </a:lnTo>
                  <a:lnTo>
                    <a:pt x="10465" y="598480"/>
                  </a:lnTo>
                  <a:lnTo>
                    <a:pt x="10554" y="597404"/>
                  </a:lnTo>
                  <a:lnTo>
                    <a:pt x="10628" y="596294"/>
                  </a:lnTo>
                  <a:lnTo>
                    <a:pt x="10687" y="595150"/>
                  </a:lnTo>
                  <a:lnTo>
                    <a:pt x="10731" y="593972"/>
                  </a:lnTo>
                  <a:lnTo>
                    <a:pt x="10768" y="592795"/>
                  </a:lnTo>
                  <a:lnTo>
                    <a:pt x="10791" y="591618"/>
                  </a:lnTo>
                  <a:lnTo>
                    <a:pt x="10798" y="590373"/>
                  </a:lnTo>
                  <a:lnTo>
                    <a:pt x="10791" y="589195"/>
                  </a:lnTo>
                  <a:lnTo>
                    <a:pt x="10768" y="588018"/>
                  </a:lnTo>
                  <a:lnTo>
                    <a:pt x="10731" y="586840"/>
                  </a:lnTo>
                  <a:lnTo>
                    <a:pt x="10687" y="585697"/>
                  </a:lnTo>
                  <a:lnTo>
                    <a:pt x="10628" y="584586"/>
                  </a:lnTo>
                  <a:lnTo>
                    <a:pt x="10554" y="583476"/>
                  </a:lnTo>
                  <a:lnTo>
                    <a:pt x="10465" y="582400"/>
                  </a:lnTo>
                  <a:lnTo>
                    <a:pt x="10369" y="581323"/>
                  </a:lnTo>
                  <a:lnTo>
                    <a:pt x="10258" y="580280"/>
                  </a:lnTo>
                  <a:lnTo>
                    <a:pt x="10140" y="579271"/>
                  </a:lnTo>
                  <a:lnTo>
                    <a:pt x="10015" y="578296"/>
                  </a:lnTo>
                  <a:lnTo>
                    <a:pt x="9874" y="577354"/>
                  </a:lnTo>
                  <a:lnTo>
                    <a:pt x="9719" y="576445"/>
                  </a:lnTo>
                  <a:lnTo>
                    <a:pt x="9556" y="575571"/>
                  </a:lnTo>
                  <a:lnTo>
                    <a:pt x="9386" y="574730"/>
                  </a:lnTo>
                  <a:lnTo>
                    <a:pt x="9209" y="573889"/>
                  </a:lnTo>
                  <a:lnTo>
                    <a:pt x="9024" y="573115"/>
                  </a:lnTo>
                  <a:lnTo>
                    <a:pt x="8825" y="572408"/>
                  </a:lnTo>
                  <a:lnTo>
                    <a:pt x="8625" y="571702"/>
                  </a:lnTo>
                  <a:lnTo>
                    <a:pt x="8411" y="571029"/>
                  </a:lnTo>
                  <a:lnTo>
                    <a:pt x="8189" y="570423"/>
                  </a:lnTo>
                  <a:lnTo>
                    <a:pt x="7967" y="569885"/>
                  </a:lnTo>
                  <a:lnTo>
                    <a:pt x="7731" y="569347"/>
                  </a:lnTo>
                  <a:lnTo>
                    <a:pt x="7494" y="568876"/>
                  </a:lnTo>
                  <a:lnTo>
                    <a:pt x="7251" y="568472"/>
                  </a:lnTo>
                  <a:lnTo>
                    <a:pt x="6999" y="568102"/>
                  </a:lnTo>
                  <a:lnTo>
                    <a:pt x="6741"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547713668"/>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449"/>
        <p:cNvGrpSpPr/>
        <p:nvPr/>
      </p:nvGrpSpPr>
      <p:grpSpPr>
        <a:xfrm>
          <a:off x="0" y="0"/>
          <a:ext cx="0" cy="0"/>
          <a:chOff x="0" y="0"/>
          <a:chExt cx="0" cy="0"/>
        </a:xfrm>
      </p:grpSpPr>
      <p:sp>
        <p:nvSpPr>
          <p:cNvPr id="450" name="Google Shape;450;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2400">
                <a:latin typeface="Lexend Deca"/>
                <a:ea typeface="Lexend Deca"/>
                <a:cs typeface="Lexend Deca"/>
                <a:sym typeface="Lexend Deca"/>
              </a:defRPr>
            </a:lvl1pPr>
            <a:lvl2pPr lvl="1">
              <a:spcBef>
                <a:spcPts val="0"/>
              </a:spcBef>
              <a:spcAft>
                <a:spcPts val="0"/>
              </a:spcAft>
              <a:buSzPts val="2800"/>
              <a:buNone/>
              <a:defRPr>
                <a:latin typeface="Questrial"/>
                <a:ea typeface="Questrial"/>
                <a:cs typeface="Questrial"/>
                <a:sym typeface="Questrial"/>
              </a:defRPr>
            </a:lvl2pPr>
            <a:lvl3pPr lvl="2">
              <a:spcBef>
                <a:spcPts val="0"/>
              </a:spcBef>
              <a:spcAft>
                <a:spcPts val="0"/>
              </a:spcAft>
              <a:buSzPts val="2800"/>
              <a:buNone/>
              <a:defRPr>
                <a:latin typeface="Questrial"/>
                <a:ea typeface="Questrial"/>
                <a:cs typeface="Questrial"/>
                <a:sym typeface="Questrial"/>
              </a:defRPr>
            </a:lvl3pPr>
            <a:lvl4pPr lvl="3">
              <a:spcBef>
                <a:spcPts val="0"/>
              </a:spcBef>
              <a:spcAft>
                <a:spcPts val="0"/>
              </a:spcAft>
              <a:buSzPts val="2800"/>
              <a:buNone/>
              <a:defRPr>
                <a:latin typeface="Questrial"/>
                <a:ea typeface="Questrial"/>
                <a:cs typeface="Questrial"/>
                <a:sym typeface="Questrial"/>
              </a:defRPr>
            </a:lvl4pPr>
            <a:lvl5pPr lvl="4">
              <a:spcBef>
                <a:spcPts val="0"/>
              </a:spcBef>
              <a:spcAft>
                <a:spcPts val="0"/>
              </a:spcAft>
              <a:buSzPts val="2800"/>
              <a:buNone/>
              <a:defRPr>
                <a:latin typeface="Questrial"/>
                <a:ea typeface="Questrial"/>
                <a:cs typeface="Questrial"/>
                <a:sym typeface="Questrial"/>
              </a:defRPr>
            </a:lvl5pPr>
            <a:lvl6pPr lvl="5">
              <a:spcBef>
                <a:spcPts val="0"/>
              </a:spcBef>
              <a:spcAft>
                <a:spcPts val="0"/>
              </a:spcAft>
              <a:buSzPts val="2800"/>
              <a:buNone/>
              <a:defRPr>
                <a:latin typeface="Questrial"/>
                <a:ea typeface="Questrial"/>
                <a:cs typeface="Questrial"/>
                <a:sym typeface="Questrial"/>
              </a:defRPr>
            </a:lvl6pPr>
            <a:lvl7pPr lvl="6">
              <a:spcBef>
                <a:spcPts val="0"/>
              </a:spcBef>
              <a:spcAft>
                <a:spcPts val="0"/>
              </a:spcAft>
              <a:buSzPts val="2800"/>
              <a:buNone/>
              <a:defRPr>
                <a:latin typeface="Questrial"/>
                <a:ea typeface="Questrial"/>
                <a:cs typeface="Questrial"/>
                <a:sym typeface="Questrial"/>
              </a:defRPr>
            </a:lvl7pPr>
            <a:lvl8pPr lvl="7">
              <a:spcBef>
                <a:spcPts val="0"/>
              </a:spcBef>
              <a:spcAft>
                <a:spcPts val="0"/>
              </a:spcAft>
              <a:buSzPts val="2800"/>
              <a:buNone/>
              <a:defRPr>
                <a:latin typeface="Questrial"/>
                <a:ea typeface="Questrial"/>
                <a:cs typeface="Questrial"/>
                <a:sym typeface="Questrial"/>
              </a:defRPr>
            </a:lvl8pPr>
            <a:lvl9pPr lvl="8">
              <a:spcBef>
                <a:spcPts val="0"/>
              </a:spcBef>
              <a:spcAft>
                <a:spcPts val="0"/>
              </a:spcAft>
              <a:buSzPts val="2800"/>
              <a:buNone/>
              <a:defRPr>
                <a:latin typeface="Questrial"/>
                <a:ea typeface="Questrial"/>
                <a:cs typeface="Questrial"/>
                <a:sym typeface="Questrial"/>
              </a:defRPr>
            </a:lvl9pPr>
          </a:lstStyle>
          <a:p>
            <a:r>
              <a:rPr lang="en-US"/>
              <a:t>Click to edit Master title style</a:t>
            </a:r>
            <a:endParaRPr/>
          </a:p>
        </p:txBody>
      </p:sp>
      <p:sp>
        <p:nvSpPr>
          <p:cNvPr id="451" name="Google Shape;451;p30"/>
          <p:cNvSpPr/>
          <p:nvPr/>
        </p:nvSpPr>
        <p:spPr>
          <a:xfrm>
            <a:off x="8423900" y="4457700"/>
            <a:ext cx="728100" cy="685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0"/>
          <p:cNvSpPr/>
          <p:nvPr/>
        </p:nvSpPr>
        <p:spPr>
          <a:xfrm>
            <a:off x="-24450" y="1337000"/>
            <a:ext cx="530100" cy="2922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0"/>
          <p:cNvSpPr/>
          <p:nvPr/>
        </p:nvSpPr>
        <p:spPr>
          <a:xfrm>
            <a:off x="5866500" y="1160575"/>
            <a:ext cx="3285600" cy="353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54" name="Google Shape;454;p30"/>
          <p:cNvCxnSpPr/>
          <p:nvPr/>
        </p:nvCxnSpPr>
        <p:spPr>
          <a:xfrm>
            <a:off x="5869063" y="302175"/>
            <a:ext cx="3337500" cy="0"/>
          </a:xfrm>
          <a:prstGeom prst="straightConnector1">
            <a:avLst/>
          </a:prstGeom>
          <a:noFill/>
          <a:ln w="9525" cap="flat" cmpd="sng">
            <a:solidFill>
              <a:schemeClr val="dk1"/>
            </a:solidFill>
            <a:prstDash val="solid"/>
            <a:round/>
            <a:headEnd type="none" w="med" len="med"/>
            <a:tailEnd type="none" w="med" len="med"/>
          </a:ln>
        </p:spPr>
      </p:cxnSp>
      <p:sp>
        <p:nvSpPr>
          <p:cNvPr id="455" name="Google Shape;455;p30"/>
          <p:cNvSpPr/>
          <p:nvPr/>
        </p:nvSpPr>
        <p:spPr>
          <a:xfrm flipH="1">
            <a:off x="1447650" y="1309800"/>
            <a:ext cx="3656400" cy="3828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73727397"/>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472"/>
        <p:cNvGrpSpPr/>
        <p:nvPr/>
      </p:nvGrpSpPr>
      <p:grpSpPr>
        <a:xfrm>
          <a:off x="0" y="0"/>
          <a:ext cx="0" cy="0"/>
          <a:chOff x="0" y="0"/>
          <a:chExt cx="0" cy="0"/>
        </a:xfrm>
      </p:grpSpPr>
      <p:sp>
        <p:nvSpPr>
          <p:cNvPr id="473" name="Google Shape;473;p32"/>
          <p:cNvSpPr/>
          <p:nvPr/>
        </p:nvSpPr>
        <p:spPr>
          <a:xfrm>
            <a:off x="0" y="4457700"/>
            <a:ext cx="728100" cy="685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2"/>
          <p:cNvSpPr/>
          <p:nvPr/>
        </p:nvSpPr>
        <p:spPr>
          <a:xfrm>
            <a:off x="8613900" y="979275"/>
            <a:ext cx="530100" cy="2922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75" name="Google Shape;475;p32"/>
          <p:cNvCxnSpPr/>
          <p:nvPr/>
        </p:nvCxnSpPr>
        <p:spPr>
          <a:xfrm>
            <a:off x="5869063" y="4603500"/>
            <a:ext cx="3337500" cy="0"/>
          </a:xfrm>
          <a:prstGeom prst="straightConnector1">
            <a:avLst/>
          </a:prstGeom>
          <a:noFill/>
          <a:ln w="9525" cap="flat" cmpd="sng">
            <a:solidFill>
              <a:schemeClr val="dk1"/>
            </a:solidFill>
            <a:prstDash val="solid"/>
            <a:round/>
            <a:headEnd type="none" w="med" len="med"/>
            <a:tailEnd type="none" w="med" len="med"/>
          </a:ln>
        </p:spPr>
      </p:cxnSp>
      <p:grpSp>
        <p:nvGrpSpPr>
          <p:cNvPr id="476" name="Google Shape;476;p32"/>
          <p:cNvGrpSpPr/>
          <p:nvPr/>
        </p:nvGrpSpPr>
        <p:grpSpPr>
          <a:xfrm rot="10800000">
            <a:off x="8500092" y="3327691"/>
            <a:ext cx="326771" cy="405055"/>
            <a:chOff x="1948492" y="931941"/>
            <a:chExt cx="326771" cy="405055"/>
          </a:xfrm>
        </p:grpSpPr>
        <p:sp>
          <p:nvSpPr>
            <p:cNvPr id="477" name="Google Shape;477;p32"/>
            <p:cNvSpPr/>
            <p:nvPr/>
          </p:nvSpPr>
          <p:spPr>
            <a:xfrm>
              <a:off x="1948492" y="931941"/>
              <a:ext cx="30374" cy="405055"/>
            </a:xfrm>
            <a:custGeom>
              <a:avLst/>
              <a:gdLst/>
              <a:ahLst/>
              <a:cxnLst/>
              <a:rect l="l" t="t" r="r" b="b"/>
              <a:pathLst>
                <a:path w="10790" h="613720" extrusionOk="0">
                  <a:moveTo>
                    <a:pt x="5395" y="0"/>
                  </a:moveTo>
                  <a:lnTo>
                    <a:pt x="5114" y="34"/>
                  </a:lnTo>
                  <a:lnTo>
                    <a:pt x="4833" y="135"/>
                  </a:lnTo>
                  <a:lnTo>
                    <a:pt x="4560" y="269"/>
                  </a:lnTo>
                  <a:lnTo>
                    <a:pt x="4294" y="471"/>
                  </a:lnTo>
                  <a:lnTo>
                    <a:pt x="4028" y="740"/>
                  </a:lnTo>
                  <a:lnTo>
                    <a:pt x="3769" y="1043"/>
                  </a:lnTo>
                  <a:lnTo>
                    <a:pt x="3518" y="1413"/>
                  </a:lnTo>
                  <a:lnTo>
                    <a:pt x="3274" y="1850"/>
                  </a:lnTo>
                  <a:lnTo>
                    <a:pt x="3037" y="2321"/>
                  </a:lnTo>
                  <a:lnTo>
                    <a:pt x="2801" y="2826"/>
                  </a:lnTo>
                  <a:lnTo>
                    <a:pt x="2572" y="3398"/>
                  </a:lnTo>
                  <a:lnTo>
                    <a:pt x="2358" y="4003"/>
                  </a:lnTo>
                  <a:lnTo>
                    <a:pt x="2143" y="4643"/>
                  </a:lnTo>
                  <a:lnTo>
                    <a:pt x="1944" y="5349"/>
                  </a:lnTo>
                  <a:lnTo>
                    <a:pt x="1744" y="6089"/>
                  </a:lnTo>
                  <a:lnTo>
                    <a:pt x="1559" y="6863"/>
                  </a:lnTo>
                  <a:lnTo>
                    <a:pt x="1382" y="7670"/>
                  </a:lnTo>
                  <a:lnTo>
                    <a:pt x="1212" y="8511"/>
                  </a:lnTo>
                  <a:lnTo>
                    <a:pt x="1057" y="9420"/>
                  </a:lnTo>
                  <a:lnTo>
                    <a:pt x="909" y="10328"/>
                  </a:lnTo>
                  <a:lnTo>
                    <a:pt x="769" y="11270"/>
                  </a:lnTo>
                  <a:lnTo>
                    <a:pt x="636" y="12245"/>
                  </a:lnTo>
                  <a:lnTo>
                    <a:pt x="525" y="13255"/>
                  </a:lnTo>
                  <a:lnTo>
                    <a:pt x="414" y="14298"/>
                  </a:lnTo>
                  <a:lnTo>
                    <a:pt x="318" y="15340"/>
                  </a:lnTo>
                  <a:lnTo>
                    <a:pt x="237" y="16417"/>
                  </a:lnTo>
                  <a:lnTo>
                    <a:pt x="163" y="17527"/>
                  </a:lnTo>
                  <a:lnTo>
                    <a:pt x="103" y="18671"/>
                  </a:lnTo>
                  <a:lnTo>
                    <a:pt x="59" y="19815"/>
                  </a:lnTo>
                  <a:lnTo>
                    <a:pt x="22" y="20959"/>
                  </a:lnTo>
                  <a:lnTo>
                    <a:pt x="0" y="22136"/>
                  </a:lnTo>
                  <a:lnTo>
                    <a:pt x="0" y="23347"/>
                  </a:lnTo>
                  <a:lnTo>
                    <a:pt x="0" y="24558"/>
                  </a:lnTo>
                  <a:lnTo>
                    <a:pt x="22" y="25736"/>
                  </a:lnTo>
                  <a:lnTo>
                    <a:pt x="59" y="26879"/>
                  </a:lnTo>
                  <a:lnTo>
                    <a:pt x="103" y="28023"/>
                  </a:lnTo>
                  <a:lnTo>
                    <a:pt x="163" y="29167"/>
                  </a:lnTo>
                  <a:lnTo>
                    <a:pt x="237" y="30277"/>
                  </a:lnTo>
                  <a:lnTo>
                    <a:pt x="318" y="31354"/>
                  </a:lnTo>
                  <a:lnTo>
                    <a:pt x="414" y="32397"/>
                  </a:lnTo>
                  <a:lnTo>
                    <a:pt x="525" y="33440"/>
                  </a:lnTo>
                  <a:lnTo>
                    <a:pt x="636" y="34449"/>
                  </a:lnTo>
                  <a:lnTo>
                    <a:pt x="769" y="35424"/>
                  </a:lnTo>
                  <a:lnTo>
                    <a:pt x="909" y="36366"/>
                  </a:lnTo>
                  <a:lnTo>
                    <a:pt x="1057" y="37275"/>
                  </a:lnTo>
                  <a:lnTo>
                    <a:pt x="1212" y="38183"/>
                  </a:lnTo>
                  <a:lnTo>
                    <a:pt x="1382" y="39024"/>
                  </a:lnTo>
                  <a:lnTo>
                    <a:pt x="1559" y="39831"/>
                  </a:lnTo>
                  <a:lnTo>
                    <a:pt x="1744" y="40605"/>
                  </a:lnTo>
                  <a:lnTo>
                    <a:pt x="1944" y="41345"/>
                  </a:lnTo>
                  <a:lnTo>
                    <a:pt x="2143" y="42052"/>
                  </a:lnTo>
                  <a:lnTo>
                    <a:pt x="2358" y="42691"/>
                  </a:lnTo>
                  <a:lnTo>
                    <a:pt x="2572" y="43296"/>
                  </a:lnTo>
                  <a:lnTo>
                    <a:pt x="2801" y="43868"/>
                  </a:lnTo>
                  <a:lnTo>
                    <a:pt x="3037" y="44373"/>
                  </a:lnTo>
                  <a:lnTo>
                    <a:pt x="3274" y="44844"/>
                  </a:lnTo>
                  <a:lnTo>
                    <a:pt x="3518" y="45281"/>
                  </a:lnTo>
                  <a:lnTo>
                    <a:pt x="3769" y="45651"/>
                  </a:lnTo>
                  <a:lnTo>
                    <a:pt x="4028" y="45954"/>
                  </a:lnTo>
                  <a:lnTo>
                    <a:pt x="4294" y="46223"/>
                  </a:lnTo>
                  <a:lnTo>
                    <a:pt x="4560" y="46425"/>
                  </a:lnTo>
                  <a:lnTo>
                    <a:pt x="4833" y="46560"/>
                  </a:lnTo>
                  <a:lnTo>
                    <a:pt x="5114" y="46661"/>
                  </a:lnTo>
                  <a:lnTo>
                    <a:pt x="5395" y="46694"/>
                  </a:lnTo>
                  <a:lnTo>
                    <a:pt x="5668" y="46661"/>
                  </a:lnTo>
                  <a:lnTo>
                    <a:pt x="5942" y="46560"/>
                  </a:lnTo>
                  <a:lnTo>
                    <a:pt x="6215" y="46425"/>
                  </a:lnTo>
                  <a:lnTo>
                    <a:pt x="6474" y="46223"/>
                  </a:lnTo>
                  <a:lnTo>
                    <a:pt x="6740" y="45954"/>
                  </a:lnTo>
                  <a:lnTo>
                    <a:pt x="6991" y="45651"/>
                  </a:lnTo>
                  <a:lnTo>
                    <a:pt x="7243" y="45281"/>
                  </a:lnTo>
                  <a:lnTo>
                    <a:pt x="7486" y="44844"/>
                  </a:lnTo>
                  <a:lnTo>
                    <a:pt x="7730" y="44373"/>
                  </a:lnTo>
                  <a:lnTo>
                    <a:pt x="7959" y="43868"/>
                  </a:lnTo>
                  <a:lnTo>
                    <a:pt x="8189" y="43296"/>
                  </a:lnTo>
                  <a:lnTo>
                    <a:pt x="8403" y="42691"/>
                  </a:lnTo>
                  <a:lnTo>
                    <a:pt x="8617" y="42052"/>
                  </a:lnTo>
                  <a:lnTo>
                    <a:pt x="8824" y="41345"/>
                  </a:lnTo>
                  <a:lnTo>
                    <a:pt x="9016" y="40605"/>
                  </a:lnTo>
                  <a:lnTo>
                    <a:pt x="9208" y="39831"/>
                  </a:lnTo>
                  <a:lnTo>
                    <a:pt x="9386" y="39024"/>
                  </a:lnTo>
                  <a:lnTo>
                    <a:pt x="9556" y="38183"/>
                  </a:lnTo>
                  <a:lnTo>
                    <a:pt x="9711" y="37275"/>
                  </a:lnTo>
                  <a:lnTo>
                    <a:pt x="9866" y="36366"/>
                  </a:lnTo>
                  <a:lnTo>
                    <a:pt x="10007" y="35424"/>
                  </a:lnTo>
                  <a:lnTo>
                    <a:pt x="10140" y="34449"/>
                  </a:lnTo>
                  <a:lnTo>
                    <a:pt x="10258" y="33440"/>
                  </a:lnTo>
                  <a:lnTo>
                    <a:pt x="10361" y="32397"/>
                  </a:lnTo>
                  <a:lnTo>
                    <a:pt x="10465" y="31354"/>
                  </a:lnTo>
                  <a:lnTo>
                    <a:pt x="10546" y="30277"/>
                  </a:lnTo>
                  <a:lnTo>
                    <a:pt x="10620" y="29167"/>
                  </a:lnTo>
                  <a:lnTo>
                    <a:pt x="10679" y="28023"/>
                  </a:lnTo>
                  <a:lnTo>
                    <a:pt x="10731" y="26879"/>
                  </a:lnTo>
                  <a:lnTo>
                    <a:pt x="10760" y="25736"/>
                  </a:lnTo>
                  <a:lnTo>
                    <a:pt x="10783" y="24558"/>
                  </a:lnTo>
                  <a:lnTo>
                    <a:pt x="10790" y="23347"/>
                  </a:lnTo>
                  <a:lnTo>
                    <a:pt x="10783" y="22136"/>
                  </a:lnTo>
                  <a:lnTo>
                    <a:pt x="10760" y="20959"/>
                  </a:lnTo>
                  <a:lnTo>
                    <a:pt x="10731" y="19815"/>
                  </a:lnTo>
                  <a:lnTo>
                    <a:pt x="10679" y="18671"/>
                  </a:lnTo>
                  <a:lnTo>
                    <a:pt x="10620" y="17527"/>
                  </a:lnTo>
                  <a:lnTo>
                    <a:pt x="10546" y="16417"/>
                  </a:lnTo>
                  <a:lnTo>
                    <a:pt x="10465" y="15340"/>
                  </a:lnTo>
                  <a:lnTo>
                    <a:pt x="10361" y="14298"/>
                  </a:lnTo>
                  <a:lnTo>
                    <a:pt x="10258" y="13255"/>
                  </a:lnTo>
                  <a:lnTo>
                    <a:pt x="10140" y="12245"/>
                  </a:lnTo>
                  <a:lnTo>
                    <a:pt x="10007" y="11270"/>
                  </a:lnTo>
                  <a:lnTo>
                    <a:pt x="9866" y="10328"/>
                  </a:lnTo>
                  <a:lnTo>
                    <a:pt x="9711" y="9420"/>
                  </a:lnTo>
                  <a:lnTo>
                    <a:pt x="9556" y="8511"/>
                  </a:lnTo>
                  <a:lnTo>
                    <a:pt x="9386" y="7670"/>
                  </a:lnTo>
                  <a:lnTo>
                    <a:pt x="9208" y="6863"/>
                  </a:lnTo>
                  <a:lnTo>
                    <a:pt x="9016" y="6089"/>
                  </a:lnTo>
                  <a:lnTo>
                    <a:pt x="8824" y="5349"/>
                  </a:lnTo>
                  <a:lnTo>
                    <a:pt x="8617" y="4643"/>
                  </a:lnTo>
                  <a:lnTo>
                    <a:pt x="8403" y="4003"/>
                  </a:lnTo>
                  <a:lnTo>
                    <a:pt x="8189" y="3398"/>
                  </a:lnTo>
                  <a:lnTo>
                    <a:pt x="7959" y="2826"/>
                  </a:lnTo>
                  <a:lnTo>
                    <a:pt x="7730" y="2321"/>
                  </a:lnTo>
                  <a:lnTo>
                    <a:pt x="7486" y="1850"/>
                  </a:lnTo>
                  <a:lnTo>
                    <a:pt x="7243" y="1413"/>
                  </a:lnTo>
                  <a:lnTo>
                    <a:pt x="6991" y="1043"/>
                  </a:lnTo>
                  <a:lnTo>
                    <a:pt x="6740" y="740"/>
                  </a:lnTo>
                  <a:lnTo>
                    <a:pt x="6474" y="471"/>
                  </a:lnTo>
                  <a:lnTo>
                    <a:pt x="6215" y="269"/>
                  </a:lnTo>
                  <a:lnTo>
                    <a:pt x="5942" y="135"/>
                  </a:lnTo>
                  <a:lnTo>
                    <a:pt x="5668" y="34"/>
                  </a:lnTo>
                  <a:lnTo>
                    <a:pt x="5395" y="0"/>
                  </a:lnTo>
                  <a:close/>
                  <a:moveTo>
                    <a:pt x="5395" y="113472"/>
                  </a:moveTo>
                  <a:lnTo>
                    <a:pt x="5114" y="113506"/>
                  </a:lnTo>
                  <a:lnTo>
                    <a:pt x="4833" y="113573"/>
                  </a:lnTo>
                  <a:lnTo>
                    <a:pt x="4560" y="113742"/>
                  </a:lnTo>
                  <a:lnTo>
                    <a:pt x="4294" y="113943"/>
                  </a:lnTo>
                  <a:lnTo>
                    <a:pt x="4028" y="114213"/>
                  </a:lnTo>
                  <a:lnTo>
                    <a:pt x="3769" y="114515"/>
                  </a:lnTo>
                  <a:lnTo>
                    <a:pt x="3518" y="114885"/>
                  </a:lnTo>
                  <a:lnTo>
                    <a:pt x="3274" y="115323"/>
                  </a:lnTo>
                  <a:lnTo>
                    <a:pt x="3037" y="115794"/>
                  </a:lnTo>
                  <a:lnTo>
                    <a:pt x="2801" y="116298"/>
                  </a:lnTo>
                  <a:lnTo>
                    <a:pt x="2572" y="116870"/>
                  </a:lnTo>
                  <a:lnTo>
                    <a:pt x="2358" y="117476"/>
                  </a:lnTo>
                  <a:lnTo>
                    <a:pt x="2143" y="118115"/>
                  </a:lnTo>
                  <a:lnTo>
                    <a:pt x="1944" y="118821"/>
                  </a:lnTo>
                  <a:lnTo>
                    <a:pt x="1744" y="119562"/>
                  </a:lnTo>
                  <a:lnTo>
                    <a:pt x="1559" y="120335"/>
                  </a:lnTo>
                  <a:lnTo>
                    <a:pt x="1382" y="121143"/>
                  </a:lnTo>
                  <a:lnTo>
                    <a:pt x="1212" y="121984"/>
                  </a:lnTo>
                  <a:lnTo>
                    <a:pt x="1057" y="122858"/>
                  </a:lnTo>
                  <a:lnTo>
                    <a:pt x="909" y="123800"/>
                  </a:lnTo>
                  <a:lnTo>
                    <a:pt x="769" y="124742"/>
                  </a:lnTo>
                  <a:lnTo>
                    <a:pt x="636" y="125718"/>
                  </a:lnTo>
                  <a:lnTo>
                    <a:pt x="525" y="126727"/>
                  </a:lnTo>
                  <a:lnTo>
                    <a:pt x="414" y="127736"/>
                  </a:lnTo>
                  <a:lnTo>
                    <a:pt x="318" y="128813"/>
                  </a:lnTo>
                  <a:lnTo>
                    <a:pt x="237" y="129889"/>
                  </a:lnTo>
                  <a:lnTo>
                    <a:pt x="163" y="131000"/>
                  </a:lnTo>
                  <a:lnTo>
                    <a:pt x="103" y="132110"/>
                  </a:lnTo>
                  <a:lnTo>
                    <a:pt x="59" y="133254"/>
                  </a:lnTo>
                  <a:lnTo>
                    <a:pt x="22" y="134431"/>
                  </a:lnTo>
                  <a:lnTo>
                    <a:pt x="0" y="135608"/>
                  </a:lnTo>
                  <a:lnTo>
                    <a:pt x="0" y="136820"/>
                  </a:lnTo>
                  <a:lnTo>
                    <a:pt x="0" y="137997"/>
                  </a:lnTo>
                  <a:lnTo>
                    <a:pt x="22" y="139174"/>
                  </a:lnTo>
                  <a:lnTo>
                    <a:pt x="59" y="140352"/>
                  </a:lnTo>
                  <a:lnTo>
                    <a:pt x="103" y="141496"/>
                  </a:lnTo>
                  <a:lnTo>
                    <a:pt x="163" y="142640"/>
                  </a:lnTo>
                  <a:lnTo>
                    <a:pt x="237" y="143716"/>
                  </a:lnTo>
                  <a:lnTo>
                    <a:pt x="318" y="144826"/>
                  </a:lnTo>
                  <a:lnTo>
                    <a:pt x="414" y="145869"/>
                  </a:lnTo>
                  <a:lnTo>
                    <a:pt x="525" y="146912"/>
                  </a:lnTo>
                  <a:lnTo>
                    <a:pt x="636" y="147921"/>
                  </a:lnTo>
                  <a:lnTo>
                    <a:pt x="769" y="148897"/>
                  </a:lnTo>
                  <a:lnTo>
                    <a:pt x="909" y="149839"/>
                  </a:lnTo>
                  <a:lnTo>
                    <a:pt x="1057" y="150747"/>
                  </a:lnTo>
                  <a:lnTo>
                    <a:pt x="1212" y="151622"/>
                  </a:lnTo>
                  <a:lnTo>
                    <a:pt x="1382" y="152496"/>
                  </a:lnTo>
                  <a:lnTo>
                    <a:pt x="1559" y="153304"/>
                  </a:lnTo>
                  <a:lnTo>
                    <a:pt x="1744" y="154078"/>
                  </a:lnTo>
                  <a:lnTo>
                    <a:pt x="1944" y="154818"/>
                  </a:lnTo>
                  <a:lnTo>
                    <a:pt x="2143" y="155491"/>
                  </a:lnTo>
                  <a:lnTo>
                    <a:pt x="2358" y="156163"/>
                  </a:lnTo>
                  <a:lnTo>
                    <a:pt x="2572" y="156769"/>
                  </a:lnTo>
                  <a:lnTo>
                    <a:pt x="2801" y="157341"/>
                  </a:lnTo>
                  <a:lnTo>
                    <a:pt x="3037" y="157845"/>
                  </a:lnTo>
                  <a:lnTo>
                    <a:pt x="3274" y="158316"/>
                  </a:lnTo>
                  <a:lnTo>
                    <a:pt x="3518" y="158720"/>
                  </a:lnTo>
                  <a:lnTo>
                    <a:pt x="3769" y="159090"/>
                  </a:lnTo>
                  <a:lnTo>
                    <a:pt x="4028" y="159427"/>
                  </a:lnTo>
                  <a:lnTo>
                    <a:pt x="4294" y="159696"/>
                  </a:lnTo>
                  <a:lnTo>
                    <a:pt x="4560" y="159898"/>
                  </a:lnTo>
                  <a:lnTo>
                    <a:pt x="4833" y="160032"/>
                  </a:lnTo>
                  <a:lnTo>
                    <a:pt x="5114" y="160133"/>
                  </a:lnTo>
                  <a:lnTo>
                    <a:pt x="5395" y="160167"/>
                  </a:lnTo>
                  <a:lnTo>
                    <a:pt x="5668" y="160133"/>
                  </a:lnTo>
                  <a:lnTo>
                    <a:pt x="5942" y="160032"/>
                  </a:lnTo>
                  <a:lnTo>
                    <a:pt x="6215" y="159898"/>
                  </a:lnTo>
                  <a:lnTo>
                    <a:pt x="6474" y="159696"/>
                  </a:lnTo>
                  <a:lnTo>
                    <a:pt x="6740" y="159427"/>
                  </a:lnTo>
                  <a:lnTo>
                    <a:pt x="6991" y="159090"/>
                  </a:lnTo>
                  <a:lnTo>
                    <a:pt x="7243" y="158720"/>
                  </a:lnTo>
                  <a:lnTo>
                    <a:pt x="7486" y="158316"/>
                  </a:lnTo>
                  <a:lnTo>
                    <a:pt x="7730" y="157845"/>
                  </a:lnTo>
                  <a:lnTo>
                    <a:pt x="7959" y="157341"/>
                  </a:lnTo>
                  <a:lnTo>
                    <a:pt x="8189" y="156769"/>
                  </a:lnTo>
                  <a:lnTo>
                    <a:pt x="8403" y="156163"/>
                  </a:lnTo>
                  <a:lnTo>
                    <a:pt x="8617" y="155491"/>
                  </a:lnTo>
                  <a:lnTo>
                    <a:pt x="8824" y="154818"/>
                  </a:lnTo>
                  <a:lnTo>
                    <a:pt x="9016" y="154078"/>
                  </a:lnTo>
                  <a:lnTo>
                    <a:pt x="9208" y="153304"/>
                  </a:lnTo>
                  <a:lnTo>
                    <a:pt x="9386" y="152496"/>
                  </a:lnTo>
                  <a:lnTo>
                    <a:pt x="9556" y="151622"/>
                  </a:lnTo>
                  <a:lnTo>
                    <a:pt x="9711" y="150747"/>
                  </a:lnTo>
                  <a:lnTo>
                    <a:pt x="9866" y="149839"/>
                  </a:lnTo>
                  <a:lnTo>
                    <a:pt x="10007" y="148897"/>
                  </a:lnTo>
                  <a:lnTo>
                    <a:pt x="10140" y="147921"/>
                  </a:lnTo>
                  <a:lnTo>
                    <a:pt x="10258" y="146912"/>
                  </a:lnTo>
                  <a:lnTo>
                    <a:pt x="10361" y="145869"/>
                  </a:lnTo>
                  <a:lnTo>
                    <a:pt x="10465" y="144826"/>
                  </a:lnTo>
                  <a:lnTo>
                    <a:pt x="10546" y="143716"/>
                  </a:lnTo>
                  <a:lnTo>
                    <a:pt x="10620" y="142640"/>
                  </a:lnTo>
                  <a:lnTo>
                    <a:pt x="10679" y="141496"/>
                  </a:lnTo>
                  <a:lnTo>
                    <a:pt x="10731" y="140352"/>
                  </a:lnTo>
                  <a:lnTo>
                    <a:pt x="10760" y="139174"/>
                  </a:lnTo>
                  <a:lnTo>
                    <a:pt x="10783" y="137997"/>
                  </a:lnTo>
                  <a:lnTo>
                    <a:pt x="10790" y="136820"/>
                  </a:lnTo>
                  <a:lnTo>
                    <a:pt x="10783" y="135608"/>
                  </a:lnTo>
                  <a:lnTo>
                    <a:pt x="10760" y="134431"/>
                  </a:lnTo>
                  <a:lnTo>
                    <a:pt x="10731" y="133254"/>
                  </a:lnTo>
                  <a:lnTo>
                    <a:pt x="10679" y="132110"/>
                  </a:lnTo>
                  <a:lnTo>
                    <a:pt x="10620" y="131000"/>
                  </a:lnTo>
                  <a:lnTo>
                    <a:pt x="10546" y="129889"/>
                  </a:lnTo>
                  <a:lnTo>
                    <a:pt x="10465" y="128813"/>
                  </a:lnTo>
                  <a:lnTo>
                    <a:pt x="10361" y="127736"/>
                  </a:lnTo>
                  <a:lnTo>
                    <a:pt x="10258" y="126727"/>
                  </a:lnTo>
                  <a:lnTo>
                    <a:pt x="10140" y="125718"/>
                  </a:lnTo>
                  <a:lnTo>
                    <a:pt x="10007" y="124742"/>
                  </a:lnTo>
                  <a:lnTo>
                    <a:pt x="9866" y="123800"/>
                  </a:lnTo>
                  <a:lnTo>
                    <a:pt x="9711" y="122858"/>
                  </a:lnTo>
                  <a:lnTo>
                    <a:pt x="9556" y="121984"/>
                  </a:lnTo>
                  <a:lnTo>
                    <a:pt x="9386" y="121143"/>
                  </a:lnTo>
                  <a:lnTo>
                    <a:pt x="9208" y="120335"/>
                  </a:lnTo>
                  <a:lnTo>
                    <a:pt x="9016" y="119562"/>
                  </a:lnTo>
                  <a:lnTo>
                    <a:pt x="8824" y="118821"/>
                  </a:lnTo>
                  <a:lnTo>
                    <a:pt x="8617" y="118115"/>
                  </a:lnTo>
                  <a:lnTo>
                    <a:pt x="8403" y="117476"/>
                  </a:lnTo>
                  <a:lnTo>
                    <a:pt x="8189" y="116870"/>
                  </a:lnTo>
                  <a:lnTo>
                    <a:pt x="7959" y="116298"/>
                  </a:lnTo>
                  <a:lnTo>
                    <a:pt x="7730" y="115794"/>
                  </a:lnTo>
                  <a:lnTo>
                    <a:pt x="7486" y="115323"/>
                  </a:lnTo>
                  <a:lnTo>
                    <a:pt x="7243" y="114885"/>
                  </a:lnTo>
                  <a:lnTo>
                    <a:pt x="6991" y="114515"/>
                  </a:lnTo>
                  <a:lnTo>
                    <a:pt x="6740" y="114213"/>
                  </a:lnTo>
                  <a:lnTo>
                    <a:pt x="6474" y="113943"/>
                  </a:lnTo>
                  <a:lnTo>
                    <a:pt x="6215" y="113742"/>
                  </a:lnTo>
                  <a:lnTo>
                    <a:pt x="5942" y="113573"/>
                  </a:lnTo>
                  <a:lnTo>
                    <a:pt x="5668" y="113506"/>
                  </a:lnTo>
                  <a:lnTo>
                    <a:pt x="5395" y="113472"/>
                  </a:lnTo>
                  <a:close/>
                  <a:moveTo>
                    <a:pt x="5114" y="226945"/>
                  </a:moveTo>
                  <a:lnTo>
                    <a:pt x="4833" y="227046"/>
                  </a:lnTo>
                  <a:lnTo>
                    <a:pt x="4560" y="227214"/>
                  </a:lnTo>
                  <a:lnTo>
                    <a:pt x="4294" y="227416"/>
                  </a:lnTo>
                  <a:lnTo>
                    <a:pt x="4028" y="227651"/>
                  </a:lnTo>
                  <a:lnTo>
                    <a:pt x="3769" y="227988"/>
                  </a:lnTo>
                  <a:lnTo>
                    <a:pt x="3518" y="228358"/>
                  </a:lnTo>
                  <a:lnTo>
                    <a:pt x="3274" y="228761"/>
                  </a:lnTo>
                  <a:lnTo>
                    <a:pt x="3037" y="229232"/>
                  </a:lnTo>
                  <a:lnTo>
                    <a:pt x="2801" y="229771"/>
                  </a:lnTo>
                  <a:lnTo>
                    <a:pt x="2572" y="230309"/>
                  </a:lnTo>
                  <a:lnTo>
                    <a:pt x="2358" y="230915"/>
                  </a:lnTo>
                  <a:lnTo>
                    <a:pt x="2143" y="231587"/>
                  </a:lnTo>
                  <a:lnTo>
                    <a:pt x="1944" y="232260"/>
                  </a:lnTo>
                  <a:lnTo>
                    <a:pt x="1744" y="233000"/>
                  </a:lnTo>
                  <a:lnTo>
                    <a:pt x="1559" y="233774"/>
                  </a:lnTo>
                  <a:lnTo>
                    <a:pt x="1382" y="234581"/>
                  </a:lnTo>
                  <a:lnTo>
                    <a:pt x="1212" y="235422"/>
                  </a:lnTo>
                  <a:lnTo>
                    <a:pt x="1057" y="236331"/>
                  </a:lnTo>
                  <a:lnTo>
                    <a:pt x="909" y="237239"/>
                  </a:lnTo>
                  <a:lnTo>
                    <a:pt x="769" y="238181"/>
                  </a:lnTo>
                  <a:lnTo>
                    <a:pt x="636" y="239157"/>
                  </a:lnTo>
                  <a:lnTo>
                    <a:pt x="525" y="240166"/>
                  </a:lnTo>
                  <a:lnTo>
                    <a:pt x="414" y="241209"/>
                  </a:lnTo>
                  <a:lnTo>
                    <a:pt x="318" y="242252"/>
                  </a:lnTo>
                  <a:lnTo>
                    <a:pt x="237" y="243328"/>
                  </a:lnTo>
                  <a:lnTo>
                    <a:pt x="163" y="244438"/>
                  </a:lnTo>
                  <a:lnTo>
                    <a:pt x="103" y="245582"/>
                  </a:lnTo>
                  <a:lnTo>
                    <a:pt x="59" y="246726"/>
                  </a:lnTo>
                  <a:lnTo>
                    <a:pt x="22" y="247903"/>
                  </a:lnTo>
                  <a:lnTo>
                    <a:pt x="0" y="249081"/>
                  </a:lnTo>
                  <a:lnTo>
                    <a:pt x="0" y="250258"/>
                  </a:lnTo>
                  <a:lnTo>
                    <a:pt x="0" y="251469"/>
                  </a:lnTo>
                  <a:lnTo>
                    <a:pt x="22" y="252647"/>
                  </a:lnTo>
                  <a:lnTo>
                    <a:pt x="59" y="253824"/>
                  </a:lnTo>
                  <a:lnTo>
                    <a:pt x="103" y="254968"/>
                  </a:lnTo>
                  <a:lnTo>
                    <a:pt x="163" y="256078"/>
                  </a:lnTo>
                  <a:lnTo>
                    <a:pt x="237" y="257188"/>
                  </a:lnTo>
                  <a:lnTo>
                    <a:pt x="318" y="258265"/>
                  </a:lnTo>
                  <a:lnTo>
                    <a:pt x="414" y="259341"/>
                  </a:lnTo>
                  <a:lnTo>
                    <a:pt x="525" y="260384"/>
                  </a:lnTo>
                  <a:lnTo>
                    <a:pt x="636" y="261360"/>
                  </a:lnTo>
                  <a:lnTo>
                    <a:pt x="769" y="262336"/>
                  </a:lnTo>
                  <a:lnTo>
                    <a:pt x="909" y="263311"/>
                  </a:lnTo>
                  <a:lnTo>
                    <a:pt x="1057" y="264220"/>
                  </a:lnTo>
                  <a:lnTo>
                    <a:pt x="1212" y="265094"/>
                  </a:lnTo>
                  <a:lnTo>
                    <a:pt x="1382" y="265935"/>
                  </a:lnTo>
                  <a:lnTo>
                    <a:pt x="1559" y="266743"/>
                  </a:lnTo>
                  <a:lnTo>
                    <a:pt x="1744" y="267516"/>
                  </a:lnTo>
                  <a:lnTo>
                    <a:pt x="1944" y="268256"/>
                  </a:lnTo>
                  <a:lnTo>
                    <a:pt x="2143" y="268963"/>
                  </a:lnTo>
                  <a:lnTo>
                    <a:pt x="2358" y="269602"/>
                  </a:lnTo>
                  <a:lnTo>
                    <a:pt x="2572" y="270208"/>
                  </a:lnTo>
                  <a:lnTo>
                    <a:pt x="2801" y="270780"/>
                  </a:lnTo>
                  <a:lnTo>
                    <a:pt x="3037" y="271318"/>
                  </a:lnTo>
                  <a:lnTo>
                    <a:pt x="3274" y="271789"/>
                  </a:lnTo>
                  <a:lnTo>
                    <a:pt x="3518" y="272193"/>
                  </a:lnTo>
                  <a:lnTo>
                    <a:pt x="3769" y="272563"/>
                  </a:lnTo>
                  <a:lnTo>
                    <a:pt x="4028" y="272865"/>
                  </a:lnTo>
                  <a:lnTo>
                    <a:pt x="4294" y="273134"/>
                  </a:lnTo>
                  <a:lnTo>
                    <a:pt x="4560" y="273336"/>
                  </a:lnTo>
                  <a:lnTo>
                    <a:pt x="4833" y="273505"/>
                  </a:lnTo>
                  <a:lnTo>
                    <a:pt x="5114" y="273572"/>
                  </a:lnTo>
                  <a:lnTo>
                    <a:pt x="5395" y="273605"/>
                  </a:lnTo>
                  <a:lnTo>
                    <a:pt x="5668" y="273572"/>
                  </a:lnTo>
                  <a:lnTo>
                    <a:pt x="5942" y="273505"/>
                  </a:lnTo>
                  <a:lnTo>
                    <a:pt x="6215" y="273336"/>
                  </a:lnTo>
                  <a:lnTo>
                    <a:pt x="6474" y="273134"/>
                  </a:lnTo>
                  <a:lnTo>
                    <a:pt x="6740" y="272865"/>
                  </a:lnTo>
                  <a:lnTo>
                    <a:pt x="6991" y="272563"/>
                  </a:lnTo>
                  <a:lnTo>
                    <a:pt x="7243" y="272193"/>
                  </a:lnTo>
                  <a:lnTo>
                    <a:pt x="7486" y="271789"/>
                  </a:lnTo>
                  <a:lnTo>
                    <a:pt x="7730" y="271318"/>
                  </a:lnTo>
                  <a:lnTo>
                    <a:pt x="7959" y="270780"/>
                  </a:lnTo>
                  <a:lnTo>
                    <a:pt x="8189" y="270208"/>
                  </a:lnTo>
                  <a:lnTo>
                    <a:pt x="8403" y="269602"/>
                  </a:lnTo>
                  <a:lnTo>
                    <a:pt x="8617" y="268963"/>
                  </a:lnTo>
                  <a:lnTo>
                    <a:pt x="8824" y="268256"/>
                  </a:lnTo>
                  <a:lnTo>
                    <a:pt x="9016" y="267516"/>
                  </a:lnTo>
                  <a:lnTo>
                    <a:pt x="9208" y="266743"/>
                  </a:lnTo>
                  <a:lnTo>
                    <a:pt x="9386" y="265935"/>
                  </a:lnTo>
                  <a:lnTo>
                    <a:pt x="9556" y="265094"/>
                  </a:lnTo>
                  <a:lnTo>
                    <a:pt x="9711" y="264220"/>
                  </a:lnTo>
                  <a:lnTo>
                    <a:pt x="9866" y="263311"/>
                  </a:lnTo>
                  <a:lnTo>
                    <a:pt x="10007" y="262336"/>
                  </a:lnTo>
                  <a:lnTo>
                    <a:pt x="10140" y="261360"/>
                  </a:lnTo>
                  <a:lnTo>
                    <a:pt x="10258" y="260384"/>
                  </a:lnTo>
                  <a:lnTo>
                    <a:pt x="10361" y="259341"/>
                  </a:lnTo>
                  <a:lnTo>
                    <a:pt x="10465" y="258265"/>
                  </a:lnTo>
                  <a:lnTo>
                    <a:pt x="10546" y="257188"/>
                  </a:lnTo>
                  <a:lnTo>
                    <a:pt x="10620" y="256078"/>
                  </a:lnTo>
                  <a:lnTo>
                    <a:pt x="10679" y="254968"/>
                  </a:lnTo>
                  <a:lnTo>
                    <a:pt x="10731" y="253824"/>
                  </a:lnTo>
                  <a:lnTo>
                    <a:pt x="10760" y="252647"/>
                  </a:lnTo>
                  <a:lnTo>
                    <a:pt x="10783" y="251469"/>
                  </a:lnTo>
                  <a:lnTo>
                    <a:pt x="10790" y="250258"/>
                  </a:lnTo>
                  <a:lnTo>
                    <a:pt x="10783" y="249081"/>
                  </a:lnTo>
                  <a:lnTo>
                    <a:pt x="10760" y="247903"/>
                  </a:lnTo>
                  <a:lnTo>
                    <a:pt x="10731" y="246726"/>
                  </a:lnTo>
                  <a:lnTo>
                    <a:pt x="10679" y="245582"/>
                  </a:lnTo>
                  <a:lnTo>
                    <a:pt x="10620" y="244438"/>
                  </a:lnTo>
                  <a:lnTo>
                    <a:pt x="10546" y="243328"/>
                  </a:lnTo>
                  <a:lnTo>
                    <a:pt x="10465" y="242252"/>
                  </a:lnTo>
                  <a:lnTo>
                    <a:pt x="10361" y="241209"/>
                  </a:lnTo>
                  <a:lnTo>
                    <a:pt x="10258" y="240166"/>
                  </a:lnTo>
                  <a:lnTo>
                    <a:pt x="10140" y="239157"/>
                  </a:lnTo>
                  <a:lnTo>
                    <a:pt x="10007" y="238181"/>
                  </a:lnTo>
                  <a:lnTo>
                    <a:pt x="9866" y="237239"/>
                  </a:lnTo>
                  <a:lnTo>
                    <a:pt x="9711" y="236331"/>
                  </a:lnTo>
                  <a:lnTo>
                    <a:pt x="9556" y="235422"/>
                  </a:lnTo>
                  <a:lnTo>
                    <a:pt x="9386" y="234581"/>
                  </a:lnTo>
                  <a:lnTo>
                    <a:pt x="9208" y="233774"/>
                  </a:lnTo>
                  <a:lnTo>
                    <a:pt x="9016" y="233000"/>
                  </a:lnTo>
                  <a:lnTo>
                    <a:pt x="8824" y="232260"/>
                  </a:lnTo>
                  <a:lnTo>
                    <a:pt x="8617" y="231587"/>
                  </a:lnTo>
                  <a:lnTo>
                    <a:pt x="8403" y="230915"/>
                  </a:lnTo>
                  <a:lnTo>
                    <a:pt x="8189" y="230309"/>
                  </a:lnTo>
                  <a:lnTo>
                    <a:pt x="7959" y="229771"/>
                  </a:lnTo>
                  <a:lnTo>
                    <a:pt x="7730" y="229232"/>
                  </a:lnTo>
                  <a:lnTo>
                    <a:pt x="7486" y="228761"/>
                  </a:lnTo>
                  <a:lnTo>
                    <a:pt x="7243" y="228358"/>
                  </a:lnTo>
                  <a:lnTo>
                    <a:pt x="6991" y="227988"/>
                  </a:lnTo>
                  <a:lnTo>
                    <a:pt x="6740" y="227651"/>
                  </a:lnTo>
                  <a:lnTo>
                    <a:pt x="6474" y="227416"/>
                  </a:lnTo>
                  <a:lnTo>
                    <a:pt x="6215" y="227214"/>
                  </a:lnTo>
                  <a:lnTo>
                    <a:pt x="5942" y="227046"/>
                  </a:lnTo>
                  <a:lnTo>
                    <a:pt x="5668" y="226945"/>
                  </a:lnTo>
                  <a:close/>
                  <a:moveTo>
                    <a:pt x="5114" y="340384"/>
                  </a:moveTo>
                  <a:lnTo>
                    <a:pt x="4833" y="340485"/>
                  </a:lnTo>
                  <a:lnTo>
                    <a:pt x="4560" y="340653"/>
                  </a:lnTo>
                  <a:lnTo>
                    <a:pt x="4294" y="340855"/>
                  </a:lnTo>
                  <a:lnTo>
                    <a:pt x="4028" y="341124"/>
                  </a:lnTo>
                  <a:lnTo>
                    <a:pt x="3769" y="341426"/>
                  </a:lnTo>
                  <a:lnTo>
                    <a:pt x="3518" y="341797"/>
                  </a:lnTo>
                  <a:lnTo>
                    <a:pt x="3274" y="342200"/>
                  </a:lnTo>
                  <a:lnTo>
                    <a:pt x="3037" y="342671"/>
                  </a:lnTo>
                  <a:lnTo>
                    <a:pt x="2801" y="343209"/>
                  </a:lnTo>
                  <a:lnTo>
                    <a:pt x="2572" y="343748"/>
                  </a:lnTo>
                  <a:lnTo>
                    <a:pt x="2358" y="344387"/>
                  </a:lnTo>
                  <a:lnTo>
                    <a:pt x="2143" y="345026"/>
                  </a:lnTo>
                  <a:lnTo>
                    <a:pt x="1944" y="345733"/>
                  </a:lnTo>
                  <a:lnTo>
                    <a:pt x="1744" y="346439"/>
                  </a:lnTo>
                  <a:lnTo>
                    <a:pt x="1559" y="347213"/>
                  </a:lnTo>
                  <a:lnTo>
                    <a:pt x="1382" y="348054"/>
                  </a:lnTo>
                  <a:lnTo>
                    <a:pt x="1212" y="348895"/>
                  </a:lnTo>
                  <a:lnTo>
                    <a:pt x="1057" y="349770"/>
                  </a:lnTo>
                  <a:lnTo>
                    <a:pt x="909" y="350678"/>
                  </a:lnTo>
                  <a:lnTo>
                    <a:pt x="769" y="351620"/>
                  </a:lnTo>
                  <a:lnTo>
                    <a:pt x="636" y="352595"/>
                  </a:lnTo>
                  <a:lnTo>
                    <a:pt x="525" y="353605"/>
                  </a:lnTo>
                  <a:lnTo>
                    <a:pt x="414" y="354648"/>
                  </a:lnTo>
                  <a:lnTo>
                    <a:pt x="318" y="355724"/>
                  </a:lnTo>
                  <a:lnTo>
                    <a:pt x="237" y="356801"/>
                  </a:lnTo>
                  <a:lnTo>
                    <a:pt x="163" y="357911"/>
                  </a:lnTo>
                  <a:lnTo>
                    <a:pt x="103" y="359021"/>
                  </a:lnTo>
                  <a:lnTo>
                    <a:pt x="59" y="360165"/>
                  </a:lnTo>
                  <a:lnTo>
                    <a:pt x="22" y="361342"/>
                  </a:lnTo>
                  <a:lnTo>
                    <a:pt x="0" y="362520"/>
                  </a:lnTo>
                  <a:lnTo>
                    <a:pt x="0" y="363697"/>
                  </a:lnTo>
                  <a:lnTo>
                    <a:pt x="0" y="364908"/>
                  </a:lnTo>
                  <a:lnTo>
                    <a:pt x="22" y="366086"/>
                  </a:lnTo>
                  <a:lnTo>
                    <a:pt x="59" y="367263"/>
                  </a:lnTo>
                  <a:lnTo>
                    <a:pt x="103" y="368407"/>
                  </a:lnTo>
                  <a:lnTo>
                    <a:pt x="163" y="369517"/>
                  </a:lnTo>
                  <a:lnTo>
                    <a:pt x="237" y="370627"/>
                  </a:lnTo>
                  <a:lnTo>
                    <a:pt x="318" y="371704"/>
                  </a:lnTo>
                  <a:lnTo>
                    <a:pt x="414" y="372780"/>
                  </a:lnTo>
                  <a:lnTo>
                    <a:pt x="525" y="373823"/>
                  </a:lnTo>
                  <a:lnTo>
                    <a:pt x="636" y="374799"/>
                  </a:lnTo>
                  <a:lnTo>
                    <a:pt x="769" y="375808"/>
                  </a:lnTo>
                  <a:lnTo>
                    <a:pt x="909" y="376750"/>
                  </a:lnTo>
                  <a:lnTo>
                    <a:pt x="1057" y="377658"/>
                  </a:lnTo>
                  <a:lnTo>
                    <a:pt x="1212" y="378533"/>
                  </a:lnTo>
                  <a:lnTo>
                    <a:pt x="1382" y="379374"/>
                  </a:lnTo>
                  <a:lnTo>
                    <a:pt x="1559" y="380215"/>
                  </a:lnTo>
                  <a:lnTo>
                    <a:pt x="1744" y="380989"/>
                  </a:lnTo>
                  <a:lnTo>
                    <a:pt x="1944" y="381695"/>
                  </a:lnTo>
                  <a:lnTo>
                    <a:pt x="2143" y="382402"/>
                  </a:lnTo>
                  <a:lnTo>
                    <a:pt x="2358" y="383041"/>
                  </a:lnTo>
                  <a:lnTo>
                    <a:pt x="2572" y="383680"/>
                  </a:lnTo>
                  <a:lnTo>
                    <a:pt x="2801" y="384218"/>
                  </a:lnTo>
                  <a:lnTo>
                    <a:pt x="3037" y="384757"/>
                  </a:lnTo>
                  <a:lnTo>
                    <a:pt x="3274" y="385228"/>
                  </a:lnTo>
                  <a:lnTo>
                    <a:pt x="3518" y="385631"/>
                  </a:lnTo>
                  <a:lnTo>
                    <a:pt x="3769" y="386001"/>
                  </a:lnTo>
                  <a:lnTo>
                    <a:pt x="4028" y="386304"/>
                  </a:lnTo>
                  <a:lnTo>
                    <a:pt x="4294" y="386573"/>
                  </a:lnTo>
                  <a:lnTo>
                    <a:pt x="4560" y="386775"/>
                  </a:lnTo>
                  <a:lnTo>
                    <a:pt x="4833" y="386943"/>
                  </a:lnTo>
                  <a:lnTo>
                    <a:pt x="5114" y="387044"/>
                  </a:lnTo>
                  <a:lnTo>
                    <a:pt x="5668" y="387044"/>
                  </a:lnTo>
                  <a:lnTo>
                    <a:pt x="5942" y="386943"/>
                  </a:lnTo>
                  <a:lnTo>
                    <a:pt x="6215" y="386775"/>
                  </a:lnTo>
                  <a:lnTo>
                    <a:pt x="6474" y="386573"/>
                  </a:lnTo>
                  <a:lnTo>
                    <a:pt x="6740" y="386304"/>
                  </a:lnTo>
                  <a:lnTo>
                    <a:pt x="6991" y="386001"/>
                  </a:lnTo>
                  <a:lnTo>
                    <a:pt x="7243" y="385631"/>
                  </a:lnTo>
                  <a:lnTo>
                    <a:pt x="7486" y="385228"/>
                  </a:lnTo>
                  <a:lnTo>
                    <a:pt x="7730" y="384757"/>
                  </a:lnTo>
                  <a:lnTo>
                    <a:pt x="7959" y="384218"/>
                  </a:lnTo>
                  <a:lnTo>
                    <a:pt x="8189" y="383680"/>
                  </a:lnTo>
                  <a:lnTo>
                    <a:pt x="8403" y="383041"/>
                  </a:lnTo>
                  <a:lnTo>
                    <a:pt x="8617" y="382402"/>
                  </a:lnTo>
                  <a:lnTo>
                    <a:pt x="8824" y="381695"/>
                  </a:lnTo>
                  <a:lnTo>
                    <a:pt x="9016" y="380989"/>
                  </a:lnTo>
                  <a:lnTo>
                    <a:pt x="9208" y="380215"/>
                  </a:lnTo>
                  <a:lnTo>
                    <a:pt x="9386" y="379374"/>
                  </a:lnTo>
                  <a:lnTo>
                    <a:pt x="9556" y="378533"/>
                  </a:lnTo>
                  <a:lnTo>
                    <a:pt x="9711" y="377658"/>
                  </a:lnTo>
                  <a:lnTo>
                    <a:pt x="9866" y="376750"/>
                  </a:lnTo>
                  <a:lnTo>
                    <a:pt x="10007" y="375808"/>
                  </a:lnTo>
                  <a:lnTo>
                    <a:pt x="10140" y="374799"/>
                  </a:lnTo>
                  <a:lnTo>
                    <a:pt x="10258" y="373823"/>
                  </a:lnTo>
                  <a:lnTo>
                    <a:pt x="10361" y="372780"/>
                  </a:lnTo>
                  <a:lnTo>
                    <a:pt x="10465" y="371704"/>
                  </a:lnTo>
                  <a:lnTo>
                    <a:pt x="10546" y="370627"/>
                  </a:lnTo>
                  <a:lnTo>
                    <a:pt x="10620" y="369517"/>
                  </a:lnTo>
                  <a:lnTo>
                    <a:pt x="10679" y="368407"/>
                  </a:lnTo>
                  <a:lnTo>
                    <a:pt x="10731" y="367263"/>
                  </a:lnTo>
                  <a:lnTo>
                    <a:pt x="10760" y="366086"/>
                  </a:lnTo>
                  <a:lnTo>
                    <a:pt x="10783" y="364908"/>
                  </a:lnTo>
                  <a:lnTo>
                    <a:pt x="10790" y="363697"/>
                  </a:lnTo>
                  <a:lnTo>
                    <a:pt x="10783" y="362520"/>
                  </a:lnTo>
                  <a:lnTo>
                    <a:pt x="10760" y="361342"/>
                  </a:lnTo>
                  <a:lnTo>
                    <a:pt x="10731" y="360165"/>
                  </a:lnTo>
                  <a:lnTo>
                    <a:pt x="10679" y="359021"/>
                  </a:lnTo>
                  <a:lnTo>
                    <a:pt x="10620" y="357911"/>
                  </a:lnTo>
                  <a:lnTo>
                    <a:pt x="10546" y="356801"/>
                  </a:lnTo>
                  <a:lnTo>
                    <a:pt x="10465" y="355724"/>
                  </a:lnTo>
                  <a:lnTo>
                    <a:pt x="10361" y="354648"/>
                  </a:lnTo>
                  <a:lnTo>
                    <a:pt x="10258" y="353605"/>
                  </a:lnTo>
                  <a:lnTo>
                    <a:pt x="10140" y="352595"/>
                  </a:lnTo>
                  <a:lnTo>
                    <a:pt x="10007" y="351620"/>
                  </a:lnTo>
                  <a:lnTo>
                    <a:pt x="9866" y="350678"/>
                  </a:lnTo>
                  <a:lnTo>
                    <a:pt x="9711" y="349770"/>
                  </a:lnTo>
                  <a:lnTo>
                    <a:pt x="9556" y="348895"/>
                  </a:lnTo>
                  <a:lnTo>
                    <a:pt x="9386" y="348054"/>
                  </a:lnTo>
                  <a:lnTo>
                    <a:pt x="9208" y="347213"/>
                  </a:lnTo>
                  <a:lnTo>
                    <a:pt x="9016" y="346439"/>
                  </a:lnTo>
                  <a:lnTo>
                    <a:pt x="8824" y="345733"/>
                  </a:lnTo>
                  <a:lnTo>
                    <a:pt x="8617" y="345026"/>
                  </a:lnTo>
                  <a:lnTo>
                    <a:pt x="8403" y="344387"/>
                  </a:lnTo>
                  <a:lnTo>
                    <a:pt x="8189" y="343748"/>
                  </a:lnTo>
                  <a:lnTo>
                    <a:pt x="7959" y="343209"/>
                  </a:lnTo>
                  <a:lnTo>
                    <a:pt x="7730" y="342671"/>
                  </a:lnTo>
                  <a:lnTo>
                    <a:pt x="7486" y="342200"/>
                  </a:lnTo>
                  <a:lnTo>
                    <a:pt x="7243" y="341797"/>
                  </a:lnTo>
                  <a:lnTo>
                    <a:pt x="6991" y="341426"/>
                  </a:lnTo>
                  <a:lnTo>
                    <a:pt x="6740" y="341124"/>
                  </a:lnTo>
                  <a:lnTo>
                    <a:pt x="6474" y="340855"/>
                  </a:lnTo>
                  <a:lnTo>
                    <a:pt x="6215" y="340653"/>
                  </a:lnTo>
                  <a:lnTo>
                    <a:pt x="5942" y="340485"/>
                  </a:lnTo>
                  <a:lnTo>
                    <a:pt x="5668" y="340384"/>
                  </a:lnTo>
                  <a:close/>
                  <a:moveTo>
                    <a:pt x="5395" y="453822"/>
                  </a:moveTo>
                  <a:lnTo>
                    <a:pt x="5114" y="453856"/>
                  </a:lnTo>
                  <a:lnTo>
                    <a:pt x="4833" y="453957"/>
                  </a:lnTo>
                  <a:lnTo>
                    <a:pt x="4560" y="454092"/>
                  </a:lnTo>
                  <a:lnTo>
                    <a:pt x="4294" y="454293"/>
                  </a:lnTo>
                  <a:lnTo>
                    <a:pt x="4028" y="454562"/>
                  </a:lnTo>
                  <a:lnTo>
                    <a:pt x="3769" y="454865"/>
                  </a:lnTo>
                  <a:lnTo>
                    <a:pt x="3518" y="455235"/>
                  </a:lnTo>
                  <a:lnTo>
                    <a:pt x="3274" y="455639"/>
                  </a:lnTo>
                  <a:lnTo>
                    <a:pt x="3037" y="456110"/>
                  </a:lnTo>
                  <a:lnTo>
                    <a:pt x="2801" y="456615"/>
                  </a:lnTo>
                  <a:lnTo>
                    <a:pt x="2572" y="457153"/>
                  </a:lnTo>
                  <a:lnTo>
                    <a:pt x="2358" y="457758"/>
                  </a:lnTo>
                  <a:lnTo>
                    <a:pt x="2143" y="458398"/>
                  </a:lnTo>
                  <a:lnTo>
                    <a:pt x="1944" y="459104"/>
                  </a:lnTo>
                  <a:lnTo>
                    <a:pt x="1744" y="459811"/>
                  </a:lnTo>
                  <a:lnTo>
                    <a:pt x="1559" y="460584"/>
                  </a:lnTo>
                  <a:lnTo>
                    <a:pt x="1382" y="461392"/>
                  </a:lnTo>
                  <a:lnTo>
                    <a:pt x="1212" y="462233"/>
                  </a:lnTo>
                  <a:lnTo>
                    <a:pt x="1057" y="463141"/>
                  </a:lnTo>
                  <a:lnTo>
                    <a:pt x="909" y="464049"/>
                  </a:lnTo>
                  <a:lnTo>
                    <a:pt x="769" y="464991"/>
                  </a:lnTo>
                  <a:lnTo>
                    <a:pt x="636" y="465967"/>
                  </a:lnTo>
                  <a:lnTo>
                    <a:pt x="525" y="466976"/>
                  </a:lnTo>
                  <a:lnTo>
                    <a:pt x="414" y="468019"/>
                  </a:lnTo>
                  <a:lnTo>
                    <a:pt x="318" y="469062"/>
                  </a:lnTo>
                  <a:lnTo>
                    <a:pt x="237" y="470172"/>
                  </a:lnTo>
                  <a:lnTo>
                    <a:pt x="163" y="471282"/>
                  </a:lnTo>
                  <a:lnTo>
                    <a:pt x="103" y="472426"/>
                  </a:lnTo>
                  <a:lnTo>
                    <a:pt x="59" y="473570"/>
                  </a:lnTo>
                  <a:lnTo>
                    <a:pt x="22" y="474747"/>
                  </a:lnTo>
                  <a:lnTo>
                    <a:pt x="0" y="475958"/>
                  </a:lnTo>
                  <a:lnTo>
                    <a:pt x="0" y="477170"/>
                  </a:lnTo>
                  <a:lnTo>
                    <a:pt x="0" y="478381"/>
                  </a:lnTo>
                  <a:lnTo>
                    <a:pt x="22" y="479558"/>
                  </a:lnTo>
                  <a:lnTo>
                    <a:pt x="59" y="480702"/>
                  </a:lnTo>
                  <a:lnTo>
                    <a:pt x="103" y="481879"/>
                  </a:lnTo>
                  <a:lnTo>
                    <a:pt x="163" y="482989"/>
                  </a:lnTo>
                  <a:lnTo>
                    <a:pt x="237" y="484100"/>
                  </a:lnTo>
                  <a:lnTo>
                    <a:pt x="318" y="485176"/>
                  </a:lnTo>
                  <a:lnTo>
                    <a:pt x="414" y="486253"/>
                  </a:lnTo>
                  <a:lnTo>
                    <a:pt x="525" y="487262"/>
                  </a:lnTo>
                  <a:lnTo>
                    <a:pt x="636" y="488271"/>
                  </a:lnTo>
                  <a:lnTo>
                    <a:pt x="769" y="489247"/>
                  </a:lnTo>
                  <a:lnTo>
                    <a:pt x="909" y="490189"/>
                  </a:lnTo>
                  <a:lnTo>
                    <a:pt x="1057" y="491131"/>
                  </a:lnTo>
                  <a:lnTo>
                    <a:pt x="1212" y="492005"/>
                  </a:lnTo>
                  <a:lnTo>
                    <a:pt x="1382" y="492846"/>
                  </a:lnTo>
                  <a:lnTo>
                    <a:pt x="1559" y="493654"/>
                  </a:lnTo>
                  <a:lnTo>
                    <a:pt x="1744" y="494428"/>
                  </a:lnTo>
                  <a:lnTo>
                    <a:pt x="1944" y="495168"/>
                  </a:lnTo>
                  <a:lnTo>
                    <a:pt x="2143" y="495874"/>
                  </a:lnTo>
                  <a:lnTo>
                    <a:pt x="2358" y="496513"/>
                  </a:lnTo>
                  <a:lnTo>
                    <a:pt x="2572" y="497119"/>
                  </a:lnTo>
                  <a:lnTo>
                    <a:pt x="2801" y="497691"/>
                  </a:lnTo>
                  <a:lnTo>
                    <a:pt x="3037" y="498195"/>
                  </a:lnTo>
                  <a:lnTo>
                    <a:pt x="3274" y="498666"/>
                  </a:lnTo>
                  <a:lnTo>
                    <a:pt x="3518" y="499104"/>
                  </a:lnTo>
                  <a:lnTo>
                    <a:pt x="3769" y="499474"/>
                  </a:lnTo>
                  <a:lnTo>
                    <a:pt x="4028" y="499777"/>
                  </a:lnTo>
                  <a:lnTo>
                    <a:pt x="4294" y="500046"/>
                  </a:lnTo>
                  <a:lnTo>
                    <a:pt x="4560" y="500248"/>
                  </a:lnTo>
                  <a:lnTo>
                    <a:pt x="4833" y="500382"/>
                  </a:lnTo>
                  <a:lnTo>
                    <a:pt x="5114" y="500483"/>
                  </a:lnTo>
                  <a:lnTo>
                    <a:pt x="5395" y="500517"/>
                  </a:lnTo>
                  <a:lnTo>
                    <a:pt x="5668" y="500483"/>
                  </a:lnTo>
                  <a:lnTo>
                    <a:pt x="5942" y="500382"/>
                  </a:lnTo>
                  <a:lnTo>
                    <a:pt x="6215" y="500248"/>
                  </a:lnTo>
                  <a:lnTo>
                    <a:pt x="6474" y="500046"/>
                  </a:lnTo>
                  <a:lnTo>
                    <a:pt x="6740" y="499777"/>
                  </a:lnTo>
                  <a:lnTo>
                    <a:pt x="6991" y="499474"/>
                  </a:lnTo>
                  <a:lnTo>
                    <a:pt x="7243" y="499104"/>
                  </a:lnTo>
                  <a:lnTo>
                    <a:pt x="7486" y="498666"/>
                  </a:lnTo>
                  <a:lnTo>
                    <a:pt x="7730" y="498195"/>
                  </a:lnTo>
                  <a:lnTo>
                    <a:pt x="7959" y="497691"/>
                  </a:lnTo>
                  <a:lnTo>
                    <a:pt x="8189" y="497119"/>
                  </a:lnTo>
                  <a:lnTo>
                    <a:pt x="8403" y="496513"/>
                  </a:lnTo>
                  <a:lnTo>
                    <a:pt x="8617" y="495874"/>
                  </a:lnTo>
                  <a:lnTo>
                    <a:pt x="8824" y="495168"/>
                  </a:lnTo>
                  <a:lnTo>
                    <a:pt x="9016" y="494428"/>
                  </a:lnTo>
                  <a:lnTo>
                    <a:pt x="9208" y="493654"/>
                  </a:lnTo>
                  <a:lnTo>
                    <a:pt x="9386" y="492846"/>
                  </a:lnTo>
                  <a:lnTo>
                    <a:pt x="9556" y="492005"/>
                  </a:lnTo>
                  <a:lnTo>
                    <a:pt x="9711" y="491131"/>
                  </a:lnTo>
                  <a:lnTo>
                    <a:pt x="9866" y="490189"/>
                  </a:lnTo>
                  <a:lnTo>
                    <a:pt x="10007" y="489247"/>
                  </a:lnTo>
                  <a:lnTo>
                    <a:pt x="10140" y="488271"/>
                  </a:lnTo>
                  <a:lnTo>
                    <a:pt x="10258" y="487262"/>
                  </a:lnTo>
                  <a:lnTo>
                    <a:pt x="10361" y="486253"/>
                  </a:lnTo>
                  <a:lnTo>
                    <a:pt x="10465" y="485176"/>
                  </a:lnTo>
                  <a:lnTo>
                    <a:pt x="10546" y="484100"/>
                  </a:lnTo>
                  <a:lnTo>
                    <a:pt x="10620" y="482989"/>
                  </a:lnTo>
                  <a:lnTo>
                    <a:pt x="10679" y="481879"/>
                  </a:lnTo>
                  <a:lnTo>
                    <a:pt x="10731" y="480702"/>
                  </a:lnTo>
                  <a:lnTo>
                    <a:pt x="10760" y="479558"/>
                  </a:lnTo>
                  <a:lnTo>
                    <a:pt x="10783" y="478381"/>
                  </a:lnTo>
                  <a:lnTo>
                    <a:pt x="10790" y="477170"/>
                  </a:lnTo>
                  <a:lnTo>
                    <a:pt x="10783" y="475958"/>
                  </a:lnTo>
                  <a:lnTo>
                    <a:pt x="10760" y="474747"/>
                  </a:lnTo>
                  <a:lnTo>
                    <a:pt x="10731" y="473570"/>
                  </a:lnTo>
                  <a:lnTo>
                    <a:pt x="10679" y="472426"/>
                  </a:lnTo>
                  <a:lnTo>
                    <a:pt x="10620" y="471282"/>
                  </a:lnTo>
                  <a:lnTo>
                    <a:pt x="10546" y="470172"/>
                  </a:lnTo>
                  <a:lnTo>
                    <a:pt x="10465" y="469062"/>
                  </a:lnTo>
                  <a:lnTo>
                    <a:pt x="10361" y="468019"/>
                  </a:lnTo>
                  <a:lnTo>
                    <a:pt x="10258" y="466976"/>
                  </a:lnTo>
                  <a:lnTo>
                    <a:pt x="10140" y="465967"/>
                  </a:lnTo>
                  <a:lnTo>
                    <a:pt x="10007" y="464991"/>
                  </a:lnTo>
                  <a:lnTo>
                    <a:pt x="9866" y="464049"/>
                  </a:lnTo>
                  <a:lnTo>
                    <a:pt x="9711" y="463141"/>
                  </a:lnTo>
                  <a:lnTo>
                    <a:pt x="9556" y="462233"/>
                  </a:lnTo>
                  <a:lnTo>
                    <a:pt x="9386" y="461392"/>
                  </a:lnTo>
                  <a:lnTo>
                    <a:pt x="9208" y="460584"/>
                  </a:lnTo>
                  <a:lnTo>
                    <a:pt x="9016" y="459811"/>
                  </a:lnTo>
                  <a:lnTo>
                    <a:pt x="8824" y="459104"/>
                  </a:lnTo>
                  <a:lnTo>
                    <a:pt x="8617" y="458398"/>
                  </a:lnTo>
                  <a:lnTo>
                    <a:pt x="8403" y="457758"/>
                  </a:lnTo>
                  <a:lnTo>
                    <a:pt x="8189" y="457153"/>
                  </a:lnTo>
                  <a:lnTo>
                    <a:pt x="7959" y="456615"/>
                  </a:lnTo>
                  <a:lnTo>
                    <a:pt x="7730" y="456110"/>
                  </a:lnTo>
                  <a:lnTo>
                    <a:pt x="7486" y="455639"/>
                  </a:lnTo>
                  <a:lnTo>
                    <a:pt x="7243" y="455235"/>
                  </a:lnTo>
                  <a:lnTo>
                    <a:pt x="6991" y="454865"/>
                  </a:lnTo>
                  <a:lnTo>
                    <a:pt x="6740" y="454562"/>
                  </a:lnTo>
                  <a:lnTo>
                    <a:pt x="6474" y="454293"/>
                  </a:lnTo>
                  <a:lnTo>
                    <a:pt x="6215" y="454092"/>
                  </a:lnTo>
                  <a:lnTo>
                    <a:pt x="5942" y="453957"/>
                  </a:lnTo>
                  <a:lnTo>
                    <a:pt x="5668" y="453856"/>
                  </a:lnTo>
                  <a:lnTo>
                    <a:pt x="5395" y="453822"/>
                  </a:lnTo>
                  <a:close/>
                  <a:moveTo>
                    <a:pt x="5114" y="567059"/>
                  </a:moveTo>
                  <a:lnTo>
                    <a:pt x="4833" y="567160"/>
                  </a:lnTo>
                  <a:lnTo>
                    <a:pt x="4560" y="567328"/>
                  </a:lnTo>
                  <a:lnTo>
                    <a:pt x="4294" y="567530"/>
                  </a:lnTo>
                  <a:lnTo>
                    <a:pt x="4028" y="567766"/>
                  </a:lnTo>
                  <a:lnTo>
                    <a:pt x="3769" y="568102"/>
                  </a:lnTo>
                  <a:lnTo>
                    <a:pt x="3518" y="568472"/>
                  </a:lnTo>
                  <a:lnTo>
                    <a:pt x="3274" y="568876"/>
                  </a:lnTo>
                  <a:lnTo>
                    <a:pt x="3037" y="569347"/>
                  </a:lnTo>
                  <a:lnTo>
                    <a:pt x="2801" y="569885"/>
                  </a:lnTo>
                  <a:lnTo>
                    <a:pt x="2572" y="570423"/>
                  </a:lnTo>
                  <a:lnTo>
                    <a:pt x="2358" y="571029"/>
                  </a:lnTo>
                  <a:lnTo>
                    <a:pt x="2143" y="571702"/>
                  </a:lnTo>
                  <a:lnTo>
                    <a:pt x="1944" y="572408"/>
                  </a:lnTo>
                  <a:lnTo>
                    <a:pt x="1744" y="573115"/>
                  </a:lnTo>
                  <a:lnTo>
                    <a:pt x="1559" y="573889"/>
                  </a:lnTo>
                  <a:lnTo>
                    <a:pt x="1382" y="574730"/>
                  </a:lnTo>
                  <a:lnTo>
                    <a:pt x="1212" y="575571"/>
                  </a:lnTo>
                  <a:lnTo>
                    <a:pt x="1057" y="576445"/>
                  </a:lnTo>
                  <a:lnTo>
                    <a:pt x="909" y="577354"/>
                  </a:lnTo>
                  <a:lnTo>
                    <a:pt x="769" y="578296"/>
                  </a:lnTo>
                  <a:lnTo>
                    <a:pt x="636" y="579271"/>
                  </a:lnTo>
                  <a:lnTo>
                    <a:pt x="525" y="580280"/>
                  </a:lnTo>
                  <a:lnTo>
                    <a:pt x="414" y="581323"/>
                  </a:lnTo>
                  <a:lnTo>
                    <a:pt x="318" y="582400"/>
                  </a:lnTo>
                  <a:lnTo>
                    <a:pt x="237" y="583476"/>
                  </a:lnTo>
                  <a:lnTo>
                    <a:pt x="163" y="584586"/>
                  </a:lnTo>
                  <a:lnTo>
                    <a:pt x="103" y="585697"/>
                  </a:lnTo>
                  <a:lnTo>
                    <a:pt x="59" y="586840"/>
                  </a:lnTo>
                  <a:lnTo>
                    <a:pt x="22" y="588018"/>
                  </a:lnTo>
                  <a:lnTo>
                    <a:pt x="0" y="589195"/>
                  </a:lnTo>
                  <a:lnTo>
                    <a:pt x="0" y="590373"/>
                  </a:lnTo>
                  <a:lnTo>
                    <a:pt x="0" y="591618"/>
                  </a:lnTo>
                  <a:lnTo>
                    <a:pt x="22" y="592795"/>
                  </a:lnTo>
                  <a:lnTo>
                    <a:pt x="59" y="593972"/>
                  </a:lnTo>
                  <a:lnTo>
                    <a:pt x="103" y="595150"/>
                  </a:lnTo>
                  <a:lnTo>
                    <a:pt x="163" y="596294"/>
                  </a:lnTo>
                  <a:lnTo>
                    <a:pt x="237" y="597404"/>
                  </a:lnTo>
                  <a:lnTo>
                    <a:pt x="318" y="598480"/>
                  </a:lnTo>
                  <a:lnTo>
                    <a:pt x="414" y="599557"/>
                  </a:lnTo>
                  <a:lnTo>
                    <a:pt x="525" y="600600"/>
                  </a:lnTo>
                  <a:lnTo>
                    <a:pt x="636" y="601609"/>
                  </a:lnTo>
                  <a:lnTo>
                    <a:pt x="769" y="602585"/>
                  </a:lnTo>
                  <a:lnTo>
                    <a:pt x="909" y="603527"/>
                  </a:lnTo>
                  <a:lnTo>
                    <a:pt x="1057" y="604435"/>
                  </a:lnTo>
                  <a:lnTo>
                    <a:pt x="1212" y="605310"/>
                  </a:lnTo>
                  <a:lnTo>
                    <a:pt x="1382" y="606151"/>
                  </a:lnTo>
                  <a:lnTo>
                    <a:pt x="1559" y="606958"/>
                  </a:lnTo>
                  <a:lnTo>
                    <a:pt x="1744" y="607732"/>
                  </a:lnTo>
                  <a:lnTo>
                    <a:pt x="1944" y="608472"/>
                  </a:lnTo>
                  <a:lnTo>
                    <a:pt x="2143" y="609145"/>
                  </a:lnTo>
                  <a:lnTo>
                    <a:pt x="2358" y="609784"/>
                  </a:lnTo>
                  <a:lnTo>
                    <a:pt x="2572" y="610389"/>
                  </a:lnTo>
                  <a:lnTo>
                    <a:pt x="2801" y="610961"/>
                  </a:lnTo>
                  <a:lnTo>
                    <a:pt x="3037" y="611466"/>
                  </a:lnTo>
                  <a:lnTo>
                    <a:pt x="3274" y="611937"/>
                  </a:lnTo>
                  <a:lnTo>
                    <a:pt x="3518" y="612341"/>
                  </a:lnTo>
                  <a:lnTo>
                    <a:pt x="3769" y="612711"/>
                  </a:lnTo>
                  <a:lnTo>
                    <a:pt x="4028" y="613013"/>
                  </a:lnTo>
                  <a:lnTo>
                    <a:pt x="4294" y="613249"/>
                  </a:lnTo>
                  <a:lnTo>
                    <a:pt x="4560" y="613451"/>
                  </a:lnTo>
                  <a:lnTo>
                    <a:pt x="4833" y="613619"/>
                  </a:lnTo>
                  <a:lnTo>
                    <a:pt x="5114" y="613686"/>
                  </a:lnTo>
                  <a:lnTo>
                    <a:pt x="5395" y="613720"/>
                  </a:lnTo>
                  <a:lnTo>
                    <a:pt x="5668" y="613686"/>
                  </a:lnTo>
                  <a:lnTo>
                    <a:pt x="5942" y="613619"/>
                  </a:lnTo>
                  <a:lnTo>
                    <a:pt x="6215" y="613451"/>
                  </a:lnTo>
                  <a:lnTo>
                    <a:pt x="6474" y="613249"/>
                  </a:lnTo>
                  <a:lnTo>
                    <a:pt x="6740" y="613013"/>
                  </a:lnTo>
                  <a:lnTo>
                    <a:pt x="6991" y="612711"/>
                  </a:lnTo>
                  <a:lnTo>
                    <a:pt x="7243" y="612341"/>
                  </a:lnTo>
                  <a:lnTo>
                    <a:pt x="7486" y="611937"/>
                  </a:lnTo>
                  <a:lnTo>
                    <a:pt x="7730" y="611466"/>
                  </a:lnTo>
                  <a:lnTo>
                    <a:pt x="7959" y="610961"/>
                  </a:lnTo>
                  <a:lnTo>
                    <a:pt x="8189" y="610389"/>
                  </a:lnTo>
                  <a:lnTo>
                    <a:pt x="8403" y="609784"/>
                  </a:lnTo>
                  <a:lnTo>
                    <a:pt x="8617" y="609145"/>
                  </a:lnTo>
                  <a:lnTo>
                    <a:pt x="8824" y="608472"/>
                  </a:lnTo>
                  <a:lnTo>
                    <a:pt x="9016" y="607732"/>
                  </a:lnTo>
                  <a:lnTo>
                    <a:pt x="9208" y="606958"/>
                  </a:lnTo>
                  <a:lnTo>
                    <a:pt x="9386" y="606151"/>
                  </a:lnTo>
                  <a:lnTo>
                    <a:pt x="9556" y="605310"/>
                  </a:lnTo>
                  <a:lnTo>
                    <a:pt x="9711" y="604435"/>
                  </a:lnTo>
                  <a:lnTo>
                    <a:pt x="9866" y="603527"/>
                  </a:lnTo>
                  <a:lnTo>
                    <a:pt x="10007" y="602585"/>
                  </a:lnTo>
                  <a:lnTo>
                    <a:pt x="10140" y="601609"/>
                  </a:lnTo>
                  <a:lnTo>
                    <a:pt x="10258" y="600600"/>
                  </a:lnTo>
                  <a:lnTo>
                    <a:pt x="10361" y="599557"/>
                  </a:lnTo>
                  <a:lnTo>
                    <a:pt x="10465" y="598480"/>
                  </a:lnTo>
                  <a:lnTo>
                    <a:pt x="10546" y="597404"/>
                  </a:lnTo>
                  <a:lnTo>
                    <a:pt x="10620" y="596294"/>
                  </a:lnTo>
                  <a:lnTo>
                    <a:pt x="10679" y="595150"/>
                  </a:lnTo>
                  <a:lnTo>
                    <a:pt x="10731" y="593972"/>
                  </a:lnTo>
                  <a:lnTo>
                    <a:pt x="10760" y="592795"/>
                  </a:lnTo>
                  <a:lnTo>
                    <a:pt x="10783" y="591618"/>
                  </a:lnTo>
                  <a:lnTo>
                    <a:pt x="10790" y="590373"/>
                  </a:lnTo>
                  <a:lnTo>
                    <a:pt x="10783" y="589195"/>
                  </a:lnTo>
                  <a:lnTo>
                    <a:pt x="10760" y="588018"/>
                  </a:lnTo>
                  <a:lnTo>
                    <a:pt x="10731" y="586840"/>
                  </a:lnTo>
                  <a:lnTo>
                    <a:pt x="10679" y="585697"/>
                  </a:lnTo>
                  <a:lnTo>
                    <a:pt x="10620" y="584586"/>
                  </a:lnTo>
                  <a:lnTo>
                    <a:pt x="10546" y="583476"/>
                  </a:lnTo>
                  <a:lnTo>
                    <a:pt x="10465" y="582400"/>
                  </a:lnTo>
                  <a:lnTo>
                    <a:pt x="10361" y="581323"/>
                  </a:lnTo>
                  <a:lnTo>
                    <a:pt x="10258" y="580280"/>
                  </a:lnTo>
                  <a:lnTo>
                    <a:pt x="10140" y="579271"/>
                  </a:lnTo>
                  <a:lnTo>
                    <a:pt x="10007" y="578296"/>
                  </a:lnTo>
                  <a:lnTo>
                    <a:pt x="9866" y="577354"/>
                  </a:lnTo>
                  <a:lnTo>
                    <a:pt x="9711" y="576445"/>
                  </a:lnTo>
                  <a:lnTo>
                    <a:pt x="9556" y="575571"/>
                  </a:lnTo>
                  <a:lnTo>
                    <a:pt x="9386" y="574730"/>
                  </a:lnTo>
                  <a:lnTo>
                    <a:pt x="9208" y="573889"/>
                  </a:lnTo>
                  <a:lnTo>
                    <a:pt x="9016" y="573115"/>
                  </a:lnTo>
                  <a:lnTo>
                    <a:pt x="8824" y="572408"/>
                  </a:lnTo>
                  <a:lnTo>
                    <a:pt x="8617" y="571702"/>
                  </a:lnTo>
                  <a:lnTo>
                    <a:pt x="8403" y="571029"/>
                  </a:lnTo>
                  <a:lnTo>
                    <a:pt x="8189" y="570423"/>
                  </a:lnTo>
                  <a:lnTo>
                    <a:pt x="7959" y="569885"/>
                  </a:lnTo>
                  <a:lnTo>
                    <a:pt x="7730" y="569347"/>
                  </a:lnTo>
                  <a:lnTo>
                    <a:pt x="7486" y="568876"/>
                  </a:lnTo>
                  <a:lnTo>
                    <a:pt x="7243" y="568472"/>
                  </a:lnTo>
                  <a:lnTo>
                    <a:pt x="6991" y="568102"/>
                  </a:lnTo>
                  <a:lnTo>
                    <a:pt x="6740" y="567766"/>
                  </a:lnTo>
                  <a:lnTo>
                    <a:pt x="6474" y="567530"/>
                  </a:lnTo>
                  <a:lnTo>
                    <a:pt x="6215" y="567328"/>
                  </a:lnTo>
                  <a:lnTo>
                    <a:pt x="5942" y="567160"/>
                  </a:lnTo>
                  <a:lnTo>
                    <a:pt x="5668" y="56705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2"/>
            <p:cNvSpPr/>
            <p:nvPr/>
          </p:nvSpPr>
          <p:spPr>
            <a:xfrm>
              <a:off x="2022466" y="931941"/>
              <a:ext cx="30396" cy="405055"/>
            </a:xfrm>
            <a:custGeom>
              <a:avLst/>
              <a:gdLst/>
              <a:ahLst/>
              <a:cxnLst/>
              <a:rect l="l" t="t" r="r" b="b"/>
              <a:pathLst>
                <a:path w="10798" h="613720" extrusionOk="0">
                  <a:moveTo>
                    <a:pt x="5403" y="0"/>
                  </a:moveTo>
                  <a:lnTo>
                    <a:pt x="5122" y="34"/>
                  </a:lnTo>
                  <a:lnTo>
                    <a:pt x="4848" y="135"/>
                  </a:lnTo>
                  <a:lnTo>
                    <a:pt x="4582" y="269"/>
                  </a:lnTo>
                  <a:lnTo>
                    <a:pt x="4316" y="471"/>
                  </a:lnTo>
                  <a:lnTo>
                    <a:pt x="4050" y="740"/>
                  </a:lnTo>
                  <a:lnTo>
                    <a:pt x="3799" y="1043"/>
                  </a:lnTo>
                  <a:lnTo>
                    <a:pt x="3548" y="1413"/>
                  </a:lnTo>
                  <a:lnTo>
                    <a:pt x="3304" y="1850"/>
                  </a:lnTo>
                  <a:lnTo>
                    <a:pt x="3060" y="2321"/>
                  </a:lnTo>
                  <a:lnTo>
                    <a:pt x="2831" y="2826"/>
                  </a:lnTo>
                  <a:lnTo>
                    <a:pt x="2602" y="3398"/>
                  </a:lnTo>
                  <a:lnTo>
                    <a:pt x="2387" y="4003"/>
                  </a:lnTo>
                  <a:lnTo>
                    <a:pt x="2173" y="4643"/>
                  </a:lnTo>
                  <a:lnTo>
                    <a:pt x="1966" y="5349"/>
                  </a:lnTo>
                  <a:lnTo>
                    <a:pt x="1774" y="6089"/>
                  </a:lnTo>
                  <a:lnTo>
                    <a:pt x="1589" y="6863"/>
                  </a:lnTo>
                  <a:lnTo>
                    <a:pt x="1404" y="7670"/>
                  </a:lnTo>
                  <a:lnTo>
                    <a:pt x="1234" y="8511"/>
                  </a:lnTo>
                  <a:lnTo>
                    <a:pt x="1079" y="9420"/>
                  </a:lnTo>
                  <a:lnTo>
                    <a:pt x="924" y="10328"/>
                  </a:lnTo>
                  <a:lnTo>
                    <a:pt x="784" y="11270"/>
                  </a:lnTo>
                  <a:lnTo>
                    <a:pt x="658" y="12245"/>
                  </a:lnTo>
                  <a:lnTo>
                    <a:pt x="532" y="13255"/>
                  </a:lnTo>
                  <a:lnTo>
                    <a:pt x="429" y="14298"/>
                  </a:lnTo>
                  <a:lnTo>
                    <a:pt x="333" y="15340"/>
                  </a:lnTo>
                  <a:lnTo>
                    <a:pt x="244" y="16417"/>
                  </a:lnTo>
                  <a:lnTo>
                    <a:pt x="170" y="17527"/>
                  </a:lnTo>
                  <a:lnTo>
                    <a:pt x="111" y="18671"/>
                  </a:lnTo>
                  <a:lnTo>
                    <a:pt x="67" y="19815"/>
                  </a:lnTo>
                  <a:lnTo>
                    <a:pt x="30" y="20959"/>
                  </a:lnTo>
                  <a:lnTo>
                    <a:pt x="8" y="22136"/>
                  </a:lnTo>
                  <a:lnTo>
                    <a:pt x="0" y="23347"/>
                  </a:lnTo>
                  <a:lnTo>
                    <a:pt x="8" y="24558"/>
                  </a:lnTo>
                  <a:lnTo>
                    <a:pt x="30" y="25769"/>
                  </a:lnTo>
                  <a:lnTo>
                    <a:pt x="67" y="26947"/>
                  </a:lnTo>
                  <a:lnTo>
                    <a:pt x="111" y="28091"/>
                  </a:lnTo>
                  <a:lnTo>
                    <a:pt x="170" y="29234"/>
                  </a:lnTo>
                  <a:lnTo>
                    <a:pt x="244" y="30345"/>
                  </a:lnTo>
                  <a:lnTo>
                    <a:pt x="333" y="31455"/>
                  </a:lnTo>
                  <a:lnTo>
                    <a:pt x="429" y="32531"/>
                  </a:lnTo>
                  <a:lnTo>
                    <a:pt x="532" y="33540"/>
                  </a:lnTo>
                  <a:lnTo>
                    <a:pt x="658" y="34550"/>
                  </a:lnTo>
                  <a:lnTo>
                    <a:pt x="784" y="35525"/>
                  </a:lnTo>
                  <a:lnTo>
                    <a:pt x="924" y="36501"/>
                  </a:lnTo>
                  <a:lnTo>
                    <a:pt x="1079" y="37409"/>
                  </a:lnTo>
                  <a:lnTo>
                    <a:pt x="1234" y="38284"/>
                  </a:lnTo>
                  <a:lnTo>
                    <a:pt x="1404" y="39125"/>
                  </a:lnTo>
                  <a:lnTo>
                    <a:pt x="1589" y="39932"/>
                  </a:lnTo>
                  <a:lnTo>
                    <a:pt x="1774" y="40706"/>
                  </a:lnTo>
                  <a:lnTo>
                    <a:pt x="1966" y="41413"/>
                  </a:lnTo>
                  <a:lnTo>
                    <a:pt x="2173" y="42119"/>
                  </a:lnTo>
                  <a:lnTo>
                    <a:pt x="2387" y="42758"/>
                  </a:lnTo>
                  <a:lnTo>
                    <a:pt x="2602" y="43364"/>
                  </a:lnTo>
                  <a:lnTo>
                    <a:pt x="2831" y="43902"/>
                  </a:lnTo>
                  <a:lnTo>
                    <a:pt x="3060" y="44407"/>
                  </a:lnTo>
                  <a:lnTo>
                    <a:pt x="3304" y="44878"/>
                  </a:lnTo>
                  <a:lnTo>
                    <a:pt x="3548" y="45281"/>
                  </a:lnTo>
                  <a:lnTo>
                    <a:pt x="3799" y="45651"/>
                  </a:lnTo>
                  <a:lnTo>
                    <a:pt x="4050" y="45954"/>
                  </a:lnTo>
                  <a:lnTo>
                    <a:pt x="4316" y="46223"/>
                  </a:lnTo>
                  <a:lnTo>
                    <a:pt x="4582" y="46425"/>
                  </a:lnTo>
                  <a:lnTo>
                    <a:pt x="4848" y="46560"/>
                  </a:lnTo>
                  <a:lnTo>
                    <a:pt x="5122" y="46661"/>
                  </a:lnTo>
                  <a:lnTo>
                    <a:pt x="5403" y="46694"/>
                  </a:lnTo>
                  <a:lnTo>
                    <a:pt x="5676" y="46661"/>
                  </a:lnTo>
                  <a:lnTo>
                    <a:pt x="5950" y="46560"/>
                  </a:lnTo>
                  <a:lnTo>
                    <a:pt x="6216" y="46425"/>
                  </a:lnTo>
                  <a:lnTo>
                    <a:pt x="6482" y="46223"/>
                  </a:lnTo>
                  <a:lnTo>
                    <a:pt x="6740" y="45954"/>
                  </a:lnTo>
                  <a:lnTo>
                    <a:pt x="6999" y="45651"/>
                  </a:lnTo>
                  <a:lnTo>
                    <a:pt x="7250" y="45281"/>
                  </a:lnTo>
                  <a:lnTo>
                    <a:pt x="7494" y="44878"/>
                  </a:lnTo>
                  <a:lnTo>
                    <a:pt x="7731" y="44407"/>
                  </a:lnTo>
                  <a:lnTo>
                    <a:pt x="7967" y="43902"/>
                  </a:lnTo>
                  <a:lnTo>
                    <a:pt x="8189" y="43364"/>
                  </a:lnTo>
                  <a:lnTo>
                    <a:pt x="8411" y="42758"/>
                  </a:lnTo>
                  <a:lnTo>
                    <a:pt x="8625" y="42119"/>
                  </a:lnTo>
                  <a:lnTo>
                    <a:pt x="8824" y="41413"/>
                  </a:lnTo>
                  <a:lnTo>
                    <a:pt x="9024" y="40706"/>
                  </a:lnTo>
                  <a:lnTo>
                    <a:pt x="9209" y="39932"/>
                  </a:lnTo>
                  <a:lnTo>
                    <a:pt x="9386" y="39125"/>
                  </a:lnTo>
                  <a:lnTo>
                    <a:pt x="9556" y="38284"/>
                  </a:lnTo>
                  <a:lnTo>
                    <a:pt x="9719" y="37409"/>
                  </a:lnTo>
                  <a:lnTo>
                    <a:pt x="9874" y="36501"/>
                  </a:lnTo>
                  <a:lnTo>
                    <a:pt x="10014" y="35525"/>
                  </a:lnTo>
                  <a:lnTo>
                    <a:pt x="10140" y="34550"/>
                  </a:lnTo>
                  <a:lnTo>
                    <a:pt x="10266" y="33540"/>
                  </a:lnTo>
                  <a:lnTo>
                    <a:pt x="10369" y="32531"/>
                  </a:lnTo>
                  <a:lnTo>
                    <a:pt x="10465" y="31455"/>
                  </a:lnTo>
                  <a:lnTo>
                    <a:pt x="10554" y="30345"/>
                  </a:lnTo>
                  <a:lnTo>
                    <a:pt x="10628" y="29234"/>
                  </a:lnTo>
                  <a:lnTo>
                    <a:pt x="10687" y="28091"/>
                  </a:lnTo>
                  <a:lnTo>
                    <a:pt x="10731" y="26947"/>
                  </a:lnTo>
                  <a:lnTo>
                    <a:pt x="10768" y="25769"/>
                  </a:lnTo>
                  <a:lnTo>
                    <a:pt x="10790" y="24558"/>
                  </a:lnTo>
                  <a:lnTo>
                    <a:pt x="10798" y="23347"/>
                  </a:lnTo>
                  <a:lnTo>
                    <a:pt x="10790" y="22136"/>
                  </a:lnTo>
                  <a:lnTo>
                    <a:pt x="10768" y="20959"/>
                  </a:lnTo>
                  <a:lnTo>
                    <a:pt x="10731" y="19815"/>
                  </a:lnTo>
                  <a:lnTo>
                    <a:pt x="10687" y="18671"/>
                  </a:lnTo>
                  <a:lnTo>
                    <a:pt x="10628" y="17527"/>
                  </a:lnTo>
                  <a:lnTo>
                    <a:pt x="10554" y="16417"/>
                  </a:lnTo>
                  <a:lnTo>
                    <a:pt x="10465" y="15340"/>
                  </a:lnTo>
                  <a:lnTo>
                    <a:pt x="10369" y="14298"/>
                  </a:lnTo>
                  <a:lnTo>
                    <a:pt x="10266" y="13255"/>
                  </a:lnTo>
                  <a:lnTo>
                    <a:pt x="10140" y="12245"/>
                  </a:lnTo>
                  <a:lnTo>
                    <a:pt x="10014" y="11270"/>
                  </a:lnTo>
                  <a:lnTo>
                    <a:pt x="9874" y="10328"/>
                  </a:lnTo>
                  <a:lnTo>
                    <a:pt x="9719" y="9420"/>
                  </a:lnTo>
                  <a:lnTo>
                    <a:pt x="9556" y="8511"/>
                  </a:lnTo>
                  <a:lnTo>
                    <a:pt x="9386" y="7670"/>
                  </a:lnTo>
                  <a:lnTo>
                    <a:pt x="9209" y="6863"/>
                  </a:lnTo>
                  <a:lnTo>
                    <a:pt x="9024" y="6089"/>
                  </a:lnTo>
                  <a:lnTo>
                    <a:pt x="8824" y="5349"/>
                  </a:lnTo>
                  <a:lnTo>
                    <a:pt x="8625" y="4643"/>
                  </a:lnTo>
                  <a:lnTo>
                    <a:pt x="8411" y="4003"/>
                  </a:lnTo>
                  <a:lnTo>
                    <a:pt x="8189" y="3398"/>
                  </a:lnTo>
                  <a:lnTo>
                    <a:pt x="7967" y="2826"/>
                  </a:lnTo>
                  <a:lnTo>
                    <a:pt x="7731" y="2321"/>
                  </a:lnTo>
                  <a:lnTo>
                    <a:pt x="7494" y="1850"/>
                  </a:lnTo>
                  <a:lnTo>
                    <a:pt x="7250" y="1413"/>
                  </a:lnTo>
                  <a:lnTo>
                    <a:pt x="6999" y="1043"/>
                  </a:lnTo>
                  <a:lnTo>
                    <a:pt x="6740" y="740"/>
                  </a:lnTo>
                  <a:lnTo>
                    <a:pt x="6482" y="471"/>
                  </a:lnTo>
                  <a:lnTo>
                    <a:pt x="6216" y="269"/>
                  </a:lnTo>
                  <a:lnTo>
                    <a:pt x="5950" y="135"/>
                  </a:lnTo>
                  <a:lnTo>
                    <a:pt x="5676" y="34"/>
                  </a:lnTo>
                  <a:lnTo>
                    <a:pt x="5403" y="0"/>
                  </a:lnTo>
                  <a:close/>
                  <a:moveTo>
                    <a:pt x="5403" y="113472"/>
                  </a:moveTo>
                  <a:lnTo>
                    <a:pt x="5122" y="113506"/>
                  </a:lnTo>
                  <a:lnTo>
                    <a:pt x="4848" y="113573"/>
                  </a:lnTo>
                  <a:lnTo>
                    <a:pt x="4582" y="113742"/>
                  </a:lnTo>
                  <a:lnTo>
                    <a:pt x="4316" y="113943"/>
                  </a:lnTo>
                  <a:lnTo>
                    <a:pt x="4050" y="114213"/>
                  </a:lnTo>
                  <a:lnTo>
                    <a:pt x="3799" y="114515"/>
                  </a:lnTo>
                  <a:lnTo>
                    <a:pt x="3548" y="114885"/>
                  </a:lnTo>
                  <a:lnTo>
                    <a:pt x="3304" y="115323"/>
                  </a:lnTo>
                  <a:lnTo>
                    <a:pt x="3060" y="115794"/>
                  </a:lnTo>
                  <a:lnTo>
                    <a:pt x="2831" y="116298"/>
                  </a:lnTo>
                  <a:lnTo>
                    <a:pt x="2602" y="116870"/>
                  </a:lnTo>
                  <a:lnTo>
                    <a:pt x="2387" y="117476"/>
                  </a:lnTo>
                  <a:lnTo>
                    <a:pt x="2173" y="118115"/>
                  </a:lnTo>
                  <a:lnTo>
                    <a:pt x="1966" y="118821"/>
                  </a:lnTo>
                  <a:lnTo>
                    <a:pt x="1774" y="119562"/>
                  </a:lnTo>
                  <a:lnTo>
                    <a:pt x="1589" y="120335"/>
                  </a:lnTo>
                  <a:lnTo>
                    <a:pt x="1404" y="121143"/>
                  </a:lnTo>
                  <a:lnTo>
                    <a:pt x="1234" y="121984"/>
                  </a:lnTo>
                  <a:lnTo>
                    <a:pt x="1079" y="122858"/>
                  </a:lnTo>
                  <a:lnTo>
                    <a:pt x="924" y="123800"/>
                  </a:lnTo>
                  <a:lnTo>
                    <a:pt x="784" y="124742"/>
                  </a:lnTo>
                  <a:lnTo>
                    <a:pt x="658" y="125718"/>
                  </a:lnTo>
                  <a:lnTo>
                    <a:pt x="532" y="126727"/>
                  </a:lnTo>
                  <a:lnTo>
                    <a:pt x="429" y="127736"/>
                  </a:lnTo>
                  <a:lnTo>
                    <a:pt x="333" y="128813"/>
                  </a:lnTo>
                  <a:lnTo>
                    <a:pt x="244" y="129889"/>
                  </a:lnTo>
                  <a:lnTo>
                    <a:pt x="170" y="131000"/>
                  </a:lnTo>
                  <a:lnTo>
                    <a:pt x="111" y="132110"/>
                  </a:lnTo>
                  <a:lnTo>
                    <a:pt x="67" y="133254"/>
                  </a:lnTo>
                  <a:lnTo>
                    <a:pt x="30" y="134431"/>
                  </a:lnTo>
                  <a:lnTo>
                    <a:pt x="8" y="135608"/>
                  </a:lnTo>
                  <a:lnTo>
                    <a:pt x="0" y="136820"/>
                  </a:lnTo>
                  <a:lnTo>
                    <a:pt x="8" y="137997"/>
                  </a:lnTo>
                  <a:lnTo>
                    <a:pt x="30" y="139174"/>
                  </a:lnTo>
                  <a:lnTo>
                    <a:pt x="67" y="140352"/>
                  </a:lnTo>
                  <a:lnTo>
                    <a:pt x="111" y="141496"/>
                  </a:lnTo>
                  <a:lnTo>
                    <a:pt x="170" y="142640"/>
                  </a:lnTo>
                  <a:lnTo>
                    <a:pt x="244" y="143716"/>
                  </a:lnTo>
                  <a:lnTo>
                    <a:pt x="333" y="144826"/>
                  </a:lnTo>
                  <a:lnTo>
                    <a:pt x="429" y="145869"/>
                  </a:lnTo>
                  <a:lnTo>
                    <a:pt x="532" y="146912"/>
                  </a:lnTo>
                  <a:lnTo>
                    <a:pt x="658" y="147921"/>
                  </a:lnTo>
                  <a:lnTo>
                    <a:pt x="784" y="148897"/>
                  </a:lnTo>
                  <a:lnTo>
                    <a:pt x="924" y="149839"/>
                  </a:lnTo>
                  <a:lnTo>
                    <a:pt x="1079" y="150747"/>
                  </a:lnTo>
                  <a:lnTo>
                    <a:pt x="1234" y="151622"/>
                  </a:lnTo>
                  <a:lnTo>
                    <a:pt x="1404" y="152496"/>
                  </a:lnTo>
                  <a:lnTo>
                    <a:pt x="1589" y="153304"/>
                  </a:lnTo>
                  <a:lnTo>
                    <a:pt x="1774" y="154078"/>
                  </a:lnTo>
                  <a:lnTo>
                    <a:pt x="1966" y="154818"/>
                  </a:lnTo>
                  <a:lnTo>
                    <a:pt x="2173" y="155491"/>
                  </a:lnTo>
                  <a:lnTo>
                    <a:pt x="2387" y="156163"/>
                  </a:lnTo>
                  <a:lnTo>
                    <a:pt x="2602" y="156769"/>
                  </a:lnTo>
                  <a:lnTo>
                    <a:pt x="2831" y="157341"/>
                  </a:lnTo>
                  <a:lnTo>
                    <a:pt x="3060" y="157845"/>
                  </a:lnTo>
                  <a:lnTo>
                    <a:pt x="3304" y="158316"/>
                  </a:lnTo>
                  <a:lnTo>
                    <a:pt x="3548" y="158720"/>
                  </a:lnTo>
                  <a:lnTo>
                    <a:pt x="3799" y="159090"/>
                  </a:lnTo>
                  <a:lnTo>
                    <a:pt x="4050" y="159427"/>
                  </a:lnTo>
                  <a:lnTo>
                    <a:pt x="4316" y="159696"/>
                  </a:lnTo>
                  <a:lnTo>
                    <a:pt x="4582" y="159898"/>
                  </a:lnTo>
                  <a:lnTo>
                    <a:pt x="4848" y="160032"/>
                  </a:lnTo>
                  <a:lnTo>
                    <a:pt x="5122" y="160133"/>
                  </a:lnTo>
                  <a:lnTo>
                    <a:pt x="5403"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7" y="157341"/>
                  </a:lnTo>
                  <a:lnTo>
                    <a:pt x="8189" y="156769"/>
                  </a:lnTo>
                  <a:lnTo>
                    <a:pt x="8411" y="156163"/>
                  </a:lnTo>
                  <a:lnTo>
                    <a:pt x="8625" y="155491"/>
                  </a:lnTo>
                  <a:lnTo>
                    <a:pt x="8824" y="154818"/>
                  </a:lnTo>
                  <a:lnTo>
                    <a:pt x="9024" y="154078"/>
                  </a:lnTo>
                  <a:lnTo>
                    <a:pt x="9209" y="153304"/>
                  </a:lnTo>
                  <a:lnTo>
                    <a:pt x="9386" y="152496"/>
                  </a:lnTo>
                  <a:lnTo>
                    <a:pt x="9556" y="151622"/>
                  </a:lnTo>
                  <a:lnTo>
                    <a:pt x="9719" y="150747"/>
                  </a:lnTo>
                  <a:lnTo>
                    <a:pt x="9874" y="149839"/>
                  </a:lnTo>
                  <a:lnTo>
                    <a:pt x="10014" y="148897"/>
                  </a:lnTo>
                  <a:lnTo>
                    <a:pt x="10140" y="147921"/>
                  </a:lnTo>
                  <a:lnTo>
                    <a:pt x="10266" y="146912"/>
                  </a:lnTo>
                  <a:lnTo>
                    <a:pt x="10369" y="145869"/>
                  </a:lnTo>
                  <a:lnTo>
                    <a:pt x="10465" y="144826"/>
                  </a:lnTo>
                  <a:lnTo>
                    <a:pt x="10554" y="143716"/>
                  </a:lnTo>
                  <a:lnTo>
                    <a:pt x="10628" y="142640"/>
                  </a:lnTo>
                  <a:lnTo>
                    <a:pt x="10687" y="141496"/>
                  </a:lnTo>
                  <a:lnTo>
                    <a:pt x="10731" y="140352"/>
                  </a:lnTo>
                  <a:lnTo>
                    <a:pt x="10768" y="139174"/>
                  </a:lnTo>
                  <a:lnTo>
                    <a:pt x="10790" y="137997"/>
                  </a:lnTo>
                  <a:lnTo>
                    <a:pt x="10798" y="136820"/>
                  </a:lnTo>
                  <a:lnTo>
                    <a:pt x="10790" y="135608"/>
                  </a:lnTo>
                  <a:lnTo>
                    <a:pt x="10768" y="134431"/>
                  </a:lnTo>
                  <a:lnTo>
                    <a:pt x="10731" y="133254"/>
                  </a:lnTo>
                  <a:lnTo>
                    <a:pt x="10687" y="132110"/>
                  </a:lnTo>
                  <a:lnTo>
                    <a:pt x="10628" y="131000"/>
                  </a:lnTo>
                  <a:lnTo>
                    <a:pt x="10554" y="129889"/>
                  </a:lnTo>
                  <a:lnTo>
                    <a:pt x="10465" y="128813"/>
                  </a:lnTo>
                  <a:lnTo>
                    <a:pt x="10369" y="127736"/>
                  </a:lnTo>
                  <a:lnTo>
                    <a:pt x="10266" y="126727"/>
                  </a:lnTo>
                  <a:lnTo>
                    <a:pt x="10140" y="125718"/>
                  </a:lnTo>
                  <a:lnTo>
                    <a:pt x="10014" y="124742"/>
                  </a:lnTo>
                  <a:lnTo>
                    <a:pt x="9874" y="123800"/>
                  </a:lnTo>
                  <a:lnTo>
                    <a:pt x="9719" y="122858"/>
                  </a:lnTo>
                  <a:lnTo>
                    <a:pt x="9556" y="121984"/>
                  </a:lnTo>
                  <a:lnTo>
                    <a:pt x="9386" y="121143"/>
                  </a:lnTo>
                  <a:lnTo>
                    <a:pt x="9209" y="120335"/>
                  </a:lnTo>
                  <a:lnTo>
                    <a:pt x="9024" y="119562"/>
                  </a:lnTo>
                  <a:lnTo>
                    <a:pt x="8824" y="118821"/>
                  </a:lnTo>
                  <a:lnTo>
                    <a:pt x="8625" y="118115"/>
                  </a:lnTo>
                  <a:lnTo>
                    <a:pt x="8411" y="117476"/>
                  </a:lnTo>
                  <a:lnTo>
                    <a:pt x="8189" y="116870"/>
                  </a:lnTo>
                  <a:lnTo>
                    <a:pt x="7967"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403" y="113472"/>
                  </a:lnTo>
                  <a:close/>
                  <a:moveTo>
                    <a:pt x="5122" y="226945"/>
                  </a:moveTo>
                  <a:lnTo>
                    <a:pt x="4848" y="227046"/>
                  </a:lnTo>
                  <a:lnTo>
                    <a:pt x="4582" y="227214"/>
                  </a:lnTo>
                  <a:lnTo>
                    <a:pt x="4316" y="227416"/>
                  </a:lnTo>
                  <a:lnTo>
                    <a:pt x="4050" y="227651"/>
                  </a:lnTo>
                  <a:lnTo>
                    <a:pt x="3799" y="227988"/>
                  </a:lnTo>
                  <a:lnTo>
                    <a:pt x="3548" y="228358"/>
                  </a:lnTo>
                  <a:lnTo>
                    <a:pt x="3304" y="228761"/>
                  </a:lnTo>
                  <a:lnTo>
                    <a:pt x="3060" y="229232"/>
                  </a:lnTo>
                  <a:lnTo>
                    <a:pt x="2831" y="229771"/>
                  </a:lnTo>
                  <a:lnTo>
                    <a:pt x="2602" y="230309"/>
                  </a:lnTo>
                  <a:lnTo>
                    <a:pt x="2387" y="230915"/>
                  </a:lnTo>
                  <a:lnTo>
                    <a:pt x="2173" y="231587"/>
                  </a:lnTo>
                  <a:lnTo>
                    <a:pt x="1966" y="232260"/>
                  </a:lnTo>
                  <a:lnTo>
                    <a:pt x="1774" y="233000"/>
                  </a:lnTo>
                  <a:lnTo>
                    <a:pt x="1589" y="233774"/>
                  </a:lnTo>
                  <a:lnTo>
                    <a:pt x="1404" y="234581"/>
                  </a:lnTo>
                  <a:lnTo>
                    <a:pt x="1234" y="235422"/>
                  </a:lnTo>
                  <a:lnTo>
                    <a:pt x="1079" y="236331"/>
                  </a:lnTo>
                  <a:lnTo>
                    <a:pt x="924" y="237239"/>
                  </a:lnTo>
                  <a:lnTo>
                    <a:pt x="784" y="238181"/>
                  </a:lnTo>
                  <a:lnTo>
                    <a:pt x="658" y="239157"/>
                  </a:lnTo>
                  <a:lnTo>
                    <a:pt x="532" y="240166"/>
                  </a:lnTo>
                  <a:lnTo>
                    <a:pt x="429" y="241209"/>
                  </a:lnTo>
                  <a:lnTo>
                    <a:pt x="333" y="242252"/>
                  </a:lnTo>
                  <a:lnTo>
                    <a:pt x="244" y="243328"/>
                  </a:lnTo>
                  <a:lnTo>
                    <a:pt x="170" y="244438"/>
                  </a:lnTo>
                  <a:lnTo>
                    <a:pt x="111" y="245582"/>
                  </a:lnTo>
                  <a:lnTo>
                    <a:pt x="67" y="246726"/>
                  </a:lnTo>
                  <a:lnTo>
                    <a:pt x="30" y="247903"/>
                  </a:lnTo>
                  <a:lnTo>
                    <a:pt x="8" y="249081"/>
                  </a:lnTo>
                  <a:lnTo>
                    <a:pt x="0" y="250258"/>
                  </a:lnTo>
                  <a:lnTo>
                    <a:pt x="8" y="251469"/>
                  </a:lnTo>
                  <a:lnTo>
                    <a:pt x="30" y="252647"/>
                  </a:lnTo>
                  <a:lnTo>
                    <a:pt x="67" y="253824"/>
                  </a:lnTo>
                  <a:lnTo>
                    <a:pt x="111" y="254968"/>
                  </a:lnTo>
                  <a:lnTo>
                    <a:pt x="170" y="256078"/>
                  </a:lnTo>
                  <a:lnTo>
                    <a:pt x="244" y="257188"/>
                  </a:lnTo>
                  <a:lnTo>
                    <a:pt x="333" y="258265"/>
                  </a:lnTo>
                  <a:lnTo>
                    <a:pt x="429" y="259341"/>
                  </a:lnTo>
                  <a:lnTo>
                    <a:pt x="532" y="260384"/>
                  </a:lnTo>
                  <a:lnTo>
                    <a:pt x="658" y="261360"/>
                  </a:lnTo>
                  <a:lnTo>
                    <a:pt x="784" y="262336"/>
                  </a:lnTo>
                  <a:lnTo>
                    <a:pt x="924" y="263311"/>
                  </a:lnTo>
                  <a:lnTo>
                    <a:pt x="1079" y="264220"/>
                  </a:lnTo>
                  <a:lnTo>
                    <a:pt x="1234" y="265094"/>
                  </a:lnTo>
                  <a:lnTo>
                    <a:pt x="1404" y="265935"/>
                  </a:lnTo>
                  <a:lnTo>
                    <a:pt x="1589" y="266743"/>
                  </a:lnTo>
                  <a:lnTo>
                    <a:pt x="1774" y="267516"/>
                  </a:lnTo>
                  <a:lnTo>
                    <a:pt x="1966" y="268256"/>
                  </a:lnTo>
                  <a:lnTo>
                    <a:pt x="2173" y="268963"/>
                  </a:lnTo>
                  <a:lnTo>
                    <a:pt x="2387" y="269602"/>
                  </a:lnTo>
                  <a:lnTo>
                    <a:pt x="2602" y="270208"/>
                  </a:lnTo>
                  <a:lnTo>
                    <a:pt x="2831" y="270780"/>
                  </a:lnTo>
                  <a:lnTo>
                    <a:pt x="3060" y="271318"/>
                  </a:lnTo>
                  <a:lnTo>
                    <a:pt x="3304" y="271789"/>
                  </a:lnTo>
                  <a:lnTo>
                    <a:pt x="3548" y="272193"/>
                  </a:lnTo>
                  <a:lnTo>
                    <a:pt x="3799" y="272563"/>
                  </a:lnTo>
                  <a:lnTo>
                    <a:pt x="4050" y="272865"/>
                  </a:lnTo>
                  <a:lnTo>
                    <a:pt x="4316" y="273134"/>
                  </a:lnTo>
                  <a:lnTo>
                    <a:pt x="4582" y="273336"/>
                  </a:lnTo>
                  <a:lnTo>
                    <a:pt x="4848" y="273505"/>
                  </a:lnTo>
                  <a:lnTo>
                    <a:pt x="5122" y="273572"/>
                  </a:lnTo>
                  <a:lnTo>
                    <a:pt x="5403"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7" y="270780"/>
                  </a:lnTo>
                  <a:lnTo>
                    <a:pt x="8189" y="270208"/>
                  </a:lnTo>
                  <a:lnTo>
                    <a:pt x="8411" y="269602"/>
                  </a:lnTo>
                  <a:lnTo>
                    <a:pt x="8625" y="268963"/>
                  </a:lnTo>
                  <a:lnTo>
                    <a:pt x="8824" y="268256"/>
                  </a:lnTo>
                  <a:lnTo>
                    <a:pt x="9024" y="267516"/>
                  </a:lnTo>
                  <a:lnTo>
                    <a:pt x="9209" y="266743"/>
                  </a:lnTo>
                  <a:lnTo>
                    <a:pt x="9386" y="265935"/>
                  </a:lnTo>
                  <a:lnTo>
                    <a:pt x="9556" y="265094"/>
                  </a:lnTo>
                  <a:lnTo>
                    <a:pt x="9719" y="264220"/>
                  </a:lnTo>
                  <a:lnTo>
                    <a:pt x="9874" y="263311"/>
                  </a:lnTo>
                  <a:lnTo>
                    <a:pt x="10014" y="262336"/>
                  </a:lnTo>
                  <a:lnTo>
                    <a:pt x="10140" y="261360"/>
                  </a:lnTo>
                  <a:lnTo>
                    <a:pt x="10266" y="260384"/>
                  </a:lnTo>
                  <a:lnTo>
                    <a:pt x="10369" y="259341"/>
                  </a:lnTo>
                  <a:lnTo>
                    <a:pt x="10465" y="258265"/>
                  </a:lnTo>
                  <a:lnTo>
                    <a:pt x="10554" y="257188"/>
                  </a:lnTo>
                  <a:lnTo>
                    <a:pt x="10628" y="256078"/>
                  </a:lnTo>
                  <a:lnTo>
                    <a:pt x="10687" y="254968"/>
                  </a:lnTo>
                  <a:lnTo>
                    <a:pt x="10731" y="253824"/>
                  </a:lnTo>
                  <a:lnTo>
                    <a:pt x="10768" y="252647"/>
                  </a:lnTo>
                  <a:lnTo>
                    <a:pt x="10790" y="251469"/>
                  </a:lnTo>
                  <a:lnTo>
                    <a:pt x="10798" y="250258"/>
                  </a:lnTo>
                  <a:lnTo>
                    <a:pt x="10790" y="249081"/>
                  </a:lnTo>
                  <a:lnTo>
                    <a:pt x="10768" y="247903"/>
                  </a:lnTo>
                  <a:lnTo>
                    <a:pt x="10731" y="246726"/>
                  </a:lnTo>
                  <a:lnTo>
                    <a:pt x="10687" y="245582"/>
                  </a:lnTo>
                  <a:lnTo>
                    <a:pt x="10628" y="244438"/>
                  </a:lnTo>
                  <a:lnTo>
                    <a:pt x="10554" y="243328"/>
                  </a:lnTo>
                  <a:lnTo>
                    <a:pt x="10465" y="242252"/>
                  </a:lnTo>
                  <a:lnTo>
                    <a:pt x="10369" y="241209"/>
                  </a:lnTo>
                  <a:lnTo>
                    <a:pt x="10266" y="240166"/>
                  </a:lnTo>
                  <a:lnTo>
                    <a:pt x="10140" y="239157"/>
                  </a:lnTo>
                  <a:lnTo>
                    <a:pt x="10014" y="238181"/>
                  </a:lnTo>
                  <a:lnTo>
                    <a:pt x="9874" y="237239"/>
                  </a:lnTo>
                  <a:lnTo>
                    <a:pt x="9719" y="236331"/>
                  </a:lnTo>
                  <a:lnTo>
                    <a:pt x="9556" y="235422"/>
                  </a:lnTo>
                  <a:lnTo>
                    <a:pt x="9386" y="234581"/>
                  </a:lnTo>
                  <a:lnTo>
                    <a:pt x="9209" y="233774"/>
                  </a:lnTo>
                  <a:lnTo>
                    <a:pt x="9024" y="233000"/>
                  </a:lnTo>
                  <a:lnTo>
                    <a:pt x="8824" y="232260"/>
                  </a:lnTo>
                  <a:lnTo>
                    <a:pt x="8625" y="231587"/>
                  </a:lnTo>
                  <a:lnTo>
                    <a:pt x="8411" y="230915"/>
                  </a:lnTo>
                  <a:lnTo>
                    <a:pt x="8189" y="230309"/>
                  </a:lnTo>
                  <a:lnTo>
                    <a:pt x="7967"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22" y="340384"/>
                  </a:moveTo>
                  <a:lnTo>
                    <a:pt x="4848" y="340485"/>
                  </a:lnTo>
                  <a:lnTo>
                    <a:pt x="4582" y="340653"/>
                  </a:lnTo>
                  <a:lnTo>
                    <a:pt x="4316" y="340855"/>
                  </a:lnTo>
                  <a:lnTo>
                    <a:pt x="4050" y="341124"/>
                  </a:lnTo>
                  <a:lnTo>
                    <a:pt x="3799" y="341426"/>
                  </a:lnTo>
                  <a:lnTo>
                    <a:pt x="3548" y="341797"/>
                  </a:lnTo>
                  <a:lnTo>
                    <a:pt x="3304" y="342200"/>
                  </a:lnTo>
                  <a:lnTo>
                    <a:pt x="3060" y="342671"/>
                  </a:lnTo>
                  <a:lnTo>
                    <a:pt x="2831" y="343209"/>
                  </a:lnTo>
                  <a:lnTo>
                    <a:pt x="2602" y="343748"/>
                  </a:lnTo>
                  <a:lnTo>
                    <a:pt x="2387" y="344387"/>
                  </a:lnTo>
                  <a:lnTo>
                    <a:pt x="2173" y="345026"/>
                  </a:lnTo>
                  <a:lnTo>
                    <a:pt x="1966" y="345733"/>
                  </a:lnTo>
                  <a:lnTo>
                    <a:pt x="1774" y="346439"/>
                  </a:lnTo>
                  <a:lnTo>
                    <a:pt x="1589" y="347213"/>
                  </a:lnTo>
                  <a:lnTo>
                    <a:pt x="1404" y="348054"/>
                  </a:lnTo>
                  <a:lnTo>
                    <a:pt x="1234" y="348895"/>
                  </a:lnTo>
                  <a:lnTo>
                    <a:pt x="1079" y="349770"/>
                  </a:lnTo>
                  <a:lnTo>
                    <a:pt x="924" y="350678"/>
                  </a:lnTo>
                  <a:lnTo>
                    <a:pt x="784" y="351620"/>
                  </a:lnTo>
                  <a:lnTo>
                    <a:pt x="658" y="352595"/>
                  </a:lnTo>
                  <a:lnTo>
                    <a:pt x="532" y="353605"/>
                  </a:lnTo>
                  <a:lnTo>
                    <a:pt x="429" y="354648"/>
                  </a:lnTo>
                  <a:lnTo>
                    <a:pt x="333" y="355724"/>
                  </a:lnTo>
                  <a:lnTo>
                    <a:pt x="244" y="356801"/>
                  </a:lnTo>
                  <a:lnTo>
                    <a:pt x="170" y="357911"/>
                  </a:lnTo>
                  <a:lnTo>
                    <a:pt x="111" y="359021"/>
                  </a:lnTo>
                  <a:lnTo>
                    <a:pt x="67" y="360165"/>
                  </a:lnTo>
                  <a:lnTo>
                    <a:pt x="30" y="361342"/>
                  </a:lnTo>
                  <a:lnTo>
                    <a:pt x="8" y="362520"/>
                  </a:lnTo>
                  <a:lnTo>
                    <a:pt x="0" y="363697"/>
                  </a:lnTo>
                  <a:lnTo>
                    <a:pt x="8" y="364908"/>
                  </a:lnTo>
                  <a:lnTo>
                    <a:pt x="30" y="366086"/>
                  </a:lnTo>
                  <a:lnTo>
                    <a:pt x="67" y="367263"/>
                  </a:lnTo>
                  <a:lnTo>
                    <a:pt x="111" y="368407"/>
                  </a:lnTo>
                  <a:lnTo>
                    <a:pt x="170" y="369517"/>
                  </a:lnTo>
                  <a:lnTo>
                    <a:pt x="244" y="370627"/>
                  </a:lnTo>
                  <a:lnTo>
                    <a:pt x="333" y="371704"/>
                  </a:lnTo>
                  <a:lnTo>
                    <a:pt x="429" y="372780"/>
                  </a:lnTo>
                  <a:lnTo>
                    <a:pt x="532" y="373823"/>
                  </a:lnTo>
                  <a:lnTo>
                    <a:pt x="658" y="374799"/>
                  </a:lnTo>
                  <a:lnTo>
                    <a:pt x="784" y="375808"/>
                  </a:lnTo>
                  <a:lnTo>
                    <a:pt x="924" y="376750"/>
                  </a:lnTo>
                  <a:lnTo>
                    <a:pt x="1079" y="377658"/>
                  </a:lnTo>
                  <a:lnTo>
                    <a:pt x="1234" y="378533"/>
                  </a:lnTo>
                  <a:lnTo>
                    <a:pt x="1404" y="379374"/>
                  </a:lnTo>
                  <a:lnTo>
                    <a:pt x="1589" y="380215"/>
                  </a:lnTo>
                  <a:lnTo>
                    <a:pt x="1774" y="380989"/>
                  </a:lnTo>
                  <a:lnTo>
                    <a:pt x="1966" y="381695"/>
                  </a:lnTo>
                  <a:lnTo>
                    <a:pt x="2173" y="382402"/>
                  </a:lnTo>
                  <a:lnTo>
                    <a:pt x="2387" y="383041"/>
                  </a:lnTo>
                  <a:lnTo>
                    <a:pt x="2602" y="383680"/>
                  </a:lnTo>
                  <a:lnTo>
                    <a:pt x="2831" y="384218"/>
                  </a:lnTo>
                  <a:lnTo>
                    <a:pt x="3060" y="384757"/>
                  </a:lnTo>
                  <a:lnTo>
                    <a:pt x="3304" y="385228"/>
                  </a:lnTo>
                  <a:lnTo>
                    <a:pt x="3548" y="385631"/>
                  </a:lnTo>
                  <a:lnTo>
                    <a:pt x="3799" y="386001"/>
                  </a:lnTo>
                  <a:lnTo>
                    <a:pt x="4050" y="386304"/>
                  </a:lnTo>
                  <a:lnTo>
                    <a:pt x="4316" y="386573"/>
                  </a:lnTo>
                  <a:lnTo>
                    <a:pt x="4582" y="386775"/>
                  </a:lnTo>
                  <a:lnTo>
                    <a:pt x="4848" y="386943"/>
                  </a:lnTo>
                  <a:lnTo>
                    <a:pt x="5122"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7" y="384218"/>
                  </a:lnTo>
                  <a:lnTo>
                    <a:pt x="8189" y="383680"/>
                  </a:lnTo>
                  <a:lnTo>
                    <a:pt x="8411" y="383041"/>
                  </a:lnTo>
                  <a:lnTo>
                    <a:pt x="8625" y="382402"/>
                  </a:lnTo>
                  <a:lnTo>
                    <a:pt x="8824" y="381695"/>
                  </a:lnTo>
                  <a:lnTo>
                    <a:pt x="9024" y="380989"/>
                  </a:lnTo>
                  <a:lnTo>
                    <a:pt x="9209" y="380215"/>
                  </a:lnTo>
                  <a:lnTo>
                    <a:pt x="9386" y="379374"/>
                  </a:lnTo>
                  <a:lnTo>
                    <a:pt x="9556" y="378533"/>
                  </a:lnTo>
                  <a:lnTo>
                    <a:pt x="9719" y="377658"/>
                  </a:lnTo>
                  <a:lnTo>
                    <a:pt x="9874" y="376750"/>
                  </a:lnTo>
                  <a:lnTo>
                    <a:pt x="10014" y="375808"/>
                  </a:lnTo>
                  <a:lnTo>
                    <a:pt x="10140" y="374799"/>
                  </a:lnTo>
                  <a:lnTo>
                    <a:pt x="10266" y="373823"/>
                  </a:lnTo>
                  <a:lnTo>
                    <a:pt x="10369" y="372780"/>
                  </a:lnTo>
                  <a:lnTo>
                    <a:pt x="10465" y="371704"/>
                  </a:lnTo>
                  <a:lnTo>
                    <a:pt x="10554" y="370627"/>
                  </a:lnTo>
                  <a:lnTo>
                    <a:pt x="10628" y="369517"/>
                  </a:lnTo>
                  <a:lnTo>
                    <a:pt x="10687" y="368407"/>
                  </a:lnTo>
                  <a:lnTo>
                    <a:pt x="10731" y="367263"/>
                  </a:lnTo>
                  <a:lnTo>
                    <a:pt x="10768" y="366086"/>
                  </a:lnTo>
                  <a:lnTo>
                    <a:pt x="10790" y="364908"/>
                  </a:lnTo>
                  <a:lnTo>
                    <a:pt x="10798" y="363697"/>
                  </a:lnTo>
                  <a:lnTo>
                    <a:pt x="10790" y="362520"/>
                  </a:lnTo>
                  <a:lnTo>
                    <a:pt x="10768" y="361342"/>
                  </a:lnTo>
                  <a:lnTo>
                    <a:pt x="10731" y="360165"/>
                  </a:lnTo>
                  <a:lnTo>
                    <a:pt x="10687" y="359021"/>
                  </a:lnTo>
                  <a:lnTo>
                    <a:pt x="10628" y="357911"/>
                  </a:lnTo>
                  <a:lnTo>
                    <a:pt x="10554" y="356801"/>
                  </a:lnTo>
                  <a:lnTo>
                    <a:pt x="10465" y="355724"/>
                  </a:lnTo>
                  <a:lnTo>
                    <a:pt x="10369" y="354648"/>
                  </a:lnTo>
                  <a:lnTo>
                    <a:pt x="10266" y="353605"/>
                  </a:lnTo>
                  <a:lnTo>
                    <a:pt x="10140" y="352595"/>
                  </a:lnTo>
                  <a:lnTo>
                    <a:pt x="10014" y="351620"/>
                  </a:lnTo>
                  <a:lnTo>
                    <a:pt x="9874" y="350678"/>
                  </a:lnTo>
                  <a:lnTo>
                    <a:pt x="9719" y="349770"/>
                  </a:lnTo>
                  <a:lnTo>
                    <a:pt x="9556" y="348895"/>
                  </a:lnTo>
                  <a:lnTo>
                    <a:pt x="9386" y="348054"/>
                  </a:lnTo>
                  <a:lnTo>
                    <a:pt x="9209" y="347213"/>
                  </a:lnTo>
                  <a:lnTo>
                    <a:pt x="9024" y="346439"/>
                  </a:lnTo>
                  <a:lnTo>
                    <a:pt x="8824" y="345733"/>
                  </a:lnTo>
                  <a:lnTo>
                    <a:pt x="8625" y="345026"/>
                  </a:lnTo>
                  <a:lnTo>
                    <a:pt x="8411" y="344387"/>
                  </a:lnTo>
                  <a:lnTo>
                    <a:pt x="8189" y="343748"/>
                  </a:lnTo>
                  <a:lnTo>
                    <a:pt x="7967"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403" y="453822"/>
                  </a:moveTo>
                  <a:lnTo>
                    <a:pt x="5122" y="453856"/>
                  </a:lnTo>
                  <a:lnTo>
                    <a:pt x="4848" y="453957"/>
                  </a:lnTo>
                  <a:lnTo>
                    <a:pt x="4582" y="454092"/>
                  </a:lnTo>
                  <a:lnTo>
                    <a:pt x="4316" y="454293"/>
                  </a:lnTo>
                  <a:lnTo>
                    <a:pt x="4050" y="454562"/>
                  </a:lnTo>
                  <a:lnTo>
                    <a:pt x="3799" y="454865"/>
                  </a:lnTo>
                  <a:lnTo>
                    <a:pt x="3548" y="455235"/>
                  </a:lnTo>
                  <a:lnTo>
                    <a:pt x="3304" y="455639"/>
                  </a:lnTo>
                  <a:lnTo>
                    <a:pt x="3060" y="456110"/>
                  </a:lnTo>
                  <a:lnTo>
                    <a:pt x="2831" y="456615"/>
                  </a:lnTo>
                  <a:lnTo>
                    <a:pt x="2602" y="457153"/>
                  </a:lnTo>
                  <a:lnTo>
                    <a:pt x="2387" y="457758"/>
                  </a:lnTo>
                  <a:lnTo>
                    <a:pt x="2173" y="458398"/>
                  </a:lnTo>
                  <a:lnTo>
                    <a:pt x="1966" y="459104"/>
                  </a:lnTo>
                  <a:lnTo>
                    <a:pt x="1774" y="459811"/>
                  </a:lnTo>
                  <a:lnTo>
                    <a:pt x="1589" y="460584"/>
                  </a:lnTo>
                  <a:lnTo>
                    <a:pt x="1404" y="461392"/>
                  </a:lnTo>
                  <a:lnTo>
                    <a:pt x="1234" y="462233"/>
                  </a:lnTo>
                  <a:lnTo>
                    <a:pt x="1079" y="463141"/>
                  </a:lnTo>
                  <a:lnTo>
                    <a:pt x="924" y="464049"/>
                  </a:lnTo>
                  <a:lnTo>
                    <a:pt x="784" y="464991"/>
                  </a:lnTo>
                  <a:lnTo>
                    <a:pt x="658" y="465967"/>
                  </a:lnTo>
                  <a:lnTo>
                    <a:pt x="532" y="466976"/>
                  </a:lnTo>
                  <a:lnTo>
                    <a:pt x="429" y="468019"/>
                  </a:lnTo>
                  <a:lnTo>
                    <a:pt x="333" y="469062"/>
                  </a:lnTo>
                  <a:lnTo>
                    <a:pt x="244" y="470172"/>
                  </a:lnTo>
                  <a:lnTo>
                    <a:pt x="170" y="471282"/>
                  </a:lnTo>
                  <a:lnTo>
                    <a:pt x="111" y="472426"/>
                  </a:lnTo>
                  <a:lnTo>
                    <a:pt x="67" y="473570"/>
                  </a:lnTo>
                  <a:lnTo>
                    <a:pt x="30" y="474747"/>
                  </a:lnTo>
                  <a:lnTo>
                    <a:pt x="8" y="475958"/>
                  </a:lnTo>
                  <a:lnTo>
                    <a:pt x="0" y="477170"/>
                  </a:lnTo>
                  <a:lnTo>
                    <a:pt x="8" y="478381"/>
                  </a:lnTo>
                  <a:lnTo>
                    <a:pt x="30" y="479558"/>
                  </a:lnTo>
                  <a:lnTo>
                    <a:pt x="67" y="480702"/>
                  </a:lnTo>
                  <a:lnTo>
                    <a:pt x="111" y="481879"/>
                  </a:lnTo>
                  <a:lnTo>
                    <a:pt x="170" y="482989"/>
                  </a:lnTo>
                  <a:lnTo>
                    <a:pt x="244" y="484100"/>
                  </a:lnTo>
                  <a:lnTo>
                    <a:pt x="333" y="485176"/>
                  </a:lnTo>
                  <a:lnTo>
                    <a:pt x="429" y="486253"/>
                  </a:lnTo>
                  <a:lnTo>
                    <a:pt x="532" y="487262"/>
                  </a:lnTo>
                  <a:lnTo>
                    <a:pt x="658" y="488271"/>
                  </a:lnTo>
                  <a:lnTo>
                    <a:pt x="784" y="489247"/>
                  </a:lnTo>
                  <a:lnTo>
                    <a:pt x="924" y="490189"/>
                  </a:lnTo>
                  <a:lnTo>
                    <a:pt x="1079" y="491131"/>
                  </a:lnTo>
                  <a:lnTo>
                    <a:pt x="1234" y="492005"/>
                  </a:lnTo>
                  <a:lnTo>
                    <a:pt x="1404" y="492846"/>
                  </a:lnTo>
                  <a:lnTo>
                    <a:pt x="1589" y="493654"/>
                  </a:lnTo>
                  <a:lnTo>
                    <a:pt x="1774" y="494428"/>
                  </a:lnTo>
                  <a:lnTo>
                    <a:pt x="1966" y="495168"/>
                  </a:lnTo>
                  <a:lnTo>
                    <a:pt x="2173" y="495874"/>
                  </a:lnTo>
                  <a:lnTo>
                    <a:pt x="2387" y="496513"/>
                  </a:lnTo>
                  <a:lnTo>
                    <a:pt x="2602" y="497119"/>
                  </a:lnTo>
                  <a:lnTo>
                    <a:pt x="2831" y="497691"/>
                  </a:lnTo>
                  <a:lnTo>
                    <a:pt x="3060" y="498195"/>
                  </a:lnTo>
                  <a:lnTo>
                    <a:pt x="3304" y="498666"/>
                  </a:lnTo>
                  <a:lnTo>
                    <a:pt x="3548" y="499104"/>
                  </a:lnTo>
                  <a:lnTo>
                    <a:pt x="3799" y="499474"/>
                  </a:lnTo>
                  <a:lnTo>
                    <a:pt x="4050" y="499777"/>
                  </a:lnTo>
                  <a:lnTo>
                    <a:pt x="4316" y="500046"/>
                  </a:lnTo>
                  <a:lnTo>
                    <a:pt x="4582" y="500248"/>
                  </a:lnTo>
                  <a:lnTo>
                    <a:pt x="4848" y="500382"/>
                  </a:lnTo>
                  <a:lnTo>
                    <a:pt x="5122" y="500483"/>
                  </a:lnTo>
                  <a:lnTo>
                    <a:pt x="5403"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7" y="497691"/>
                  </a:lnTo>
                  <a:lnTo>
                    <a:pt x="8189" y="497119"/>
                  </a:lnTo>
                  <a:lnTo>
                    <a:pt x="8411" y="496513"/>
                  </a:lnTo>
                  <a:lnTo>
                    <a:pt x="8625" y="495874"/>
                  </a:lnTo>
                  <a:lnTo>
                    <a:pt x="8824" y="495168"/>
                  </a:lnTo>
                  <a:lnTo>
                    <a:pt x="9024" y="494428"/>
                  </a:lnTo>
                  <a:lnTo>
                    <a:pt x="9209" y="493654"/>
                  </a:lnTo>
                  <a:lnTo>
                    <a:pt x="9386" y="492846"/>
                  </a:lnTo>
                  <a:lnTo>
                    <a:pt x="9556" y="492005"/>
                  </a:lnTo>
                  <a:lnTo>
                    <a:pt x="9719" y="491131"/>
                  </a:lnTo>
                  <a:lnTo>
                    <a:pt x="9874" y="490189"/>
                  </a:lnTo>
                  <a:lnTo>
                    <a:pt x="10014" y="489247"/>
                  </a:lnTo>
                  <a:lnTo>
                    <a:pt x="10140" y="488271"/>
                  </a:lnTo>
                  <a:lnTo>
                    <a:pt x="10266" y="487262"/>
                  </a:lnTo>
                  <a:lnTo>
                    <a:pt x="10369" y="486253"/>
                  </a:lnTo>
                  <a:lnTo>
                    <a:pt x="10465" y="485176"/>
                  </a:lnTo>
                  <a:lnTo>
                    <a:pt x="10554" y="484100"/>
                  </a:lnTo>
                  <a:lnTo>
                    <a:pt x="10628" y="482989"/>
                  </a:lnTo>
                  <a:lnTo>
                    <a:pt x="10687" y="481879"/>
                  </a:lnTo>
                  <a:lnTo>
                    <a:pt x="10731" y="480702"/>
                  </a:lnTo>
                  <a:lnTo>
                    <a:pt x="10768" y="479558"/>
                  </a:lnTo>
                  <a:lnTo>
                    <a:pt x="10790" y="478381"/>
                  </a:lnTo>
                  <a:lnTo>
                    <a:pt x="10798" y="477170"/>
                  </a:lnTo>
                  <a:lnTo>
                    <a:pt x="10790" y="475958"/>
                  </a:lnTo>
                  <a:lnTo>
                    <a:pt x="10768" y="474747"/>
                  </a:lnTo>
                  <a:lnTo>
                    <a:pt x="10731" y="473570"/>
                  </a:lnTo>
                  <a:lnTo>
                    <a:pt x="10687" y="472426"/>
                  </a:lnTo>
                  <a:lnTo>
                    <a:pt x="10628" y="471282"/>
                  </a:lnTo>
                  <a:lnTo>
                    <a:pt x="10554" y="470172"/>
                  </a:lnTo>
                  <a:lnTo>
                    <a:pt x="10465" y="469062"/>
                  </a:lnTo>
                  <a:lnTo>
                    <a:pt x="10369" y="468019"/>
                  </a:lnTo>
                  <a:lnTo>
                    <a:pt x="10266" y="466976"/>
                  </a:lnTo>
                  <a:lnTo>
                    <a:pt x="10140" y="465967"/>
                  </a:lnTo>
                  <a:lnTo>
                    <a:pt x="10014" y="464991"/>
                  </a:lnTo>
                  <a:lnTo>
                    <a:pt x="9874" y="464049"/>
                  </a:lnTo>
                  <a:lnTo>
                    <a:pt x="9719" y="463141"/>
                  </a:lnTo>
                  <a:lnTo>
                    <a:pt x="9556" y="462233"/>
                  </a:lnTo>
                  <a:lnTo>
                    <a:pt x="9386" y="461392"/>
                  </a:lnTo>
                  <a:lnTo>
                    <a:pt x="9209" y="460584"/>
                  </a:lnTo>
                  <a:lnTo>
                    <a:pt x="9024" y="459811"/>
                  </a:lnTo>
                  <a:lnTo>
                    <a:pt x="8824" y="459104"/>
                  </a:lnTo>
                  <a:lnTo>
                    <a:pt x="8625" y="458398"/>
                  </a:lnTo>
                  <a:lnTo>
                    <a:pt x="8411" y="457758"/>
                  </a:lnTo>
                  <a:lnTo>
                    <a:pt x="8189" y="457153"/>
                  </a:lnTo>
                  <a:lnTo>
                    <a:pt x="7967"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403" y="453822"/>
                  </a:lnTo>
                  <a:close/>
                  <a:moveTo>
                    <a:pt x="5122" y="567059"/>
                  </a:moveTo>
                  <a:lnTo>
                    <a:pt x="4848" y="567160"/>
                  </a:lnTo>
                  <a:lnTo>
                    <a:pt x="4582" y="567328"/>
                  </a:lnTo>
                  <a:lnTo>
                    <a:pt x="4316" y="567530"/>
                  </a:lnTo>
                  <a:lnTo>
                    <a:pt x="4050" y="567766"/>
                  </a:lnTo>
                  <a:lnTo>
                    <a:pt x="3799" y="568102"/>
                  </a:lnTo>
                  <a:lnTo>
                    <a:pt x="3548" y="568472"/>
                  </a:lnTo>
                  <a:lnTo>
                    <a:pt x="3304" y="568876"/>
                  </a:lnTo>
                  <a:lnTo>
                    <a:pt x="3060" y="569347"/>
                  </a:lnTo>
                  <a:lnTo>
                    <a:pt x="2831" y="569885"/>
                  </a:lnTo>
                  <a:lnTo>
                    <a:pt x="2602" y="570423"/>
                  </a:lnTo>
                  <a:lnTo>
                    <a:pt x="2387" y="571029"/>
                  </a:lnTo>
                  <a:lnTo>
                    <a:pt x="2173" y="571702"/>
                  </a:lnTo>
                  <a:lnTo>
                    <a:pt x="1966" y="572408"/>
                  </a:lnTo>
                  <a:lnTo>
                    <a:pt x="1774" y="573115"/>
                  </a:lnTo>
                  <a:lnTo>
                    <a:pt x="1589" y="573889"/>
                  </a:lnTo>
                  <a:lnTo>
                    <a:pt x="1404" y="574730"/>
                  </a:lnTo>
                  <a:lnTo>
                    <a:pt x="1234" y="575571"/>
                  </a:lnTo>
                  <a:lnTo>
                    <a:pt x="1079" y="576445"/>
                  </a:lnTo>
                  <a:lnTo>
                    <a:pt x="924" y="577354"/>
                  </a:lnTo>
                  <a:lnTo>
                    <a:pt x="784" y="578296"/>
                  </a:lnTo>
                  <a:lnTo>
                    <a:pt x="658" y="579271"/>
                  </a:lnTo>
                  <a:lnTo>
                    <a:pt x="532" y="580280"/>
                  </a:lnTo>
                  <a:lnTo>
                    <a:pt x="429" y="581323"/>
                  </a:lnTo>
                  <a:lnTo>
                    <a:pt x="333" y="582400"/>
                  </a:lnTo>
                  <a:lnTo>
                    <a:pt x="244" y="583476"/>
                  </a:lnTo>
                  <a:lnTo>
                    <a:pt x="170" y="584586"/>
                  </a:lnTo>
                  <a:lnTo>
                    <a:pt x="111" y="585697"/>
                  </a:lnTo>
                  <a:lnTo>
                    <a:pt x="67" y="586840"/>
                  </a:lnTo>
                  <a:lnTo>
                    <a:pt x="30" y="588018"/>
                  </a:lnTo>
                  <a:lnTo>
                    <a:pt x="8" y="589195"/>
                  </a:lnTo>
                  <a:lnTo>
                    <a:pt x="0" y="590373"/>
                  </a:lnTo>
                  <a:lnTo>
                    <a:pt x="8" y="591618"/>
                  </a:lnTo>
                  <a:lnTo>
                    <a:pt x="30" y="592795"/>
                  </a:lnTo>
                  <a:lnTo>
                    <a:pt x="67" y="593972"/>
                  </a:lnTo>
                  <a:lnTo>
                    <a:pt x="111" y="595150"/>
                  </a:lnTo>
                  <a:lnTo>
                    <a:pt x="170" y="596294"/>
                  </a:lnTo>
                  <a:lnTo>
                    <a:pt x="244" y="597404"/>
                  </a:lnTo>
                  <a:lnTo>
                    <a:pt x="333" y="598480"/>
                  </a:lnTo>
                  <a:lnTo>
                    <a:pt x="429" y="599557"/>
                  </a:lnTo>
                  <a:lnTo>
                    <a:pt x="532" y="600600"/>
                  </a:lnTo>
                  <a:lnTo>
                    <a:pt x="658" y="601609"/>
                  </a:lnTo>
                  <a:lnTo>
                    <a:pt x="784" y="602585"/>
                  </a:lnTo>
                  <a:lnTo>
                    <a:pt x="924" y="603527"/>
                  </a:lnTo>
                  <a:lnTo>
                    <a:pt x="1079" y="604435"/>
                  </a:lnTo>
                  <a:lnTo>
                    <a:pt x="1234" y="605310"/>
                  </a:lnTo>
                  <a:lnTo>
                    <a:pt x="1404" y="606151"/>
                  </a:lnTo>
                  <a:lnTo>
                    <a:pt x="1589" y="606958"/>
                  </a:lnTo>
                  <a:lnTo>
                    <a:pt x="1774" y="607732"/>
                  </a:lnTo>
                  <a:lnTo>
                    <a:pt x="1966" y="608472"/>
                  </a:lnTo>
                  <a:lnTo>
                    <a:pt x="2173" y="609145"/>
                  </a:lnTo>
                  <a:lnTo>
                    <a:pt x="2387" y="609784"/>
                  </a:lnTo>
                  <a:lnTo>
                    <a:pt x="2602" y="610389"/>
                  </a:lnTo>
                  <a:lnTo>
                    <a:pt x="2831" y="610961"/>
                  </a:lnTo>
                  <a:lnTo>
                    <a:pt x="3060" y="611466"/>
                  </a:lnTo>
                  <a:lnTo>
                    <a:pt x="3304" y="611937"/>
                  </a:lnTo>
                  <a:lnTo>
                    <a:pt x="3548" y="612341"/>
                  </a:lnTo>
                  <a:lnTo>
                    <a:pt x="3799" y="612711"/>
                  </a:lnTo>
                  <a:lnTo>
                    <a:pt x="4050" y="613013"/>
                  </a:lnTo>
                  <a:lnTo>
                    <a:pt x="4316" y="613249"/>
                  </a:lnTo>
                  <a:lnTo>
                    <a:pt x="4582" y="613451"/>
                  </a:lnTo>
                  <a:lnTo>
                    <a:pt x="4848" y="613619"/>
                  </a:lnTo>
                  <a:lnTo>
                    <a:pt x="5122" y="613686"/>
                  </a:lnTo>
                  <a:lnTo>
                    <a:pt x="5403"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7" y="610961"/>
                  </a:lnTo>
                  <a:lnTo>
                    <a:pt x="8189" y="610389"/>
                  </a:lnTo>
                  <a:lnTo>
                    <a:pt x="8411" y="609784"/>
                  </a:lnTo>
                  <a:lnTo>
                    <a:pt x="8625" y="609145"/>
                  </a:lnTo>
                  <a:lnTo>
                    <a:pt x="8824" y="608472"/>
                  </a:lnTo>
                  <a:lnTo>
                    <a:pt x="9024" y="607732"/>
                  </a:lnTo>
                  <a:lnTo>
                    <a:pt x="9209" y="606958"/>
                  </a:lnTo>
                  <a:lnTo>
                    <a:pt x="9386" y="606151"/>
                  </a:lnTo>
                  <a:lnTo>
                    <a:pt x="9556" y="605310"/>
                  </a:lnTo>
                  <a:lnTo>
                    <a:pt x="9719" y="604435"/>
                  </a:lnTo>
                  <a:lnTo>
                    <a:pt x="9874" y="603527"/>
                  </a:lnTo>
                  <a:lnTo>
                    <a:pt x="10014" y="602585"/>
                  </a:lnTo>
                  <a:lnTo>
                    <a:pt x="10140" y="601609"/>
                  </a:lnTo>
                  <a:lnTo>
                    <a:pt x="10266" y="600600"/>
                  </a:lnTo>
                  <a:lnTo>
                    <a:pt x="10369" y="599557"/>
                  </a:lnTo>
                  <a:lnTo>
                    <a:pt x="10465" y="598480"/>
                  </a:lnTo>
                  <a:lnTo>
                    <a:pt x="10554" y="597404"/>
                  </a:lnTo>
                  <a:lnTo>
                    <a:pt x="10628" y="596294"/>
                  </a:lnTo>
                  <a:lnTo>
                    <a:pt x="10687" y="595150"/>
                  </a:lnTo>
                  <a:lnTo>
                    <a:pt x="10731" y="593972"/>
                  </a:lnTo>
                  <a:lnTo>
                    <a:pt x="10768" y="592795"/>
                  </a:lnTo>
                  <a:lnTo>
                    <a:pt x="10790" y="591618"/>
                  </a:lnTo>
                  <a:lnTo>
                    <a:pt x="10798" y="590373"/>
                  </a:lnTo>
                  <a:lnTo>
                    <a:pt x="10790" y="589195"/>
                  </a:lnTo>
                  <a:lnTo>
                    <a:pt x="10768" y="588018"/>
                  </a:lnTo>
                  <a:lnTo>
                    <a:pt x="10731" y="586840"/>
                  </a:lnTo>
                  <a:lnTo>
                    <a:pt x="10687" y="585697"/>
                  </a:lnTo>
                  <a:lnTo>
                    <a:pt x="10628" y="584586"/>
                  </a:lnTo>
                  <a:lnTo>
                    <a:pt x="10554" y="583476"/>
                  </a:lnTo>
                  <a:lnTo>
                    <a:pt x="10465" y="582400"/>
                  </a:lnTo>
                  <a:lnTo>
                    <a:pt x="10369" y="581323"/>
                  </a:lnTo>
                  <a:lnTo>
                    <a:pt x="10266" y="580280"/>
                  </a:lnTo>
                  <a:lnTo>
                    <a:pt x="10140" y="579271"/>
                  </a:lnTo>
                  <a:lnTo>
                    <a:pt x="10014" y="578296"/>
                  </a:lnTo>
                  <a:lnTo>
                    <a:pt x="9874" y="577354"/>
                  </a:lnTo>
                  <a:lnTo>
                    <a:pt x="9719" y="576445"/>
                  </a:lnTo>
                  <a:lnTo>
                    <a:pt x="9556" y="575571"/>
                  </a:lnTo>
                  <a:lnTo>
                    <a:pt x="9386" y="574730"/>
                  </a:lnTo>
                  <a:lnTo>
                    <a:pt x="9209" y="573889"/>
                  </a:lnTo>
                  <a:lnTo>
                    <a:pt x="9024" y="573115"/>
                  </a:lnTo>
                  <a:lnTo>
                    <a:pt x="8824" y="572408"/>
                  </a:lnTo>
                  <a:lnTo>
                    <a:pt x="8625" y="571702"/>
                  </a:lnTo>
                  <a:lnTo>
                    <a:pt x="8411" y="571029"/>
                  </a:lnTo>
                  <a:lnTo>
                    <a:pt x="8189" y="570423"/>
                  </a:lnTo>
                  <a:lnTo>
                    <a:pt x="7967"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2"/>
            <p:cNvSpPr/>
            <p:nvPr/>
          </p:nvSpPr>
          <p:spPr>
            <a:xfrm>
              <a:off x="2096605" y="931941"/>
              <a:ext cx="30396" cy="405055"/>
            </a:xfrm>
            <a:custGeom>
              <a:avLst/>
              <a:gdLst/>
              <a:ahLst/>
              <a:cxnLst/>
              <a:rect l="l" t="t" r="r" b="b"/>
              <a:pathLst>
                <a:path w="10798" h="613720" extrusionOk="0">
                  <a:moveTo>
                    <a:pt x="5396" y="0"/>
                  </a:moveTo>
                  <a:lnTo>
                    <a:pt x="5115" y="34"/>
                  </a:lnTo>
                  <a:lnTo>
                    <a:pt x="4841" y="135"/>
                  </a:lnTo>
                  <a:lnTo>
                    <a:pt x="4568" y="269"/>
                  </a:lnTo>
                  <a:lnTo>
                    <a:pt x="4302" y="471"/>
                  </a:lnTo>
                  <a:lnTo>
                    <a:pt x="4036" y="740"/>
                  </a:lnTo>
                  <a:lnTo>
                    <a:pt x="3777" y="1043"/>
                  </a:lnTo>
                  <a:lnTo>
                    <a:pt x="3526" y="1413"/>
                  </a:lnTo>
                  <a:lnTo>
                    <a:pt x="3282" y="1850"/>
                  </a:lnTo>
                  <a:lnTo>
                    <a:pt x="3038" y="2321"/>
                  </a:lnTo>
                  <a:lnTo>
                    <a:pt x="2809" y="2826"/>
                  </a:lnTo>
                  <a:lnTo>
                    <a:pt x="2580" y="3398"/>
                  </a:lnTo>
                  <a:lnTo>
                    <a:pt x="2358" y="4003"/>
                  </a:lnTo>
                  <a:lnTo>
                    <a:pt x="2151" y="4643"/>
                  </a:lnTo>
                  <a:lnTo>
                    <a:pt x="1944" y="5349"/>
                  </a:lnTo>
                  <a:lnTo>
                    <a:pt x="1752" y="6089"/>
                  </a:lnTo>
                  <a:lnTo>
                    <a:pt x="1567" y="6863"/>
                  </a:lnTo>
                  <a:lnTo>
                    <a:pt x="1390" y="7670"/>
                  </a:lnTo>
                  <a:lnTo>
                    <a:pt x="1220" y="8511"/>
                  </a:lnTo>
                  <a:lnTo>
                    <a:pt x="1057" y="9420"/>
                  </a:lnTo>
                  <a:lnTo>
                    <a:pt x="910" y="10328"/>
                  </a:lnTo>
                  <a:lnTo>
                    <a:pt x="769" y="11270"/>
                  </a:lnTo>
                  <a:lnTo>
                    <a:pt x="644" y="12245"/>
                  </a:lnTo>
                  <a:lnTo>
                    <a:pt x="525" y="13255"/>
                  </a:lnTo>
                  <a:lnTo>
                    <a:pt x="422" y="14298"/>
                  </a:lnTo>
                  <a:lnTo>
                    <a:pt x="326" y="15340"/>
                  </a:lnTo>
                  <a:lnTo>
                    <a:pt x="237" y="16417"/>
                  </a:lnTo>
                  <a:lnTo>
                    <a:pt x="171" y="17527"/>
                  </a:lnTo>
                  <a:lnTo>
                    <a:pt x="111" y="18671"/>
                  </a:lnTo>
                  <a:lnTo>
                    <a:pt x="60" y="19815"/>
                  </a:lnTo>
                  <a:lnTo>
                    <a:pt x="30" y="20959"/>
                  </a:lnTo>
                  <a:lnTo>
                    <a:pt x="8" y="22136"/>
                  </a:lnTo>
                  <a:lnTo>
                    <a:pt x="1" y="23347"/>
                  </a:lnTo>
                  <a:lnTo>
                    <a:pt x="8" y="24558"/>
                  </a:lnTo>
                  <a:lnTo>
                    <a:pt x="30" y="25736"/>
                  </a:lnTo>
                  <a:lnTo>
                    <a:pt x="60" y="26879"/>
                  </a:lnTo>
                  <a:lnTo>
                    <a:pt x="111" y="28023"/>
                  </a:lnTo>
                  <a:lnTo>
                    <a:pt x="171" y="29167"/>
                  </a:lnTo>
                  <a:lnTo>
                    <a:pt x="237" y="30277"/>
                  </a:lnTo>
                  <a:lnTo>
                    <a:pt x="326" y="31354"/>
                  </a:lnTo>
                  <a:lnTo>
                    <a:pt x="422" y="32397"/>
                  </a:lnTo>
                  <a:lnTo>
                    <a:pt x="525" y="33440"/>
                  </a:lnTo>
                  <a:lnTo>
                    <a:pt x="644" y="34449"/>
                  </a:lnTo>
                  <a:lnTo>
                    <a:pt x="769" y="35424"/>
                  </a:lnTo>
                  <a:lnTo>
                    <a:pt x="910" y="36366"/>
                  </a:lnTo>
                  <a:lnTo>
                    <a:pt x="1057" y="37275"/>
                  </a:lnTo>
                  <a:lnTo>
                    <a:pt x="1220" y="38183"/>
                  </a:lnTo>
                  <a:lnTo>
                    <a:pt x="1390" y="39024"/>
                  </a:lnTo>
                  <a:lnTo>
                    <a:pt x="1567" y="39831"/>
                  </a:lnTo>
                  <a:lnTo>
                    <a:pt x="1752" y="40605"/>
                  </a:lnTo>
                  <a:lnTo>
                    <a:pt x="1944" y="41345"/>
                  </a:lnTo>
                  <a:lnTo>
                    <a:pt x="2151" y="42052"/>
                  </a:lnTo>
                  <a:lnTo>
                    <a:pt x="2358" y="42691"/>
                  </a:lnTo>
                  <a:lnTo>
                    <a:pt x="2580" y="43296"/>
                  </a:lnTo>
                  <a:lnTo>
                    <a:pt x="2809" y="43868"/>
                  </a:lnTo>
                  <a:lnTo>
                    <a:pt x="3038" y="44373"/>
                  </a:lnTo>
                  <a:lnTo>
                    <a:pt x="3282" y="44844"/>
                  </a:lnTo>
                  <a:lnTo>
                    <a:pt x="3526" y="45281"/>
                  </a:lnTo>
                  <a:lnTo>
                    <a:pt x="3777" y="45651"/>
                  </a:lnTo>
                  <a:lnTo>
                    <a:pt x="4036" y="45954"/>
                  </a:lnTo>
                  <a:lnTo>
                    <a:pt x="4302" y="46223"/>
                  </a:lnTo>
                  <a:lnTo>
                    <a:pt x="4568" y="46425"/>
                  </a:lnTo>
                  <a:lnTo>
                    <a:pt x="4841" y="46560"/>
                  </a:lnTo>
                  <a:lnTo>
                    <a:pt x="5115" y="46661"/>
                  </a:lnTo>
                  <a:lnTo>
                    <a:pt x="5396" y="46694"/>
                  </a:lnTo>
                  <a:lnTo>
                    <a:pt x="5676" y="46661"/>
                  </a:lnTo>
                  <a:lnTo>
                    <a:pt x="5950" y="46560"/>
                  </a:lnTo>
                  <a:lnTo>
                    <a:pt x="6216" y="46425"/>
                  </a:lnTo>
                  <a:lnTo>
                    <a:pt x="6482" y="46223"/>
                  </a:lnTo>
                  <a:lnTo>
                    <a:pt x="6741" y="45954"/>
                  </a:lnTo>
                  <a:lnTo>
                    <a:pt x="6999" y="45651"/>
                  </a:lnTo>
                  <a:lnTo>
                    <a:pt x="7251" y="45281"/>
                  </a:lnTo>
                  <a:lnTo>
                    <a:pt x="7494" y="44844"/>
                  </a:lnTo>
                  <a:lnTo>
                    <a:pt x="7731" y="44373"/>
                  </a:lnTo>
                  <a:lnTo>
                    <a:pt x="7967" y="43868"/>
                  </a:lnTo>
                  <a:lnTo>
                    <a:pt x="8189" y="43296"/>
                  </a:lnTo>
                  <a:lnTo>
                    <a:pt x="8411" y="42691"/>
                  </a:lnTo>
                  <a:lnTo>
                    <a:pt x="8625" y="42052"/>
                  </a:lnTo>
                  <a:lnTo>
                    <a:pt x="8825" y="41345"/>
                  </a:lnTo>
                  <a:lnTo>
                    <a:pt x="9024" y="40605"/>
                  </a:lnTo>
                  <a:lnTo>
                    <a:pt x="9209" y="39831"/>
                  </a:lnTo>
                  <a:lnTo>
                    <a:pt x="9386" y="39024"/>
                  </a:lnTo>
                  <a:lnTo>
                    <a:pt x="9556" y="38183"/>
                  </a:lnTo>
                  <a:lnTo>
                    <a:pt x="9719" y="37275"/>
                  </a:lnTo>
                  <a:lnTo>
                    <a:pt x="9874" y="36366"/>
                  </a:lnTo>
                  <a:lnTo>
                    <a:pt x="10015" y="35424"/>
                  </a:lnTo>
                  <a:lnTo>
                    <a:pt x="10140" y="34449"/>
                  </a:lnTo>
                  <a:lnTo>
                    <a:pt x="10258" y="33440"/>
                  </a:lnTo>
                  <a:lnTo>
                    <a:pt x="10369" y="32397"/>
                  </a:lnTo>
                  <a:lnTo>
                    <a:pt x="10465" y="31354"/>
                  </a:lnTo>
                  <a:lnTo>
                    <a:pt x="10554" y="30277"/>
                  </a:lnTo>
                  <a:lnTo>
                    <a:pt x="10628" y="29167"/>
                  </a:lnTo>
                  <a:lnTo>
                    <a:pt x="10687" y="28023"/>
                  </a:lnTo>
                  <a:lnTo>
                    <a:pt x="10731" y="26879"/>
                  </a:lnTo>
                  <a:lnTo>
                    <a:pt x="10768" y="25736"/>
                  </a:lnTo>
                  <a:lnTo>
                    <a:pt x="10791" y="24558"/>
                  </a:lnTo>
                  <a:lnTo>
                    <a:pt x="10798" y="23347"/>
                  </a:lnTo>
                  <a:lnTo>
                    <a:pt x="10791" y="22136"/>
                  </a:lnTo>
                  <a:lnTo>
                    <a:pt x="10768" y="20959"/>
                  </a:lnTo>
                  <a:lnTo>
                    <a:pt x="10731" y="19815"/>
                  </a:lnTo>
                  <a:lnTo>
                    <a:pt x="10687" y="18671"/>
                  </a:lnTo>
                  <a:lnTo>
                    <a:pt x="10628" y="17527"/>
                  </a:lnTo>
                  <a:lnTo>
                    <a:pt x="10554" y="16417"/>
                  </a:lnTo>
                  <a:lnTo>
                    <a:pt x="10465" y="15340"/>
                  </a:lnTo>
                  <a:lnTo>
                    <a:pt x="10369" y="14298"/>
                  </a:lnTo>
                  <a:lnTo>
                    <a:pt x="10258" y="13255"/>
                  </a:lnTo>
                  <a:lnTo>
                    <a:pt x="10140" y="12245"/>
                  </a:lnTo>
                  <a:lnTo>
                    <a:pt x="10015" y="11270"/>
                  </a:lnTo>
                  <a:lnTo>
                    <a:pt x="9874" y="10328"/>
                  </a:lnTo>
                  <a:lnTo>
                    <a:pt x="9719" y="9420"/>
                  </a:lnTo>
                  <a:lnTo>
                    <a:pt x="9556" y="8511"/>
                  </a:lnTo>
                  <a:lnTo>
                    <a:pt x="9386" y="7670"/>
                  </a:lnTo>
                  <a:lnTo>
                    <a:pt x="9209" y="6863"/>
                  </a:lnTo>
                  <a:lnTo>
                    <a:pt x="9024" y="6089"/>
                  </a:lnTo>
                  <a:lnTo>
                    <a:pt x="8825" y="5349"/>
                  </a:lnTo>
                  <a:lnTo>
                    <a:pt x="8625" y="4643"/>
                  </a:lnTo>
                  <a:lnTo>
                    <a:pt x="8411" y="4003"/>
                  </a:lnTo>
                  <a:lnTo>
                    <a:pt x="8189" y="3398"/>
                  </a:lnTo>
                  <a:lnTo>
                    <a:pt x="7967" y="2826"/>
                  </a:lnTo>
                  <a:lnTo>
                    <a:pt x="7731" y="2321"/>
                  </a:lnTo>
                  <a:lnTo>
                    <a:pt x="7494" y="1850"/>
                  </a:lnTo>
                  <a:lnTo>
                    <a:pt x="7251" y="1413"/>
                  </a:lnTo>
                  <a:lnTo>
                    <a:pt x="6999" y="1043"/>
                  </a:lnTo>
                  <a:lnTo>
                    <a:pt x="6741" y="740"/>
                  </a:lnTo>
                  <a:lnTo>
                    <a:pt x="6482" y="471"/>
                  </a:lnTo>
                  <a:lnTo>
                    <a:pt x="6216" y="269"/>
                  </a:lnTo>
                  <a:lnTo>
                    <a:pt x="5950" y="135"/>
                  </a:lnTo>
                  <a:lnTo>
                    <a:pt x="5676" y="34"/>
                  </a:lnTo>
                  <a:lnTo>
                    <a:pt x="5396" y="0"/>
                  </a:lnTo>
                  <a:close/>
                  <a:moveTo>
                    <a:pt x="5396" y="113472"/>
                  </a:moveTo>
                  <a:lnTo>
                    <a:pt x="5115" y="113506"/>
                  </a:lnTo>
                  <a:lnTo>
                    <a:pt x="4841" y="113573"/>
                  </a:lnTo>
                  <a:lnTo>
                    <a:pt x="4568" y="113742"/>
                  </a:lnTo>
                  <a:lnTo>
                    <a:pt x="4302" y="113943"/>
                  </a:lnTo>
                  <a:lnTo>
                    <a:pt x="4036" y="114213"/>
                  </a:lnTo>
                  <a:lnTo>
                    <a:pt x="3777" y="114515"/>
                  </a:lnTo>
                  <a:lnTo>
                    <a:pt x="3526" y="114885"/>
                  </a:lnTo>
                  <a:lnTo>
                    <a:pt x="3282" y="115323"/>
                  </a:lnTo>
                  <a:lnTo>
                    <a:pt x="3038" y="115794"/>
                  </a:lnTo>
                  <a:lnTo>
                    <a:pt x="2809" y="116298"/>
                  </a:lnTo>
                  <a:lnTo>
                    <a:pt x="2580" y="116870"/>
                  </a:lnTo>
                  <a:lnTo>
                    <a:pt x="2358" y="117476"/>
                  </a:lnTo>
                  <a:lnTo>
                    <a:pt x="2151" y="118115"/>
                  </a:lnTo>
                  <a:lnTo>
                    <a:pt x="1944" y="118821"/>
                  </a:lnTo>
                  <a:lnTo>
                    <a:pt x="1752" y="119562"/>
                  </a:lnTo>
                  <a:lnTo>
                    <a:pt x="1567" y="120335"/>
                  </a:lnTo>
                  <a:lnTo>
                    <a:pt x="1390" y="121143"/>
                  </a:lnTo>
                  <a:lnTo>
                    <a:pt x="1220" y="121984"/>
                  </a:lnTo>
                  <a:lnTo>
                    <a:pt x="1057" y="122858"/>
                  </a:lnTo>
                  <a:lnTo>
                    <a:pt x="910" y="123800"/>
                  </a:lnTo>
                  <a:lnTo>
                    <a:pt x="769" y="124742"/>
                  </a:lnTo>
                  <a:lnTo>
                    <a:pt x="644" y="125718"/>
                  </a:lnTo>
                  <a:lnTo>
                    <a:pt x="525" y="126727"/>
                  </a:lnTo>
                  <a:lnTo>
                    <a:pt x="422" y="127736"/>
                  </a:lnTo>
                  <a:lnTo>
                    <a:pt x="326" y="128813"/>
                  </a:lnTo>
                  <a:lnTo>
                    <a:pt x="237" y="129889"/>
                  </a:lnTo>
                  <a:lnTo>
                    <a:pt x="171" y="131000"/>
                  </a:lnTo>
                  <a:lnTo>
                    <a:pt x="111" y="132110"/>
                  </a:lnTo>
                  <a:lnTo>
                    <a:pt x="60" y="133254"/>
                  </a:lnTo>
                  <a:lnTo>
                    <a:pt x="30" y="134431"/>
                  </a:lnTo>
                  <a:lnTo>
                    <a:pt x="8" y="135608"/>
                  </a:lnTo>
                  <a:lnTo>
                    <a:pt x="1" y="136820"/>
                  </a:lnTo>
                  <a:lnTo>
                    <a:pt x="8" y="137997"/>
                  </a:lnTo>
                  <a:lnTo>
                    <a:pt x="30" y="139174"/>
                  </a:lnTo>
                  <a:lnTo>
                    <a:pt x="60" y="140352"/>
                  </a:lnTo>
                  <a:lnTo>
                    <a:pt x="111" y="141496"/>
                  </a:lnTo>
                  <a:lnTo>
                    <a:pt x="171" y="142640"/>
                  </a:lnTo>
                  <a:lnTo>
                    <a:pt x="237" y="143716"/>
                  </a:lnTo>
                  <a:lnTo>
                    <a:pt x="326" y="144826"/>
                  </a:lnTo>
                  <a:lnTo>
                    <a:pt x="422" y="145869"/>
                  </a:lnTo>
                  <a:lnTo>
                    <a:pt x="525" y="146912"/>
                  </a:lnTo>
                  <a:lnTo>
                    <a:pt x="644" y="147921"/>
                  </a:lnTo>
                  <a:lnTo>
                    <a:pt x="769" y="148897"/>
                  </a:lnTo>
                  <a:lnTo>
                    <a:pt x="910" y="149839"/>
                  </a:lnTo>
                  <a:lnTo>
                    <a:pt x="1057" y="150747"/>
                  </a:lnTo>
                  <a:lnTo>
                    <a:pt x="1220" y="151622"/>
                  </a:lnTo>
                  <a:lnTo>
                    <a:pt x="1390" y="152496"/>
                  </a:lnTo>
                  <a:lnTo>
                    <a:pt x="1567" y="153304"/>
                  </a:lnTo>
                  <a:lnTo>
                    <a:pt x="1752" y="154078"/>
                  </a:lnTo>
                  <a:lnTo>
                    <a:pt x="1944" y="154818"/>
                  </a:lnTo>
                  <a:lnTo>
                    <a:pt x="2151" y="155491"/>
                  </a:lnTo>
                  <a:lnTo>
                    <a:pt x="2358" y="156163"/>
                  </a:lnTo>
                  <a:lnTo>
                    <a:pt x="2580" y="156769"/>
                  </a:lnTo>
                  <a:lnTo>
                    <a:pt x="2809" y="157341"/>
                  </a:lnTo>
                  <a:lnTo>
                    <a:pt x="3038" y="157845"/>
                  </a:lnTo>
                  <a:lnTo>
                    <a:pt x="3282" y="158316"/>
                  </a:lnTo>
                  <a:lnTo>
                    <a:pt x="3526" y="158720"/>
                  </a:lnTo>
                  <a:lnTo>
                    <a:pt x="3777" y="159090"/>
                  </a:lnTo>
                  <a:lnTo>
                    <a:pt x="4036" y="159427"/>
                  </a:lnTo>
                  <a:lnTo>
                    <a:pt x="4302" y="159696"/>
                  </a:lnTo>
                  <a:lnTo>
                    <a:pt x="4568" y="159898"/>
                  </a:lnTo>
                  <a:lnTo>
                    <a:pt x="4841" y="160032"/>
                  </a:lnTo>
                  <a:lnTo>
                    <a:pt x="5115" y="160133"/>
                  </a:lnTo>
                  <a:lnTo>
                    <a:pt x="5396" y="160167"/>
                  </a:lnTo>
                  <a:lnTo>
                    <a:pt x="5676" y="160133"/>
                  </a:lnTo>
                  <a:lnTo>
                    <a:pt x="5950" y="160032"/>
                  </a:lnTo>
                  <a:lnTo>
                    <a:pt x="6216" y="159898"/>
                  </a:lnTo>
                  <a:lnTo>
                    <a:pt x="6482" y="159696"/>
                  </a:lnTo>
                  <a:lnTo>
                    <a:pt x="6741" y="159427"/>
                  </a:lnTo>
                  <a:lnTo>
                    <a:pt x="6999" y="159090"/>
                  </a:lnTo>
                  <a:lnTo>
                    <a:pt x="7251" y="158720"/>
                  </a:lnTo>
                  <a:lnTo>
                    <a:pt x="7494" y="158316"/>
                  </a:lnTo>
                  <a:lnTo>
                    <a:pt x="7731" y="157845"/>
                  </a:lnTo>
                  <a:lnTo>
                    <a:pt x="7967" y="157341"/>
                  </a:lnTo>
                  <a:lnTo>
                    <a:pt x="8189" y="156769"/>
                  </a:lnTo>
                  <a:lnTo>
                    <a:pt x="8411" y="156163"/>
                  </a:lnTo>
                  <a:lnTo>
                    <a:pt x="8625" y="155491"/>
                  </a:lnTo>
                  <a:lnTo>
                    <a:pt x="8825" y="154818"/>
                  </a:lnTo>
                  <a:lnTo>
                    <a:pt x="9024" y="154078"/>
                  </a:lnTo>
                  <a:lnTo>
                    <a:pt x="9209" y="153304"/>
                  </a:lnTo>
                  <a:lnTo>
                    <a:pt x="9386" y="152496"/>
                  </a:lnTo>
                  <a:lnTo>
                    <a:pt x="9556" y="151622"/>
                  </a:lnTo>
                  <a:lnTo>
                    <a:pt x="9719" y="150747"/>
                  </a:lnTo>
                  <a:lnTo>
                    <a:pt x="9874" y="149839"/>
                  </a:lnTo>
                  <a:lnTo>
                    <a:pt x="10015" y="148897"/>
                  </a:lnTo>
                  <a:lnTo>
                    <a:pt x="10140" y="147921"/>
                  </a:lnTo>
                  <a:lnTo>
                    <a:pt x="10258" y="146912"/>
                  </a:lnTo>
                  <a:lnTo>
                    <a:pt x="10369" y="145869"/>
                  </a:lnTo>
                  <a:lnTo>
                    <a:pt x="10465" y="144826"/>
                  </a:lnTo>
                  <a:lnTo>
                    <a:pt x="10554" y="143716"/>
                  </a:lnTo>
                  <a:lnTo>
                    <a:pt x="10628" y="142640"/>
                  </a:lnTo>
                  <a:lnTo>
                    <a:pt x="10687" y="141496"/>
                  </a:lnTo>
                  <a:lnTo>
                    <a:pt x="10731" y="140352"/>
                  </a:lnTo>
                  <a:lnTo>
                    <a:pt x="10768" y="139174"/>
                  </a:lnTo>
                  <a:lnTo>
                    <a:pt x="10791" y="137997"/>
                  </a:lnTo>
                  <a:lnTo>
                    <a:pt x="10798" y="136820"/>
                  </a:lnTo>
                  <a:lnTo>
                    <a:pt x="10791" y="135608"/>
                  </a:lnTo>
                  <a:lnTo>
                    <a:pt x="10768" y="134431"/>
                  </a:lnTo>
                  <a:lnTo>
                    <a:pt x="10731" y="133254"/>
                  </a:lnTo>
                  <a:lnTo>
                    <a:pt x="10687" y="132110"/>
                  </a:lnTo>
                  <a:lnTo>
                    <a:pt x="10628" y="131000"/>
                  </a:lnTo>
                  <a:lnTo>
                    <a:pt x="10554" y="129889"/>
                  </a:lnTo>
                  <a:lnTo>
                    <a:pt x="10465" y="128813"/>
                  </a:lnTo>
                  <a:lnTo>
                    <a:pt x="10369" y="127736"/>
                  </a:lnTo>
                  <a:lnTo>
                    <a:pt x="10258" y="126727"/>
                  </a:lnTo>
                  <a:lnTo>
                    <a:pt x="10140" y="125718"/>
                  </a:lnTo>
                  <a:lnTo>
                    <a:pt x="10015" y="124742"/>
                  </a:lnTo>
                  <a:lnTo>
                    <a:pt x="9874" y="123800"/>
                  </a:lnTo>
                  <a:lnTo>
                    <a:pt x="9719" y="122858"/>
                  </a:lnTo>
                  <a:lnTo>
                    <a:pt x="9556" y="121984"/>
                  </a:lnTo>
                  <a:lnTo>
                    <a:pt x="9386" y="121143"/>
                  </a:lnTo>
                  <a:lnTo>
                    <a:pt x="9209" y="120335"/>
                  </a:lnTo>
                  <a:lnTo>
                    <a:pt x="9024" y="119562"/>
                  </a:lnTo>
                  <a:lnTo>
                    <a:pt x="8825" y="118821"/>
                  </a:lnTo>
                  <a:lnTo>
                    <a:pt x="8625" y="118115"/>
                  </a:lnTo>
                  <a:lnTo>
                    <a:pt x="8411" y="117476"/>
                  </a:lnTo>
                  <a:lnTo>
                    <a:pt x="8189" y="116870"/>
                  </a:lnTo>
                  <a:lnTo>
                    <a:pt x="7967" y="116298"/>
                  </a:lnTo>
                  <a:lnTo>
                    <a:pt x="7731" y="115794"/>
                  </a:lnTo>
                  <a:lnTo>
                    <a:pt x="7494" y="115323"/>
                  </a:lnTo>
                  <a:lnTo>
                    <a:pt x="7251" y="114885"/>
                  </a:lnTo>
                  <a:lnTo>
                    <a:pt x="6999" y="114515"/>
                  </a:lnTo>
                  <a:lnTo>
                    <a:pt x="6741" y="114213"/>
                  </a:lnTo>
                  <a:lnTo>
                    <a:pt x="6482" y="113943"/>
                  </a:lnTo>
                  <a:lnTo>
                    <a:pt x="6216" y="113742"/>
                  </a:lnTo>
                  <a:lnTo>
                    <a:pt x="5950" y="113573"/>
                  </a:lnTo>
                  <a:lnTo>
                    <a:pt x="5676" y="113506"/>
                  </a:lnTo>
                  <a:lnTo>
                    <a:pt x="5396" y="113472"/>
                  </a:lnTo>
                  <a:close/>
                  <a:moveTo>
                    <a:pt x="5115" y="226945"/>
                  </a:moveTo>
                  <a:lnTo>
                    <a:pt x="4841" y="227046"/>
                  </a:lnTo>
                  <a:lnTo>
                    <a:pt x="4568" y="227214"/>
                  </a:lnTo>
                  <a:lnTo>
                    <a:pt x="4302" y="227416"/>
                  </a:lnTo>
                  <a:lnTo>
                    <a:pt x="4036" y="227651"/>
                  </a:lnTo>
                  <a:lnTo>
                    <a:pt x="3777" y="227988"/>
                  </a:lnTo>
                  <a:lnTo>
                    <a:pt x="3526" y="228358"/>
                  </a:lnTo>
                  <a:lnTo>
                    <a:pt x="3282" y="228761"/>
                  </a:lnTo>
                  <a:lnTo>
                    <a:pt x="3038" y="229232"/>
                  </a:lnTo>
                  <a:lnTo>
                    <a:pt x="2809" y="229771"/>
                  </a:lnTo>
                  <a:lnTo>
                    <a:pt x="2580" y="230309"/>
                  </a:lnTo>
                  <a:lnTo>
                    <a:pt x="2358" y="230915"/>
                  </a:lnTo>
                  <a:lnTo>
                    <a:pt x="2151" y="231587"/>
                  </a:lnTo>
                  <a:lnTo>
                    <a:pt x="1944" y="232260"/>
                  </a:lnTo>
                  <a:lnTo>
                    <a:pt x="1752" y="233000"/>
                  </a:lnTo>
                  <a:lnTo>
                    <a:pt x="1567" y="233774"/>
                  </a:lnTo>
                  <a:lnTo>
                    <a:pt x="1390" y="234581"/>
                  </a:lnTo>
                  <a:lnTo>
                    <a:pt x="1220" y="235422"/>
                  </a:lnTo>
                  <a:lnTo>
                    <a:pt x="1057" y="236331"/>
                  </a:lnTo>
                  <a:lnTo>
                    <a:pt x="910" y="237239"/>
                  </a:lnTo>
                  <a:lnTo>
                    <a:pt x="769" y="238181"/>
                  </a:lnTo>
                  <a:lnTo>
                    <a:pt x="644" y="239157"/>
                  </a:lnTo>
                  <a:lnTo>
                    <a:pt x="525" y="240166"/>
                  </a:lnTo>
                  <a:lnTo>
                    <a:pt x="422" y="241209"/>
                  </a:lnTo>
                  <a:lnTo>
                    <a:pt x="326" y="242252"/>
                  </a:lnTo>
                  <a:lnTo>
                    <a:pt x="237" y="243328"/>
                  </a:lnTo>
                  <a:lnTo>
                    <a:pt x="171" y="244438"/>
                  </a:lnTo>
                  <a:lnTo>
                    <a:pt x="111" y="245582"/>
                  </a:lnTo>
                  <a:lnTo>
                    <a:pt x="60" y="246726"/>
                  </a:lnTo>
                  <a:lnTo>
                    <a:pt x="30" y="247903"/>
                  </a:lnTo>
                  <a:lnTo>
                    <a:pt x="8" y="249081"/>
                  </a:lnTo>
                  <a:lnTo>
                    <a:pt x="1" y="250258"/>
                  </a:lnTo>
                  <a:lnTo>
                    <a:pt x="8" y="251469"/>
                  </a:lnTo>
                  <a:lnTo>
                    <a:pt x="30" y="252647"/>
                  </a:lnTo>
                  <a:lnTo>
                    <a:pt x="60" y="253824"/>
                  </a:lnTo>
                  <a:lnTo>
                    <a:pt x="111" y="254968"/>
                  </a:lnTo>
                  <a:lnTo>
                    <a:pt x="171" y="256078"/>
                  </a:lnTo>
                  <a:lnTo>
                    <a:pt x="237" y="257188"/>
                  </a:lnTo>
                  <a:lnTo>
                    <a:pt x="326" y="258265"/>
                  </a:lnTo>
                  <a:lnTo>
                    <a:pt x="422" y="259341"/>
                  </a:lnTo>
                  <a:lnTo>
                    <a:pt x="525" y="260384"/>
                  </a:lnTo>
                  <a:lnTo>
                    <a:pt x="644" y="261360"/>
                  </a:lnTo>
                  <a:lnTo>
                    <a:pt x="769" y="262336"/>
                  </a:lnTo>
                  <a:lnTo>
                    <a:pt x="910" y="263311"/>
                  </a:lnTo>
                  <a:lnTo>
                    <a:pt x="1057" y="264220"/>
                  </a:lnTo>
                  <a:lnTo>
                    <a:pt x="1220" y="265094"/>
                  </a:lnTo>
                  <a:lnTo>
                    <a:pt x="1390" y="265935"/>
                  </a:lnTo>
                  <a:lnTo>
                    <a:pt x="1567" y="266743"/>
                  </a:lnTo>
                  <a:lnTo>
                    <a:pt x="1752" y="267516"/>
                  </a:lnTo>
                  <a:lnTo>
                    <a:pt x="1944" y="268256"/>
                  </a:lnTo>
                  <a:lnTo>
                    <a:pt x="2151" y="268963"/>
                  </a:lnTo>
                  <a:lnTo>
                    <a:pt x="2358" y="269602"/>
                  </a:lnTo>
                  <a:lnTo>
                    <a:pt x="2580" y="270208"/>
                  </a:lnTo>
                  <a:lnTo>
                    <a:pt x="2809" y="270780"/>
                  </a:lnTo>
                  <a:lnTo>
                    <a:pt x="3038" y="271318"/>
                  </a:lnTo>
                  <a:lnTo>
                    <a:pt x="3282" y="271789"/>
                  </a:lnTo>
                  <a:lnTo>
                    <a:pt x="3526" y="272193"/>
                  </a:lnTo>
                  <a:lnTo>
                    <a:pt x="3777" y="272563"/>
                  </a:lnTo>
                  <a:lnTo>
                    <a:pt x="4036" y="272865"/>
                  </a:lnTo>
                  <a:lnTo>
                    <a:pt x="4302" y="273134"/>
                  </a:lnTo>
                  <a:lnTo>
                    <a:pt x="4568" y="273336"/>
                  </a:lnTo>
                  <a:lnTo>
                    <a:pt x="4841" y="273505"/>
                  </a:lnTo>
                  <a:lnTo>
                    <a:pt x="5115" y="273572"/>
                  </a:lnTo>
                  <a:lnTo>
                    <a:pt x="5396" y="273605"/>
                  </a:lnTo>
                  <a:lnTo>
                    <a:pt x="5676" y="273572"/>
                  </a:lnTo>
                  <a:lnTo>
                    <a:pt x="5950" y="273505"/>
                  </a:lnTo>
                  <a:lnTo>
                    <a:pt x="6216" y="273336"/>
                  </a:lnTo>
                  <a:lnTo>
                    <a:pt x="6482" y="273134"/>
                  </a:lnTo>
                  <a:lnTo>
                    <a:pt x="6741" y="272865"/>
                  </a:lnTo>
                  <a:lnTo>
                    <a:pt x="6999" y="272563"/>
                  </a:lnTo>
                  <a:lnTo>
                    <a:pt x="7251" y="272193"/>
                  </a:lnTo>
                  <a:lnTo>
                    <a:pt x="7494" y="271789"/>
                  </a:lnTo>
                  <a:lnTo>
                    <a:pt x="7731" y="271318"/>
                  </a:lnTo>
                  <a:lnTo>
                    <a:pt x="7967" y="270780"/>
                  </a:lnTo>
                  <a:lnTo>
                    <a:pt x="8189" y="270208"/>
                  </a:lnTo>
                  <a:lnTo>
                    <a:pt x="8411" y="269602"/>
                  </a:lnTo>
                  <a:lnTo>
                    <a:pt x="8625" y="268963"/>
                  </a:lnTo>
                  <a:lnTo>
                    <a:pt x="8825" y="268256"/>
                  </a:lnTo>
                  <a:lnTo>
                    <a:pt x="9024" y="267516"/>
                  </a:lnTo>
                  <a:lnTo>
                    <a:pt x="9209" y="266743"/>
                  </a:lnTo>
                  <a:lnTo>
                    <a:pt x="9386" y="265935"/>
                  </a:lnTo>
                  <a:lnTo>
                    <a:pt x="9556" y="265094"/>
                  </a:lnTo>
                  <a:lnTo>
                    <a:pt x="9719" y="264220"/>
                  </a:lnTo>
                  <a:lnTo>
                    <a:pt x="9874" y="263311"/>
                  </a:lnTo>
                  <a:lnTo>
                    <a:pt x="10015" y="262336"/>
                  </a:lnTo>
                  <a:lnTo>
                    <a:pt x="10140" y="261360"/>
                  </a:lnTo>
                  <a:lnTo>
                    <a:pt x="10258" y="260384"/>
                  </a:lnTo>
                  <a:lnTo>
                    <a:pt x="10369" y="259341"/>
                  </a:lnTo>
                  <a:lnTo>
                    <a:pt x="10465" y="258265"/>
                  </a:lnTo>
                  <a:lnTo>
                    <a:pt x="10554" y="257188"/>
                  </a:lnTo>
                  <a:lnTo>
                    <a:pt x="10628" y="256078"/>
                  </a:lnTo>
                  <a:lnTo>
                    <a:pt x="10687" y="254968"/>
                  </a:lnTo>
                  <a:lnTo>
                    <a:pt x="10731" y="253824"/>
                  </a:lnTo>
                  <a:lnTo>
                    <a:pt x="10768" y="252647"/>
                  </a:lnTo>
                  <a:lnTo>
                    <a:pt x="10791" y="251469"/>
                  </a:lnTo>
                  <a:lnTo>
                    <a:pt x="10798" y="250258"/>
                  </a:lnTo>
                  <a:lnTo>
                    <a:pt x="10791" y="249081"/>
                  </a:lnTo>
                  <a:lnTo>
                    <a:pt x="10768" y="247903"/>
                  </a:lnTo>
                  <a:lnTo>
                    <a:pt x="10731" y="246726"/>
                  </a:lnTo>
                  <a:lnTo>
                    <a:pt x="10687" y="245582"/>
                  </a:lnTo>
                  <a:lnTo>
                    <a:pt x="10628" y="244438"/>
                  </a:lnTo>
                  <a:lnTo>
                    <a:pt x="10554" y="243328"/>
                  </a:lnTo>
                  <a:lnTo>
                    <a:pt x="10465" y="242252"/>
                  </a:lnTo>
                  <a:lnTo>
                    <a:pt x="10369" y="241209"/>
                  </a:lnTo>
                  <a:lnTo>
                    <a:pt x="10258" y="240166"/>
                  </a:lnTo>
                  <a:lnTo>
                    <a:pt x="10140" y="239157"/>
                  </a:lnTo>
                  <a:lnTo>
                    <a:pt x="10015" y="238181"/>
                  </a:lnTo>
                  <a:lnTo>
                    <a:pt x="9874" y="237239"/>
                  </a:lnTo>
                  <a:lnTo>
                    <a:pt x="9719" y="236331"/>
                  </a:lnTo>
                  <a:lnTo>
                    <a:pt x="9556" y="235422"/>
                  </a:lnTo>
                  <a:lnTo>
                    <a:pt x="9386" y="234581"/>
                  </a:lnTo>
                  <a:lnTo>
                    <a:pt x="9209" y="233774"/>
                  </a:lnTo>
                  <a:lnTo>
                    <a:pt x="9024" y="233000"/>
                  </a:lnTo>
                  <a:lnTo>
                    <a:pt x="8825" y="232260"/>
                  </a:lnTo>
                  <a:lnTo>
                    <a:pt x="8625" y="231587"/>
                  </a:lnTo>
                  <a:lnTo>
                    <a:pt x="8411" y="230915"/>
                  </a:lnTo>
                  <a:lnTo>
                    <a:pt x="8189" y="230309"/>
                  </a:lnTo>
                  <a:lnTo>
                    <a:pt x="7967" y="229771"/>
                  </a:lnTo>
                  <a:lnTo>
                    <a:pt x="7731" y="229232"/>
                  </a:lnTo>
                  <a:lnTo>
                    <a:pt x="7494" y="228761"/>
                  </a:lnTo>
                  <a:lnTo>
                    <a:pt x="7251" y="228358"/>
                  </a:lnTo>
                  <a:lnTo>
                    <a:pt x="6999" y="227988"/>
                  </a:lnTo>
                  <a:lnTo>
                    <a:pt x="6741" y="227651"/>
                  </a:lnTo>
                  <a:lnTo>
                    <a:pt x="6482" y="227416"/>
                  </a:lnTo>
                  <a:lnTo>
                    <a:pt x="6216" y="227214"/>
                  </a:lnTo>
                  <a:lnTo>
                    <a:pt x="5950" y="227046"/>
                  </a:lnTo>
                  <a:lnTo>
                    <a:pt x="5676" y="226945"/>
                  </a:lnTo>
                  <a:close/>
                  <a:moveTo>
                    <a:pt x="5115" y="340384"/>
                  </a:moveTo>
                  <a:lnTo>
                    <a:pt x="4841" y="340485"/>
                  </a:lnTo>
                  <a:lnTo>
                    <a:pt x="4568" y="340653"/>
                  </a:lnTo>
                  <a:lnTo>
                    <a:pt x="4302" y="340855"/>
                  </a:lnTo>
                  <a:lnTo>
                    <a:pt x="4036" y="341124"/>
                  </a:lnTo>
                  <a:lnTo>
                    <a:pt x="3777" y="341426"/>
                  </a:lnTo>
                  <a:lnTo>
                    <a:pt x="3526" y="341797"/>
                  </a:lnTo>
                  <a:lnTo>
                    <a:pt x="3282" y="342200"/>
                  </a:lnTo>
                  <a:lnTo>
                    <a:pt x="3038" y="342671"/>
                  </a:lnTo>
                  <a:lnTo>
                    <a:pt x="2809" y="343209"/>
                  </a:lnTo>
                  <a:lnTo>
                    <a:pt x="2580" y="343748"/>
                  </a:lnTo>
                  <a:lnTo>
                    <a:pt x="2358" y="344387"/>
                  </a:lnTo>
                  <a:lnTo>
                    <a:pt x="2151" y="345026"/>
                  </a:lnTo>
                  <a:lnTo>
                    <a:pt x="1944" y="345733"/>
                  </a:lnTo>
                  <a:lnTo>
                    <a:pt x="1752" y="346439"/>
                  </a:lnTo>
                  <a:lnTo>
                    <a:pt x="1567" y="347213"/>
                  </a:lnTo>
                  <a:lnTo>
                    <a:pt x="1390" y="348054"/>
                  </a:lnTo>
                  <a:lnTo>
                    <a:pt x="1220" y="348895"/>
                  </a:lnTo>
                  <a:lnTo>
                    <a:pt x="1057" y="349770"/>
                  </a:lnTo>
                  <a:lnTo>
                    <a:pt x="910" y="350678"/>
                  </a:lnTo>
                  <a:lnTo>
                    <a:pt x="769" y="351620"/>
                  </a:lnTo>
                  <a:lnTo>
                    <a:pt x="644" y="352595"/>
                  </a:lnTo>
                  <a:lnTo>
                    <a:pt x="525" y="353605"/>
                  </a:lnTo>
                  <a:lnTo>
                    <a:pt x="422" y="354648"/>
                  </a:lnTo>
                  <a:lnTo>
                    <a:pt x="326" y="355724"/>
                  </a:lnTo>
                  <a:lnTo>
                    <a:pt x="237" y="356801"/>
                  </a:lnTo>
                  <a:lnTo>
                    <a:pt x="171" y="357911"/>
                  </a:lnTo>
                  <a:lnTo>
                    <a:pt x="111" y="359021"/>
                  </a:lnTo>
                  <a:lnTo>
                    <a:pt x="60" y="360165"/>
                  </a:lnTo>
                  <a:lnTo>
                    <a:pt x="30" y="361342"/>
                  </a:lnTo>
                  <a:lnTo>
                    <a:pt x="8" y="362520"/>
                  </a:lnTo>
                  <a:lnTo>
                    <a:pt x="1" y="363697"/>
                  </a:lnTo>
                  <a:lnTo>
                    <a:pt x="8" y="364908"/>
                  </a:lnTo>
                  <a:lnTo>
                    <a:pt x="30" y="366086"/>
                  </a:lnTo>
                  <a:lnTo>
                    <a:pt x="60" y="367263"/>
                  </a:lnTo>
                  <a:lnTo>
                    <a:pt x="111" y="368407"/>
                  </a:lnTo>
                  <a:lnTo>
                    <a:pt x="171" y="369517"/>
                  </a:lnTo>
                  <a:lnTo>
                    <a:pt x="237" y="370627"/>
                  </a:lnTo>
                  <a:lnTo>
                    <a:pt x="326" y="371704"/>
                  </a:lnTo>
                  <a:lnTo>
                    <a:pt x="422" y="372780"/>
                  </a:lnTo>
                  <a:lnTo>
                    <a:pt x="525" y="373823"/>
                  </a:lnTo>
                  <a:lnTo>
                    <a:pt x="644" y="374799"/>
                  </a:lnTo>
                  <a:lnTo>
                    <a:pt x="769" y="375808"/>
                  </a:lnTo>
                  <a:lnTo>
                    <a:pt x="910" y="376750"/>
                  </a:lnTo>
                  <a:lnTo>
                    <a:pt x="1057" y="377658"/>
                  </a:lnTo>
                  <a:lnTo>
                    <a:pt x="1220" y="378533"/>
                  </a:lnTo>
                  <a:lnTo>
                    <a:pt x="1390" y="379374"/>
                  </a:lnTo>
                  <a:lnTo>
                    <a:pt x="1567" y="380215"/>
                  </a:lnTo>
                  <a:lnTo>
                    <a:pt x="1752" y="380989"/>
                  </a:lnTo>
                  <a:lnTo>
                    <a:pt x="1944" y="381695"/>
                  </a:lnTo>
                  <a:lnTo>
                    <a:pt x="2151" y="382402"/>
                  </a:lnTo>
                  <a:lnTo>
                    <a:pt x="2358" y="383041"/>
                  </a:lnTo>
                  <a:lnTo>
                    <a:pt x="2580" y="383680"/>
                  </a:lnTo>
                  <a:lnTo>
                    <a:pt x="2809" y="384218"/>
                  </a:lnTo>
                  <a:lnTo>
                    <a:pt x="3038" y="384757"/>
                  </a:lnTo>
                  <a:lnTo>
                    <a:pt x="3282" y="385228"/>
                  </a:lnTo>
                  <a:lnTo>
                    <a:pt x="3526" y="385631"/>
                  </a:lnTo>
                  <a:lnTo>
                    <a:pt x="3777" y="386001"/>
                  </a:lnTo>
                  <a:lnTo>
                    <a:pt x="4036" y="386304"/>
                  </a:lnTo>
                  <a:lnTo>
                    <a:pt x="4302" y="386573"/>
                  </a:lnTo>
                  <a:lnTo>
                    <a:pt x="4568" y="386775"/>
                  </a:lnTo>
                  <a:lnTo>
                    <a:pt x="4841" y="386943"/>
                  </a:lnTo>
                  <a:lnTo>
                    <a:pt x="5115" y="387044"/>
                  </a:lnTo>
                  <a:lnTo>
                    <a:pt x="5676" y="387044"/>
                  </a:lnTo>
                  <a:lnTo>
                    <a:pt x="5950" y="386943"/>
                  </a:lnTo>
                  <a:lnTo>
                    <a:pt x="6216" y="386775"/>
                  </a:lnTo>
                  <a:lnTo>
                    <a:pt x="6482" y="386573"/>
                  </a:lnTo>
                  <a:lnTo>
                    <a:pt x="6741" y="386304"/>
                  </a:lnTo>
                  <a:lnTo>
                    <a:pt x="6999" y="386001"/>
                  </a:lnTo>
                  <a:lnTo>
                    <a:pt x="7251" y="385631"/>
                  </a:lnTo>
                  <a:lnTo>
                    <a:pt x="7494" y="385228"/>
                  </a:lnTo>
                  <a:lnTo>
                    <a:pt x="7731" y="384757"/>
                  </a:lnTo>
                  <a:lnTo>
                    <a:pt x="7967" y="384218"/>
                  </a:lnTo>
                  <a:lnTo>
                    <a:pt x="8189" y="383680"/>
                  </a:lnTo>
                  <a:lnTo>
                    <a:pt x="8411" y="383041"/>
                  </a:lnTo>
                  <a:lnTo>
                    <a:pt x="8625" y="382402"/>
                  </a:lnTo>
                  <a:lnTo>
                    <a:pt x="8825" y="381695"/>
                  </a:lnTo>
                  <a:lnTo>
                    <a:pt x="9024" y="380989"/>
                  </a:lnTo>
                  <a:lnTo>
                    <a:pt x="9209" y="380215"/>
                  </a:lnTo>
                  <a:lnTo>
                    <a:pt x="9386" y="379374"/>
                  </a:lnTo>
                  <a:lnTo>
                    <a:pt x="9556" y="378533"/>
                  </a:lnTo>
                  <a:lnTo>
                    <a:pt x="9719" y="377658"/>
                  </a:lnTo>
                  <a:lnTo>
                    <a:pt x="9874" y="376750"/>
                  </a:lnTo>
                  <a:lnTo>
                    <a:pt x="10015" y="375808"/>
                  </a:lnTo>
                  <a:lnTo>
                    <a:pt x="10140" y="374799"/>
                  </a:lnTo>
                  <a:lnTo>
                    <a:pt x="10258" y="373823"/>
                  </a:lnTo>
                  <a:lnTo>
                    <a:pt x="10369" y="372780"/>
                  </a:lnTo>
                  <a:lnTo>
                    <a:pt x="10465" y="371704"/>
                  </a:lnTo>
                  <a:lnTo>
                    <a:pt x="10554" y="370627"/>
                  </a:lnTo>
                  <a:lnTo>
                    <a:pt x="10628" y="369517"/>
                  </a:lnTo>
                  <a:lnTo>
                    <a:pt x="10687" y="368407"/>
                  </a:lnTo>
                  <a:lnTo>
                    <a:pt x="10731" y="367263"/>
                  </a:lnTo>
                  <a:lnTo>
                    <a:pt x="10768" y="366086"/>
                  </a:lnTo>
                  <a:lnTo>
                    <a:pt x="10791" y="364908"/>
                  </a:lnTo>
                  <a:lnTo>
                    <a:pt x="10798" y="363697"/>
                  </a:lnTo>
                  <a:lnTo>
                    <a:pt x="10791" y="362520"/>
                  </a:lnTo>
                  <a:lnTo>
                    <a:pt x="10768" y="361342"/>
                  </a:lnTo>
                  <a:lnTo>
                    <a:pt x="10731" y="360165"/>
                  </a:lnTo>
                  <a:lnTo>
                    <a:pt x="10687" y="359021"/>
                  </a:lnTo>
                  <a:lnTo>
                    <a:pt x="10628" y="357911"/>
                  </a:lnTo>
                  <a:lnTo>
                    <a:pt x="10554" y="356801"/>
                  </a:lnTo>
                  <a:lnTo>
                    <a:pt x="10465" y="355724"/>
                  </a:lnTo>
                  <a:lnTo>
                    <a:pt x="10369" y="354648"/>
                  </a:lnTo>
                  <a:lnTo>
                    <a:pt x="10258" y="353605"/>
                  </a:lnTo>
                  <a:lnTo>
                    <a:pt x="10140" y="352595"/>
                  </a:lnTo>
                  <a:lnTo>
                    <a:pt x="10015" y="351620"/>
                  </a:lnTo>
                  <a:lnTo>
                    <a:pt x="9874" y="350678"/>
                  </a:lnTo>
                  <a:lnTo>
                    <a:pt x="9719" y="349770"/>
                  </a:lnTo>
                  <a:lnTo>
                    <a:pt x="9556" y="348895"/>
                  </a:lnTo>
                  <a:lnTo>
                    <a:pt x="9386" y="348054"/>
                  </a:lnTo>
                  <a:lnTo>
                    <a:pt x="9209" y="347213"/>
                  </a:lnTo>
                  <a:lnTo>
                    <a:pt x="9024" y="346439"/>
                  </a:lnTo>
                  <a:lnTo>
                    <a:pt x="8825" y="345733"/>
                  </a:lnTo>
                  <a:lnTo>
                    <a:pt x="8625" y="345026"/>
                  </a:lnTo>
                  <a:lnTo>
                    <a:pt x="8411" y="344387"/>
                  </a:lnTo>
                  <a:lnTo>
                    <a:pt x="8189" y="343748"/>
                  </a:lnTo>
                  <a:lnTo>
                    <a:pt x="7967" y="343209"/>
                  </a:lnTo>
                  <a:lnTo>
                    <a:pt x="7731" y="342671"/>
                  </a:lnTo>
                  <a:lnTo>
                    <a:pt x="7494" y="342200"/>
                  </a:lnTo>
                  <a:lnTo>
                    <a:pt x="7251" y="341797"/>
                  </a:lnTo>
                  <a:lnTo>
                    <a:pt x="6999" y="341426"/>
                  </a:lnTo>
                  <a:lnTo>
                    <a:pt x="6741" y="341124"/>
                  </a:lnTo>
                  <a:lnTo>
                    <a:pt x="6482" y="340855"/>
                  </a:lnTo>
                  <a:lnTo>
                    <a:pt x="6216" y="340653"/>
                  </a:lnTo>
                  <a:lnTo>
                    <a:pt x="5950" y="340485"/>
                  </a:lnTo>
                  <a:lnTo>
                    <a:pt x="5676" y="340384"/>
                  </a:lnTo>
                  <a:close/>
                  <a:moveTo>
                    <a:pt x="5396" y="453822"/>
                  </a:moveTo>
                  <a:lnTo>
                    <a:pt x="5115" y="453856"/>
                  </a:lnTo>
                  <a:lnTo>
                    <a:pt x="4841" y="453957"/>
                  </a:lnTo>
                  <a:lnTo>
                    <a:pt x="4568" y="454092"/>
                  </a:lnTo>
                  <a:lnTo>
                    <a:pt x="4302" y="454293"/>
                  </a:lnTo>
                  <a:lnTo>
                    <a:pt x="4036" y="454562"/>
                  </a:lnTo>
                  <a:lnTo>
                    <a:pt x="3777" y="454865"/>
                  </a:lnTo>
                  <a:lnTo>
                    <a:pt x="3526" y="455235"/>
                  </a:lnTo>
                  <a:lnTo>
                    <a:pt x="3282" y="455639"/>
                  </a:lnTo>
                  <a:lnTo>
                    <a:pt x="3038" y="456110"/>
                  </a:lnTo>
                  <a:lnTo>
                    <a:pt x="2809" y="456615"/>
                  </a:lnTo>
                  <a:lnTo>
                    <a:pt x="2580" y="457153"/>
                  </a:lnTo>
                  <a:lnTo>
                    <a:pt x="2358" y="457758"/>
                  </a:lnTo>
                  <a:lnTo>
                    <a:pt x="2151" y="458398"/>
                  </a:lnTo>
                  <a:lnTo>
                    <a:pt x="1944" y="459070"/>
                  </a:lnTo>
                  <a:lnTo>
                    <a:pt x="1752" y="459811"/>
                  </a:lnTo>
                  <a:lnTo>
                    <a:pt x="1567" y="460551"/>
                  </a:lnTo>
                  <a:lnTo>
                    <a:pt x="1390" y="461358"/>
                  </a:lnTo>
                  <a:lnTo>
                    <a:pt x="1220" y="462199"/>
                  </a:lnTo>
                  <a:lnTo>
                    <a:pt x="1057" y="463074"/>
                  </a:lnTo>
                  <a:lnTo>
                    <a:pt x="910" y="463982"/>
                  </a:lnTo>
                  <a:lnTo>
                    <a:pt x="769" y="464924"/>
                  </a:lnTo>
                  <a:lnTo>
                    <a:pt x="644" y="465900"/>
                  </a:lnTo>
                  <a:lnTo>
                    <a:pt x="525" y="466875"/>
                  </a:lnTo>
                  <a:lnTo>
                    <a:pt x="422" y="467918"/>
                  </a:lnTo>
                  <a:lnTo>
                    <a:pt x="326" y="468961"/>
                  </a:lnTo>
                  <a:lnTo>
                    <a:pt x="237" y="470038"/>
                  </a:lnTo>
                  <a:lnTo>
                    <a:pt x="171" y="471148"/>
                  </a:lnTo>
                  <a:lnTo>
                    <a:pt x="111" y="472258"/>
                  </a:lnTo>
                  <a:lnTo>
                    <a:pt x="60" y="473402"/>
                  </a:lnTo>
                  <a:lnTo>
                    <a:pt x="30" y="474579"/>
                  </a:lnTo>
                  <a:lnTo>
                    <a:pt x="8" y="475757"/>
                  </a:lnTo>
                  <a:lnTo>
                    <a:pt x="1" y="476934"/>
                  </a:lnTo>
                  <a:lnTo>
                    <a:pt x="8" y="478179"/>
                  </a:lnTo>
                  <a:lnTo>
                    <a:pt x="30" y="479356"/>
                  </a:lnTo>
                  <a:lnTo>
                    <a:pt x="60" y="480534"/>
                  </a:lnTo>
                  <a:lnTo>
                    <a:pt x="111" y="481711"/>
                  </a:lnTo>
                  <a:lnTo>
                    <a:pt x="171" y="482855"/>
                  </a:lnTo>
                  <a:lnTo>
                    <a:pt x="237" y="483965"/>
                  </a:lnTo>
                  <a:lnTo>
                    <a:pt x="326" y="485075"/>
                  </a:lnTo>
                  <a:lnTo>
                    <a:pt x="422" y="486152"/>
                  </a:lnTo>
                  <a:lnTo>
                    <a:pt x="525" y="487195"/>
                  </a:lnTo>
                  <a:lnTo>
                    <a:pt x="644" y="488204"/>
                  </a:lnTo>
                  <a:lnTo>
                    <a:pt x="769" y="489179"/>
                  </a:lnTo>
                  <a:lnTo>
                    <a:pt x="910" y="490155"/>
                  </a:lnTo>
                  <a:lnTo>
                    <a:pt x="1057" y="491063"/>
                  </a:lnTo>
                  <a:lnTo>
                    <a:pt x="1220" y="491972"/>
                  </a:lnTo>
                  <a:lnTo>
                    <a:pt x="1390" y="492813"/>
                  </a:lnTo>
                  <a:lnTo>
                    <a:pt x="1567" y="493620"/>
                  </a:lnTo>
                  <a:lnTo>
                    <a:pt x="1752" y="494394"/>
                  </a:lnTo>
                  <a:lnTo>
                    <a:pt x="1944" y="495134"/>
                  </a:lnTo>
                  <a:lnTo>
                    <a:pt x="2151" y="495840"/>
                  </a:lnTo>
                  <a:lnTo>
                    <a:pt x="2358" y="496513"/>
                  </a:lnTo>
                  <a:lnTo>
                    <a:pt x="2580" y="497119"/>
                  </a:lnTo>
                  <a:lnTo>
                    <a:pt x="2809" y="497691"/>
                  </a:lnTo>
                  <a:lnTo>
                    <a:pt x="3038" y="498195"/>
                  </a:lnTo>
                  <a:lnTo>
                    <a:pt x="3282" y="498666"/>
                  </a:lnTo>
                  <a:lnTo>
                    <a:pt x="3526" y="499104"/>
                  </a:lnTo>
                  <a:lnTo>
                    <a:pt x="3777" y="499474"/>
                  </a:lnTo>
                  <a:lnTo>
                    <a:pt x="4036" y="499777"/>
                  </a:lnTo>
                  <a:lnTo>
                    <a:pt x="4302" y="500046"/>
                  </a:lnTo>
                  <a:lnTo>
                    <a:pt x="4568" y="500248"/>
                  </a:lnTo>
                  <a:lnTo>
                    <a:pt x="4841" y="500382"/>
                  </a:lnTo>
                  <a:lnTo>
                    <a:pt x="5115" y="500483"/>
                  </a:lnTo>
                  <a:lnTo>
                    <a:pt x="5396" y="500517"/>
                  </a:lnTo>
                  <a:lnTo>
                    <a:pt x="5676" y="500483"/>
                  </a:lnTo>
                  <a:lnTo>
                    <a:pt x="5950" y="500382"/>
                  </a:lnTo>
                  <a:lnTo>
                    <a:pt x="6216" y="500248"/>
                  </a:lnTo>
                  <a:lnTo>
                    <a:pt x="6482" y="500046"/>
                  </a:lnTo>
                  <a:lnTo>
                    <a:pt x="6741" y="499777"/>
                  </a:lnTo>
                  <a:lnTo>
                    <a:pt x="6999" y="499474"/>
                  </a:lnTo>
                  <a:lnTo>
                    <a:pt x="7251" y="499104"/>
                  </a:lnTo>
                  <a:lnTo>
                    <a:pt x="7494" y="498666"/>
                  </a:lnTo>
                  <a:lnTo>
                    <a:pt x="7731" y="498195"/>
                  </a:lnTo>
                  <a:lnTo>
                    <a:pt x="7967" y="497691"/>
                  </a:lnTo>
                  <a:lnTo>
                    <a:pt x="8189" y="497119"/>
                  </a:lnTo>
                  <a:lnTo>
                    <a:pt x="8411" y="496513"/>
                  </a:lnTo>
                  <a:lnTo>
                    <a:pt x="8625" y="495840"/>
                  </a:lnTo>
                  <a:lnTo>
                    <a:pt x="8825" y="495134"/>
                  </a:lnTo>
                  <a:lnTo>
                    <a:pt x="9024" y="494394"/>
                  </a:lnTo>
                  <a:lnTo>
                    <a:pt x="9209" y="493620"/>
                  </a:lnTo>
                  <a:lnTo>
                    <a:pt x="9386" y="492813"/>
                  </a:lnTo>
                  <a:lnTo>
                    <a:pt x="9556" y="491972"/>
                  </a:lnTo>
                  <a:lnTo>
                    <a:pt x="9719" y="491063"/>
                  </a:lnTo>
                  <a:lnTo>
                    <a:pt x="9874" y="490155"/>
                  </a:lnTo>
                  <a:lnTo>
                    <a:pt x="10015" y="489179"/>
                  </a:lnTo>
                  <a:lnTo>
                    <a:pt x="10140" y="488204"/>
                  </a:lnTo>
                  <a:lnTo>
                    <a:pt x="10258" y="487195"/>
                  </a:lnTo>
                  <a:lnTo>
                    <a:pt x="10369" y="486152"/>
                  </a:lnTo>
                  <a:lnTo>
                    <a:pt x="10465" y="485075"/>
                  </a:lnTo>
                  <a:lnTo>
                    <a:pt x="10554" y="483965"/>
                  </a:lnTo>
                  <a:lnTo>
                    <a:pt x="10628" y="482855"/>
                  </a:lnTo>
                  <a:lnTo>
                    <a:pt x="10687" y="481711"/>
                  </a:lnTo>
                  <a:lnTo>
                    <a:pt x="10731" y="480534"/>
                  </a:lnTo>
                  <a:lnTo>
                    <a:pt x="10768" y="479356"/>
                  </a:lnTo>
                  <a:lnTo>
                    <a:pt x="10791" y="478179"/>
                  </a:lnTo>
                  <a:lnTo>
                    <a:pt x="10798" y="476934"/>
                  </a:lnTo>
                  <a:lnTo>
                    <a:pt x="10791" y="475757"/>
                  </a:lnTo>
                  <a:lnTo>
                    <a:pt x="10768" y="474579"/>
                  </a:lnTo>
                  <a:lnTo>
                    <a:pt x="10731" y="473402"/>
                  </a:lnTo>
                  <a:lnTo>
                    <a:pt x="10687" y="472258"/>
                  </a:lnTo>
                  <a:lnTo>
                    <a:pt x="10628" y="471148"/>
                  </a:lnTo>
                  <a:lnTo>
                    <a:pt x="10554" y="470038"/>
                  </a:lnTo>
                  <a:lnTo>
                    <a:pt x="10465" y="468961"/>
                  </a:lnTo>
                  <a:lnTo>
                    <a:pt x="10369" y="467918"/>
                  </a:lnTo>
                  <a:lnTo>
                    <a:pt x="10258" y="466875"/>
                  </a:lnTo>
                  <a:lnTo>
                    <a:pt x="10140" y="465900"/>
                  </a:lnTo>
                  <a:lnTo>
                    <a:pt x="10015" y="464924"/>
                  </a:lnTo>
                  <a:lnTo>
                    <a:pt x="9874" y="463982"/>
                  </a:lnTo>
                  <a:lnTo>
                    <a:pt x="9719" y="463074"/>
                  </a:lnTo>
                  <a:lnTo>
                    <a:pt x="9556" y="462199"/>
                  </a:lnTo>
                  <a:lnTo>
                    <a:pt x="9386" y="461358"/>
                  </a:lnTo>
                  <a:lnTo>
                    <a:pt x="9209" y="460551"/>
                  </a:lnTo>
                  <a:lnTo>
                    <a:pt x="9024" y="459811"/>
                  </a:lnTo>
                  <a:lnTo>
                    <a:pt x="8825" y="459070"/>
                  </a:lnTo>
                  <a:lnTo>
                    <a:pt x="8625" y="458398"/>
                  </a:lnTo>
                  <a:lnTo>
                    <a:pt x="8411" y="457758"/>
                  </a:lnTo>
                  <a:lnTo>
                    <a:pt x="8189" y="457153"/>
                  </a:lnTo>
                  <a:lnTo>
                    <a:pt x="7967" y="456615"/>
                  </a:lnTo>
                  <a:lnTo>
                    <a:pt x="7731" y="456110"/>
                  </a:lnTo>
                  <a:lnTo>
                    <a:pt x="7494" y="455639"/>
                  </a:lnTo>
                  <a:lnTo>
                    <a:pt x="7251" y="455235"/>
                  </a:lnTo>
                  <a:lnTo>
                    <a:pt x="6999" y="454865"/>
                  </a:lnTo>
                  <a:lnTo>
                    <a:pt x="6741" y="454562"/>
                  </a:lnTo>
                  <a:lnTo>
                    <a:pt x="6482" y="454293"/>
                  </a:lnTo>
                  <a:lnTo>
                    <a:pt x="6216" y="454092"/>
                  </a:lnTo>
                  <a:lnTo>
                    <a:pt x="5950" y="453957"/>
                  </a:lnTo>
                  <a:lnTo>
                    <a:pt x="5676" y="453856"/>
                  </a:lnTo>
                  <a:lnTo>
                    <a:pt x="5396" y="453822"/>
                  </a:lnTo>
                  <a:close/>
                  <a:moveTo>
                    <a:pt x="5115" y="567059"/>
                  </a:moveTo>
                  <a:lnTo>
                    <a:pt x="4841" y="567160"/>
                  </a:lnTo>
                  <a:lnTo>
                    <a:pt x="4568" y="567328"/>
                  </a:lnTo>
                  <a:lnTo>
                    <a:pt x="4302" y="567530"/>
                  </a:lnTo>
                  <a:lnTo>
                    <a:pt x="4036" y="567766"/>
                  </a:lnTo>
                  <a:lnTo>
                    <a:pt x="3777" y="568102"/>
                  </a:lnTo>
                  <a:lnTo>
                    <a:pt x="3526" y="568472"/>
                  </a:lnTo>
                  <a:lnTo>
                    <a:pt x="3282" y="568876"/>
                  </a:lnTo>
                  <a:lnTo>
                    <a:pt x="3038" y="569347"/>
                  </a:lnTo>
                  <a:lnTo>
                    <a:pt x="2809" y="569885"/>
                  </a:lnTo>
                  <a:lnTo>
                    <a:pt x="2580" y="570423"/>
                  </a:lnTo>
                  <a:lnTo>
                    <a:pt x="2358" y="571029"/>
                  </a:lnTo>
                  <a:lnTo>
                    <a:pt x="2151" y="571702"/>
                  </a:lnTo>
                  <a:lnTo>
                    <a:pt x="1944" y="572408"/>
                  </a:lnTo>
                  <a:lnTo>
                    <a:pt x="1752" y="573115"/>
                  </a:lnTo>
                  <a:lnTo>
                    <a:pt x="1567" y="573889"/>
                  </a:lnTo>
                  <a:lnTo>
                    <a:pt x="1390" y="574730"/>
                  </a:lnTo>
                  <a:lnTo>
                    <a:pt x="1220" y="575571"/>
                  </a:lnTo>
                  <a:lnTo>
                    <a:pt x="1057" y="576445"/>
                  </a:lnTo>
                  <a:lnTo>
                    <a:pt x="910" y="577354"/>
                  </a:lnTo>
                  <a:lnTo>
                    <a:pt x="769" y="578296"/>
                  </a:lnTo>
                  <a:lnTo>
                    <a:pt x="644" y="579271"/>
                  </a:lnTo>
                  <a:lnTo>
                    <a:pt x="525" y="580280"/>
                  </a:lnTo>
                  <a:lnTo>
                    <a:pt x="422" y="581323"/>
                  </a:lnTo>
                  <a:lnTo>
                    <a:pt x="326" y="582400"/>
                  </a:lnTo>
                  <a:lnTo>
                    <a:pt x="237" y="583476"/>
                  </a:lnTo>
                  <a:lnTo>
                    <a:pt x="171" y="584586"/>
                  </a:lnTo>
                  <a:lnTo>
                    <a:pt x="111" y="585697"/>
                  </a:lnTo>
                  <a:lnTo>
                    <a:pt x="60" y="586840"/>
                  </a:lnTo>
                  <a:lnTo>
                    <a:pt x="30" y="588018"/>
                  </a:lnTo>
                  <a:lnTo>
                    <a:pt x="8" y="589195"/>
                  </a:lnTo>
                  <a:lnTo>
                    <a:pt x="1" y="590373"/>
                  </a:lnTo>
                  <a:lnTo>
                    <a:pt x="8" y="591618"/>
                  </a:lnTo>
                  <a:lnTo>
                    <a:pt x="30" y="592795"/>
                  </a:lnTo>
                  <a:lnTo>
                    <a:pt x="60" y="593972"/>
                  </a:lnTo>
                  <a:lnTo>
                    <a:pt x="111" y="595150"/>
                  </a:lnTo>
                  <a:lnTo>
                    <a:pt x="171" y="596294"/>
                  </a:lnTo>
                  <a:lnTo>
                    <a:pt x="237" y="597404"/>
                  </a:lnTo>
                  <a:lnTo>
                    <a:pt x="326" y="598480"/>
                  </a:lnTo>
                  <a:lnTo>
                    <a:pt x="422" y="599557"/>
                  </a:lnTo>
                  <a:lnTo>
                    <a:pt x="525" y="600600"/>
                  </a:lnTo>
                  <a:lnTo>
                    <a:pt x="644" y="601609"/>
                  </a:lnTo>
                  <a:lnTo>
                    <a:pt x="769" y="602585"/>
                  </a:lnTo>
                  <a:lnTo>
                    <a:pt x="910" y="603527"/>
                  </a:lnTo>
                  <a:lnTo>
                    <a:pt x="1057" y="604435"/>
                  </a:lnTo>
                  <a:lnTo>
                    <a:pt x="1220" y="605310"/>
                  </a:lnTo>
                  <a:lnTo>
                    <a:pt x="1390" y="606151"/>
                  </a:lnTo>
                  <a:lnTo>
                    <a:pt x="1567" y="606958"/>
                  </a:lnTo>
                  <a:lnTo>
                    <a:pt x="1752" y="607732"/>
                  </a:lnTo>
                  <a:lnTo>
                    <a:pt x="1944" y="608472"/>
                  </a:lnTo>
                  <a:lnTo>
                    <a:pt x="2151" y="609145"/>
                  </a:lnTo>
                  <a:lnTo>
                    <a:pt x="2358" y="609784"/>
                  </a:lnTo>
                  <a:lnTo>
                    <a:pt x="2580" y="610389"/>
                  </a:lnTo>
                  <a:lnTo>
                    <a:pt x="2809" y="610961"/>
                  </a:lnTo>
                  <a:lnTo>
                    <a:pt x="3038" y="611466"/>
                  </a:lnTo>
                  <a:lnTo>
                    <a:pt x="3282" y="611937"/>
                  </a:lnTo>
                  <a:lnTo>
                    <a:pt x="3526" y="612341"/>
                  </a:lnTo>
                  <a:lnTo>
                    <a:pt x="3777" y="612711"/>
                  </a:lnTo>
                  <a:lnTo>
                    <a:pt x="4036" y="613013"/>
                  </a:lnTo>
                  <a:lnTo>
                    <a:pt x="4302" y="613249"/>
                  </a:lnTo>
                  <a:lnTo>
                    <a:pt x="4568" y="613451"/>
                  </a:lnTo>
                  <a:lnTo>
                    <a:pt x="4841" y="613619"/>
                  </a:lnTo>
                  <a:lnTo>
                    <a:pt x="5115" y="613686"/>
                  </a:lnTo>
                  <a:lnTo>
                    <a:pt x="5396" y="613720"/>
                  </a:lnTo>
                  <a:lnTo>
                    <a:pt x="5676" y="613686"/>
                  </a:lnTo>
                  <a:lnTo>
                    <a:pt x="5950" y="613619"/>
                  </a:lnTo>
                  <a:lnTo>
                    <a:pt x="6216" y="613451"/>
                  </a:lnTo>
                  <a:lnTo>
                    <a:pt x="6482" y="613249"/>
                  </a:lnTo>
                  <a:lnTo>
                    <a:pt x="6741" y="613013"/>
                  </a:lnTo>
                  <a:lnTo>
                    <a:pt x="6999" y="612711"/>
                  </a:lnTo>
                  <a:lnTo>
                    <a:pt x="7251" y="612341"/>
                  </a:lnTo>
                  <a:lnTo>
                    <a:pt x="7494" y="611937"/>
                  </a:lnTo>
                  <a:lnTo>
                    <a:pt x="7731" y="611466"/>
                  </a:lnTo>
                  <a:lnTo>
                    <a:pt x="7967" y="610961"/>
                  </a:lnTo>
                  <a:lnTo>
                    <a:pt x="8189" y="610389"/>
                  </a:lnTo>
                  <a:lnTo>
                    <a:pt x="8411" y="609784"/>
                  </a:lnTo>
                  <a:lnTo>
                    <a:pt x="8625" y="609145"/>
                  </a:lnTo>
                  <a:lnTo>
                    <a:pt x="8825" y="608472"/>
                  </a:lnTo>
                  <a:lnTo>
                    <a:pt x="9024" y="607732"/>
                  </a:lnTo>
                  <a:lnTo>
                    <a:pt x="9209" y="606958"/>
                  </a:lnTo>
                  <a:lnTo>
                    <a:pt x="9386" y="606151"/>
                  </a:lnTo>
                  <a:lnTo>
                    <a:pt x="9556" y="605310"/>
                  </a:lnTo>
                  <a:lnTo>
                    <a:pt x="9719" y="604435"/>
                  </a:lnTo>
                  <a:lnTo>
                    <a:pt x="9874" y="603527"/>
                  </a:lnTo>
                  <a:lnTo>
                    <a:pt x="10015" y="602585"/>
                  </a:lnTo>
                  <a:lnTo>
                    <a:pt x="10140" y="601609"/>
                  </a:lnTo>
                  <a:lnTo>
                    <a:pt x="10258" y="600600"/>
                  </a:lnTo>
                  <a:lnTo>
                    <a:pt x="10369" y="599557"/>
                  </a:lnTo>
                  <a:lnTo>
                    <a:pt x="10465" y="598480"/>
                  </a:lnTo>
                  <a:lnTo>
                    <a:pt x="10554" y="597404"/>
                  </a:lnTo>
                  <a:lnTo>
                    <a:pt x="10628" y="596294"/>
                  </a:lnTo>
                  <a:lnTo>
                    <a:pt x="10687" y="595150"/>
                  </a:lnTo>
                  <a:lnTo>
                    <a:pt x="10731" y="593972"/>
                  </a:lnTo>
                  <a:lnTo>
                    <a:pt x="10768" y="592795"/>
                  </a:lnTo>
                  <a:lnTo>
                    <a:pt x="10791" y="591618"/>
                  </a:lnTo>
                  <a:lnTo>
                    <a:pt x="10798" y="590373"/>
                  </a:lnTo>
                  <a:lnTo>
                    <a:pt x="10791" y="589195"/>
                  </a:lnTo>
                  <a:lnTo>
                    <a:pt x="10768" y="588018"/>
                  </a:lnTo>
                  <a:lnTo>
                    <a:pt x="10731" y="586840"/>
                  </a:lnTo>
                  <a:lnTo>
                    <a:pt x="10687" y="585697"/>
                  </a:lnTo>
                  <a:lnTo>
                    <a:pt x="10628" y="584586"/>
                  </a:lnTo>
                  <a:lnTo>
                    <a:pt x="10554" y="583476"/>
                  </a:lnTo>
                  <a:lnTo>
                    <a:pt x="10465" y="582400"/>
                  </a:lnTo>
                  <a:lnTo>
                    <a:pt x="10369" y="581323"/>
                  </a:lnTo>
                  <a:lnTo>
                    <a:pt x="10258" y="580280"/>
                  </a:lnTo>
                  <a:lnTo>
                    <a:pt x="10140" y="579271"/>
                  </a:lnTo>
                  <a:lnTo>
                    <a:pt x="10015" y="578296"/>
                  </a:lnTo>
                  <a:lnTo>
                    <a:pt x="9874" y="577354"/>
                  </a:lnTo>
                  <a:lnTo>
                    <a:pt x="9719" y="576445"/>
                  </a:lnTo>
                  <a:lnTo>
                    <a:pt x="9556" y="575571"/>
                  </a:lnTo>
                  <a:lnTo>
                    <a:pt x="9386" y="574730"/>
                  </a:lnTo>
                  <a:lnTo>
                    <a:pt x="9209" y="573889"/>
                  </a:lnTo>
                  <a:lnTo>
                    <a:pt x="9024" y="573115"/>
                  </a:lnTo>
                  <a:lnTo>
                    <a:pt x="8825" y="572408"/>
                  </a:lnTo>
                  <a:lnTo>
                    <a:pt x="8625" y="571702"/>
                  </a:lnTo>
                  <a:lnTo>
                    <a:pt x="8411" y="571029"/>
                  </a:lnTo>
                  <a:lnTo>
                    <a:pt x="8189" y="570423"/>
                  </a:lnTo>
                  <a:lnTo>
                    <a:pt x="7967" y="569885"/>
                  </a:lnTo>
                  <a:lnTo>
                    <a:pt x="7731" y="569347"/>
                  </a:lnTo>
                  <a:lnTo>
                    <a:pt x="7494" y="568876"/>
                  </a:lnTo>
                  <a:lnTo>
                    <a:pt x="7251" y="568472"/>
                  </a:lnTo>
                  <a:lnTo>
                    <a:pt x="6999" y="568102"/>
                  </a:lnTo>
                  <a:lnTo>
                    <a:pt x="6741" y="567766"/>
                  </a:lnTo>
                  <a:lnTo>
                    <a:pt x="6482" y="567530"/>
                  </a:lnTo>
                  <a:lnTo>
                    <a:pt x="6216" y="567328"/>
                  </a:lnTo>
                  <a:lnTo>
                    <a:pt x="5950" y="567160"/>
                  </a:lnTo>
                  <a:lnTo>
                    <a:pt x="5676" y="56705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2"/>
            <p:cNvSpPr/>
            <p:nvPr/>
          </p:nvSpPr>
          <p:spPr>
            <a:xfrm>
              <a:off x="2170745" y="931941"/>
              <a:ext cx="30399" cy="405055"/>
            </a:xfrm>
            <a:custGeom>
              <a:avLst/>
              <a:gdLst/>
              <a:ahLst/>
              <a:cxnLst/>
              <a:rect l="l" t="t" r="r" b="b"/>
              <a:pathLst>
                <a:path w="10799" h="613720" extrusionOk="0">
                  <a:moveTo>
                    <a:pt x="5396" y="0"/>
                  </a:moveTo>
                  <a:lnTo>
                    <a:pt x="5115" y="34"/>
                  </a:lnTo>
                  <a:lnTo>
                    <a:pt x="4842" y="135"/>
                  </a:lnTo>
                  <a:lnTo>
                    <a:pt x="4568" y="269"/>
                  </a:lnTo>
                  <a:lnTo>
                    <a:pt x="4295" y="471"/>
                  </a:lnTo>
                  <a:lnTo>
                    <a:pt x="4036" y="740"/>
                  </a:lnTo>
                  <a:lnTo>
                    <a:pt x="3777" y="1043"/>
                  </a:lnTo>
                  <a:lnTo>
                    <a:pt x="3526" y="1413"/>
                  </a:lnTo>
                  <a:lnTo>
                    <a:pt x="3275" y="1850"/>
                  </a:lnTo>
                  <a:lnTo>
                    <a:pt x="3038" y="2321"/>
                  </a:lnTo>
                  <a:lnTo>
                    <a:pt x="2802" y="2826"/>
                  </a:lnTo>
                  <a:lnTo>
                    <a:pt x="2580" y="3398"/>
                  </a:lnTo>
                  <a:lnTo>
                    <a:pt x="2359" y="4003"/>
                  </a:lnTo>
                  <a:lnTo>
                    <a:pt x="2152" y="4643"/>
                  </a:lnTo>
                  <a:lnTo>
                    <a:pt x="1945" y="5349"/>
                  </a:lnTo>
                  <a:lnTo>
                    <a:pt x="1752" y="6089"/>
                  </a:lnTo>
                  <a:lnTo>
                    <a:pt x="1568" y="6863"/>
                  </a:lnTo>
                  <a:lnTo>
                    <a:pt x="1390" y="7670"/>
                  </a:lnTo>
                  <a:lnTo>
                    <a:pt x="1220" y="8511"/>
                  </a:lnTo>
                  <a:lnTo>
                    <a:pt x="1058" y="9420"/>
                  </a:lnTo>
                  <a:lnTo>
                    <a:pt x="910" y="10328"/>
                  </a:lnTo>
                  <a:lnTo>
                    <a:pt x="770" y="11270"/>
                  </a:lnTo>
                  <a:lnTo>
                    <a:pt x="644" y="12245"/>
                  </a:lnTo>
                  <a:lnTo>
                    <a:pt x="526" y="13255"/>
                  </a:lnTo>
                  <a:lnTo>
                    <a:pt x="415" y="14298"/>
                  </a:lnTo>
                  <a:lnTo>
                    <a:pt x="326" y="15340"/>
                  </a:lnTo>
                  <a:lnTo>
                    <a:pt x="237" y="16417"/>
                  </a:lnTo>
                  <a:lnTo>
                    <a:pt x="171" y="17527"/>
                  </a:lnTo>
                  <a:lnTo>
                    <a:pt x="112" y="18671"/>
                  </a:lnTo>
                  <a:lnTo>
                    <a:pt x="60" y="19815"/>
                  </a:lnTo>
                  <a:lnTo>
                    <a:pt x="31" y="20959"/>
                  </a:lnTo>
                  <a:lnTo>
                    <a:pt x="8" y="22136"/>
                  </a:lnTo>
                  <a:lnTo>
                    <a:pt x="1" y="23347"/>
                  </a:lnTo>
                  <a:lnTo>
                    <a:pt x="8" y="24558"/>
                  </a:lnTo>
                  <a:lnTo>
                    <a:pt x="31" y="25736"/>
                  </a:lnTo>
                  <a:lnTo>
                    <a:pt x="60" y="26879"/>
                  </a:lnTo>
                  <a:lnTo>
                    <a:pt x="112" y="28023"/>
                  </a:lnTo>
                  <a:lnTo>
                    <a:pt x="171" y="29167"/>
                  </a:lnTo>
                  <a:lnTo>
                    <a:pt x="237" y="30277"/>
                  </a:lnTo>
                  <a:lnTo>
                    <a:pt x="326" y="31354"/>
                  </a:lnTo>
                  <a:lnTo>
                    <a:pt x="415" y="32397"/>
                  </a:lnTo>
                  <a:lnTo>
                    <a:pt x="526" y="33440"/>
                  </a:lnTo>
                  <a:lnTo>
                    <a:pt x="644" y="34449"/>
                  </a:lnTo>
                  <a:lnTo>
                    <a:pt x="770" y="35424"/>
                  </a:lnTo>
                  <a:lnTo>
                    <a:pt x="910" y="36366"/>
                  </a:lnTo>
                  <a:lnTo>
                    <a:pt x="1058" y="37275"/>
                  </a:lnTo>
                  <a:lnTo>
                    <a:pt x="1220" y="38183"/>
                  </a:lnTo>
                  <a:lnTo>
                    <a:pt x="1390" y="39024"/>
                  </a:lnTo>
                  <a:lnTo>
                    <a:pt x="1568" y="39831"/>
                  </a:lnTo>
                  <a:lnTo>
                    <a:pt x="1752" y="40605"/>
                  </a:lnTo>
                  <a:lnTo>
                    <a:pt x="1945" y="41345"/>
                  </a:lnTo>
                  <a:lnTo>
                    <a:pt x="2152" y="42052"/>
                  </a:lnTo>
                  <a:lnTo>
                    <a:pt x="2359" y="42691"/>
                  </a:lnTo>
                  <a:lnTo>
                    <a:pt x="2580" y="43296"/>
                  </a:lnTo>
                  <a:lnTo>
                    <a:pt x="2802" y="43868"/>
                  </a:lnTo>
                  <a:lnTo>
                    <a:pt x="3038" y="44373"/>
                  </a:lnTo>
                  <a:lnTo>
                    <a:pt x="3275" y="44844"/>
                  </a:lnTo>
                  <a:lnTo>
                    <a:pt x="3526" y="45281"/>
                  </a:lnTo>
                  <a:lnTo>
                    <a:pt x="3777" y="45651"/>
                  </a:lnTo>
                  <a:lnTo>
                    <a:pt x="4036" y="45954"/>
                  </a:lnTo>
                  <a:lnTo>
                    <a:pt x="4295" y="46223"/>
                  </a:lnTo>
                  <a:lnTo>
                    <a:pt x="4568" y="46425"/>
                  </a:lnTo>
                  <a:lnTo>
                    <a:pt x="4842" y="46560"/>
                  </a:lnTo>
                  <a:lnTo>
                    <a:pt x="5115" y="46661"/>
                  </a:lnTo>
                  <a:lnTo>
                    <a:pt x="5396" y="46694"/>
                  </a:lnTo>
                  <a:lnTo>
                    <a:pt x="5677" y="46661"/>
                  </a:lnTo>
                  <a:lnTo>
                    <a:pt x="5950" y="46560"/>
                  </a:lnTo>
                  <a:lnTo>
                    <a:pt x="6216" y="46425"/>
                  </a:lnTo>
                  <a:lnTo>
                    <a:pt x="6482" y="46223"/>
                  </a:lnTo>
                  <a:lnTo>
                    <a:pt x="6741" y="45954"/>
                  </a:lnTo>
                  <a:lnTo>
                    <a:pt x="7000" y="45651"/>
                  </a:lnTo>
                  <a:lnTo>
                    <a:pt x="7251" y="45281"/>
                  </a:lnTo>
                  <a:lnTo>
                    <a:pt x="7495" y="44844"/>
                  </a:lnTo>
                  <a:lnTo>
                    <a:pt x="7731" y="44373"/>
                  </a:lnTo>
                  <a:lnTo>
                    <a:pt x="7968" y="43868"/>
                  </a:lnTo>
                  <a:lnTo>
                    <a:pt x="8190" y="43296"/>
                  </a:lnTo>
                  <a:lnTo>
                    <a:pt x="8411" y="42691"/>
                  </a:lnTo>
                  <a:lnTo>
                    <a:pt x="8618" y="42052"/>
                  </a:lnTo>
                  <a:lnTo>
                    <a:pt x="8825" y="41345"/>
                  </a:lnTo>
                  <a:lnTo>
                    <a:pt x="9025" y="40605"/>
                  </a:lnTo>
                  <a:lnTo>
                    <a:pt x="9209" y="39831"/>
                  </a:lnTo>
                  <a:lnTo>
                    <a:pt x="9387" y="39024"/>
                  </a:lnTo>
                  <a:lnTo>
                    <a:pt x="9557" y="38183"/>
                  </a:lnTo>
                  <a:lnTo>
                    <a:pt x="9719" y="37275"/>
                  </a:lnTo>
                  <a:lnTo>
                    <a:pt x="9867" y="36366"/>
                  </a:lnTo>
                  <a:lnTo>
                    <a:pt x="10008" y="35424"/>
                  </a:lnTo>
                  <a:lnTo>
                    <a:pt x="10141" y="34449"/>
                  </a:lnTo>
                  <a:lnTo>
                    <a:pt x="10259" y="33440"/>
                  </a:lnTo>
                  <a:lnTo>
                    <a:pt x="10370" y="32397"/>
                  </a:lnTo>
                  <a:lnTo>
                    <a:pt x="10466" y="31354"/>
                  </a:lnTo>
                  <a:lnTo>
                    <a:pt x="10554" y="30277"/>
                  </a:lnTo>
                  <a:lnTo>
                    <a:pt x="10621" y="29167"/>
                  </a:lnTo>
                  <a:lnTo>
                    <a:pt x="10687" y="28023"/>
                  </a:lnTo>
                  <a:lnTo>
                    <a:pt x="10732" y="26879"/>
                  </a:lnTo>
                  <a:lnTo>
                    <a:pt x="10769" y="25736"/>
                  </a:lnTo>
                  <a:lnTo>
                    <a:pt x="10791" y="24558"/>
                  </a:lnTo>
                  <a:lnTo>
                    <a:pt x="10798" y="23347"/>
                  </a:lnTo>
                  <a:lnTo>
                    <a:pt x="10791" y="22136"/>
                  </a:lnTo>
                  <a:lnTo>
                    <a:pt x="10769" y="20959"/>
                  </a:lnTo>
                  <a:lnTo>
                    <a:pt x="10732" y="19815"/>
                  </a:lnTo>
                  <a:lnTo>
                    <a:pt x="10687" y="18671"/>
                  </a:lnTo>
                  <a:lnTo>
                    <a:pt x="10621" y="17527"/>
                  </a:lnTo>
                  <a:lnTo>
                    <a:pt x="10554" y="16417"/>
                  </a:lnTo>
                  <a:lnTo>
                    <a:pt x="10466" y="15340"/>
                  </a:lnTo>
                  <a:lnTo>
                    <a:pt x="10370" y="14298"/>
                  </a:lnTo>
                  <a:lnTo>
                    <a:pt x="10259" y="13255"/>
                  </a:lnTo>
                  <a:lnTo>
                    <a:pt x="10141" y="12245"/>
                  </a:lnTo>
                  <a:lnTo>
                    <a:pt x="10008" y="11270"/>
                  </a:lnTo>
                  <a:lnTo>
                    <a:pt x="9867" y="10328"/>
                  </a:lnTo>
                  <a:lnTo>
                    <a:pt x="9719" y="9420"/>
                  </a:lnTo>
                  <a:lnTo>
                    <a:pt x="9557" y="8511"/>
                  </a:lnTo>
                  <a:lnTo>
                    <a:pt x="9387" y="7670"/>
                  </a:lnTo>
                  <a:lnTo>
                    <a:pt x="9209" y="6863"/>
                  </a:lnTo>
                  <a:lnTo>
                    <a:pt x="9025" y="6089"/>
                  </a:lnTo>
                  <a:lnTo>
                    <a:pt x="8825" y="5349"/>
                  </a:lnTo>
                  <a:lnTo>
                    <a:pt x="8618" y="4643"/>
                  </a:lnTo>
                  <a:lnTo>
                    <a:pt x="8411" y="4003"/>
                  </a:lnTo>
                  <a:lnTo>
                    <a:pt x="8190" y="3398"/>
                  </a:lnTo>
                  <a:lnTo>
                    <a:pt x="7968" y="2826"/>
                  </a:lnTo>
                  <a:lnTo>
                    <a:pt x="7731" y="2321"/>
                  </a:lnTo>
                  <a:lnTo>
                    <a:pt x="7495" y="1850"/>
                  </a:lnTo>
                  <a:lnTo>
                    <a:pt x="7251" y="1413"/>
                  </a:lnTo>
                  <a:lnTo>
                    <a:pt x="7000" y="1043"/>
                  </a:lnTo>
                  <a:lnTo>
                    <a:pt x="6741" y="740"/>
                  </a:lnTo>
                  <a:lnTo>
                    <a:pt x="6482" y="471"/>
                  </a:lnTo>
                  <a:lnTo>
                    <a:pt x="6216" y="269"/>
                  </a:lnTo>
                  <a:lnTo>
                    <a:pt x="5950" y="135"/>
                  </a:lnTo>
                  <a:lnTo>
                    <a:pt x="5677" y="34"/>
                  </a:lnTo>
                  <a:lnTo>
                    <a:pt x="5396" y="0"/>
                  </a:lnTo>
                  <a:close/>
                  <a:moveTo>
                    <a:pt x="5396" y="113472"/>
                  </a:moveTo>
                  <a:lnTo>
                    <a:pt x="5115" y="113506"/>
                  </a:lnTo>
                  <a:lnTo>
                    <a:pt x="4842" y="113573"/>
                  </a:lnTo>
                  <a:lnTo>
                    <a:pt x="4568" y="113742"/>
                  </a:lnTo>
                  <a:lnTo>
                    <a:pt x="4295" y="113943"/>
                  </a:lnTo>
                  <a:lnTo>
                    <a:pt x="4036" y="114213"/>
                  </a:lnTo>
                  <a:lnTo>
                    <a:pt x="3777" y="114515"/>
                  </a:lnTo>
                  <a:lnTo>
                    <a:pt x="3526" y="114885"/>
                  </a:lnTo>
                  <a:lnTo>
                    <a:pt x="3275" y="115323"/>
                  </a:lnTo>
                  <a:lnTo>
                    <a:pt x="3038" y="115794"/>
                  </a:lnTo>
                  <a:lnTo>
                    <a:pt x="2802" y="116298"/>
                  </a:lnTo>
                  <a:lnTo>
                    <a:pt x="2580" y="116870"/>
                  </a:lnTo>
                  <a:lnTo>
                    <a:pt x="2359" y="117476"/>
                  </a:lnTo>
                  <a:lnTo>
                    <a:pt x="2152" y="118115"/>
                  </a:lnTo>
                  <a:lnTo>
                    <a:pt x="1945" y="118821"/>
                  </a:lnTo>
                  <a:lnTo>
                    <a:pt x="1752" y="119562"/>
                  </a:lnTo>
                  <a:lnTo>
                    <a:pt x="1568" y="120335"/>
                  </a:lnTo>
                  <a:lnTo>
                    <a:pt x="1390" y="121143"/>
                  </a:lnTo>
                  <a:lnTo>
                    <a:pt x="1220" y="121984"/>
                  </a:lnTo>
                  <a:lnTo>
                    <a:pt x="1058" y="122858"/>
                  </a:lnTo>
                  <a:lnTo>
                    <a:pt x="910" y="123800"/>
                  </a:lnTo>
                  <a:lnTo>
                    <a:pt x="770" y="124742"/>
                  </a:lnTo>
                  <a:lnTo>
                    <a:pt x="644" y="125718"/>
                  </a:lnTo>
                  <a:lnTo>
                    <a:pt x="526" y="126727"/>
                  </a:lnTo>
                  <a:lnTo>
                    <a:pt x="415" y="127736"/>
                  </a:lnTo>
                  <a:lnTo>
                    <a:pt x="326" y="128813"/>
                  </a:lnTo>
                  <a:lnTo>
                    <a:pt x="237" y="129889"/>
                  </a:lnTo>
                  <a:lnTo>
                    <a:pt x="171" y="131000"/>
                  </a:lnTo>
                  <a:lnTo>
                    <a:pt x="112" y="132110"/>
                  </a:lnTo>
                  <a:lnTo>
                    <a:pt x="60" y="133254"/>
                  </a:lnTo>
                  <a:lnTo>
                    <a:pt x="31" y="134431"/>
                  </a:lnTo>
                  <a:lnTo>
                    <a:pt x="8" y="135608"/>
                  </a:lnTo>
                  <a:lnTo>
                    <a:pt x="1" y="136820"/>
                  </a:lnTo>
                  <a:lnTo>
                    <a:pt x="8" y="137997"/>
                  </a:lnTo>
                  <a:lnTo>
                    <a:pt x="31" y="139174"/>
                  </a:lnTo>
                  <a:lnTo>
                    <a:pt x="60" y="140352"/>
                  </a:lnTo>
                  <a:lnTo>
                    <a:pt x="112" y="141496"/>
                  </a:lnTo>
                  <a:lnTo>
                    <a:pt x="171" y="142640"/>
                  </a:lnTo>
                  <a:lnTo>
                    <a:pt x="237" y="143716"/>
                  </a:lnTo>
                  <a:lnTo>
                    <a:pt x="326" y="144826"/>
                  </a:lnTo>
                  <a:lnTo>
                    <a:pt x="415" y="145869"/>
                  </a:lnTo>
                  <a:lnTo>
                    <a:pt x="526" y="146912"/>
                  </a:lnTo>
                  <a:lnTo>
                    <a:pt x="644" y="147921"/>
                  </a:lnTo>
                  <a:lnTo>
                    <a:pt x="770" y="148897"/>
                  </a:lnTo>
                  <a:lnTo>
                    <a:pt x="910" y="149839"/>
                  </a:lnTo>
                  <a:lnTo>
                    <a:pt x="1058" y="150747"/>
                  </a:lnTo>
                  <a:lnTo>
                    <a:pt x="1220" y="151622"/>
                  </a:lnTo>
                  <a:lnTo>
                    <a:pt x="1390" y="152496"/>
                  </a:lnTo>
                  <a:lnTo>
                    <a:pt x="1568" y="153304"/>
                  </a:lnTo>
                  <a:lnTo>
                    <a:pt x="1752" y="154078"/>
                  </a:lnTo>
                  <a:lnTo>
                    <a:pt x="1945" y="154818"/>
                  </a:lnTo>
                  <a:lnTo>
                    <a:pt x="2152" y="155491"/>
                  </a:lnTo>
                  <a:lnTo>
                    <a:pt x="2359" y="156163"/>
                  </a:lnTo>
                  <a:lnTo>
                    <a:pt x="2580" y="156769"/>
                  </a:lnTo>
                  <a:lnTo>
                    <a:pt x="2802" y="157341"/>
                  </a:lnTo>
                  <a:lnTo>
                    <a:pt x="3038" y="157845"/>
                  </a:lnTo>
                  <a:lnTo>
                    <a:pt x="3275" y="158316"/>
                  </a:lnTo>
                  <a:lnTo>
                    <a:pt x="3526" y="158720"/>
                  </a:lnTo>
                  <a:lnTo>
                    <a:pt x="3777" y="159090"/>
                  </a:lnTo>
                  <a:lnTo>
                    <a:pt x="4036" y="159427"/>
                  </a:lnTo>
                  <a:lnTo>
                    <a:pt x="4295" y="159696"/>
                  </a:lnTo>
                  <a:lnTo>
                    <a:pt x="4568" y="159898"/>
                  </a:lnTo>
                  <a:lnTo>
                    <a:pt x="4842" y="160032"/>
                  </a:lnTo>
                  <a:lnTo>
                    <a:pt x="5115" y="160133"/>
                  </a:lnTo>
                  <a:lnTo>
                    <a:pt x="5396" y="160167"/>
                  </a:lnTo>
                  <a:lnTo>
                    <a:pt x="5677" y="160133"/>
                  </a:lnTo>
                  <a:lnTo>
                    <a:pt x="5950" y="160032"/>
                  </a:lnTo>
                  <a:lnTo>
                    <a:pt x="6216" y="159898"/>
                  </a:lnTo>
                  <a:lnTo>
                    <a:pt x="6482" y="159696"/>
                  </a:lnTo>
                  <a:lnTo>
                    <a:pt x="6741" y="159427"/>
                  </a:lnTo>
                  <a:lnTo>
                    <a:pt x="7000" y="159090"/>
                  </a:lnTo>
                  <a:lnTo>
                    <a:pt x="7251" y="158720"/>
                  </a:lnTo>
                  <a:lnTo>
                    <a:pt x="7495" y="158316"/>
                  </a:lnTo>
                  <a:lnTo>
                    <a:pt x="7731" y="157845"/>
                  </a:lnTo>
                  <a:lnTo>
                    <a:pt x="7968" y="157341"/>
                  </a:lnTo>
                  <a:lnTo>
                    <a:pt x="8190" y="156769"/>
                  </a:lnTo>
                  <a:lnTo>
                    <a:pt x="8411" y="156163"/>
                  </a:lnTo>
                  <a:lnTo>
                    <a:pt x="8618" y="155491"/>
                  </a:lnTo>
                  <a:lnTo>
                    <a:pt x="8825" y="154818"/>
                  </a:lnTo>
                  <a:lnTo>
                    <a:pt x="9025" y="154078"/>
                  </a:lnTo>
                  <a:lnTo>
                    <a:pt x="9209" y="153304"/>
                  </a:lnTo>
                  <a:lnTo>
                    <a:pt x="9387" y="152496"/>
                  </a:lnTo>
                  <a:lnTo>
                    <a:pt x="9557" y="151622"/>
                  </a:lnTo>
                  <a:lnTo>
                    <a:pt x="9719" y="150747"/>
                  </a:lnTo>
                  <a:lnTo>
                    <a:pt x="9867" y="149839"/>
                  </a:lnTo>
                  <a:lnTo>
                    <a:pt x="10008" y="148897"/>
                  </a:lnTo>
                  <a:lnTo>
                    <a:pt x="10141" y="147921"/>
                  </a:lnTo>
                  <a:lnTo>
                    <a:pt x="10259" y="146912"/>
                  </a:lnTo>
                  <a:lnTo>
                    <a:pt x="10370" y="145869"/>
                  </a:lnTo>
                  <a:lnTo>
                    <a:pt x="10466" y="144826"/>
                  </a:lnTo>
                  <a:lnTo>
                    <a:pt x="10554" y="143716"/>
                  </a:lnTo>
                  <a:lnTo>
                    <a:pt x="10621" y="142640"/>
                  </a:lnTo>
                  <a:lnTo>
                    <a:pt x="10687" y="141496"/>
                  </a:lnTo>
                  <a:lnTo>
                    <a:pt x="10732" y="140352"/>
                  </a:lnTo>
                  <a:lnTo>
                    <a:pt x="10769" y="139174"/>
                  </a:lnTo>
                  <a:lnTo>
                    <a:pt x="10791" y="137997"/>
                  </a:lnTo>
                  <a:lnTo>
                    <a:pt x="10798" y="136820"/>
                  </a:lnTo>
                  <a:lnTo>
                    <a:pt x="10791" y="135608"/>
                  </a:lnTo>
                  <a:lnTo>
                    <a:pt x="10769" y="134431"/>
                  </a:lnTo>
                  <a:lnTo>
                    <a:pt x="10732" y="133254"/>
                  </a:lnTo>
                  <a:lnTo>
                    <a:pt x="10687" y="132110"/>
                  </a:lnTo>
                  <a:lnTo>
                    <a:pt x="10621" y="131000"/>
                  </a:lnTo>
                  <a:lnTo>
                    <a:pt x="10554" y="129889"/>
                  </a:lnTo>
                  <a:lnTo>
                    <a:pt x="10466" y="128813"/>
                  </a:lnTo>
                  <a:lnTo>
                    <a:pt x="10370" y="127736"/>
                  </a:lnTo>
                  <a:lnTo>
                    <a:pt x="10259" y="126727"/>
                  </a:lnTo>
                  <a:lnTo>
                    <a:pt x="10141" y="125718"/>
                  </a:lnTo>
                  <a:lnTo>
                    <a:pt x="10008" y="124742"/>
                  </a:lnTo>
                  <a:lnTo>
                    <a:pt x="9867" y="123800"/>
                  </a:lnTo>
                  <a:lnTo>
                    <a:pt x="9719" y="122858"/>
                  </a:lnTo>
                  <a:lnTo>
                    <a:pt x="9557" y="121984"/>
                  </a:lnTo>
                  <a:lnTo>
                    <a:pt x="9387" y="121143"/>
                  </a:lnTo>
                  <a:lnTo>
                    <a:pt x="9209" y="120335"/>
                  </a:lnTo>
                  <a:lnTo>
                    <a:pt x="9025" y="119562"/>
                  </a:lnTo>
                  <a:lnTo>
                    <a:pt x="8825" y="118821"/>
                  </a:lnTo>
                  <a:lnTo>
                    <a:pt x="8618" y="118115"/>
                  </a:lnTo>
                  <a:lnTo>
                    <a:pt x="8411" y="117476"/>
                  </a:lnTo>
                  <a:lnTo>
                    <a:pt x="8190" y="116870"/>
                  </a:lnTo>
                  <a:lnTo>
                    <a:pt x="7968" y="116298"/>
                  </a:lnTo>
                  <a:lnTo>
                    <a:pt x="7731" y="115794"/>
                  </a:lnTo>
                  <a:lnTo>
                    <a:pt x="7495" y="115323"/>
                  </a:lnTo>
                  <a:lnTo>
                    <a:pt x="7251" y="114885"/>
                  </a:lnTo>
                  <a:lnTo>
                    <a:pt x="7000" y="114515"/>
                  </a:lnTo>
                  <a:lnTo>
                    <a:pt x="6741" y="114213"/>
                  </a:lnTo>
                  <a:lnTo>
                    <a:pt x="6482" y="113943"/>
                  </a:lnTo>
                  <a:lnTo>
                    <a:pt x="6216" y="113742"/>
                  </a:lnTo>
                  <a:lnTo>
                    <a:pt x="5950" y="113573"/>
                  </a:lnTo>
                  <a:lnTo>
                    <a:pt x="5677" y="113506"/>
                  </a:lnTo>
                  <a:lnTo>
                    <a:pt x="5396" y="113472"/>
                  </a:lnTo>
                  <a:close/>
                  <a:moveTo>
                    <a:pt x="5115" y="226945"/>
                  </a:moveTo>
                  <a:lnTo>
                    <a:pt x="4842" y="227046"/>
                  </a:lnTo>
                  <a:lnTo>
                    <a:pt x="4568" y="227214"/>
                  </a:lnTo>
                  <a:lnTo>
                    <a:pt x="4295" y="227416"/>
                  </a:lnTo>
                  <a:lnTo>
                    <a:pt x="4036" y="227651"/>
                  </a:lnTo>
                  <a:lnTo>
                    <a:pt x="3777" y="227988"/>
                  </a:lnTo>
                  <a:lnTo>
                    <a:pt x="3526" y="228358"/>
                  </a:lnTo>
                  <a:lnTo>
                    <a:pt x="3275" y="228761"/>
                  </a:lnTo>
                  <a:lnTo>
                    <a:pt x="3038" y="229232"/>
                  </a:lnTo>
                  <a:lnTo>
                    <a:pt x="2802" y="229771"/>
                  </a:lnTo>
                  <a:lnTo>
                    <a:pt x="2580" y="230309"/>
                  </a:lnTo>
                  <a:lnTo>
                    <a:pt x="2359" y="230915"/>
                  </a:lnTo>
                  <a:lnTo>
                    <a:pt x="2152" y="231587"/>
                  </a:lnTo>
                  <a:lnTo>
                    <a:pt x="1945" y="232260"/>
                  </a:lnTo>
                  <a:lnTo>
                    <a:pt x="1752" y="233000"/>
                  </a:lnTo>
                  <a:lnTo>
                    <a:pt x="1568" y="233774"/>
                  </a:lnTo>
                  <a:lnTo>
                    <a:pt x="1390" y="234581"/>
                  </a:lnTo>
                  <a:lnTo>
                    <a:pt x="1220" y="235422"/>
                  </a:lnTo>
                  <a:lnTo>
                    <a:pt x="1058" y="236331"/>
                  </a:lnTo>
                  <a:lnTo>
                    <a:pt x="910" y="237239"/>
                  </a:lnTo>
                  <a:lnTo>
                    <a:pt x="770" y="238181"/>
                  </a:lnTo>
                  <a:lnTo>
                    <a:pt x="644" y="239157"/>
                  </a:lnTo>
                  <a:lnTo>
                    <a:pt x="526" y="240166"/>
                  </a:lnTo>
                  <a:lnTo>
                    <a:pt x="415" y="241209"/>
                  </a:lnTo>
                  <a:lnTo>
                    <a:pt x="326" y="242252"/>
                  </a:lnTo>
                  <a:lnTo>
                    <a:pt x="237" y="243328"/>
                  </a:lnTo>
                  <a:lnTo>
                    <a:pt x="171" y="244438"/>
                  </a:lnTo>
                  <a:lnTo>
                    <a:pt x="112" y="245582"/>
                  </a:lnTo>
                  <a:lnTo>
                    <a:pt x="60" y="246726"/>
                  </a:lnTo>
                  <a:lnTo>
                    <a:pt x="31" y="247903"/>
                  </a:lnTo>
                  <a:lnTo>
                    <a:pt x="8" y="249081"/>
                  </a:lnTo>
                  <a:lnTo>
                    <a:pt x="1" y="250258"/>
                  </a:lnTo>
                  <a:lnTo>
                    <a:pt x="8" y="251469"/>
                  </a:lnTo>
                  <a:lnTo>
                    <a:pt x="31" y="252647"/>
                  </a:lnTo>
                  <a:lnTo>
                    <a:pt x="60" y="253824"/>
                  </a:lnTo>
                  <a:lnTo>
                    <a:pt x="112" y="254968"/>
                  </a:lnTo>
                  <a:lnTo>
                    <a:pt x="171" y="256078"/>
                  </a:lnTo>
                  <a:lnTo>
                    <a:pt x="237" y="257188"/>
                  </a:lnTo>
                  <a:lnTo>
                    <a:pt x="326" y="258265"/>
                  </a:lnTo>
                  <a:lnTo>
                    <a:pt x="415" y="259341"/>
                  </a:lnTo>
                  <a:lnTo>
                    <a:pt x="526" y="260384"/>
                  </a:lnTo>
                  <a:lnTo>
                    <a:pt x="644" y="261360"/>
                  </a:lnTo>
                  <a:lnTo>
                    <a:pt x="770" y="262336"/>
                  </a:lnTo>
                  <a:lnTo>
                    <a:pt x="910" y="263311"/>
                  </a:lnTo>
                  <a:lnTo>
                    <a:pt x="1058" y="264220"/>
                  </a:lnTo>
                  <a:lnTo>
                    <a:pt x="1220" y="265094"/>
                  </a:lnTo>
                  <a:lnTo>
                    <a:pt x="1390" y="265935"/>
                  </a:lnTo>
                  <a:lnTo>
                    <a:pt x="1568" y="266743"/>
                  </a:lnTo>
                  <a:lnTo>
                    <a:pt x="1752" y="267516"/>
                  </a:lnTo>
                  <a:lnTo>
                    <a:pt x="1945" y="268256"/>
                  </a:lnTo>
                  <a:lnTo>
                    <a:pt x="2152" y="268963"/>
                  </a:lnTo>
                  <a:lnTo>
                    <a:pt x="2359" y="269602"/>
                  </a:lnTo>
                  <a:lnTo>
                    <a:pt x="2580" y="270208"/>
                  </a:lnTo>
                  <a:lnTo>
                    <a:pt x="2802" y="270780"/>
                  </a:lnTo>
                  <a:lnTo>
                    <a:pt x="3038" y="271318"/>
                  </a:lnTo>
                  <a:lnTo>
                    <a:pt x="3275" y="271789"/>
                  </a:lnTo>
                  <a:lnTo>
                    <a:pt x="3526" y="272193"/>
                  </a:lnTo>
                  <a:lnTo>
                    <a:pt x="3777" y="272563"/>
                  </a:lnTo>
                  <a:lnTo>
                    <a:pt x="4036" y="272865"/>
                  </a:lnTo>
                  <a:lnTo>
                    <a:pt x="4295" y="273134"/>
                  </a:lnTo>
                  <a:lnTo>
                    <a:pt x="4568" y="273336"/>
                  </a:lnTo>
                  <a:lnTo>
                    <a:pt x="4842" y="273505"/>
                  </a:lnTo>
                  <a:lnTo>
                    <a:pt x="5115" y="273572"/>
                  </a:lnTo>
                  <a:lnTo>
                    <a:pt x="5396" y="273605"/>
                  </a:lnTo>
                  <a:lnTo>
                    <a:pt x="5677" y="273572"/>
                  </a:lnTo>
                  <a:lnTo>
                    <a:pt x="5950" y="273505"/>
                  </a:lnTo>
                  <a:lnTo>
                    <a:pt x="6216" y="273336"/>
                  </a:lnTo>
                  <a:lnTo>
                    <a:pt x="6482" y="273134"/>
                  </a:lnTo>
                  <a:lnTo>
                    <a:pt x="6741" y="272865"/>
                  </a:lnTo>
                  <a:lnTo>
                    <a:pt x="7000" y="272563"/>
                  </a:lnTo>
                  <a:lnTo>
                    <a:pt x="7251" y="272193"/>
                  </a:lnTo>
                  <a:lnTo>
                    <a:pt x="7495" y="271789"/>
                  </a:lnTo>
                  <a:lnTo>
                    <a:pt x="7731" y="271318"/>
                  </a:lnTo>
                  <a:lnTo>
                    <a:pt x="7968" y="270780"/>
                  </a:lnTo>
                  <a:lnTo>
                    <a:pt x="8190" y="270208"/>
                  </a:lnTo>
                  <a:lnTo>
                    <a:pt x="8411" y="269602"/>
                  </a:lnTo>
                  <a:lnTo>
                    <a:pt x="8618" y="268963"/>
                  </a:lnTo>
                  <a:lnTo>
                    <a:pt x="8825" y="268256"/>
                  </a:lnTo>
                  <a:lnTo>
                    <a:pt x="9025" y="267516"/>
                  </a:lnTo>
                  <a:lnTo>
                    <a:pt x="9209" y="266743"/>
                  </a:lnTo>
                  <a:lnTo>
                    <a:pt x="9387" y="265935"/>
                  </a:lnTo>
                  <a:lnTo>
                    <a:pt x="9557" y="265094"/>
                  </a:lnTo>
                  <a:lnTo>
                    <a:pt x="9719" y="264220"/>
                  </a:lnTo>
                  <a:lnTo>
                    <a:pt x="9867" y="263311"/>
                  </a:lnTo>
                  <a:lnTo>
                    <a:pt x="10008" y="262336"/>
                  </a:lnTo>
                  <a:lnTo>
                    <a:pt x="10141" y="261360"/>
                  </a:lnTo>
                  <a:lnTo>
                    <a:pt x="10259" y="260384"/>
                  </a:lnTo>
                  <a:lnTo>
                    <a:pt x="10370" y="259341"/>
                  </a:lnTo>
                  <a:lnTo>
                    <a:pt x="10466" y="258265"/>
                  </a:lnTo>
                  <a:lnTo>
                    <a:pt x="10554" y="257188"/>
                  </a:lnTo>
                  <a:lnTo>
                    <a:pt x="10621" y="256078"/>
                  </a:lnTo>
                  <a:lnTo>
                    <a:pt x="10687" y="254968"/>
                  </a:lnTo>
                  <a:lnTo>
                    <a:pt x="10732" y="253824"/>
                  </a:lnTo>
                  <a:lnTo>
                    <a:pt x="10769" y="252647"/>
                  </a:lnTo>
                  <a:lnTo>
                    <a:pt x="10791" y="251469"/>
                  </a:lnTo>
                  <a:lnTo>
                    <a:pt x="10798" y="250258"/>
                  </a:lnTo>
                  <a:lnTo>
                    <a:pt x="10791" y="249081"/>
                  </a:lnTo>
                  <a:lnTo>
                    <a:pt x="10769" y="247903"/>
                  </a:lnTo>
                  <a:lnTo>
                    <a:pt x="10732" y="246726"/>
                  </a:lnTo>
                  <a:lnTo>
                    <a:pt x="10687" y="245582"/>
                  </a:lnTo>
                  <a:lnTo>
                    <a:pt x="10621" y="244438"/>
                  </a:lnTo>
                  <a:lnTo>
                    <a:pt x="10554" y="243328"/>
                  </a:lnTo>
                  <a:lnTo>
                    <a:pt x="10466" y="242252"/>
                  </a:lnTo>
                  <a:lnTo>
                    <a:pt x="10370" y="241209"/>
                  </a:lnTo>
                  <a:lnTo>
                    <a:pt x="10259" y="240166"/>
                  </a:lnTo>
                  <a:lnTo>
                    <a:pt x="10141" y="239157"/>
                  </a:lnTo>
                  <a:lnTo>
                    <a:pt x="10008" y="238181"/>
                  </a:lnTo>
                  <a:lnTo>
                    <a:pt x="9867" y="237239"/>
                  </a:lnTo>
                  <a:lnTo>
                    <a:pt x="9719" y="236331"/>
                  </a:lnTo>
                  <a:lnTo>
                    <a:pt x="9557" y="235422"/>
                  </a:lnTo>
                  <a:lnTo>
                    <a:pt x="9387" y="234581"/>
                  </a:lnTo>
                  <a:lnTo>
                    <a:pt x="9209" y="233774"/>
                  </a:lnTo>
                  <a:lnTo>
                    <a:pt x="9025" y="233000"/>
                  </a:lnTo>
                  <a:lnTo>
                    <a:pt x="8825" y="232260"/>
                  </a:lnTo>
                  <a:lnTo>
                    <a:pt x="8618" y="231587"/>
                  </a:lnTo>
                  <a:lnTo>
                    <a:pt x="8411" y="230915"/>
                  </a:lnTo>
                  <a:lnTo>
                    <a:pt x="8190" y="230309"/>
                  </a:lnTo>
                  <a:lnTo>
                    <a:pt x="7968" y="229771"/>
                  </a:lnTo>
                  <a:lnTo>
                    <a:pt x="7731" y="229232"/>
                  </a:lnTo>
                  <a:lnTo>
                    <a:pt x="7495" y="228761"/>
                  </a:lnTo>
                  <a:lnTo>
                    <a:pt x="7251" y="228358"/>
                  </a:lnTo>
                  <a:lnTo>
                    <a:pt x="7000" y="227988"/>
                  </a:lnTo>
                  <a:lnTo>
                    <a:pt x="6741" y="227651"/>
                  </a:lnTo>
                  <a:lnTo>
                    <a:pt x="6482" y="227416"/>
                  </a:lnTo>
                  <a:lnTo>
                    <a:pt x="6216" y="227214"/>
                  </a:lnTo>
                  <a:lnTo>
                    <a:pt x="5950" y="227046"/>
                  </a:lnTo>
                  <a:lnTo>
                    <a:pt x="5677" y="226945"/>
                  </a:lnTo>
                  <a:close/>
                  <a:moveTo>
                    <a:pt x="5115" y="340384"/>
                  </a:moveTo>
                  <a:lnTo>
                    <a:pt x="4842" y="340485"/>
                  </a:lnTo>
                  <a:lnTo>
                    <a:pt x="4568" y="340653"/>
                  </a:lnTo>
                  <a:lnTo>
                    <a:pt x="4295" y="340855"/>
                  </a:lnTo>
                  <a:lnTo>
                    <a:pt x="4036" y="341124"/>
                  </a:lnTo>
                  <a:lnTo>
                    <a:pt x="3777" y="341426"/>
                  </a:lnTo>
                  <a:lnTo>
                    <a:pt x="3526" y="341797"/>
                  </a:lnTo>
                  <a:lnTo>
                    <a:pt x="3275" y="342200"/>
                  </a:lnTo>
                  <a:lnTo>
                    <a:pt x="3038" y="342671"/>
                  </a:lnTo>
                  <a:lnTo>
                    <a:pt x="2802" y="343209"/>
                  </a:lnTo>
                  <a:lnTo>
                    <a:pt x="2580" y="343748"/>
                  </a:lnTo>
                  <a:lnTo>
                    <a:pt x="2359" y="344387"/>
                  </a:lnTo>
                  <a:lnTo>
                    <a:pt x="2152" y="345026"/>
                  </a:lnTo>
                  <a:lnTo>
                    <a:pt x="1945" y="345733"/>
                  </a:lnTo>
                  <a:lnTo>
                    <a:pt x="1752" y="346439"/>
                  </a:lnTo>
                  <a:lnTo>
                    <a:pt x="1568" y="347213"/>
                  </a:lnTo>
                  <a:lnTo>
                    <a:pt x="1390" y="348054"/>
                  </a:lnTo>
                  <a:lnTo>
                    <a:pt x="1220" y="348895"/>
                  </a:lnTo>
                  <a:lnTo>
                    <a:pt x="1058" y="349770"/>
                  </a:lnTo>
                  <a:lnTo>
                    <a:pt x="910" y="350678"/>
                  </a:lnTo>
                  <a:lnTo>
                    <a:pt x="770" y="351620"/>
                  </a:lnTo>
                  <a:lnTo>
                    <a:pt x="644" y="352595"/>
                  </a:lnTo>
                  <a:lnTo>
                    <a:pt x="526" y="353605"/>
                  </a:lnTo>
                  <a:lnTo>
                    <a:pt x="415" y="354648"/>
                  </a:lnTo>
                  <a:lnTo>
                    <a:pt x="326" y="355724"/>
                  </a:lnTo>
                  <a:lnTo>
                    <a:pt x="237" y="356801"/>
                  </a:lnTo>
                  <a:lnTo>
                    <a:pt x="171" y="357911"/>
                  </a:lnTo>
                  <a:lnTo>
                    <a:pt x="112" y="359021"/>
                  </a:lnTo>
                  <a:lnTo>
                    <a:pt x="60" y="360165"/>
                  </a:lnTo>
                  <a:lnTo>
                    <a:pt x="31" y="361342"/>
                  </a:lnTo>
                  <a:lnTo>
                    <a:pt x="8" y="362520"/>
                  </a:lnTo>
                  <a:lnTo>
                    <a:pt x="1" y="363697"/>
                  </a:lnTo>
                  <a:lnTo>
                    <a:pt x="8" y="364908"/>
                  </a:lnTo>
                  <a:lnTo>
                    <a:pt x="31" y="366086"/>
                  </a:lnTo>
                  <a:lnTo>
                    <a:pt x="60" y="367263"/>
                  </a:lnTo>
                  <a:lnTo>
                    <a:pt x="112" y="368407"/>
                  </a:lnTo>
                  <a:lnTo>
                    <a:pt x="171" y="369517"/>
                  </a:lnTo>
                  <a:lnTo>
                    <a:pt x="237" y="370627"/>
                  </a:lnTo>
                  <a:lnTo>
                    <a:pt x="326" y="371704"/>
                  </a:lnTo>
                  <a:lnTo>
                    <a:pt x="415" y="372780"/>
                  </a:lnTo>
                  <a:lnTo>
                    <a:pt x="526" y="373823"/>
                  </a:lnTo>
                  <a:lnTo>
                    <a:pt x="644" y="374799"/>
                  </a:lnTo>
                  <a:lnTo>
                    <a:pt x="770" y="375808"/>
                  </a:lnTo>
                  <a:lnTo>
                    <a:pt x="910" y="376750"/>
                  </a:lnTo>
                  <a:lnTo>
                    <a:pt x="1058" y="377658"/>
                  </a:lnTo>
                  <a:lnTo>
                    <a:pt x="1220" y="378533"/>
                  </a:lnTo>
                  <a:lnTo>
                    <a:pt x="1390" y="379374"/>
                  </a:lnTo>
                  <a:lnTo>
                    <a:pt x="1568" y="380215"/>
                  </a:lnTo>
                  <a:lnTo>
                    <a:pt x="1752" y="380989"/>
                  </a:lnTo>
                  <a:lnTo>
                    <a:pt x="1945" y="381695"/>
                  </a:lnTo>
                  <a:lnTo>
                    <a:pt x="2152" y="382402"/>
                  </a:lnTo>
                  <a:lnTo>
                    <a:pt x="2359" y="383041"/>
                  </a:lnTo>
                  <a:lnTo>
                    <a:pt x="2580" y="383680"/>
                  </a:lnTo>
                  <a:lnTo>
                    <a:pt x="2802" y="384218"/>
                  </a:lnTo>
                  <a:lnTo>
                    <a:pt x="3038" y="384757"/>
                  </a:lnTo>
                  <a:lnTo>
                    <a:pt x="3275" y="385228"/>
                  </a:lnTo>
                  <a:lnTo>
                    <a:pt x="3526" y="385631"/>
                  </a:lnTo>
                  <a:lnTo>
                    <a:pt x="3777" y="386001"/>
                  </a:lnTo>
                  <a:lnTo>
                    <a:pt x="4036" y="386304"/>
                  </a:lnTo>
                  <a:lnTo>
                    <a:pt x="4295" y="386573"/>
                  </a:lnTo>
                  <a:lnTo>
                    <a:pt x="4568" y="386775"/>
                  </a:lnTo>
                  <a:lnTo>
                    <a:pt x="4842" y="386943"/>
                  </a:lnTo>
                  <a:lnTo>
                    <a:pt x="5115" y="387044"/>
                  </a:lnTo>
                  <a:lnTo>
                    <a:pt x="5677" y="387044"/>
                  </a:lnTo>
                  <a:lnTo>
                    <a:pt x="5950" y="386943"/>
                  </a:lnTo>
                  <a:lnTo>
                    <a:pt x="6216" y="386775"/>
                  </a:lnTo>
                  <a:lnTo>
                    <a:pt x="6482" y="386573"/>
                  </a:lnTo>
                  <a:lnTo>
                    <a:pt x="6741" y="386304"/>
                  </a:lnTo>
                  <a:lnTo>
                    <a:pt x="7000" y="386001"/>
                  </a:lnTo>
                  <a:lnTo>
                    <a:pt x="7251" y="385631"/>
                  </a:lnTo>
                  <a:lnTo>
                    <a:pt x="7495" y="385228"/>
                  </a:lnTo>
                  <a:lnTo>
                    <a:pt x="7731" y="384757"/>
                  </a:lnTo>
                  <a:lnTo>
                    <a:pt x="7968" y="384218"/>
                  </a:lnTo>
                  <a:lnTo>
                    <a:pt x="8190" y="383680"/>
                  </a:lnTo>
                  <a:lnTo>
                    <a:pt x="8411" y="383041"/>
                  </a:lnTo>
                  <a:lnTo>
                    <a:pt x="8618" y="382402"/>
                  </a:lnTo>
                  <a:lnTo>
                    <a:pt x="8825" y="381695"/>
                  </a:lnTo>
                  <a:lnTo>
                    <a:pt x="9025" y="380989"/>
                  </a:lnTo>
                  <a:lnTo>
                    <a:pt x="9209" y="380215"/>
                  </a:lnTo>
                  <a:lnTo>
                    <a:pt x="9387" y="379374"/>
                  </a:lnTo>
                  <a:lnTo>
                    <a:pt x="9557" y="378533"/>
                  </a:lnTo>
                  <a:lnTo>
                    <a:pt x="9719" y="377658"/>
                  </a:lnTo>
                  <a:lnTo>
                    <a:pt x="9867" y="376750"/>
                  </a:lnTo>
                  <a:lnTo>
                    <a:pt x="10008" y="375808"/>
                  </a:lnTo>
                  <a:lnTo>
                    <a:pt x="10141" y="374799"/>
                  </a:lnTo>
                  <a:lnTo>
                    <a:pt x="10259" y="373823"/>
                  </a:lnTo>
                  <a:lnTo>
                    <a:pt x="10370" y="372780"/>
                  </a:lnTo>
                  <a:lnTo>
                    <a:pt x="10466" y="371704"/>
                  </a:lnTo>
                  <a:lnTo>
                    <a:pt x="10554" y="370627"/>
                  </a:lnTo>
                  <a:lnTo>
                    <a:pt x="10621" y="369517"/>
                  </a:lnTo>
                  <a:lnTo>
                    <a:pt x="10687" y="368407"/>
                  </a:lnTo>
                  <a:lnTo>
                    <a:pt x="10732" y="367263"/>
                  </a:lnTo>
                  <a:lnTo>
                    <a:pt x="10769" y="366086"/>
                  </a:lnTo>
                  <a:lnTo>
                    <a:pt x="10791" y="364908"/>
                  </a:lnTo>
                  <a:lnTo>
                    <a:pt x="10798" y="363697"/>
                  </a:lnTo>
                  <a:lnTo>
                    <a:pt x="10791" y="362520"/>
                  </a:lnTo>
                  <a:lnTo>
                    <a:pt x="10769" y="361342"/>
                  </a:lnTo>
                  <a:lnTo>
                    <a:pt x="10732" y="360165"/>
                  </a:lnTo>
                  <a:lnTo>
                    <a:pt x="10687" y="359021"/>
                  </a:lnTo>
                  <a:lnTo>
                    <a:pt x="10621" y="357911"/>
                  </a:lnTo>
                  <a:lnTo>
                    <a:pt x="10554" y="356801"/>
                  </a:lnTo>
                  <a:lnTo>
                    <a:pt x="10466" y="355724"/>
                  </a:lnTo>
                  <a:lnTo>
                    <a:pt x="10370" y="354648"/>
                  </a:lnTo>
                  <a:lnTo>
                    <a:pt x="10259" y="353605"/>
                  </a:lnTo>
                  <a:lnTo>
                    <a:pt x="10141" y="352595"/>
                  </a:lnTo>
                  <a:lnTo>
                    <a:pt x="10008" y="351620"/>
                  </a:lnTo>
                  <a:lnTo>
                    <a:pt x="9867" y="350678"/>
                  </a:lnTo>
                  <a:lnTo>
                    <a:pt x="9719" y="349770"/>
                  </a:lnTo>
                  <a:lnTo>
                    <a:pt x="9557" y="348895"/>
                  </a:lnTo>
                  <a:lnTo>
                    <a:pt x="9387" y="348054"/>
                  </a:lnTo>
                  <a:lnTo>
                    <a:pt x="9209" y="347213"/>
                  </a:lnTo>
                  <a:lnTo>
                    <a:pt x="9025" y="346439"/>
                  </a:lnTo>
                  <a:lnTo>
                    <a:pt x="8825" y="345733"/>
                  </a:lnTo>
                  <a:lnTo>
                    <a:pt x="8618" y="345026"/>
                  </a:lnTo>
                  <a:lnTo>
                    <a:pt x="8411" y="344387"/>
                  </a:lnTo>
                  <a:lnTo>
                    <a:pt x="8190" y="343748"/>
                  </a:lnTo>
                  <a:lnTo>
                    <a:pt x="7968" y="343209"/>
                  </a:lnTo>
                  <a:lnTo>
                    <a:pt x="7731" y="342671"/>
                  </a:lnTo>
                  <a:lnTo>
                    <a:pt x="7495" y="342200"/>
                  </a:lnTo>
                  <a:lnTo>
                    <a:pt x="7251" y="341797"/>
                  </a:lnTo>
                  <a:lnTo>
                    <a:pt x="7000" y="341426"/>
                  </a:lnTo>
                  <a:lnTo>
                    <a:pt x="6741" y="341124"/>
                  </a:lnTo>
                  <a:lnTo>
                    <a:pt x="6482" y="340855"/>
                  </a:lnTo>
                  <a:lnTo>
                    <a:pt x="6216" y="340653"/>
                  </a:lnTo>
                  <a:lnTo>
                    <a:pt x="5950" y="340485"/>
                  </a:lnTo>
                  <a:lnTo>
                    <a:pt x="5677" y="340384"/>
                  </a:lnTo>
                  <a:close/>
                  <a:moveTo>
                    <a:pt x="5396" y="453822"/>
                  </a:moveTo>
                  <a:lnTo>
                    <a:pt x="5115" y="453856"/>
                  </a:lnTo>
                  <a:lnTo>
                    <a:pt x="4842" y="453957"/>
                  </a:lnTo>
                  <a:lnTo>
                    <a:pt x="4568" y="454092"/>
                  </a:lnTo>
                  <a:lnTo>
                    <a:pt x="4295" y="454293"/>
                  </a:lnTo>
                  <a:lnTo>
                    <a:pt x="4036" y="454562"/>
                  </a:lnTo>
                  <a:lnTo>
                    <a:pt x="3777" y="454865"/>
                  </a:lnTo>
                  <a:lnTo>
                    <a:pt x="3526" y="455235"/>
                  </a:lnTo>
                  <a:lnTo>
                    <a:pt x="3275" y="455639"/>
                  </a:lnTo>
                  <a:lnTo>
                    <a:pt x="3038" y="456110"/>
                  </a:lnTo>
                  <a:lnTo>
                    <a:pt x="2802" y="456615"/>
                  </a:lnTo>
                  <a:lnTo>
                    <a:pt x="2580" y="457153"/>
                  </a:lnTo>
                  <a:lnTo>
                    <a:pt x="2359" y="457758"/>
                  </a:lnTo>
                  <a:lnTo>
                    <a:pt x="2152" y="458398"/>
                  </a:lnTo>
                  <a:lnTo>
                    <a:pt x="1945" y="459070"/>
                  </a:lnTo>
                  <a:lnTo>
                    <a:pt x="1752" y="459811"/>
                  </a:lnTo>
                  <a:lnTo>
                    <a:pt x="1568" y="460551"/>
                  </a:lnTo>
                  <a:lnTo>
                    <a:pt x="1390" y="461358"/>
                  </a:lnTo>
                  <a:lnTo>
                    <a:pt x="1220" y="462199"/>
                  </a:lnTo>
                  <a:lnTo>
                    <a:pt x="1058" y="463074"/>
                  </a:lnTo>
                  <a:lnTo>
                    <a:pt x="910" y="463982"/>
                  </a:lnTo>
                  <a:lnTo>
                    <a:pt x="770" y="464924"/>
                  </a:lnTo>
                  <a:lnTo>
                    <a:pt x="644" y="465900"/>
                  </a:lnTo>
                  <a:lnTo>
                    <a:pt x="526" y="466875"/>
                  </a:lnTo>
                  <a:lnTo>
                    <a:pt x="415" y="467918"/>
                  </a:lnTo>
                  <a:lnTo>
                    <a:pt x="326" y="468961"/>
                  </a:lnTo>
                  <a:lnTo>
                    <a:pt x="237" y="470038"/>
                  </a:lnTo>
                  <a:lnTo>
                    <a:pt x="171" y="471148"/>
                  </a:lnTo>
                  <a:lnTo>
                    <a:pt x="112" y="472258"/>
                  </a:lnTo>
                  <a:lnTo>
                    <a:pt x="60" y="473402"/>
                  </a:lnTo>
                  <a:lnTo>
                    <a:pt x="31" y="474579"/>
                  </a:lnTo>
                  <a:lnTo>
                    <a:pt x="8" y="475757"/>
                  </a:lnTo>
                  <a:lnTo>
                    <a:pt x="1" y="476934"/>
                  </a:lnTo>
                  <a:lnTo>
                    <a:pt x="8" y="478179"/>
                  </a:lnTo>
                  <a:lnTo>
                    <a:pt x="31" y="479356"/>
                  </a:lnTo>
                  <a:lnTo>
                    <a:pt x="60" y="480534"/>
                  </a:lnTo>
                  <a:lnTo>
                    <a:pt x="112" y="481711"/>
                  </a:lnTo>
                  <a:lnTo>
                    <a:pt x="171" y="482855"/>
                  </a:lnTo>
                  <a:lnTo>
                    <a:pt x="237" y="483965"/>
                  </a:lnTo>
                  <a:lnTo>
                    <a:pt x="326" y="485075"/>
                  </a:lnTo>
                  <a:lnTo>
                    <a:pt x="415" y="486152"/>
                  </a:lnTo>
                  <a:lnTo>
                    <a:pt x="526" y="487195"/>
                  </a:lnTo>
                  <a:lnTo>
                    <a:pt x="644" y="488204"/>
                  </a:lnTo>
                  <a:lnTo>
                    <a:pt x="770" y="489179"/>
                  </a:lnTo>
                  <a:lnTo>
                    <a:pt x="910" y="490155"/>
                  </a:lnTo>
                  <a:lnTo>
                    <a:pt x="1058" y="491063"/>
                  </a:lnTo>
                  <a:lnTo>
                    <a:pt x="1220" y="491972"/>
                  </a:lnTo>
                  <a:lnTo>
                    <a:pt x="1390" y="492813"/>
                  </a:lnTo>
                  <a:lnTo>
                    <a:pt x="1568" y="493620"/>
                  </a:lnTo>
                  <a:lnTo>
                    <a:pt x="1752" y="494394"/>
                  </a:lnTo>
                  <a:lnTo>
                    <a:pt x="1945" y="495134"/>
                  </a:lnTo>
                  <a:lnTo>
                    <a:pt x="2152" y="495840"/>
                  </a:lnTo>
                  <a:lnTo>
                    <a:pt x="2359" y="496513"/>
                  </a:lnTo>
                  <a:lnTo>
                    <a:pt x="2580" y="497119"/>
                  </a:lnTo>
                  <a:lnTo>
                    <a:pt x="2802" y="497691"/>
                  </a:lnTo>
                  <a:lnTo>
                    <a:pt x="3038" y="498195"/>
                  </a:lnTo>
                  <a:lnTo>
                    <a:pt x="3275" y="498666"/>
                  </a:lnTo>
                  <a:lnTo>
                    <a:pt x="3526" y="499104"/>
                  </a:lnTo>
                  <a:lnTo>
                    <a:pt x="3777" y="499474"/>
                  </a:lnTo>
                  <a:lnTo>
                    <a:pt x="4036" y="499777"/>
                  </a:lnTo>
                  <a:lnTo>
                    <a:pt x="4295" y="500046"/>
                  </a:lnTo>
                  <a:lnTo>
                    <a:pt x="4568" y="500248"/>
                  </a:lnTo>
                  <a:lnTo>
                    <a:pt x="4842" y="500382"/>
                  </a:lnTo>
                  <a:lnTo>
                    <a:pt x="5115" y="500483"/>
                  </a:lnTo>
                  <a:lnTo>
                    <a:pt x="5396" y="500517"/>
                  </a:lnTo>
                  <a:lnTo>
                    <a:pt x="5677" y="500483"/>
                  </a:lnTo>
                  <a:lnTo>
                    <a:pt x="5950" y="500382"/>
                  </a:lnTo>
                  <a:lnTo>
                    <a:pt x="6216" y="500248"/>
                  </a:lnTo>
                  <a:lnTo>
                    <a:pt x="6482" y="500046"/>
                  </a:lnTo>
                  <a:lnTo>
                    <a:pt x="6741" y="499777"/>
                  </a:lnTo>
                  <a:lnTo>
                    <a:pt x="7000" y="499474"/>
                  </a:lnTo>
                  <a:lnTo>
                    <a:pt x="7251" y="499104"/>
                  </a:lnTo>
                  <a:lnTo>
                    <a:pt x="7495" y="498666"/>
                  </a:lnTo>
                  <a:lnTo>
                    <a:pt x="7731" y="498195"/>
                  </a:lnTo>
                  <a:lnTo>
                    <a:pt x="7968" y="497691"/>
                  </a:lnTo>
                  <a:lnTo>
                    <a:pt x="8190" y="497119"/>
                  </a:lnTo>
                  <a:lnTo>
                    <a:pt x="8411" y="496513"/>
                  </a:lnTo>
                  <a:lnTo>
                    <a:pt x="8618" y="495840"/>
                  </a:lnTo>
                  <a:lnTo>
                    <a:pt x="8825" y="495134"/>
                  </a:lnTo>
                  <a:lnTo>
                    <a:pt x="9025" y="494394"/>
                  </a:lnTo>
                  <a:lnTo>
                    <a:pt x="9209" y="493620"/>
                  </a:lnTo>
                  <a:lnTo>
                    <a:pt x="9387" y="492813"/>
                  </a:lnTo>
                  <a:lnTo>
                    <a:pt x="9557" y="491972"/>
                  </a:lnTo>
                  <a:lnTo>
                    <a:pt x="9719" y="491063"/>
                  </a:lnTo>
                  <a:lnTo>
                    <a:pt x="9867" y="490155"/>
                  </a:lnTo>
                  <a:lnTo>
                    <a:pt x="10008" y="489179"/>
                  </a:lnTo>
                  <a:lnTo>
                    <a:pt x="10141" y="488204"/>
                  </a:lnTo>
                  <a:lnTo>
                    <a:pt x="10259" y="487195"/>
                  </a:lnTo>
                  <a:lnTo>
                    <a:pt x="10370" y="486152"/>
                  </a:lnTo>
                  <a:lnTo>
                    <a:pt x="10466" y="485075"/>
                  </a:lnTo>
                  <a:lnTo>
                    <a:pt x="10554" y="483965"/>
                  </a:lnTo>
                  <a:lnTo>
                    <a:pt x="10621" y="482855"/>
                  </a:lnTo>
                  <a:lnTo>
                    <a:pt x="10687" y="481711"/>
                  </a:lnTo>
                  <a:lnTo>
                    <a:pt x="10732" y="480534"/>
                  </a:lnTo>
                  <a:lnTo>
                    <a:pt x="10769" y="479356"/>
                  </a:lnTo>
                  <a:lnTo>
                    <a:pt x="10791" y="478179"/>
                  </a:lnTo>
                  <a:lnTo>
                    <a:pt x="10798" y="476934"/>
                  </a:lnTo>
                  <a:lnTo>
                    <a:pt x="10791" y="475757"/>
                  </a:lnTo>
                  <a:lnTo>
                    <a:pt x="10769" y="474579"/>
                  </a:lnTo>
                  <a:lnTo>
                    <a:pt x="10732" y="473402"/>
                  </a:lnTo>
                  <a:lnTo>
                    <a:pt x="10687" y="472258"/>
                  </a:lnTo>
                  <a:lnTo>
                    <a:pt x="10621" y="471148"/>
                  </a:lnTo>
                  <a:lnTo>
                    <a:pt x="10554" y="470038"/>
                  </a:lnTo>
                  <a:lnTo>
                    <a:pt x="10466" y="468961"/>
                  </a:lnTo>
                  <a:lnTo>
                    <a:pt x="10370" y="467918"/>
                  </a:lnTo>
                  <a:lnTo>
                    <a:pt x="10259" y="466875"/>
                  </a:lnTo>
                  <a:lnTo>
                    <a:pt x="10141" y="465900"/>
                  </a:lnTo>
                  <a:lnTo>
                    <a:pt x="10008" y="464924"/>
                  </a:lnTo>
                  <a:lnTo>
                    <a:pt x="9867" y="463982"/>
                  </a:lnTo>
                  <a:lnTo>
                    <a:pt x="9719" y="463074"/>
                  </a:lnTo>
                  <a:lnTo>
                    <a:pt x="9557" y="462199"/>
                  </a:lnTo>
                  <a:lnTo>
                    <a:pt x="9387" y="461358"/>
                  </a:lnTo>
                  <a:lnTo>
                    <a:pt x="9209" y="460551"/>
                  </a:lnTo>
                  <a:lnTo>
                    <a:pt x="9025" y="459811"/>
                  </a:lnTo>
                  <a:lnTo>
                    <a:pt x="8825" y="459070"/>
                  </a:lnTo>
                  <a:lnTo>
                    <a:pt x="8618" y="458398"/>
                  </a:lnTo>
                  <a:lnTo>
                    <a:pt x="8411" y="457758"/>
                  </a:lnTo>
                  <a:lnTo>
                    <a:pt x="8190" y="457153"/>
                  </a:lnTo>
                  <a:lnTo>
                    <a:pt x="7968" y="456615"/>
                  </a:lnTo>
                  <a:lnTo>
                    <a:pt x="7731" y="456110"/>
                  </a:lnTo>
                  <a:lnTo>
                    <a:pt x="7495" y="455639"/>
                  </a:lnTo>
                  <a:lnTo>
                    <a:pt x="7251" y="455235"/>
                  </a:lnTo>
                  <a:lnTo>
                    <a:pt x="7000" y="454865"/>
                  </a:lnTo>
                  <a:lnTo>
                    <a:pt x="6741" y="454562"/>
                  </a:lnTo>
                  <a:lnTo>
                    <a:pt x="6482" y="454293"/>
                  </a:lnTo>
                  <a:lnTo>
                    <a:pt x="6216" y="454092"/>
                  </a:lnTo>
                  <a:lnTo>
                    <a:pt x="5950" y="453957"/>
                  </a:lnTo>
                  <a:lnTo>
                    <a:pt x="5677" y="453856"/>
                  </a:lnTo>
                  <a:lnTo>
                    <a:pt x="5396" y="453822"/>
                  </a:lnTo>
                  <a:close/>
                  <a:moveTo>
                    <a:pt x="5115" y="567059"/>
                  </a:moveTo>
                  <a:lnTo>
                    <a:pt x="4842" y="567160"/>
                  </a:lnTo>
                  <a:lnTo>
                    <a:pt x="4568" y="567328"/>
                  </a:lnTo>
                  <a:lnTo>
                    <a:pt x="4295" y="567530"/>
                  </a:lnTo>
                  <a:lnTo>
                    <a:pt x="4036" y="567766"/>
                  </a:lnTo>
                  <a:lnTo>
                    <a:pt x="3777" y="568102"/>
                  </a:lnTo>
                  <a:lnTo>
                    <a:pt x="3526" y="568472"/>
                  </a:lnTo>
                  <a:lnTo>
                    <a:pt x="3275" y="568876"/>
                  </a:lnTo>
                  <a:lnTo>
                    <a:pt x="3038" y="569347"/>
                  </a:lnTo>
                  <a:lnTo>
                    <a:pt x="2802" y="569885"/>
                  </a:lnTo>
                  <a:lnTo>
                    <a:pt x="2580" y="570423"/>
                  </a:lnTo>
                  <a:lnTo>
                    <a:pt x="2359" y="571029"/>
                  </a:lnTo>
                  <a:lnTo>
                    <a:pt x="2152" y="571702"/>
                  </a:lnTo>
                  <a:lnTo>
                    <a:pt x="1945" y="572408"/>
                  </a:lnTo>
                  <a:lnTo>
                    <a:pt x="1752" y="573115"/>
                  </a:lnTo>
                  <a:lnTo>
                    <a:pt x="1568" y="573889"/>
                  </a:lnTo>
                  <a:lnTo>
                    <a:pt x="1390" y="574730"/>
                  </a:lnTo>
                  <a:lnTo>
                    <a:pt x="1220" y="575571"/>
                  </a:lnTo>
                  <a:lnTo>
                    <a:pt x="1058" y="576445"/>
                  </a:lnTo>
                  <a:lnTo>
                    <a:pt x="910" y="577354"/>
                  </a:lnTo>
                  <a:lnTo>
                    <a:pt x="770" y="578296"/>
                  </a:lnTo>
                  <a:lnTo>
                    <a:pt x="644" y="579271"/>
                  </a:lnTo>
                  <a:lnTo>
                    <a:pt x="526" y="580280"/>
                  </a:lnTo>
                  <a:lnTo>
                    <a:pt x="415" y="581323"/>
                  </a:lnTo>
                  <a:lnTo>
                    <a:pt x="326" y="582400"/>
                  </a:lnTo>
                  <a:lnTo>
                    <a:pt x="237" y="583476"/>
                  </a:lnTo>
                  <a:lnTo>
                    <a:pt x="171" y="584586"/>
                  </a:lnTo>
                  <a:lnTo>
                    <a:pt x="112" y="585697"/>
                  </a:lnTo>
                  <a:lnTo>
                    <a:pt x="60" y="586840"/>
                  </a:lnTo>
                  <a:lnTo>
                    <a:pt x="31" y="588018"/>
                  </a:lnTo>
                  <a:lnTo>
                    <a:pt x="8" y="589195"/>
                  </a:lnTo>
                  <a:lnTo>
                    <a:pt x="1" y="590373"/>
                  </a:lnTo>
                  <a:lnTo>
                    <a:pt x="8" y="591618"/>
                  </a:lnTo>
                  <a:lnTo>
                    <a:pt x="31" y="592795"/>
                  </a:lnTo>
                  <a:lnTo>
                    <a:pt x="60" y="593972"/>
                  </a:lnTo>
                  <a:lnTo>
                    <a:pt x="112" y="595150"/>
                  </a:lnTo>
                  <a:lnTo>
                    <a:pt x="171" y="596294"/>
                  </a:lnTo>
                  <a:lnTo>
                    <a:pt x="237" y="597404"/>
                  </a:lnTo>
                  <a:lnTo>
                    <a:pt x="326" y="598480"/>
                  </a:lnTo>
                  <a:lnTo>
                    <a:pt x="415" y="599557"/>
                  </a:lnTo>
                  <a:lnTo>
                    <a:pt x="526" y="600600"/>
                  </a:lnTo>
                  <a:lnTo>
                    <a:pt x="644" y="601609"/>
                  </a:lnTo>
                  <a:lnTo>
                    <a:pt x="770" y="602585"/>
                  </a:lnTo>
                  <a:lnTo>
                    <a:pt x="910" y="603527"/>
                  </a:lnTo>
                  <a:lnTo>
                    <a:pt x="1058" y="604435"/>
                  </a:lnTo>
                  <a:lnTo>
                    <a:pt x="1220" y="605310"/>
                  </a:lnTo>
                  <a:lnTo>
                    <a:pt x="1390" y="606151"/>
                  </a:lnTo>
                  <a:lnTo>
                    <a:pt x="1568" y="606958"/>
                  </a:lnTo>
                  <a:lnTo>
                    <a:pt x="1752" y="607732"/>
                  </a:lnTo>
                  <a:lnTo>
                    <a:pt x="1945" y="608472"/>
                  </a:lnTo>
                  <a:lnTo>
                    <a:pt x="2152" y="609145"/>
                  </a:lnTo>
                  <a:lnTo>
                    <a:pt x="2359" y="609784"/>
                  </a:lnTo>
                  <a:lnTo>
                    <a:pt x="2580" y="610389"/>
                  </a:lnTo>
                  <a:lnTo>
                    <a:pt x="2802" y="610961"/>
                  </a:lnTo>
                  <a:lnTo>
                    <a:pt x="3038" y="611466"/>
                  </a:lnTo>
                  <a:lnTo>
                    <a:pt x="3275" y="611937"/>
                  </a:lnTo>
                  <a:lnTo>
                    <a:pt x="3526" y="612341"/>
                  </a:lnTo>
                  <a:lnTo>
                    <a:pt x="3777" y="612711"/>
                  </a:lnTo>
                  <a:lnTo>
                    <a:pt x="4036" y="613013"/>
                  </a:lnTo>
                  <a:lnTo>
                    <a:pt x="4295" y="613249"/>
                  </a:lnTo>
                  <a:lnTo>
                    <a:pt x="4568" y="613451"/>
                  </a:lnTo>
                  <a:lnTo>
                    <a:pt x="4842" y="613619"/>
                  </a:lnTo>
                  <a:lnTo>
                    <a:pt x="5115" y="613686"/>
                  </a:lnTo>
                  <a:lnTo>
                    <a:pt x="5396" y="613720"/>
                  </a:lnTo>
                  <a:lnTo>
                    <a:pt x="5677" y="613686"/>
                  </a:lnTo>
                  <a:lnTo>
                    <a:pt x="5950" y="613619"/>
                  </a:lnTo>
                  <a:lnTo>
                    <a:pt x="6216" y="613451"/>
                  </a:lnTo>
                  <a:lnTo>
                    <a:pt x="6482" y="613249"/>
                  </a:lnTo>
                  <a:lnTo>
                    <a:pt x="6741" y="613013"/>
                  </a:lnTo>
                  <a:lnTo>
                    <a:pt x="7000" y="612711"/>
                  </a:lnTo>
                  <a:lnTo>
                    <a:pt x="7251" y="612341"/>
                  </a:lnTo>
                  <a:lnTo>
                    <a:pt x="7495" y="611937"/>
                  </a:lnTo>
                  <a:lnTo>
                    <a:pt x="7731" y="611466"/>
                  </a:lnTo>
                  <a:lnTo>
                    <a:pt x="7968" y="610961"/>
                  </a:lnTo>
                  <a:lnTo>
                    <a:pt x="8190" y="610389"/>
                  </a:lnTo>
                  <a:lnTo>
                    <a:pt x="8411" y="609784"/>
                  </a:lnTo>
                  <a:lnTo>
                    <a:pt x="8618" y="609145"/>
                  </a:lnTo>
                  <a:lnTo>
                    <a:pt x="8825" y="608472"/>
                  </a:lnTo>
                  <a:lnTo>
                    <a:pt x="9025" y="607732"/>
                  </a:lnTo>
                  <a:lnTo>
                    <a:pt x="9209" y="606958"/>
                  </a:lnTo>
                  <a:lnTo>
                    <a:pt x="9387" y="606151"/>
                  </a:lnTo>
                  <a:lnTo>
                    <a:pt x="9557" y="605310"/>
                  </a:lnTo>
                  <a:lnTo>
                    <a:pt x="9719" y="604435"/>
                  </a:lnTo>
                  <a:lnTo>
                    <a:pt x="9867" y="603527"/>
                  </a:lnTo>
                  <a:lnTo>
                    <a:pt x="10008" y="602585"/>
                  </a:lnTo>
                  <a:lnTo>
                    <a:pt x="10141" y="601609"/>
                  </a:lnTo>
                  <a:lnTo>
                    <a:pt x="10259" y="600600"/>
                  </a:lnTo>
                  <a:lnTo>
                    <a:pt x="10370" y="599557"/>
                  </a:lnTo>
                  <a:lnTo>
                    <a:pt x="10466" y="598480"/>
                  </a:lnTo>
                  <a:lnTo>
                    <a:pt x="10554" y="597404"/>
                  </a:lnTo>
                  <a:lnTo>
                    <a:pt x="10621" y="596294"/>
                  </a:lnTo>
                  <a:lnTo>
                    <a:pt x="10687" y="595150"/>
                  </a:lnTo>
                  <a:lnTo>
                    <a:pt x="10732" y="593972"/>
                  </a:lnTo>
                  <a:lnTo>
                    <a:pt x="10769" y="592795"/>
                  </a:lnTo>
                  <a:lnTo>
                    <a:pt x="10791" y="591618"/>
                  </a:lnTo>
                  <a:lnTo>
                    <a:pt x="10798" y="590373"/>
                  </a:lnTo>
                  <a:lnTo>
                    <a:pt x="10791" y="589195"/>
                  </a:lnTo>
                  <a:lnTo>
                    <a:pt x="10769" y="588018"/>
                  </a:lnTo>
                  <a:lnTo>
                    <a:pt x="10732" y="586840"/>
                  </a:lnTo>
                  <a:lnTo>
                    <a:pt x="10687" y="585697"/>
                  </a:lnTo>
                  <a:lnTo>
                    <a:pt x="10621" y="584586"/>
                  </a:lnTo>
                  <a:lnTo>
                    <a:pt x="10554" y="583476"/>
                  </a:lnTo>
                  <a:lnTo>
                    <a:pt x="10466" y="582400"/>
                  </a:lnTo>
                  <a:lnTo>
                    <a:pt x="10370" y="581323"/>
                  </a:lnTo>
                  <a:lnTo>
                    <a:pt x="10259" y="580280"/>
                  </a:lnTo>
                  <a:lnTo>
                    <a:pt x="10141" y="579271"/>
                  </a:lnTo>
                  <a:lnTo>
                    <a:pt x="10008" y="578296"/>
                  </a:lnTo>
                  <a:lnTo>
                    <a:pt x="9867" y="577354"/>
                  </a:lnTo>
                  <a:lnTo>
                    <a:pt x="9719" y="576445"/>
                  </a:lnTo>
                  <a:lnTo>
                    <a:pt x="9557" y="575571"/>
                  </a:lnTo>
                  <a:lnTo>
                    <a:pt x="9387" y="574730"/>
                  </a:lnTo>
                  <a:lnTo>
                    <a:pt x="9209" y="573889"/>
                  </a:lnTo>
                  <a:lnTo>
                    <a:pt x="9025" y="573115"/>
                  </a:lnTo>
                  <a:lnTo>
                    <a:pt x="8825" y="572408"/>
                  </a:lnTo>
                  <a:lnTo>
                    <a:pt x="8618" y="571702"/>
                  </a:lnTo>
                  <a:lnTo>
                    <a:pt x="8411" y="571029"/>
                  </a:lnTo>
                  <a:lnTo>
                    <a:pt x="8190" y="570423"/>
                  </a:lnTo>
                  <a:lnTo>
                    <a:pt x="7968" y="569885"/>
                  </a:lnTo>
                  <a:lnTo>
                    <a:pt x="7731" y="569347"/>
                  </a:lnTo>
                  <a:lnTo>
                    <a:pt x="7495" y="568876"/>
                  </a:lnTo>
                  <a:lnTo>
                    <a:pt x="7251" y="568472"/>
                  </a:lnTo>
                  <a:lnTo>
                    <a:pt x="7000" y="568102"/>
                  </a:lnTo>
                  <a:lnTo>
                    <a:pt x="6741" y="567766"/>
                  </a:lnTo>
                  <a:lnTo>
                    <a:pt x="6482" y="567530"/>
                  </a:lnTo>
                  <a:lnTo>
                    <a:pt x="6216" y="567328"/>
                  </a:lnTo>
                  <a:lnTo>
                    <a:pt x="5950" y="567160"/>
                  </a:lnTo>
                  <a:lnTo>
                    <a:pt x="5677"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2"/>
            <p:cNvSpPr/>
            <p:nvPr/>
          </p:nvSpPr>
          <p:spPr>
            <a:xfrm flipH="1">
              <a:off x="2244887" y="931941"/>
              <a:ext cx="30377" cy="405055"/>
            </a:xfrm>
            <a:custGeom>
              <a:avLst/>
              <a:gdLst/>
              <a:ahLst/>
              <a:cxnLst/>
              <a:rect l="l" t="t" r="r" b="b"/>
              <a:pathLst>
                <a:path w="10791" h="613720" extrusionOk="0">
                  <a:moveTo>
                    <a:pt x="5395" y="0"/>
                  </a:moveTo>
                  <a:lnTo>
                    <a:pt x="5114" y="34"/>
                  </a:lnTo>
                  <a:lnTo>
                    <a:pt x="4841" y="135"/>
                  </a:lnTo>
                  <a:lnTo>
                    <a:pt x="4568" y="269"/>
                  </a:lnTo>
                  <a:lnTo>
                    <a:pt x="4294" y="471"/>
                  </a:lnTo>
                  <a:lnTo>
                    <a:pt x="4035" y="740"/>
                  </a:lnTo>
                  <a:lnTo>
                    <a:pt x="3777" y="1043"/>
                  </a:lnTo>
                  <a:lnTo>
                    <a:pt x="3526" y="1413"/>
                  </a:lnTo>
                  <a:lnTo>
                    <a:pt x="3274" y="1850"/>
                  </a:lnTo>
                  <a:lnTo>
                    <a:pt x="3038" y="2321"/>
                  </a:lnTo>
                  <a:lnTo>
                    <a:pt x="2801" y="2826"/>
                  </a:lnTo>
                  <a:lnTo>
                    <a:pt x="2580" y="3398"/>
                  </a:lnTo>
                  <a:lnTo>
                    <a:pt x="2358" y="4003"/>
                  </a:lnTo>
                  <a:lnTo>
                    <a:pt x="2151" y="4643"/>
                  </a:lnTo>
                  <a:lnTo>
                    <a:pt x="1944" y="5349"/>
                  </a:lnTo>
                  <a:lnTo>
                    <a:pt x="1752" y="6089"/>
                  </a:lnTo>
                  <a:lnTo>
                    <a:pt x="1560" y="6863"/>
                  </a:lnTo>
                  <a:lnTo>
                    <a:pt x="1382" y="7670"/>
                  </a:lnTo>
                  <a:lnTo>
                    <a:pt x="1220" y="8511"/>
                  </a:lnTo>
                  <a:lnTo>
                    <a:pt x="1057" y="9420"/>
                  </a:lnTo>
                  <a:lnTo>
                    <a:pt x="909" y="10328"/>
                  </a:lnTo>
                  <a:lnTo>
                    <a:pt x="769" y="11270"/>
                  </a:lnTo>
                  <a:lnTo>
                    <a:pt x="643" y="12245"/>
                  </a:lnTo>
                  <a:lnTo>
                    <a:pt x="525" y="13255"/>
                  </a:lnTo>
                  <a:lnTo>
                    <a:pt x="414" y="14298"/>
                  </a:lnTo>
                  <a:lnTo>
                    <a:pt x="318" y="15340"/>
                  </a:lnTo>
                  <a:lnTo>
                    <a:pt x="237" y="16417"/>
                  </a:lnTo>
                  <a:lnTo>
                    <a:pt x="163" y="17527"/>
                  </a:lnTo>
                  <a:lnTo>
                    <a:pt x="104" y="18671"/>
                  </a:lnTo>
                  <a:lnTo>
                    <a:pt x="59" y="19815"/>
                  </a:lnTo>
                  <a:lnTo>
                    <a:pt x="30" y="20959"/>
                  </a:lnTo>
                  <a:lnTo>
                    <a:pt x="8" y="22136"/>
                  </a:lnTo>
                  <a:lnTo>
                    <a:pt x="0" y="23347"/>
                  </a:lnTo>
                  <a:lnTo>
                    <a:pt x="8" y="24558"/>
                  </a:lnTo>
                  <a:lnTo>
                    <a:pt x="30" y="25736"/>
                  </a:lnTo>
                  <a:lnTo>
                    <a:pt x="59" y="26879"/>
                  </a:lnTo>
                  <a:lnTo>
                    <a:pt x="104" y="28023"/>
                  </a:lnTo>
                  <a:lnTo>
                    <a:pt x="163" y="29167"/>
                  </a:lnTo>
                  <a:lnTo>
                    <a:pt x="237" y="30277"/>
                  </a:lnTo>
                  <a:lnTo>
                    <a:pt x="318" y="31354"/>
                  </a:lnTo>
                  <a:lnTo>
                    <a:pt x="414" y="32397"/>
                  </a:lnTo>
                  <a:lnTo>
                    <a:pt x="525" y="33440"/>
                  </a:lnTo>
                  <a:lnTo>
                    <a:pt x="643" y="34449"/>
                  </a:lnTo>
                  <a:lnTo>
                    <a:pt x="769" y="35424"/>
                  </a:lnTo>
                  <a:lnTo>
                    <a:pt x="909" y="36366"/>
                  </a:lnTo>
                  <a:lnTo>
                    <a:pt x="1057" y="37275"/>
                  </a:lnTo>
                  <a:lnTo>
                    <a:pt x="1220" y="38183"/>
                  </a:lnTo>
                  <a:lnTo>
                    <a:pt x="1382" y="39024"/>
                  </a:lnTo>
                  <a:lnTo>
                    <a:pt x="1560" y="39831"/>
                  </a:lnTo>
                  <a:lnTo>
                    <a:pt x="1752" y="40605"/>
                  </a:lnTo>
                  <a:lnTo>
                    <a:pt x="1944" y="41345"/>
                  </a:lnTo>
                  <a:lnTo>
                    <a:pt x="2151" y="42052"/>
                  </a:lnTo>
                  <a:lnTo>
                    <a:pt x="2358" y="42691"/>
                  </a:lnTo>
                  <a:lnTo>
                    <a:pt x="2580" y="43296"/>
                  </a:lnTo>
                  <a:lnTo>
                    <a:pt x="2801" y="43868"/>
                  </a:lnTo>
                  <a:lnTo>
                    <a:pt x="3038" y="44373"/>
                  </a:lnTo>
                  <a:lnTo>
                    <a:pt x="3274" y="44844"/>
                  </a:lnTo>
                  <a:lnTo>
                    <a:pt x="3526" y="45281"/>
                  </a:lnTo>
                  <a:lnTo>
                    <a:pt x="3777" y="45651"/>
                  </a:lnTo>
                  <a:lnTo>
                    <a:pt x="4035" y="45954"/>
                  </a:lnTo>
                  <a:lnTo>
                    <a:pt x="4294" y="46223"/>
                  </a:lnTo>
                  <a:lnTo>
                    <a:pt x="4568" y="46425"/>
                  </a:lnTo>
                  <a:lnTo>
                    <a:pt x="4841" y="46560"/>
                  </a:lnTo>
                  <a:lnTo>
                    <a:pt x="5114" y="46661"/>
                  </a:lnTo>
                  <a:lnTo>
                    <a:pt x="5395" y="46694"/>
                  </a:lnTo>
                  <a:lnTo>
                    <a:pt x="5676" y="46661"/>
                  </a:lnTo>
                  <a:lnTo>
                    <a:pt x="5950" y="46560"/>
                  </a:lnTo>
                  <a:lnTo>
                    <a:pt x="6216" y="46425"/>
                  </a:lnTo>
                  <a:lnTo>
                    <a:pt x="6482" y="46223"/>
                  </a:lnTo>
                  <a:lnTo>
                    <a:pt x="6740" y="45954"/>
                  </a:lnTo>
                  <a:lnTo>
                    <a:pt x="6999" y="45651"/>
                  </a:lnTo>
                  <a:lnTo>
                    <a:pt x="7250" y="45281"/>
                  </a:lnTo>
                  <a:lnTo>
                    <a:pt x="7494" y="44844"/>
                  </a:lnTo>
                  <a:lnTo>
                    <a:pt x="7731" y="44373"/>
                  </a:lnTo>
                  <a:lnTo>
                    <a:pt x="7960" y="43868"/>
                  </a:lnTo>
                  <a:lnTo>
                    <a:pt x="8189" y="43296"/>
                  </a:lnTo>
                  <a:lnTo>
                    <a:pt x="8411" y="42691"/>
                  </a:lnTo>
                  <a:lnTo>
                    <a:pt x="8618" y="42052"/>
                  </a:lnTo>
                  <a:lnTo>
                    <a:pt x="8824" y="41345"/>
                  </a:lnTo>
                  <a:lnTo>
                    <a:pt x="9017" y="40605"/>
                  </a:lnTo>
                  <a:lnTo>
                    <a:pt x="9209" y="39831"/>
                  </a:lnTo>
                  <a:lnTo>
                    <a:pt x="9386" y="39024"/>
                  </a:lnTo>
                  <a:lnTo>
                    <a:pt x="9556" y="38183"/>
                  </a:lnTo>
                  <a:lnTo>
                    <a:pt x="9719" y="37275"/>
                  </a:lnTo>
                  <a:lnTo>
                    <a:pt x="9867" y="36366"/>
                  </a:lnTo>
                  <a:lnTo>
                    <a:pt x="10007" y="35424"/>
                  </a:lnTo>
                  <a:lnTo>
                    <a:pt x="10140" y="34449"/>
                  </a:lnTo>
                  <a:lnTo>
                    <a:pt x="10258" y="33440"/>
                  </a:lnTo>
                  <a:lnTo>
                    <a:pt x="10369" y="32397"/>
                  </a:lnTo>
                  <a:lnTo>
                    <a:pt x="10465" y="31354"/>
                  </a:lnTo>
                  <a:lnTo>
                    <a:pt x="10546" y="30277"/>
                  </a:lnTo>
                  <a:lnTo>
                    <a:pt x="10620" y="29167"/>
                  </a:lnTo>
                  <a:lnTo>
                    <a:pt x="10687" y="28023"/>
                  </a:lnTo>
                  <a:lnTo>
                    <a:pt x="10731" y="26879"/>
                  </a:lnTo>
                  <a:lnTo>
                    <a:pt x="10768" y="25736"/>
                  </a:lnTo>
                  <a:lnTo>
                    <a:pt x="10790" y="24558"/>
                  </a:lnTo>
                  <a:lnTo>
                    <a:pt x="10790" y="23347"/>
                  </a:lnTo>
                  <a:lnTo>
                    <a:pt x="10790" y="22136"/>
                  </a:lnTo>
                  <a:lnTo>
                    <a:pt x="10768" y="20959"/>
                  </a:lnTo>
                  <a:lnTo>
                    <a:pt x="10731" y="19815"/>
                  </a:lnTo>
                  <a:lnTo>
                    <a:pt x="10687" y="18671"/>
                  </a:lnTo>
                  <a:lnTo>
                    <a:pt x="10620" y="17527"/>
                  </a:lnTo>
                  <a:lnTo>
                    <a:pt x="10546" y="16417"/>
                  </a:lnTo>
                  <a:lnTo>
                    <a:pt x="10465" y="15340"/>
                  </a:lnTo>
                  <a:lnTo>
                    <a:pt x="10369" y="14298"/>
                  </a:lnTo>
                  <a:lnTo>
                    <a:pt x="10258" y="13255"/>
                  </a:lnTo>
                  <a:lnTo>
                    <a:pt x="10140" y="12245"/>
                  </a:lnTo>
                  <a:lnTo>
                    <a:pt x="10007" y="11270"/>
                  </a:lnTo>
                  <a:lnTo>
                    <a:pt x="9867" y="10328"/>
                  </a:lnTo>
                  <a:lnTo>
                    <a:pt x="9719" y="9420"/>
                  </a:lnTo>
                  <a:lnTo>
                    <a:pt x="9556" y="8511"/>
                  </a:lnTo>
                  <a:lnTo>
                    <a:pt x="9386" y="7670"/>
                  </a:lnTo>
                  <a:lnTo>
                    <a:pt x="9209" y="6863"/>
                  </a:lnTo>
                  <a:lnTo>
                    <a:pt x="9017" y="6089"/>
                  </a:lnTo>
                  <a:lnTo>
                    <a:pt x="8824" y="5349"/>
                  </a:lnTo>
                  <a:lnTo>
                    <a:pt x="8618" y="4643"/>
                  </a:lnTo>
                  <a:lnTo>
                    <a:pt x="8411" y="4003"/>
                  </a:lnTo>
                  <a:lnTo>
                    <a:pt x="8189" y="3398"/>
                  </a:lnTo>
                  <a:lnTo>
                    <a:pt x="7960" y="2826"/>
                  </a:lnTo>
                  <a:lnTo>
                    <a:pt x="7731" y="2321"/>
                  </a:lnTo>
                  <a:lnTo>
                    <a:pt x="7494" y="1850"/>
                  </a:lnTo>
                  <a:lnTo>
                    <a:pt x="7250" y="1413"/>
                  </a:lnTo>
                  <a:lnTo>
                    <a:pt x="6999" y="1043"/>
                  </a:lnTo>
                  <a:lnTo>
                    <a:pt x="6740" y="740"/>
                  </a:lnTo>
                  <a:lnTo>
                    <a:pt x="6482" y="471"/>
                  </a:lnTo>
                  <a:lnTo>
                    <a:pt x="6216" y="269"/>
                  </a:lnTo>
                  <a:lnTo>
                    <a:pt x="5950" y="135"/>
                  </a:lnTo>
                  <a:lnTo>
                    <a:pt x="5676" y="34"/>
                  </a:lnTo>
                  <a:lnTo>
                    <a:pt x="5395" y="0"/>
                  </a:lnTo>
                  <a:close/>
                  <a:moveTo>
                    <a:pt x="5395" y="113472"/>
                  </a:moveTo>
                  <a:lnTo>
                    <a:pt x="5114" y="113506"/>
                  </a:lnTo>
                  <a:lnTo>
                    <a:pt x="4841" y="113573"/>
                  </a:lnTo>
                  <a:lnTo>
                    <a:pt x="4568" y="113742"/>
                  </a:lnTo>
                  <a:lnTo>
                    <a:pt x="4294" y="113943"/>
                  </a:lnTo>
                  <a:lnTo>
                    <a:pt x="4035" y="114213"/>
                  </a:lnTo>
                  <a:lnTo>
                    <a:pt x="3777" y="114515"/>
                  </a:lnTo>
                  <a:lnTo>
                    <a:pt x="3526" y="114885"/>
                  </a:lnTo>
                  <a:lnTo>
                    <a:pt x="3274" y="115323"/>
                  </a:lnTo>
                  <a:lnTo>
                    <a:pt x="3038" y="115794"/>
                  </a:lnTo>
                  <a:lnTo>
                    <a:pt x="2801" y="116298"/>
                  </a:lnTo>
                  <a:lnTo>
                    <a:pt x="2580" y="116870"/>
                  </a:lnTo>
                  <a:lnTo>
                    <a:pt x="2358" y="117476"/>
                  </a:lnTo>
                  <a:lnTo>
                    <a:pt x="2151" y="118115"/>
                  </a:lnTo>
                  <a:lnTo>
                    <a:pt x="1944" y="118821"/>
                  </a:lnTo>
                  <a:lnTo>
                    <a:pt x="1752" y="119562"/>
                  </a:lnTo>
                  <a:lnTo>
                    <a:pt x="1560" y="120335"/>
                  </a:lnTo>
                  <a:lnTo>
                    <a:pt x="1382" y="121143"/>
                  </a:lnTo>
                  <a:lnTo>
                    <a:pt x="1220" y="121984"/>
                  </a:lnTo>
                  <a:lnTo>
                    <a:pt x="1057" y="122858"/>
                  </a:lnTo>
                  <a:lnTo>
                    <a:pt x="909" y="123800"/>
                  </a:lnTo>
                  <a:lnTo>
                    <a:pt x="769" y="124742"/>
                  </a:lnTo>
                  <a:lnTo>
                    <a:pt x="643" y="125718"/>
                  </a:lnTo>
                  <a:lnTo>
                    <a:pt x="525" y="126727"/>
                  </a:lnTo>
                  <a:lnTo>
                    <a:pt x="414" y="127736"/>
                  </a:lnTo>
                  <a:lnTo>
                    <a:pt x="318" y="128813"/>
                  </a:lnTo>
                  <a:lnTo>
                    <a:pt x="237" y="129889"/>
                  </a:lnTo>
                  <a:lnTo>
                    <a:pt x="163" y="131000"/>
                  </a:lnTo>
                  <a:lnTo>
                    <a:pt x="104" y="132110"/>
                  </a:lnTo>
                  <a:lnTo>
                    <a:pt x="59" y="133254"/>
                  </a:lnTo>
                  <a:lnTo>
                    <a:pt x="30" y="134431"/>
                  </a:lnTo>
                  <a:lnTo>
                    <a:pt x="8" y="135608"/>
                  </a:lnTo>
                  <a:lnTo>
                    <a:pt x="0" y="136820"/>
                  </a:lnTo>
                  <a:lnTo>
                    <a:pt x="8" y="137997"/>
                  </a:lnTo>
                  <a:lnTo>
                    <a:pt x="30" y="139174"/>
                  </a:lnTo>
                  <a:lnTo>
                    <a:pt x="59" y="140352"/>
                  </a:lnTo>
                  <a:lnTo>
                    <a:pt x="104" y="141496"/>
                  </a:lnTo>
                  <a:lnTo>
                    <a:pt x="163" y="142640"/>
                  </a:lnTo>
                  <a:lnTo>
                    <a:pt x="237" y="143716"/>
                  </a:lnTo>
                  <a:lnTo>
                    <a:pt x="318" y="144826"/>
                  </a:lnTo>
                  <a:lnTo>
                    <a:pt x="414" y="145869"/>
                  </a:lnTo>
                  <a:lnTo>
                    <a:pt x="525" y="146912"/>
                  </a:lnTo>
                  <a:lnTo>
                    <a:pt x="643" y="147921"/>
                  </a:lnTo>
                  <a:lnTo>
                    <a:pt x="769" y="148897"/>
                  </a:lnTo>
                  <a:lnTo>
                    <a:pt x="909" y="149839"/>
                  </a:lnTo>
                  <a:lnTo>
                    <a:pt x="1057" y="150747"/>
                  </a:lnTo>
                  <a:lnTo>
                    <a:pt x="1220" y="151622"/>
                  </a:lnTo>
                  <a:lnTo>
                    <a:pt x="1382" y="152496"/>
                  </a:lnTo>
                  <a:lnTo>
                    <a:pt x="1560" y="153304"/>
                  </a:lnTo>
                  <a:lnTo>
                    <a:pt x="1752" y="154078"/>
                  </a:lnTo>
                  <a:lnTo>
                    <a:pt x="1944" y="154818"/>
                  </a:lnTo>
                  <a:lnTo>
                    <a:pt x="2151" y="155491"/>
                  </a:lnTo>
                  <a:lnTo>
                    <a:pt x="2358" y="156163"/>
                  </a:lnTo>
                  <a:lnTo>
                    <a:pt x="2580" y="156769"/>
                  </a:lnTo>
                  <a:lnTo>
                    <a:pt x="2801" y="157341"/>
                  </a:lnTo>
                  <a:lnTo>
                    <a:pt x="3038" y="157845"/>
                  </a:lnTo>
                  <a:lnTo>
                    <a:pt x="3274" y="158316"/>
                  </a:lnTo>
                  <a:lnTo>
                    <a:pt x="3526" y="158720"/>
                  </a:lnTo>
                  <a:lnTo>
                    <a:pt x="3777" y="159090"/>
                  </a:lnTo>
                  <a:lnTo>
                    <a:pt x="4035" y="159427"/>
                  </a:lnTo>
                  <a:lnTo>
                    <a:pt x="4294" y="159696"/>
                  </a:lnTo>
                  <a:lnTo>
                    <a:pt x="4568" y="159898"/>
                  </a:lnTo>
                  <a:lnTo>
                    <a:pt x="4841" y="160032"/>
                  </a:lnTo>
                  <a:lnTo>
                    <a:pt x="5114" y="160133"/>
                  </a:lnTo>
                  <a:lnTo>
                    <a:pt x="5395"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0" y="157341"/>
                  </a:lnTo>
                  <a:lnTo>
                    <a:pt x="8189" y="156769"/>
                  </a:lnTo>
                  <a:lnTo>
                    <a:pt x="8411" y="156163"/>
                  </a:lnTo>
                  <a:lnTo>
                    <a:pt x="8618" y="155491"/>
                  </a:lnTo>
                  <a:lnTo>
                    <a:pt x="8824" y="154818"/>
                  </a:lnTo>
                  <a:lnTo>
                    <a:pt x="9017" y="154078"/>
                  </a:lnTo>
                  <a:lnTo>
                    <a:pt x="9209" y="153304"/>
                  </a:lnTo>
                  <a:lnTo>
                    <a:pt x="9386" y="152496"/>
                  </a:lnTo>
                  <a:lnTo>
                    <a:pt x="9556" y="151622"/>
                  </a:lnTo>
                  <a:lnTo>
                    <a:pt x="9719" y="150747"/>
                  </a:lnTo>
                  <a:lnTo>
                    <a:pt x="9867" y="149839"/>
                  </a:lnTo>
                  <a:lnTo>
                    <a:pt x="10007" y="148897"/>
                  </a:lnTo>
                  <a:lnTo>
                    <a:pt x="10140" y="147921"/>
                  </a:lnTo>
                  <a:lnTo>
                    <a:pt x="10258" y="146912"/>
                  </a:lnTo>
                  <a:lnTo>
                    <a:pt x="10369" y="145869"/>
                  </a:lnTo>
                  <a:lnTo>
                    <a:pt x="10465" y="144826"/>
                  </a:lnTo>
                  <a:lnTo>
                    <a:pt x="10546" y="143716"/>
                  </a:lnTo>
                  <a:lnTo>
                    <a:pt x="10620" y="142640"/>
                  </a:lnTo>
                  <a:lnTo>
                    <a:pt x="10687" y="141496"/>
                  </a:lnTo>
                  <a:lnTo>
                    <a:pt x="10731" y="140352"/>
                  </a:lnTo>
                  <a:lnTo>
                    <a:pt x="10768" y="139174"/>
                  </a:lnTo>
                  <a:lnTo>
                    <a:pt x="10790" y="137997"/>
                  </a:lnTo>
                  <a:lnTo>
                    <a:pt x="10790" y="136820"/>
                  </a:lnTo>
                  <a:lnTo>
                    <a:pt x="10790" y="135608"/>
                  </a:lnTo>
                  <a:lnTo>
                    <a:pt x="10768" y="134431"/>
                  </a:lnTo>
                  <a:lnTo>
                    <a:pt x="10731" y="133254"/>
                  </a:lnTo>
                  <a:lnTo>
                    <a:pt x="10687" y="132110"/>
                  </a:lnTo>
                  <a:lnTo>
                    <a:pt x="10620" y="131000"/>
                  </a:lnTo>
                  <a:lnTo>
                    <a:pt x="10546" y="129889"/>
                  </a:lnTo>
                  <a:lnTo>
                    <a:pt x="10465" y="128813"/>
                  </a:lnTo>
                  <a:lnTo>
                    <a:pt x="10369" y="127736"/>
                  </a:lnTo>
                  <a:lnTo>
                    <a:pt x="10258" y="126727"/>
                  </a:lnTo>
                  <a:lnTo>
                    <a:pt x="10140" y="125718"/>
                  </a:lnTo>
                  <a:lnTo>
                    <a:pt x="10007" y="124742"/>
                  </a:lnTo>
                  <a:lnTo>
                    <a:pt x="9867" y="123800"/>
                  </a:lnTo>
                  <a:lnTo>
                    <a:pt x="9719" y="122858"/>
                  </a:lnTo>
                  <a:lnTo>
                    <a:pt x="9556" y="121984"/>
                  </a:lnTo>
                  <a:lnTo>
                    <a:pt x="9386" y="121143"/>
                  </a:lnTo>
                  <a:lnTo>
                    <a:pt x="9209" y="120335"/>
                  </a:lnTo>
                  <a:lnTo>
                    <a:pt x="9017" y="119562"/>
                  </a:lnTo>
                  <a:lnTo>
                    <a:pt x="8824" y="118821"/>
                  </a:lnTo>
                  <a:lnTo>
                    <a:pt x="8618" y="118115"/>
                  </a:lnTo>
                  <a:lnTo>
                    <a:pt x="8411" y="117476"/>
                  </a:lnTo>
                  <a:lnTo>
                    <a:pt x="8189" y="116870"/>
                  </a:lnTo>
                  <a:lnTo>
                    <a:pt x="7960"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395" y="113472"/>
                  </a:lnTo>
                  <a:close/>
                  <a:moveTo>
                    <a:pt x="5114" y="226945"/>
                  </a:moveTo>
                  <a:lnTo>
                    <a:pt x="4841" y="227046"/>
                  </a:lnTo>
                  <a:lnTo>
                    <a:pt x="4568" y="227214"/>
                  </a:lnTo>
                  <a:lnTo>
                    <a:pt x="4294" y="227416"/>
                  </a:lnTo>
                  <a:lnTo>
                    <a:pt x="4035" y="227651"/>
                  </a:lnTo>
                  <a:lnTo>
                    <a:pt x="3777" y="227988"/>
                  </a:lnTo>
                  <a:lnTo>
                    <a:pt x="3526" y="228358"/>
                  </a:lnTo>
                  <a:lnTo>
                    <a:pt x="3274" y="228761"/>
                  </a:lnTo>
                  <a:lnTo>
                    <a:pt x="3038" y="229232"/>
                  </a:lnTo>
                  <a:lnTo>
                    <a:pt x="2801" y="229771"/>
                  </a:lnTo>
                  <a:lnTo>
                    <a:pt x="2580" y="230309"/>
                  </a:lnTo>
                  <a:lnTo>
                    <a:pt x="2358" y="230915"/>
                  </a:lnTo>
                  <a:lnTo>
                    <a:pt x="2151" y="231587"/>
                  </a:lnTo>
                  <a:lnTo>
                    <a:pt x="1944" y="232260"/>
                  </a:lnTo>
                  <a:lnTo>
                    <a:pt x="1752" y="233000"/>
                  </a:lnTo>
                  <a:lnTo>
                    <a:pt x="1560" y="233774"/>
                  </a:lnTo>
                  <a:lnTo>
                    <a:pt x="1382" y="234581"/>
                  </a:lnTo>
                  <a:lnTo>
                    <a:pt x="1220" y="235422"/>
                  </a:lnTo>
                  <a:lnTo>
                    <a:pt x="1057" y="236331"/>
                  </a:lnTo>
                  <a:lnTo>
                    <a:pt x="909" y="237239"/>
                  </a:lnTo>
                  <a:lnTo>
                    <a:pt x="769" y="238181"/>
                  </a:lnTo>
                  <a:lnTo>
                    <a:pt x="643" y="239157"/>
                  </a:lnTo>
                  <a:lnTo>
                    <a:pt x="525" y="240166"/>
                  </a:lnTo>
                  <a:lnTo>
                    <a:pt x="414" y="241209"/>
                  </a:lnTo>
                  <a:lnTo>
                    <a:pt x="318" y="242252"/>
                  </a:lnTo>
                  <a:lnTo>
                    <a:pt x="237" y="243328"/>
                  </a:lnTo>
                  <a:lnTo>
                    <a:pt x="163" y="244438"/>
                  </a:lnTo>
                  <a:lnTo>
                    <a:pt x="104" y="245582"/>
                  </a:lnTo>
                  <a:lnTo>
                    <a:pt x="59" y="246726"/>
                  </a:lnTo>
                  <a:lnTo>
                    <a:pt x="30" y="247903"/>
                  </a:lnTo>
                  <a:lnTo>
                    <a:pt x="8" y="249081"/>
                  </a:lnTo>
                  <a:lnTo>
                    <a:pt x="0" y="250258"/>
                  </a:lnTo>
                  <a:lnTo>
                    <a:pt x="8" y="251469"/>
                  </a:lnTo>
                  <a:lnTo>
                    <a:pt x="30" y="252647"/>
                  </a:lnTo>
                  <a:lnTo>
                    <a:pt x="59" y="253824"/>
                  </a:lnTo>
                  <a:lnTo>
                    <a:pt x="104" y="254968"/>
                  </a:lnTo>
                  <a:lnTo>
                    <a:pt x="163" y="256078"/>
                  </a:lnTo>
                  <a:lnTo>
                    <a:pt x="237" y="257188"/>
                  </a:lnTo>
                  <a:lnTo>
                    <a:pt x="318" y="258265"/>
                  </a:lnTo>
                  <a:lnTo>
                    <a:pt x="414" y="259341"/>
                  </a:lnTo>
                  <a:lnTo>
                    <a:pt x="525" y="260384"/>
                  </a:lnTo>
                  <a:lnTo>
                    <a:pt x="643" y="261360"/>
                  </a:lnTo>
                  <a:lnTo>
                    <a:pt x="769" y="262336"/>
                  </a:lnTo>
                  <a:lnTo>
                    <a:pt x="909" y="263311"/>
                  </a:lnTo>
                  <a:lnTo>
                    <a:pt x="1057" y="264220"/>
                  </a:lnTo>
                  <a:lnTo>
                    <a:pt x="1220" y="265094"/>
                  </a:lnTo>
                  <a:lnTo>
                    <a:pt x="1382" y="265935"/>
                  </a:lnTo>
                  <a:lnTo>
                    <a:pt x="1560" y="266743"/>
                  </a:lnTo>
                  <a:lnTo>
                    <a:pt x="1752" y="267516"/>
                  </a:lnTo>
                  <a:lnTo>
                    <a:pt x="1944" y="268256"/>
                  </a:lnTo>
                  <a:lnTo>
                    <a:pt x="2151" y="268963"/>
                  </a:lnTo>
                  <a:lnTo>
                    <a:pt x="2358" y="269602"/>
                  </a:lnTo>
                  <a:lnTo>
                    <a:pt x="2580" y="270208"/>
                  </a:lnTo>
                  <a:lnTo>
                    <a:pt x="2801" y="270780"/>
                  </a:lnTo>
                  <a:lnTo>
                    <a:pt x="3038" y="271318"/>
                  </a:lnTo>
                  <a:lnTo>
                    <a:pt x="3274" y="271789"/>
                  </a:lnTo>
                  <a:lnTo>
                    <a:pt x="3526" y="272193"/>
                  </a:lnTo>
                  <a:lnTo>
                    <a:pt x="3777" y="272563"/>
                  </a:lnTo>
                  <a:lnTo>
                    <a:pt x="4035" y="272865"/>
                  </a:lnTo>
                  <a:lnTo>
                    <a:pt x="4294" y="273134"/>
                  </a:lnTo>
                  <a:lnTo>
                    <a:pt x="4568" y="273336"/>
                  </a:lnTo>
                  <a:lnTo>
                    <a:pt x="4841" y="273505"/>
                  </a:lnTo>
                  <a:lnTo>
                    <a:pt x="5114" y="273572"/>
                  </a:lnTo>
                  <a:lnTo>
                    <a:pt x="5395"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0" y="270780"/>
                  </a:lnTo>
                  <a:lnTo>
                    <a:pt x="8189" y="270208"/>
                  </a:lnTo>
                  <a:lnTo>
                    <a:pt x="8411" y="269602"/>
                  </a:lnTo>
                  <a:lnTo>
                    <a:pt x="8618" y="268963"/>
                  </a:lnTo>
                  <a:lnTo>
                    <a:pt x="8824" y="268256"/>
                  </a:lnTo>
                  <a:lnTo>
                    <a:pt x="9017" y="267516"/>
                  </a:lnTo>
                  <a:lnTo>
                    <a:pt x="9209" y="266743"/>
                  </a:lnTo>
                  <a:lnTo>
                    <a:pt x="9386" y="265935"/>
                  </a:lnTo>
                  <a:lnTo>
                    <a:pt x="9556" y="265094"/>
                  </a:lnTo>
                  <a:lnTo>
                    <a:pt x="9719" y="264220"/>
                  </a:lnTo>
                  <a:lnTo>
                    <a:pt x="9867" y="263311"/>
                  </a:lnTo>
                  <a:lnTo>
                    <a:pt x="10007" y="262336"/>
                  </a:lnTo>
                  <a:lnTo>
                    <a:pt x="10140" y="261360"/>
                  </a:lnTo>
                  <a:lnTo>
                    <a:pt x="10258" y="260384"/>
                  </a:lnTo>
                  <a:lnTo>
                    <a:pt x="10369" y="259341"/>
                  </a:lnTo>
                  <a:lnTo>
                    <a:pt x="10465" y="258265"/>
                  </a:lnTo>
                  <a:lnTo>
                    <a:pt x="10546" y="257188"/>
                  </a:lnTo>
                  <a:lnTo>
                    <a:pt x="10620" y="256078"/>
                  </a:lnTo>
                  <a:lnTo>
                    <a:pt x="10687" y="254968"/>
                  </a:lnTo>
                  <a:lnTo>
                    <a:pt x="10731" y="253824"/>
                  </a:lnTo>
                  <a:lnTo>
                    <a:pt x="10768" y="252647"/>
                  </a:lnTo>
                  <a:lnTo>
                    <a:pt x="10790" y="251469"/>
                  </a:lnTo>
                  <a:lnTo>
                    <a:pt x="10790" y="250258"/>
                  </a:lnTo>
                  <a:lnTo>
                    <a:pt x="10790" y="249081"/>
                  </a:lnTo>
                  <a:lnTo>
                    <a:pt x="10768" y="247903"/>
                  </a:lnTo>
                  <a:lnTo>
                    <a:pt x="10731" y="246726"/>
                  </a:lnTo>
                  <a:lnTo>
                    <a:pt x="10687" y="245582"/>
                  </a:lnTo>
                  <a:lnTo>
                    <a:pt x="10620" y="244438"/>
                  </a:lnTo>
                  <a:lnTo>
                    <a:pt x="10546" y="243328"/>
                  </a:lnTo>
                  <a:lnTo>
                    <a:pt x="10465" y="242252"/>
                  </a:lnTo>
                  <a:lnTo>
                    <a:pt x="10369" y="241209"/>
                  </a:lnTo>
                  <a:lnTo>
                    <a:pt x="10258" y="240166"/>
                  </a:lnTo>
                  <a:lnTo>
                    <a:pt x="10140" y="239157"/>
                  </a:lnTo>
                  <a:lnTo>
                    <a:pt x="10007" y="238181"/>
                  </a:lnTo>
                  <a:lnTo>
                    <a:pt x="9867" y="237239"/>
                  </a:lnTo>
                  <a:lnTo>
                    <a:pt x="9719" y="236331"/>
                  </a:lnTo>
                  <a:lnTo>
                    <a:pt x="9556" y="235422"/>
                  </a:lnTo>
                  <a:lnTo>
                    <a:pt x="9386" y="234581"/>
                  </a:lnTo>
                  <a:lnTo>
                    <a:pt x="9209" y="233774"/>
                  </a:lnTo>
                  <a:lnTo>
                    <a:pt x="9017" y="233000"/>
                  </a:lnTo>
                  <a:lnTo>
                    <a:pt x="8824" y="232260"/>
                  </a:lnTo>
                  <a:lnTo>
                    <a:pt x="8618" y="231587"/>
                  </a:lnTo>
                  <a:lnTo>
                    <a:pt x="8411" y="230915"/>
                  </a:lnTo>
                  <a:lnTo>
                    <a:pt x="8189" y="230309"/>
                  </a:lnTo>
                  <a:lnTo>
                    <a:pt x="7960"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14" y="340384"/>
                  </a:moveTo>
                  <a:lnTo>
                    <a:pt x="4841" y="340485"/>
                  </a:lnTo>
                  <a:lnTo>
                    <a:pt x="4568" y="340653"/>
                  </a:lnTo>
                  <a:lnTo>
                    <a:pt x="4294" y="340855"/>
                  </a:lnTo>
                  <a:lnTo>
                    <a:pt x="4035" y="341124"/>
                  </a:lnTo>
                  <a:lnTo>
                    <a:pt x="3777" y="341426"/>
                  </a:lnTo>
                  <a:lnTo>
                    <a:pt x="3526" y="341797"/>
                  </a:lnTo>
                  <a:lnTo>
                    <a:pt x="3274" y="342200"/>
                  </a:lnTo>
                  <a:lnTo>
                    <a:pt x="3038" y="342671"/>
                  </a:lnTo>
                  <a:lnTo>
                    <a:pt x="2801" y="343209"/>
                  </a:lnTo>
                  <a:lnTo>
                    <a:pt x="2580" y="343748"/>
                  </a:lnTo>
                  <a:lnTo>
                    <a:pt x="2358" y="344387"/>
                  </a:lnTo>
                  <a:lnTo>
                    <a:pt x="2151" y="345026"/>
                  </a:lnTo>
                  <a:lnTo>
                    <a:pt x="1944" y="345733"/>
                  </a:lnTo>
                  <a:lnTo>
                    <a:pt x="1752" y="346439"/>
                  </a:lnTo>
                  <a:lnTo>
                    <a:pt x="1560" y="347213"/>
                  </a:lnTo>
                  <a:lnTo>
                    <a:pt x="1382" y="348054"/>
                  </a:lnTo>
                  <a:lnTo>
                    <a:pt x="1220" y="348895"/>
                  </a:lnTo>
                  <a:lnTo>
                    <a:pt x="1057" y="349770"/>
                  </a:lnTo>
                  <a:lnTo>
                    <a:pt x="909" y="350678"/>
                  </a:lnTo>
                  <a:lnTo>
                    <a:pt x="769" y="351620"/>
                  </a:lnTo>
                  <a:lnTo>
                    <a:pt x="643" y="352595"/>
                  </a:lnTo>
                  <a:lnTo>
                    <a:pt x="525" y="353605"/>
                  </a:lnTo>
                  <a:lnTo>
                    <a:pt x="414" y="354648"/>
                  </a:lnTo>
                  <a:lnTo>
                    <a:pt x="318" y="355724"/>
                  </a:lnTo>
                  <a:lnTo>
                    <a:pt x="237" y="356801"/>
                  </a:lnTo>
                  <a:lnTo>
                    <a:pt x="163" y="357911"/>
                  </a:lnTo>
                  <a:lnTo>
                    <a:pt x="104" y="359021"/>
                  </a:lnTo>
                  <a:lnTo>
                    <a:pt x="59" y="360165"/>
                  </a:lnTo>
                  <a:lnTo>
                    <a:pt x="30" y="361342"/>
                  </a:lnTo>
                  <a:lnTo>
                    <a:pt x="8" y="362520"/>
                  </a:lnTo>
                  <a:lnTo>
                    <a:pt x="0" y="363697"/>
                  </a:lnTo>
                  <a:lnTo>
                    <a:pt x="8" y="364908"/>
                  </a:lnTo>
                  <a:lnTo>
                    <a:pt x="30" y="366086"/>
                  </a:lnTo>
                  <a:lnTo>
                    <a:pt x="59" y="367263"/>
                  </a:lnTo>
                  <a:lnTo>
                    <a:pt x="104" y="368407"/>
                  </a:lnTo>
                  <a:lnTo>
                    <a:pt x="163" y="369517"/>
                  </a:lnTo>
                  <a:lnTo>
                    <a:pt x="237" y="370627"/>
                  </a:lnTo>
                  <a:lnTo>
                    <a:pt x="318" y="371704"/>
                  </a:lnTo>
                  <a:lnTo>
                    <a:pt x="414" y="372780"/>
                  </a:lnTo>
                  <a:lnTo>
                    <a:pt x="525" y="373823"/>
                  </a:lnTo>
                  <a:lnTo>
                    <a:pt x="643" y="374799"/>
                  </a:lnTo>
                  <a:lnTo>
                    <a:pt x="769" y="375808"/>
                  </a:lnTo>
                  <a:lnTo>
                    <a:pt x="909" y="376750"/>
                  </a:lnTo>
                  <a:lnTo>
                    <a:pt x="1057" y="377658"/>
                  </a:lnTo>
                  <a:lnTo>
                    <a:pt x="1220" y="378533"/>
                  </a:lnTo>
                  <a:lnTo>
                    <a:pt x="1382" y="379374"/>
                  </a:lnTo>
                  <a:lnTo>
                    <a:pt x="1560" y="380215"/>
                  </a:lnTo>
                  <a:lnTo>
                    <a:pt x="1752" y="380989"/>
                  </a:lnTo>
                  <a:lnTo>
                    <a:pt x="1944" y="381695"/>
                  </a:lnTo>
                  <a:lnTo>
                    <a:pt x="2151" y="382402"/>
                  </a:lnTo>
                  <a:lnTo>
                    <a:pt x="2358" y="383041"/>
                  </a:lnTo>
                  <a:lnTo>
                    <a:pt x="2580" y="383680"/>
                  </a:lnTo>
                  <a:lnTo>
                    <a:pt x="2801" y="384218"/>
                  </a:lnTo>
                  <a:lnTo>
                    <a:pt x="3038" y="384757"/>
                  </a:lnTo>
                  <a:lnTo>
                    <a:pt x="3274" y="385228"/>
                  </a:lnTo>
                  <a:lnTo>
                    <a:pt x="3526" y="385631"/>
                  </a:lnTo>
                  <a:lnTo>
                    <a:pt x="3777" y="386001"/>
                  </a:lnTo>
                  <a:lnTo>
                    <a:pt x="4035" y="386304"/>
                  </a:lnTo>
                  <a:lnTo>
                    <a:pt x="4294" y="386573"/>
                  </a:lnTo>
                  <a:lnTo>
                    <a:pt x="4568" y="386775"/>
                  </a:lnTo>
                  <a:lnTo>
                    <a:pt x="4841" y="386943"/>
                  </a:lnTo>
                  <a:lnTo>
                    <a:pt x="5114"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0" y="384218"/>
                  </a:lnTo>
                  <a:lnTo>
                    <a:pt x="8189" y="383680"/>
                  </a:lnTo>
                  <a:lnTo>
                    <a:pt x="8411" y="383041"/>
                  </a:lnTo>
                  <a:lnTo>
                    <a:pt x="8618" y="382402"/>
                  </a:lnTo>
                  <a:lnTo>
                    <a:pt x="8824" y="381695"/>
                  </a:lnTo>
                  <a:lnTo>
                    <a:pt x="9017" y="380989"/>
                  </a:lnTo>
                  <a:lnTo>
                    <a:pt x="9209" y="380215"/>
                  </a:lnTo>
                  <a:lnTo>
                    <a:pt x="9386" y="379374"/>
                  </a:lnTo>
                  <a:lnTo>
                    <a:pt x="9556" y="378533"/>
                  </a:lnTo>
                  <a:lnTo>
                    <a:pt x="9719" y="377658"/>
                  </a:lnTo>
                  <a:lnTo>
                    <a:pt x="9867" y="376750"/>
                  </a:lnTo>
                  <a:lnTo>
                    <a:pt x="10007" y="375808"/>
                  </a:lnTo>
                  <a:lnTo>
                    <a:pt x="10140" y="374799"/>
                  </a:lnTo>
                  <a:lnTo>
                    <a:pt x="10258" y="373823"/>
                  </a:lnTo>
                  <a:lnTo>
                    <a:pt x="10369" y="372780"/>
                  </a:lnTo>
                  <a:lnTo>
                    <a:pt x="10465" y="371704"/>
                  </a:lnTo>
                  <a:lnTo>
                    <a:pt x="10546" y="370627"/>
                  </a:lnTo>
                  <a:lnTo>
                    <a:pt x="10620" y="369517"/>
                  </a:lnTo>
                  <a:lnTo>
                    <a:pt x="10687" y="368407"/>
                  </a:lnTo>
                  <a:lnTo>
                    <a:pt x="10731" y="367263"/>
                  </a:lnTo>
                  <a:lnTo>
                    <a:pt x="10768" y="366086"/>
                  </a:lnTo>
                  <a:lnTo>
                    <a:pt x="10790" y="364908"/>
                  </a:lnTo>
                  <a:lnTo>
                    <a:pt x="10790" y="363697"/>
                  </a:lnTo>
                  <a:lnTo>
                    <a:pt x="10790" y="362520"/>
                  </a:lnTo>
                  <a:lnTo>
                    <a:pt x="10768" y="361342"/>
                  </a:lnTo>
                  <a:lnTo>
                    <a:pt x="10731" y="360165"/>
                  </a:lnTo>
                  <a:lnTo>
                    <a:pt x="10687" y="359021"/>
                  </a:lnTo>
                  <a:lnTo>
                    <a:pt x="10620" y="357911"/>
                  </a:lnTo>
                  <a:lnTo>
                    <a:pt x="10546" y="356801"/>
                  </a:lnTo>
                  <a:lnTo>
                    <a:pt x="10465" y="355724"/>
                  </a:lnTo>
                  <a:lnTo>
                    <a:pt x="10369" y="354648"/>
                  </a:lnTo>
                  <a:lnTo>
                    <a:pt x="10258" y="353605"/>
                  </a:lnTo>
                  <a:lnTo>
                    <a:pt x="10140" y="352595"/>
                  </a:lnTo>
                  <a:lnTo>
                    <a:pt x="10007" y="351620"/>
                  </a:lnTo>
                  <a:lnTo>
                    <a:pt x="9867" y="350678"/>
                  </a:lnTo>
                  <a:lnTo>
                    <a:pt x="9719" y="349770"/>
                  </a:lnTo>
                  <a:lnTo>
                    <a:pt x="9556" y="348895"/>
                  </a:lnTo>
                  <a:lnTo>
                    <a:pt x="9386" y="348054"/>
                  </a:lnTo>
                  <a:lnTo>
                    <a:pt x="9209" y="347213"/>
                  </a:lnTo>
                  <a:lnTo>
                    <a:pt x="9017" y="346439"/>
                  </a:lnTo>
                  <a:lnTo>
                    <a:pt x="8824" y="345733"/>
                  </a:lnTo>
                  <a:lnTo>
                    <a:pt x="8618" y="345026"/>
                  </a:lnTo>
                  <a:lnTo>
                    <a:pt x="8411" y="344387"/>
                  </a:lnTo>
                  <a:lnTo>
                    <a:pt x="8189" y="343748"/>
                  </a:lnTo>
                  <a:lnTo>
                    <a:pt x="7960"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395" y="453822"/>
                  </a:moveTo>
                  <a:lnTo>
                    <a:pt x="5114" y="453856"/>
                  </a:lnTo>
                  <a:lnTo>
                    <a:pt x="4841" y="453957"/>
                  </a:lnTo>
                  <a:lnTo>
                    <a:pt x="4568" y="454092"/>
                  </a:lnTo>
                  <a:lnTo>
                    <a:pt x="4294" y="454293"/>
                  </a:lnTo>
                  <a:lnTo>
                    <a:pt x="4035" y="454562"/>
                  </a:lnTo>
                  <a:lnTo>
                    <a:pt x="3777" y="454865"/>
                  </a:lnTo>
                  <a:lnTo>
                    <a:pt x="3526" y="455235"/>
                  </a:lnTo>
                  <a:lnTo>
                    <a:pt x="3274" y="455639"/>
                  </a:lnTo>
                  <a:lnTo>
                    <a:pt x="3038" y="456110"/>
                  </a:lnTo>
                  <a:lnTo>
                    <a:pt x="2801" y="456615"/>
                  </a:lnTo>
                  <a:lnTo>
                    <a:pt x="2580" y="457153"/>
                  </a:lnTo>
                  <a:lnTo>
                    <a:pt x="2358" y="457758"/>
                  </a:lnTo>
                  <a:lnTo>
                    <a:pt x="2151" y="458398"/>
                  </a:lnTo>
                  <a:lnTo>
                    <a:pt x="1944" y="459070"/>
                  </a:lnTo>
                  <a:lnTo>
                    <a:pt x="1752" y="459811"/>
                  </a:lnTo>
                  <a:lnTo>
                    <a:pt x="1560" y="460551"/>
                  </a:lnTo>
                  <a:lnTo>
                    <a:pt x="1382" y="461358"/>
                  </a:lnTo>
                  <a:lnTo>
                    <a:pt x="1220" y="462199"/>
                  </a:lnTo>
                  <a:lnTo>
                    <a:pt x="1057" y="463074"/>
                  </a:lnTo>
                  <a:lnTo>
                    <a:pt x="909" y="463982"/>
                  </a:lnTo>
                  <a:lnTo>
                    <a:pt x="769" y="464924"/>
                  </a:lnTo>
                  <a:lnTo>
                    <a:pt x="643" y="465900"/>
                  </a:lnTo>
                  <a:lnTo>
                    <a:pt x="525" y="466875"/>
                  </a:lnTo>
                  <a:lnTo>
                    <a:pt x="414" y="467918"/>
                  </a:lnTo>
                  <a:lnTo>
                    <a:pt x="318" y="468961"/>
                  </a:lnTo>
                  <a:lnTo>
                    <a:pt x="237" y="470038"/>
                  </a:lnTo>
                  <a:lnTo>
                    <a:pt x="163" y="471148"/>
                  </a:lnTo>
                  <a:lnTo>
                    <a:pt x="104" y="472258"/>
                  </a:lnTo>
                  <a:lnTo>
                    <a:pt x="59" y="473402"/>
                  </a:lnTo>
                  <a:lnTo>
                    <a:pt x="30" y="474579"/>
                  </a:lnTo>
                  <a:lnTo>
                    <a:pt x="8" y="475757"/>
                  </a:lnTo>
                  <a:lnTo>
                    <a:pt x="0" y="476934"/>
                  </a:lnTo>
                  <a:lnTo>
                    <a:pt x="8" y="478179"/>
                  </a:lnTo>
                  <a:lnTo>
                    <a:pt x="30" y="479356"/>
                  </a:lnTo>
                  <a:lnTo>
                    <a:pt x="59" y="480534"/>
                  </a:lnTo>
                  <a:lnTo>
                    <a:pt x="104" y="481711"/>
                  </a:lnTo>
                  <a:lnTo>
                    <a:pt x="163" y="482855"/>
                  </a:lnTo>
                  <a:lnTo>
                    <a:pt x="237" y="483965"/>
                  </a:lnTo>
                  <a:lnTo>
                    <a:pt x="318" y="485075"/>
                  </a:lnTo>
                  <a:lnTo>
                    <a:pt x="414" y="486152"/>
                  </a:lnTo>
                  <a:lnTo>
                    <a:pt x="525" y="487195"/>
                  </a:lnTo>
                  <a:lnTo>
                    <a:pt x="643" y="488204"/>
                  </a:lnTo>
                  <a:lnTo>
                    <a:pt x="769" y="489179"/>
                  </a:lnTo>
                  <a:lnTo>
                    <a:pt x="909" y="490155"/>
                  </a:lnTo>
                  <a:lnTo>
                    <a:pt x="1057" y="491063"/>
                  </a:lnTo>
                  <a:lnTo>
                    <a:pt x="1220" y="491972"/>
                  </a:lnTo>
                  <a:lnTo>
                    <a:pt x="1382" y="492813"/>
                  </a:lnTo>
                  <a:lnTo>
                    <a:pt x="1560" y="493620"/>
                  </a:lnTo>
                  <a:lnTo>
                    <a:pt x="1752" y="494394"/>
                  </a:lnTo>
                  <a:lnTo>
                    <a:pt x="1944" y="495134"/>
                  </a:lnTo>
                  <a:lnTo>
                    <a:pt x="2151" y="495840"/>
                  </a:lnTo>
                  <a:lnTo>
                    <a:pt x="2358" y="496513"/>
                  </a:lnTo>
                  <a:lnTo>
                    <a:pt x="2580" y="497119"/>
                  </a:lnTo>
                  <a:lnTo>
                    <a:pt x="2801" y="497691"/>
                  </a:lnTo>
                  <a:lnTo>
                    <a:pt x="3038" y="498195"/>
                  </a:lnTo>
                  <a:lnTo>
                    <a:pt x="3274" y="498666"/>
                  </a:lnTo>
                  <a:lnTo>
                    <a:pt x="3526" y="499104"/>
                  </a:lnTo>
                  <a:lnTo>
                    <a:pt x="3777" y="499474"/>
                  </a:lnTo>
                  <a:lnTo>
                    <a:pt x="4035" y="499777"/>
                  </a:lnTo>
                  <a:lnTo>
                    <a:pt x="4294" y="500046"/>
                  </a:lnTo>
                  <a:lnTo>
                    <a:pt x="4568" y="500248"/>
                  </a:lnTo>
                  <a:lnTo>
                    <a:pt x="4841" y="500382"/>
                  </a:lnTo>
                  <a:lnTo>
                    <a:pt x="5114" y="500483"/>
                  </a:lnTo>
                  <a:lnTo>
                    <a:pt x="5395"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0" y="497691"/>
                  </a:lnTo>
                  <a:lnTo>
                    <a:pt x="8189" y="497119"/>
                  </a:lnTo>
                  <a:lnTo>
                    <a:pt x="8411" y="496513"/>
                  </a:lnTo>
                  <a:lnTo>
                    <a:pt x="8618" y="495840"/>
                  </a:lnTo>
                  <a:lnTo>
                    <a:pt x="8824" y="495134"/>
                  </a:lnTo>
                  <a:lnTo>
                    <a:pt x="9017" y="494394"/>
                  </a:lnTo>
                  <a:lnTo>
                    <a:pt x="9209" y="493620"/>
                  </a:lnTo>
                  <a:lnTo>
                    <a:pt x="9386" y="492813"/>
                  </a:lnTo>
                  <a:lnTo>
                    <a:pt x="9556" y="491972"/>
                  </a:lnTo>
                  <a:lnTo>
                    <a:pt x="9719" y="491063"/>
                  </a:lnTo>
                  <a:lnTo>
                    <a:pt x="9867" y="490155"/>
                  </a:lnTo>
                  <a:lnTo>
                    <a:pt x="10007" y="489179"/>
                  </a:lnTo>
                  <a:lnTo>
                    <a:pt x="10140" y="488204"/>
                  </a:lnTo>
                  <a:lnTo>
                    <a:pt x="10258" y="487195"/>
                  </a:lnTo>
                  <a:lnTo>
                    <a:pt x="10369" y="486152"/>
                  </a:lnTo>
                  <a:lnTo>
                    <a:pt x="10465" y="485075"/>
                  </a:lnTo>
                  <a:lnTo>
                    <a:pt x="10546" y="483965"/>
                  </a:lnTo>
                  <a:lnTo>
                    <a:pt x="10620" y="482855"/>
                  </a:lnTo>
                  <a:lnTo>
                    <a:pt x="10687" y="481711"/>
                  </a:lnTo>
                  <a:lnTo>
                    <a:pt x="10731" y="480534"/>
                  </a:lnTo>
                  <a:lnTo>
                    <a:pt x="10768" y="479356"/>
                  </a:lnTo>
                  <a:lnTo>
                    <a:pt x="10790" y="478179"/>
                  </a:lnTo>
                  <a:lnTo>
                    <a:pt x="10790" y="476934"/>
                  </a:lnTo>
                  <a:lnTo>
                    <a:pt x="10790" y="475757"/>
                  </a:lnTo>
                  <a:lnTo>
                    <a:pt x="10768" y="474579"/>
                  </a:lnTo>
                  <a:lnTo>
                    <a:pt x="10731" y="473402"/>
                  </a:lnTo>
                  <a:lnTo>
                    <a:pt x="10687" y="472258"/>
                  </a:lnTo>
                  <a:lnTo>
                    <a:pt x="10620" y="471148"/>
                  </a:lnTo>
                  <a:lnTo>
                    <a:pt x="10546" y="470038"/>
                  </a:lnTo>
                  <a:lnTo>
                    <a:pt x="10465" y="468961"/>
                  </a:lnTo>
                  <a:lnTo>
                    <a:pt x="10369" y="467918"/>
                  </a:lnTo>
                  <a:lnTo>
                    <a:pt x="10258" y="466875"/>
                  </a:lnTo>
                  <a:lnTo>
                    <a:pt x="10140" y="465900"/>
                  </a:lnTo>
                  <a:lnTo>
                    <a:pt x="10007" y="464924"/>
                  </a:lnTo>
                  <a:lnTo>
                    <a:pt x="9867" y="463982"/>
                  </a:lnTo>
                  <a:lnTo>
                    <a:pt x="9719" y="463074"/>
                  </a:lnTo>
                  <a:lnTo>
                    <a:pt x="9556" y="462199"/>
                  </a:lnTo>
                  <a:lnTo>
                    <a:pt x="9386" y="461358"/>
                  </a:lnTo>
                  <a:lnTo>
                    <a:pt x="9209" y="460551"/>
                  </a:lnTo>
                  <a:lnTo>
                    <a:pt x="9017" y="459811"/>
                  </a:lnTo>
                  <a:lnTo>
                    <a:pt x="8824" y="459070"/>
                  </a:lnTo>
                  <a:lnTo>
                    <a:pt x="8618" y="458398"/>
                  </a:lnTo>
                  <a:lnTo>
                    <a:pt x="8411" y="457758"/>
                  </a:lnTo>
                  <a:lnTo>
                    <a:pt x="8189" y="457153"/>
                  </a:lnTo>
                  <a:lnTo>
                    <a:pt x="7960"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395" y="453822"/>
                  </a:lnTo>
                  <a:close/>
                  <a:moveTo>
                    <a:pt x="5114" y="567059"/>
                  </a:moveTo>
                  <a:lnTo>
                    <a:pt x="4841" y="567160"/>
                  </a:lnTo>
                  <a:lnTo>
                    <a:pt x="4568" y="567328"/>
                  </a:lnTo>
                  <a:lnTo>
                    <a:pt x="4294" y="567530"/>
                  </a:lnTo>
                  <a:lnTo>
                    <a:pt x="4035" y="567766"/>
                  </a:lnTo>
                  <a:lnTo>
                    <a:pt x="3777" y="568102"/>
                  </a:lnTo>
                  <a:lnTo>
                    <a:pt x="3526" y="568472"/>
                  </a:lnTo>
                  <a:lnTo>
                    <a:pt x="3274" y="568876"/>
                  </a:lnTo>
                  <a:lnTo>
                    <a:pt x="3038" y="569347"/>
                  </a:lnTo>
                  <a:lnTo>
                    <a:pt x="2801" y="569885"/>
                  </a:lnTo>
                  <a:lnTo>
                    <a:pt x="2580" y="570423"/>
                  </a:lnTo>
                  <a:lnTo>
                    <a:pt x="2358" y="571029"/>
                  </a:lnTo>
                  <a:lnTo>
                    <a:pt x="2151" y="571702"/>
                  </a:lnTo>
                  <a:lnTo>
                    <a:pt x="1944" y="572408"/>
                  </a:lnTo>
                  <a:lnTo>
                    <a:pt x="1752" y="573115"/>
                  </a:lnTo>
                  <a:lnTo>
                    <a:pt x="1560" y="573889"/>
                  </a:lnTo>
                  <a:lnTo>
                    <a:pt x="1382" y="574730"/>
                  </a:lnTo>
                  <a:lnTo>
                    <a:pt x="1220" y="575571"/>
                  </a:lnTo>
                  <a:lnTo>
                    <a:pt x="1057" y="576445"/>
                  </a:lnTo>
                  <a:lnTo>
                    <a:pt x="909" y="577354"/>
                  </a:lnTo>
                  <a:lnTo>
                    <a:pt x="769" y="578296"/>
                  </a:lnTo>
                  <a:lnTo>
                    <a:pt x="643" y="579271"/>
                  </a:lnTo>
                  <a:lnTo>
                    <a:pt x="525" y="580280"/>
                  </a:lnTo>
                  <a:lnTo>
                    <a:pt x="414" y="581323"/>
                  </a:lnTo>
                  <a:lnTo>
                    <a:pt x="318" y="582400"/>
                  </a:lnTo>
                  <a:lnTo>
                    <a:pt x="237" y="583476"/>
                  </a:lnTo>
                  <a:lnTo>
                    <a:pt x="163" y="584586"/>
                  </a:lnTo>
                  <a:lnTo>
                    <a:pt x="104" y="585697"/>
                  </a:lnTo>
                  <a:lnTo>
                    <a:pt x="59" y="586840"/>
                  </a:lnTo>
                  <a:lnTo>
                    <a:pt x="30" y="588018"/>
                  </a:lnTo>
                  <a:lnTo>
                    <a:pt x="8" y="589195"/>
                  </a:lnTo>
                  <a:lnTo>
                    <a:pt x="0" y="590373"/>
                  </a:lnTo>
                  <a:lnTo>
                    <a:pt x="8" y="591618"/>
                  </a:lnTo>
                  <a:lnTo>
                    <a:pt x="30" y="592795"/>
                  </a:lnTo>
                  <a:lnTo>
                    <a:pt x="59" y="593972"/>
                  </a:lnTo>
                  <a:lnTo>
                    <a:pt x="104" y="595150"/>
                  </a:lnTo>
                  <a:lnTo>
                    <a:pt x="163" y="596294"/>
                  </a:lnTo>
                  <a:lnTo>
                    <a:pt x="237" y="597404"/>
                  </a:lnTo>
                  <a:lnTo>
                    <a:pt x="318" y="598480"/>
                  </a:lnTo>
                  <a:lnTo>
                    <a:pt x="414" y="599557"/>
                  </a:lnTo>
                  <a:lnTo>
                    <a:pt x="525" y="600600"/>
                  </a:lnTo>
                  <a:lnTo>
                    <a:pt x="643" y="601609"/>
                  </a:lnTo>
                  <a:lnTo>
                    <a:pt x="769" y="602585"/>
                  </a:lnTo>
                  <a:lnTo>
                    <a:pt x="909" y="603527"/>
                  </a:lnTo>
                  <a:lnTo>
                    <a:pt x="1057" y="604435"/>
                  </a:lnTo>
                  <a:lnTo>
                    <a:pt x="1220" y="605310"/>
                  </a:lnTo>
                  <a:lnTo>
                    <a:pt x="1382" y="606151"/>
                  </a:lnTo>
                  <a:lnTo>
                    <a:pt x="1560" y="606958"/>
                  </a:lnTo>
                  <a:lnTo>
                    <a:pt x="1752" y="607732"/>
                  </a:lnTo>
                  <a:lnTo>
                    <a:pt x="1944" y="608472"/>
                  </a:lnTo>
                  <a:lnTo>
                    <a:pt x="2151" y="609145"/>
                  </a:lnTo>
                  <a:lnTo>
                    <a:pt x="2358" y="609784"/>
                  </a:lnTo>
                  <a:lnTo>
                    <a:pt x="2580" y="610389"/>
                  </a:lnTo>
                  <a:lnTo>
                    <a:pt x="2801" y="610961"/>
                  </a:lnTo>
                  <a:lnTo>
                    <a:pt x="3038" y="611466"/>
                  </a:lnTo>
                  <a:lnTo>
                    <a:pt x="3274" y="611937"/>
                  </a:lnTo>
                  <a:lnTo>
                    <a:pt x="3526" y="612341"/>
                  </a:lnTo>
                  <a:lnTo>
                    <a:pt x="3777" y="612711"/>
                  </a:lnTo>
                  <a:lnTo>
                    <a:pt x="4035" y="613013"/>
                  </a:lnTo>
                  <a:lnTo>
                    <a:pt x="4294" y="613249"/>
                  </a:lnTo>
                  <a:lnTo>
                    <a:pt x="4568" y="613451"/>
                  </a:lnTo>
                  <a:lnTo>
                    <a:pt x="4841" y="613619"/>
                  </a:lnTo>
                  <a:lnTo>
                    <a:pt x="5114" y="613686"/>
                  </a:lnTo>
                  <a:lnTo>
                    <a:pt x="5395"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0" y="610961"/>
                  </a:lnTo>
                  <a:lnTo>
                    <a:pt x="8189" y="610389"/>
                  </a:lnTo>
                  <a:lnTo>
                    <a:pt x="8411" y="609784"/>
                  </a:lnTo>
                  <a:lnTo>
                    <a:pt x="8618" y="609145"/>
                  </a:lnTo>
                  <a:lnTo>
                    <a:pt x="8824" y="608472"/>
                  </a:lnTo>
                  <a:lnTo>
                    <a:pt x="9017" y="607732"/>
                  </a:lnTo>
                  <a:lnTo>
                    <a:pt x="9209" y="606958"/>
                  </a:lnTo>
                  <a:lnTo>
                    <a:pt x="9386" y="606151"/>
                  </a:lnTo>
                  <a:lnTo>
                    <a:pt x="9556" y="605310"/>
                  </a:lnTo>
                  <a:lnTo>
                    <a:pt x="9719" y="604435"/>
                  </a:lnTo>
                  <a:lnTo>
                    <a:pt x="9867" y="603527"/>
                  </a:lnTo>
                  <a:lnTo>
                    <a:pt x="10007" y="602585"/>
                  </a:lnTo>
                  <a:lnTo>
                    <a:pt x="10140" y="601609"/>
                  </a:lnTo>
                  <a:lnTo>
                    <a:pt x="10258" y="600600"/>
                  </a:lnTo>
                  <a:lnTo>
                    <a:pt x="10369" y="599557"/>
                  </a:lnTo>
                  <a:lnTo>
                    <a:pt x="10465" y="598480"/>
                  </a:lnTo>
                  <a:lnTo>
                    <a:pt x="10546" y="597404"/>
                  </a:lnTo>
                  <a:lnTo>
                    <a:pt x="10620" y="596294"/>
                  </a:lnTo>
                  <a:lnTo>
                    <a:pt x="10687" y="595150"/>
                  </a:lnTo>
                  <a:lnTo>
                    <a:pt x="10731" y="593972"/>
                  </a:lnTo>
                  <a:lnTo>
                    <a:pt x="10768" y="592795"/>
                  </a:lnTo>
                  <a:lnTo>
                    <a:pt x="10790" y="591618"/>
                  </a:lnTo>
                  <a:lnTo>
                    <a:pt x="10790" y="590373"/>
                  </a:lnTo>
                  <a:lnTo>
                    <a:pt x="10790" y="589195"/>
                  </a:lnTo>
                  <a:lnTo>
                    <a:pt x="10768" y="588018"/>
                  </a:lnTo>
                  <a:lnTo>
                    <a:pt x="10731" y="586840"/>
                  </a:lnTo>
                  <a:lnTo>
                    <a:pt x="10687" y="585697"/>
                  </a:lnTo>
                  <a:lnTo>
                    <a:pt x="10620" y="584586"/>
                  </a:lnTo>
                  <a:lnTo>
                    <a:pt x="10546" y="583476"/>
                  </a:lnTo>
                  <a:lnTo>
                    <a:pt x="10465" y="582400"/>
                  </a:lnTo>
                  <a:lnTo>
                    <a:pt x="10369" y="581323"/>
                  </a:lnTo>
                  <a:lnTo>
                    <a:pt x="10258" y="580280"/>
                  </a:lnTo>
                  <a:lnTo>
                    <a:pt x="10140" y="579271"/>
                  </a:lnTo>
                  <a:lnTo>
                    <a:pt x="10007" y="578296"/>
                  </a:lnTo>
                  <a:lnTo>
                    <a:pt x="9867" y="577354"/>
                  </a:lnTo>
                  <a:lnTo>
                    <a:pt x="9719" y="576445"/>
                  </a:lnTo>
                  <a:lnTo>
                    <a:pt x="9556" y="575571"/>
                  </a:lnTo>
                  <a:lnTo>
                    <a:pt x="9386" y="574730"/>
                  </a:lnTo>
                  <a:lnTo>
                    <a:pt x="9209" y="573889"/>
                  </a:lnTo>
                  <a:lnTo>
                    <a:pt x="9017" y="573115"/>
                  </a:lnTo>
                  <a:lnTo>
                    <a:pt x="8824" y="572408"/>
                  </a:lnTo>
                  <a:lnTo>
                    <a:pt x="8618" y="571702"/>
                  </a:lnTo>
                  <a:lnTo>
                    <a:pt x="8411" y="571029"/>
                  </a:lnTo>
                  <a:lnTo>
                    <a:pt x="8189" y="570423"/>
                  </a:lnTo>
                  <a:lnTo>
                    <a:pt x="7960"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2" name="Google Shape;482;p32"/>
          <p:cNvGrpSpPr/>
          <p:nvPr/>
        </p:nvGrpSpPr>
        <p:grpSpPr>
          <a:xfrm>
            <a:off x="350855" y="4150486"/>
            <a:ext cx="178442" cy="405535"/>
            <a:chOff x="10402525" y="1504158"/>
            <a:chExt cx="326757" cy="742601"/>
          </a:xfrm>
        </p:grpSpPr>
        <p:sp>
          <p:nvSpPr>
            <p:cNvPr id="483" name="Google Shape;483;p32"/>
            <p:cNvSpPr/>
            <p:nvPr/>
          </p:nvSpPr>
          <p:spPr>
            <a:xfrm>
              <a:off x="10402525" y="1504158"/>
              <a:ext cx="55595" cy="742601"/>
            </a:xfrm>
            <a:custGeom>
              <a:avLst/>
              <a:gdLst/>
              <a:ahLst/>
              <a:cxnLst/>
              <a:rect l="l" t="t" r="r" b="b"/>
              <a:pathLst>
                <a:path w="10790" h="613720" extrusionOk="0">
                  <a:moveTo>
                    <a:pt x="5395" y="0"/>
                  </a:moveTo>
                  <a:lnTo>
                    <a:pt x="5114" y="34"/>
                  </a:lnTo>
                  <a:lnTo>
                    <a:pt x="4833" y="135"/>
                  </a:lnTo>
                  <a:lnTo>
                    <a:pt x="4560" y="269"/>
                  </a:lnTo>
                  <a:lnTo>
                    <a:pt x="4294" y="471"/>
                  </a:lnTo>
                  <a:lnTo>
                    <a:pt x="4028" y="740"/>
                  </a:lnTo>
                  <a:lnTo>
                    <a:pt x="3769" y="1043"/>
                  </a:lnTo>
                  <a:lnTo>
                    <a:pt x="3518" y="1413"/>
                  </a:lnTo>
                  <a:lnTo>
                    <a:pt x="3274" y="1850"/>
                  </a:lnTo>
                  <a:lnTo>
                    <a:pt x="3037" y="2321"/>
                  </a:lnTo>
                  <a:lnTo>
                    <a:pt x="2801" y="2826"/>
                  </a:lnTo>
                  <a:lnTo>
                    <a:pt x="2572" y="3398"/>
                  </a:lnTo>
                  <a:lnTo>
                    <a:pt x="2358" y="4003"/>
                  </a:lnTo>
                  <a:lnTo>
                    <a:pt x="2143" y="4643"/>
                  </a:lnTo>
                  <a:lnTo>
                    <a:pt x="1944" y="5349"/>
                  </a:lnTo>
                  <a:lnTo>
                    <a:pt x="1744" y="6089"/>
                  </a:lnTo>
                  <a:lnTo>
                    <a:pt x="1559" y="6863"/>
                  </a:lnTo>
                  <a:lnTo>
                    <a:pt x="1382" y="7670"/>
                  </a:lnTo>
                  <a:lnTo>
                    <a:pt x="1212" y="8511"/>
                  </a:lnTo>
                  <a:lnTo>
                    <a:pt x="1057" y="9420"/>
                  </a:lnTo>
                  <a:lnTo>
                    <a:pt x="909" y="10328"/>
                  </a:lnTo>
                  <a:lnTo>
                    <a:pt x="769" y="11270"/>
                  </a:lnTo>
                  <a:lnTo>
                    <a:pt x="636" y="12245"/>
                  </a:lnTo>
                  <a:lnTo>
                    <a:pt x="525" y="13255"/>
                  </a:lnTo>
                  <a:lnTo>
                    <a:pt x="414" y="14298"/>
                  </a:lnTo>
                  <a:lnTo>
                    <a:pt x="318" y="15340"/>
                  </a:lnTo>
                  <a:lnTo>
                    <a:pt x="237" y="16417"/>
                  </a:lnTo>
                  <a:lnTo>
                    <a:pt x="163" y="17527"/>
                  </a:lnTo>
                  <a:lnTo>
                    <a:pt x="103" y="18671"/>
                  </a:lnTo>
                  <a:lnTo>
                    <a:pt x="59" y="19815"/>
                  </a:lnTo>
                  <a:lnTo>
                    <a:pt x="22" y="20959"/>
                  </a:lnTo>
                  <a:lnTo>
                    <a:pt x="0" y="22136"/>
                  </a:lnTo>
                  <a:lnTo>
                    <a:pt x="0" y="23347"/>
                  </a:lnTo>
                  <a:lnTo>
                    <a:pt x="0" y="24558"/>
                  </a:lnTo>
                  <a:lnTo>
                    <a:pt x="22" y="25736"/>
                  </a:lnTo>
                  <a:lnTo>
                    <a:pt x="59" y="26879"/>
                  </a:lnTo>
                  <a:lnTo>
                    <a:pt x="103" y="28023"/>
                  </a:lnTo>
                  <a:lnTo>
                    <a:pt x="163" y="29167"/>
                  </a:lnTo>
                  <a:lnTo>
                    <a:pt x="237" y="30277"/>
                  </a:lnTo>
                  <a:lnTo>
                    <a:pt x="318" y="31354"/>
                  </a:lnTo>
                  <a:lnTo>
                    <a:pt x="414" y="32397"/>
                  </a:lnTo>
                  <a:lnTo>
                    <a:pt x="525" y="33440"/>
                  </a:lnTo>
                  <a:lnTo>
                    <a:pt x="636" y="34449"/>
                  </a:lnTo>
                  <a:lnTo>
                    <a:pt x="769" y="35424"/>
                  </a:lnTo>
                  <a:lnTo>
                    <a:pt x="909" y="36366"/>
                  </a:lnTo>
                  <a:lnTo>
                    <a:pt x="1057" y="37275"/>
                  </a:lnTo>
                  <a:lnTo>
                    <a:pt x="1212" y="38183"/>
                  </a:lnTo>
                  <a:lnTo>
                    <a:pt x="1382" y="39024"/>
                  </a:lnTo>
                  <a:lnTo>
                    <a:pt x="1559" y="39831"/>
                  </a:lnTo>
                  <a:lnTo>
                    <a:pt x="1744" y="40605"/>
                  </a:lnTo>
                  <a:lnTo>
                    <a:pt x="1944" y="41345"/>
                  </a:lnTo>
                  <a:lnTo>
                    <a:pt x="2143" y="42052"/>
                  </a:lnTo>
                  <a:lnTo>
                    <a:pt x="2358" y="42691"/>
                  </a:lnTo>
                  <a:lnTo>
                    <a:pt x="2572" y="43296"/>
                  </a:lnTo>
                  <a:lnTo>
                    <a:pt x="2801" y="43868"/>
                  </a:lnTo>
                  <a:lnTo>
                    <a:pt x="3037" y="44373"/>
                  </a:lnTo>
                  <a:lnTo>
                    <a:pt x="3274" y="44844"/>
                  </a:lnTo>
                  <a:lnTo>
                    <a:pt x="3518" y="45281"/>
                  </a:lnTo>
                  <a:lnTo>
                    <a:pt x="3769" y="45651"/>
                  </a:lnTo>
                  <a:lnTo>
                    <a:pt x="4028" y="45954"/>
                  </a:lnTo>
                  <a:lnTo>
                    <a:pt x="4294" y="46223"/>
                  </a:lnTo>
                  <a:lnTo>
                    <a:pt x="4560" y="46425"/>
                  </a:lnTo>
                  <a:lnTo>
                    <a:pt x="4833" y="46560"/>
                  </a:lnTo>
                  <a:lnTo>
                    <a:pt x="5114" y="46661"/>
                  </a:lnTo>
                  <a:lnTo>
                    <a:pt x="5395" y="46694"/>
                  </a:lnTo>
                  <a:lnTo>
                    <a:pt x="5668" y="46661"/>
                  </a:lnTo>
                  <a:lnTo>
                    <a:pt x="5942" y="46560"/>
                  </a:lnTo>
                  <a:lnTo>
                    <a:pt x="6215" y="46425"/>
                  </a:lnTo>
                  <a:lnTo>
                    <a:pt x="6474" y="46223"/>
                  </a:lnTo>
                  <a:lnTo>
                    <a:pt x="6740" y="45954"/>
                  </a:lnTo>
                  <a:lnTo>
                    <a:pt x="6991" y="45651"/>
                  </a:lnTo>
                  <a:lnTo>
                    <a:pt x="7243" y="45281"/>
                  </a:lnTo>
                  <a:lnTo>
                    <a:pt x="7486" y="44844"/>
                  </a:lnTo>
                  <a:lnTo>
                    <a:pt x="7730" y="44373"/>
                  </a:lnTo>
                  <a:lnTo>
                    <a:pt x="7959" y="43868"/>
                  </a:lnTo>
                  <a:lnTo>
                    <a:pt x="8189" y="43296"/>
                  </a:lnTo>
                  <a:lnTo>
                    <a:pt x="8403" y="42691"/>
                  </a:lnTo>
                  <a:lnTo>
                    <a:pt x="8617" y="42052"/>
                  </a:lnTo>
                  <a:lnTo>
                    <a:pt x="8824" y="41345"/>
                  </a:lnTo>
                  <a:lnTo>
                    <a:pt x="9016" y="40605"/>
                  </a:lnTo>
                  <a:lnTo>
                    <a:pt x="9208" y="39831"/>
                  </a:lnTo>
                  <a:lnTo>
                    <a:pt x="9386" y="39024"/>
                  </a:lnTo>
                  <a:lnTo>
                    <a:pt x="9556" y="38183"/>
                  </a:lnTo>
                  <a:lnTo>
                    <a:pt x="9711" y="37275"/>
                  </a:lnTo>
                  <a:lnTo>
                    <a:pt x="9866" y="36366"/>
                  </a:lnTo>
                  <a:lnTo>
                    <a:pt x="10007" y="35424"/>
                  </a:lnTo>
                  <a:lnTo>
                    <a:pt x="10140" y="34449"/>
                  </a:lnTo>
                  <a:lnTo>
                    <a:pt x="10258" y="33440"/>
                  </a:lnTo>
                  <a:lnTo>
                    <a:pt x="10361" y="32397"/>
                  </a:lnTo>
                  <a:lnTo>
                    <a:pt x="10465" y="31354"/>
                  </a:lnTo>
                  <a:lnTo>
                    <a:pt x="10546" y="30277"/>
                  </a:lnTo>
                  <a:lnTo>
                    <a:pt x="10620" y="29167"/>
                  </a:lnTo>
                  <a:lnTo>
                    <a:pt x="10679" y="28023"/>
                  </a:lnTo>
                  <a:lnTo>
                    <a:pt x="10731" y="26879"/>
                  </a:lnTo>
                  <a:lnTo>
                    <a:pt x="10760" y="25736"/>
                  </a:lnTo>
                  <a:lnTo>
                    <a:pt x="10783" y="24558"/>
                  </a:lnTo>
                  <a:lnTo>
                    <a:pt x="10790" y="23347"/>
                  </a:lnTo>
                  <a:lnTo>
                    <a:pt x="10783" y="22136"/>
                  </a:lnTo>
                  <a:lnTo>
                    <a:pt x="10760" y="20959"/>
                  </a:lnTo>
                  <a:lnTo>
                    <a:pt x="10731" y="19815"/>
                  </a:lnTo>
                  <a:lnTo>
                    <a:pt x="10679" y="18671"/>
                  </a:lnTo>
                  <a:lnTo>
                    <a:pt x="10620" y="17527"/>
                  </a:lnTo>
                  <a:lnTo>
                    <a:pt x="10546" y="16417"/>
                  </a:lnTo>
                  <a:lnTo>
                    <a:pt x="10465" y="15340"/>
                  </a:lnTo>
                  <a:lnTo>
                    <a:pt x="10361" y="14298"/>
                  </a:lnTo>
                  <a:lnTo>
                    <a:pt x="10258" y="13255"/>
                  </a:lnTo>
                  <a:lnTo>
                    <a:pt x="10140" y="12245"/>
                  </a:lnTo>
                  <a:lnTo>
                    <a:pt x="10007" y="11270"/>
                  </a:lnTo>
                  <a:lnTo>
                    <a:pt x="9866" y="10328"/>
                  </a:lnTo>
                  <a:lnTo>
                    <a:pt x="9711" y="9420"/>
                  </a:lnTo>
                  <a:lnTo>
                    <a:pt x="9556" y="8511"/>
                  </a:lnTo>
                  <a:lnTo>
                    <a:pt x="9386" y="7670"/>
                  </a:lnTo>
                  <a:lnTo>
                    <a:pt x="9208" y="6863"/>
                  </a:lnTo>
                  <a:lnTo>
                    <a:pt x="9016" y="6089"/>
                  </a:lnTo>
                  <a:lnTo>
                    <a:pt x="8824" y="5349"/>
                  </a:lnTo>
                  <a:lnTo>
                    <a:pt x="8617" y="4643"/>
                  </a:lnTo>
                  <a:lnTo>
                    <a:pt x="8403" y="4003"/>
                  </a:lnTo>
                  <a:lnTo>
                    <a:pt x="8189" y="3398"/>
                  </a:lnTo>
                  <a:lnTo>
                    <a:pt x="7959" y="2826"/>
                  </a:lnTo>
                  <a:lnTo>
                    <a:pt x="7730" y="2321"/>
                  </a:lnTo>
                  <a:lnTo>
                    <a:pt x="7486" y="1850"/>
                  </a:lnTo>
                  <a:lnTo>
                    <a:pt x="7243" y="1413"/>
                  </a:lnTo>
                  <a:lnTo>
                    <a:pt x="6991" y="1043"/>
                  </a:lnTo>
                  <a:lnTo>
                    <a:pt x="6740" y="740"/>
                  </a:lnTo>
                  <a:lnTo>
                    <a:pt x="6474" y="471"/>
                  </a:lnTo>
                  <a:lnTo>
                    <a:pt x="6215" y="269"/>
                  </a:lnTo>
                  <a:lnTo>
                    <a:pt x="5942" y="135"/>
                  </a:lnTo>
                  <a:lnTo>
                    <a:pt x="5668" y="34"/>
                  </a:lnTo>
                  <a:lnTo>
                    <a:pt x="5395" y="0"/>
                  </a:lnTo>
                  <a:close/>
                  <a:moveTo>
                    <a:pt x="5395" y="113472"/>
                  </a:moveTo>
                  <a:lnTo>
                    <a:pt x="5114" y="113506"/>
                  </a:lnTo>
                  <a:lnTo>
                    <a:pt x="4833" y="113573"/>
                  </a:lnTo>
                  <a:lnTo>
                    <a:pt x="4560" y="113742"/>
                  </a:lnTo>
                  <a:lnTo>
                    <a:pt x="4294" y="113943"/>
                  </a:lnTo>
                  <a:lnTo>
                    <a:pt x="4028" y="114213"/>
                  </a:lnTo>
                  <a:lnTo>
                    <a:pt x="3769" y="114515"/>
                  </a:lnTo>
                  <a:lnTo>
                    <a:pt x="3518" y="114885"/>
                  </a:lnTo>
                  <a:lnTo>
                    <a:pt x="3274" y="115323"/>
                  </a:lnTo>
                  <a:lnTo>
                    <a:pt x="3037" y="115794"/>
                  </a:lnTo>
                  <a:lnTo>
                    <a:pt x="2801" y="116298"/>
                  </a:lnTo>
                  <a:lnTo>
                    <a:pt x="2572" y="116870"/>
                  </a:lnTo>
                  <a:lnTo>
                    <a:pt x="2358" y="117476"/>
                  </a:lnTo>
                  <a:lnTo>
                    <a:pt x="2143" y="118115"/>
                  </a:lnTo>
                  <a:lnTo>
                    <a:pt x="1944" y="118821"/>
                  </a:lnTo>
                  <a:lnTo>
                    <a:pt x="1744" y="119562"/>
                  </a:lnTo>
                  <a:lnTo>
                    <a:pt x="1559" y="120335"/>
                  </a:lnTo>
                  <a:lnTo>
                    <a:pt x="1382" y="121143"/>
                  </a:lnTo>
                  <a:lnTo>
                    <a:pt x="1212" y="121984"/>
                  </a:lnTo>
                  <a:lnTo>
                    <a:pt x="1057" y="122858"/>
                  </a:lnTo>
                  <a:lnTo>
                    <a:pt x="909" y="123800"/>
                  </a:lnTo>
                  <a:lnTo>
                    <a:pt x="769" y="124742"/>
                  </a:lnTo>
                  <a:lnTo>
                    <a:pt x="636" y="125718"/>
                  </a:lnTo>
                  <a:lnTo>
                    <a:pt x="525" y="126727"/>
                  </a:lnTo>
                  <a:lnTo>
                    <a:pt x="414" y="127736"/>
                  </a:lnTo>
                  <a:lnTo>
                    <a:pt x="318" y="128813"/>
                  </a:lnTo>
                  <a:lnTo>
                    <a:pt x="237" y="129889"/>
                  </a:lnTo>
                  <a:lnTo>
                    <a:pt x="163" y="131000"/>
                  </a:lnTo>
                  <a:lnTo>
                    <a:pt x="103" y="132110"/>
                  </a:lnTo>
                  <a:lnTo>
                    <a:pt x="59" y="133254"/>
                  </a:lnTo>
                  <a:lnTo>
                    <a:pt x="22" y="134431"/>
                  </a:lnTo>
                  <a:lnTo>
                    <a:pt x="0" y="135608"/>
                  </a:lnTo>
                  <a:lnTo>
                    <a:pt x="0" y="136820"/>
                  </a:lnTo>
                  <a:lnTo>
                    <a:pt x="0" y="137997"/>
                  </a:lnTo>
                  <a:lnTo>
                    <a:pt x="22" y="139174"/>
                  </a:lnTo>
                  <a:lnTo>
                    <a:pt x="59" y="140352"/>
                  </a:lnTo>
                  <a:lnTo>
                    <a:pt x="103" y="141496"/>
                  </a:lnTo>
                  <a:lnTo>
                    <a:pt x="163" y="142640"/>
                  </a:lnTo>
                  <a:lnTo>
                    <a:pt x="237" y="143716"/>
                  </a:lnTo>
                  <a:lnTo>
                    <a:pt x="318" y="144826"/>
                  </a:lnTo>
                  <a:lnTo>
                    <a:pt x="414" y="145869"/>
                  </a:lnTo>
                  <a:lnTo>
                    <a:pt x="525" y="146912"/>
                  </a:lnTo>
                  <a:lnTo>
                    <a:pt x="636" y="147921"/>
                  </a:lnTo>
                  <a:lnTo>
                    <a:pt x="769" y="148897"/>
                  </a:lnTo>
                  <a:lnTo>
                    <a:pt x="909" y="149839"/>
                  </a:lnTo>
                  <a:lnTo>
                    <a:pt x="1057" y="150747"/>
                  </a:lnTo>
                  <a:lnTo>
                    <a:pt x="1212" y="151622"/>
                  </a:lnTo>
                  <a:lnTo>
                    <a:pt x="1382" y="152496"/>
                  </a:lnTo>
                  <a:lnTo>
                    <a:pt x="1559" y="153304"/>
                  </a:lnTo>
                  <a:lnTo>
                    <a:pt x="1744" y="154078"/>
                  </a:lnTo>
                  <a:lnTo>
                    <a:pt x="1944" y="154818"/>
                  </a:lnTo>
                  <a:lnTo>
                    <a:pt x="2143" y="155491"/>
                  </a:lnTo>
                  <a:lnTo>
                    <a:pt x="2358" y="156163"/>
                  </a:lnTo>
                  <a:lnTo>
                    <a:pt x="2572" y="156769"/>
                  </a:lnTo>
                  <a:lnTo>
                    <a:pt x="2801" y="157341"/>
                  </a:lnTo>
                  <a:lnTo>
                    <a:pt x="3037" y="157845"/>
                  </a:lnTo>
                  <a:lnTo>
                    <a:pt x="3274" y="158316"/>
                  </a:lnTo>
                  <a:lnTo>
                    <a:pt x="3518" y="158720"/>
                  </a:lnTo>
                  <a:lnTo>
                    <a:pt x="3769" y="159090"/>
                  </a:lnTo>
                  <a:lnTo>
                    <a:pt x="4028" y="159427"/>
                  </a:lnTo>
                  <a:lnTo>
                    <a:pt x="4294" y="159696"/>
                  </a:lnTo>
                  <a:lnTo>
                    <a:pt x="4560" y="159898"/>
                  </a:lnTo>
                  <a:lnTo>
                    <a:pt x="4833" y="160032"/>
                  </a:lnTo>
                  <a:lnTo>
                    <a:pt x="5114" y="160133"/>
                  </a:lnTo>
                  <a:lnTo>
                    <a:pt x="5395" y="160167"/>
                  </a:lnTo>
                  <a:lnTo>
                    <a:pt x="5668" y="160133"/>
                  </a:lnTo>
                  <a:lnTo>
                    <a:pt x="5942" y="160032"/>
                  </a:lnTo>
                  <a:lnTo>
                    <a:pt x="6215" y="159898"/>
                  </a:lnTo>
                  <a:lnTo>
                    <a:pt x="6474" y="159696"/>
                  </a:lnTo>
                  <a:lnTo>
                    <a:pt x="6740" y="159427"/>
                  </a:lnTo>
                  <a:lnTo>
                    <a:pt x="6991" y="159090"/>
                  </a:lnTo>
                  <a:lnTo>
                    <a:pt x="7243" y="158720"/>
                  </a:lnTo>
                  <a:lnTo>
                    <a:pt x="7486" y="158316"/>
                  </a:lnTo>
                  <a:lnTo>
                    <a:pt x="7730" y="157845"/>
                  </a:lnTo>
                  <a:lnTo>
                    <a:pt x="7959" y="157341"/>
                  </a:lnTo>
                  <a:lnTo>
                    <a:pt x="8189" y="156769"/>
                  </a:lnTo>
                  <a:lnTo>
                    <a:pt x="8403" y="156163"/>
                  </a:lnTo>
                  <a:lnTo>
                    <a:pt x="8617" y="155491"/>
                  </a:lnTo>
                  <a:lnTo>
                    <a:pt x="8824" y="154818"/>
                  </a:lnTo>
                  <a:lnTo>
                    <a:pt x="9016" y="154078"/>
                  </a:lnTo>
                  <a:lnTo>
                    <a:pt x="9208" y="153304"/>
                  </a:lnTo>
                  <a:lnTo>
                    <a:pt x="9386" y="152496"/>
                  </a:lnTo>
                  <a:lnTo>
                    <a:pt x="9556" y="151622"/>
                  </a:lnTo>
                  <a:lnTo>
                    <a:pt x="9711" y="150747"/>
                  </a:lnTo>
                  <a:lnTo>
                    <a:pt x="9866" y="149839"/>
                  </a:lnTo>
                  <a:lnTo>
                    <a:pt x="10007" y="148897"/>
                  </a:lnTo>
                  <a:lnTo>
                    <a:pt x="10140" y="147921"/>
                  </a:lnTo>
                  <a:lnTo>
                    <a:pt x="10258" y="146912"/>
                  </a:lnTo>
                  <a:lnTo>
                    <a:pt x="10361" y="145869"/>
                  </a:lnTo>
                  <a:lnTo>
                    <a:pt x="10465" y="144826"/>
                  </a:lnTo>
                  <a:lnTo>
                    <a:pt x="10546" y="143716"/>
                  </a:lnTo>
                  <a:lnTo>
                    <a:pt x="10620" y="142640"/>
                  </a:lnTo>
                  <a:lnTo>
                    <a:pt x="10679" y="141496"/>
                  </a:lnTo>
                  <a:lnTo>
                    <a:pt x="10731" y="140352"/>
                  </a:lnTo>
                  <a:lnTo>
                    <a:pt x="10760" y="139174"/>
                  </a:lnTo>
                  <a:lnTo>
                    <a:pt x="10783" y="137997"/>
                  </a:lnTo>
                  <a:lnTo>
                    <a:pt x="10790" y="136820"/>
                  </a:lnTo>
                  <a:lnTo>
                    <a:pt x="10783" y="135608"/>
                  </a:lnTo>
                  <a:lnTo>
                    <a:pt x="10760" y="134431"/>
                  </a:lnTo>
                  <a:lnTo>
                    <a:pt x="10731" y="133254"/>
                  </a:lnTo>
                  <a:lnTo>
                    <a:pt x="10679" y="132110"/>
                  </a:lnTo>
                  <a:lnTo>
                    <a:pt x="10620" y="131000"/>
                  </a:lnTo>
                  <a:lnTo>
                    <a:pt x="10546" y="129889"/>
                  </a:lnTo>
                  <a:lnTo>
                    <a:pt x="10465" y="128813"/>
                  </a:lnTo>
                  <a:lnTo>
                    <a:pt x="10361" y="127736"/>
                  </a:lnTo>
                  <a:lnTo>
                    <a:pt x="10258" y="126727"/>
                  </a:lnTo>
                  <a:lnTo>
                    <a:pt x="10140" y="125718"/>
                  </a:lnTo>
                  <a:lnTo>
                    <a:pt x="10007" y="124742"/>
                  </a:lnTo>
                  <a:lnTo>
                    <a:pt x="9866" y="123800"/>
                  </a:lnTo>
                  <a:lnTo>
                    <a:pt x="9711" y="122858"/>
                  </a:lnTo>
                  <a:lnTo>
                    <a:pt x="9556" y="121984"/>
                  </a:lnTo>
                  <a:lnTo>
                    <a:pt x="9386" y="121143"/>
                  </a:lnTo>
                  <a:lnTo>
                    <a:pt x="9208" y="120335"/>
                  </a:lnTo>
                  <a:lnTo>
                    <a:pt x="9016" y="119562"/>
                  </a:lnTo>
                  <a:lnTo>
                    <a:pt x="8824" y="118821"/>
                  </a:lnTo>
                  <a:lnTo>
                    <a:pt x="8617" y="118115"/>
                  </a:lnTo>
                  <a:lnTo>
                    <a:pt x="8403" y="117476"/>
                  </a:lnTo>
                  <a:lnTo>
                    <a:pt x="8189" y="116870"/>
                  </a:lnTo>
                  <a:lnTo>
                    <a:pt x="7959" y="116298"/>
                  </a:lnTo>
                  <a:lnTo>
                    <a:pt x="7730" y="115794"/>
                  </a:lnTo>
                  <a:lnTo>
                    <a:pt x="7486" y="115323"/>
                  </a:lnTo>
                  <a:lnTo>
                    <a:pt x="7243" y="114885"/>
                  </a:lnTo>
                  <a:lnTo>
                    <a:pt x="6991" y="114515"/>
                  </a:lnTo>
                  <a:lnTo>
                    <a:pt x="6740" y="114213"/>
                  </a:lnTo>
                  <a:lnTo>
                    <a:pt x="6474" y="113943"/>
                  </a:lnTo>
                  <a:lnTo>
                    <a:pt x="6215" y="113742"/>
                  </a:lnTo>
                  <a:lnTo>
                    <a:pt x="5942" y="113573"/>
                  </a:lnTo>
                  <a:lnTo>
                    <a:pt x="5668" y="113506"/>
                  </a:lnTo>
                  <a:lnTo>
                    <a:pt x="5395" y="113472"/>
                  </a:lnTo>
                  <a:close/>
                  <a:moveTo>
                    <a:pt x="5114" y="226945"/>
                  </a:moveTo>
                  <a:lnTo>
                    <a:pt x="4833" y="227046"/>
                  </a:lnTo>
                  <a:lnTo>
                    <a:pt x="4560" y="227214"/>
                  </a:lnTo>
                  <a:lnTo>
                    <a:pt x="4294" y="227416"/>
                  </a:lnTo>
                  <a:lnTo>
                    <a:pt x="4028" y="227651"/>
                  </a:lnTo>
                  <a:lnTo>
                    <a:pt x="3769" y="227988"/>
                  </a:lnTo>
                  <a:lnTo>
                    <a:pt x="3518" y="228358"/>
                  </a:lnTo>
                  <a:lnTo>
                    <a:pt x="3274" y="228761"/>
                  </a:lnTo>
                  <a:lnTo>
                    <a:pt x="3037" y="229232"/>
                  </a:lnTo>
                  <a:lnTo>
                    <a:pt x="2801" y="229771"/>
                  </a:lnTo>
                  <a:lnTo>
                    <a:pt x="2572" y="230309"/>
                  </a:lnTo>
                  <a:lnTo>
                    <a:pt x="2358" y="230915"/>
                  </a:lnTo>
                  <a:lnTo>
                    <a:pt x="2143" y="231587"/>
                  </a:lnTo>
                  <a:lnTo>
                    <a:pt x="1944" y="232260"/>
                  </a:lnTo>
                  <a:lnTo>
                    <a:pt x="1744" y="233000"/>
                  </a:lnTo>
                  <a:lnTo>
                    <a:pt x="1559" y="233774"/>
                  </a:lnTo>
                  <a:lnTo>
                    <a:pt x="1382" y="234581"/>
                  </a:lnTo>
                  <a:lnTo>
                    <a:pt x="1212" y="235422"/>
                  </a:lnTo>
                  <a:lnTo>
                    <a:pt x="1057" y="236331"/>
                  </a:lnTo>
                  <a:lnTo>
                    <a:pt x="909" y="237239"/>
                  </a:lnTo>
                  <a:lnTo>
                    <a:pt x="769" y="238181"/>
                  </a:lnTo>
                  <a:lnTo>
                    <a:pt x="636" y="239157"/>
                  </a:lnTo>
                  <a:lnTo>
                    <a:pt x="525" y="240166"/>
                  </a:lnTo>
                  <a:lnTo>
                    <a:pt x="414" y="241209"/>
                  </a:lnTo>
                  <a:lnTo>
                    <a:pt x="318" y="242252"/>
                  </a:lnTo>
                  <a:lnTo>
                    <a:pt x="237" y="243328"/>
                  </a:lnTo>
                  <a:lnTo>
                    <a:pt x="163" y="244438"/>
                  </a:lnTo>
                  <a:lnTo>
                    <a:pt x="103" y="245582"/>
                  </a:lnTo>
                  <a:lnTo>
                    <a:pt x="59" y="246726"/>
                  </a:lnTo>
                  <a:lnTo>
                    <a:pt x="22" y="247903"/>
                  </a:lnTo>
                  <a:lnTo>
                    <a:pt x="0" y="249081"/>
                  </a:lnTo>
                  <a:lnTo>
                    <a:pt x="0" y="250258"/>
                  </a:lnTo>
                  <a:lnTo>
                    <a:pt x="0" y="251469"/>
                  </a:lnTo>
                  <a:lnTo>
                    <a:pt x="22" y="252647"/>
                  </a:lnTo>
                  <a:lnTo>
                    <a:pt x="59" y="253824"/>
                  </a:lnTo>
                  <a:lnTo>
                    <a:pt x="103" y="254968"/>
                  </a:lnTo>
                  <a:lnTo>
                    <a:pt x="163" y="256078"/>
                  </a:lnTo>
                  <a:lnTo>
                    <a:pt x="237" y="257188"/>
                  </a:lnTo>
                  <a:lnTo>
                    <a:pt x="318" y="258265"/>
                  </a:lnTo>
                  <a:lnTo>
                    <a:pt x="414" y="259341"/>
                  </a:lnTo>
                  <a:lnTo>
                    <a:pt x="525" y="260384"/>
                  </a:lnTo>
                  <a:lnTo>
                    <a:pt x="636" y="261360"/>
                  </a:lnTo>
                  <a:lnTo>
                    <a:pt x="769" y="262336"/>
                  </a:lnTo>
                  <a:lnTo>
                    <a:pt x="909" y="263311"/>
                  </a:lnTo>
                  <a:lnTo>
                    <a:pt x="1057" y="264220"/>
                  </a:lnTo>
                  <a:lnTo>
                    <a:pt x="1212" y="265094"/>
                  </a:lnTo>
                  <a:lnTo>
                    <a:pt x="1382" y="265935"/>
                  </a:lnTo>
                  <a:lnTo>
                    <a:pt x="1559" y="266743"/>
                  </a:lnTo>
                  <a:lnTo>
                    <a:pt x="1744" y="267516"/>
                  </a:lnTo>
                  <a:lnTo>
                    <a:pt x="1944" y="268256"/>
                  </a:lnTo>
                  <a:lnTo>
                    <a:pt x="2143" y="268963"/>
                  </a:lnTo>
                  <a:lnTo>
                    <a:pt x="2358" y="269602"/>
                  </a:lnTo>
                  <a:lnTo>
                    <a:pt x="2572" y="270208"/>
                  </a:lnTo>
                  <a:lnTo>
                    <a:pt x="2801" y="270780"/>
                  </a:lnTo>
                  <a:lnTo>
                    <a:pt x="3037" y="271318"/>
                  </a:lnTo>
                  <a:lnTo>
                    <a:pt x="3274" y="271789"/>
                  </a:lnTo>
                  <a:lnTo>
                    <a:pt x="3518" y="272193"/>
                  </a:lnTo>
                  <a:lnTo>
                    <a:pt x="3769" y="272563"/>
                  </a:lnTo>
                  <a:lnTo>
                    <a:pt x="4028" y="272865"/>
                  </a:lnTo>
                  <a:lnTo>
                    <a:pt x="4294" y="273134"/>
                  </a:lnTo>
                  <a:lnTo>
                    <a:pt x="4560" y="273336"/>
                  </a:lnTo>
                  <a:lnTo>
                    <a:pt x="4833" y="273505"/>
                  </a:lnTo>
                  <a:lnTo>
                    <a:pt x="5114" y="273572"/>
                  </a:lnTo>
                  <a:lnTo>
                    <a:pt x="5395" y="273605"/>
                  </a:lnTo>
                  <a:lnTo>
                    <a:pt x="5668" y="273572"/>
                  </a:lnTo>
                  <a:lnTo>
                    <a:pt x="5942" y="273505"/>
                  </a:lnTo>
                  <a:lnTo>
                    <a:pt x="6215" y="273336"/>
                  </a:lnTo>
                  <a:lnTo>
                    <a:pt x="6474" y="273134"/>
                  </a:lnTo>
                  <a:lnTo>
                    <a:pt x="6740" y="272865"/>
                  </a:lnTo>
                  <a:lnTo>
                    <a:pt x="6991" y="272563"/>
                  </a:lnTo>
                  <a:lnTo>
                    <a:pt x="7243" y="272193"/>
                  </a:lnTo>
                  <a:lnTo>
                    <a:pt x="7486" y="271789"/>
                  </a:lnTo>
                  <a:lnTo>
                    <a:pt x="7730" y="271318"/>
                  </a:lnTo>
                  <a:lnTo>
                    <a:pt x="7959" y="270780"/>
                  </a:lnTo>
                  <a:lnTo>
                    <a:pt x="8189" y="270208"/>
                  </a:lnTo>
                  <a:lnTo>
                    <a:pt x="8403" y="269602"/>
                  </a:lnTo>
                  <a:lnTo>
                    <a:pt x="8617" y="268963"/>
                  </a:lnTo>
                  <a:lnTo>
                    <a:pt x="8824" y="268256"/>
                  </a:lnTo>
                  <a:lnTo>
                    <a:pt x="9016" y="267516"/>
                  </a:lnTo>
                  <a:lnTo>
                    <a:pt x="9208" y="266743"/>
                  </a:lnTo>
                  <a:lnTo>
                    <a:pt x="9386" y="265935"/>
                  </a:lnTo>
                  <a:lnTo>
                    <a:pt x="9556" y="265094"/>
                  </a:lnTo>
                  <a:lnTo>
                    <a:pt x="9711" y="264220"/>
                  </a:lnTo>
                  <a:lnTo>
                    <a:pt x="9866" y="263311"/>
                  </a:lnTo>
                  <a:lnTo>
                    <a:pt x="10007" y="262336"/>
                  </a:lnTo>
                  <a:lnTo>
                    <a:pt x="10140" y="261360"/>
                  </a:lnTo>
                  <a:lnTo>
                    <a:pt x="10258" y="260384"/>
                  </a:lnTo>
                  <a:lnTo>
                    <a:pt x="10361" y="259341"/>
                  </a:lnTo>
                  <a:lnTo>
                    <a:pt x="10465" y="258265"/>
                  </a:lnTo>
                  <a:lnTo>
                    <a:pt x="10546" y="257188"/>
                  </a:lnTo>
                  <a:lnTo>
                    <a:pt x="10620" y="256078"/>
                  </a:lnTo>
                  <a:lnTo>
                    <a:pt x="10679" y="254968"/>
                  </a:lnTo>
                  <a:lnTo>
                    <a:pt x="10731" y="253824"/>
                  </a:lnTo>
                  <a:lnTo>
                    <a:pt x="10760" y="252647"/>
                  </a:lnTo>
                  <a:lnTo>
                    <a:pt x="10783" y="251469"/>
                  </a:lnTo>
                  <a:lnTo>
                    <a:pt x="10790" y="250258"/>
                  </a:lnTo>
                  <a:lnTo>
                    <a:pt x="10783" y="249081"/>
                  </a:lnTo>
                  <a:lnTo>
                    <a:pt x="10760" y="247903"/>
                  </a:lnTo>
                  <a:lnTo>
                    <a:pt x="10731" y="246726"/>
                  </a:lnTo>
                  <a:lnTo>
                    <a:pt x="10679" y="245582"/>
                  </a:lnTo>
                  <a:lnTo>
                    <a:pt x="10620" y="244438"/>
                  </a:lnTo>
                  <a:lnTo>
                    <a:pt x="10546" y="243328"/>
                  </a:lnTo>
                  <a:lnTo>
                    <a:pt x="10465" y="242252"/>
                  </a:lnTo>
                  <a:lnTo>
                    <a:pt x="10361" y="241209"/>
                  </a:lnTo>
                  <a:lnTo>
                    <a:pt x="10258" y="240166"/>
                  </a:lnTo>
                  <a:lnTo>
                    <a:pt x="10140" y="239157"/>
                  </a:lnTo>
                  <a:lnTo>
                    <a:pt x="10007" y="238181"/>
                  </a:lnTo>
                  <a:lnTo>
                    <a:pt x="9866" y="237239"/>
                  </a:lnTo>
                  <a:lnTo>
                    <a:pt x="9711" y="236331"/>
                  </a:lnTo>
                  <a:lnTo>
                    <a:pt x="9556" y="235422"/>
                  </a:lnTo>
                  <a:lnTo>
                    <a:pt x="9386" y="234581"/>
                  </a:lnTo>
                  <a:lnTo>
                    <a:pt x="9208" y="233774"/>
                  </a:lnTo>
                  <a:lnTo>
                    <a:pt x="9016" y="233000"/>
                  </a:lnTo>
                  <a:lnTo>
                    <a:pt x="8824" y="232260"/>
                  </a:lnTo>
                  <a:lnTo>
                    <a:pt x="8617" y="231587"/>
                  </a:lnTo>
                  <a:lnTo>
                    <a:pt x="8403" y="230915"/>
                  </a:lnTo>
                  <a:lnTo>
                    <a:pt x="8189" y="230309"/>
                  </a:lnTo>
                  <a:lnTo>
                    <a:pt x="7959" y="229771"/>
                  </a:lnTo>
                  <a:lnTo>
                    <a:pt x="7730" y="229232"/>
                  </a:lnTo>
                  <a:lnTo>
                    <a:pt x="7486" y="228761"/>
                  </a:lnTo>
                  <a:lnTo>
                    <a:pt x="7243" y="228358"/>
                  </a:lnTo>
                  <a:lnTo>
                    <a:pt x="6991" y="227988"/>
                  </a:lnTo>
                  <a:lnTo>
                    <a:pt x="6740" y="227651"/>
                  </a:lnTo>
                  <a:lnTo>
                    <a:pt x="6474" y="227416"/>
                  </a:lnTo>
                  <a:lnTo>
                    <a:pt x="6215" y="227214"/>
                  </a:lnTo>
                  <a:lnTo>
                    <a:pt x="5942" y="227046"/>
                  </a:lnTo>
                  <a:lnTo>
                    <a:pt x="5668" y="226945"/>
                  </a:lnTo>
                  <a:close/>
                  <a:moveTo>
                    <a:pt x="5114" y="340384"/>
                  </a:moveTo>
                  <a:lnTo>
                    <a:pt x="4833" y="340485"/>
                  </a:lnTo>
                  <a:lnTo>
                    <a:pt x="4560" y="340653"/>
                  </a:lnTo>
                  <a:lnTo>
                    <a:pt x="4294" y="340855"/>
                  </a:lnTo>
                  <a:lnTo>
                    <a:pt x="4028" y="341124"/>
                  </a:lnTo>
                  <a:lnTo>
                    <a:pt x="3769" y="341426"/>
                  </a:lnTo>
                  <a:lnTo>
                    <a:pt x="3518" y="341797"/>
                  </a:lnTo>
                  <a:lnTo>
                    <a:pt x="3274" y="342200"/>
                  </a:lnTo>
                  <a:lnTo>
                    <a:pt x="3037" y="342671"/>
                  </a:lnTo>
                  <a:lnTo>
                    <a:pt x="2801" y="343209"/>
                  </a:lnTo>
                  <a:lnTo>
                    <a:pt x="2572" y="343748"/>
                  </a:lnTo>
                  <a:lnTo>
                    <a:pt x="2358" y="344387"/>
                  </a:lnTo>
                  <a:lnTo>
                    <a:pt x="2143" y="345026"/>
                  </a:lnTo>
                  <a:lnTo>
                    <a:pt x="1944" y="345733"/>
                  </a:lnTo>
                  <a:lnTo>
                    <a:pt x="1744" y="346439"/>
                  </a:lnTo>
                  <a:lnTo>
                    <a:pt x="1559" y="347213"/>
                  </a:lnTo>
                  <a:lnTo>
                    <a:pt x="1382" y="348054"/>
                  </a:lnTo>
                  <a:lnTo>
                    <a:pt x="1212" y="348895"/>
                  </a:lnTo>
                  <a:lnTo>
                    <a:pt x="1057" y="349770"/>
                  </a:lnTo>
                  <a:lnTo>
                    <a:pt x="909" y="350678"/>
                  </a:lnTo>
                  <a:lnTo>
                    <a:pt x="769" y="351620"/>
                  </a:lnTo>
                  <a:lnTo>
                    <a:pt x="636" y="352595"/>
                  </a:lnTo>
                  <a:lnTo>
                    <a:pt x="525" y="353605"/>
                  </a:lnTo>
                  <a:lnTo>
                    <a:pt x="414" y="354648"/>
                  </a:lnTo>
                  <a:lnTo>
                    <a:pt x="318" y="355724"/>
                  </a:lnTo>
                  <a:lnTo>
                    <a:pt x="237" y="356801"/>
                  </a:lnTo>
                  <a:lnTo>
                    <a:pt x="163" y="357911"/>
                  </a:lnTo>
                  <a:lnTo>
                    <a:pt x="103" y="359021"/>
                  </a:lnTo>
                  <a:lnTo>
                    <a:pt x="59" y="360165"/>
                  </a:lnTo>
                  <a:lnTo>
                    <a:pt x="22" y="361342"/>
                  </a:lnTo>
                  <a:lnTo>
                    <a:pt x="0" y="362520"/>
                  </a:lnTo>
                  <a:lnTo>
                    <a:pt x="0" y="363697"/>
                  </a:lnTo>
                  <a:lnTo>
                    <a:pt x="0" y="364908"/>
                  </a:lnTo>
                  <a:lnTo>
                    <a:pt x="22" y="366086"/>
                  </a:lnTo>
                  <a:lnTo>
                    <a:pt x="59" y="367263"/>
                  </a:lnTo>
                  <a:lnTo>
                    <a:pt x="103" y="368407"/>
                  </a:lnTo>
                  <a:lnTo>
                    <a:pt x="163" y="369517"/>
                  </a:lnTo>
                  <a:lnTo>
                    <a:pt x="237" y="370627"/>
                  </a:lnTo>
                  <a:lnTo>
                    <a:pt x="318" y="371704"/>
                  </a:lnTo>
                  <a:lnTo>
                    <a:pt x="414" y="372780"/>
                  </a:lnTo>
                  <a:lnTo>
                    <a:pt x="525" y="373823"/>
                  </a:lnTo>
                  <a:lnTo>
                    <a:pt x="636" y="374799"/>
                  </a:lnTo>
                  <a:lnTo>
                    <a:pt x="769" y="375808"/>
                  </a:lnTo>
                  <a:lnTo>
                    <a:pt x="909" y="376750"/>
                  </a:lnTo>
                  <a:lnTo>
                    <a:pt x="1057" y="377658"/>
                  </a:lnTo>
                  <a:lnTo>
                    <a:pt x="1212" y="378533"/>
                  </a:lnTo>
                  <a:lnTo>
                    <a:pt x="1382" y="379374"/>
                  </a:lnTo>
                  <a:lnTo>
                    <a:pt x="1559" y="380215"/>
                  </a:lnTo>
                  <a:lnTo>
                    <a:pt x="1744" y="380989"/>
                  </a:lnTo>
                  <a:lnTo>
                    <a:pt x="1944" y="381695"/>
                  </a:lnTo>
                  <a:lnTo>
                    <a:pt x="2143" y="382402"/>
                  </a:lnTo>
                  <a:lnTo>
                    <a:pt x="2358" y="383041"/>
                  </a:lnTo>
                  <a:lnTo>
                    <a:pt x="2572" y="383680"/>
                  </a:lnTo>
                  <a:lnTo>
                    <a:pt x="2801" y="384218"/>
                  </a:lnTo>
                  <a:lnTo>
                    <a:pt x="3037" y="384757"/>
                  </a:lnTo>
                  <a:lnTo>
                    <a:pt x="3274" y="385228"/>
                  </a:lnTo>
                  <a:lnTo>
                    <a:pt x="3518" y="385631"/>
                  </a:lnTo>
                  <a:lnTo>
                    <a:pt x="3769" y="386001"/>
                  </a:lnTo>
                  <a:lnTo>
                    <a:pt x="4028" y="386304"/>
                  </a:lnTo>
                  <a:lnTo>
                    <a:pt x="4294" y="386573"/>
                  </a:lnTo>
                  <a:lnTo>
                    <a:pt x="4560" y="386775"/>
                  </a:lnTo>
                  <a:lnTo>
                    <a:pt x="4833" y="386943"/>
                  </a:lnTo>
                  <a:lnTo>
                    <a:pt x="5114" y="387044"/>
                  </a:lnTo>
                  <a:lnTo>
                    <a:pt x="5668" y="387044"/>
                  </a:lnTo>
                  <a:lnTo>
                    <a:pt x="5942" y="386943"/>
                  </a:lnTo>
                  <a:lnTo>
                    <a:pt x="6215" y="386775"/>
                  </a:lnTo>
                  <a:lnTo>
                    <a:pt x="6474" y="386573"/>
                  </a:lnTo>
                  <a:lnTo>
                    <a:pt x="6740" y="386304"/>
                  </a:lnTo>
                  <a:lnTo>
                    <a:pt x="6991" y="386001"/>
                  </a:lnTo>
                  <a:lnTo>
                    <a:pt x="7243" y="385631"/>
                  </a:lnTo>
                  <a:lnTo>
                    <a:pt x="7486" y="385228"/>
                  </a:lnTo>
                  <a:lnTo>
                    <a:pt x="7730" y="384757"/>
                  </a:lnTo>
                  <a:lnTo>
                    <a:pt x="7959" y="384218"/>
                  </a:lnTo>
                  <a:lnTo>
                    <a:pt x="8189" y="383680"/>
                  </a:lnTo>
                  <a:lnTo>
                    <a:pt x="8403" y="383041"/>
                  </a:lnTo>
                  <a:lnTo>
                    <a:pt x="8617" y="382402"/>
                  </a:lnTo>
                  <a:lnTo>
                    <a:pt x="8824" y="381695"/>
                  </a:lnTo>
                  <a:lnTo>
                    <a:pt x="9016" y="380989"/>
                  </a:lnTo>
                  <a:lnTo>
                    <a:pt x="9208" y="380215"/>
                  </a:lnTo>
                  <a:lnTo>
                    <a:pt x="9386" y="379374"/>
                  </a:lnTo>
                  <a:lnTo>
                    <a:pt x="9556" y="378533"/>
                  </a:lnTo>
                  <a:lnTo>
                    <a:pt x="9711" y="377658"/>
                  </a:lnTo>
                  <a:lnTo>
                    <a:pt x="9866" y="376750"/>
                  </a:lnTo>
                  <a:lnTo>
                    <a:pt x="10007" y="375808"/>
                  </a:lnTo>
                  <a:lnTo>
                    <a:pt x="10140" y="374799"/>
                  </a:lnTo>
                  <a:lnTo>
                    <a:pt x="10258" y="373823"/>
                  </a:lnTo>
                  <a:lnTo>
                    <a:pt x="10361" y="372780"/>
                  </a:lnTo>
                  <a:lnTo>
                    <a:pt x="10465" y="371704"/>
                  </a:lnTo>
                  <a:lnTo>
                    <a:pt x="10546" y="370627"/>
                  </a:lnTo>
                  <a:lnTo>
                    <a:pt x="10620" y="369517"/>
                  </a:lnTo>
                  <a:lnTo>
                    <a:pt x="10679" y="368407"/>
                  </a:lnTo>
                  <a:lnTo>
                    <a:pt x="10731" y="367263"/>
                  </a:lnTo>
                  <a:lnTo>
                    <a:pt x="10760" y="366086"/>
                  </a:lnTo>
                  <a:lnTo>
                    <a:pt x="10783" y="364908"/>
                  </a:lnTo>
                  <a:lnTo>
                    <a:pt x="10790" y="363697"/>
                  </a:lnTo>
                  <a:lnTo>
                    <a:pt x="10783" y="362520"/>
                  </a:lnTo>
                  <a:lnTo>
                    <a:pt x="10760" y="361342"/>
                  </a:lnTo>
                  <a:lnTo>
                    <a:pt x="10731" y="360165"/>
                  </a:lnTo>
                  <a:lnTo>
                    <a:pt x="10679" y="359021"/>
                  </a:lnTo>
                  <a:lnTo>
                    <a:pt x="10620" y="357911"/>
                  </a:lnTo>
                  <a:lnTo>
                    <a:pt x="10546" y="356801"/>
                  </a:lnTo>
                  <a:lnTo>
                    <a:pt x="10465" y="355724"/>
                  </a:lnTo>
                  <a:lnTo>
                    <a:pt x="10361" y="354648"/>
                  </a:lnTo>
                  <a:lnTo>
                    <a:pt x="10258" y="353605"/>
                  </a:lnTo>
                  <a:lnTo>
                    <a:pt x="10140" y="352595"/>
                  </a:lnTo>
                  <a:lnTo>
                    <a:pt x="10007" y="351620"/>
                  </a:lnTo>
                  <a:lnTo>
                    <a:pt x="9866" y="350678"/>
                  </a:lnTo>
                  <a:lnTo>
                    <a:pt x="9711" y="349770"/>
                  </a:lnTo>
                  <a:lnTo>
                    <a:pt x="9556" y="348895"/>
                  </a:lnTo>
                  <a:lnTo>
                    <a:pt x="9386" y="348054"/>
                  </a:lnTo>
                  <a:lnTo>
                    <a:pt x="9208" y="347213"/>
                  </a:lnTo>
                  <a:lnTo>
                    <a:pt x="9016" y="346439"/>
                  </a:lnTo>
                  <a:lnTo>
                    <a:pt x="8824" y="345733"/>
                  </a:lnTo>
                  <a:lnTo>
                    <a:pt x="8617" y="345026"/>
                  </a:lnTo>
                  <a:lnTo>
                    <a:pt x="8403" y="344387"/>
                  </a:lnTo>
                  <a:lnTo>
                    <a:pt x="8189" y="343748"/>
                  </a:lnTo>
                  <a:lnTo>
                    <a:pt x="7959" y="343209"/>
                  </a:lnTo>
                  <a:lnTo>
                    <a:pt x="7730" y="342671"/>
                  </a:lnTo>
                  <a:lnTo>
                    <a:pt x="7486" y="342200"/>
                  </a:lnTo>
                  <a:lnTo>
                    <a:pt x="7243" y="341797"/>
                  </a:lnTo>
                  <a:lnTo>
                    <a:pt x="6991" y="341426"/>
                  </a:lnTo>
                  <a:lnTo>
                    <a:pt x="6740" y="341124"/>
                  </a:lnTo>
                  <a:lnTo>
                    <a:pt x="6474" y="340855"/>
                  </a:lnTo>
                  <a:lnTo>
                    <a:pt x="6215" y="340653"/>
                  </a:lnTo>
                  <a:lnTo>
                    <a:pt x="5942" y="340485"/>
                  </a:lnTo>
                  <a:lnTo>
                    <a:pt x="5668" y="340384"/>
                  </a:lnTo>
                  <a:close/>
                  <a:moveTo>
                    <a:pt x="5395" y="453822"/>
                  </a:moveTo>
                  <a:lnTo>
                    <a:pt x="5114" y="453856"/>
                  </a:lnTo>
                  <a:lnTo>
                    <a:pt x="4833" y="453957"/>
                  </a:lnTo>
                  <a:lnTo>
                    <a:pt x="4560" y="454092"/>
                  </a:lnTo>
                  <a:lnTo>
                    <a:pt x="4294" y="454293"/>
                  </a:lnTo>
                  <a:lnTo>
                    <a:pt x="4028" y="454562"/>
                  </a:lnTo>
                  <a:lnTo>
                    <a:pt x="3769" y="454865"/>
                  </a:lnTo>
                  <a:lnTo>
                    <a:pt x="3518" y="455235"/>
                  </a:lnTo>
                  <a:lnTo>
                    <a:pt x="3274" y="455639"/>
                  </a:lnTo>
                  <a:lnTo>
                    <a:pt x="3037" y="456110"/>
                  </a:lnTo>
                  <a:lnTo>
                    <a:pt x="2801" y="456615"/>
                  </a:lnTo>
                  <a:lnTo>
                    <a:pt x="2572" y="457153"/>
                  </a:lnTo>
                  <a:lnTo>
                    <a:pt x="2358" y="457758"/>
                  </a:lnTo>
                  <a:lnTo>
                    <a:pt x="2143" y="458398"/>
                  </a:lnTo>
                  <a:lnTo>
                    <a:pt x="1944" y="459104"/>
                  </a:lnTo>
                  <a:lnTo>
                    <a:pt x="1744" y="459811"/>
                  </a:lnTo>
                  <a:lnTo>
                    <a:pt x="1559" y="460584"/>
                  </a:lnTo>
                  <a:lnTo>
                    <a:pt x="1382" y="461392"/>
                  </a:lnTo>
                  <a:lnTo>
                    <a:pt x="1212" y="462233"/>
                  </a:lnTo>
                  <a:lnTo>
                    <a:pt x="1057" y="463141"/>
                  </a:lnTo>
                  <a:lnTo>
                    <a:pt x="909" y="464049"/>
                  </a:lnTo>
                  <a:lnTo>
                    <a:pt x="769" y="464991"/>
                  </a:lnTo>
                  <a:lnTo>
                    <a:pt x="636" y="465967"/>
                  </a:lnTo>
                  <a:lnTo>
                    <a:pt x="525" y="466976"/>
                  </a:lnTo>
                  <a:lnTo>
                    <a:pt x="414" y="468019"/>
                  </a:lnTo>
                  <a:lnTo>
                    <a:pt x="318" y="469062"/>
                  </a:lnTo>
                  <a:lnTo>
                    <a:pt x="237" y="470172"/>
                  </a:lnTo>
                  <a:lnTo>
                    <a:pt x="163" y="471282"/>
                  </a:lnTo>
                  <a:lnTo>
                    <a:pt x="103" y="472426"/>
                  </a:lnTo>
                  <a:lnTo>
                    <a:pt x="59" y="473570"/>
                  </a:lnTo>
                  <a:lnTo>
                    <a:pt x="22" y="474747"/>
                  </a:lnTo>
                  <a:lnTo>
                    <a:pt x="0" y="475958"/>
                  </a:lnTo>
                  <a:lnTo>
                    <a:pt x="0" y="477170"/>
                  </a:lnTo>
                  <a:lnTo>
                    <a:pt x="0" y="478381"/>
                  </a:lnTo>
                  <a:lnTo>
                    <a:pt x="22" y="479558"/>
                  </a:lnTo>
                  <a:lnTo>
                    <a:pt x="59" y="480702"/>
                  </a:lnTo>
                  <a:lnTo>
                    <a:pt x="103" y="481879"/>
                  </a:lnTo>
                  <a:lnTo>
                    <a:pt x="163" y="482989"/>
                  </a:lnTo>
                  <a:lnTo>
                    <a:pt x="237" y="484100"/>
                  </a:lnTo>
                  <a:lnTo>
                    <a:pt x="318" y="485176"/>
                  </a:lnTo>
                  <a:lnTo>
                    <a:pt x="414" y="486253"/>
                  </a:lnTo>
                  <a:lnTo>
                    <a:pt x="525" y="487262"/>
                  </a:lnTo>
                  <a:lnTo>
                    <a:pt x="636" y="488271"/>
                  </a:lnTo>
                  <a:lnTo>
                    <a:pt x="769" y="489247"/>
                  </a:lnTo>
                  <a:lnTo>
                    <a:pt x="909" y="490189"/>
                  </a:lnTo>
                  <a:lnTo>
                    <a:pt x="1057" y="491131"/>
                  </a:lnTo>
                  <a:lnTo>
                    <a:pt x="1212" y="492005"/>
                  </a:lnTo>
                  <a:lnTo>
                    <a:pt x="1382" y="492846"/>
                  </a:lnTo>
                  <a:lnTo>
                    <a:pt x="1559" y="493654"/>
                  </a:lnTo>
                  <a:lnTo>
                    <a:pt x="1744" y="494428"/>
                  </a:lnTo>
                  <a:lnTo>
                    <a:pt x="1944" y="495168"/>
                  </a:lnTo>
                  <a:lnTo>
                    <a:pt x="2143" y="495874"/>
                  </a:lnTo>
                  <a:lnTo>
                    <a:pt x="2358" y="496513"/>
                  </a:lnTo>
                  <a:lnTo>
                    <a:pt x="2572" y="497119"/>
                  </a:lnTo>
                  <a:lnTo>
                    <a:pt x="2801" y="497691"/>
                  </a:lnTo>
                  <a:lnTo>
                    <a:pt x="3037" y="498195"/>
                  </a:lnTo>
                  <a:lnTo>
                    <a:pt x="3274" y="498666"/>
                  </a:lnTo>
                  <a:lnTo>
                    <a:pt x="3518" y="499104"/>
                  </a:lnTo>
                  <a:lnTo>
                    <a:pt x="3769" y="499474"/>
                  </a:lnTo>
                  <a:lnTo>
                    <a:pt x="4028" y="499777"/>
                  </a:lnTo>
                  <a:lnTo>
                    <a:pt x="4294" y="500046"/>
                  </a:lnTo>
                  <a:lnTo>
                    <a:pt x="4560" y="500248"/>
                  </a:lnTo>
                  <a:lnTo>
                    <a:pt x="4833" y="500382"/>
                  </a:lnTo>
                  <a:lnTo>
                    <a:pt x="5114" y="500483"/>
                  </a:lnTo>
                  <a:lnTo>
                    <a:pt x="5395" y="500517"/>
                  </a:lnTo>
                  <a:lnTo>
                    <a:pt x="5668" y="500483"/>
                  </a:lnTo>
                  <a:lnTo>
                    <a:pt x="5942" y="500382"/>
                  </a:lnTo>
                  <a:lnTo>
                    <a:pt x="6215" y="500248"/>
                  </a:lnTo>
                  <a:lnTo>
                    <a:pt x="6474" y="500046"/>
                  </a:lnTo>
                  <a:lnTo>
                    <a:pt x="6740" y="499777"/>
                  </a:lnTo>
                  <a:lnTo>
                    <a:pt x="6991" y="499474"/>
                  </a:lnTo>
                  <a:lnTo>
                    <a:pt x="7243" y="499104"/>
                  </a:lnTo>
                  <a:lnTo>
                    <a:pt x="7486" y="498666"/>
                  </a:lnTo>
                  <a:lnTo>
                    <a:pt x="7730" y="498195"/>
                  </a:lnTo>
                  <a:lnTo>
                    <a:pt x="7959" y="497691"/>
                  </a:lnTo>
                  <a:lnTo>
                    <a:pt x="8189" y="497119"/>
                  </a:lnTo>
                  <a:lnTo>
                    <a:pt x="8403" y="496513"/>
                  </a:lnTo>
                  <a:lnTo>
                    <a:pt x="8617" y="495874"/>
                  </a:lnTo>
                  <a:lnTo>
                    <a:pt x="8824" y="495168"/>
                  </a:lnTo>
                  <a:lnTo>
                    <a:pt x="9016" y="494428"/>
                  </a:lnTo>
                  <a:lnTo>
                    <a:pt x="9208" y="493654"/>
                  </a:lnTo>
                  <a:lnTo>
                    <a:pt x="9386" y="492846"/>
                  </a:lnTo>
                  <a:lnTo>
                    <a:pt x="9556" y="492005"/>
                  </a:lnTo>
                  <a:lnTo>
                    <a:pt x="9711" y="491131"/>
                  </a:lnTo>
                  <a:lnTo>
                    <a:pt x="9866" y="490189"/>
                  </a:lnTo>
                  <a:lnTo>
                    <a:pt x="10007" y="489247"/>
                  </a:lnTo>
                  <a:lnTo>
                    <a:pt x="10140" y="488271"/>
                  </a:lnTo>
                  <a:lnTo>
                    <a:pt x="10258" y="487262"/>
                  </a:lnTo>
                  <a:lnTo>
                    <a:pt x="10361" y="486253"/>
                  </a:lnTo>
                  <a:lnTo>
                    <a:pt x="10465" y="485176"/>
                  </a:lnTo>
                  <a:lnTo>
                    <a:pt x="10546" y="484100"/>
                  </a:lnTo>
                  <a:lnTo>
                    <a:pt x="10620" y="482989"/>
                  </a:lnTo>
                  <a:lnTo>
                    <a:pt x="10679" y="481879"/>
                  </a:lnTo>
                  <a:lnTo>
                    <a:pt x="10731" y="480702"/>
                  </a:lnTo>
                  <a:lnTo>
                    <a:pt x="10760" y="479558"/>
                  </a:lnTo>
                  <a:lnTo>
                    <a:pt x="10783" y="478381"/>
                  </a:lnTo>
                  <a:lnTo>
                    <a:pt x="10790" y="477170"/>
                  </a:lnTo>
                  <a:lnTo>
                    <a:pt x="10783" y="475958"/>
                  </a:lnTo>
                  <a:lnTo>
                    <a:pt x="10760" y="474747"/>
                  </a:lnTo>
                  <a:lnTo>
                    <a:pt x="10731" y="473570"/>
                  </a:lnTo>
                  <a:lnTo>
                    <a:pt x="10679" y="472426"/>
                  </a:lnTo>
                  <a:lnTo>
                    <a:pt x="10620" y="471282"/>
                  </a:lnTo>
                  <a:lnTo>
                    <a:pt x="10546" y="470172"/>
                  </a:lnTo>
                  <a:lnTo>
                    <a:pt x="10465" y="469062"/>
                  </a:lnTo>
                  <a:lnTo>
                    <a:pt x="10361" y="468019"/>
                  </a:lnTo>
                  <a:lnTo>
                    <a:pt x="10258" y="466976"/>
                  </a:lnTo>
                  <a:lnTo>
                    <a:pt x="10140" y="465967"/>
                  </a:lnTo>
                  <a:lnTo>
                    <a:pt x="10007" y="464991"/>
                  </a:lnTo>
                  <a:lnTo>
                    <a:pt x="9866" y="464049"/>
                  </a:lnTo>
                  <a:lnTo>
                    <a:pt x="9711" y="463141"/>
                  </a:lnTo>
                  <a:lnTo>
                    <a:pt x="9556" y="462233"/>
                  </a:lnTo>
                  <a:lnTo>
                    <a:pt x="9386" y="461392"/>
                  </a:lnTo>
                  <a:lnTo>
                    <a:pt x="9208" y="460584"/>
                  </a:lnTo>
                  <a:lnTo>
                    <a:pt x="9016" y="459811"/>
                  </a:lnTo>
                  <a:lnTo>
                    <a:pt x="8824" y="459104"/>
                  </a:lnTo>
                  <a:lnTo>
                    <a:pt x="8617" y="458398"/>
                  </a:lnTo>
                  <a:lnTo>
                    <a:pt x="8403" y="457758"/>
                  </a:lnTo>
                  <a:lnTo>
                    <a:pt x="8189" y="457153"/>
                  </a:lnTo>
                  <a:lnTo>
                    <a:pt x="7959" y="456615"/>
                  </a:lnTo>
                  <a:lnTo>
                    <a:pt x="7730" y="456110"/>
                  </a:lnTo>
                  <a:lnTo>
                    <a:pt x="7486" y="455639"/>
                  </a:lnTo>
                  <a:lnTo>
                    <a:pt x="7243" y="455235"/>
                  </a:lnTo>
                  <a:lnTo>
                    <a:pt x="6991" y="454865"/>
                  </a:lnTo>
                  <a:lnTo>
                    <a:pt x="6740" y="454562"/>
                  </a:lnTo>
                  <a:lnTo>
                    <a:pt x="6474" y="454293"/>
                  </a:lnTo>
                  <a:lnTo>
                    <a:pt x="6215" y="454092"/>
                  </a:lnTo>
                  <a:lnTo>
                    <a:pt x="5942" y="453957"/>
                  </a:lnTo>
                  <a:lnTo>
                    <a:pt x="5668" y="453856"/>
                  </a:lnTo>
                  <a:lnTo>
                    <a:pt x="5395" y="453822"/>
                  </a:lnTo>
                  <a:close/>
                  <a:moveTo>
                    <a:pt x="5114" y="567059"/>
                  </a:moveTo>
                  <a:lnTo>
                    <a:pt x="4833" y="567160"/>
                  </a:lnTo>
                  <a:lnTo>
                    <a:pt x="4560" y="567328"/>
                  </a:lnTo>
                  <a:lnTo>
                    <a:pt x="4294" y="567530"/>
                  </a:lnTo>
                  <a:lnTo>
                    <a:pt x="4028" y="567766"/>
                  </a:lnTo>
                  <a:lnTo>
                    <a:pt x="3769" y="568102"/>
                  </a:lnTo>
                  <a:lnTo>
                    <a:pt x="3518" y="568472"/>
                  </a:lnTo>
                  <a:lnTo>
                    <a:pt x="3274" y="568876"/>
                  </a:lnTo>
                  <a:lnTo>
                    <a:pt x="3037" y="569347"/>
                  </a:lnTo>
                  <a:lnTo>
                    <a:pt x="2801" y="569885"/>
                  </a:lnTo>
                  <a:lnTo>
                    <a:pt x="2572" y="570423"/>
                  </a:lnTo>
                  <a:lnTo>
                    <a:pt x="2358" y="571029"/>
                  </a:lnTo>
                  <a:lnTo>
                    <a:pt x="2143" y="571702"/>
                  </a:lnTo>
                  <a:lnTo>
                    <a:pt x="1944" y="572408"/>
                  </a:lnTo>
                  <a:lnTo>
                    <a:pt x="1744" y="573115"/>
                  </a:lnTo>
                  <a:lnTo>
                    <a:pt x="1559" y="573889"/>
                  </a:lnTo>
                  <a:lnTo>
                    <a:pt x="1382" y="574730"/>
                  </a:lnTo>
                  <a:lnTo>
                    <a:pt x="1212" y="575571"/>
                  </a:lnTo>
                  <a:lnTo>
                    <a:pt x="1057" y="576445"/>
                  </a:lnTo>
                  <a:lnTo>
                    <a:pt x="909" y="577354"/>
                  </a:lnTo>
                  <a:lnTo>
                    <a:pt x="769" y="578296"/>
                  </a:lnTo>
                  <a:lnTo>
                    <a:pt x="636" y="579271"/>
                  </a:lnTo>
                  <a:lnTo>
                    <a:pt x="525" y="580280"/>
                  </a:lnTo>
                  <a:lnTo>
                    <a:pt x="414" y="581323"/>
                  </a:lnTo>
                  <a:lnTo>
                    <a:pt x="318" y="582400"/>
                  </a:lnTo>
                  <a:lnTo>
                    <a:pt x="237" y="583476"/>
                  </a:lnTo>
                  <a:lnTo>
                    <a:pt x="163" y="584586"/>
                  </a:lnTo>
                  <a:lnTo>
                    <a:pt x="103" y="585697"/>
                  </a:lnTo>
                  <a:lnTo>
                    <a:pt x="59" y="586840"/>
                  </a:lnTo>
                  <a:lnTo>
                    <a:pt x="22" y="588018"/>
                  </a:lnTo>
                  <a:lnTo>
                    <a:pt x="0" y="589195"/>
                  </a:lnTo>
                  <a:lnTo>
                    <a:pt x="0" y="590373"/>
                  </a:lnTo>
                  <a:lnTo>
                    <a:pt x="0" y="591618"/>
                  </a:lnTo>
                  <a:lnTo>
                    <a:pt x="22" y="592795"/>
                  </a:lnTo>
                  <a:lnTo>
                    <a:pt x="59" y="593972"/>
                  </a:lnTo>
                  <a:lnTo>
                    <a:pt x="103" y="595150"/>
                  </a:lnTo>
                  <a:lnTo>
                    <a:pt x="163" y="596294"/>
                  </a:lnTo>
                  <a:lnTo>
                    <a:pt x="237" y="597404"/>
                  </a:lnTo>
                  <a:lnTo>
                    <a:pt x="318" y="598480"/>
                  </a:lnTo>
                  <a:lnTo>
                    <a:pt x="414" y="599557"/>
                  </a:lnTo>
                  <a:lnTo>
                    <a:pt x="525" y="600600"/>
                  </a:lnTo>
                  <a:lnTo>
                    <a:pt x="636" y="601609"/>
                  </a:lnTo>
                  <a:lnTo>
                    <a:pt x="769" y="602585"/>
                  </a:lnTo>
                  <a:lnTo>
                    <a:pt x="909" y="603527"/>
                  </a:lnTo>
                  <a:lnTo>
                    <a:pt x="1057" y="604435"/>
                  </a:lnTo>
                  <a:lnTo>
                    <a:pt x="1212" y="605310"/>
                  </a:lnTo>
                  <a:lnTo>
                    <a:pt x="1382" y="606151"/>
                  </a:lnTo>
                  <a:lnTo>
                    <a:pt x="1559" y="606958"/>
                  </a:lnTo>
                  <a:lnTo>
                    <a:pt x="1744" y="607732"/>
                  </a:lnTo>
                  <a:lnTo>
                    <a:pt x="1944" y="608472"/>
                  </a:lnTo>
                  <a:lnTo>
                    <a:pt x="2143" y="609145"/>
                  </a:lnTo>
                  <a:lnTo>
                    <a:pt x="2358" y="609784"/>
                  </a:lnTo>
                  <a:lnTo>
                    <a:pt x="2572" y="610389"/>
                  </a:lnTo>
                  <a:lnTo>
                    <a:pt x="2801" y="610961"/>
                  </a:lnTo>
                  <a:lnTo>
                    <a:pt x="3037" y="611466"/>
                  </a:lnTo>
                  <a:lnTo>
                    <a:pt x="3274" y="611937"/>
                  </a:lnTo>
                  <a:lnTo>
                    <a:pt x="3518" y="612341"/>
                  </a:lnTo>
                  <a:lnTo>
                    <a:pt x="3769" y="612711"/>
                  </a:lnTo>
                  <a:lnTo>
                    <a:pt x="4028" y="613013"/>
                  </a:lnTo>
                  <a:lnTo>
                    <a:pt x="4294" y="613249"/>
                  </a:lnTo>
                  <a:lnTo>
                    <a:pt x="4560" y="613451"/>
                  </a:lnTo>
                  <a:lnTo>
                    <a:pt x="4833" y="613619"/>
                  </a:lnTo>
                  <a:lnTo>
                    <a:pt x="5114" y="613686"/>
                  </a:lnTo>
                  <a:lnTo>
                    <a:pt x="5395" y="613720"/>
                  </a:lnTo>
                  <a:lnTo>
                    <a:pt x="5668" y="613686"/>
                  </a:lnTo>
                  <a:lnTo>
                    <a:pt x="5942" y="613619"/>
                  </a:lnTo>
                  <a:lnTo>
                    <a:pt x="6215" y="613451"/>
                  </a:lnTo>
                  <a:lnTo>
                    <a:pt x="6474" y="613249"/>
                  </a:lnTo>
                  <a:lnTo>
                    <a:pt x="6740" y="613013"/>
                  </a:lnTo>
                  <a:lnTo>
                    <a:pt x="6991" y="612711"/>
                  </a:lnTo>
                  <a:lnTo>
                    <a:pt x="7243" y="612341"/>
                  </a:lnTo>
                  <a:lnTo>
                    <a:pt x="7486" y="611937"/>
                  </a:lnTo>
                  <a:lnTo>
                    <a:pt x="7730" y="611466"/>
                  </a:lnTo>
                  <a:lnTo>
                    <a:pt x="7959" y="610961"/>
                  </a:lnTo>
                  <a:lnTo>
                    <a:pt x="8189" y="610389"/>
                  </a:lnTo>
                  <a:lnTo>
                    <a:pt x="8403" y="609784"/>
                  </a:lnTo>
                  <a:lnTo>
                    <a:pt x="8617" y="609145"/>
                  </a:lnTo>
                  <a:lnTo>
                    <a:pt x="8824" y="608472"/>
                  </a:lnTo>
                  <a:lnTo>
                    <a:pt x="9016" y="607732"/>
                  </a:lnTo>
                  <a:lnTo>
                    <a:pt x="9208" y="606958"/>
                  </a:lnTo>
                  <a:lnTo>
                    <a:pt x="9386" y="606151"/>
                  </a:lnTo>
                  <a:lnTo>
                    <a:pt x="9556" y="605310"/>
                  </a:lnTo>
                  <a:lnTo>
                    <a:pt x="9711" y="604435"/>
                  </a:lnTo>
                  <a:lnTo>
                    <a:pt x="9866" y="603527"/>
                  </a:lnTo>
                  <a:lnTo>
                    <a:pt x="10007" y="602585"/>
                  </a:lnTo>
                  <a:lnTo>
                    <a:pt x="10140" y="601609"/>
                  </a:lnTo>
                  <a:lnTo>
                    <a:pt x="10258" y="600600"/>
                  </a:lnTo>
                  <a:lnTo>
                    <a:pt x="10361" y="599557"/>
                  </a:lnTo>
                  <a:lnTo>
                    <a:pt x="10465" y="598480"/>
                  </a:lnTo>
                  <a:lnTo>
                    <a:pt x="10546" y="597404"/>
                  </a:lnTo>
                  <a:lnTo>
                    <a:pt x="10620" y="596294"/>
                  </a:lnTo>
                  <a:lnTo>
                    <a:pt x="10679" y="595150"/>
                  </a:lnTo>
                  <a:lnTo>
                    <a:pt x="10731" y="593972"/>
                  </a:lnTo>
                  <a:lnTo>
                    <a:pt x="10760" y="592795"/>
                  </a:lnTo>
                  <a:lnTo>
                    <a:pt x="10783" y="591618"/>
                  </a:lnTo>
                  <a:lnTo>
                    <a:pt x="10790" y="590373"/>
                  </a:lnTo>
                  <a:lnTo>
                    <a:pt x="10783" y="589195"/>
                  </a:lnTo>
                  <a:lnTo>
                    <a:pt x="10760" y="588018"/>
                  </a:lnTo>
                  <a:lnTo>
                    <a:pt x="10731" y="586840"/>
                  </a:lnTo>
                  <a:lnTo>
                    <a:pt x="10679" y="585697"/>
                  </a:lnTo>
                  <a:lnTo>
                    <a:pt x="10620" y="584586"/>
                  </a:lnTo>
                  <a:lnTo>
                    <a:pt x="10546" y="583476"/>
                  </a:lnTo>
                  <a:lnTo>
                    <a:pt x="10465" y="582400"/>
                  </a:lnTo>
                  <a:lnTo>
                    <a:pt x="10361" y="581323"/>
                  </a:lnTo>
                  <a:lnTo>
                    <a:pt x="10258" y="580280"/>
                  </a:lnTo>
                  <a:lnTo>
                    <a:pt x="10140" y="579271"/>
                  </a:lnTo>
                  <a:lnTo>
                    <a:pt x="10007" y="578296"/>
                  </a:lnTo>
                  <a:lnTo>
                    <a:pt x="9866" y="577354"/>
                  </a:lnTo>
                  <a:lnTo>
                    <a:pt x="9711" y="576445"/>
                  </a:lnTo>
                  <a:lnTo>
                    <a:pt x="9556" y="575571"/>
                  </a:lnTo>
                  <a:lnTo>
                    <a:pt x="9386" y="574730"/>
                  </a:lnTo>
                  <a:lnTo>
                    <a:pt x="9208" y="573889"/>
                  </a:lnTo>
                  <a:lnTo>
                    <a:pt x="9016" y="573115"/>
                  </a:lnTo>
                  <a:lnTo>
                    <a:pt x="8824" y="572408"/>
                  </a:lnTo>
                  <a:lnTo>
                    <a:pt x="8617" y="571702"/>
                  </a:lnTo>
                  <a:lnTo>
                    <a:pt x="8403" y="571029"/>
                  </a:lnTo>
                  <a:lnTo>
                    <a:pt x="8189" y="570423"/>
                  </a:lnTo>
                  <a:lnTo>
                    <a:pt x="7959" y="569885"/>
                  </a:lnTo>
                  <a:lnTo>
                    <a:pt x="7730" y="569347"/>
                  </a:lnTo>
                  <a:lnTo>
                    <a:pt x="7486" y="568876"/>
                  </a:lnTo>
                  <a:lnTo>
                    <a:pt x="7243" y="568472"/>
                  </a:lnTo>
                  <a:lnTo>
                    <a:pt x="6991" y="568102"/>
                  </a:lnTo>
                  <a:lnTo>
                    <a:pt x="6740" y="567766"/>
                  </a:lnTo>
                  <a:lnTo>
                    <a:pt x="6474" y="567530"/>
                  </a:lnTo>
                  <a:lnTo>
                    <a:pt x="6215" y="567328"/>
                  </a:lnTo>
                  <a:lnTo>
                    <a:pt x="5942" y="567160"/>
                  </a:lnTo>
                  <a:lnTo>
                    <a:pt x="5668"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2"/>
            <p:cNvSpPr/>
            <p:nvPr/>
          </p:nvSpPr>
          <p:spPr>
            <a:xfrm>
              <a:off x="10537933" y="1504158"/>
              <a:ext cx="55637" cy="742601"/>
            </a:xfrm>
            <a:custGeom>
              <a:avLst/>
              <a:gdLst/>
              <a:ahLst/>
              <a:cxnLst/>
              <a:rect l="l" t="t" r="r" b="b"/>
              <a:pathLst>
                <a:path w="10798" h="613720" extrusionOk="0">
                  <a:moveTo>
                    <a:pt x="5403" y="0"/>
                  </a:moveTo>
                  <a:lnTo>
                    <a:pt x="5122" y="34"/>
                  </a:lnTo>
                  <a:lnTo>
                    <a:pt x="4848" y="135"/>
                  </a:lnTo>
                  <a:lnTo>
                    <a:pt x="4582" y="269"/>
                  </a:lnTo>
                  <a:lnTo>
                    <a:pt x="4316" y="471"/>
                  </a:lnTo>
                  <a:lnTo>
                    <a:pt x="4050" y="740"/>
                  </a:lnTo>
                  <a:lnTo>
                    <a:pt x="3799" y="1043"/>
                  </a:lnTo>
                  <a:lnTo>
                    <a:pt x="3548" y="1413"/>
                  </a:lnTo>
                  <a:lnTo>
                    <a:pt x="3304" y="1850"/>
                  </a:lnTo>
                  <a:lnTo>
                    <a:pt x="3060" y="2321"/>
                  </a:lnTo>
                  <a:lnTo>
                    <a:pt x="2831" y="2826"/>
                  </a:lnTo>
                  <a:lnTo>
                    <a:pt x="2602" y="3398"/>
                  </a:lnTo>
                  <a:lnTo>
                    <a:pt x="2387" y="4003"/>
                  </a:lnTo>
                  <a:lnTo>
                    <a:pt x="2173" y="4643"/>
                  </a:lnTo>
                  <a:lnTo>
                    <a:pt x="1966" y="5349"/>
                  </a:lnTo>
                  <a:lnTo>
                    <a:pt x="1774" y="6089"/>
                  </a:lnTo>
                  <a:lnTo>
                    <a:pt x="1589" y="6863"/>
                  </a:lnTo>
                  <a:lnTo>
                    <a:pt x="1404" y="7670"/>
                  </a:lnTo>
                  <a:lnTo>
                    <a:pt x="1234" y="8511"/>
                  </a:lnTo>
                  <a:lnTo>
                    <a:pt x="1079" y="9420"/>
                  </a:lnTo>
                  <a:lnTo>
                    <a:pt x="924" y="10328"/>
                  </a:lnTo>
                  <a:lnTo>
                    <a:pt x="784" y="11270"/>
                  </a:lnTo>
                  <a:lnTo>
                    <a:pt x="658" y="12245"/>
                  </a:lnTo>
                  <a:lnTo>
                    <a:pt x="532" y="13255"/>
                  </a:lnTo>
                  <a:lnTo>
                    <a:pt x="429" y="14298"/>
                  </a:lnTo>
                  <a:lnTo>
                    <a:pt x="333" y="15340"/>
                  </a:lnTo>
                  <a:lnTo>
                    <a:pt x="244" y="16417"/>
                  </a:lnTo>
                  <a:lnTo>
                    <a:pt x="170" y="17527"/>
                  </a:lnTo>
                  <a:lnTo>
                    <a:pt x="111" y="18671"/>
                  </a:lnTo>
                  <a:lnTo>
                    <a:pt x="67" y="19815"/>
                  </a:lnTo>
                  <a:lnTo>
                    <a:pt x="30" y="20959"/>
                  </a:lnTo>
                  <a:lnTo>
                    <a:pt x="8" y="22136"/>
                  </a:lnTo>
                  <a:lnTo>
                    <a:pt x="0" y="23347"/>
                  </a:lnTo>
                  <a:lnTo>
                    <a:pt x="8" y="24558"/>
                  </a:lnTo>
                  <a:lnTo>
                    <a:pt x="30" y="25769"/>
                  </a:lnTo>
                  <a:lnTo>
                    <a:pt x="67" y="26947"/>
                  </a:lnTo>
                  <a:lnTo>
                    <a:pt x="111" y="28091"/>
                  </a:lnTo>
                  <a:lnTo>
                    <a:pt x="170" y="29234"/>
                  </a:lnTo>
                  <a:lnTo>
                    <a:pt x="244" y="30345"/>
                  </a:lnTo>
                  <a:lnTo>
                    <a:pt x="333" y="31455"/>
                  </a:lnTo>
                  <a:lnTo>
                    <a:pt x="429" y="32531"/>
                  </a:lnTo>
                  <a:lnTo>
                    <a:pt x="532" y="33540"/>
                  </a:lnTo>
                  <a:lnTo>
                    <a:pt x="658" y="34550"/>
                  </a:lnTo>
                  <a:lnTo>
                    <a:pt x="784" y="35525"/>
                  </a:lnTo>
                  <a:lnTo>
                    <a:pt x="924" y="36501"/>
                  </a:lnTo>
                  <a:lnTo>
                    <a:pt x="1079" y="37409"/>
                  </a:lnTo>
                  <a:lnTo>
                    <a:pt x="1234" y="38284"/>
                  </a:lnTo>
                  <a:lnTo>
                    <a:pt x="1404" y="39125"/>
                  </a:lnTo>
                  <a:lnTo>
                    <a:pt x="1589" y="39932"/>
                  </a:lnTo>
                  <a:lnTo>
                    <a:pt x="1774" y="40706"/>
                  </a:lnTo>
                  <a:lnTo>
                    <a:pt x="1966" y="41413"/>
                  </a:lnTo>
                  <a:lnTo>
                    <a:pt x="2173" y="42119"/>
                  </a:lnTo>
                  <a:lnTo>
                    <a:pt x="2387" y="42758"/>
                  </a:lnTo>
                  <a:lnTo>
                    <a:pt x="2602" y="43364"/>
                  </a:lnTo>
                  <a:lnTo>
                    <a:pt x="2831" y="43902"/>
                  </a:lnTo>
                  <a:lnTo>
                    <a:pt x="3060" y="44407"/>
                  </a:lnTo>
                  <a:lnTo>
                    <a:pt x="3304" y="44878"/>
                  </a:lnTo>
                  <a:lnTo>
                    <a:pt x="3548" y="45281"/>
                  </a:lnTo>
                  <a:lnTo>
                    <a:pt x="3799" y="45651"/>
                  </a:lnTo>
                  <a:lnTo>
                    <a:pt x="4050" y="45954"/>
                  </a:lnTo>
                  <a:lnTo>
                    <a:pt x="4316" y="46223"/>
                  </a:lnTo>
                  <a:lnTo>
                    <a:pt x="4582" y="46425"/>
                  </a:lnTo>
                  <a:lnTo>
                    <a:pt x="4848" y="46560"/>
                  </a:lnTo>
                  <a:lnTo>
                    <a:pt x="5122" y="46661"/>
                  </a:lnTo>
                  <a:lnTo>
                    <a:pt x="5403" y="46694"/>
                  </a:lnTo>
                  <a:lnTo>
                    <a:pt x="5676" y="46661"/>
                  </a:lnTo>
                  <a:lnTo>
                    <a:pt x="5950" y="46560"/>
                  </a:lnTo>
                  <a:lnTo>
                    <a:pt x="6216" y="46425"/>
                  </a:lnTo>
                  <a:lnTo>
                    <a:pt x="6482" y="46223"/>
                  </a:lnTo>
                  <a:lnTo>
                    <a:pt x="6740" y="45954"/>
                  </a:lnTo>
                  <a:lnTo>
                    <a:pt x="6999" y="45651"/>
                  </a:lnTo>
                  <a:lnTo>
                    <a:pt x="7250" y="45281"/>
                  </a:lnTo>
                  <a:lnTo>
                    <a:pt x="7494" y="44878"/>
                  </a:lnTo>
                  <a:lnTo>
                    <a:pt x="7731" y="44407"/>
                  </a:lnTo>
                  <a:lnTo>
                    <a:pt x="7967" y="43902"/>
                  </a:lnTo>
                  <a:lnTo>
                    <a:pt x="8189" y="43364"/>
                  </a:lnTo>
                  <a:lnTo>
                    <a:pt x="8411" y="42758"/>
                  </a:lnTo>
                  <a:lnTo>
                    <a:pt x="8625" y="42119"/>
                  </a:lnTo>
                  <a:lnTo>
                    <a:pt x="8824" y="41413"/>
                  </a:lnTo>
                  <a:lnTo>
                    <a:pt x="9024" y="40706"/>
                  </a:lnTo>
                  <a:lnTo>
                    <a:pt x="9209" y="39932"/>
                  </a:lnTo>
                  <a:lnTo>
                    <a:pt x="9386" y="39125"/>
                  </a:lnTo>
                  <a:lnTo>
                    <a:pt x="9556" y="38284"/>
                  </a:lnTo>
                  <a:lnTo>
                    <a:pt x="9719" y="37409"/>
                  </a:lnTo>
                  <a:lnTo>
                    <a:pt x="9874" y="36501"/>
                  </a:lnTo>
                  <a:lnTo>
                    <a:pt x="10014" y="35525"/>
                  </a:lnTo>
                  <a:lnTo>
                    <a:pt x="10140" y="34550"/>
                  </a:lnTo>
                  <a:lnTo>
                    <a:pt x="10266" y="33540"/>
                  </a:lnTo>
                  <a:lnTo>
                    <a:pt x="10369" y="32531"/>
                  </a:lnTo>
                  <a:lnTo>
                    <a:pt x="10465" y="31455"/>
                  </a:lnTo>
                  <a:lnTo>
                    <a:pt x="10554" y="30345"/>
                  </a:lnTo>
                  <a:lnTo>
                    <a:pt x="10628" y="29234"/>
                  </a:lnTo>
                  <a:lnTo>
                    <a:pt x="10687" y="28091"/>
                  </a:lnTo>
                  <a:lnTo>
                    <a:pt x="10731" y="26947"/>
                  </a:lnTo>
                  <a:lnTo>
                    <a:pt x="10768" y="25769"/>
                  </a:lnTo>
                  <a:lnTo>
                    <a:pt x="10790" y="24558"/>
                  </a:lnTo>
                  <a:lnTo>
                    <a:pt x="10798" y="23347"/>
                  </a:lnTo>
                  <a:lnTo>
                    <a:pt x="10790" y="22136"/>
                  </a:lnTo>
                  <a:lnTo>
                    <a:pt x="10768" y="20959"/>
                  </a:lnTo>
                  <a:lnTo>
                    <a:pt x="10731" y="19815"/>
                  </a:lnTo>
                  <a:lnTo>
                    <a:pt x="10687" y="18671"/>
                  </a:lnTo>
                  <a:lnTo>
                    <a:pt x="10628" y="17527"/>
                  </a:lnTo>
                  <a:lnTo>
                    <a:pt x="10554" y="16417"/>
                  </a:lnTo>
                  <a:lnTo>
                    <a:pt x="10465" y="15340"/>
                  </a:lnTo>
                  <a:lnTo>
                    <a:pt x="10369" y="14298"/>
                  </a:lnTo>
                  <a:lnTo>
                    <a:pt x="10266" y="13255"/>
                  </a:lnTo>
                  <a:lnTo>
                    <a:pt x="10140" y="12245"/>
                  </a:lnTo>
                  <a:lnTo>
                    <a:pt x="10014" y="11270"/>
                  </a:lnTo>
                  <a:lnTo>
                    <a:pt x="9874" y="10328"/>
                  </a:lnTo>
                  <a:lnTo>
                    <a:pt x="9719" y="9420"/>
                  </a:lnTo>
                  <a:lnTo>
                    <a:pt x="9556" y="8511"/>
                  </a:lnTo>
                  <a:lnTo>
                    <a:pt x="9386" y="7670"/>
                  </a:lnTo>
                  <a:lnTo>
                    <a:pt x="9209" y="6863"/>
                  </a:lnTo>
                  <a:lnTo>
                    <a:pt x="9024" y="6089"/>
                  </a:lnTo>
                  <a:lnTo>
                    <a:pt x="8824" y="5349"/>
                  </a:lnTo>
                  <a:lnTo>
                    <a:pt x="8625" y="4643"/>
                  </a:lnTo>
                  <a:lnTo>
                    <a:pt x="8411" y="4003"/>
                  </a:lnTo>
                  <a:lnTo>
                    <a:pt x="8189" y="3398"/>
                  </a:lnTo>
                  <a:lnTo>
                    <a:pt x="7967" y="2826"/>
                  </a:lnTo>
                  <a:lnTo>
                    <a:pt x="7731" y="2321"/>
                  </a:lnTo>
                  <a:lnTo>
                    <a:pt x="7494" y="1850"/>
                  </a:lnTo>
                  <a:lnTo>
                    <a:pt x="7250" y="1413"/>
                  </a:lnTo>
                  <a:lnTo>
                    <a:pt x="6999" y="1043"/>
                  </a:lnTo>
                  <a:lnTo>
                    <a:pt x="6740" y="740"/>
                  </a:lnTo>
                  <a:lnTo>
                    <a:pt x="6482" y="471"/>
                  </a:lnTo>
                  <a:lnTo>
                    <a:pt x="6216" y="269"/>
                  </a:lnTo>
                  <a:lnTo>
                    <a:pt x="5950" y="135"/>
                  </a:lnTo>
                  <a:lnTo>
                    <a:pt x="5676" y="34"/>
                  </a:lnTo>
                  <a:lnTo>
                    <a:pt x="5403" y="0"/>
                  </a:lnTo>
                  <a:close/>
                  <a:moveTo>
                    <a:pt x="5403" y="113472"/>
                  </a:moveTo>
                  <a:lnTo>
                    <a:pt x="5122" y="113506"/>
                  </a:lnTo>
                  <a:lnTo>
                    <a:pt x="4848" y="113573"/>
                  </a:lnTo>
                  <a:lnTo>
                    <a:pt x="4582" y="113742"/>
                  </a:lnTo>
                  <a:lnTo>
                    <a:pt x="4316" y="113943"/>
                  </a:lnTo>
                  <a:lnTo>
                    <a:pt x="4050" y="114213"/>
                  </a:lnTo>
                  <a:lnTo>
                    <a:pt x="3799" y="114515"/>
                  </a:lnTo>
                  <a:lnTo>
                    <a:pt x="3548" y="114885"/>
                  </a:lnTo>
                  <a:lnTo>
                    <a:pt x="3304" y="115323"/>
                  </a:lnTo>
                  <a:lnTo>
                    <a:pt x="3060" y="115794"/>
                  </a:lnTo>
                  <a:lnTo>
                    <a:pt x="2831" y="116298"/>
                  </a:lnTo>
                  <a:lnTo>
                    <a:pt x="2602" y="116870"/>
                  </a:lnTo>
                  <a:lnTo>
                    <a:pt x="2387" y="117476"/>
                  </a:lnTo>
                  <a:lnTo>
                    <a:pt x="2173" y="118115"/>
                  </a:lnTo>
                  <a:lnTo>
                    <a:pt x="1966" y="118821"/>
                  </a:lnTo>
                  <a:lnTo>
                    <a:pt x="1774" y="119562"/>
                  </a:lnTo>
                  <a:lnTo>
                    <a:pt x="1589" y="120335"/>
                  </a:lnTo>
                  <a:lnTo>
                    <a:pt x="1404" y="121143"/>
                  </a:lnTo>
                  <a:lnTo>
                    <a:pt x="1234" y="121984"/>
                  </a:lnTo>
                  <a:lnTo>
                    <a:pt x="1079" y="122858"/>
                  </a:lnTo>
                  <a:lnTo>
                    <a:pt x="924" y="123800"/>
                  </a:lnTo>
                  <a:lnTo>
                    <a:pt x="784" y="124742"/>
                  </a:lnTo>
                  <a:lnTo>
                    <a:pt x="658" y="125718"/>
                  </a:lnTo>
                  <a:lnTo>
                    <a:pt x="532" y="126727"/>
                  </a:lnTo>
                  <a:lnTo>
                    <a:pt x="429" y="127736"/>
                  </a:lnTo>
                  <a:lnTo>
                    <a:pt x="333" y="128813"/>
                  </a:lnTo>
                  <a:lnTo>
                    <a:pt x="244" y="129889"/>
                  </a:lnTo>
                  <a:lnTo>
                    <a:pt x="170" y="131000"/>
                  </a:lnTo>
                  <a:lnTo>
                    <a:pt x="111" y="132110"/>
                  </a:lnTo>
                  <a:lnTo>
                    <a:pt x="67" y="133254"/>
                  </a:lnTo>
                  <a:lnTo>
                    <a:pt x="30" y="134431"/>
                  </a:lnTo>
                  <a:lnTo>
                    <a:pt x="8" y="135608"/>
                  </a:lnTo>
                  <a:lnTo>
                    <a:pt x="0" y="136820"/>
                  </a:lnTo>
                  <a:lnTo>
                    <a:pt x="8" y="137997"/>
                  </a:lnTo>
                  <a:lnTo>
                    <a:pt x="30" y="139174"/>
                  </a:lnTo>
                  <a:lnTo>
                    <a:pt x="67" y="140352"/>
                  </a:lnTo>
                  <a:lnTo>
                    <a:pt x="111" y="141496"/>
                  </a:lnTo>
                  <a:lnTo>
                    <a:pt x="170" y="142640"/>
                  </a:lnTo>
                  <a:lnTo>
                    <a:pt x="244" y="143716"/>
                  </a:lnTo>
                  <a:lnTo>
                    <a:pt x="333" y="144826"/>
                  </a:lnTo>
                  <a:lnTo>
                    <a:pt x="429" y="145869"/>
                  </a:lnTo>
                  <a:lnTo>
                    <a:pt x="532" y="146912"/>
                  </a:lnTo>
                  <a:lnTo>
                    <a:pt x="658" y="147921"/>
                  </a:lnTo>
                  <a:lnTo>
                    <a:pt x="784" y="148897"/>
                  </a:lnTo>
                  <a:lnTo>
                    <a:pt x="924" y="149839"/>
                  </a:lnTo>
                  <a:lnTo>
                    <a:pt x="1079" y="150747"/>
                  </a:lnTo>
                  <a:lnTo>
                    <a:pt x="1234" y="151622"/>
                  </a:lnTo>
                  <a:lnTo>
                    <a:pt x="1404" y="152496"/>
                  </a:lnTo>
                  <a:lnTo>
                    <a:pt x="1589" y="153304"/>
                  </a:lnTo>
                  <a:lnTo>
                    <a:pt x="1774" y="154078"/>
                  </a:lnTo>
                  <a:lnTo>
                    <a:pt x="1966" y="154818"/>
                  </a:lnTo>
                  <a:lnTo>
                    <a:pt x="2173" y="155491"/>
                  </a:lnTo>
                  <a:lnTo>
                    <a:pt x="2387" y="156163"/>
                  </a:lnTo>
                  <a:lnTo>
                    <a:pt x="2602" y="156769"/>
                  </a:lnTo>
                  <a:lnTo>
                    <a:pt x="2831" y="157341"/>
                  </a:lnTo>
                  <a:lnTo>
                    <a:pt x="3060" y="157845"/>
                  </a:lnTo>
                  <a:lnTo>
                    <a:pt x="3304" y="158316"/>
                  </a:lnTo>
                  <a:lnTo>
                    <a:pt x="3548" y="158720"/>
                  </a:lnTo>
                  <a:lnTo>
                    <a:pt x="3799" y="159090"/>
                  </a:lnTo>
                  <a:lnTo>
                    <a:pt x="4050" y="159427"/>
                  </a:lnTo>
                  <a:lnTo>
                    <a:pt x="4316" y="159696"/>
                  </a:lnTo>
                  <a:lnTo>
                    <a:pt x="4582" y="159898"/>
                  </a:lnTo>
                  <a:lnTo>
                    <a:pt x="4848" y="160032"/>
                  </a:lnTo>
                  <a:lnTo>
                    <a:pt x="5122" y="160133"/>
                  </a:lnTo>
                  <a:lnTo>
                    <a:pt x="5403"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7" y="157341"/>
                  </a:lnTo>
                  <a:lnTo>
                    <a:pt x="8189" y="156769"/>
                  </a:lnTo>
                  <a:lnTo>
                    <a:pt x="8411" y="156163"/>
                  </a:lnTo>
                  <a:lnTo>
                    <a:pt x="8625" y="155491"/>
                  </a:lnTo>
                  <a:lnTo>
                    <a:pt x="8824" y="154818"/>
                  </a:lnTo>
                  <a:lnTo>
                    <a:pt x="9024" y="154078"/>
                  </a:lnTo>
                  <a:lnTo>
                    <a:pt x="9209" y="153304"/>
                  </a:lnTo>
                  <a:lnTo>
                    <a:pt x="9386" y="152496"/>
                  </a:lnTo>
                  <a:lnTo>
                    <a:pt x="9556" y="151622"/>
                  </a:lnTo>
                  <a:lnTo>
                    <a:pt x="9719" y="150747"/>
                  </a:lnTo>
                  <a:lnTo>
                    <a:pt x="9874" y="149839"/>
                  </a:lnTo>
                  <a:lnTo>
                    <a:pt x="10014" y="148897"/>
                  </a:lnTo>
                  <a:lnTo>
                    <a:pt x="10140" y="147921"/>
                  </a:lnTo>
                  <a:lnTo>
                    <a:pt x="10266" y="146912"/>
                  </a:lnTo>
                  <a:lnTo>
                    <a:pt x="10369" y="145869"/>
                  </a:lnTo>
                  <a:lnTo>
                    <a:pt x="10465" y="144826"/>
                  </a:lnTo>
                  <a:lnTo>
                    <a:pt x="10554" y="143716"/>
                  </a:lnTo>
                  <a:lnTo>
                    <a:pt x="10628" y="142640"/>
                  </a:lnTo>
                  <a:lnTo>
                    <a:pt x="10687" y="141496"/>
                  </a:lnTo>
                  <a:lnTo>
                    <a:pt x="10731" y="140352"/>
                  </a:lnTo>
                  <a:lnTo>
                    <a:pt x="10768" y="139174"/>
                  </a:lnTo>
                  <a:lnTo>
                    <a:pt x="10790" y="137997"/>
                  </a:lnTo>
                  <a:lnTo>
                    <a:pt x="10798" y="136820"/>
                  </a:lnTo>
                  <a:lnTo>
                    <a:pt x="10790" y="135608"/>
                  </a:lnTo>
                  <a:lnTo>
                    <a:pt x="10768" y="134431"/>
                  </a:lnTo>
                  <a:lnTo>
                    <a:pt x="10731" y="133254"/>
                  </a:lnTo>
                  <a:lnTo>
                    <a:pt x="10687" y="132110"/>
                  </a:lnTo>
                  <a:lnTo>
                    <a:pt x="10628" y="131000"/>
                  </a:lnTo>
                  <a:lnTo>
                    <a:pt x="10554" y="129889"/>
                  </a:lnTo>
                  <a:lnTo>
                    <a:pt x="10465" y="128813"/>
                  </a:lnTo>
                  <a:lnTo>
                    <a:pt x="10369" y="127736"/>
                  </a:lnTo>
                  <a:lnTo>
                    <a:pt x="10266" y="126727"/>
                  </a:lnTo>
                  <a:lnTo>
                    <a:pt x="10140" y="125718"/>
                  </a:lnTo>
                  <a:lnTo>
                    <a:pt x="10014" y="124742"/>
                  </a:lnTo>
                  <a:lnTo>
                    <a:pt x="9874" y="123800"/>
                  </a:lnTo>
                  <a:lnTo>
                    <a:pt x="9719" y="122858"/>
                  </a:lnTo>
                  <a:lnTo>
                    <a:pt x="9556" y="121984"/>
                  </a:lnTo>
                  <a:lnTo>
                    <a:pt x="9386" y="121143"/>
                  </a:lnTo>
                  <a:lnTo>
                    <a:pt x="9209" y="120335"/>
                  </a:lnTo>
                  <a:lnTo>
                    <a:pt x="9024" y="119562"/>
                  </a:lnTo>
                  <a:lnTo>
                    <a:pt x="8824" y="118821"/>
                  </a:lnTo>
                  <a:lnTo>
                    <a:pt x="8625" y="118115"/>
                  </a:lnTo>
                  <a:lnTo>
                    <a:pt x="8411" y="117476"/>
                  </a:lnTo>
                  <a:lnTo>
                    <a:pt x="8189" y="116870"/>
                  </a:lnTo>
                  <a:lnTo>
                    <a:pt x="7967"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403" y="113472"/>
                  </a:lnTo>
                  <a:close/>
                  <a:moveTo>
                    <a:pt x="5122" y="226945"/>
                  </a:moveTo>
                  <a:lnTo>
                    <a:pt x="4848" y="227046"/>
                  </a:lnTo>
                  <a:lnTo>
                    <a:pt x="4582" y="227214"/>
                  </a:lnTo>
                  <a:lnTo>
                    <a:pt x="4316" y="227416"/>
                  </a:lnTo>
                  <a:lnTo>
                    <a:pt x="4050" y="227651"/>
                  </a:lnTo>
                  <a:lnTo>
                    <a:pt x="3799" y="227988"/>
                  </a:lnTo>
                  <a:lnTo>
                    <a:pt x="3548" y="228358"/>
                  </a:lnTo>
                  <a:lnTo>
                    <a:pt x="3304" y="228761"/>
                  </a:lnTo>
                  <a:lnTo>
                    <a:pt x="3060" y="229232"/>
                  </a:lnTo>
                  <a:lnTo>
                    <a:pt x="2831" y="229771"/>
                  </a:lnTo>
                  <a:lnTo>
                    <a:pt x="2602" y="230309"/>
                  </a:lnTo>
                  <a:lnTo>
                    <a:pt x="2387" y="230915"/>
                  </a:lnTo>
                  <a:lnTo>
                    <a:pt x="2173" y="231587"/>
                  </a:lnTo>
                  <a:lnTo>
                    <a:pt x="1966" y="232260"/>
                  </a:lnTo>
                  <a:lnTo>
                    <a:pt x="1774" y="233000"/>
                  </a:lnTo>
                  <a:lnTo>
                    <a:pt x="1589" y="233774"/>
                  </a:lnTo>
                  <a:lnTo>
                    <a:pt x="1404" y="234581"/>
                  </a:lnTo>
                  <a:lnTo>
                    <a:pt x="1234" y="235422"/>
                  </a:lnTo>
                  <a:lnTo>
                    <a:pt x="1079" y="236331"/>
                  </a:lnTo>
                  <a:lnTo>
                    <a:pt x="924" y="237239"/>
                  </a:lnTo>
                  <a:lnTo>
                    <a:pt x="784" y="238181"/>
                  </a:lnTo>
                  <a:lnTo>
                    <a:pt x="658" y="239157"/>
                  </a:lnTo>
                  <a:lnTo>
                    <a:pt x="532" y="240166"/>
                  </a:lnTo>
                  <a:lnTo>
                    <a:pt x="429" y="241209"/>
                  </a:lnTo>
                  <a:lnTo>
                    <a:pt x="333" y="242252"/>
                  </a:lnTo>
                  <a:lnTo>
                    <a:pt x="244" y="243328"/>
                  </a:lnTo>
                  <a:lnTo>
                    <a:pt x="170" y="244438"/>
                  </a:lnTo>
                  <a:lnTo>
                    <a:pt x="111" y="245582"/>
                  </a:lnTo>
                  <a:lnTo>
                    <a:pt x="67" y="246726"/>
                  </a:lnTo>
                  <a:lnTo>
                    <a:pt x="30" y="247903"/>
                  </a:lnTo>
                  <a:lnTo>
                    <a:pt x="8" y="249081"/>
                  </a:lnTo>
                  <a:lnTo>
                    <a:pt x="0" y="250258"/>
                  </a:lnTo>
                  <a:lnTo>
                    <a:pt x="8" y="251469"/>
                  </a:lnTo>
                  <a:lnTo>
                    <a:pt x="30" y="252647"/>
                  </a:lnTo>
                  <a:lnTo>
                    <a:pt x="67" y="253824"/>
                  </a:lnTo>
                  <a:lnTo>
                    <a:pt x="111" y="254968"/>
                  </a:lnTo>
                  <a:lnTo>
                    <a:pt x="170" y="256078"/>
                  </a:lnTo>
                  <a:lnTo>
                    <a:pt x="244" y="257188"/>
                  </a:lnTo>
                  <a:lnTo>
                    <a:pt x="333" y="258265"/>
                  </a:lnTo>
                  <a:lnTo>
                    <a:pt x="429" y="259341"/>
                  </a:lnTo>
                  <a:lnTo>
                    <a:pt x="532" y="260384"/>
                  </a:lnTo>
                  <a:lnTo>
                    <a:pt x="658" y="261360"/>
                  </a:lnTo>
                  <a:lnTo>
                    <a:pt x="784" y="262336"/>
                  </a:lnTo>
                  <a:lnTo>
                    <a:pt x="924" y="263311"/>
                  </a:lnTo>
                  <a:lnTo>
                    <a:pt x="1079" y="264220"/>
                  </a:lnTo>
                  <a:lnTo>
                    <a:pt x="1234" y="265094"/>
                  </a:lnTo>
                  <a:lnTo>
                    <a:pt x="1404" y="265935"/>
                  </a:lnTo>
                  <a:lnTo>
                    <a:pt x="1589" y="266743"/>
                  </a:lnTo>
                  <a:lnTo>
                    <a:pt x="1774" y="267516"/>
                  </a:lnTo>
                  <a:lnTo>
                    <a:pt x="1966" y="268256"/>
                  </a:lnTo>
                  <a:lnTo>
                    <a:pt x="2173" y="268963"/>
                  </a:lnTo>
                  <a:lnTo>
                    <a:pt x="2387" y="269602"/>
                  </a:lnTo>
                  <a:lnTo>
                    <a:pt x="2602" y="270208"/>
                  </a:lnTo>
                  <a:lnTo>
                    <a:pt x="2831" y="270780"/>
                  </a:lnTo>
                  <a:lnTo>
                    <a:pt x="3060" y="271318"/>
                  </a:lnTo>
                  <a:lnTo>
                    <a:pt x="3304" y="271789"/>
                  </a:lnTo>
                  <a:lnTo>
                    <a:pt x="3548" y="272193"/>
                  </a:lnTo>
                  <a:lnTo>
                    <a:pt x="3799" y="272563"/>
                  </a:lnTo>
                  <a:lnTo>
                    <a:pt x="4050" y="272865"/>
                  </a:lnTo>
                  <a:lnTo>
                    <a:pt x="4316" y="273134"/>
                  </a:lnTo>
                  <a:lnTo>
                    <a:pt x="4582" y="273336"/>
                  </a:lnTo>
                  <a:lnTo>
                    <a:pt x="4848" y="273505"/>
                  </a:lnTo>
                  <a:lnTo>
                    <a:pt x="5122" y="273572"/>
                  </a:lnTo>
                  <a:lnTo>
                    <a:pt x="5403"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7" y="270780"/>
                  </a:lnTo>
                  <a:lnTo>
                    <a:pt x="8189" y="270208"/>
                  </a:lnTo>
                  <a:lnTo>
                    <a:pt x="8411" y="269602"/>
                  </a:lnTo>
                  <a:lnTo>
                    <a:pt x="8625" y="268963"/>
                  </a:lnTo>
                  <a:lnTo>
                    <a:pt x="8824" y="268256"/>
                  </a:lnTo>
                  <a:lnTo>
                    <a:pt x="9024" y="267516"/>
                  </a:lnTo>
                  <a:lnTo>
                    <a:pt x="9209" y="266743"/>
                  </a:lnTo>
                  <a:lnTo>
                    <a:pt x="9386" y="265935"/>
                  </a:lnTo>
                  <a:lnTo>
                    <a:pt x="9556" y="265094"/>
                  </a:lnTo>
                  <a:lnTo>
                    <a:pt x="9719" y="264220"/>
                  </a:lnTo>
                  <a:lnTo>
                    <a:pt x="9874" y="263311"/>
                  </a:lnTo>
                  <a:lnTo>
                    <a:pt x="10014" y="262336"/>
                  </a:lnTo>
                  <a:lnTo>
                    <a:pt x="10140" y="261360"/>
                  </a:lnTo>
                  <a:lnTo>
                    <a:pt x="10266" y="260384"/>
                  </a:lnTo>
                  <a:lnTo>
                    <a:pt x="10369" y="259341"/>
                  </a:lnTo>
                  <a:lnTo>
                    <a:pt x="10465" y="258265"/>
                  </a:lnTo>
                  <a:lnTo>
                    <a:pt x="10554" y="257188"/>
                  </a:lnTo>
                  <a:lnTo>
                    <a:pt x="10628" y="256078"/>
                  </a:lnTo>
                  <a:lnTo>
                    <a:pt x="10687" y="254968"/>
                  </a:lnTo>
                  <a:lnTo>
                    <a:pt x="10731" y="253824"/>
                  </a:lnTo>
                  <a:lnTo>
                    <a:pt x="10768" y="252647"/>
                  </a:lnTo>
                  <a:lnTo>
                    <a:pt x="10790" y="251469"/>
                  </a:lnTo>
                  <a:lnTo>
                    <a:pt x="10798" y="250258"/>
                  </a:lnTo>
                  <a:lnTo>
                    <a:pt x="10790" y="249081"/>
                  </a:lnTo>
                  <a:lnTo>
                    <a:pt x="10768" y="247903"/>
                  </a:lnTo>
                  <a:lnTo>
                    <a:pt x="10731" y="246726"/>
                  </a:lnTo>
                  <a:lnTo>
                    <a:pt x="10687" y="245582"/>
                  </a:lnTo>
                  <a:lnTo>
                    <a:pt x="10628" y="244438"/>
                  </a:lnTo>
                  <a:lnTo>
                    <a:pt x="10554" y="243328"/>
                  </a:lnTo>
                  <a:lnTo>
                    <a:pt x="10465" y="242252"/>
                  </a:lnTo>
                  <a:lnTo>
                    <a:pt x="10369" y="241209"/>
                  </a:lnTo>
                  <a:lnTo>
                    <a:pt x="10266" y="240166"/>
                  </a:lnTo>
                  <a:lnTo>
                    <a:pt x="10140" y="239157"/>
                  </a:lnTo>
                  <a:lnTo>
                    <a:pt x="10014" y="238181"/>
                  </a:lnTo>
                  <a:lnTo>
                    <a:pt x="9874" y="237239"/>
                  </a:lnTo>
                  <a:lnTo>
                    <a:pt x="9719" y="236331"/>
                  </a:lnTo>
                  <a:lnTo>
                    <a:pt x="9556" y="235422"/>
                  </a:lnTo>
                  <a:lnTo>
                    <a:pt x="9386" y="234581"/>
                  </a:lnTo>
                  <a:lnTo>
                    <a:pt x="9209" y="233774"/>
                  </a:lnTo>
                  <a:lnTo>
                    <a:pt x="9024" y="233000"/>
                  </a:lnTo>
                  <a:lnTo>
                    <a:pt x="8824" y="232260"/>
                  </a:lnTo>
                  <a:lnTo>
                    <a:pt x="8625" y="231587"/>
                  </a:lnTo>
                  <a:lnTo>
                    <a:pt x="8411" y="230915"/>
                  </a:lnTo>
                  <a:lnTo>
                    <a:pt x="8189" y="230309"/>
                  </a:lnTo>
                  <a:lnTo>
                    <a:pt x="7967"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22" y="340384"/>
                  </a:moveTo>
                  <a:lnTo>
                    <a:pt x="4848" y="340485"/>
                  </a:lnTo>
                  <a:lnTo>
                    <a:pt x="4582" y="340653"/>
                  </a:lnTo>
                  <a:lnTo>
                    <a:pt x="4316" y="340855"/>
                  </a:lnTo>
                  <a:lnTo>
                    <a:pt x="4050" y="341124"/>
                  </a:lnTo>
                  <a:lnTo>
                    <a:pt x="3799" y="341426"/>
                  </a:lnTo>
                  <a:lnTo>
                    <a:pt x="3548" y="341797"/>
                  </a:lnTo>
                  <a:lnTo>
                    <a:pt x="3304" y="342200"/>
                  </a:lnTo>
                  <a:lnTo>
                    <a:pt x="3060" y="342671"/>
                  </a:lnTo>
                  <a:lnTo>
                    <a:pt x="2831" y="343209"/>
                  </a:lnTo>
                  <a:lnTo>
                    <a:pt x="2602" y="343748"/>
                  </a:lnTo>
                  <a:lnTo>
                    <a:pt x="2387" y="344387"/>
                  </a:lnTo>
                  <a:lnTo>
                    <a:pt x="2173" y="345026"/>
                  </a:lnTo>
                  <a:lnTo>
                    <a:pt x="1966" y="345733"/>
                  </a:lnTo>
                  <a:lnTo>
                    <a:pt x="1774" y="346439"/>
                  </a:lnTo>
                  <a:lnTo>
                    <a:pt x="1589" y="347213"/>
                  </a:lnTo>
                  <a:lnTo>
                    <a:pt x="1404" y="348054"/>
                  </a:lnTo>
                  <a:lnTo>
                    <a:pt x="1234" y="348895"/>
                  </a:lnTo>
                  <a:lnTo>
                    <a:pt x="1079" y="349770"/>
                  </a:lnTo>
                  <a:lnTo>
                    <a:pt x="924" y="350678"/>
                  </a:lnTo>
                  <a:lnTo>
                    <a:pt x="784" y="351620"/>
                  </a:lnTo>
                  <a:lnTo>
                    <a:pt x="658" y="352595"/>
                  </a:lnTo>
                  <a:lnTo>
                    <a:pt x="532" y="353605"/>
                  </a:lnTo>
                  <a:lnTo>
                    <a:pt x="429" y="354648"/>
                  </a:lnTo>
                  <a:lnTo>
                    <a:pt x="333" y="355724"/>
                  </a:lnTo>
                  <a:lnTo>
                    <a:pt x="244" y="356801"/>
                  </a:lnTo>
                  <a:lnTo>
                    <a:pt x="170" y="357911"/>
                  </a:lnTo>
                  <a:lnTo>
                    <a:pt x="111" y="359021"/>
                  </a:lnTo>
                  <a:lnTo>
                    <a:pt x="67" y="360165"/>
                  </a:lnTo>
                  <a:lnTo>
                    <a:pt x="30" y="361342"/>
                  </a:lnTo>
                  <a:lnTo>
                    <a:pt x="8" y="362520"/>
                  </a:lnTo>
                  <a:lnTo>
                    <a:pt x="0" y="363697"/>
                  </a:lnTo>
                  <a:lnTo>
                    <a:pt x="8" y="364908"/>
                  </a:lnTo>
                  <a:lnTo>
                    <a:pt x="30" y="366086"/>
                  </a:lnTo>
                  <a:lnTo>
                    <a:pt x="67" y="367263"/>
                  </a:lnTo>
                  <a:lnTo>
                    <a:pt x="111" y="368407"/>
                  </a:lnTo>
                  <a:lnTo>
                    <a:pt x="170" y="369517"/>
                  </a:lnTo>
                  <a:lnTo>
                    <a:pt x="244" y="370627"/>
                  </a:lnTo>
                  <a:lnTo>
                    <a:pt x="333" y="371704"/>
                  </a:lnTo>
                  <a:lnTo>
                    <a:pt x="429" y="372780"/>
                  </a:lnTo>
                  <a:lnTo>
                    <a:pt x="532" y="373823"/>
                  </a:lnTo>
                  <a:lnTo>
                    <a:pt x="658" y="374799"/>
                  </a:lnTo>
                  <a:lnTo>
                    <a:pt x="784" y="375808"/>
                  </a:lnTo>
                  <a:lnTo>
                    <a:pt x="924" y="376750"/>
                  </a:lnTo>
                  <a:lnTo>
                    <a:pt x="1079" y="377658"/>
                  </a:lnTo>
                  <a:lnTo>
                    <a:pt x="1234" y="378533"/>
                  </a:lnTo>
                  <a:lnTo>
                    <a:pt x="1404" y="379374"/>
                  </a:lnTo>
                  <a:lnTo>
                    <a:pt x="1589" y="380215"/>
                  </a:lnTo>
                  <a:lnTo>
                    <a:pt x="1774" y="380989"/>
                  </a:lnTo>
                  <a:lnTo>
                    <a:pt x="1966" y="381695"/>
                  </a:lnTo>
                  <a:lnTo>
                    <a:pt x="2173" y="382402"/>
                  </a:lnTo>
                  <a:lnTo>
                    <a:pt x="2387" y="383041"/>
                  </a:lnTo>
                  <a:lnTo>
                    <a:pt x="2602" y="383680"/>
                  </a:lnTo>
                  <a:lnTo>
                    <a:pt x="2831" y="384218"/>
                  </a:lnTo>
                  <a:lnTo>
                    <a:pt x="3060" y="384757"/>
                  </a:lnTo>
                  <a:lnTo>
                    <a:pt x="3304" y="385228"/>
                  </a:lnTo>
                  <a:lnTo>
                    <a:pt x="3548" y="385631"/>
                  </a:lnTo>
                  <a:lnTo>
                    <a:pt x="3799" y="386001"/>
                  </a:lnTo>
                  <a:lnTo>
                    <a:pt x="4050" y="386304"/>
                  </a:lnTo>
                  <a:lnTo>
                    <a:pt x="4316" y="386573"/>
                  </a:lnTo>
                  <a:lnTo>
                    <a:pt x="4582" y="386775"/>
                  </a:lnTo>
                  <a:lnTo>
                    <a:pt x="4848" y="386943"/>
                  </a:lnTo>
                  <a:lnTo>
                    <a:pt x="5122"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7" y="384218"/>
                  </a:lnTo>
                  <a:lnTo>
                    <a:pt x="8189" y="383680"/>
                  </a:lnTo>
                  <a:lnTo>
                    <a:pt x="8411" y="383041"/>
                  </a:lnTo>
                  <a:lnTo>
                    <a:pt x="8625" y="382402"/>
                  </a:lnTo>
                  <a:lnTo>
                    <a:pt x="8824" y="381695"/>
                  </a:lnTo>
                  <a:lnTo>
                    <a:pt x="9024" y="380989"/>
                  </a:lnTo>
                  <a:lnTo>
                    <a:pt x="9209" y="380215"/>
                  </a:lnTo>
                  <a:lnTo>
                    <a:pt x="9386" y="379374"/>
                  </a:lnTo>
                  <a:lnTo>
                    <a:pt x="9556" y="378533"/>
                  </a:lnTo>
                  <a:lnTo>
                    <a:pt x="9719" y="377658"/>
                  </a:lnTo>
                  <a:lnTo>
                    <a:pt x="9874" y="376750"/>
                  </a:lnTo>
                  <a:lnTo>
                    <a:pt x="10014" y="375808"/>
                  </a:lnTo>
                  <a:lnTo>
                    <a:pt x="10140" y="374799"/>
                  </a:lnTo>
                  <a:lnTo>
                    <a:pt x="10266" y="373823"/>
                  </a:lnTo>
                  <a:lnTo>
                    <a:pt x="10369" y="372780"/>
                  </a:lnTo>
                  <a:lnTo>
                    <a:pt x="10465" y="371704"/>
                  </a:lnTo>
                  <a:lnTo>
                    <a:pt x="10554" y="370627"/>
                  </a:lnTo>
                  <a:lnTo>
                    <a:pt x="10628" y="369517"/>
                  </a:lnTo>
                  <a:lnTo>
                    <a:pt x="10687" y="368407"/>
                  </a:lnTo>
                  <a:lnTo>
                    <a:pt x="10731" y="367263"/>
                  </a:lnTo>
                  <a:lnTo>
                    <a:pt x="10768" y="366086"/>
                  </a:lnTo>
                  <a:lnTo>
                    <a:pt x="10790" y="364908"/>
                  </a:lnTo>
                  <a:lnTo>
                    <a:pt x="10798" y="363697"/>
                  </a:lnTo>
                  <a:lnTo>
                    <a:pt x="10790" y="362520"/>
                  </a:lnTo>
                  <a:lnTo>
                    <a:pt x="10768" y="361342"/>
                  </a:lnTo>
                  <a:lnTo>
                    <a:pt x="10731" y="360165"/>
                  </a:lnTo>
                  <a:lnTo>
                    <a:pt x="10687" y="359021"/>
                  </a:lnTo>
                  <a:lnTo>
                    <a:pt x="10628" y="357911"/>
                  </a:lnTo>
                  <a:lnTo>
                    <a:pt x="10554" y="356801"/>
                  </a:lnTo>
                  <a:lnTo>
                    <a:pt x="10465" y="355724"/>
                  </a:lnTo>
                  <a:lnTo>
                    <a:pt x="10369" y="354648"/>
                  </a:lnTo>
                  <a:lnTo>
                    <a:pt x="10266" y="353605"/>
                  </a:lnTo>
                  <a:lnTo>
                    <a:pt x="10140" y="352595"/>
                  </a:lnTo>
                  <a:lnTo>
                    <a:pt x="10014" y="351620"/>
                  </a:lnTo>
                  <a:lnTo>
                    <a:pt x="9874" y="350678"/>
                  </a:lnTo>
                  <a:lnTo>
                    <a:pt x="9719" y="349770"/>
                  </a:lnTo>
                  <a:lnTo>
                    <a:pt x="9556" y="348895"/>
                  </a:lnTo>
                  <a:lnTo>
                    <a:pt x="9386" y="348054"/>
                  </a:lnTo>
                  <a:lnTo>
                    <a:pt x="9209" y="347213"/>
                  </a:lnTo>
                  <a:lnTo>
                    <a:pt x="9024" y="346439"/>
                  </a:lnTo>
                  <a:lnTo>
                    <a:pt x="8824" y="345733"/>
                  </a:lnTo>
                  <a:lnTo>
                    <a:pt x="8625" y="345026"/>
                  </a:lnTo>
                  <a:lnTo>
                    <a:pt x="8411" y="344387"/>
                  </a:lnTo>
                  <a:lnTo>
                    <a:pt x="8189" y="343748"/>
                  </a:lnTo>
                  <a:lnTo>
                    <a:pt x="7967"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403" y="453822"/>
                  </a:moveTo>
                  <a:lnTo>
                    <a:pt x="5122" y="453856"/>
                  </a:lnTo>
                  <a:lnTo>
                    <a:pt x="4848" y="453957"/>
                  </a:lnTo>
                  <a:lnTo>
                    <a:pt x="4582" y="454092"/>
                  </a:lnTo>
                  <a:lnTo>
                    <a:pt x="4316" y="454293"/>
                  </a:lnTo>
                  <a:lnTo>
                    <a:pt x="4050" y="454562"/>
                  </a:lnTo>
                  <a:lnTo>
                    <a:pt x="3799" y="454865"/>
                  </a:lnTo>
                  <a:lnTo>
                    <a:pt x="3548" y="455235"/>
                  </a:lnTo>
                  <a:lnTo>
                    <a:pt x="3304" y="455639"/>
                  </a:lnTo>
                  <a:lnTo>
                    <a:pt x="3060" y="456110"/>
                  </a:lnTo>
                  <a:lnTo>
                    <a:pt x="2831" y="456615"/>
                  </a:lnTo>
                  <a:lnTo>
                    <a:pt x="2602" y="457153"/>
                  </a:lnTo>
                  <a:lnTo>
                    <a:pt x="2387" y="457758"/>
                  </a:lnTo>
                  <a:lnTo>
                    <a:pt x="2173" y="458398"/>
                  </a:lnTo>
                  <a:lnTo>
                    <a:pt x="1966" y="459104"/>
                  </a:lnTo>
                  <a:lnTo>
                    <a:pt x="1774" y="459811"/>
                  </a:lnTo>
                  <a:lnTo>
                    <a:pt x="1589" y="460584"/>
                  </a:lnTo>
                  <a:lnTo>
                    <a:pt x="1404" y="461392"/>
                  </a:lnTo>
                  <a:lnTo>
                    <a:pt x="1234" y="462233"/>
                  </a:lnTo>
                  <a:lnTo>
                    <a:pt x="1079" y="463141"/>
                  </a:lnTo>
                  <a:lnTo>
                    <a:pt x="924" y="464049"/>
                  </a:lnTo>
                  <a:lnTo>
                    <a:pt x="784" y="464991"/>
                  </a:lnTo>
                  <a:lnTo>
                    <a:pt x="658" y="465967"/>
                  </a:lnTo>
                  <a:lnTo>
                    <a:pt x="532" y="466976"/>
                  </a:lnTo>
                  <a:lnTo>
                    <a:pt x="429" y="468019"/>
                  </a:lnTo>
                  <a:lnTo>
                    <a:pt x="333" y="469062"/>
                  </a:lnTo>
                  <a:lnTo>
                    <a:pt x="244" y="470172"/>
                  </a:lnTo>
                  <a:lnTo>
                    <a:pt x="170" y="471282"/>
                  </a:lnTo>
                  <a:lnTo>
                    <a:pt x="111" y="472426"/>
                  </a:lnTo>
                  <a:lnTo>
                    <a:pt x="67" y="473570"/>
                  </a:lnTo>
                  <a:lnTo>
                    <a:pt x="30" y="474747"/>
                  </a:lnTo>
                  <a:lnTo>
                    <a:pt x="8" y="475958"/>
                  </a:lnTo>
                  <a:lnTo>
                    <a:pt x="0" y="477170"/>
                  </a:lnTo>
                  <a:lnTo>
                    <a:pt x="8" y="478381"/>
                  </a:lnTo>
                  <a:lnTo>
                    <a:pt x="30" y="479558"/>
                  </a:lnTo>
                  <a:lnTo>
                    <a:pt x="67" y="480702"/>
                  </a:lnTo>
                  <a:lnTo>
                    <a:pt x="111" y="481879"/>
                  </a:lnTo>
                  <a:lnTo>
                    <a:pt x="170" y="482989"/>
                  </a:lnTo>
                  <a:lnTo>
                    <a:pt x="244" y="484100"/>
                  </a:lnTo>
                  <a:lnTo>
                    <a:pt x="333" y="485176"/>
                  </a:lnTo>
                  <a:lnTo>
                    <a:pt x="429" y="486253"/>
                  </a:lnTo>
                  <a:lnTo>
                    <a:pt x="532" y="487262"/>
                  </a:lnTo>
                  <a:lnTo>
                    <a:pt x="658" y="488271"/>
                  </a:lnTo>
                  <a:lnTo>
                    <a:pt x="784" y="489247"/>
                  </a:lnTo>
                  <a:lnTo>
                    <a:pt x="924" y="490189"/>
                  </a:lnTo>
                  <a:lnTo>
                    <a:pt x="1079" y="491131"/>
                  </a:lnTo>
                  <a:lnTo>
                    <a:pt x="1234" y="492005"/>
                  </a:lnTo>
                  <a:lnTo>
                    <a:pt x="1404" y="492846"/>
                  </a:lnTo>
                  <a:lnTo>
                    <a:pt x="1589" y="493654"/>
                  </a:lnTo>
                  <a:lnTo>
                    <a:pt x="1774" y="494428"/>
                  </a:lnTo>
                  <a:lnTo>
                    <a:pt x="1966" y="495168"/>
                  </a:lnTo>
                  <a:lnTo>
                    <a:pt x="2173" y="495874"/>
                  </a:lnTo>
                  <a:lnTo>
                    <a:pt x="2387" y="496513"/>
                  </a:lnTo>
                  <a:lnTo>
                    <a:pt x="2602" y="497119"/>
                  </a:lnTo>
                  <a:lnTo>
                    <a:pt x="2831" y="497691"/>
                  </a:lnTo>
                  <a:lnTo>
                    <a:pt x="3060" y="498195"/>
                  </a:lnTo>
                  <a:lnTo>
                    <a:pt x="3304" y="498666"/>
                  </a:lnTo>
                  <a:lnTo>
                    <a:pt x="3548" y="499104"/>
                  </a:lnTo>
                  <a:lnTo>
                    <a:pt x="3799" y="499474"/>
                  </a:lnTo>
                  <a:lnTo>
                    <a:pt x="4050" y="499777"/>
                  </a:lnTo>
                  <a:lnTo>
                    <a:pt x="4316" y="500046"/>
                  </a:lnTo>
                  <a:lnTo>
                    <a:pt x="4582" y="500248"/>
                  </a:lnTo>
                  <a:lnTo>
                    <a:pt x="4848" y="500382"/>
                  </a:lnTo>
                  <a:lnTo>
                    <a:pt x="5122" y="500483"/>
                  </a:lnTo>
                  <a:lnTo>
                    <a:pt x="5403"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7" y="497691"/>
                  </a:lnTo>
                  <a:lnTo>
                    <a:pt x="8189" y="497119"/>
                  </a:lnTo>
                  <a:lnTo>
                    <a:pt x="8411" y="496513"/>
                  </a:lnTo>
                  <a:lnTo>
                    <a:pt x="8625" y="495874"/>
                  </a:lnTo>
                  <a:lnTo>
                    <a:pt x="8824" y="495168"/>
                  </a:lnTo>
                  <a:lnTo>
                    <a:pt x="9024" y="494428"/>
                  </a:lnTo>
                  <a:lnTo>
                    <a:pt x="9209" y="493654"/>
                  </a:lnTo>
                  <a:lnTo>
                    <a:pt x="9386" y="492846"/>
                  </a:lnTo>
                  <a:lnTo>
                    <a:pt x="9556" y="492005"/>
                  </a:lnTo>
                  <a:lnTo>
                    <a:pt x="9719" y="491131"/>
                  </a:lnTo>
                  <a:lnTo>
                    <a:pt x="9874" y="490189"/>
                  </a:lnTo>
                  <a:lnTo>
                    <a:pt x="10014" y="489247"/>
                  </a:lnTo>
                  <a:lnTo>
                    <a:pt x="10140" y="488271"/>
                  </a:lnTo>
                  <a:lnTo>
                    <a:pt x="10266" y="487262"/>
                  </a:lnTo>
                  <a:lnTo>
                    <a:pt x="10369" y="486253"/>
                  </a:lnTo>
                  <a:lnTo>
                    <a:pt x="10465" y="485176"/>
                  </a:lnTo>
                  <a:lnTo>
                    <a:pt x="10554" y="484100"/>
                  </a:lnTo>
                  <a:lnTo>
                    <a:pt x="10628" y="482989"/>
                  </a:lnTo>
                  <a:lnTo>
                    <a:pt x="10687" y="481879"/>
                  </a:lnTo>
                  <a:lnTo>
                    <a:pt x="10731" y="480702"/>
                  </a:lnTo>
                  <a:lnTo>
                    <a:pt x="10768" y="479558"/>
                  </a:lnTo>
                  <a:lnTo>
                    <a:pt x="10790" y="478381"/>
                  </a:lnTo>
                  <a:lnTo>
                    <a:pt x="10798" y="477170"/>
                  </a:lnTo>
                  <a:lnTo>
                    <a:pt x="10790" y="475958"/>
                  </a:lnTo>
                  <a:lnTo>
                    <a:pt x="10768" y="474747"/>
                  </a:lnTo>
                  <a:lnTo>
                    <a:pt x="10731" y="473570"/>
                  </a:lnTo>
                  <a:lnTo>
                    <a:pt x="10687" y="472426"/>
                  </a:lnTo>
                  <a:lnTo>
                    <a:pt x="10628" y="471282"/>
                  </a:lnTo>
                  <a:lnTo>
                    <a:pt x="10554" y="470172"/>
                  </a:lnTo>
                  <a:lnTo>
                    <a:pt x="10465" y="469062"/>
                  </a:lnTo>
                  <a:lnTo>
                    <a:pt x="10369" y="468019"/>
                  </a:lnTo>
                  <a:lnTo>
                    <a:pt x="10266" y="466976"/>
                  </a:lnTo>
                  <a:lnTo>
                    <a:pt x="10140" y="465967"/>
                  </a:lnTo>
                  <a:lnTo>
                    <a:pt x="10014" y="464991"/>
                  </a:lnTo>
                  <a:lnTo>
                    <a:pt x="9874" y="464049"/>
                  </a:lnTo>
                  <a:lnTo>
                    <a:pt x="9719" y="463141"/>
                  </a:lnTo>
                  <a:lnTo>
                    <a:pt x="9556" y="462233"/>
                  </a:lnTo>
                  <a:lnTo>
                    <a:pt x="9386" y="461392"/>
                  </a:lnTo>
                  <a:lnTo>
                    <a:pt x="9209" y="460584"/>
                  </a:lnTo>
                  <a:lnTo>
                    <a:pt x="9024" y="459811"/>
                  </a:lnTo>
                  <a:lnTo>
                    <a:pt x="8824" y="459104"/>
                  </a:lnTo>
                  <a:lnTo>
                    <a:pt x="8625" y="458398"/>
                  </a:lnTo>
                  <a:lnTo>
                    <a:pt x="8411" y="457758"/>
                  </a:lnTo>
                  <a:lnTo>
                    <a:pt x="8189" y="457153"/>
                  </a:lnTo>
                  <a:lnTo>
                    <a:pt x="7967"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403" y="453822"/>
                  </a:lnTo>
                  <a:close/>
                  <a:moveTo>
                    <a:pt x="5122" y="567059"/>
                  </a:moveTo>
                  <a:lnTo>
                    <a:pt x="4848" y="567160"/>
                  </a:lnTo>
                  <a:lnTo>
                    <a:pt x="4582" y="567328"/>
                  </a:lnTo>
                  <a:lnTo>
                    <a:pt x="4316" y="567530"/>
                  </a:lnTo>
                  <a:lnTo>
                    <a:pt x="4050" y="567766"/>
                  </a:lnTo>
                  <a:lnTo>
                    <a:pt x="3799" y="568102"/>
                  </a:lnTo>
                  <a:lnTo>
                    <a:pt x="3548" y="568472"/>
                  </a:lnTo>
                  <a:lnTo>
                    <a:pt x="3304" y="568876"/>
                  </a:lnTo>
                  <a:lnTo>
                    <a:pt x="3060" y="569347"/>
                  </a:lnTo>
                  <a:lnTo>
                    <a:pt x="2831" y="569885"/>
                  </a:lnTo>
                  <a:lnTo>
                    <a:pt x="2602" y="570423"/>
                  </a:lnTo>
                  <a:lnTo>
                    <a:pt x="2387" y="571029"/>
                  </a:lnTo>
                  <a:lnTo>
                    <a:pt x="2173" y="571702"/>
                  </a:lnTo>
                  <a:lnTo>
                    <a:pt x="1966" y="572408"/>
                  </a:lnTo>
                  <a:lnTo>
                    <a:pt x="1774" y="573115"/>
                  </a:lnTo>
                  <a:lnTo>
                    <a:pt x="1589" y="573889"/>
                  </a:lnTo>
                  <a:lnTo>
                    <a:pt x="1404" y="574730"/>
                  </a:lnTo>
                  <a:lnTo>
                    <a:pt x="1234" y="575571"/>
                  </a:lnTo>
                  <a:lnTo>
                    <a:pt x="1079" y="576445"/>
                  </a:lnTo>
                  <a:lnTo>
                    <a:pt x="924" y="577354"/>
                  </a:lnTo>
                  <a:lnTo>
                    <a:pt x="784" y="578296"/>
                  </a:lnTo>
                  <a:lnTo>
                    <a:pt x="658" y="579271"/>
                  </a:lnTo>
                  <a:lnTo>
                    <a:pt x="532" y="580280"/>
                  </a:lnTo>
                  <a:lnTo>
                    <a:pt x="429" y="581323"/>
                  </a:lnTo>
                  <a:lnTo>
                    <a:pt x="333" y="582400"/>
                  </a:lnTo>
                  <a:lnTo>
                    <a:pt x="244" y="583476"/>
                  </a:lnTo>
                  <a:lnTo>
                    <a:pt x="170" y="584586"/>
                  </a:lnTo>
                  <a:lnTo>
                    <a:pt x="111" y="585697"/>
                  </a:lnTo>
                  <a:lnTo>
                    <a:pt x="67" y="586840"/>
                  </a:lnTo>
                  <a:lnTo>
                    <a:pt x="30" y="588018"/>
                  </a:lnTo>
                  <a:lnTo>
                    <a:pt x="8" y="589195"/>
                  </a:lnTo>
                  <a:lnTo>
                    <a:pt x="0" y="590373"/>
                  </a:lnTo>
                  <a:lnTo>
                    <a:pt x="8" y="591618"/>
                  </a:lnTo>
                  <a:lnTo>
                    <a:pt x="30" y="592795"/>
                  </a:lnTo>
                  <a:lnTo>
                    <a:pt x="67" y="593972"/>
                  </a:lnTo>
                  <a:lnTo>
                    <a:pt x="111" y="595150"/>
                  </a:lnTo>
                  <a:lnTo>
                    <a:pt x="170" y="596294"/>
                  </a:lnTo>
                  <a:lnTo>
                    <a:pt x="244" y="597404"/>
                  </a:lnTo>
                  <a:lnTo>
                    <a:pt x="333" y="598480"/>
                  </a:lnTo>
                  <a:lnTo>
                    <a:pt x="429" y="599557"/>
                  </a:lnTo>
                  <a:lnTo>
                    <a:pt x="532" y="600600"/>
                  </a:lnTo>
                  <a:lnTo>
                    <a:pt x="658" y="601609"/>
                  </a:lnTo>
                  <a:lnTo>
                    <a:pt x="784" y="602585"/>
                  </a:lnTo>
                  <a:lnTo>
                    <a:pt x="924" y="603527"/>
                  </a:lnTo>
                  <a:lnTo>
                    <a:pt x="1079" y="604435"/>
                  </a:lnTo>
                  <a:lnTo>
                    <a:pt x="1234" y="605310"/>
                  </a:lnTo>
                  <a:lnTo>
                    <a:pt x="1404" y="606151"/>
                  </a:lnTo>
                  <a:lnTo>
                    <a:pt x="1589" y="606958"/>
                  </a:lnTo>
                  <a:lnTo>
                    <a:pt x="1774" y="607732"/>
                  </a:lnTo>
                  <a:lnTo>
                    <a:pt x="1966" y="608472"/>
                  </a:lnTo>
                  <a:lnTo>
                    <a:pt x="2173" y="609145"/>
                  </a:lnTo>
                  <a:lnTo>
                    <a:pt x="2387" y="609784"/>
                  </a:lnTo>
                  <a:lnTo>
                    <a:pt x="2602" y="610389"/>
                  </a:lnTo>
                  <a:lnTo>
                    <a:pt x="2831" y="610961"/>
                  </a:lnTo>
                  <a:lnTo>
                    <a:pt x="3060" y="611466"/>
                  </a:lnTo>
                  <a:lnTo>
                    <a:pt x="3304" y="611937"/>
                  </a:lnTo>
                  <a:lnTo>
                    <a:pt x="3548" y="612341"/>
                  </a:lnTo>
                  <a:lnTo>
                    <a:pt x="3799" y="612711"/>
                  </a:lnTo>
                  <a:lnTo>
                    <a:pt x="4050" y="613013"/>
                  </a:lnTo>
                  <a:lnTo>
                    <a:pt x="4316" y="613249"/>
                  </a:lnTo>
                  <a:lnTo>
                    <a:pt x="4582" y="613451"/>
                  </a:lnTo>
                  <a:lnTo>
                    <a:pt x="4848" y="613619"/>
                  </a:lnTo>
                  <a:lnTo>
                    <a:pt x="5122" y="613686"/>
                  </a:lnTo>
                  <a:lnTo>
                    <a:pt x="5403"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7" y="610961"/>
                  </a:lnTo>
                  <a:lnTo>
                    <a:pt x="8189" y="610389"/>
                  </a:lnTo>
                  <a:lnTo>
                    <a:pt x="8411" y="609784"/>
                  </a:lnTo>
                  <a:lnTo>
                    <a:pt x="8625" y="609145"/>
                  </a:lnTo>
                  <a:lnTo>
                    <a:pt x="8824" y="608472"/>
                  </a:lnTo>
                  <a:lnTo>
                    <a:pt x="9024" y="607732"/>
                  </a:lnTo>
                  <a:lnTo>
                    <a:pt x="9209" y="606958"/>
                  </a:lnTo>
                  <a:lnTo>
                    <a:pt x="9386" y="606151"/>
                  </a:lnTo>
                  <a:lnTo>
                    <a:pt x="9556" y="605310"/>
                  </a:lnTo>
                  <a:lnTo>
                    <a:pt x="9719" y="604435"/>
                  </a:lnTo>
                  <a:lnTo>
                    <a:pt x="9874" y="603527"/>
                  </a:lnTo>
                  <a:lnTo>
                    <a:pt x="10014" y="602585"/>
                  </a:lnTo>
                  <a:lnTo>
                    <a:pt x="10140" y="601609"/>
                  </a:lnTo>
                  <a:lnTo>
                    <a:pt x="10266" y="600600"/>
                  </a:lnTo>
                  <a:lnTo>
                    <a:pt x="10369" y="599557"/>
                  </a:lnTo>
                  <a:lnTo>
                    <a:pt x="10465" y="598480"/>
                  </a:lnTo>
                  <a:lnTo>
                    <a:pt x="10554" y="597404"/>
                  </a:lnTo>
                  <a:lnTo>
                    <a:pt x="10628" y="596294"/>
                  </a:lnTo>
                  <a:lnTo>
                    <a:pt x="10687" y="595150"/>
                  </a:lnTo>
                  <a:lnTo>
                    <a:pt x="10731" y="593972"/>
                  </a:lnTo>
                  <a:lnTo>
                    <a:pt x="10768" y="592795"/>
                  </a:lnTo>
                  <a:lnTo>
                    <a:pt x="10790" y="591618"/>
                  </a:lnTo>
                  <a:lnTo>
                    <a:pt x="10798" y="590373"/>
                  </a:lnTo>
                  <a:lnTo>
                    <a:pt x="10790" y="589195"/>
                  </a:lnTo>
                  <a:lnTo>
                    <a:pt x="10768" y="588018"/>
                  </a:lnTo>
                  <a:lnTo>
                    <a:pt x="10731" y="586840"/>
                  </a:lnTo>
                  <a:lnTo>
                    <a:pt x="10687" y="585697"/>
                  </a:lnTo>
                  <a:lnTo>
                    <a:pt x="10628" y="584586"/>
                  </a:lnTo>
                  <a:lnTo>
                    <a:pt x="10554" y="583476"/>
                  </a:lnTo>
                  <a:lnTo>
                    <a:pt x="10465" y="582400"/>
                  </a:lnTo>
                  <a:lnTo>
                    <a:pt x="10369" y="581323"/>
                  </a:lnTo>
                  <a:lnTo>
                    <a:pt x="10266" y="580280"/>
                  </a:lnTo>
                  <a:lnTo>
                    <a:pt x="10140" y="579271"/>
                  </a:lnTo>
                  <a:lnTo>
                    <a:pt x="10014" y="578296"/>
                  </a:lnTo>
                  <a:lnTo>
                    <a:pt x="9874" y="577354"/>
                  </a:lnTo>
                  <a:lnTo>
                    <a:pt x="9719" y="576445"/>
                  </a:lnTo>
                  <a:lnTo>
                    <a:pt x="9556" y="575571"/>
                  </a:lnTo>
                  <a:lnTo>
                    <a:pt x="9386" y="574730"/>
                  </a:lnTo>
                  <a:lnTo>
                    <a:pt x="9209" y="573889"/>
                  </a:lnTo>
                  <a:lnTo>
                    <a:pt x="9024" y="573115"/>
                  </a:lnTo>
                  <a:lnTo>
                    <a:pt x="8824" y="572408"/>
                  </a:lnTo>
                  <a:lnTo>
                    <a:pt x="8625" y="571702"/>
                  </a:lnTo>
                  <a:lnTo>
                    <a:pt x="8411" y="571029"/>
                  </a:lnTo>
                  <a:lnTo>
                    <a:pt x="8189" y="570423"/>
                  </a:lnTo>
                  <a:lnTo>
                    <a:pt x="7967"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2"/>
            <p:cNvSpPr/>
            <p:nvPr/>
          </p:nvSpPr>
          <p:spPr>
            <a:xfrm>
              <a:off x="10673645" y="1504158"/>
              <a:ext cx="55637" cy="742601"/>
            </a:xfrm>
            <a:custGeom>
              <a:avLst/>
              <a:gdLst/>
              <a:ahLst/>
              <a:cxnLst/>
              <a:rect l="l" t="t" r="r" b="b"/>
              <a:pathLst>
                <a:path w="10798" h="613720" extrusionOk="0">
                  <a:moveTo>
                    <a:pt x="5396" y="0"/>
                  </a:moveTo>
                  <a:lnTo>
                    <a:pt x="5115" y="34"/>
                  </a:lnTo>
                  <a:lnTo>
                    <a:pt x="4841" y="135"/>
                  </a:lnTo>
                  <a:lnTo>
                    <a:pt x="4568" y="269"/>
                  </a:lnTo>
                  <a:lnTo>
                    <a:pt x="4302" y="471"/>
                  </a:lnTo>
                  <a:lnTo>
                    <a:pt x="4036" y="740"/>
                  </a:lnTo>
                  <a:lnTo>
                    <a:pt x="3777" y="1043"/>
                  </a:lnTo>
                  <a:lnTo>
                    <a:pt x="3526" y="1413"/>
                  </a:lnTo>
                  <a:lnTo>
                    <a:pt x="3282" y="1850"/>
                  </a:lnTo>
                  <a:lnTo>
                    <a:pt x="3038" y="2321"/>
                  </a:lnTo>
                  <a:lnTo>
                    <a:pt x="2809" y="2826"/>
                  </a:lnTo>
                  <a:lnTo>
                    <a:pt x="2580" y="3398"/>
                  </a:lnTo>
                  <a:lnTo>
                    <a:pt x="2358" y="4003"/>
                  </a:lnTo>
                  <a:lnTo>
                    <a:pt x="2151" y="4643"/>
                  </a:lnTo>
                  <a:lnTo>
                    <a:pt x="1944" y="5349"/>
                  </a:lnTo>
                  <a:lnTo>
                    <a:pt x="1752" y="6089"/>
                  </a:lnTo>
                  <a:lnTo>
                    <a:pt x="1567" y="6863"/>
                  </a:lnTo>
                  <a:lnTo>
                    <a:pt x="1390" y="7670"/>
                  </a:lnTo>
                  <a:lnTo>
                    <a:pt x="1220" y="8511"/>
                  </a:lnTo>
                  <a:lnTo>
                    <a:pt x="1057" y="9420"/>
                  </a:lnTo>
                  <a:lnTo>
                    <a:pt x="910" y="10328"/>
                  </a:lnTo>
                  <a:lnTo>
                    <a:pt x="769" y="11270"/>
                  </a:lnTo>
                  <a:lnTo>
                    <a:pt x="644" y="12245"/>
                  </a:lnTo>
                  <a:lnTo>
                    <a:pt x="525" y="13255"/>
                  </a:lnTo>
                  <a:lnTo>
                    <a:pt x="422" y="14298"/>
                  </a:lnTo>
                  <a:lnTo>
                    <a:pt x="326" y="15340"/>
                  </a:lnTo>
                  <a:lnTo>
                    <a:pt x="237" y="16417"/>
                  </a:lnTo>
                  <a:lnTo>
                    <a:pt x="171" y="17527"/>
                  </a:lnTo>
                  <a:lnTo>
                    <a:pt x="111" y="18671"/>
                  </a:lnTo>
                  <a:lnTo>
                    <a:pt x="60" y="19815"/>
                  </a:lnTo>
                  <a:lnTo>
                    <a:pt x="30" y="20959"/>
                  </a:lnTo>
                  <a:lnTo>
                    <a:pt x="8" y="22136"/>
                  </a:lnTo>
                  <a:lnTo>
                    <a:pt x="1" y="23347"/>
                  </a:lnTo>
                  <a:lnTo>
                    <a:pt x="8" y="24558"/>
                  </a:lnTo>
                  <a:lnTo>
                    <a:pt x="30" y="25736"/>
                  </a:lnTo>
                  <a:lnTo>
                    <a:pt x="60" y="26879"/>
                  </a:lnTo>
                  <a:lnTo>
                    <a:pt x="111" y="28023"/>
                  </a:lnTo>
                  <a:lnTo>
                    <a:pt x="171" y="29167"/>
                  </a:lnTo>
                  <a:lnTo>
                    <a:pt x="237" y="30277"/>
                  </a:lnTo>
                  <a:lnTo>
                    <a:pt x="326" y="31354"/>
                  </a:lnTo>
                  <a:lnTo>
                    <a:pt x="422" y="32397"/>
                  </a:lnTo>
                  <a:lnTo>
                    <a:pt x="525" y="33440"/>
                  </a:lnTo>
                  <a:lnTo>
                    <a:pt x="644" y="34449"/>
                  </a:lnTo>
                  <a:lnTo>
                    <a:pt x="769" y="35424"/>
                  </a:lnTo>
                  <a:lnTo>
                    <a:pt x="910" y="36366"/>
                  </a:lnTo>
                  <a:lnTo>
                    <a:pt x="1057" y="37275"/>
                  </a:lnTo>
                  <a:lnTo>
                    <a:pt x="1220" y="38183"/>
                  </a:lnTo>
                  <a:lnTo>
                    <a:pt x="1390" y="39024"/>
                  </a:lnTo>
                  <a:lnTo>
                    <a:pt x="1567" y="39831"/>
                  </a:lnTo>
                  <a:lnTo>
                    <a:pt x="1752" y="40605"/>
                  </a:lnTo>
                  <a:lnTo>
                    <a:pt x="1944" y="41345"/>
                  </a:lnTo>
                  <a:lnTo>
                    <a:pt x="2151" y="42052"/>
                  </a:lnTo>
                  <a:lnTo>
                    <a:pt x="2358" y="42691"/>
                  </a:lnTo>
                  <a:lnTo>
                    <a:pt x="2580" y="43296"/>
                  </a:lnTo>
                  <a:lnTo>
                    <a:pt x="2809" y="43868"/>
                  </a:lnTo>
                  <a:lnTo>
                    <a:pt x="3038" y="44373"/>
                  </a:lnTo>
                  <a:lnTo>
                    <a:pt x="3282" y="44844"/>
                  </a:lnTo>
                  <a:lnTo>
                    <a:pt x="3526" y="45281"/>
                  </a:lnTo>
                  <a:lnTo>
                    <a:pt x="3777" y="45651"/>
                  </a:lnTo>
                  <a:lnTo>
                    <a:pt x="4036" y="45954"/>
                  </a:lnTo>
                  <a:lnTo>
                    <a:pt x="4302" y="46223"/>
                  </a:lnTo>
                  <a:lnTo>
                    <a:pt x="4568" y="46425"/>
                  </a:lnTo>
                  <a:lnTo>
                    <a:pt x="4841" y="46560"/>
                  </a:lnTo>
                  <a:lnTo>
                    <a:pt x="5115" y="46661"/>
                  </a:lnTo>
                  <a:lnTo>
                    <a:pt x="5396" y="46694"/>
                  </a:lnTo>
                  <a:lnTo>
                    <a:pt x="5676" y="46661"/>
                  </a:lnTo>
                  <a:lnTo>
                    <a:pt x="5950" y="46560"/>
                  </a:lnTo>
                  <a:lnTo>
                    <a:pt x="6216" y="46425"/>
                  </a:lnTo>
                  <a:lnTo>
                    <a:pt x="6482" y="46223"/>
                  </a:lnTo>
                  <a:lnTo>
                    <a:pt x="6741" y="45954"/>
                  </a:lnTo>
                  <a:lnTo>
                    <a:pt x="6999" y="45651"/>
                  </a:lnTo>
                  <a:lnTo>
                    <a:pt x="7251" y="45281"/>
                  </a:lnTo>
                  <a:lnTo>
                    <a:pt x="7494" y="44844"/>
                  </a:lnTo>
                  <a:lnTo>
                    <a:pt x="7731" y="44373"/>
                  </a:lnTo>
                  <a:lnTo>
                    <a:pt x="7967" y="43868"/>
                  </a:lnTo>
                  <a:lnTo>
                    <a:pt x="8189" y="43296"/>
                  </a:lnTo>
                  <a:lnTo>
                    <a:pt x="8411" y="42691"/>
                  </a:lnTo>
                  <a:lnTo>
                    <a:pt x="8625" y="42052"/>
                  </a:lnTo>
                  <a:lnTo>
                    <a:pt x="8825" y="41345"/>
                  </a:lnTo>
                  <a:lnTo>
                    <a:pt x="9024" y="40605"/>
                  </a:lnTo>
                  <a:lnTo>
                    <a:pt x="9209" y="39831"/>
                  </a:lnTo>
                  <a:lnTo>
                    <a:pt x="9386" y="39024"/>
                  </a:lnTo>
                  <a:lnTo>
                    <a:pt x="9556" y="38183"/>
                  </a:lnTo>
                  <a:lnTo>
                    <a:pt x="9719" y="37275"/>
                  </a:lnTo>
                  <a:lnTo>
                    <a:pt x="9874" y="36366"/>
                  </a:lnTo>
                  <a:lnTo>
                    <a:pt x="10015" y="35424"/>
                  </a:lnTo>
                  <a:lnTo>
                    <a:pt x="10140" y="34449"/>
                  </a:lnTo>
                  <a:lnTo>
                    <a:pt x="10258" y="33440"/>
                  </a:lnTo>
                  <a:lnTo>
                    <a:pt x="10369" y="32397"/>
                  </a:lnTo>
                  <a:lnTo>
                    <a:pt x="10465" y="31354"/>
                  </a:lnTo>
                  <a:lnTo>
                    <a:pt x="10554" y="30277"/>
                  </a:lnTo>
                  <a:lnTo>
                    <a:pt x="10628" y="29167"/>
                  </a:lnTo>
                  <a:lnTo>
                    <a:pt x="10687" y="28023"/>
                  </a:lnTo>
                  <a:lnTo>
                    <a:pt x="10731" y="26879"/>
                  </a:lnTo>
                  <a:lnTo>
                    <a:pt x="10768" y="25736"/>
                  </a:lnTo>
                  <a:lnTo>
                    <a:pt x="10791" y="24558"/>
                  </a:lnTo>
                  <a:lnTo>
                    <a:pt x="10798" y="23347"/>
                  </a:lnTo>
                  <a:lnTo>
                    <a:pt x="10791" y="22136"/>
                  </a:lnTo>
                  <a:lnTo>
                    <a:pt x="10768" y="20959"/>
                  </a:lnTo>
                  <a:lnTo>
                    <a:pt x="10731" y="19815"/>
                  </a:lnTo>
                  <a:lnTo>
                    <a:pt x="10687" y="18671"/>
                  </a:lnTo>
                  <a:lnTo>
                    <a:pt x="10628" y="17527"/>
                  </a:lnTo>
                  <a:lnTo>
                    <a:pt x="10554" y="16417"/>
                  </a:lnTo>
                  <a:lnTo>
                    <a:pt x="10465" y="15340"/>
                  </a:lnTo>
                  <a:lnTo>
                    <a:pt x="10369" y="14298"/>
                  </a:lnTo>
                  <a:lnTo>
                    <a:pt x="10258" y="13255"/>
                  </a:lnTo>
                  <a:lnTo>
                    <a:pt x="10140" y="12245"/>
                  </a:lnTo>
                  <a:lnTo>
                    <a:pt x="10015" y="11270"/>
                  </a:lnTo>
                  <a:lnTo>
                    <a:pt x="9874" y="10328"/>
                  </a:lnTo>
                  <a:lnTo>
                    <a:pt x="9719" y="9420"/>
                  </a:lnTo>
                  <a:lnTo>
                    <a:pt x="9556" y="8511"/>
                  </a:lnTo>
                  <a:lnTo>
                    <a:pt x="9386" y="7670"/>
                  </a:lnTo>
                  <a:lnTo>
                    <a:pt x="9209" y="6863"/>
                  </a:lnTo>
                  <a:lnTo>
                    <a:pt x="9024" y="6089"/>
                  </a:lnTo>
                  <a:lnTo>
                    <a:pt x="8825" y="5349"/>
                  </a:lnTo>
                  <a:lnTo>
                    <a:pt x="8625" y="4643"/>
                  </a:lnTo>
                  <a:lnTo>
                    <a:pt x="8411" y="4003"/>
                  </a:lnTo>
                  <a:lnTo>
                    <a:pt x="8189" y="3398"/>
                  </a:lnTo>
                  <a:lnTo>
                    <a:pt x="7967" y="2826"/>
                  </a:lnTo>
                  <a:lnTo>
                    <a:pt x="7731" y="2321"/>
                  </a:lnTo>
                  <a:lnTo>
                    <a:pt x="7494" y="1850"/>
                  </a:lnTo>
                  <a:lnTo>
                    <a:pt x="7251" y="1413"/>
                  </a:lnTo>
                  <a:lnTo>
                    <a:pt x="6999" y="1043"/>
                  </a:lnTo>
                  <a:lnTo>
                    <a:pt x="6741" y="740"/>
                  </a:lnTo>
                  <a:lnTo>
                    <a:pt x="6482" y="471"/>
                  </a:lnTo>
                  <a:lnTo>
                    <a:pt x="6216" y="269"/>
                  </a:lnTo>
                  <a:lnTo>
                    <a:pt x="5950" y="135"/>
                  </a:lnTo>
                  <a:lnTo>
                    <a:pt x="5676" y="34"/>
                  </a:lnTo>
                  <a:lnTo>
                    <a:pt x="5396" y="0"/>
                  </a:lnTo>
                  <a:close/>
                  <a:moveTo>
                    <a:pt x="5396" y="113472"/>
                  </a:moveTo>
                  <a:lnTo>
                    <a:pt x="5115" y="113506"/>
                  </a:lnTo>
                  <a:lnTo>
                    <a:pt x="4841" y="113573"/>
                  </a:lnTo>
                  <a:lnTo>
                    <a:pt x="4568" y="113742"/>
                  </a:lnTo>
                  <a:lnTo>
                    <a:pt x="4302" y="113943"/>
                  </a:lnTo>
                  <a:lnTo>
                    <a:pt x="4036" y="114213"/>
                  </a:lnTo>
                  <a:lnTo>
                    <a:pt x="3777" y="114515"/>
                  </a:lnTo>
                  <a:lnTo>
                    <a:pt x="3526" y="114885"/>
                  </a:lnTo>
                  <a:lnTo>
                    <a:pt x="3282" y="115323"/>
                  </a:lnTo>
                  <a:lnTo>
                    <a:pt x="3038" y="115794"/>
                  </a:lnTo>
                  <a:lnTo>
                    <a:pt x="2809" y="116298"/>
                  </a:lnTo>
                  <a:lnTo>
                    <a:pt x="2580" y="116870"/>
                  </a:lnTo>
                  <a:lnTo>
                    <a:pt x="2358" y="117476"/>
                  </a:lnTo>
                  <a:lnTo>
                    <a:pt x="2151" y="118115"/>
                  </a:lnTo>
                  <a:lnTo>
                    <a:pt x="1944" y="118821"/>
                  </a:lnTo>
                  <a:lnTo>
                    <a:pt x="1752" y="119562"/>
                  </a:lnTo>
                  <a:lnTo>
                    <a:pt x="1567" y="120335"/>
                  </a:lnTo>
                  <a:lnTo>
                    <a:pt x="1390" y="121143"/>
                  </a:lnTo>
                  <a:lnTo>
                    <a:pt x="1220" y="121984"/>
                  </a:lnTo>
                  <a:lnTo>
                    <a:pt x="1057" y="122858"/>
                  </a:lnTo>
                  <a:lnTo>
                    <a:pt x="910" y="123800"/>
                  </a:lnTo>
                  <a:lnTo>
                    <a:pt x="769" y="124742"/>
                  </a:lnTo>
                  <a:lnTo>
                    <a:pt x="644" y="125718"/>
                  </a:lnTo>
                  <a:lnTo>
                    <a:pt x="525" y="126727"/>
                  </a:lnTo>
                  <a:lnTo>
                    <a:pt x="422" y="127736"/>
                  </a:lnTo>
                  <a:lnTo>
                    <a:pt x="326" y="128813"/>
                  </a:lnTo>
                  <a:lnTo>
                    <a:pt x="237" y="129889"/>
                  </a:lnTo>
                  <a:lnTo>
                    <a:pt x="171" y="131000"/>
                  </a:lnTo>
                  <a:lnTo>
                    <a:pt x="111" y="132110"/>
                  </a:lnTo>
                  <a:lnTo>
                    <a:pt x="60" y="133254"/>
                  </a:lnTo>
                  <a:lnTo>
                    <a:pt x="30" y="134431"/>
                  </a:lnTo>
                  <a:lnTo>
                    <a:pt x="8" y="135608"/>
                  </a:lnTo>
                  <a:lnTo>
                    <a:pt x="1" y="136820"/>
                  </a:lnTo>
                  <a:lnTo>
                    <a:pt x="8" y="137997"/>
                  </a:lnTo>
                  <a:lnTo>
                    <a:pt x="30" y="139174"/>
                  </a:lnTo>
                  <a:lnTo>
                    <a:pt x="60" y="140352"/>
                  </a:lnTo>
                  <a:lnTo>
                    <a:pt x="111" y="141496"/>
                  </a:lnTo>
                  <a:lnTo>
                    <a:pt x="171" y="142640"/>
                  </a:lnTo>
                  <a:lnTo>
                    <a:pt x="237" y="143716"/>
                  </a:lnTo>
                  <a:lnTo>
                    <a:pt x="326" y="144826"/>
                  </a:lnTo>
                  <a:lnTo>
                    <a:pt x="422" y="145869"/>
                  </a:lnTo>
                  <a:lnTo>
                    <a:pt x="525" y="146912"/>
                  </a:lnTo>
                  <a:lnTo>
                    <a:pt x="644" y="147921"/>
                  </a:lnTo>
                  <a:lnTo>
                    <a:pt x="769" y="148897"/>
                  </a:lnTo>
                  <a:lnTo>
                    <a:pt x="910" y="149839"/>
                  </a:lnTo>
                  <a:lnTo>
                    <a:pt x="1057" y="150747"/>
                  </a:lnTo>
                  <a:lnTo>
                    <a:pt x="1220" y="151622"/>
                  </a:lnTo>
                  <a:lnTo>
                    <a:pt x="1390" y="152496"/>
                  </a:lnTo>
                  <a:lnTo>
                    <a:pt x="1567" y="153304"/>
                  </a:lnTo>
                  <a:lnTo>
                    <a:pt x="1752" y="154078"/>
                  </a:lnTo>
                  <a:lnTo>
                    <a:pt x="1944" y="154818"/>
                  </a:lnTo>
                  <a:lnTo>
                    <a:pt x="2151" y="155491"/>
                  </a:lnTo>
                  <a:lnTo>
                    <a:pt x="2358" y="156163"/>
                  </a:lnTo>
                  <a:lnTo>
                    <a:pt x="2580" y="156769"/>
                  </a:lnTo>
                  <a:lnTo>
                    <a:pt x="2809" y="157341"/>
                  </a:lnTo>
                  <a:lnTo>
                    <a:pt x="3038" y="157845"/>
                  </a:lnTo>
                  <a:lnTo>
                    <a:pt x="3282" y="158316"/>
                  </a:lnTo>
                  <a:lnTo>
                    <a:pt x="3526" y="158720"/>
                  </a:lnTo>
                  <a:lnTo>
                    <a:pt x="3777" y="159090"/>
                  </a:lnTo>
                  <a:lnTo>
                    <a:pt x="4036" y="159427"/>
                  </a:lnTo>
                  <a:lnTo>
                    <a:pt x="4302" y="159696"/>
                  </a:lnTo>
                  <a:lnTo>
                    <a:pt x="4568" y="159898"/>
                  </a:lnTo>
                  <a:lnTo>
                    <a:pt x="4841" y="160032"/>
                  </a:lnTo>
                  <a:lnTo>
                    <a:pt x="5115" y="160133"/>
                  </a:lnTo>
                  <a:lnTo>
                    <a:pt x="5396" y="160167"/>
                  </a:lnTo>
                  <a:lnTo>
                    <a:pt x="5676" y="160133"/>
                  </a:lnTo>
                  <a:lnTo>
                    <a:pt x="5950" y="160032"/>
                  </a:lnTo>
                  <a:lnTo>
                    <a:pt x="6216" y="159898"/>
                  </a:lnTo>
                  <a:lnTo>
                    <a:pt x="6482" y="159696"/>
                  </a:lnTo>
                  <a:lnTo>
                    <a:pt x="6741" y="159427"/>
                  </a:lnTo>
                  <a:lnTo>
                    <a:pt x="6999" y="159090"/>
                  </a:lnTo>
                  <a:lnTo>
                    <a:pt x="7251" y="158720"/>
                  </a:lnTo>
                  <a:lnTo>
                    <a:pt x="7494" y="158316"/>
                  </a:lnTo>
                  <a:lnTo>
                    <a:pt x="7731" y="157845"/>
                  </a:lnTo>
                  <a:lnTo>
                    <a:pt x="7967" y="157341"/>
                  </a:lnTo>
                  <a:lnTo>
                    <a:pt x="8189" y="156769"/>
                  </a:lnTo>
                  <a:lnTo>
                    <a:pt x="8411" y="156163"/>
                  </a:lnTo>
                  <a:lnTo>
                    <a:pt x="8625" y="155491"/>
                  </a:lnTo>
                  <a:lnTo>
                    <a:pt x="8825" y="154818"/>
                  </a:lnTo>
                  <a:lnTo>
                    <a:pt x="9024" y="154078"/>
                  </a:lnTo>
                  <a:lnTo>
                    <a:pt x="9209" y="153304"/>
                  </a:lnTo>
                  <a:lnTo>
                    <a:pt x="9386" y="152496"/>
                  </a:lnTo>
                  <a:lnTo>
                    <a:pt x="9556" y="151622"/>
                  </a:lnTo>
                  <a:lnTo>
                    <a:pt x="9719" y="150747"/>
                  </a:lnTo>
                  <a:lnTo>
                    <a:pt x="9874" y="149839"/>
                  </a:lnTo>
                  <a:lnTo>
                    <a:pt x="10015" y="148897"/>
                  </a:lnTo>
                  <a:lnTo>
                    <a:pt x="10140" y="147921"/>
                  </a:lnTo>
                  <a:lnTo>
                    <a:pt x="10258" y="146912"/>
                  </a:lnTo>
                  <a:lnTo>
                    <a:pt x="10369" y="145869"/>
                  </a:lnTo>
                  <a:lnTo>
                    <a:pt x="10465" y="144826"/>
                  </a:lnTo>
                  <a:lnTo>
                    <a:pt x="10554" y="143716"/>
                  </a:lnTo>
                  <a:lnTo>
                    <a:pt x="10628" y="142640"/>
                  </a:lnTo>
                  <a:lnTo>
                    <a:pt x="10687" y="141496"/>
                  </a:lnTo>
                  <a:lnTo>
                    <a:pt x="10731" y="140352"/>
                  </a:lnTo>
                  <a:lnTo>
                    <a:pt x="10768" y="139174"/>
                  </a:lnTo>
                  <a:lnTo>
                    <a:pt x="10791" y="137997"/>
                  </a:lnTo>
                  <a:lnTo>
                    <a:pt x="10798" y="136820"/>
                  </a:lnTo>
                  <a:lnTo>
                    <a:pt x="10791" y="135608"/>
                  </a:lnTo>
                  <a:lnTo>
                    <a:pt x="10768" y="134431"/>
                  </a:lnTo>
                  <a:lnTo>
                    <a:pt x="10731" y="133254"/>
                  </a:lnTo>
                  <a:lnTo>
                    <a:pt x="10687" y="132110"/>
                  </a:lnTo>
                  <a:lnTo>
                    <a:pt x="10628" y="131000"/>
                  </a:lnTo>
                  <a:lnTo>
                    <a:pt x="10554" y="129889"/>
                  </a:lnTo>
                  <a:lnTo>
                    <a:pt x="10465" y="128813"/>
                  </a:lnTo>
                  <a:lnTo>
                    <a:pt x="10369" y="127736"/>
                  </a:lnTo>
                  <a:lnTo>
                    <a:pt x="10258" y="126727"/>
                  </a:lnTo>
                  <a:lnTo>
                    <a:pt x="10140" y="125718"/>
                  </a:lnTo>
                  <a:lnTo>
                    <a:pt x="10015" y="124742"/>
                  </a:lnTo>
                  <a:lnTo>
                    <a:pt x="9874" y="123800"/>
                  </a:lnTo>
                  <a:lnTo>
                    <a:pt x="9719" y="122858"/>
                  </a:lnTo>
                  <a:lnTo>
                    <a:pt x="9556" y="121984"/>
                  </a:lnTo>
                  <a:lnTo>
                    <a:pt x="9386" y="121143"/>
                  </a:lnTo>
                  <a:lnTo>
                    <a:pt x="9209" y="120335"/>
                  </a:lnTo>
                  <a:lnTo>
                    <a:pt x="9024" y="119562"/>
                  </a:lnTo>
                  <a:lnTo>
                    <a:pt x="8825" y="118821"/>
                  </a:lnTo>
                  <a:lnTo>
                    <a:pt x="8625" y="118115"/>
                  </a:lnTo>
                  <a:lnTo>
                    <a:pt x="8411" y="117476"/>
                  </a:lnTo>
                  <a:lnTo>
                    <a:pt x="8189" y="116870"/>
                  </a:lnTo>
                  <a:lnTo>
                    <a:pt x="7967" y="116298"/>
                  </a:lnTo>
                  <a:lnTo>
                    <a:pt x="7731" y="115794"/>
                  </a:lnTo>
                  <a:lnTo>
                    <a:pt x="7494" y="115323"/>
                  </a:lnTo>
                  <a:lnTo>
                    <a:pt x="7251" y="114885"/>
                  </a:lnTo>
                  <a:lnTo>
                    <a:pt x="6999" y="114515"/>
                  </a:lnTo>
                  <a:lnTo>
                    <a:pt x="6741" y="114213"/>
                  </a:lnTo>
                  <a:lnTo>
                    <a:pt x="6482" y="113943"/>
                  </a:lnTo>
                  <a:lnTo>
                    <a:pt x="6216" y="113742"/>
                  </a:lnTo>
                  <a:lnTo>
                    <a:pt x="5950" y="113573"/>
                  </a:lnTo>
                  <a:lnTo>
                    <a:pt x="5676" y="113506"/>
                  </a:lnTo>
                  <a:lnTo>
                    <a:pt x="5396" y="113472"/>
                  </a:lnTo>
                  <a:close/>
                  <a:moveTo>
                    <a:pt x="5115" y="226945"/>
                  </a:moveTo>
                  <a:lnTo>
                    <a:pt x="4841" y="227046"/>
                  </a:lnTo>
                  <a:lnTo>
                    <a:pt x="4568" y="227214"/>
                  </a:lnTo>
                  <a:lnTo>
                    <a:pt x="4302" y="227416"/>
                  </a:lnTo>
                  <a:lnTo>
                    <a:pt x="4036" y="227651"/>
                  </a:lnTo>
                  <a:lnTo>
                    <a:pt x="3777" y="227988"/>
                  </a:lnTo>
                  <a:lnTo>
                    <a:pt x="3526" y="228358"/>
                  </a:lnTo>
                  <a:lnTo>
                    <a:pt x="3282" y="228761"/>
                  </a:lnTo>
                  <a:lnTo>
                    <a:pt x="3038" y="229232"/>
                  </a:lnTo>
                  <a:lnTo>
                    <a:pt x="2809" y="229771"/>
                  </a:lnTo>
                  <a:lnTo>
                    <a:pt x="2580" y="230309"/>
                  </a:lnTo>
                  <a:lnTo>
                    <a:pt x="2358" y="230915"/>
                  </a:lnTo>
                  <a:lnTo>
                    <a:pt x="2151" y="231587"/>
                  </a:lnTo>
                  <a:lnTo>
                    <a:pt x="1944" y="232260"/>
                  </a:lnTo>
                  <a:lnTo>
                    <a:pt x="1752" y="233000"/>
                  </a:lnTo>
                  <a:lnTo>
                    <a:pt x="1567" y="233774"/>
                  </a:lnTo>
                  <a:lnTo>
                    <a:pt x="1390" y="234581"/>
                  </a:lnTo>
                  <a:lnTo>
                    <a:pt x="1220" y="235422"/>
                  </a:lnTo>
                  <a:lnTo>
                    <a:pt x="1057" y="236331"/>
                  </a:lnTo>
                  <a:lnTo>
                    <a:pt x="910" y="237239"/>
                  </a:lnTo>
                  <a:lnTo>
                    <a:pt x="769" y="238181"/>
                  </a:lnTo>
                  <a:lnTo>
                    <a:pt x="644" y="239157"/>
                  </a:lnTo>
                  <a:lnTo>
                    <a:pt x="525" y="240166"/>
                  </a:lnTo>
                  <a:lnTo>
                    <a:pt x="422" y="241209"/>
                  </a:lnTo>
                  <a:lnTo>
                    <a:pt x="326" y="242252"/>
                  </a:lnTo>
                  <a:lnTo>
                    <a:pt x="237" y="243328"/>
                  </a:lnTo>
                  <a:lnTo>
                    <a:pt x="171" y="244438"/>
                  </a:lnTo>
                  <a:lnTo>
                    <a:pt x="111" y="245582"/>
                  </a:lnTo>
                  <a:lnTo>
                    <a:pt x="60" y="246726"/>
                  </a:lnTo>
                  <a:lnTo>
                    <a:pt x="30" y="247903"/>
                  </a:lnTo>
                  <a:lnTo>
                    <a:pt x="8" y="249081"/>
                  </a:lnTo>
                  <a:lnTo>
                    <a:pt x="1" y="250258"/>
                  </a:lnTo>
                  <a:lnTo>
                    <a:pt x="8" y="251469"/>
                  </a:lnTo>
                  <a:lnTo>
                    <a:pt x="30" y="252647"/>
                  </a:lnTo>
                  <a:lnTo>
                    <a:pt x="60" y="253824"/>
                  </a:lnTo>
                  <a:lnTo>
                    <a:pt x="111" y="254968"/>
                  </a:lnTo>
                  <a:lnTo>
                    <a:pt x="171" y="256078"/>
                  </a:lnTo>
                  <a:lnTo>
                    <a:pt x="237" y="257188"/>
                  </a:lnTo>
                  <a:lnTo>
                    <a:pt x="326" y="258265"/>
                  </a:lnTo>
                  <a:lnTo>
                    <a:pt x="422" y="259341"/>
                  </a:lnTo>
                  <a:lnTo>
                    <a:pt x="525" y="260384"/>
                  </a:lnTo>
                  <a:lnTo>
                    <a:pt x="644" y="261360"/>
                  </a:lnTo>
                  <a:lnTo>
                    <a:pt x="769" y="262336"/>
                  </a:lnTo>
                  <a:lnTo>
                    <a:pt x="910" y="263311"/>
                  </a:lnTo>
                  <a:lnTo>
                    <a:pt x="1057" y="264220"/>
                  </a:lnTo>
                  <a:lnTo>
                    <a:pt x="1220" y="265094"/>
                  </a:lnTo>
                  <a:lnTo>
                    <a:pt x="1390" y="265935"/>
                  </a:lnTo>
                  <a:lnTo>
                    <a:pt x="1567" y="266743"/>
                  </a:lnTo>
                  <a:lnTo>
                    <a:pt x="1752" y="267516"/>
                  </a:lnTo>
                  <a:lnTo>
                    <a:pt x="1944" y="268256"/>
                  </a:lnTo>
                  <a:lnTo>
                    <a:pt x="2151" y="268963"/>
                  </a:lnTo>
                  <a:lnTo>
                    <a:pt x="2358" y="269602"/>
                  </a:lnTo>
                  <a:lnTo>
                    <a:pt x="2580" y="270208"/>
                  </a:lnTo>
                  <a:lnTo>
                    <a:pt x="2809" y="270780"/>
                  </a:lnTo>
                  <a:lnTo>
                    <a:pt x="3038" y="271318"/>
                  </a:lnTo>
                  <a:lnTo>
                    <a:pt x="3282" y="271789"/>
                  </a:lnTo>
                  <a:lnTo>
                    <a:pt x="3526" y="272193"/>
                  </a:lnTo>
                  <a:lnTo>
                    <a:pt x="3777" y="272563"/>
                  </a:lnTo>
                  <a:lnTo>
                    <a:pt x="4036" y="272865"/>
                  </a:lnTo>
                  <a:lnTo>
                    <a:pt x="4302" y="273134"/>
                  </a:lnTo>
                  <a:lnTo>
                    <a:pt x="4568" y="273336"/>
                  </a:lnTo>
                  <a:lnTo>
                    <a:pt x="4841" y="273505"/>
                  </a:lnTo>
                  <a:lnTo>
                    <a:pt x="5115" y="273572"/>
                  </a:lnTo>
                  <a:lnTo>
                    <a:pt x="5396" y="273605"/>
                  </a:lnTo>
                  <a:lnTo>
                    <a:pt x="5676" y="273572"/>
                  </a:lnTo>
                  <a:lnTo>
                    <a:pt x="5950" y="273505"/>
                  </a:lnTo>
                  <a:lnTo>
                    <a:pt x="6216" y="273336"/>
                  </a:lnTo>
                  <a:lnTo>
                    <a:pt x="6482" y="273134"/>
                  </a:lnTo>
                  <a:lnTo>
                    <a:pt x="6741" y="272865"/>
                  </a:lnTo>
                  <a:lnTo>
                    <a:pt x="6999" y="272563"/>
                  </a:lnTo>
                  <a:lnTo>
                    <a:pt x="7251" y="272193"/>
                  </a:lnTo>
                  <a:lnTo>
                    <a:pt x="7494" y="271789"/>
                  </a:lnTo>
                  <a:lnTo>
                    <a:pt x="7731" y="271318"/>
                  </a:lnTo>
                  <a:lnTo>
                    <a:pt x="7967" y="270780"/>
                  </a:lnTo>
                  <a:lnTo>
                    <a:pt x="8189" y="270208"/>
                  </a:lnTo>
                  <a:lnTo>
                    <a:pt x="8411" y="269602"/>
                  </a:lnTo>
                  <a:lnTo>
                    <a:pt x="8625" y="268963"/>
                  </a:lnTo>
                  <a:lnTo>
                    <a:pt x="8825" y="268256"/>
                  </a:lnTo>
                  <a:lnTo>
                    <a:pt x="9024" y="267516"/>
                  </a:lnTo>
                  <a:lnTo>
                    <a:pt x="9209" y="266743"/>
                  </a:lnTo>
                  <a:lnTo>
                    <a:pt x="9386" y="265935"/>
                  </a:lnTo>
                  <a:lnTo>
                    <a:pt x="9556" y="265094"/>
                  </a:lnTo>
                  <a:lnTo>
                    <a:pt x="9719" y="264220"/>
                  </a:lnTo>
                  <a:lnTo>
                    <a:pt x="9874" y="263311"/>
                  </a:lnTo>
                  <a:lnTo>
                    <a:pt x="10015" y="262336"/>
                  </a:lnTo>
                  <a:lnTo>
                    <a:pt x="10140" y="261360"/>
                  </a:lnTo>
                  <a:lnTo>
                    <a:pt x="10258" y="260384"/>
                  </a:lnTo>
                  <a:lnTo>
                    <a:pt x="10369" y="259341"/>
                  </a:lnTo>
                  <a:lnTo>
                    <a:pt x="10465" y="258265"/>
                  </a:lnTo>
                  <a:lnTo>
                    <a:pt x="10554" y="257188"/>
                  </a:lnTo>
                  <a:lnTo>
                    <a:pt x="10628" y="256078"/>
                  </a:lnTo>
                  <a:lnTo>
                    <a:pt x="10687" y="254968"/>
                  </a:lnTo>
                  <a:lnTo>
                    <a:pt x="10731" y="253824"/>
                  </a:lnTo>
                  <a:lnTo>
                    <a:pt x="10768" y="252647"/>
                  </a:lnTo>
                  <a:lnTo>
                    <a:pt x="10791" y="251469"/>
                  </a:lnTo>
                  <a:lnTo>
                    <a:pt x="10798" y="250258"/>
                  </a:lnTo>
                  <a:lnTo>
                    <a:pt x="10791" y="249081"/>
                  </a:lnTo>
                  <a:lnTo>
                    <a:pt x="10768" y="247903"/>
                  </a:lnTo>
                  <a:lnTo>
                    <a:pt x="10731" y="246726"/>
                  </a:lnTo>
                  <a:lnTo>
                    <a:pt x="10687" y="245582"/>
                  </a:lnTo>
                  <a:lnTo>
                    <a:pt x="10628" y="244438"/>
                  </a:lnTo>
                  <a:lnTo>
                    <a:pt x="10554" y="243328"/>
                  </a:lnTo>
                  <a:lnTo>
                    <a:pt x="10465" y="242252"/>
                  </a:lnTo>
                  <a:lnTo>
                    <a:pt x="10369" y="241209"/>
                  </a:lnTo>
                  <a:lnTo>
                    <a:pt x="10258" y="240166"/>
                  </a:lnTo>
                  <a:lnTo>
                    <a:pt x="10140" y="239157"/>
                  </a:lnTo>
                  <a:lnTo>
                    <a:pt x="10015" y="238181"/>
                  </a:lnTo>
                  <a:lnTo>
                    <a:pt x="9874" y="237239"/>
                  </a:lnTo>
                  <a:lnTo>
                    <a:pt x="9719" y="236331"/>
                  </a:lnTo>
                  <a:lnTo>
                    <a:pt x="9556" y="235422"/>
                  </a:lnTo>
                  <a:lnTo>
                    <a:pt x="9386" y="234581"/>
                  </a:lnTo>
                  <a:lnTo>
                    <a:pt x="9209" y="233774"/>
                  </a:lnTo>
                  <a:lnTo>
                    <a:pt x="9024" y="233000"/>
                  </a:lnTo>
                  <a:lnTo>
                    <a:pt x="8825" y="232260"/>
                  </a:lnTo>
                  <a:lnTo>
                    <a:pt x="8625" y="231587"/>
                  </a:lnTo>
                  <a:lnTo>
                    <a:pt x="8411" y="230915"/>
                  </a:lnTo>
                  <a:lnTo>
                    <a:pt x="8189" y="230309"/>
                  </a:lnTo>
                  <a:lnTo>
                    <a:pt x="7967" y="229771"/>
                  </a:lnTo>
                  <a:lnTo>
                    <a:pt x="7731" y="229232"/>
                  </a:lnTo>
                  <a:lnTo>
                    <a:pt x="7494" y="228761"/>
                  </a:lnTo>
                  <a:lnTo>
                    <a:pt x="7251" y="228358"/>
                  </a:lnTo>
                  <a:lnTo>
                    <a:pt x="6999" y="227988"/>
                  </a:lnTo>
                  <a:lnTo>
                    <a:pt x="6741" y="227651"/>
                  </a:lnTo>
                  <a:lnTo>
                    <a:pt x="6482" y="227416"/>
                  </a:lnTo>
                  <a:lnTo>
                    <a:pt x="6216" y="227214"/>
                  </a:lnTo>
                  <a:lnTo>
                    <a:pt x="5950" y="227046"/>
                  </a:lnTo>
                  <a:lnTo>
                    <a:pt x="5676" y="226945"/>
                  </a:lnTo>
                  <a:close/>
                  <a:moveTo>
                    <a:pt x="5115" y="340384"/>
                  </a:moveTo>
                  <a:lnTo>
                    <a:pt x="4841" y="340485"/>
                  </a:lnTo>
                  <a:lnTo>
                    <a:pt x="4568" y="340653"/>
                  </a:lnTo>
                  <a:lnTo>
                    <a:pt x="4302" y="340855"/>
                  </a:lnTo>
                  <a:lnTo>
                    <a:pt x="4036" y="341124"/>
                  </a:lnTo>
                  <a:lnTo>
                    <a:pt x="3777" y="341426"/>
                  </a:lnTo>
                  <a:lnTo>
                    <a:pt x="3526" y="341797"/>
                  </a:lnTo>
                  <a:lnTo>
                    <a:pt x="3282" y="342200"/>
                  </a:lnTo>
                  <a:lnTo>
                    <a:pt x="3038" y="342671"/>
                  </a:lnTo>
                  <a:lnTo>
                    <a:pt x="2809" y="343209"/>
                  </a:lnTo>
                  <a:lnTo>
                    <a:pt x="2580" y="343748"/>
                  </a:lnTo>
                  <a:lnTo>
                    <a:pt x="2358" y="344387"/>
                  </a:lnTo>
                  <a:lnTo>
                    <a:pt x="2151" y="345026"/>
                  </a:lnTo>
                  <a:lnTo>
                    <a:pt x="1944" y="345733"/>
                  </a:lnTo>
                  <a:lnTo>
                    <a:pt x="1752" y="346439"/>
                  </a:lnTo>
                  <a:lnTo>
                    <a:pt x="1567" y="347213"/>
                  </a:lnTo>
                  <a:lnTo>
                    <a:pt x="1390" y="348054"/>
                  </a:lnTo>
                  <a:lnTo>
                    <a:pt x="1220" y="348895"/>
                  </a:lnTo>
                  <a:lnTo>
                    <a:pt x="1057" y="349770"/>
                  </a:lnTo>
                  <a:lnTo>
                    <a:pt x="910" y="350678"/>
                  </a:lnTo>
                  <a:lnTo>
                    <a:pt x="769" y="351620"/>
                  </a:lnTo>
                  <a:lnTo>
                    <a:pt x="644" y="352595"/>
                  </a:lnTo>
                  <a:lnTo>
                    <a:pt x="525" y="353605"/>
                  </a:lnTo>
                  <a:lnTo>
                    <a:pt x="422" y="354648"/>
                  </a:lnTo>
                  <a:lnTo>
                    <a:pt x="326" y="355724"/>
                  </a:lnTo>
                  <a:lnTo>
                    <a:pt x="237" y="356801"/>
                  </a:lnTo>
                  <a:lnTo>
                    <a:pt x="171" y="357911"/>
                  </a:lnTo>
                  <a:lnTo>
                    <a:pt x="111" y="359021"/>
                  </a:lnTo>
                  <a:lnTo>
                    <a:pt x="60" y="360165"/>
                  </a:lnTo>
                  <a:lnTo>
                    <a:pt x="30" y="361342"/>
                  </a:lnTo>
                  <a:lnTo>
                    <a:pt x="8" y="362520"/>
                  </a:lnTo>
                  <a:lnTo>
                    <a:pt x="1" y="363697"/>
                  </a:lnTo>
                  <a:lnTo>
                    <a:pt x="8" y="364908"/>
                  </a:lnTo>
                  <a:lnTo>
                    <a:pt x="30" y="366086"/>
                  </a:lnTo>
                  <a:lnTo>
                    <a:pt x="60" y="367263"/>
                  </a:lnTo>
                  <a:lnTo>
                    <a:pt x="111" y="368407"/>
                  </a:lnTo>
                  <a:lnTo>
                    <a:pt x="171" y="369517"/>
                  </a:lnTo>
                  <a:lnTo>
                    <a:pt x="237" y="370627"/>
                  </a:lnTo>
                  <a:lnTo>
                    <a:pt x="326" y="371704"/>
                  </a:lnTo>
                  <a:lnTo>
                    <a:pt x="422" y="372780"/>
                  </a:lnTo>
                  <a:lnTo>
                    <a:pt x="525" y="373823"/>
                  </a:lnTo>
                  <a:lnTo>
                    <a:pt x="644" y="374799"/>
                  </a:lnTo>
                  <a:lnTo>
                    <a:pt x="769" y="375808"/>
                  </a:lnTo>
                  <a:lnTo>
                    <a:pt x="910" y="376750"/>
                  </a:lnTo>
                  <a:lnTo>
                    <a:pt x="1057" y="377658"/>
                  </a:lnTo>
                  <a:lnTo>
                    <a:pt x="1220" y="378533"/>
                  </a:lnTo>
                  <a:lnTo>
                    <a:pt x="1390" y="379374"/>
                  </a:lnTo>
                  <a:lnTo>
                    <a:pt x="1567" y="380215"/>
                  </a:lnTo>
                  <a:lnTo>
                    <a:pt x="1752" y="380989"/>
                  </a:lnTo>
                  <a:lnTo>
                    <a:pt x="1944" y="381695"/>
                  </a:lnTo>
                  <a:lnTo>
                    <a:pt x="2151" y="382402"/>
                  </a:lnTo>
                  <a:lnTo>
                    <a:pt x="2358" y="383041"/>
                  </a:lnTo>
                  <a:lnTo>
                    <a:pt x="2580" y="383680"/>
                  </a:lnTo>
                  <a:lnTo>
                    <a:pt x="2809" y="384218"/>
                  </a:lnTo>
                  <a:lnTo>
                    <a:pt x="3038" y="384757"/>
                  </a:lnTo>
                  <a:lnTo>
                    <a:pt x="3282" y="385228"/>
                  </a:lnTo>
                  <a:lnTo>
                    <a:pt x="3526" y="385631"/>
                  </a:lnTo>
                  <a:lnTo>
                    <a:pt x="3777" y="386001"/>
                  </a:lnTo>
                  <a:lnTo>
                    <a:pt x="4036" y="386304"/>
                  </a:lnTo>
                  <a:lnTo>
                    <a:pt x="4302" y="386573"/>
                  </a:lnTo>
                  <a:lnTo>
                    <a:pt x="4568" y="386775"/>
                  </a:lnTo>
                  <a:lnTo>
                    <a:pt x="4841" y="386943"/>
                  </a:lnTo>
                  <a:lnTo>
                    <a:pt x="5115" y="387044"/>
                  </a:lnTo>
                  <a:lnTo>
                    <a:pt x="5676" y="387044"/>
                  </a:lnTo>
                  <a:lnTo>
                    <a:pt x="5950" y="386943"/>
                  </a:lnTo>
                  <a:lnTo>
                    <a:pt x="6216" y="386775"/>
                  </a:lnTo>
                  <a:lnTo>
                    <a:pt x="6482" y="386573"/>
                  </a:lnTo>
                  <a:lnTo>
                    <a:pt x="6741" y="386304"/>
                  </a:lnTo>
                  <a:lnTo>
                    <a:pt x="6999" y="386001"/>
                  </a:lnTo>
                  <a:lnTo>
                    <a:pt x="7251" y="385631"/>
                  </a:lnTo>
                  <a:lnTo>
                    <a:pt x="7494" y="385228"/>
                  </a:lnTo>
                  <a:lnTo>
                    <a:pt x="7731" y="384757"/>
                  </a:lnTo>
                  <a:lnTo>
                    <a:pt x="7967" y="384218"/>
                  </a:lnTo>
                  <a:lnTo>
                    <a:pt x="8189" y="383680"/>
                  </a:lnTo>
                  <a:lnTo>
                    <a:pt x="8411" y="383041"/>
                  </a:lnTo>
                  <a:lnTo>
                    <a:pt x="8625" y="382402"/>
                  </a:lnTo>
                  <a:lnTo>
                    <a:pt x="8825" y="381695"/>
                  </a:lnTo>
                  <a:lnTo>
                    <a:pt x="9024" y="380989"/>
                  </a:lnTo>
                  <a:lnTo>
                    <a:pt x="9209" y="380215"/>
                  </a:lnTo>
                  <a:lnTo>
                    <a:pt x="9386" y="379374"/>
                  </a:lnTo>
                  <a:lnTo>
                    <a:pt x="9556" y="378533"/>
                  </a:lnTo>
                  <a:lnTo>
                    <a:pt x="9719" y="377658"/>
                  </a:lnTo>
                  <a:lnTo>
                    <a:pt x="9874" y="376750"/>
                  </a:lnTo>
                  <a:lnTo>
                    <a:pt x="10015" y="375808"/>
                  </a:lnTo>
                  <a:lnTo>
                    <a:pt x="10140" y="374799"/>
                  </a:lnTo>
                  <a:lnTo>
                    <a:pt x="10258" y="373823"/>
                  </a:lnTo>
                  <a:lnTo>
                    <a:pt x="10369" y="372780"/>
                  </a:lnTo>
                  <a:lnTo>
                    <a:pt x="10465" y="371704"/>
                  </a:lnTo>
                  <a:lnTo>
                    <a:pt x="10554" y="370627"/>
                  </a:lnTo>
                  <a:lnTo>
                    <a:pt x="10628" y="369517"/>
                  </a:lnTo>
                  <a:lnTo>
                    <a:pt x="10687" y="368407"/>
                  </a:lnTo>
                  <a:lnTo>
                    <a:pt x="10731" y="367263"/>
                  </a:lnTo>
                  <a:lnTo>
                    <a:pt x="10768" y="366086"/>
                  </a:lnTo>
                  <a:lnTo>
                    <a:pt x="10791" y="364908"/>
                  </a:lnTo>
                  <a:lnTo>
                    <a:pt x="10798" y="363697"/>
                  </a:lnTo>
                  <a:lnTo>
                    <a:pt x="10791" y="362520"/>
                  </a:lnTo>
                  <a:lnTo>
                    <a:pt x="10768" y="361342"/>
                  </a:lnTo>
                  <a:lnTo>
                    <a:pt x="10731" y="360165"/>
                  </a:lnTo>
                  <a:lnTo>
                    <a:pt x="10687" y="359021"/>
                  </a:lnTo>
                  <a:lnTo>
                    <a:pt x="10628" y="357911"/>
                  </a:lnTo>
                  <a:lnTo>
                    <a:pt x="10554" y="356801"/>
                  </a:lnTo>
                  <a:lnTo>
                    <a:pt x="10465" y="355724"/>
                  </a:lnTo>
                  <a:lnTo>
                    <a:pt x="10369" y="354648"/>
                  </a:lnTo>
                  <a:lnTo>
                    <a:pt x="10258" y="353605"/>
                  </a:lnTo>
                  <a:lnTo>
                    <a:pt x="10140" y="352595"/>
                  </a:lnTo>
                  <a:lnTo>
                    <a:pt x="10015" y="351620"/>
                  </a:lnTo>
                  <a:lnTo>
                    <a:pt x="9874" y="350678"/>
                  </a:lnTo>
                  <a:lnTo>
                    <a:pt x="9719" y="349770"/>
                  </a:lnTo>
                  <a:lnTo>
                    <a:pt x="9556" y="348895"/>
                  </a:lnTo>
                  <a:lnTo>
                    <a:pt x="9386" y="348054"/>
                  </a:lnTo>
                  <a:lnTo>
                    <a:pt x="9209" y="347213"/>
                  </a:lnTo>
                  <a:lnTo>
                    <a:pt x="9024" y="346439"/>
                  </a:lnTo>
                  <a:lnTo>
                    <a:pt x="8825" y="345733"/>
                  </a:lnTo>
                  <a:lnTo>
                    <a:pt x="8625" y="345026"/>
                  </a:lnTo>
                  <a:lnTo>
                    <a:pt x="8411" y="344387"/>
                  </a:lnTo>
                  <a:lnTo>
                    <a:pt x="8189" y="343748"/>
                  </a:lnTo>
                  <a:lnTo>
                    <a:pt x="7967" y="343209"/>
                  </a:lnTo>
                  <a:lnTo>
                    <a:pt x="7731" y="342671"/>
                  </a:lnTo>
                  <a:lnTo>
                    <a:pt x="7494" y="342200"/>
                  </a:lnTo>
                  <a:lnTo>
                    <a:pt x="7251" y="341797"/>
                  </a:lnTo>
                  <a:lnTo>
                    <a:pt x="6999" y="341426"/>
                  </a:lnTo>
                  <a:lnTo>
                    <a:pt x="6741" y="341124"/>
                  </a:lnTo>
                  <a:lnTo>
                    <a:pt x="6482" y="340855"/>
                  </a:lnTo>
                  <a:lnTo>
                    <a:pt x="6216" y="340653"/>
                  </a:lnTo>
                  <a:lnTo>
                    <a:pt x="5950" y="340485"/>
                  </a:lnTo>
                  <a:lnTo>
                    <a:pt x="5676" y="340384"/>
                  </a:lnTo>
                  <a:close/>
                  <a:moveTo>
                    <a:pt x="5396" y="453822"/>
                  </a:moveTo>
                  <a:lnTo>
                    <a:pt x="5115" y="453856"/>
                  </a:lnTo>
                  <a:lnTo>
                    <a:pt x="4841" y="453957"/>
                  </a:lnTo>
                  <a:lnTo>
                    <a:pt x="4568" y="454092"/>
                  </a:lnTo>
                  <a:lnTo>
                    <a:pt x="4302" y="454293"/>
                  </a:lnTo>
                  <a:lnTo>
                    <a:pt x="4036" y="454562"/>
                  </a:lnTo>
                  <a:lnTo>
                    <a:pt x="3777" y="454865"/>
                  </a:lnTo>
                  <a:lnTo>
                    <a:pt x="3526" y="455235"/>
                  </a:lnTo>
                  <a:lnTo>
                    <a:pt x="3282" y="455639"/>
                  </a:lnTo>
                  <a:lnTo>
                    <a:pt x="3038" y="456110"/>
                  </a:lnTo>
                  <a:lnTo>
                    <a:pt x="2809" y="456615"/>
                  </a:lnTo>
                  <a:lnTo>
                    <a:pt x="2580" y="457153"/>
                  </a:lnTo>
                  <a:lnTo>
                    <a:pt x="2358" y="457758"/>
                  </a:lnTo>
                  <a:lnTo>
                    <a:pt x="2151" y="458398"/>
                  </a:lnTo>
                  <a:lnTo>
                    <a:pt x="1944" y="459070"/>
                  </a:lnTo>
                  <a:lnTo>
                    <a:pt x="1752" y="459811"/>
                  </a:lnTo>
                  <a:lnTo>
                    <a:pt x="1567" y="460551"/>
                  </a:lnTo>
                  <a:lnTo>
                    <a:pt x="1390" y="461358"/>
                  </a:lnTo>
                  <a:lnTo>
                    <a:pt x="1220" y="462199"/>
                  </a:lnTo>
                  <a:lnTo>
                    <a:pt x="1057" y="463074"/>
                  </a:lnTo>
                  <a:lnTo>
                    <a:pt x="910" y="463982"/>
                  </a:lnTo>
                  <a:lnTo>
                    <a:pt x="769" y="464924"/>
                  </a:lnTo>
                  <a:lnTo>
                    <a:pt x="644" y="465900"/>
                  </a:lnTo>
                  <a:lnTo>
                    <a:pt x="525" y="466875"/>
                  </a:lnTo>
                  <a:lnTo>
                    <a:pt x="422" y="467918"/>
                  </a:lnTo>
                  <a:lnTo>
                    <a:pt x="326" y="468961"/>
                  </a:lnTo>
                  <a:lnTo>
                    <a:pt x="237" y="470038"/>
                  </a:lnTo>
                  <a:lnTo>
                    <a:pt x="171" y="471148"/>
                  </a:lnTo>
                  <a:lnTo>
                    <a:pt x="111" y="472258"/>
                  </a:lnTo>
                  <a:lnTo>
                    <a:pt x="60" y="473402"/>
                  </a:lnTo>
                  <a:lnTo>
                    <a:pt x="30" y="474579"/>
                  </a:lnTo>
                  <a:lnTo>
                    <a:pt x="8" y="475757"/>
                  </a:lnTo>
                  <a:lnTo>
                    <a:pt x="1" y="476934"/>
                  </a:lnTo>
                  <a:lnTo>
                    <a:pt x="8" y="478179"/>
                  </a:lnTo>
                  <a:lnTo>
                    <a:pt x="30" y="479356"/>
                  </a:lnTo>
                  <a:lnTo>
                    <a:pt x="60" y="480534"/>
                  </a:lnTo>
                  <a:lnTo>
                    <a:pt x="111" y="481711"/>
                  </a:lnTo>
                  <a:lnTo>
                    <a:pt x="171" y="482855"/>
                  </a:lnTo>
                  <a:lnTo>
                    <a:pt x="237" y="483965"/>
                  </a:lnTo>
                  <a:lnTo>
                    <a:pt x="326" y="485075"/>
                  </a:lnTo>
                  <a:lnTo>
                    <a:pt x="422" y="486152"/>
                  </a:lnTo>
                  <a:lnTo>
                    <a:pt x="525" y="487195"/>
                  </a:lnTo>
                  <a:lnTo>
                    <a:pt x="644" y="488204"/>
                  </a:lnTo>
                  <a:lnTo>
                    <a:pt x="769" y="489179"/>
                  </a:lnTo>
                  <a:lnTo>
                    <a:pt x="910" y="490155"/>
                  </a:lnTo>
                  <a:lnTo>
                    <a:pt x="1057" y="491063"/>
                  </a:lnTo>
                  <a:lnTo>
                    <a:pt x="1220" y="491972"/>
                  </a:lnTo>
                  <a:lnTo>
                    <a:pt x="1390" y="492813"/>
                  </a:lnTo>
                  <a:lnTo>
                    <a:pt x="1567" y="493620"/>
                  </a:lnTo>
                  <a:lnTo>
                    <a:pt x="1752" y="494394"/>
                  </a:lnTo>
                  <a:lnTo>
                    <a:pt x="1944" y="495134"/>
                  </a:lnTo>
                  <a:lnTo>
                    <a:pt x="2151" y="495840"/>
                  </a:lnTo>
                  <a:lnTo>
                    <a:pt x="2358" y="496513"/>
                  </a:lnTo>
                  <a:lnTo>
                    <a:pt x="2580" y="497119"/>
                  </a:lnTo>
                  <a:lnTo>
                    <a:pt x="2809" y="497691"/>
                  </a:lnTo>
                  <a:lnTo>
                    <a:pt x="3038" y="498195"/>
                  </a:lnTo>
                  <a:lnTo>
                    <a:pt x="3282" y="498666"/>
                  </a:lnTo>
                  <a:lnTo>
                    <a:pt x="3526" y="499104"/>
                  </a:lnTo>
                  <a:lnTo>
                    <a:pt x="3777" y="499474"/>
                  </a:lnTo>
                  <a:lnTo>
                    <a:pt x="4036" y="499777"/>
                  </a:lnTo>
                  <a:lnTo>
                    <a:pt x="4302" y="500046"/>
                  </a:lnTo>
                  <a:lnTo>
                    <a:pt x="4568" y="500248"/>
                  </a:lnTo>
                  <a:lnTo>
                    <a:pt x="4841" y="500382"/>
                  </a:lnTo>
                  <a:lnTo>
                    <a:pt x="5115" y="500483"/>
                  </a:lnTo>
                  <a:lnTo>
                    <a:pt x="5396" y="500517"/>
                  </a:lnTo>
                  <a:lnTo>
                    <a:pt x="5676" y="500483"/>
                  </a:lnTo>
                  <a:lnTo>
                    <a:pt x="5950" y="500382"/>
                  </a:lnTo>
                  <a:lnTo>
                    <a:pt x="6216" y="500248"/>
                  </a:lnTo>
                  <a:lnTo>
                    <a:pt x="6482" y="500046"/>
                  </a:lnTo>
                  <a:lnTo>
                    <a:pt x="6741" y="499777"/>
                  </a:lnTo>
                  <a:lnTo>
                    <a:pt x="6999" y="499474"/>
                  </a:lnTo>
                  <a:lnTo>
                    <a:pt x="7251" y="499104"/>
                  </a:lnTo>
                  <a:lnTo>
                    <a:pt x="7494" y="498666"/>
                  </a:lnTo>
                  <a:lnTo>
                    <a:pt x="7731" y="498195"/>
                  </a:lnTo>
                  <a:lnTo>
                    <a:pt x="7967" y="497691"/>
                  </a:lnTo>
                  <a:lnTo>
                    <a:pt x="8189" y="497119"/>
                  </a:lnTo>
                  <a:lnTo>
                    <a:pt x="8411" y="496513"/>
                  </a:lnTo>
                  <a:lnTo>
                    <a:pt x="8625" y="495840"/>
                  </a:lnTo>
                  <a:lnTo>
                    <a:pt x="8825" y="495134"/>
                  </a:lnTo>
                  <a:lnTo>
                    <a:pt x="9024" y="494394"/>
                  </a:lnTo>
                  <a:lnTo>
                    <a:pt x="9209" y="493620"/>
                  </a:lnTo>
                  <a:lnTo>
                    <a:pt x="9386" y="492813"/>
                  </a:lnTo>
                  <a:lnTo>
                    <a:pt x="9556" y="491972"/>
                  </a:lnTo>
                  <a:lnTo>
                    <a:pt x="9719" y="491063"/>
                  </a:lnTo>
                  <a:lnTo>
                    <a:pt x="9874" y="490155"/>
                  </a:lnTo>
                  <a:lnTo>
                    <a:pt x="10015" y="489179"/>
                  </a:lnTo>
                  <a:lnTo>
                    <a:pt x="10140" y="488204"/>
                  </a:lnTo>
                  <a:lnTo>
                    <a:pt x="10258" y="487195"/>
                  </a:lnTo>
                  <a:lnTo>
                    <a:pt x="10369" y="486152"/>
                  </a:lnTo>
                  <a:lnTo>
                    <a:pt x="10465" y="485075"/>
                  </a:lnTo>
                  <a:lnTo>
                    <a:pt x="10554" y="483965"/>
                  </a:lnTo>
                  <a:lnTo>
                    <a:pt x="10628" y="482855"/>
                  </a:lnTo>
                  <a:lnTo>
                    <a:pt x="10687" y="481711"/>
                  </a:lnTo>
                  <a:lnTo>
                    <a:pt x="10731" y="480534"/>
                  </a:lnTo>
                  <a:lnTo>
                    <a:pt x="10768" y="479356"/>
                  </a:lnTo>
                  <a:lnTo>
                    <a:pt x="10791" y="478179"/>
                  </a:lnTo>
                  <a:lnTo>
                    <a:pt x="10798" y="476934"/>
                  </a:lnTo>
                  <a:lnTo>
                    <a:pt x="10791" y="475757"/>
                  </a:lnTo>
                  <a:lnTo>
                    <a:pt x="10768" y="474579"/>
                  </a:lnTo>
                  <a:lnTo>
                    <a:pt x="10731" y="473402"/>
                  </a:lnTo>
                  <a:lnTo>
                    <a:pt x="10687" y="472258"/>
                  </a:lnTo>
                  <a:lnTo>
                    <a:pt x="10628" y="471148"/>
                  </a:lnTo>
                  <a:lnTo>
                    <a:pt x="10554" y="470038"/>
                  </a:lnTo>
                  <a:lnTo>
                    <a:pt x="10465" y="468961"/>
                  </a:lnTo>
                  <a:lnTo>
                    <a:pt x="10369" y="467918"/>
                  </a:lnTo>
                  <a:lnTo>
                    <a:pt x="10258" y="466875"/>
                  </a:lnTo>
                  <a:lnTo>
                    <a:pt x="10140" y="465900"/>
                  </a:lnTo>
                  <a:lnTo>
                    <a:pt x="10015" y="464924"/>
                  </a:lnTo>
                  <a:lnTo>
                    <a:pt x="9874" y="463982"/>
                  </a:lnTo>
                  <a:lnTo>
                    <a:pt x="9719" y="463074"/>
                  </a:lnTo>
                  <a:lnTo>
                    <a:pt x="9556" y="462199"/>
                  </a:lnTo>
                  <a:lnTo>
                    <a:pt x="9386" y="461358"/>
                  </a:lnTo>
                  <a:lnTo>
                    <a:pt x="9209" y="460551"/>
                  </a:lnTo>
                  <a:lnTo>
                    <a:pt x="9024" y="459811"/>
                  </a:lnTo>
                  <a:lnTo>
                    <a:pt x="8825" y="459070"/>
                  </a:lnTo>
                  <a:lnTo>
                    <a:pt x="8625" y="458398"/>
                  </a:lnTo>
                  <a:lnTo>
                    <a:pt x="8411" y="457758"/>
                  </a:lnTo>
                  <a:lnTo>
                    <a:pt x="8189" y="457153"/>
                  </a:lnTo>
                  <a:lnTo>
                    <a:pt x="7967" y="456615"/>
                  </a:lnTo>
                  <a:lnTo>
                    <a:pt x="7731" y="456110"/>
                  </a:lnTo>
                  <a:lnTo>
                    <a:pt x="7494" y="455639"/>
                  </a:lnTo>
                  <a:lnTo>
                    <a:pt x="7251" y="455235"/>
                  </a:lnTo>
                  <a:lnTo>
                    <a:pt x="6999" y="454865"/>
                  </a:lnTo>
                  <a:lnTo>
                    <a:pt x="6741" y="454562"/>
                  </a:lnTo>
                  <a:lnTo>
                    <a:pt x="6482" y="454293"/>
                  </a:lnTo>
                  <a:lnTo>
                    <a:pt x="6216" y="454092"/>
                  </a:lnTo>
                  <a:lnTo>
                    <a:pt x="5950" y="453957"/>
                  </a:lnTo>
                  <a:lnTo>
                    <a:pt x="5676" y="453856"/>
                  </a:lnTo>
                  <a:lnTo>
                    <a:pt x="5396" y="453822"/>
                  </a:lnTo>
                  <a:close/>
                  <a:moveTo>
                    <a:pt x="5115" y="567059"/>
                  </a:moveTo>
                  <a:lnTo>
                    <a:pt x="4841" y="567160"/>
                  </a:lnTo>
                  <a:lnTo>
                    <a:pt x="4568" y="567328"/>
                  </a:lnTo>
                  <a:lnTo>
                    <a:pt x="4302" y="567530"/>
                  </a:lnTo>
                  <a:lnTo>
                    <a:pt x="4036" y="567766"/>
                  </a:lnTo>
                  <a:lnTo>
                    <a:pt x="3777" y="568102"/>
                  </a:lnTo>
                  <a:lnTo>
                    <a:pt x="3526" y="568472"/>
                  </a:lnTo>
                  <a:lnTo>
                    <a:pt x="3282" y="568876"/>
                  </a:lnTo>
                  <a:lnTo>
                    <a:pt x="3038" y="569347"/>
                  </a:lnTo>
                  <a:lnTo>
                    <a:pt x="2809" y="569885"/>
                  </a:lnTo>
                  <a:lnTo>
                    <a:pt x="2580" y="570423"/>
                  </a:lnTo>
                  <a:lnTo>
                    <a:pt x="2358" y="571029"/>
                  </a:lnTo>
                  <a:lnTo>
                    <a:pt x="2151" y="571702"/>
                  </a:lnTo>
                  <a:lnTo>
                    <a:pt x="1944" y="572408"/>
                  </a:lnTo>
                  <a:lnTo>
                    <a:pt x="1752" y="573115"/>
                  </a:lnTo>
                  <a:lnTo>
                    <a:pt x="1567" y="573889"/>
                  </a:lnTo>
                  <a:lnTo>
                    <a:pt x="1390" y="574730"/>
                  </a:lnTo>
                  <a:lnTo>
                    <a:pt x="1220" y="575571"/>
                  </a:lnTo>
                  <a:lnTo>
                    <a:pt x="1057" y="576445"/>
                  </a:lnTo>
                  <a:lnTo>
                    <a:pt x="910" y="577354"/>
                  </a:lnTo>
                  <a:lnTo>
                    <a:pt x="769" y="578296"/>
                  </a:lnTo>
                  <a:lnTo>
                    <a:pt x="644" y="579271"/>
                  </a:lnTo>
                  <a:lnTo>
                    <a:pt x="525" y="580280"/>
                  </a:lnTo>
                  <a:lnTo>
                    <a:pt x="422" y="581323"/>
                  </a:lnTo>
                  <a:lnTo>
                    <a:pt x="326" y="582400"/>
                  </a:lnTo>
                  <a:lnTo>
                    <a:pt x="237" y="583476"/>
                  </a:lnTo>
                  <a:lnTo>
                    <a:pt x="171" y="584586"/>
                  </a:lnTo>
                  <a:lnTo>
                    <a:pt x="111" y="585697"/>
                  </a:lnTo>
                  <a:lnTo>
                    <a:pt x="60" y="586840"/>
                  </a:lnTo>
                  <a:lnTo>
                    <a:pt x="30" y="588018"/>
                  </a:lnTo>
                  <a:lnTo>
                    <a:pt x="8" y="589195"/>
                  </a:lnTo>
                  <a:lnTo>
                    <a:pt x="1" y="590373"/>
                  </a:lnTo>
                  <a:lnTo>
                    <a:pt x="8" y="591618"/>
                  </a:lnTo>
                  <a:lnTo>
                    <a:pt x="30" y="592795"/>
                  </a:lnTo>
                  <a:lnTo>
                    <a:pt x="60" y="593972"/>
                  </a:lnTo>
                  <a:lnTo>
                    <a:pt x="111" y="595150"/>
                  </a:lnTo>
                  <a:lnTo>
                    <a:pt x="171" y="596294"/>
                  </a:lnTo>
                  <a:lnTo>
                    <a:pt x="237" y="597404"/>
                  </a:lnTo>
                  <a:lnTo>
                    <a:pt x="326" y="598480"/>
                  </a:lnTo>
                  <a:lnTo>
                    <a:pt x="422" y="599557"/>
                  </a:lnTo>
                  <a:lnTo>
                    <a:pt x="525" y="600600"/>
                  </a:lnTo>
                  <a:lnTo>
                    <a:pt x="644" y="601609"/>
                  </a:lnTo>
                  <a:lnTo>
                    <a:pt x="769" y="602585"/>
                  </a:lnTo>
                  <a:lnTo>
                    <a:pt x="910" y="603527"/>
                  </a:lnTo>
                  <a:lnTo>
                    <a:pt x="1057" y="604435"/>
                  </a:lnTo>
                  <a:lnTo>
                    <a:pt x="1220" y="605310"/>
                  </a:lnTo>
                  <a:lnTo>
                    <a:pt x="1390" y="606151"/>
                  </a:lnTo>
                  <a:lnTo>
                    <a:pt x="1567" y="606958"/>
                  </a:lnTo>
                  <a:lnTo>
                    <a:pt x="1752" y="607732"/>
                  </a:lnTo>
                  <a:lnTo>
                    <a:pt x="1944" y="608472"/>
                  </a:lnTo>
                  <a:lnTo>
                    <a:pt x="2151" y="609145"/>
                  </a:lnTo>
                  <a:lnTo>
                    <a:pt x="2358" y="609784"/>
                  </a:lnTo>
                  <a:lnTo>
                    <a:pt x="2580" y="610389"/>
                  </a:lnTo>
                  <a:lnTo>
                    <a:pt x="2809" y="610961"/>
                  </a:lnTo>
                  <a:lnTo>
                    <a:pt x="3038" y="611466"/>
                  </a:lnTo>
                  <a:lnTo>
                    <a:pt x="3282" y="611937"/>
                  </a:lnTo>
                  <a:lnTo>
                    <a:pt x="3526" y="612341"/>
                  </a:lnTo>
                  <a:lnTo>
                    <a:pt x="3777" y="612711"/>
                  </a:lnTo>
                  <a:lnTo>
                    <a:pt x="4036" y="613013"/>
                  </a:lnTo>
                  <a:lnTo>
                    <a:pt x="4302" y="613249"/>
                  </a:lnTo>
                  <a:lnTo>
                    <a:pt x="4568" y="613451"/>
                  </a:lnTo>
                  <a:lnTo>
                    <a:pt x="4841" y="613619"/>
                  </a:lnTo>
                  <a:lnTo>
                    <a:pt x="5115" y="613686"/>
                  </a:lnTo>
                  <a:lnTo>
                    <a:pt x="5396" y="613720"/>
                  </a:lnTo>
                  <a:lnTo>
                    <a:pt x="5676" y="613686"/>
                  </a:lnTo>
                  <a:lnTo>
                    <a:pt x="5950" y="613619"/>
                  </a:lnTo>
                  <a:lnTo>
                    <a:pt x="6216" y="613451"/>
                  </a:lnTo>
                  <a:lnTo>
                    <a:pt x="6482" y="613249"/>
                  </a:lnTo>
                  <a:lnTo>
                    <a:pt x="6741" y="613013"/>
                  </a:lnTo>
                  <a:lnTo>
                    <a:pt x="6999" y="612711"/>
                  </a:lnTo>
                  <a:lnTo>
                    <a:pt x="7251" y="612341"/>
                  </a:lnTo>
                  <a:lnTo>
                    <a:pt x="7494" y="611937"/>
                  </a:lnTo>
                  <a:lnTo>
                    <a:pt x="7731" y="611466"/>
                  </a:lnTo>
                  <a:lnTo>
                    <a:pt x="7967" y="610961"/>
                  </a:lnTo>
                  <a:lnTo>
                    <a:pt x="8189" y="610389"/>
                  </a:lnTo>
                  <a:lnTo>
                    <a:pt x="8411" y="609784"/>
                  </a:lnTo>
                  <a:lnTo>
                    <a:pt x="8625" y="609145"/>
                  </a:lnTo>
                  <a:lnTo>
                    <a:pt x="8825" y="608472"/>
                  </a:lnTo>
                  <a:lnTo>
                    <a:pt x="9024" y="607732"/>
                  </a:lnTo>
                  <a:lnTo>
                    <a:pt x="9209" y="606958"/>
                  </a:lnTo>
                  <a:lnTo>
                    <a:pt x="9386" y="606151"/>
                  </a:lnTo>
                  <a:lnTo>
                    <a:pt x="9556" y="605310"/>
                  </a:lnTo>
                  <a:lnTo>
                    <a:pt x="9719" y="604435"/>
                  </a:lnTo>
                  <a:lnTo>
                    <a:pt x="9874" y="603527"/>
                  </a:lnTo>
                  <a:lnTo>
                    <a:pt x="10015" y="602585"/>
                  </a:lnTo>
                  <a:lnTo>
                    <a:pt x="10140" y="601609"/>
                  </a:lnTo>
                  <a:lnTo>
                    <a:pt x="10258" y="600600"/>
                  </a:lnTo>
                  <a:lnTo>
                    <a:pt x="10369" y="599557"/>
                  </a:lnTo>
                  <a:lnTo>
                    <a:pt x="10465" y="598480"/>
                  </a:lnTo>
                  <a:lnTo>
                    <a:pt x="10554" y="597404"/>
                  </a:lnTo>
                  <a:lnTo>
                    <a:pt x="10628" y="596294"/>
                  </a:lnTo>
                  <a:lnTo>
                    <a:pt x="10687" y="595150"/>
                  </a:lnTo>
                  <a:lnTo>
                    <a:pt x="10731" y="593972"/>
                  </a:lnTo>
                  <a:lnTo>
                    <a:pt x="10768" y="592795"/>
                  </a:lnTo>
                  <a:lnTo>
                    <a:pt x="10791" y="591618"/>
                  </a:lnTo>
                  <a:lnTo>
                    <a:pt x="10798" y="590373"/>
                  </a:lnTo>
                  <a:lnTo>
                    <a:pt x="10791" y="589195"/>
                  </a:lnTo>
                  <a:lnTo>
                    <a:pt x="10768" y="588018"/>
                  </a:lnTo>
                  <a:lnTo>
                    <a:pt x="10731" y="586840"/>
                  </a:lnTo>
                  <a:lnTo>
                    <a:pt x="10687" y="585697"/>
                  </a:lnTo>
                  <a:lnTo>
                    <a:pt x="10628" y="584586"/>
                  </a:lnTo>
                  <a:lnTo>
                    <a:pt x="10554" y="583476"/>
                  </a:lnTo>
                  <a:lnTo>
                    <a:pt x="10465" y="582400"/>
                  </a:lnTo>
                  <a:lnTo>
                    <a:pt x="10369" y="581323"/>
                  </a:lnTo>
                  <a:lnTo>
                    <a:pt x="10258" y="580280"/>
                  </a:lnTo>
                  <a:lnTo>
                    <a:pt x="10140" y="579271"/>
                  </a:lnTo>
                  <a:lnTo>
                    <a:pt x="10015" y="578296"/>
                  </a:lnTo>
                  <a:lnTo>
                    <a:pt x="9874" y="577354"/>
                  </a:lnTo>
                  <a:lnTo>
                    <a:pt x="9719" y="576445"/>
                  </a:lnTo>
                  <a:lnTo>
                    <a:pt x="9556" y="575571"/>
                  </a:lnTo>
                  <a:lnTo>
                    <a:pt x="9386" y="574730"/>
                  </a:lnTo>
                  <a:lnTo>
                    <a:pt x="9209" y="573889"/>
                  </a:lnTo>
                  <a:lnTo>
                    <a:pt x="9024" y="573115"/>
                  </a:lnTo>
                  <a:lnTo>
                    <a:pt x="8825" y="572408"/>
                  </a:lnTo>
                  <a:lnTo>
                    <a:pt x="8625" y="571702"/>
                  </a:lnTo>
                  <a:lnTo>
                    <a:pt x="8411" y="571029"/>
                  </a:lnTo>
                  <a:lnTo>
                    <a:pt x="8189" y="570423"/>
                  </a:lnTo>
                  <a:lnTo>
                    <a:pt x="7967" y="569885"/>
                  </a:lnTo>
                  <a:lnTo>
                    <a:pt x="7731" y="569347"/>
                  </a:lnTo>
                  <a:lnTo>
                    <a:pt x="7494" y="568876"/>
                  </a:lnTo>
                  <a:lnTo>
                    <a:pt x="7251" y="568472"/>
                  </a:lnTo>
                  <a:lnTo>
                    <a:pt x="6999" y="568102"/>
                  </a:lnTo>
                  <a:lnTo>
                    <a:pt x="6741"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6" name="Google Shape;486;p32"/>
          <p:cNvSpPr/>
          <p:nvPr/>
        </p:nvSpPr>
        <p:spPr>
          <a:xfrm>
            <a:off x="-24450" y="363300"/>
            <a:ext cx="1537500" cy="353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5073322"/>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8"/>
        <p:cNvGrpSpPr/>
        <p:nvPr/>
      </p:nvGrpSpPr>
      <p:grpSpPr>
        <a:xfrm>
          <a:off x="0" y="0"/>
          <a:ext cx="0" cy="0"/>
          <a:chOff x="0" y="0"/>
          <a:chExt cx="0" cy="0"/>
        </a:xfrm>
      </p:grpSpPr>
      <p:grpSp>
        <p:nvGrpSpPr>
          <p:cNvPr id="49" name="Google Shape;49;p4"/>
          <p:cNvGrpSpPr/>
          <p:nvPr/>
        </p:nvGrpSpPr>
        <p:grpSpPr>
          <a:xfrm>
            <a:off x="-5700" y="0"/>
            <a:ext cx="9157800" cy="4998725"/>
            <a:chOff x="-5700" y="0"/>
            <a:chExt cx="9157800" cy="4998725"/>
          </a:xfrm>
        </p:grpSpPr>
        <p:sp>
          <p:nvSpPr>
            <p:cNvPr id="50" name="Google Shape;50;p4"/>
            <p:cNvSpPr/>
            <p:nvPr/>
          </p:nvSpPr>
          <p:spPr>
            <a:xfrm>
              <a:off x="-5700" y="0"/>
              <a:ext cx="596400" cy="1349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4"/>
            <p:cNvSpPr/>
            <p:nvPr/>
          </p:nvSpPr>
          <p:spPr>
            <a:xfrm>
              <a:off x="8801100" y="1828800"/>
              <a:ext cx="342900" cy="1859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4"/>
            <p:cNvSpPr/>
            <p:nvPr/>
          </p:nvSpPr>
          <p:spPr>
            <a:xfrm>
              <a:off x="8423900" y="0"/>
              <a:ext cx="728100" cy="685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 name="Google Shape;53;p4"/>
            <p:cNvGrpSpPr/>
            <p:nvPr/>
          </p:nvGrpSpPr>
          <p:grpSpPr>
            <a:xfrm>
              <a:off x="8334780" y="445036"/>
              <a:ext cx="178442" cy="405535"/>
              <a:chOff x="10402525" y="1504158"/>
              <a:chExt cx="326757" cy="742601"/>
            </a:xfrm>
          </p:grpSpPr>
          <p:sp>
            <p:nvSpPr>
              <p:cNvPr id="54" name="Google Shape;54;p4"/>
              <p:cNvSpPr/>
              <p:nvPr/>
            </p:nvSpPr>
            <p:spPr>
              <a:xfrm>
                <a:off x="10402525" y="1504158"/>
                <a:ext cx="55595" cy="742601"/>
              </a:xfrm>
              <a:custGeom>
                <a:avLst/>
                <a:gdLst/>
                <a:ahLst/>
                <a:cxnLst/>
                <a:rect l="l" t="t" r="r" b="b"/>
                <a:pathLst>
                  <a:path w="10790" h="613720" extrusionOk="0">
                    <a:moveTo>
                      <a:pt x="5395" y="0"/>
                    </a:moveTo>
                    <a:lnTo>
                      <a:pt x="5114" y="34"/>
                    </a:lnTo>
                    <a:lnTo>
                      <a:pt x="4833" y="135"/>
                    </a:lnTo>
                    <a:lnTo>
                      <a:pt x="4560" y="269"/>
                    </a:lnTo>
                    <a:lnTo>
                      <a:pt x="4294" y="471"/>
                    </a:lnTo>
                    <a:lnTo>
                      <a:pt x="4028" y="740"/>
                    </a:lnTo>
                    <a:lnTo>
                      <a:pt x="3769" y="1043"/>
                    </a:lnTo>
                    <a:lnTo>
                      <a:pt x="3518" y="1413"/>
                    </a:lnTo>
                    <a:lnTo>
                      <a:pt x="3274" y="1850"/>
                    </a:lnTo>
                    <a:lnTo>
                      <a:pt x="3037" y="2321"/>
                    </a:lnTo>
                    <a:lnTo>
                      <a:pt x="2801" y="2826"/>
                    </a:lnTo>
                    <a:lnTo>
                      <a:pt x="2572" y="3398"/>
                    </a:lnTo>
                    <a:lnTo>
                      <a:pt x="2358" y="4003"/>
                    </a:lnTo>
                    <a:lnTo>
                      <a:pt x="2143" y="4643"/>
                    </a:lnTo>
                    <a:lnTo>
                      <a:pt x="1944" y="5349"/>
                    </a:lnTo>
                    <a:lnTo>
                      <a:pt x="1744" y="6089"/>
                    </a:lnTo>
                    <a:lnTo>
                      <a:pt x="1559" y="6863"/>
                    </a:lnTo>
                    <a:lnTo>
                      <a:pt x="1382" y="7670"/>
                    </a:lnTo>
                    <a:lnTo>
                      <a:pt x="1212" y="8511"/>
                    </a:lnTo>
                    <a:lnTo>
                      <a:pt x="1057" y="9420"/>
                    </a:lnTo>
                    <a:lnTo>
                      <a:pt x="909" y="10328"/>
                    </a:lnTo>
                    <a:lnTo>
                      <a:pt x="769" y="11270"/>
                    </a:lnTo>
                    <a:lnTo>
                      <a:pt x="636" y="12245"/>
                    </a:lnTo>
                    <a:lnTo>
                      <a:pt x="525" y="13255"/>
                    </a:lnTo>
                    <a:lnTo>
                      <a:pt x="414" y="14298"/>
                    </a:lnTo>
                    <a:lnTo>
                      <a:pt x="318" y="15340"/>
                    </a:lnTo>
                    <a:lnTo>
                      <a:pt x="237" y="16417"/>
                    </a:lnTo>
                    <a:lnTo>
                      <a:pt x="163" y="17527"/>
                    </a:lnTo>
                    <a:lnTo>
                      <a:pt x="103" y="18671"/>
                    </a:lnTo>
                    <a:lnTo>
                      <a:pt x="59" y="19815"/>
                    </a:lnTo>
                    <a:lnTo>
                      <a:pt x="22" y="20959"/>
                    </a:lnTo>
                    <a:lnTo>
                      <a:pt x="0" y="22136"/>
                    </a:lnTo>
                    <a:lnTo>
                      <a:pt x="0" y="23347"/>
                    </a:lnTo>
                    <a:lnTo>
                      <a:pt x="0" y="24558"/>
                    </a:lnTo>
                    <a:lnTo>
                      <a:pt x="22" y="25736"/>
                    </a:lnTo>
                    <a:lnTo>
                      <a:pt x="59" y="26879"/>
                    </a:lnTo>
                    <a:lnTo>
                      <a:pt x="103" y="28023"/>
                    </a:lnTo>
                    <a:lnTo>
                      <a:pt x="163" y="29167"/>
                    </a:lnTo>
                    <a:lnTo>
                      <a:pt x="237" y="30277"/>
                    </a:lnTo>
                    <a:lnTo>
                      <a:pt x="318" y="31354"/>
                    </a:lnTo>
                    <a:lnTo>
                      <a:pt x="414" y="32397"/>
                    </a:lnTo>
                    <a:lnTo>
                      <a:pt x="525" y="33440"/>
                    </a:lnTo>
                    <a:lnTo>
                      <a:pt x="636" y="34449"/>
                    </a:lnTo>
                    <a:lnTo>
                      <a:pt x="769" y="35424"/>
                    </a:lnTo>
                    <a:lnTo>
                      <a:pt x="909" y="36366"/>
                    </a:lnTo>
                    <a:lnTo>
                      <a:pt x="1057" y="37275"/>
                    </a:lnTo>
                    <a:lnTo>
                      <a:pt x="1212" y="38183"/>
                    </a:lnTo>
                    <a:lnTo>
                      <a:pt x="1382" y="39024"/>
                    </a:lnTo>
                    <a:lnTo>
                      <a:pt x="1559" y="39831"/>
                    </a:lnTo>
                    <a:lnTo>
                      <a:pt x="1744" y="40605"/>
                    </a:lnTo>
                    <a:lnTo>
                      <a:pt x="1944" y="41345"/>
                    </a:lnTo>
                    <a:lnTo>
                      <a:pt x="2143" y="42052"/>
                    </a:lnTo>
                    <a:lnTo>
                      <a:pt x="2358" y="42691"/>
                    </a:lnTo>
                    <a:lnTo>
                      <a:pt x="2572" y="43296"/>
                    </a:lnTo>
                    <a:lnTo>
                      <a:pt x="2801" y="43868"/>
                    </a:lnTo>
                    <a:lnTo>
                      <a:pt x="3037" y="44373"/>
                    </a:lnTo>
                    <a:lnTo>
                      <a:pt x="3274" y="44844"/>
                    </a:lnTo>
                    <a:lnTo>
                      <a:pt x="3518" y="45281"/>
                    </a:lnTo>
                    <a:lnTo>
                      <a:pt x="3769" y="45651"/>
                    </a:lnTo>
                    <a:lnTo>
                      <a:pt x="4028" y="45954"/>
                    </a:lnTo>
                    <a:lnTo>
                      <a:pt x="4294" y="46223"/>
                    </a:lnTo>
                    <a:lnTo>
                      <a:pt x="4560" y="46425"/>
                    </a:lnTo>
                    <a:lnTo>
                      <a:pt x="4833" y="46560"/>
                    </a:lnTo>
                    <a:lnTo>
                      <a:pt x="5114" y="46661"/>
                    </a:lnTo>
                    <a:lnTo>
                      <a:pt x="5395" y="46694"/>
                    </a:lnTo>
                    <a:lnTo>
                      <a:pt x="5668" y="46661"/>
                    </a:lnTo>
                    <a:lnTo>
                      <a:pt x="5942" y="46560"/>
                    </a:lnTo>
                    <a:lnTo>
                      <a:pt x="6215" y="46425"/>
                    </a:lnTo>
                    <a:lnTo>
                      <a:pt x="6474" y="46223"/>
                    </a:lnTo>
                    <a:lnTo>
                      <a:pt x="6740" y="45954"/>
                    </a:lnTo>
                    <a:lnTo>
                      <a:pt x="6991" y="45651"/>
                    </a:lnTo>
                    <a:lnTo>
                      <a:pt x="7243" y="45281"/>
                    </a:lnTo>
                    <a:lnTo>
                      <a:pt x="7486" y="44844"/>
                    </a:lnTo>
                    <a:lnTo>
                      <a:pt x="7730" y="44373"/>
                    </a:lnTo>
                    <a:lnTo>
                      <a:pt x="7959" y="43868"/>
                    </a:lnTo>
                    <a:lnTo>
                      <a:pt x="8189" y="43296"/>
                    </a:lnTo>
                    <a:lnTo>
                      <a:pt x="8403" y="42691"/>
                    </a:lnTo>
                    <a:lnTo>
                      <a:pt x="8617" y="42052"/>
                    </a:lnTo>
                    <a:lnTo>
                      <a:pt x="8824" y="41345"/>
                    </a:lnTo>
                    <a:lnTo>
                      <a:pt x="9016" y="40605"/>
                    </a:lnTo>
                    <a:lnTo>
                      <a:pt x="9208" y="39831"/>
                    </a:lnTo>
                    <a:lnTo>
                      <a:pt x="9386" y="39024"/>
                    </a:lnTo>
                    <a:lnTo>
                      <a:pt x="9556" y="38183"/>
                    </a:lnTo>
                    <a:lnTo>
                      <a:pt x="9711" y="37275"/>
                    </a:lnTo>
                    <a:lnTo>
                      <a:pt x="9866" y="36366"/>
                    </a:lnTo>
                    <a:lnTo>
                      <a:pt x="10007" y="35424"/>
                    </a:lnTo>
                    <a:lnTo>
                      <a:pt x="10140" y="34449"/>
                    </a:lnTo>
                    <a:lnTo>
                      <a:pt x="10258" y="33440"/>
                    </a:lnTo>
                    <a:lnTo>
                      <a:pt x="10361" y="32397"/>
                    </a:lnTo>
                    <a:lnTo>
                      <a:pt x="10465" y="31354"/>
                    </a:lnTo>
                    <a:lnTo>
                      <a:pt x="10546" y="30277"/>
                    </a:lnTo>
                    <a:lnTo>
                      <a:pt x="10620" y="29167"/>
                    </a:lnTo>
                    <a:lnTo>
                      <a:pt x="10679" y="28023"/>
                    </a:lnTo>
                    <a:lnTo>
                      <a:pt x="10731" y="26879"/>
                    </a:lnTo>
                    <a:lnTo>
                      <a:pt x="10760" y="25736"/>
                    </a:lnTo>
                    <a:lnTo>
                      <a:pt x="10783" y="24558"/>
                    </a:lnTo>
                    <a:lnTo>
                      <a:pt x="10790" y="23347"/>
                    </a:lnTo>
                    <a:lnTo>
                      <a:pt x="10783" y="22136"/>
                    </a:lnTo>
                    <a:lnTo>
                      <a:pt x="10760" y="20959"/>
                    </a:lnTo>
                    <a:lnTo>
                      <a:pt x="10731" y="19815"/>
                    </a:lnTo>
                    <a:lnTo>
                      <a:pt x="10679" y="18671"/>
                    </a:lnTo>
                    <a:lnTo>
                      <a:pt x="10620" y="17527"/>
                    </a:lnTo>
                    <a:lnTo>
                      <a:pt x="10546" y="16417"/>
                    </a:lnTo>
                    <a:lnTo>
                      <a:pt x="10465" y="15340"/>
                    </a:lnTo>
                    <a:lnTo>
                      <a:pt x="10361" y="14298"/>
                    </a:lnTo>
                    <a:lnTo>
                      <a:pt x="10258" y="13255"/>
                    </a:lnTo>
                    <a:lnTo>
                      <a:pt x="10140" y="12245"/>
                    </a:lnTo>
                    <a:lnTo>
                      <a:pt x="10007" y="11270"/>
                    </a:lnTo>
                    <a:lnTo>
                      <a:pt x="9866" y="10328"/>
                    </a:lnTo>
                    <a:lnTo>
                      <a:pt x="9711" y="9420"/>
                    </a:lnTo>
                    <a:lnTo>
                      <a:pt x="9556" y="8511"/>
                    </a:lnTo>
                    <a:lnTo>
                      <a:pt x="9386" y="7670"/>
                    </a:lnTo>
                    <a:lnTo>
                      <a:pt x="9208" y="6863"/>
                    </a:lnTo>
                    <a:lnTo>
                      <a:pt x="9016" y="6089"/>
                    </a:lnTo>
                    <a:lnTo>
                      <a:pt x="8824" y="5349"/>
                    </a:lnTo>
                    <a:lnTo>
                      <a:pt x="8617" y="4643"/>
                    </a:lnTo>
                    <a:lnTo>
                      <a:pt x="8403" y="4003"/>
                    </a:lnTo>
                    <a:lnTo>
                      <a:pt x="8189" y="3398"/>
                    </a:lnTo>
                    <a:lnTo>
                      <a:pt x="7959" y="2826"/>
                    </a:lnTo>
                    <a:lnTo>
                      <a:pt x="7730" y="2321"/>
                    </a:lnTo>
                    <a:lnTo>
                      <a:pt x="7486" y="1850"/>
                    </a:lnTo>
                    <a:lnTo>
                      <a:pt x="7243" y="1413"/>
                    </a:lnTo>
                    <a:lnTo>
                      <a:pt x="6991" y="1043"/>
                    </a:lnTo>
                    <a:lnTo>
                      <a:pt x="6740" y="740"/>
                    </a:lnTo>
                    <a:lnTo>
                      <a:pt x="6474" y="471"/>
                    </a:lnTo>
                    <a:lnTo>
                      <a:pt x="6215" y="269"/>
                    </a:lnTo>
                    <a:lnTo>
                      <a:pt x="5942" y="135"/>
                    </a:lnTo>
                    <a:lnTo>
                      <a:pt x="5668" y="34"/>
                    </a:lnTo>
                    <a:lnTo>
                      <a:pt x="5395" y="0"/>
                    </a:lnTo>
                    <a:close/>
                    <a:moveTo>
                      <a:pt x="5395" y="113472"/>
                    </a:moveTo>
                    <a:lnTo>
                      <a:pt x="5114" y="113506"/>
                    </a:lnTo>
                    <a:lnTo>
                      <a:pt x="4833" y="113573"/>
                    </a:lnTo>
                    <a:lnTo>
                      <a:pt x="4560" y="113742"/>
                    </a:lnTo>
                    <a:lnTo>
                      <a:pt x="4294" y="113943"/>
                    </a:lnTo>
                    <a:lnTo>
                      <a:pt x="4028" y="114213"/>
                    </a:lnTo>
                    <a:lnTo>
                      <a:pt x="3769" y="114515"/>
                    </a:lnTo>
                    <a:lnTo>
                      <a:pt x="3518" y="114885"/>
                    </a:lnTo>
                    <a:lnTo>
                      <a:pt x="3274" y="115323"/>
                    </a:lnTo>
                    <a:lnTo>
                      <a:pt x="3037" y="115794"/>
                    </a:lnTo>
                    <a:lnTo>
                      <a:pt x="2801" y="116298"/>
                    </a:lnTo>
                    <a:lnTo>
                      <a:pt x="2572" y="116870"/>
                    </a:lnTo>
                    <a:lnTo>
                      <a:pt x="2358" y="117476"/>
                    </a:lnTo>
                    <a:lnTo>
                      <a:pt x="2143" y="118115"/>
                    </a:lnTo>
                    <a:lnTo>
                      <a:pt x="1944" y="118821"/>
                    </a:lnTo>
                    <a:lnTo>
                      <a:pt x="1744" y="119562"/>
                    </a:lnTo>
                    <a:lnTo>
                      <a:pt x="1559" y="120335"/>
                    </a:lnTo>
                    <a:lnTo>
                      <a:pt x="1382" y="121143"/>
                    </a:lnTo>
                    <a:lnTo>
                      <a:pt x="1212" y="121984"/>
                    </a:lnTo>
                    <a:lnTo>
                      <a:pt x="1057" y="122858"/>
                    </a:lnTo>
                    <a:lnTo>
                      <a:pt x="909" y="123800"/>
                    </a:lnTo>
                    <a:lnTo>
                      <a:pt x="769" y="124742"/>
                    </a:lnTo>
                    <a:lnTo>
                      <a:pt x="636" y="125718"/>
                    </a:lnTo>
                    <a:lnTo>
                      <a:pt x="525" y="126727"/>
                    </a:lnTo>
                    <a:lnTo>
                      <a:pt x="414" y="127736"/>
                    </a:lnTo>
                    <a:lnTo>
                      <a:pt x="318" y="128813"/>
                    </a:lnTo>
                    <a:lnTo>
                      <a:pt x="237" y="129889"/>
                    </a:lnTo>
                    <a:lnTo>
                      <a:pt x="163" y="131000"/>
                    </a:lnTo>
                    <a:lnTo>
                      <a:pt x="103" y="132110"/>
                    </a:lnTo>
                    <a:lnTo>
                      <a:pt x="59" y="133254"/>
                    </a:lnTo>
                    <a:lnTo>
                      <a:pt x="22" y="134431"/>
                    </a:lnTo>
                    <a:lnTo>
                      <a:pt x="0" y="135608"/>
                    </a:lnTo>
                    <a:lnTo>
                      <a:pt x="0" y="136820"/>
                    </a:lnTo>
                    <a:lnTo>
                      <a:pt x="0" y="137997"/>
                    </a:lnTo>
                    <a:lnTo>
                      <a:pt x="22" y="139174"/>
                    </a:lnTo>
                    <a:lnTo>
                      <a:pt x="59" y="140352"/>
                    </a:lnTo>
                    <a:lnTo>
                      <a:pt x="103" y="141496"/>
                    </a:lnTo>
                    <a:lnTo>
                      <a:pt x="163" y="142640"/>
                    </a:lnTo>
                    <a:lnTo>
                      <a:pt x="237" y="143716"/>
                    </a:lnTo>
                    <a:lnTo>
                      <a:pt x="318" y="144826"/>
                    </a:lnTo>
                    <a:lnTo>
                      <a:pt x="414" y="145869"/>
                    </a:lnTo>
                    <a:lnTo>
                      <a:pt x="525" y="146912"/>
                    </a:lnTo>
                    <a:lnTo>
                      <a:pt x="636" y="147921"/>
                    </a:lnTo>
                    <a:lnTo>
                      <a:pt x="769" y="148897"/>
                    </a:lnTo>
                    <a:lnTo>
                      <a:pt x="909" y="149839"/>
                    </a:lnTo>
                    <a:lnTo>
                      <a:pt x="1057" y="150747"/>
                    </a:lnTo>
                    <a:lnTo>
                      <a:pt x="1212" y="151622"/>
                    </a:lnTo>
                    <a:lnTo>
                      <a:pt x="1382" y="152496"/>
                    </a:lnTo>
                    <a:lnTo>
                      <a:pt x="1559" y="153304"/>
                    </a:lnTo>
                    <a:lnTo>
                      <a:pt x="1744" y="154078"/>
                    </a:lnTo>
                    <a:lnTo>
                      <a:pt x="1944" y="154818"/>
                    </a:lnTo>
                    <a:lnTo>
                      <a:pt x="2143" y="155491"/>
                    </a:lnTo>
                    <a:lnTo>
                      <a:pt x="2358" y="156163"/>
                    </a:lnTo>
                    <a:lnTo>
                      <a:pt x="2572" y="156769"/>
                    </a:lnTo>
                    <a:lnTo>
                      <a:pt x="2801" y="157341"/>
                    </a:lnTo>
                    <a:lnTo>
                      <a:pt x="3037" y="157845"/>
                    </a:lnTo>
                    <a:lnTo>
                      <a:pt x="3274" y="158316"/>
                    </a:lnTo>
                    <a:lnTo>
                      <a:pt x="3518" y="158720"/>
                    </a:lnTo>
                    <a:lnTo>
                      <a:pt x="3769" y="159090"/>
                    </a:lnTo>
                    <a:lnTo>
                      <a:pt x="4028" y="159427"/>
                    </a:lnTo>
                    <a:lnTo>
                      <a:pt x="4294" y="159696"/>
                    </a:lnTo>
                    <a:lnTo>
                      <a:pt x="4560" y="159898"/>
                    </a:lnTo>
                    <a:lnTo>
                      <a:pt x="4833" y="160032"/>
                    </a:lnTo>
                    <a:lnTo>
                      <a:pt x="5114" y="160133"/>
                    </a:lnTo>
                    <a:lnTo>
                      <a:pt x="5395" y="160167"/>
                    </a:lnTo>
                    <a:lnTo>
                      <a:pt x="5668" y="160133"/>
                    </a:lnTo>
                    <a:lnTo>
                      <a:pt x="5942" y="160032"/>
                    </a:lnTo>
                    <a:lnTo>
                      <a:pt x="6215" y="159898"/>
                    </a:lnTo>
                    <a:lnTo>
                      <a:pt x="6474" y="159696"/>
                    </a:lnTo>
                    <a:lnTo>
                      <a:pt x="6740" y="159427"/>
                    </a:lnTo>
                    <a:lnTo>
                      <a:pt x="6991" y="159090"/>
                    </a:lnTo>
                    <a:lnTo>
                      <a:pt x="7243" y="158720"/>
                    </a:lnTo>
                    <a:lnTo>
                      <a:pt x="7486" y="158316"/>
                    </a:lnTo>
                    <a:lnTo>
                      <a:pt x="7730" y="157845"/>
                    </a:lnTo>
                    <a:lnTo>
                      <a:pt x="7959" y="157341"/>
                    </a:lnTo>
                    <a:lnTo>
                      <a:pt x="8189" y="156769"/>
                    </a:lnTo>
                    <a:lnTo>
                      <a:pt x="8403" y="156163"/>
                    </a:lnTo>
                    <a:lnTo>
                      <a:pt x="8617" y="155491"/>
                    </a:lnTo>
                    <a:lnTo>
                      <a:pt x="8824" y="154818"/>
                    </a:lnTo>
                    <a:lnTo>
                      <a:pt x="9016" y="154078"/>
                    </a:lnTo>
                    <a:lnTo>
                      <a:pt x="9208" y="153304"/>
                    </a:lnTo>
                    <a:lnTo>
                      <a:pt x="9386" y="152496"/>
                    </a:lnTo>
                    <a:lnTo>
                      <a:pt x="9556" y="151622"/>
                    </a:lnTo>
                    <a:lnTo>
                      <a:pt x="9711" y="150747"/>
                    </a:lnTo>
                    <a:lnTo>
                      <a:pt x="9866" y="149839"/>
                    </a:lnTo>
                    <a:lnTo>
                      <a:pt x="10007" y="148897"/>
                    </a:lnTo>
                    <a:lnTo>
                      <a:pt x="10140" y="147921"/>
                    </a:lnTo>
                    <a:lnTo>
                      <a:pt x="10258" y="146912"/>
                    </a:lnTo>
                    <a:lnTo>
                      <a:pt x="10361" y="145869"/>
                    </a:lnTo>
                    <a:lnTo>
                      <a:pt x="10465" y="144826"/>
                    </a:lnTo>
                    <a:lnTo>
                      <a:pt x="10546" y="143716"/>
                    </a:lnTo>
                    <a:lnTo>
                      <a:pt x="10620" y="142640"/>
                    </a:lnTo>
                    <a:lnTo>
                      <a:pt x="10679" y="141496"/>
                    </a:lnTo>
                    <a:lnTo>
                      <a:pt x="10731" y="140352"/>
                    </a:lnTo>
                    <a:lnTo>
                      <a:pt x="10760" y="139174"/>
                    </a:lnTo>
                    <a:lnTo>
                      <a:pt x="10783" y="137997"/>
                    </a:lnTo>
                    <a:lnTo>
                      <a:pt x="10790" y="136820"/>
                    </a:lnTo>
                    <a:lnTo>
                      <a:pt x="10783" y="135608"/>
                    </a:lnTo>
                    <a:lnTo>
                      <a:pt x="10760" y="134431"/>
                    </a:lnTo>
                    <a:lnTo>
                      <a:pt x="10731" y="133254"/>
                    </a:lnTo>
                    <a:lnTo>
                      <a:pt x="10679" y="132110"/>
                    </a:lnTo>
                    <a:lnTo>
                      <a:pt x="10620" y="131000"/>
                    </a:lnTo>
                    <a:lnTo>
                      <a:pt x="10546" y="129889"/>
                    </a:lnTo>
                    <a:lnTo>
                      <a:pt x="10465" y="128813"/>
                    </a:lnTo>
                    <a:lnTo>
                      <a:pt x="10361" y="127736"/>
                    </a:lnTo>
                    <a:lnTo>
                      <a:pt x="10258" y="126727"/>
                    </a:lnTo>
                    <a:lnTo>
                      <a:pt x="10140" y="125718"/>
                    </a:lnTo>
                    <a:lnTo>
                      <a:pt x="10007" y="124742"/>
                    </a:lnTo>
                    <a:lnTo>
                      <a:pt x="9866" y="123800"/>
                    </a:lnTo>
                    <a:lnTo>
                      <a:pt x="9711" y="122858"/>
                    </a:lnTo>
                    <a:lnTo>
                      <a:pt x="9556" y="121984"/>
                    </a:lnTo>
                    <a:lnTo>
                      <a:pt x="9386" y="121143"/>
                    </a:lnTo>
                    <a:lnTo>
                      <a:pt x="9208" y="120335"/>
                    </a:lnTo>
                    <a:lnTo>
                      <a:pt x="9016" y="119562"/>
                    </a:lnTo>
                    <a:lnTo>
                      <a:pt x="8824" y="118821"/>
                    </a:lnTo>
                    <a:lnTo>
                      <a:pt x="8617" y="118115"/>
                    </a:lnTo>
                    <a:lnTo>
                      <a:pt x="8403" y="117476"/>
                    </a:lnTo>
                    <a:lnTo>
                      <a:pt x="8189" y="116870"/>
                    </a:lnTo>
                    <a:lnTo>
                      <a:pt x="7959" y="116298"/>
                    </a:lnTo>
                    <a:lnTo>
                      <a:pt x="7730" y="115794"/>
                    </a:lnTo>
                    <a:lnTo>
                      <a:pt x="7486" y="115323"/>
                    </a:lnTo>
                    <a:lnTo>
                      <a:pt x="7243" y="114885"/>
                    </a:lnTo>
                    <a:lnTo>
                      <a:pt x="6991" y="114515"/>
                    </a:lnTo>
                    <a:lnTo>
                      <a:pt x="6740" y="114213"/>
                    </a:lnTo>
                    <a:lnTo>
                      <a:pt x="6474" y="113943"/>
                    </a:lnTo>
                    <a:lnTo>
                      <a:pt x="6215" y="113742"/>
                    </a:lnTo>
                    <a:lnTo>
                      <a:pt x="5942" y="113573"/>
                    </a:lnTo>
                    <a:lnTo>
                      <a:pt x="5668" y="113506"/>
                    </a:lnTo>
                    <a:lnTo>
                      <a:pt x="5395" y="113472"/>
                    </a:lnTo>
                    <a:close/>
                    <a:moveTo>
                      <a:pt x="5114" y="226945"/>
                    </a:moveTo>
                    <a:lnTo>
                      <a:pt x="4833" y="227046"/>
                    </a:lnTo>
                    <a:lnTo>
                      <a:pt x="4560" y="227214"/>
                    </a:lnTo>
                    <a:lnTo>
                      <a:pt x="4294" y="227416"/>
                    </a:lnTo>
                    <a:lnTo>
                      <a:pt x="4028" y="227651"/>
                    </a:lnTo>
                    <a:lnTo>
                      <a:pt x="3769" y="227988"/>
                    </a:lnTo>
                    <a:lnTo>
                      <a:pt x="3518" y="228358"/>
                    </a:lnTo>
                    <a:lnTo>
                      <a:pt x="3274" y="228761"/>
                    </a:lnTo>
                    <a:lnTo>
                      <a:pt x="3037" y="229232"/>
                    </a:lnTo>
                    <a:lnTo>
                      <a:pt x="2801" y="229771"/>
                    </a:lnTo>
                    <a:lnTo>
                      <a:pt x="2572" y="230309"/>
                    </a:lnTo>
                    <a:lnTo>
                      <a:pt x="2358" y="230915"/>
                    </a:lnTo>
                    <a:lnTo>
                      <a:pt x="2143" y="231587"/>
                    </a:lnTo>
                    <a:lnTo>
                      <a:pt x="1944" y="232260"/>
                    </a:lnTo>
                    <a:lnTo>
                      <a:pt x="1744" y="233000"/>
                    </a:lnTo>
                    <a:lnTo>
                      <a:pt x="1559" y="233774"/>
                    </a:lnTo>
                    <a:lnTo>
                      <a:pt x="1382" y="234581"/>
                    </a:lnTo>
                    <a:lnTo>
                      <a:pt x="1212" y="235422"/>
                    </a:lnTo>
                    <a:lnTo>
                      <a:pt x="1057" y="236331"/>
                    </a:lnTo>
                    <a:lnTo>
                      <a:pt x="909" y="237239"/>
                    </a:lnTo>
                    <a:lnTo>
                      <a:pt x="769" y="238181"/>
                    </a:lnTo>
                    <a:lnTo>
                      <a:pt x="636" y="239157"/>
                    </a:lnTo>
                    <a:lnTo>
                      <a:pt x="525" y="240166"/>
                    </a:lnTo>
                    <a:lnTo>
                      <a:pt x="414" y="241209"/>
                    </a:lnTo>
                    <a:lnTo>
                      <a:pt x="318" y="242252"/>
                    </a:lnTo>
                    <a:lnTo>
                      <a:pt x="237" y="243328"/>
                    </a:lnTo>
                    <a:lnTo>
                      <a:pt x="163" y="244438"/>
                    </a:lnTo>
                    <a:lnTo>
                      <a:pt x="103" y="245582"/>
                    </a:lnTo>
                    <a:lnTo>
                      <a:pt x="59" y="246726"/>
                    </a:lnTo>
                    <a:lnTo>
                      <a:pt x="22" y="247903"/>
                    </a:lnTo>
                    <a:lnTo>
                      <a:pt x="0" y="249081"/>
                    </a:lnTo>
                    <a:lnTo>
                      <a:pt x="0" y="250258"/>
                    </a:lnTo>
                    <a:lnTo>
                      <a:pt x="0" y="251469"/>
                    </a:lnTo>
                    <a:lnTo>
                      <a:pt x="22" y="252647"/>
                    </a:lnTo>
                    <a:lnTo>
                      <a:pt x="59" y="253824"/>
                    </a:lnTo>
                    <a:lnTo>
                      <a:pt x="103" y="254968"/>
                    </a:lnTo>
                    <a:lnTo>
                      <a:pt x="163" y="256078"/>
                    </a:lnTo>
                    <a:lnTo>
                      <a:pt x="237" y="257188"/>
                    </a:lnTo>
                    <a:lnTo>
                      <a:pt x="318" y="258265"/>
                    </a:lnTo>
                    <a:lnTo>
                      <a:pt x="414" y="259341"/>
                    </a:lnTo>
                    <a:lnTo>
                      <a:pt x="525" y="260384"/>
                    </a:lnTo>
                    <a:lnTo>
                      <a:pt x="636" y="261360"/>
                    </a:lnTo>
                    <a:lnTo>
                      <a:pt x="769" y="262336"/>
                    </a:lnTo>
                    <a:lnTo>
                      <a:pt x="909" y="263311"/>
                    </a:lnTo>
                    <a:lnTo>
                      <a:pt x="1057" y="264220"/>
                    </a:lnTo>
                    <a:lnTo>
                      <a:pt x="1212" y="265094"/>
                    </a:lnTo>
                    <a:lnTo>
                      <a:pt x="1382" y="265935"/>
                    </a:lnTo>
                    <a:lnTo>
                      <a:pt x="1559" y="266743"/>
                    </a:lnTo>
                    <a:lnTo>
                      <a:pt x="1744" y="267516"/>
                    </a:lnTo>
                    <a:lnTo>
                      <a:pt x="1944" y="268256"/>
                    </a:lnTo>
                    <a:lnTo>
                      <a:pt x="2143" y="268963"/>
                    </a:lnTo>
                    <a:lnTo>
                      <a:pt x="2358" y="269602"/>
                    </a:lnTo>
                    <a:lnTo>
                      <a:pt x="2572" y="270208"/>
                    </a:lnTo>
                    <a:lnTo>
                      <a:pt x="2801" y="270780"/>
                    </a:lnTo>
                    <a:lnTo>
                      <a:pt x="3037" y="271318"/>
                    </a:lnTo>
                    <a:lnTo>
                      <a:pt x="3274" y="271789"/>
                    </a:lnTo>
                    <a:lnTo>
                      <a:pt x="3518" y="272193"/>
                    </a:lnTo>
                    <a:lnTo>
                      <a:pt x="3769" y="272563"/>
                    </a:lnTo>
                    <a:lnTo>
                      <a:pt x="4028" y="272865"/>
                    </a:lnTo>
                    <a:lnTo>
                      <a:pt x="4294" y="273134"/>
                    </a:lnTo>
                    <a:lnTo>
                      <a:pt x="4560" y="273336"/>
                    </a:lnTo>
                    <a:lnTo>
                      <a:pt x="4833" y="273505"/>
                    </a:lnTo>
                    <a:lnTo>
                      <a:pt x="5114" y="273572"/>
                    </a:lnTo>
                    <a:lnTo>
                      <a:pt x="5395" y="273605"/>
                    </a:lnTo>
                    <a:lnTo>
                      <a:pt x="5668" y="273572"/>
                    </a:lnTo>
                    <a:lnTo>
                      <a:pt x="5942" y="273505"/>
                    </a:lnTo>
                    <a:lnTo>
                      <a:pt x="6215" y="273336"/>
                    </a:lnTo>
                    <a:lnTo>
                      <a:pt x="6474" y="273134"/>
                    </a:lnTo>
                    <a:lnTo>
                      <a:pt x="6740" y="272865"/>
                    </a:lnTo>
                    <a:lnTo>
                      <a:pt x="6991" y="272563"/>
                    </a:lnTo>
                    <a:lnTo>
                      <a:pt x="7243" y="272193"/>
                    </a:lnTo>
                    <a:lnTo>
                      <a:pt x="7486" y="271789"/>
                    </a:lnTo>
                    <a:lnTo>
                      <a:pt x="7730" y="271318"/>
                    </a:lnTo>
                    <a:lnTo>
                      <a:pt x="7959" y="270780"/>
                    </a:lnTo>
                    <a:lnTo>
                      <a:pt x="8189" y="270208"/>
                    </a:lnTo>
                    <a:lnTo>
                      <a:pt x="8403" y="269602"/>
                    </a:lnTo>
                    <a:lnTo>
                      <a:pt x="8617" y="268963"/>
                    </a:lnTo>
                    <a:lnTo>
                      <a:pt x="8824" y="268256"/>
                    </a:lnTo>
                    <a:lnTo>
                      <a:pt x="9016" y="267516"/>
                    </a:lnTo>
                    <a:lnTo>
                      <a:pt x="9208" y="266743"/>
                    </a:lnTo>
                    <a:lnTo>
                      <a:pt x="9386" y="265935"/>
                    </a:lnTo>
                    <a:lnTo>
                      <a:pt x="9556" y="265094"/>
                    </a:lnTo>
                    <a:lnTo>
                      <a:pt x="9711" y="264220"/>
                    </a:lnTo>
                    <a:lnTo>
                      <a:pt x="9866" y="263311"/>
                    </a:lnTo>
                    <a:lnTo>
                      <a:pt x="10007" y="262336"/>
                    </a:lnTo>
                    <a:lnTo>
                      <a:pt x="10140" y="261360"/>
                    </a:lnTo>
                    <a:lnTo>
                      <a:pt x="10258" y="260384"/>
                    </a:lnTo>
                    <a:lnTo>
                      <a:pt x="10361" y="259341"/>
                    </a:lnTo>
                    <a:lnTo>
                      <a:pt x="10465" y="258265"/>
                    </a:lnTo>
                    <a:lnTo>
                      <a:pt x="10546" y="257188"/>
                    </a:lnTo>
                    <a:lnTo>
                      <a:pt x="10620" y="256078"/>
                    </a:lnTo>
                    <a:lnTo>
                      <a:pt x="10679" y="254968"/>
                    </a:lnTo>
                    <a:lnTo>
                      <a:pt x="10731" y="253824"/>
                    </a:lnTo>
                    <a:lnTo>
                      <a:pt x="10760" y="252647"/>
                    </a:lnTo>
                    <a:lnTo>
                      <a:pt x="10783" y="251469"/>
                    </a:lnTo>
                    <a:lnTo>
                      <a:pt x="10790" y="250258"/>
                    </a:lnTo>
                    <a:lnTo>
                      <a:pt x="10783" y="249081"/>
                    </a:lnTo>
                    <a:lnTo>
                      <a:pt x="10760" y="247903"/>
                    </a:lnTo>
                    <a:lnTo>
                      <a:pt x="10731" y="246726"/>
                    </a:lnTo>
                    <a:lnTo>
                      <a:pt x="10679" y="245582"/>
                    </a:lnTo>
                    <a:lnTo>
                      <a:pt x="10620" y="244438"/>
                    </a:lnTo>
                    <a:lnTo>
                      <a:pt x="10546" y="243328"/>
                    </a:lnTo>
                    <a:lnTo>
                      <a:pt x="10465" y="242252"/>
                    </a:lnTo>
                    <a:lnTo>
                      <a:pt x="10361" y="241209"/>
                    </a:lnTo>
                    <a:lnTo>
                      <a:pt x="10258" y="240166"/>
                    </a:lnTo>
                    <a:lnTo>
                      <a:pt x="10140" y="239157"/>
                    </a:lnTo>
                    <a:lnTo>
                      <a:pt x="10007" y="238181"/>
                    </a:lnTo>
                    <a:lnTo>
                      <a:pt x="9866" y="237239"/>
                    </a:lnTo>
                    <a:lnTo>
                      <a:pt x="9711" y="236331"/>
                    </a:lnTo>
                    <a:lnTo>
                      <a:pt x="9556" y="235422"/>
                    </a:lnTo>
                    <a:lnTo>
                      <a:pt x="9386" y="234581"/>
                    </a:lnTo>
                    <a:lnTo>
                      <a:pt x="9208" y="233774"/>
                    </a:lnTo>
                    <a:lnTo>
                      <a:pt x="9016" y="233000"/>
                    </a:lnTo>
                    <a:lnTo>
                      <a:pt x="8824" y="232260"/>
                    </a:lnTo>
                    <a:lnTo>
                      <a:pt x="8617" y="231587"/>
                    </a:lnTo>
                    <a:lnTo>
                      <a:pt x="8403" y="230915"/>
                    </a:lnTo>
                    <a:lnTo>
                      <a:pt x="8189" y="230309"/>
                    </a:lnTo>
                    <a:lnTo>
                      <a:pt x="7959" y="229771"/>
                    </a:lnTo>
                    <a:lnTo>
                      <a:pt x="7730" y="229232"/>
                    </a:lnTo>
                    <a:lnTo>
                      <a:pt x="7486" y="228761"/>
                    </a:lnTo>
                    <a:lnTo>
                      <a:pt x="7243" y="228358"/>
                    </a:lnTo>
                    <a:lnTo>
                      <a:pt x="6991" y="227988"/>
                    </a:lnTo>
                    <a:lnTo>
                      <a:pt x="6740" y="227651"/>
                    </a:lnTo>
                    <a:lnTo>
                      <a:pt x="6474" y="227416"/>
                    </a:lnTo>
                    <a:lnTo>
                      <a:pt x="6215" y="227214"/>
                    </a:lnTo>
                    <a:lnTo>
                      <a:pt x="5942" y="227046"/>
                    </a:lnTo>
                    <a:lnTo>
                      <a:pt x="5668" y="226945"/>
                    </a:lnTo>
                    <a:close/>
                    <a:moveTo>
                      <a:pt x="5114" y="340384"/>
                    </a:moveTo>
                    <a:lnTo>
                      <a:pt x="4833" y="340485"/>
                    </a:lnTo>
                    <a:lnTo>
                      <a:pt x="4560" y="340653"/>
                    </a:lnTo>
                    <a:lnTo>
                      <a:pt x="4294" y="340855"/>
                    </a:lnTo>
                    <a:lnTo>
                      <a:pt x="4028" y="341124"/>
                    </a:lnTo>
                    <a:lnTo>
                      <a:pt x="3769" y="341426"/>
                    </a:lnTo>
                    <a:lnTo>
                      <a:pt x="3518" y="341797"/>
                    </a:lnTo>
                    <a:lnTo>
                      <a:pt x="3274" y="342200"/>
                    </a:lnTo>
                    <a:lnTo>
                      <a:pt x="3037" y="342671"/>
                    </a:lnTo>
                    <a:lnTo>
                      <a:pt x="2801" y="343209"/>
                    </a:lnTo>
                    <a:lnTo>
                      <a:pt x="2572" y="343748"/>
                    </a:lnTo>
                    <a:lnTo>
                      <a:pt x="2358" y="344387"/>
                    </a:lnTo>
                    <a:lnTo>
                      <a:pt x="2143" y="345026"/>
                    </a:lnTo>
                    <a:lnTo>
                      <a:pt x="1944" y="345733"/>
                    </a:lnTo>
                    <a:lnTo>
                      <a:pt x="1744" y="346439"/>
                    </a:lnTo>
                    <a:lnTo>
                      <a:pt x="1559" y="347213"/>
                    </a:lnTo>
                    <a:lnTo>
                      <a:pt x="1382" y="348054"/>
                    </a:lnTo>
                    <a:lnTo>
                      <a:pt x="1212" y="348895"/>
                    </a:lnTo>
                    <a:lnTo>
                      <a:pt x="1057" y="349770"/>
                    </a:lnTo>
                    <a:lnTo>
                      <a:pt x="909" y="350678"/>
                    </a:lnTo>
                    <a:lnTo>
                      <a:pt x="769" y="351620"/>
                    </a:lnTo>
                    <a:lnTo>
                      <a:pt x="636" y="352595"/>
                    </a:lnTo>
                    <a:lnTo>
                      <a:pt x="525" y="353605"/>
                    </a:lnTo>
                    <a:lnTo>
                      <a:pt x="414" y="354648"/>
                    </a:lnTo>
                    <a:lnTo>
                      <a:pt x="318" y="355724"/>
                    </a:lnTo>
                    <a:lnTo>
                      <a:pt x="237" y="356801"/>
                    </a:lnTo>
                    <a:lnTo>
                      <a:pt x="163" y="357911"/>
                    </a:lnTo>
                    <a:lnTo>
                      <a:pt x="103" y="359021"/>
                    </a:lnTo>
                    <a:lnTo>
                      <a:pt x="59" y="360165"/>
                    </a:lnTo>
                    <a:lnTo>
                      <a:pt x="22" y="361342"/>
                    </a:lnTo>
                    <a:lnTo>
                      <a:pt x="0" y="362520"/>
                    </a:lnTo>
                    <a:lnTo>
                      <a:pt x="0" y="363697"/>
                    </a:lnTo>
                    <a:lnTo>
                      <a:pt x="0" y="364908"/>
                    </a:lnTo>
                    <a:lnTo>
                      <a:pt x="22" y="366086"/>
                    </a:lnTo>
                    <a:lnTo>
                      <a:pt x="59" y="367263"/>
                    </a:lnTo>
                    <a:lnTo>
                      <a:pt x="103" y="368407"/>
                    </a:lnTo>
                    <a:lnTo>
                      <a:pt x="163" y="369517"/>
                    </a:lnTo>
                    <a:lnTo>
                      <a:pt x="237" y="370627"/>
                    </a:lnTo>
                    <a:lnTo>
                      <a:pt x="318" y="371704"/>
                    </a:lnTo>
                    <a:lnTo>
                      <a:pt x="414" y="372780"/>
                    </a:lnTo>
                    <a:lnTo>
                      <a:pt x="525" y="373823"/>
                    </a:lnTo>
                    <a:lnTo>
                      <a:pt x="636" y="374799"/>
                    </a:lnTo>
                    <a:lnTo>
                      <a:pt x="769" y="375808"/>
                    </a:lnTo>
                    <a:lnTo>
                      <a:pt x="909" y="376750"/>
                    </a:lnTo>
                    <a:lnTo>
                      <a:pt x="1057" y="377658"/>
                    </a:lnTo>
                    <a:lnTo>
                      <a:pt x="1212" y="378533"/>
                    </a:lnTo>
                    <a:lnTo>
                      <a:pt x="1382" y="379374"/>
                    </a:lnTo>
                    <a:lnTo>
                      <a:pt x="1559" y="380215"/>
                    </a:lnTo>
                    <a:lnTo>
                      <a:pt x="1744" y="380989"/>
                    </a:lnTo>
                    <a:lnTo>
                      <a:pt x="1944" y="381695"/>
                    </a:lnTo>
                    <a:lnTo>
                      <a:pt x="2143" y="382402"/>
                    </a:lnTo>
                    <a:lnTo>
                      <a:pt x="2358" y="383041"/>
                    </a:lnTo>
                    <a:lnTo>
                      <a:pt x="2572" y="383680"/>
                    </a:lnTo>
                    <a:lnTo>
                      <a:pt x="2801" y="384218"/>
                    </a:lnTo>
                    <a:lnTo>
                      <a:pt x="3037" y="384757"/>
                    </a:lnTo>
                    <a:lnTo>
                      <a:pt x="3274" y="385228"/>
                    </a:lnTo>
                    <a:lnTo>
                      <a:pt x="3518" y="385631"/>
                    </a:lnTo>
                    <a:lnTo>
                      <a:pt x="3769" y="386001"/>
                    </a:lnTo>
                    <a:lnTo>
                      <a:pt x="4028" y="386304"/>
                    </a:lnTo>
                    <a:lnTo>
                      <a:pt x="4294" y="386573"/>
                    </a:lnTo>
                    <a:lnTo>
                      <a:pt x="4560" y="386775"/>
                    </a:lnTo>
                    <a:lnTo>
                      <a:pt x="4833" y="386943"/>
                    </a:lnTo>
                    <a:lnTo>
                      <a:pt x="5114" y="387044"/>
                    </a:lnTo>
                    <a:lnTo>
                      <a:pt x="5668" y="387044"/>
                    </a:lnTo>
                    <a:lnTo>
                      <a:pt x="5942" y="386943"/>
                    </a:lnTo>
                    <a:lnTo>
                      <a:pt x="6215" y="386775"/>
                    </a:lnTo>
                    <a:lnTo>
                      <a:pt x="6474" y="386573"/>
                    </a:lnTo>
                    <a:lnTo>
                      <a:pt x="6740" y="386304"/>
                    </a:lnTo>
                    <a:lnTo>
                      <a:pt x="6991" y="386001"/>
                    </a:lnTo>
                    <a:lnTo>
                      <a:pt x="7243" y="385631"/>
                    </a:lnTo>
                    <a:lnTo>
                      <a:pt x="7486" y="385228"/>
                    </a:lnTo>
                    <a:lnTo>
                      <a:pt x="7730" y="384757"/>
                    </a:lnTo>
                    <a:lnTo>
                      <a:pt x="7959" y="384218"/>
                    </a:lnTo>
                    <a:lnTo>
                      <a:pt x="8189" y="383680"/>
                    </a:lnTo>
                    <a:lnTo>
                      <a:pt x="8403" y="383041"/>
                    </a:lnTo>
                    <a:lnTo>
                      <a:pt x="8617" y="382402"/>
                    </a:lnTo>
                    <a:lnTo>
                      <a:pt x="8824" y="381695"/>
                    </a:lnTo>
                    <a:lnTo>
                      <a:pt x="9016" y="380989"/>
                    </a:lnTo>
                    <a:lnTo>
                      <a:pt x="9208" y="380215"/>
                    </a:lnTo>
                    <a:lnTo>
                      <a:pt x="9386" y="379374"/>
                    </a:lnTo>
                    <a:lnTo>
                      <a:pt x="9556" y="378533"/>
                    </a:lnTo>
                    <a:lnTo>
                      <a:pt x="9711" y="377658"/>
                    </a:lnTo>
                    <a:lnTo>
                      <a:pt x="9866" y="376750"/>
                    </a:lnTo>
                    <a:lnTo>
                      <a:pt x="10007" y="375808"/>
                    </a:lnTo>
                    <a:lnTo>
                      <a:pt x="10140" y="374799"/>
                    </a:lnTo>
                    <a:lnTo>
                      <a:pt x="10258" y="373823"/>
                    </a:lnTo>
                    <a:lnTo>
                      <a:pt x="10361" y="372780"/>
                    </a:lnTo>
                    <a:lnTo>
                      <a:pt x="10465" y="371704"/>
                    </a:lnTo>
                    <a:lnTo>
                      <a:pt x="10546" y="370627"/>
                    </a:lnTo>
                    <a:lnTo>
                      <a:pt x="10620" y="369517"/>
                    </a:lnTo>
                    <a:lnTo>
                      <a:pt x="10679" y="368407"/>
                    </a:lnTo>
                    <a:lnTo>
                      <a:pt x="10731" y="367263"/>
                    </a:lnTo>
                    <a:lnTo>
                      <a:pt x="10760" y="366086"/>
                    </a:lnTo>
                    <a:lnTo>
                      <a:pt x="10783" y="364908"/>
                    </a:lnTo>
                    <a:lnTo>
                      <a:pt x="10790" y="363697"/>
                    </a:lnTo>
                    <a:lnTo>
                      <a:pt x="10783" y="362520"/>
                    </a:lnTo>
                    <a:lnTo>
                      <a:pt x="10760" y="361342"/>
                    </a:lnTo>
                    <a:lnTo>
                      <a:pt x="10731" y="360165"/>
                    </a:lnTo>
                    <a:lnTo>
                      <a:pt x="10679" y="359021"/>
                    </a:lnTo>
                    <a:lnTo>
                      <a:pt x="10620" y="357911"/>
                    </a:lnTo>
                    <a:lnTo>
                      <a:pt x="10546" y="356801"/>
                    </a:lnTo>
                    <a:lnTo>
                      <a:pt x="10465" y="355724"/>
                    </a:lnTo>
                    <a:lnTo>
                      <a:pt x="10361" y="354648"/>
                    </a:lnTo>
                    <a:lnTo>
                      <a:pt x="10258" y="353605"/>
                    </a:lnTo>
                    <a:lnTo>
                      <a:pt x="10140" y="352595"/>
                    </a:lnTo>
                    <a:lnTo>
                      <a:pt x="10007" y="351620"/>
                    </a:lnTo>
                    <a:lnTo>
                      <a:pt x="9866" y="350678"/>
                    </a:lnTo>
                    <a:lnTo>
                      <a:pt x="9711" y="349770"/>
                    </a:lnTo>
                    <a:lnTo>
                      <a:pt x="9556" y="348895"/>
                    </a:lnTo>
                    <a:lnTo>
                      <a:pt x="9386" y="348054"/>
                    </a:lnTo>
                    <a:lnTo>
                      <a:pt x="9208" y="347213"/>
                    </a:lnTo>
                    <a:lnTo>
                      <a:pt x="9016" y="346439"/>
                    </a:lnTo>
                    <a:lnTo>
                      <a:pt x="8824" y="345733"/>
                    </a:lnTo>
                    <a:lnTo>
                      <a:pt x="8617" y="345026"/>
                    </a:lnTo>
                    <a:lnTo>
                      <a:pt x="8403" y="344387"/>
                    </a:lnTo>
                    <a:lnTo>
                      <a:pt x="8189" y="343748"/>
                    </a:lnTo>
                    <a:lnTo>
                      <a:pt x="7959" y="343209"/>
                    </a:lnTo>
                    <a:lnTo>
                      <a:pt x="7730" y="342671"/>
                    </a:lnTo>
                    <a:lnTo>
                      <a:pt x="7486" y="342200"/>
                    </a:lnTo>
                    <a:lnTo>
                      <a:pt x="7243" y="341797"/>
                    </a:lnTo>
                    <a:lnTo>
                      <a:pt x="6991" y="341426"/>
                    </a:lnTo>
                    <a:lnTo>
                      <a:pt x="6740" y="341124"/>
                    </a:lnTo>
                    <a:lnTo>
                      <a:pt x="6474" y="340855"/>
                    </a:lnTo>
                    <a:lnTo>
                      <a:pt x="6215" y="340653"/>
                    </a:lnTo>
                    <a:lnTo>
                      <a:pt x="5942" y="340485"/>
                    </a:lnTo>
                    <a:lnTo>
                      <a:pt x="5668" y="340384"/>
                    </a:lnTo>
                    <a:close/>
                    <a:moveTo>
                      <a:pt x="5395" y="453822"/>
                    </a:moveTo>
                    <a:lnTo>
                      <a:pt x="5114" y="453856"/>
                    </a:lnTo>
                    <a:lnTo>
                      <a:pt x="4833" y="453957"/>
                    </a:lnTo>
                    <a:lnTo>
                      <a:pt x="4560" y="454092"/>
                    </a:lnTo>
                    <a:lnTo>
                      <a:pt x="4294" y="454293"/>
                    </a:lnTo>
                    <a:lnTo>
                      <a:pt x="4028" y="454562"/>
                    </a:lnTo>
                    <a:lnTo>
                      <a:pt x="3769" y="454865"/>
                    </a:lnTo>
                    <a:lnTo>
                      <a:pt x="3518" y="455235"/>
                    </a:lnTo>
                    <a:lnTo>
                      <a:pt x="3274" y="455639"/>
                    </a:lnTo>
                    <a:lnTo>
                      <a:pt x="3037" y="456110"/>
                    </a:lnTo>
                    <a:lnTo>
                      <a:pt x="2801" y="456615"/>
                    </a:lnTo>
                    <a:lnTo>
                      <a:pt x="2572" y="457153"/>
                    </a:lnTo>
                    <a:lnTo>
                      <a:pt x="2358" y="457758"/>
                    </a:lnTo>
                    <a:lnTo>
                      <a:pt x="2143" y="458398"/>
                    </a:lnTo>
                    <a:lnTo>
                      <a:pt x="1944" y="459104"/>
                    </a:lnTo>
                    <a:lnTo>
                      <a:pt x="1744" y="459811"/>
                    </a:lnTo>
                    <a:lnTo>
                      <a:pt x="1559" y="460584"/>
                    </a:lnTo>
                    <a:lnTo>
                      <a:pt x="1382" y="461392"/>
                    </a:lnTo>
                    <a:lnTo>
                      <a:pt x="1212" y="462233"/>
                    </a:lnTo>
                    <a:lnTo>
                      <a:pt x="1057" y="463141"/>
                    </a:lnTo>
                    <a:lnTo>
                      <a:pt x="909" y="464049"/>
                    </a:lnTo>
                    <a:lnTo>
                      <a:pt x="769" y="464991"/>
                    </a:lnTo>
                    <a:lnTo>
                      <a:pt x="636" y="465967"/>
                    </a:lnTo>
                    <a:lnTo>
                      <a:pt x="525" y="466976"/>
                    </a:lnTo>
                    <a:lnTo>
                      <a:pt x="414" y="468019"/>
                    </a:lnTo>
                    <a:lnTo>
                      <a:pt x="318" y="469062"/>
                    </a:lnTo>
                    <a:lnTo>
                      <a:pt x="237" y="470172"/>
                    </a:lnTo>
                    <a:lnTo>
                      <a:pt x="163" y="471282"/>
                    </a:lnTo>
                    <a:lnTo>
                      <a:pt x="103" y="472426"/>
                    </a:lnTo>
                    <a:lnTo>
                      <a:pt x="59" y="473570"/>
                    </a:lnTo>
                    <a:lnTo>
                      <a:pt x="22" y="474747"/>
                    </a:lnTo>
                    <a:lnTo>
                      <a:pt x="0" y="475958"/>
                    </a:lnTo>
                    <a:lnTo>
                      <a:pt x="0" y="477170"/>
                    </a:lnTo>
                    <a:lnTo>
                      <a:pt x="0" y="478381"/>
                    </a:lnTo>
                    <a:lnTo>
                      <a:pt x="22" y="479558"/>
                    </a:lnTo>
                    <a:lnTo>
                      <a:pt x="59" y="480702"/>
                    </a:lnTo>
                    <a:lnTo>
                      <a:pt x="103" y="481879"/>
                    </a:lnTo>
                    <a:lnTo>
                      <a:pt x="163" y="482989"/>
                    </a:lnTo>
                    <a:lnTo>
                      <a:pt x="237" y="484100"/>
                    </a:lnTo>
                    <a:lnTo>
                      <a:pt x="318" y="485176"/>
                    </a:lnTo>
                    <a:lnTo>
                      <a:pt x="414" y="486253"/>
                    </a:lnTo>
                    <a:lnTo>
                      <a:pt x="525" y="487262"/>
                    </a:lnTo>
                    <a:lnTo>
                      <a:pt x="636" y="488271"/>
                    </a:lnTo>
                    <a:lnTo>
                      <a:pt x="769" y="489247"/>
                    </a:lnTo>
                    <a:lnTo>
                      <a:pt x="909" y="490189"/>
                    </a:lnTo>
                    <a:lnTo>
                      <a:pt x="1057" y="491131"/>
                    </a:lnTo>
                    <a:lnTo>
                      <a:pt x="1212" y="492005"/>
                    </a:lnTo>
                    <a:lnTo>
                      <a:pt x="1382" y="492846"/>
                    </a:lnTo>
                    <a:lnTo>
                      <a:pt x="1559" y="493654"/>
                    </a:lnTo>
                    <a:lnTo>
                      <a:pt x="1744" y="494428"/>
                    </a:lnTo>
                    <a:lnTo>
                      <a:pt x="1944" y="495168"/>
                    </a:lnTo>
                    <a:lnTo>
                      <a:pt x="2143" y="495874"/>
                    </a:lnTo>
                    <a:lnTo>
                      <a:pt x="2358" y="496513"/>
                    </a:lnTo>
                    <a:lnTo>
                      <a:pt x="2572" y="497119"/>
                    </a:lnTo>
                    <a:lnTo>
                      <a:pt x="2801" y="497691"/>
                    </a:lnTo>
                    <a:lnTo>
                      <a:pt x="3037" y="498195"/>
                    </a:lnTo>
                    <a:lnTo>
                      <a:pt x="3274" y="498666"/>
                    </a:lnTo>
                    <a:lnTo>
                      <a:pt x="3518" y="499104"/>
                    </a:lnTo>
                    <a:lnTo>
                      <a:pt x="3769" y="499474"/>
                    </a:lnTo>
                    <a:lnTo>
                      <a:pt x="4028" y="499777"/>
                    </a:lnTo>
                    <a:lnTo>
                      <a:pt x="4294" y="500046"/>
                    </a:lnTo>
                    <a:lnTo>
                      <a:pt x="4560" y="500248"/>
                    </a:lnTo>
                    <a:lnTo>
                      <a:pt x="4833" y="500382"/>
                    </a:lnTo>
                    <a:lnTo>
                      <a:pt x="5114" y="500483"/>
                    </a:lnTo>
                    <a:lnTo>
                      <a:pt x="5395" y="500517"/>
                    </a:lnTo>
                    <a:lnTo>
                      <a:pt x="5668" y="500483"/>
                    </a:lnTo>
                    <a:lnTo>
                      <a:pt x="5942" y="500382"/>
                    </a:lnTo>
                    <a:lnTo>
                      <a:pt x="6215" y="500248"/>
                    </a:lnTo>
                    <a:lnTo>
                      <a:pt x="6474" y="500046"/>
                    </a:lnTo>
                    <a:lnTo>
                      <a:pt x="6740" y="499777"/>
                    </a:lnTo>
                    <a:lnTo>
                      <a:pt x="6991" y="499474"/>
                    </a:lnTo>
                    <a:lnTo>
                      <a:pt x="7243" y="499104"/>
                    </a:lnTo>
                    <a:lnTo>
                      <a:pt x="7486" y="498666"/>
                    </a:lnTo>
                    <a:lnTo>
                      <a:pt x="7730" y="498195"/>
                    </a:lnTo>
                    <a:lnTo>
                      <a:pt x="7959" y="497691"/>
                    </a:lnTo>
                    <a:lnTo>
                      <a:pt x="8189" y="497119"/>
                    </a:lnTo>
                    <a:lnTo>
                      <a:pt x="8403" y="496513"/>
                    </a:lnTo>
                    <a:lnTo>
                      <a:pt x="8617" y="495874"/>
                    </a:lnTo>
                    <a:lnTo>
                      <a:pt x="8824" y="495168"/>
                    </a:lnTo>
                    <a:lnTo>
                      <a:pt x="9016" y="494428"/>
                    </a:lnTo>
                    <a:lnTo>
                      <a:pt x="9208" y="493654"/>
                    </a:lnTo>
                    <a:lnTo>
                      <a:pt x="9386" y="492846"/>
                    </a:lnTo>
                    <a:lnTo>
                      <a:pt x="9556" y="492005"/>
                    </a:lnTo>
                    <a:lnTo>
                      <a:pt x="9711" y="491131"/>
                    </a:lnTo>
                    <a:lnTo>
                      <a:pt x="9866" y="490189"/>
                    </a:lnTo>
                    <a:lnTo>
                      <a:pt x="10007" y="489247"/>
                    </a:lnTo>
                    <a:lnTo>
                      <a:pt x="10140" y="488271"/>
                    </a:lnTo>
                    <a:lnTo>
                      <a:pt x="10258" y="487262"/>
                    </a:lnTo>
                    <a:lnTo>
                      <a:pt x="10361" y="486253"/>
                    </a:lnTo>
                    <a:lnTo>
                      <a:pt x="10465" y="485176"/>
                    </a:lnTo>
                    <a:lnTo>
                      <a:pt x="10546" y="484100"/>
                    </a:lnTo>
                    <a:lnTo>
                      <a:pt x="10620" y="482989"/>
                    </a:lnTo>
                    <a:lnTo>
                      <a:pt x="10679" y="481879"/>
                    </a:lnTo>
                    <a:lnTo>
                      <a:pt x="10731" y="480702"/>
                    </a:lnTo>
                    <a:lnTo>
                      <a:pt x="10760" y="479558"/>
                    </a:lnTo>
                    <a:lnTo>
                      <a:pt x="10783" y="478381"/>
                    </a:lnTo>
                    <a:lnTo>
                      <a:pt x="10790" y="477170"/>
                    </a:lnTo>
                    <a:lnTo>
                      <a:pt x="10783" y="475958"/>
                    </a:lnTo>
                    <a:lnTo>
                      <a:pt x="10760" y="474747"/>
                    </a:lnTo>
                    <a:lnTo>
                      <a:pt x="10731" y="473570"/>
                    </a:lnTo>
                    <a:lnTo>
                      <a:pt x="10679" y="472426"/>
                    </a:lnTo>
                    <a:lnTo>
                      <a:pt x="10620" y="471282"/>
                    </a:lnTo>
                    <a:lnTo>
                      <a:pt x="10546" y="470172"/>
                    </a:lnTo>
                    <a:lnTo>
                      <a:pt x="10465" y="469062"/>
                    </a:lnTo>
                    <a:lnTo>
                      <a:pt x="10361" y="468019"/>
                    </a:lnTo>
                    <a:lnTo>
                      <a:pt x="10258" y="466976"/>
                    </a:lnTo>
                    <a:lnTo>
                      <a:pt x="10140" y="465967"/>
                    </a:lnTo>
                    <a:lnTo>
                      <a:pt x="10007" y="464991"/>
                    </a:lnTo>
                    <a:lnTo>
                      <a:pt x="9866" y="464049"/>
                    </a:lnTo>
                    <a:lnTo>
                      <a:pt x="9711" y="463141"/>
                    </a:lnTo>
                    <a:lnTo>
                      <a:pt x="9556" y="462233"/>
                    </a:lnTo>
                    <a:lnTo>
                      <a:pt x="9386" y="461392"/>
                    </a:lnTo>
                    <a:lnTo>
                      <a:pt x="9208" y="460584"/>
                    </a:lnTo>
                    <a:lnTo>
                      <a:pt x="9016" y="459811"/>
                    </a:lnTo>
                    <a:lnTo>
                      <a:pt x="8824" y="459104"/>
                    </a:lnTo>
                    <a:lnTo>
                      <a:pt x="8617" y="458398"/>
                    </a:lnTo>
                    <a:lnTo>
                      <a:pt x="8403" y="457758"/>
                    </a:lnTo>
                    <a:lnTo>
                      <a:pt x="8189" y="457153"/>
                    </a:lnTo>
                    <a:lnTo>
                      <a:pt x="7959" y="456615"/>
                    </a:lnTo>
                    <a:lnTo>
                      <a:pt x="7730" y="456110"/>
                    </a:lnTo>
                    <a:lnTo>
                      <a:pt x="7486" y="455639"/>
                    </a:lnTo>
                    <a:lnTo>
                      <a:pt x="7243" y="455235"/>
                    </a:lnTo>
                    <a:lnTo>
                      <a:pt x="6991" y="454865"/>
                    </a:lnTo>
                    <a:lnTo>
                      <a:pt x="6740" y="454562"/>
                    </a:lnTo>
                    <a:lnTo>
                      <a:pt x="6474" y="454293"/>
                    </a:lnTo>
                    <a:lnTo>
                      <a:pt x="6215" y="454092"/>
                    </a:lnTo>
                    <a:lnTo>
                      <a:pt x="5942" y="453957"/>
                    </a:lnTo>
                    <a:lnTo>
                      <a:pt x="5668" y="453856"/>
                    </a:lnTo>
                    <a:lnTo>
                      <a:pt x="5395" y="453822"/>
                    </a:lnTo>
                    <a:close/>
                    <a:moveTo>
                      <a:pt x="5114" y="567059"/>
                    </a:moveTo>
                    <a:lnTo>
                      <a:pt x="4833" y="567160"/>
                    </a:lnTo>
                    <a:lnTo>
                      <a:pt x="4560" y="567328"/>
                    </a:lnTo>
                    <a:lnTo>
                      <a:pt x="4294" y="567530"/>
                    </a:lnTo>
                    <a:lnTo>
                      <a:pt x="4028" y="567766"/>
                    </a:lnTo>
                    <a:lnTo>
                      <a:pt x="3769" y="568102"/>
                    </a:lnTo>
                    <a:lnTo>
                      <a:pt x="3518" y="568472"/>
                    </a:lnTo>
                    <a:lnTo>
                      <a:pt x="3274" y="568876"/>
                    </a:lnTo>
                    <a:lnTo>
                      <a:pt x="3037" y="569347"/>
                    </a:lnTo>
                    <a:lnTo>
                      <a:pt x="2801" y="569885"/>
                    </a:lnTo>
                    <a:lnTo>
                      <a:pt x="2572" y="570423"/>
                    </a:lnTo>
                    <a:lnTo>
                      <a:pt x="2358" y="571029"/>
                    </a:lnTo>
                    <a:lnTo>
                      <a:pt x="2143" y="571702"/>
                    </a:lnTo>
                    <a:lnTo>
                      <a:pt x="1944" y="572408"/>
                    </a:lnTo>
                    <a:lnTo>
                      <a:pt x="1744" y="573115"/>
                    </a:lnTo>
                    <a:lnTo>
                      <a:pt x="1559" y="573889"/>
                    </a:lnTo>
                    <a:lnTo>
                      <a:pt x="1382" y="574730"/>
                    </a:lnTo>
                    <a:lnTo>
                      <a:pt x="1212" y="575571"/>
                    </a:lnTo>
                    <a:lnTo>
                      <a:pt x="1057" y="576445"/>
                    </a:lnTo>
                    <a:lnTo>
                      <a:pt x="909" y="577354"/>
                    </a:lnTo>
                    <a:lnTo>
                      <a:pt x="769" y="578296"/>
                    </a:lnTo>
                    <a:lnTo>
                      <a:pt x="636" y="579271"/>
                    </a:lnTo>
                    <a:lnTo>
                      <a:pt x="525" y="580280"/>
                    </a:lnTo>
                    <a:lnTo>
                      <a:pt x="414" y="581323"/>
                    </a:lnTo>
                    <a:lnTo>
                      <a:pt x="318" y="582400"/>
                    </a:lnTo>
                    <a:lnTo>
                      <a:pt x="237" y="583476"/>
                    </a:lnTo>
                    <a:lnTo>
                      <a:pt x="163" y="584586"/>
                    </a:lnTo>
                    <a:lnTo>
                      <a:pt x="103" y="585697"/>
                    </a:lnTo>
                    <a:lnTo>
                      <a:pt x="59" y="586840"/>
                    </a:lnTo>
                    <a:lnTo>
                      <a:pt x="22" y="588018"/>
                    </a:lnTo>
                    <a:lnTo>
                      <a:pt x="0" y="589195"/>
                    </a:lnTo>
                    <a:lnTo>
                      <a:pt x="0" y="590373"/>
                    </a:lnTo>
                    <a:lnTo>
                      <a:pt x="0" y="591618"/>
                    </a:lnTo>
                    <a:lnTo>
                      <a:pt x="22" y="592795"/>
                    </a:lnTo>
                    <a:lnTo>
                      <a:pt x="59" y="593972"/>
                    </a:lnTo>
                    <a:lnTo>
                      <a:pt x="103" y="595150"/>
                    </a:lnTo>
                    <a:lnTo>
                      <a:pt x="163" y="596294"/>
                    </a:lnTo>
                    <a:lnTo>
                      <a:pt x="237" y="597404"/>
                    </a:lnTo>
                    <a:lnTo>
                      <a:pt x="318" y="598480"/>
                    </a:lnTo>
                    <a:lnTo>
                      <a:pt x="414" y="599557"/>
                    </a:lnTo>
                    <a:lnTo>
                      <a:pt x="525" y="600600"/>
                    </a:lnTo>
                    <a:lnTo>
                      <a:pt x="636" y="601609"/>
                    </a:lnTo>
                    <a:lnTo>
                      <a:pt x="769" y="602585"/>
                    </a:lnTo>
                    <a:lnTo>
                      <a:pt x="909" y="603527"/>
                    </a:lnTo>
                    <a:lnTo>
                      <a:pt x="1057" y="604435"/>
                    </a:lnTo>
                    <a:lnTo>
                      <a:pt x="1212" y="605310"/>
                    </a:lnTo>
                    <a:lnTo>
                      <a:pt x="1382" y="606151"/>
                    </a:lnTo>
                    <a:lnTo>
                      <a:pt x="1559" y="606958"/>
                    </a:lnTo>
                    <a:lnTo>
                      <a:pt x="1744" y="607732"/>
                    </a:lnTo>
                    <a:lnTo>
                      <a:pt x="1944" y="608472"/>
                    </a:lnTo>
                    <a:lnTo>
                      <a:pt x="2143" y="609145"/>
                    </a:lnTo>
                    <a:lnTo>
                      <a:pt x="2358" y="609784"/>
                    </a:lnTo>
                    <a:lnTo>
                      <a:pt x="2572" y="610389"/>
                    </a:lnTo>
                    <a:lnTo>
                      <a:pt x="2801" y="610961"/>
                    </a:lnTo>
                    <a:lnTo>
                      <a:pt x="3037" y="611466"/>
                    </a:lnTo>
                    <a:lnTo>
                      <a:pt x="3274" y="611937"/>
                    </a:lnTo>
                    <a:lnTo>
                      <a:pt x="3518" y="612341"/>
                    </a:lnTo>
                    <a:lnTo>
                      <a:pt x="3769" y="612711"/>
                    </a:lnTo>
                    <a:lnTo>
                      <a:pt x="4028" y="613013"/>
                    </a:lnTo>
                    <a:lnTo>
                      <a:pt x="4294" y="613249"/>
                    </a:lnTo>
                    <a:lnTo>
                      <a:pt x="4560" y="613451"/>
                    </a:lnTo>
                    <a:lnTo>
                      <a:pt x="4833" y="613619"/>
                    </a:lnTo>
                    <a:lnTo>
                      <a:pt x="5114" y="613686"/>
                    </a:lnTo>
                    <a:lnTo>
                      <a:pt x="5395" y="613720"/>
                    </a:lnTo>
                    <a:lnTo>
                      <a:pt x="5668" y="613686"/>
                    </a:lnTo>
                    <a:lnTo>
                      <a:pt x="5942" y="613619"/>
                    </a:lnTo>
                    <a:lnTo>
                      <a:pt x="6215" y="613451"/>
                    </a:lnTo>
                    <a:lnTo>
                      <a:pt x="6474" y="613249"/>
                    </a:lnTo>
                    <a:lnTo>
                      <a:pt x="6740" y="613013"/>
                    </a:lnTo>
                    <a:lnTo>
                      <a:pt x="6991" y="612711"/>
                    </a:lnTo>
                    <a:lnTo>
                      <a:pt x="7243" y="612341"/>
                    </a:lnTo>
                    <a:lnTo>
                      <a:pt x="7486" y="611937"/>
                    </a:lnTo>
                    <a:lnTo>
                      <a:pt x="7730" y="611466"/>
                    </a:lnTo>
                    <a:lnTo>
                      <a:pt x="7959" y="610961"/>
                    </a:lnTo>
                    <a:lnTo>
                      <a:pt x="8189" y="610389"/>
                    </a:lnTo>
                    <a:lnTo>
                      <a:pt x="8403" y="609784"/>
                    </a:lnTo>
                    <a:lnTo>
                      <a:pt x="8617" y="609145"/>
                    </a:lnTo>
                    <a:lnTo>
                      <a:pt x="8824" y="608472"/>
                    </a:lnTo>
                    <a:lnTo>
                      <a:pt x="9016" y="607732"/>
                    </a:lnTo>
                    <a:lnTo>
                      <a:pt x="9208" y="606958"/>
                    </a:lnTo>
                    <a:lnTo>
                      <a:pt x="9386" y="606151"/>
                    </a:lnTo>
                    <a:lnTo>
                      <a:pt x="9556" y="605310"/>
                    </a:lnTo>
                    <a:lnTo>
                      <a:pt x="9711" y="604435"/>
                    </a:lnTo>
                    <a:lnTo>
                      <a:pt x="9866" y="603527"/>
                    </a:lnTo>
                    <a:lnTo>
                      <a:pt x="10007" y="602585"/>
                    </a:lnTo>
                    <a:lnTo>
                      <a:pt x="10140" y="601609"/>
                    </a:lnTo>
                    <a:lnTo>
                      <a:pt x="10258" y="600600"/>
                    </a:lnTo>
                    <a:lnTo>
                      <a:pt x="10361" y="599557"/>
                    </a:lnTo>
                    <a:lnTo>
                      <a:pt x="10465" y="598480"/>
                    </a:lnTo>
                    <a:lnTo>
                      <a:pt x="10546" y="597404"/>
                    </a:lnTo>
                    <a:lnTo>
                      <a:pt x="10620" y="596294"/>
                    </a:lnTo>
                    <a:lnTo>
                      <a:pt x="10679" y="595150"/>
                    </a:lnTo>
                    <a:lnTo>
                      <a:pt x="10731" y="593972"/>
                    </a:lnTo>
                    <a:lnTo>
                      <a:pt x="10760" y="592795"/>
                    </a:lnTo>
                    <a:lnTo>
                      <a:pt x="10783" y="591618"/>
                    </a:lnTo>
                    <a:lnTo>
                      <a:pt x="10790" y="590373"/>
                    </a:lnTo>
                    <a:lnTo>
                      <a:pt x="10783" y="589195"/>
                    </a:lnTo>
                    <a:lnTo>
                      <a:pt x="10760" y="588018"/>
                    </a:lnTo>
                    <a:lnTo>
                      <a:pt x="10731" y="586840"/>
                    </a:lnTo>
                    <a:lnTo>
                      <a:pt x="10679" y="585697"/>
                    </a:lnTo>
                    <a:lnTo>
                      <a:pt x="10620" y="584586"/>
                    </a:lnTo>
                    <a:lnTo>
                      <a:pt x="10546" y="583476"/>
                    </a:lnTo>
                    <a:lnTo>
                      <a:pt x="10465" y="582400"/>
                    </a:lnTo>
                    <a:lnTo>
                      <a:pt x="10361" y="581323"/>
                    </a:lnTo>
                    <a:lnTo>
                      <a:pt x="10258" y="580280"/>
                    </a:lnTo>
                    <a:lnTo>
                      <a:pt x="10140" y="579271"/>
                    </a:lnTo>
                    <a:lnTo>
                      <a:pt x="10007" y="578296"/>
                    </a:lnTo>
                    <a:lnTo>
                      <a:pt x="9866" y="577354"/>
                    </a:lnTo>
                    <a:lnTo>
                      <a:pt x="9711" y="576445"/>
                    </a:lnTo>
                    <a:lnTo>
                      <a:pt x="9556" y="575571"/>
                    </a:lnTo>
                    <a:lnTo>
                      <a:pt x="9386" y="574730"/>
                    </a:lnTo>
                    <a:lnTo>
                      <a:pt x="9208" y="573889"/>
                    </a:lnTo>
                    <a:lnTo>
                      <a:pt x="9016" y="573115"/>
                    </a:lnTo>
                    <a:lnTo>
                      <a:pt x="8824" y="572408"/>
                    </a:lnTo>
                    <a:lnTo>
                      <a:pt x="8617" y="571702"/>
                    </a:lnTo>
                    <a:lnTo>
                      <a:pt x="8403" y="571029"/>
                    </a:lnTo>
                    <a:lnTo>
                      <a:pt x="8189" y="570423"/>
                    </a:lnTo>
                    <a:lnTo>
                      <a:pt x="7959" y="569885"/>
                    </a:lnTo>
                    <a:lnTo>
                      <a:pt x="7730" y="569347"/>
                    </a:lnTo>
                    <a:lnTo>
                      <a:pt x="7486" y="568876"/>
                    </a:lnTo>
                    <a:lnTo>
                      <a:pt x="7243" y="568472"/>
                    </a:lnTo>
                    <a:lnTo>
                      <a:pt x="6991" y="568102"/>
                    </a:lnTo>
                    <a:lnTo>
                      <a:pt x="6740" y="567766"/>
                    </a:lnTo>
                    <a:lnTo>
                      <a:pt x="6474" y="567530"/>
                    </a:lnTo>
                    <a:lnTo>
                      <a:pt x="6215" y="567328"/>
                    </a:lnTo>
                    <a:lnTo>
                      <a:pt x="5942" y="567160"/>
                    </a:lnTo>
                    <a:lnTo>
                      <a:pt x="5668"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4"/>
              <p:cNvSpPr/>
              <p:nvPr/>
            </p:nvSpPr>
            <p:spPr>
              <a:xfrm>
                <a:off x="10537933" y="1504158"/>
                <a:ext cx="55637" cy="742601"/>
              </a:xfrm>
              <a:custGeom>
                <a:avLst/>
                <a:gdLst/>
                <a:ahLst/>
                <a:cxnLst/>
                <a:rect l="l" t="t" r="r" b="b"/>
                <a:pathLst>
                  <a:path w="10798" h="613720" extrusionOk="0">
                    <a:moveTo>
                      <a:pt x="5403" y="0"/>
                    </a:moveTo>
                    <a:lnTo>
                      <a:pt x="5122" y="34"/>
                    </a:lnTo>
                    <a:lnTo>
                      <a:pt x="4848" y="135"/>
                    </a:lnTo>
                    <a:lnTo>
                      <a:pt x="4582" y="269"/>
                    </a:lnTo>
                    <a:lnTo>
                      <a:pt x="4316" y="471"/>
                    </a:lnTo>
                    <a:lnTo>
                      <a:pt x="4050" y="740"/>
                    </a:lnTo>
                    <a:lnTo>
                      <a:pt x="3799" y="1043"/>
                    </a:lnTo>
                    <a:lnTo>
                      <a:pt x="3548" y="1413"/>
                    </a:lnTo>
                    <a:lnTo>
                      <a:pt x="3304" y="1850"/>
                    </a:lnTo>
                    <a:lnTo>
                      <a:pt x="3060" y="2321"/>
                    </a:lnTo>
                    <a:lnTo>
                      <a:pt x="2831" y="2826"/>
                    </a:lnTo>
                    <a:lnTo>
                      <a:pt x="2602" y="3398"/>
                    </a:lnTo>
                    <a:lnTo>
                      <a:pt x="2387" y="4003"/>
                    </a:lnTo>
                    <a:lnTo>
                      <a:pt x="2173" y="4643"/>
                    </a:lnTo>
                    <a:lnTo>
                      <a:pt x="1966" y="5349"/>
                    </a:lnTo>
                    <a:lnTo>
                      <a:pt x="1774" y="6089"/>
                    </a:lnTo>
                    <a:lnTo>
                      <a:pt x="1589" y="6863"/>
                    </a:lnTo>
                    <a:lnTo>
                      <a:pt x="1404" y="7670"/>
                    </a:lnTo>
                    <a:lnTo>
                      <a:pt x="1234" y="8511"/>
                    </a:lnTo>
                    <a:lnTo>
                      <a:pt x="1079" y="9420"/>
                    </a:lnTo>
                    <a:lnTo>
                      <a:pt x="924" y="10328"/>
                    </a:lnTo>
                    <a:lnTo>
                      <a:pt x="784" y="11270"/>
                    </a:lnTo>
                    <a:lnTo>
                      <a:pt x="658" y="12245"/>
                    </a:lnTo>
                    <a:lnTo>
                      <a:pt x="532" y="13255"/>
                    </a:lnTo>
                    <a:lnTo>
                      <a:pt x="429" y="14298"/>
                    </a:lnTo>
                    <a:lnTo>
                      <a:pt x="333" y="15340"/>
                    </a:lnTo>
                    <a:lnTo>
                      <a:pt x="244" y="16417"/>
                    </a:lnTo>
                    <a:lnTo>
                      <a:pt x="170" y="17527"/>
                    </a:lnTo>
                    <a:lnTo>
                      <a:pt x="111" y="18671"/>
                    </a:lnTo>
                    <a:lnTo>
                      <a:pt x="67" y="19815"/>
                    </a:lnTo>
                    <a:lnTo>
                      <a:pt x="30" y="20959"/>
                    </a:lnTo>
                    <a:lnTo>
                      <a:pt x="8" y="22136"/>
                    </a:lnTo>
                    <a:lnTo>
                      <a:pt x="0" y="23347"/>
                    </a:lnTo>
                    <a:lnTo>
                      <a:pt x="8" y="24558"/>
                    </a:lnTo>
                    <a:lnTo>
                      <a:pt x="30" y="25769"/>
                    </a:lnTo>
                    <a:lnTo>
                      <a:pt x="67" y="26947"/>
                    </a:lnTo>
                    <a:lnTo>
                      <a:pt x="111" y="28091"/>
                    </a:lnTo>
                    <a:lnTo>
                      <a:pt x="170" y="29234"/>
                    </a:lnTo>
                    <a:lnTo>
                      <a:pt x="244" y="30345"/>
                    </a:lnTo>
                    <a:lnTo>
                      <a:pt x="333" y="31455"/>
                    </a:lnTo>
                    <a:lnTo>
                      <a:pt x="429" y="32531"/>
                    </a:lnTo>
                    <a:lnTo>
                      <a:pt x="532" y="33540"/>
                    </a:lnTo>
                    <a:lnTo>
                      <a:pt x="658" y="34550"/>
                    </a:lnTo>
                    <a:lnTo>
                      <a:pt x="784" y="35525"/>
                    </a:lnTo>
                    <a:lnTo>
                      <a:pt x="924" y="36501"/>
                    </a:lnTo>
                    <a:lnTo>
                      <a:pt x="1079" y="37409"/>
                    </a:lnTo>
                    <a:lnTo>
                      <a:pt x="1234" y="38284"/>
                    </a:lnTo>
                    <a:lnTo>
                      <a:pt x="1404" y="39125"/>
                    </a:lnTo>
                    <a:lnTo>
                      <a:pt x="1589" y="39932"/>
                    </a:lnTo>
                    <a:lnTo>
                      <a:pt x="1774" y="40706"/>
                    </a:lnTo>
                    <a:lnTo>
                      <a:pt x="1966" y="41413"/>
                    </a:lnTo>
                    <a:lnTo>
                      <a:pt x="2173" y="42119"/>
                    </a:lnTo>
                    <a:lnTo>
                      <a:pt x="2387" y="42758"/>
                    </a:lnTo>
                    <a:lnTo>
                      <a:pt x="2602" y="43364"/>
                    </a:lnTo>
                    <a:lnTo>
                      <a:pt x="2831" y="43902"/>
                    </a:lnTo>
                    <a:lnTo>
                      <a:pt x="3060" y="44407"/>
                    </a:lnTo>
                    <a:lnTo>
                      <a:pt x="3304" y="44878"/>
                    </a:lnTo>
                    <a:lnTo>
                      <a:pt x="3548" y="45281"/>
                    </a:lnTo>
                    <a:lnTo>
                      <a:pt x="3799" y="45651"/>
                    </a:lnTo>
                    <a:lnTo>
                      <a:pt x="4050" y="45954"/>
                    </a:lnTo>
                    <a:lnTo>
                      <a:pt x="4316" y="46223"/>
                    </a:lnTo>
                    <a:lnTo>
                      <a:pt x="4582" y="46425"/>
                    </a:lnTo>
                    <a:lnTo>
                      <a:pt x="4848" y="46560"/>
                    </a:lnTo>
                    <a:lnTo>
                      <a:pt x="5122" y="46661"/>
                    </a:lnTo>
                    <a:lnTo>
                      <a:pt x="5403" y="46694"/>
                    </a:lnTo>
                    <a:lnTo>
                      <a:pt x="5676" y="46661"/>
                    </a:lnTo>
                    <a:lnTo>
                      <a:pt x="5950" y="46560"/>
                    </a:lnTo>
                    <a:lnTo>
                      <a:pt x="6216" y="46425"/>
                    </a:lnTo>
                    <a:lnTo>
                      <a:pt x="6482" y="46223"/>
                    </a:lnTo>
                    <a:lnTo>
                      <a:pt x="6740" y="45954"/>
                    </a:lnTo>
                    <a:lnTo>
                      <a:pt x="6999" y="45651"/>
                    </a:lnTo>
                    <a:lnTo>
                      <a:pt x="7250" y="45281"/>
                    </a:lnTo>
                    <a:lnTo>
                      <a:pt x="7494" y="44878"/>
                    </a:lnTo>
                    <a:lnTo>
                      <a:pt x="7731" y="44407"/>
                    </a:lnTo>
                    <a:lnTo>
                      <a:pt x="7967" y="43902"/>
                    </a:lnTo>
                    <a:lnTo>
                      <a:pt x="8189" y="43364"/>
                    </a:lnTo>
                    <a:lnTo>
                      <a:pt x="8411" y="42758"/>
                    </a:lnTo>
                    <a:lnTo>
                      <a:pt x="8625" y="42119"/>
                    </a:lnTo>
                    <a:lnTo>
                      <a:pt x="8824" y="41413"/>
                    </a:lnTo>
                    <a:lnTo>
                      <a:pt x="9024" y="40706"/>
                    </a:lnTo>
                    <a:lnTo>
                      <a:pt x="9209" y="39932"/>
                    </a:lnTo>
                    <a:lnTo>
                      <a:pt x="9386" y="39125"/>
                    </a:lnTo>
                    <a:lnTo>
                      <a:pt x="9556" y="38284"/>
                    </a:lnTo>
                    <a:lnTo>
                      <a:pt x="9719" y="37409"/>
                    </a:lnTo>
                    <a:lnTo>
                      <a:pt x="9874" y="36501"/>
                    </a:lnTo>
                    <a:lnTo>
                      <a:pt x="10014" y="35525"/>
                    </a:lnTo>
                    <a:lnTo>
                      <a:pt x="10140" y="34550"/>
                    </a:lnTo>
                    <a:lnTo>
                      <a:pt x="10266" y="33540"/>
                    </a:lnTo>
                    <a:lnTo>
                      <a:pt x="10369" y="32531"/>
                    </a:lnTo>
                    <a:lnTo>
                      <a:pt x="10465" y="31455"/>
                    </a:lnTo>
                    <a:lnTo>
                      <a:pt x="10554" y="30345"/>
                    </a:lnTo>
                    <a:lnTo>
                      <a:pt x="10628" y="29234"/>
                    </a:lnTo>
                    <a:lnTo>
                      <a:pt x="10687" y="28091"/>
                    </a:lnTo>
                    <a:lnTo>
                      <a:pt x="10731" y="26947"/>
                    </a:lnTo>
                    <a:lnTo>
                      <a:pt x="10768" y="25769"/>
                    </a:lnTo>
                    <a:lnTo>
                      <a:pt x="10790" y="24558"/>
                    </a:lnTo>
                    <a:lnTo>
                      <a:pt x="10798" y="23347"/>
                    </a:lnTo>
                    <a:lnTo>
                      <a:pt x="10790" y="22136"/>
                    </a:lnTo>
                    <a:lnTo>
                      <a:pt x="10768" y="20959"/>
                    </a:lnTo>
                    <a:lnTo>
                      <a:pt x="10731" y="19815"/>
                    </a:lnTo>
                    <a:lnTo>
                      <a:pt x="10687" y="18671"/>
                    </a:lnTo>
                    <a:lnTo>
                      <a:pt x="10628" y="17527"/>
                    </a:lnTo>
                    <a:lnTo>
                      <a:pt x="10554" y="16417"/>
                    </a:lnTo>
                    <a:lnTo>
                      <a:pt x="10465" y="15340"/>
                    </a:lnTo>
                    <a:lnTo>
                      <a:pt x="10369" y="14298"/>
                    </a:lnTo>
                    <a:lnTo>
                      <a:pt x="10266" y="13255"/>
                    </a:lnTo>
                    <a:lnTo>
                      <a:pt x="10140" y="12245"/>
                    </a:lnTo>
                    <a:lnTo>
                      <a:pt x="10014" y="11270"/>
                    </a:lnTo>
                    <a:lnTo>
                      <a:pt x="9874" y="10328"/>
                    </a:lnTo>
                    <a:lnTo>
                      <a:pt x="9719" y="9420"/>
                    </a:lnTo>
                    <a:lnTo>
                      <a:pt x="9556" y="8511"/>
                    </a:lnTo>
                    <a:lnTo>
                      <a:pt x="9386" y="7670"/>
                    </a:lnTo>
                    <a:lnTo>
                      <a:pt x="9209" y="6863"/>
                    </a:lnTo>
                    <a:lnTo>
                      <a:pt x="9024" y="6089"/>
                    </a:lnTo>
                    <a:lnTo>
                      <a:pt x="8824" y="5349"/>
                    </a:lnTo>
                    <a:lnTo>
                      <a:pt x="8625" y="4643"/>
                    </a:lnTo>
                    <a:lnTo>
                      <a:pt x="8411" y="4003"/>
                    </a:lnTo>
                    <a:lnTo>
                      <a:pt x="8189" y="3398"/>
                    </a:lnTo>
                    <a:lnTo>
                      <a:pt x="7967" y="2826"/>
                    </a:lnTo>
                    <a:lnTo>
                      <a:pt x="7731" y="2321"/>
                    </a:lnTo>
                    <a:lnTo>
                      <a:pt x="7494" y="1850"/>
                    </a:lnTo>
                    <a:lnTo>
                      <a:pt x="7250" y="1413"/>
                    </a:lnTo>
                    <a:lnTo>
                      <a:pt x="6999" y="1043"/>
                    </a:lnTo>
                    <a:lnTo>
                      <a:pt x="6740" y="740"/>
                    </a:lnTo>
                    <a:lnTo>
                      <a:pt x="6482" y="471"/>
                    </a:lnTo>
                    <a:lnTo>
                      <a:pt x="6216" y="269"/>
                    </a:lnTo>
                    <a:lnTo>
                      <a:pt x="5950" y="135"/>
                    </a:lnTo>
                    <a:lnTo>
                      <a:pt x="5676" y="34"/>
                    </a:lnTo>
                    <a:lnTo>
                      <a:pt x="5403" y="0"/>
                    </a:lnTo>
                    <a:close/>
                    <a:moveTo>
                      <a:pt x="5403" y="113472"/>
                    </a:moveTo>
                    <a:lnTo>
                      <a:pt x="5122" y="113506"/>
                    </a:lnTo>
                    <a:lnTo>
                      <a:pt x="4848" y="113573"/>
                    </a:lnTo>
                    <a:lnTo>
                      <a:pt x="4582" y="113742"/>
                    </a:lnTo>
                    <a:lnTo>
                      <a:pt x="4316" y="113943"/>
                    </a:lnTo>
                    <a:lnTo>
                      <a:pt x="4050" y="114213"/>
                    </a:lnTo>
                    <a:lnTo>
                      <a:pt x="3799" y="114515"/>
                    </a:lnTo>
                    <a:lnTo>
                      <a:pt x="3548" y="114885"/>
                    </a:lnTo>
                    <a:lnTo>
                      <a:pt x="3304" y="115323"/>
                    </a:lnTo>
                    <a:lnTo>
                      <a:pt x="3060" y="115794"/>
                    </a:lnTo>
                    <a:lnTo>
                      <a:pt x="2831" y="116298"/>
                    </a:lnTo>
                    <a:lnTo>
                      <a:pt x="2602" y="116870"/>
                    </a:lnTo>
                    <a:lnTo>
                      <a:pt x="2387" y="117476"/>
                    </a:lnTo>
                    <a:lnTo>
                      <a:pt x="2173" y="118115"/>
                    </a:lnTo>
                    <a:lnTo>
                      <a:pt x="1966" y="118821"/>
                    </a:lnTo>
                    <a:lnTo>
                      <a:pt x="1774" y="119562"/>
                    </a:lnTo>
                    <a:lnTo>
                      <a:pt x="1589" y="120335"/>
                    </a:lnTo>
                    <a:lnTo>
                      <a:pt x="1404" y="121143"/>
                    </a:lnTo>
                    <a:lnTo>
                      <a:pt x="1234" y="121984"/>
                    </a:lnTo>
                    <a:lnTo>
                      <a:pt x="1079" y="122858"/>
                    </a:lnTo>
                    <a:lnTo>
                      <a:pt x="924" y="123800"/>
                    </a:lnTo>
                    <a:lnTo>
                      <a:pt x="784" y="124742"/>
                    </a:lnTo>
                    <a:lnTo>
                      <a:pt x="658" y="125718"/>
                    </a:lnTo>
                    <a:lnTo>
                      <a:pt x="532" y="126727"/>
                    </a:lnTo>
                    <a:lnTo>
                      <a:pt x="429" y="127736"/>
                    </a:lnTo>
                    <a:lnTo>
                      <a:pt x="333" y="128813"/>
                    </a:lnTo>
                    <a:lnTo>
                      <a:pt x="244" y="129889"/>
                    </a:lnTo>
                    <a:lnTo>
                      <a:pt x="170" y="131000"/>
                    </a:lnTo>
                    <a:lnTo>
                      <a:pt x="111" y="132110"/>
                    </a:lnTo>
                    <a:lnTo>
                      <a:pt x="67" y="133254"/>
                    </a:lnTo>
                    <a:lnTo>
                      <a:pt x="30" y="134431"/>
                    </a:lnTo>
                    <a:lnTo>
                      <a:pt x="8" y="135608"/>
                    </a:lnTo>
                    <a:lnTo>
                      <a:pt x="0" y="136820"/>
                    </a:lnTo>
                    <a:lnTo>
                      <a:pt x="8" y="137997"/>
                    </a:lnTo>
                    <a:lnTo>
                      <a:pt x="30" y="139174"/>
                    </a:lnTo>
                    <a:lnTo>
                      <a:pt x="67" y="140352"/>
                    </a:lnTo>
                    <a:lnTo>
                      <a:pt x="111" y="141496"/>
                    </a:lnTo>
                    <a:lnTo>
                      <a:pt x="170" y="142640"/>
                    </a:lnTo>
                    <a:lnTo>
                      <a:pt x="244" y="143716"/>
                    </a:lnTo>
                    <a:lnTo>
                      <a:pt x="333" y="144826"/>
                    </a:lnTo>
                    <a:lnTo>
                      <a:pt x="429" y="145869"/>
                    </a:lnTo>
                    <a:lnTo>
                      <a:pt x="532" y="146912"/>
                    </a:lnTo>
                    <a:lnTo>
                      <a:pt x="658" y="147921"/>
                    </a:lnTo>
                    <a:lnTo>
                      <a:pt x="784" y="148897"/>
                    </a:lnTo>
                    <a:lnTo>
                      <a:pt x="924" y="149839"/>
                    </a:lnTo>
                    <a:lnTo>
                      <a:pt x="1079" y="150747"/>
                    </a:lnTo>
                    <a:lnTo>
                      <a:pt x="1234" y="151622"/>
                    </a:lnTo>
                    <a:lnTo>
                      <a:pt x="1404" y="152496"/>
                    </a:lnTo>
                    <a:lnTo>
                      <a:pt x="1589" y="153304"/>
                    </a:lnTo>
                    <a:lnTo>
                      <a:pt x="1774" y="154078"/>
                    </a:lnTo>
                    <a:lnTo>
                      <a:pt x="1966" y="154818"/>
                    </a:lnTo>
                    <a:lnTo>
                      <a:pt x="2173" y="155491"/>
                    </a:lnTo>
                    <a:lnTo>
                      <a:pt x="2387" y="156163"/>
                    </a:lnTo>
                    <a:lnTo>
                      <a:pt x="2602" y="156769"/>
                    </a:lnTo>
                    <a:lnTo>
                      <a:pt x="2831" y="157341"/>
                    </a:lnTo>
                    <a:lnTo>
                      <a:pt x="3060" y="157845"/>
                    </a:lnTo>
                    <a:lnTo>
                      <a:pt x="3304" y="158316"/>
                    </a:lnTo>
                    <a:lnTo>
                      <a:pt x="3548" y="158720"/>
                    </a:lnTo>
                    <a:lnTo>
                      <a:pt x="3799" y="159090"/>
                    </a:lnTo>
                    <a:lnTo>
                      <a:pt x="4050" y="159427"/>
                    </a:lnTo>
                    <a:lnTo>
                      <a:pt x="4316" y="159696"/>
                    </a:lnTo>
                    <a:lnTo>
                      <a:pt x="4582" y="159898"/>
                    </a:lnTo>
                    <a:lnTo>
                      <a:pt x="4848" y="160032"/>
                    </a:lnTo>
                    <a:lnTo>
                      <a:pt x="5122" y="160133"/>
                    </a:lnTo>
                    <a:lnTo>
                      <a:pt x="5403"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7" y="157341"/>
                    </a:lnTo>
                    <a:lnTo>
                      <a:pt x="8189" y="156769"/>
                    </a:lnTo>
                    <a:lnTo>
                      <a:pt x="8411" y="156163"/>
                    </a:lnTo>
                    <a:lnTo>
                      <a:pt x="8625" y="155491"/>
                    </a:lnTo>
                    <a:lnTo>
                      <a:pt x="8824" y="154818"/>
                    </a:lnTo>
                    <a:lnTo>
                      <a:pt x="9024" y="154078"/>
                    </a:lnTo>
                    <a:lnTo>
                      <a:pt x="9209" y="153304"/>
                    </a:lnTo>
                    <a:lnTo>
                      <a:pt x="9386" y="152496"/>
                    </a:lnTo>
                    <a:lnTo>
                      <a:pt x="9556" y="151622"/>
                    </a:lnTo>
                    <a:lnTo>
                      <a:pt x="9719" y="150747"/>
                    </a:lnTo>
                    <a:lnTo>
                      <a:pt x="9874" y="149839"/>
                    </a:lnTo>
                    <a:lnTo>
                      <a:pt x="10014" y="148897"/>
                    </a:lnTo>
                    <a:lnTo>
                      <a:pt x="10140" y="147921"/>
                    </a:lnTo>
                    <a:lnTo>
                      <a:pt x="10266" y="146912"/>
                    </a:lnTo>
                    <a:lnTo>
                      <a:pt x="10369" y="145869"/>
                    </a:lnTo>
                    <a:lnTo>
                      <a:pt x="10465" y="144826"/>
                    </a:lnTo>
                    <a:lnTo>
                      <a:pt x="10554" y="143716"/>
                    </a:lnTo>
                    <a:lnTo>
                      <a:pt x="10628" y="142640"/>
                    </a:lnTo>
                    <a:lnTo>
                      <a:pt x="10687" y="141496"/>
                    </a:lnTo>
                    <a:lnTo>
                      <a:pt x="10731" y="140352"/>
                    </a:lnTo>
                    <a:lnTo>
                      <a:pt x="10768" y="139174"/>
                    </a:lnTo>
                    <a:lnTo>
                      <a:pt x="10790" y="137997"/>
                    </a:lnTo>
                    <a:lnTo>
                      <a:pt x="10798" y="136820"/>
                    </a:lnTo>
                    <a:lnTo>
                      <a:pt x="10790" y="135608"/>
                    </a:lnTo>
                    <a:lnTo>
                      <a:pt x="10768" y="134431"/>
                    </a:lnTo>
                    <a:lnTo>
                      <a:pt x="10731" y="133254"/>
                    </a:lnTo>
                    <a:lnTo>
                      <a:pt x="10687" y="132110"/>
                    </a:lnTo>
                    <a:lnTo>
                      <a:pt x="10628" y="131000"/>
                    </a:lnTo>
                    <a:lnTo>
                      <a:pt x="10554" y="129889"/>
                    </a:lnTo>
                    <a:lnTo>
                      <a:pt x="10465" y="128813"/>
                    </a:lnTo>
                    <a:lnTo>
                      <a:pt x="10369" y="127736"/>
                    </a:lnTo>
                    <a:lnTo>
                      <a:pt x="10266" y="126727"/>
                    </a:lnTo>
                    <a:lnTo>
                      <a:pt x="10140" y="125718"/>
                    </a:lnTo>
                    <a:lnTo>
                      <a:pt x="10014" y="124742"/>
                    </a:lnTo>
                    <a:lnTo>
                      <a:pt x="9874" y="123800"/>
                    </a:lnTo>
                    <a:lnTo>
                      <a:pt x="9719" y="122858"/>
                    </a:lnTo>
                    <a:lnTo>
                      <a:pt x="9556" y="121984"/>
                    </a:lnTo>
                    <a:lnTo>
                      <a:pt x="9386" y="121143"/>
                    </a:lnTo>
                    <a:lnTo>
                      <a:pt x="9209" y="120335"/>
                    </a:lnTo>
                    <a:lnTo>
                      <a:pt x="9024" y="119562"/>
                    </a:lnTo>
                    <a:lnTo>
                      <a:pt x="8824" y="118821"/>
                    </a:lnTo>
                    <a:lnTo>
                      <a:pt x="8625" y="118115"/>
                    </a:lnTo>
                    <a:lnTo>
                      <a:pt x="8411" y="117476"/>
                    </a:lnTo>
                    <a:lnTo>
                      <a:pt x="8189" y="116870"/>
                    </a:lnTo>
                    <a:lnTo>
                      <a:pt x="7967"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403" y="113472"/>
                    </a:lnTo>
                    <a:close/>
                    <a:moveTo>
                      <a:pt x="5122" y="226945"/>
                    </a:moveTo>
                    <a:lnTo>
                      <a:pt x="4848" y="227046"/>
                    </a:lnTo>
                    <a:lnTo>
                      <a:pt x="4582" y="227214"/>
                    </a:lnTo>
                    <a:lnTo>
                      <a:pt x="4316" y="227416"/>
                    </a:lnTo>
                    <a:lnTo>
                      <a:pt x="4050" y="227651"/>
                    </a:lnTo>
                    <a:lnTo>
                      <a:pt x="3799" y="227988"/>
                    </a:lnTo>
                    <a:lnTo>
                      <a:pt x="3548" y="228358"/>
                    </a:lnTo>
                    <a:lnTo>
                      <a:pt x="3304" y="228761"/>
                    </a:lnTo>
                    <a:lnTo>
                      <a:pt x="3060" y="229232"/>
                    </a:lnTo>
                    <a:lnTo>
                      <a:pt x="2831" y="229771"/>
                    </a:lnTo>
                    <a:lnTo>
                      <a:pt x="2602" y="230309"/>
                    </a:lnTo>
                    <a:lnTo>
                      <a:pt x="2387" y="230915"/>
                    </a:lnTo>
                    <a:lnTo>
                      <a:pt x="2173" y="231587"/>
                    </a:lnTo>
                    <a:lnTo>
                      <a:pt x="1966" y="232260"/>
                    </a:lnTo>
                    <a:lnTo>
                      <a:pt x="1774" y="233000"/>
                    </a:lnTo>
                    <a:lnTo>
                      <a:pt x="1589" y="233774"/>
                    </a:lnTo>
                    <a:lnTo>
                      <a:pt x="1404" y="234581"/>
                    </a:lnTo>
                    <a:lnTo>
                      <a:pt x="1234" y="235422"/>
                    </a:lnTo>
                    <a:lnTo>
                      <a:pt x="1079" y="236331"/>
                    </a:lnTo>
                    <a:lnTo>
                      <a:pt x="924" y="237239"/>
                    </a:lnTo>
                    <a:lnTo>
                      <a:pt x="784" y="238181"/>
                    </a:lnTo>
                    <a:lnTo>
                      <a:pt x="658" y="239157"/>
                    </a:lnTo>
                    <a:lnTo>
                      <a:pt x="532" y="240166"/>
                    </a:lnTo>
                    <a:lnTo>
                      <a:pt x="429" y="241209"/>
                    </a:lnTo>
                    <a:lnTo>
                      <a:pt x="333" y="242252"/>
                    </a:lnTo>
                    <a:lnTo>
                      <a:pt x="244" y="243328"/>
                    </a:lnTo>
                    <a:lnTo>
                      <a:pt x="170" y="244438"/>
                    </a:lnTo>
                    <a:lnTo>
                      <a:pt x="111" y="245582"/>
                    </a:lnTo>
                    <a:lnTo>
                      <a:pt x="67" y="246726"/>
                    </a:lnTo>
                    <a:lnTo>
                      <a:pt x="30" y="247903"/>
                    </a:lnTo>
                    <a:lnTo>
                      <a:pt x="8" y="249081"/>
                    </a:lnTo>
                    <a:lnTo>
                      <a:pt x="0" y="250258"/>
                    </a:lnTo>
                    <a:lnTo>
                      <a:pt x="8" y="251469"/>
                    </a:lnTo>
                    <a:lnTo>
                      <a:pt x="30" y="252647"/>
                    </a:lnTo>
                    <a:lnTo>
                      <a:pt x="67" y="253824"/>
                    </a:lnTo>
                    <a:lnTo>
                      <a:pt x="111" y="254968"/>
                    </a:lnTo>
                    <a:lnTo>
                      <a:pt x="170" y="256078"/>
                    </a:lnTo>
                    <a:lnTo>
                      <a:pt x="244" y="257188"/>
                    </a:lnTo>
                    <a:lnTo>
                      <a:pt x="333" y="258265"/>
                    </a:lnTo>
                    <a:lnTo>
                      <a:pt x="429" y="259341"/>
                    </a:lnTo>
                    <a:lnTo>
                      <a:pt x="532" y="260384"/>
                    </a:lnTo>
                    <a:lnTo>
                      <a:pt x="658" y="261360"/>
                    </a:lnTo>
                    <a:lnTo>
                      <a:pt x="784" y="262336"/>
                    </a:lnTo>
                    <a:lnTo>
                      <a:pt x="924" y="263311"/>
                    </a:lnTo>
                    <a:lnTo>
                      <a:pt x="1079" y="264220"/>
                    </a:lnTo>
                    <a:lnTo>
                      <a:pt x="1234" y="265094"/>
                    </a:lnTo>
                    <a:lnTo>
                      <a:pt x="1404" y="265935"/>
                    </a:lnTo>
                    <a:lnTo>
                      <a:pt x="1589" y="266743"/>
                    </a:lnTo>
                    <a:lnTo>
                      <a:pt x="1774" y="267516"/>
                    </a:lnTo>
                    <a:lnTo>
                      <a:pt x="1966" y="268256"/>
                    </a:lnTo>
                    <a:lnTo>
                      <a:pt x="2173" y="268963"/>
                    </a:lnTo>
                    <a:lnTo>
                      <a:pt x="2387" y="269602"/>
                    </a:lnTo>
                    <a:lnTo>
                      <a:pt x="2602" y="270208"/>
                    </a:lnTo>
                    <a:lnTo>
                      <a:pt x="2831" y="270780"/>
                    </a:lnTo>
                    <a:lnTo>
                      <a:pt x="3060" y="271318"/>
                    </a:lnTo>
                    <a:lnTo>
                      <a:pt x="3304" y="271789"/>
                    </a:lnTo>
                    <a:lnTo>
                      <a:pt x="3548" y="272193"/>
                    </a:lnTo>
                    <a:lnTo>
                      <a:pt x="3799" y="272563"/>
                    </a:lnTo>
                    <a:lnTo>
                      <a:pt x="4050" y="272865"/>
                    </a:lnTo>
                    <a:lnTo>
                      <a:pt x="4316" y="273134"/>
                    </a:lnTo>
                    <a:lnTo>
                      <a:pt x="4582" y="273336"/>
                    </a:lnTo>
                    <a:lnTo>
                      <a:pt x="4848" y="273505"/>
                    </a:lnTo>
                    <a:lnTo>
                      <a:pt x="5122" y="273572"/>
                    </a:lnTo>
                    <a:lnTo>
                      <a:pt x="5403"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7" y="270780"/>
                    </a:lnTo>
                    <a:lnTo>
                      <a:pt x="8189" y="270208"/>
                    </a:lnTo>
                    <a:lnTo>
                      <a:pt x="8411" y="269602"/>
                    </a:lnTo>
                    <a:lnTo>
                      <a:pt x="8625" y="268963"/>
                    </a:lnTo>
                    <a:lnTo>
                      <a:pt x="8824" y="268256"/>
                    </a:lnTo>
                    <a:lnTo>
                      <a:pt x="9024" y="267516"/>
                    </a:lnTo>
                    <a:lnTo>
                      <a:pt x="9209" y="266743"/>
                    </a:lnTo>
                    <a:lnTo>
                      <a:pt x="9386" y="265935"/>
                    </a:lnTo>
                    <a:lnTo>
                      <a:pt x="9556" y="265094"/>
                    </a:lnTo>
                    <a:lnTo>
                      <a:pt x="9719" y="264220"/>
                    </a:lnTo>
                    <a:lnTo>
                      <a:pt x="9874" y="263311"/>
                    </a:lnTo>
                    <a:lnTo>
                      <a:pt x="10014" y="262336"/>
                    </a:lnTo>
                    <a:lnTo>
                      <a:pt x="10140" y="261360"/>
                    </a:lnTo>
                    <a:lnTo>
                      <a:pt x="10266" y="260384"/>
                    </a:lnTo>
                    <a:lnTo>
                      <a:pt x="10369" y="259341"/>
                    </a:lnTo>
                    <a:lnTo>
                      <a:pt x="10465" y="258265"/>
                    </a:lnTo>
                    <a:lnTo>
                      <a:pt x="10554" y="257188"/>
                    </a:lnTo>
                    <a:lnTo>
                      <a:pt x="10628" y="256078"/>
                    </a:lnTo>
                    <a:lnTo>
                      <a:pt x="10687" y="254968"/>
                    </a:lnTo>
                    <a:lnTo>
                      <a:pt x="10731" y="253824"/>
                    </a:lnTo>
                    <a:lnTo>
                      <a:pt x="10768" y="252647"/>
                    </a:lnTo>
                    <a:lnTo>
                      <a:pt x="10790" y="251469"/>
                    </a:lnTo>
                    <a:lnTo>
                      <a:pt x="10798" y="250258"/>
                    </a:lnTo>
                    <a:lnTo>
                      <a:pt x="10790" y="249081"/>
                    </a:lnTo>
                    <a:lnTo>
                      <a:pt x="10768" y="247903"/>
                    </a:lnTo>
                    <a:lnTo>
                      <a:pt x="10731" y="246726"/>
                    </a:lnTo>
                    <a:lnTo>
                      <a:pt x="10687" y="245582"/>
                    </a:lnTo>
                    <a:lnTo>
                      <a:pt x="10628" y="244438"/>
                    </a:lnTo>
                    <a:lnTo>
                      <a:pt x="10554" y="243328"/>
                    </a:lnTo>
                    <a:lnTo>
                      <a:pt x="10465" y="242252"/>
                    </a:lnTo>
                    <a:lnTo>
                      <a:pt x="10369" y="241209"/>
                    </a:lnTo>
                    <a:lnTo>
                      <a:pt x="10266" y="240166"/>
                    </a:lnTo>
                    <a:lnTo>
                      <a:pt x="10140" y="239157"/>
                    </a:lnTo>
                    <a:lnTo>
                      <a:pt x="10014" y="238181"/>
                    </a:lnTo>
                    <a:lnTo>
                      <a:pt x="9874" y="237239"/>
                    </a:lnTo>
                    <a:lnTo>
                      <a:pt x="9719" y="236331"/>
                    </a:lnTo>
                    <a:lnTo>
                      <a:pt x="9556" y="235422"/>
                    </a:lnTo>
                    <a:lnTo>
                      <a:pt x="9386" y="234581"/>
                    </a:lnTo>
                    <a:lnTo>
                      <a:pt x="9209" y="233774"/>
                    </a:lnTo>
                    <a:lnTo>
                      <a:pt x="9024" y="233000"/>
                    </a:lnTo>
                    <a:lnTo>
                      <a:pt x="8824" y="232260"/>
                    </a:lnTo>
                    <a:lnTo>
                      <a:pt x="8625" y="231587"/>
                    </a:lnTo>
                    <a:lnTo>
                      <a:pt x="8411" y="230915"/>
                    </a:lnTo>
                    <a:lnTo>
                      <a:pt x="8189" y="230309"/>
                    </a:lnTo>
                    <a:lnTo>
                      <a:pt x="7967"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22" y="340384"/>
                    </a:moveTo>
                    <a:lnTo>
                      <a:pt x="4848" y="340485"/>
                    </a:lnTo>
                    <a:lnTo>
                      <a:pt x="4582" y="340653"/>
                    </a:lnTo>
                    <a:lnTo>
                      <a:pt x="4316" y="340855"/>
                    </a:lnTo>
                    <a:lnTo>
                      <a:pt x="4050" y="341124"/>
                    </a:lnTo>
                    <a:lnTo>
                      <a:pt x="3799" y="341426"/>
                    </a:lnTo>
                    <a:lnTo>
                      <a:pt x="3548" y="341797"/>
                    </a:lnTo>
                    <a:lnTo>
                      <a:pt x="3304" y="342200"/>
                    </a:lnTo>
                    <a:lnTo>
                      <a:pt x="3060" y="342671"/>
                    </a:lnTo>
                    <a:lnTo>
                      <a:pt x="2831" y="343209"/>
                    </a:lnTo>
                    <a:lnTo>
                      <a:pt x="2602" y="343748"/>
                    </a:lnTo>
                    <a:lnTo>
                      <a:pt x="2387" y="344387"/>
                    </a:lnTo>
                    <a:lnTo>
                      <a:pt x="2173" y="345026"/>
                    </a:lnTo>
                    <a:lnTo>
                      <a:pt x="1966" y="345733"/>
                    </a:lnTo>
                    <a:lnTo>
                      <a:pt x="1774" y="346439"/>
                    </a:lnTo>
                    <a:lnTo>
                      <a:pt x="1589" y="347213"/>
                    </a:lnTo>
                    <a:lnTo>
                      <a:pt x="1404" y="348054"/>
                    </a:lnTo>
                    <a:lnTo>
                      <a:pt x="1234" y="348895"/>
                    </a:lnTo>
                    <a:lnTo>
                      <a:pt x="1079" y="349770"/>
                    </a:lnTo>
                    <a:lnTo>
                      <a:pt x="924" y="350678"/>
                    </a:lnTo>
                    <a:lnTo>
                      <a:pt x="784" y="351620"/>
                    </a:lnTo>
                    <a:lnTo>
                      <a:pt x="658" y="352595"/>
                    </a:lnTo>
                    <a:lnTo>
                      <a:pt x="532" y="353605"/>
                    </a:lnTo>
                    <a:lnTo>
                      <a:pt x="429" y="354648"/>
                    </a:lnTo>
                    <a:lnTo>
                      <a:pt x="333" y="355724"/>
                    </a:lnTo>
                    <a:lnTo>
                      <a:pt x="244" y="356801"/>
                    </a:lnTo>
                    <a:lnTo>
                      <a:pt x="170" y="357911"/>
                    </a:lnTo>
                    <a:lnTo>
                      <a:pt x="111" y="359021"/>
                    </a:lnTo>
                    <a:lnTo>
                      <a:pt x="67" y="360165"/>
                    </a:lnTo>
                    <a:lnTo>
                      <a:pt x="30" y="361342"/>
                    </a:lnTo>
                    <a:lnTo>
                      <a:pt x="8" y="362520"/>
                    </a:lnTo>
                    <a:lnTo>
                      <a:pt x="0" y="363697"/>
                    </a:lnTo>
                    <a:lnTo>
                      <a:pt x="8" y="364908"/>
                    </a:lnTo>
                    <a:lnTo>
                      <a:pt x="30" y="366086"/>
                    </a:lnTo>
                    <a:lnTo>
                      <a:pt x="67" y="367263"/>
                    </a:lnTo>
                    <a:lnTo>
                      <a:pt x="111" y="368407"/>
                    </a:lnTo>
                    <a:lnTo>
                      <a:pt x="170" y="369517"/>
                    </a:lnTo>
                    <a:lnTo>
                      <a:pt x="244" y="370627"/>
                    </a:lnTo>
                    <a:lnTo>
                      <a:pt x="333" y="371704"/>
                    </a:lnTo>
                    <a:lnTo>
                      <a:pt x="429" y="372780"/>
                    </a:lnTo>
                    <a:lnTo>
                      <a:pt x="532" y="373823"/>
                    </a:lnTo>
                    <a:lnTo>
                      <a:pt x="658" y="374799"/>
                    </a:lnTo>
                    <a:lnTo>
                      <a:pt x="784" y="375808"/>
                    </a:lnTo>
                    <a:lnTo>
                      <a:pt x="924" y="376750"/>
                    </a:lnTo>
                    <a:lnTo>
                      <a:pt x="1079" y="377658"/>
                    </a:lnTo>
                    <a:lnTo>
                      <a:pt x="1234" y="378533"/>
                    </a:lnTo>
                    <a:lnTo>
                      <a:pt x="1404" y="379374"/>
                    </a:lnTo>
                    <a:lnTo>
                      <a:pt x="1589" y="380215"/>
                    </a:lnTo>
                    <a:lnTo>
                      <a:pt x="1774" y="380989"/>
                    </a:lnTo>
                    <a:lnTo>
                      <a:pt x="1966" y="381695"/>
                    </a:lnTo>
                    <a:lnTo>
                      <a:pt x="2173" y="382402"/>
                    </a:lnTo>
                    <a:lnTo>
                      <a:pt x="2387" y="383041"/>
                    </a:lnTo>
                    <a:lnTo>
                      <a:pt x="2602" y="383680"/>
                    </a:lnTo>
                    <a:lnTo>
                      <a:pt x="2831" y="384218"/>
                    </a:lnTo>
                    <a:lnTo>
                      <a:pt x="3060" y="384757"/>
                    </a:lnTo>
                    <a:lnTo>
                      <a:pt x="3304" y="385228"/>
                    </a:lnTo>
                    <a:lnTo>
                      <a:pt x="3548" y="385631"/>
                    </a:lnTo>
                    <a:lnTo>
                      <a:pt x="3799" y="386001"/>
                    </a:lnTo>
                    <a:lnTo>
                      <a:pt x="4050" y="386304"/>
                    </a:lnTo>
                    <a:lnTo>
                      <a:pt x="4316" y="386573"/>
                    </a:lnTo>
                    <a:lnTo>
                      <a:pt x="4582" y="386775"/>
                    </a:lnTo>
                    <a:lnTo>
                      <a:pt x="4848" y="386943"/>
                    </a:lnTo>
                    <a:lnTo>
                      <a:pt x="5122"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7" y="384218"/>
                    </a:lnTo>
                    <a:lnTo>
                      <a:pt x="8189" y="383680"/>
                    </a:lnTo>
                    <a:lnTo>
                      <a:pt x="8411" y="383041"/>
                    </a:lnTo>
                    <a:lnTo>
                      <a:pt x="8625" y="382402"/>
                    </a:lnTo>
                    <a:lnTo>
                      <a:pt x="8824" y="381695"/>
                    </a:lnTo>
                    <a:lnTo>
                      <a:pt x="9024" y="380989"/>
                    </a:lnTo>
                    <a:lnTo>
                      <a:pt x="9209" y="380215"/>
                    </a:lnTo>
                    <a:lnTo>
                      <a:pt x="9386" y="379374"/>
                    </a:lnTo>
                    <a:lnTo>
                      <a:pt x="9556" y="378533"/>
                    </a:lnTo>
                    <a:lnTo>
                      <a:pt x="9719" y="377658"/>
                    </a:lnTo>
                    <a:lnTo>
                      <a:pt x="9874" y="376750"/>
                    </a:lnTo>
                    <a:lnTo>
                      <a:pt x="10014" y="375808"/>
                    </a:lnTo>
                    <a:lnTo>
                      <a:pt x="10140" y="374799"/>
                    </a:lnTo>
                    <a:lnTo>
                      <a:pt x="10266" y="373823"/>
                    </a:lnTo>
                    <a:lnTo>
                      <a:pt x="10369" y="372780"/>
                    </a:lnTo>
                    <a:lnTo>
                      <a:pt x="10465" y="371704"/>
                    </a:lnTo>
                    <a:lnTo>
                      <a:pt x="10554" y="370627"/>
                    </a:lnTo>
                    <a:lnTo>
                      <a:pt x="10628" y="369517"/>
                    </a:lnTo>
                    <a:lnTo>
                      <a:pt x="10687" y="368407"/>
                    </a:lnTo>
                    <a:lnTo>
                      <a:pt x="10731" y="367263"/>
                    </a:lnTo>
                    <a:lnTo>
                      <a:pt x="10768" y="366086"/>
                    </a:lnTo>
                    <a:lnTo>
                      <a:pt x="10790" y="364908"/>
                    </a:lnTo>
                    <a:lnTo>
                      <a:pt x="10798" y="363697"/>
                    </a:lnTo>
                    <a:lnTo>
                      <a:pt x="10790" y="362520"/>
                    </a:lnTo>
                    <a:lnTo>
                      <a:pt x="10768" y="361342"/>
                    </a:lnTo>
                    <a:lnTo>
                      <a:pt x="10731" y="360165"/>
                    </a:lnTo>
                    <a:lnTo>
                      <a:pt x="10687" y="359021"/>
                    </a:lnTo>
                    <a:lnTo>
                      <a:pt x="10628" y="357911"/>
                    </a:lnTo>
                    <a:lnTo>
                      <a:pt x="10554" y="356801"/>
                    </a:lnTo>
                    <a:lnTo>
                      <a:pt x="10465" y="355724"/>
                    </a:lnTo>
                    <a:lnTo>
                      <a:pt x="10369" y="354648"/>
                    </a:lnTo>
                    <a:lnTo>
                      <a:pt x="10266" y="353605"/>
                    </a:lnTo>
                    <a:lnTo>
                      <a:pt x="10140" y="352595"/>
                    </a:lnTo>
                    <a:lnTo>
                      <a:pt x="10014" y="351620"/>
                    </a:lnTo>
                    <a:lnTo>
                      <a:pt x="9874" y="350678"/>
                    </a:lnTo>
                    <a:lnTo>
                      <a:pt x="9719" y="349770"/>
                    </a:lnTo>
                    <a:lnTo>
                      <a:pt x="9556" y="348895"/>
                    </a:lnTo>
                    <a:lnTo>
                      <a:pt x="9386" y="348054"/>
                    </a:lnTo>
                    <a:lnTo>
                      <a:pt x="9209" y="347213"/>
                    </a:lnTo>
                    <a:lnTo>
                      <a:pt x="9024" y="346439"/>
                    </a:lnTo>
                    <a:lnTo>
                      <a:pt x="8824" y="345733"/>
                    </a:lnTo>
                    <a:lnTo>
                      <a:pt x="8625" y="345026"/>
                    </a:lnTo>
                    <a:lnTo>
                      <a:pt x="8411" y="344387"/>
                    </a:lnTo>
                    <a:lnTo>
                      <a:pt x="8189" y="343748"/>
                    </a:lnTo>
                    <a:lnTo>
                      <a:pt x="7967"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403" y="453822"/>
                    </a:moveTo>
                    <a:lnTo>
                      <a:pt x="5122" y="453856"/>
                    </a:lnTo>
                    <a:lnTo>
                      <a:pt x="4848" y="453957"/>
                    </a:lnTo>
                    <a:lnTo>
                      <a:pt x="4582" y="454092"/>
                    </a:lnTo>
                    <a:lnTo>
                      <a:pt x="4316" y="454293"/>
                    </a:lnTo>
                    <a:lnTo>
                      <a:pt x="4050" y="454562"/>
                    </a:lnTo>
                    <a:lnTo>
                      <a:pt x="3799" y="454865"/>
                    </a:lnTo>
                    <a:lnTo>
                      <a:pt x="3548" y="455235"/>
                    </a:lnTo>
                    <a:lnTo>
                      <a:pt x="3304" y="455639"/>
                    </a:lnTo>
                    <a:lnTo>
                      <a:pt x="3060" y="456110"/>
                    </a:lnTo>
                    <a:lnTo>
                      <a:pt x="2831" y="456615"/>
                    </a:lnTo>
                    <a:lnTo>
                      <a:pt x="2602" y="457153"/>
                    </a:lnTo>
                    <a:lnTo>
                      <a:pt x="2387" y="457758"/>
                    </a:lnTo>
                    <a:lnTo>
                      <a:pt x="2173" y="458398"/>
                    </a:lnTo>
                    <a:lnTo>
                      <a:pt x="1966" y="459104"/>
                    </a:lnTo>
                    <a:lnTo>
                      <a:pt x="1774" y="459811"/>
                    </a:lnTo>
                    <a:lnTo>
                      <a:pt x="1589" y="460584"/>
                    </a:lnTo>
                    <a:lnTo>
                      <a:pt x="1404" y="461392"/>
                    </a:lnTo>
                    <a:lnTo>
                      <a:pt x="1234" y="462233"/>
                    </a:lnTo>
                    <a:lnTo>
                      <a:pt x="1079" y="463141"/>
                    </a:lnTo>
                    <a:lnTo>
                      <a:pt x="924" y="464049"/>
                    </a:lnTo>
                    <a:lnTo>
                      <a:pt x="784" y="464991"/>
                    </a:lnTo>
                    <a:lnTo>
                      <a:pt x="658" y="465967"/>
                    </a:lnTo>
                    <a:lnTo>
                      <a:pt x="532" y="466976"/>
                    </a:lnTo>
                    <a:lnTo>
                      <a:pt x="429" y="468019"/>
                    </a:lnTo>
                    <a:lnTo>
                      <a:pt x="333" y="469062"/>
                    </a:lnTo>
                    <a:lnTo>
                      <a:pt x="244" y="470172"/>
                    </a:lnTo>
                    <a:lnTo>
                      <a:pt x="170" y="471282"/>
                    </a:lnTo>
                    <a:lnTo>
                      <a:pt x="111" y="472426"/>
                    </a:lnTo>
                    <a:lnTo>
                      <a:pt x="67" y="473570"/>
                    </a:lnTo>
                    <a:lnTo>
                      <a:pt x="30" y="474747"/>
                    </a:lnTo>
                    <a:lnTo>
                      <a:pt x="8" y="475958"/>
                    </a:lnTo>
                    <a:lnTo>
                      <a:pt x="0" y="477170"/>
                    </a:lnTo>
                    <a:lnTo>
                      <a:pt x="8" y="478381"/>
                    </a:lnTo>
                    <a:lnTo>
                      <a:pt x="30" y="479558"/>
                    </a:lnTo>
                    <a:lnTo>
                      <a:pt x="67" y="480702"/>
                    </a:lnTo>
                    <a:lnTo>
                      <a:pt x="111" y="481879"/>
                    </a:lnTo>
                    <a:lnTo>
                      <a:pt x="170" y="482989"/>
                    </a:lnTo>
                    <a:lnTo>
                      <a:pt x="244" y="484100"/>
                    </a:lnTo>
                    <a:lnTo>
                      <a:pt x="333" y="485176"/>
                    </a:lnTo>
                    <a:lnTo>
                      <a:pt x="429" y="486253"/>
                    </a:lnTo>
                    <a:lnTo>
                      <a:pt x="532" y="487262"/>
                    </a:lnTo>
                    <a:lnTo>
                      <a:pt x="658" y="488271"/>
                    </a:lnTo>
                    <a:lnTo>
                      <a:pt x="784" y="489247"/>
                    </a:lnTo>
                    <a:lnTo>
                      <a:pt x="924" y="490189"/>
                    </a:lnTo>
                    <a:lnTo>
                      <a:pt x="1079" y="491131"/>
                    </a:lnTo>
                    <a:lnTo>
                      <a:pt x="1234" y="492005"/>
                    </a:lnTo>
                    <a:lnTo>
                      <a:pt x="1404" y="492846"/>
                    </a:lnTo>
                    <a:lnTo>
                      <a:pt x="1589" y="493654"/>
                    </a:lnTo>
                    <a:lnTo>
                      <a:pt x="1774" y="494428"/>
                    </a:lnTo>
                    <a:lnTo>
                      <a:pt x="1966" y="495168"/>
                    </a:lnTo>
                    <a:lnTo>
                      <a:pt x="2173" y="495874"/>
                    </a:lnTo>
                    <a:lnTo>
                      <a:pt x="2387" y="496513"/>
                    </a:lnTo>
                    <a:lnTo>
                      <a:pt x="2602" y="497119"/>
                    </a:lnTo>
                    <a:lnTo>
                      <a:pt x="2831" y="497691"/>
                    </a:lnTo>
                    <a:lnTo>
                      <a:pt x="3060" y="498195"/>
                    </a:lnTo>
                    <a:lnTo>
                      <a:pt x="3304" y="498666"/>
                    </a:lnTo>
                    <a:lnTo>
                      <a:pt x="3548" y="499104"/>
                    </a:lnTo>
                    <a:lnTo>
                      <a:pt x="3799" y="499474"/>
                    </a:lnTo>
                    <a:lnTo>
                      <a:pt x="4050" y="499777"/>
                    </a:lnTo>
                    <a:lnTo>
                      <a:pt x="4316" y="500046"/>
                    </a:lnTo>
                    <a:lnTo>
                      <a:pt x="4582" y="500248"/>
                    </a:lnTo>
                    <a:lnTo>
                      <a:pt x="4848" y="500382"/>
                    </a:lnTo>
                    <a:lnTo>
                      <a:pt x="5122" y="500483"/>
                    </a:lnTo>
                    <a:lnTo>
                      <a:pt x="5403"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7" y="497691"/>
                    </a:lnTo>
                    <a:lnTo>
                      <a:pt x="8189" y="497119"/>
                    </a:lnTo>
                    <a:lnTo>
                      <a:pt x="8411" y="496513"/>
                    </a:lnTo>
                    <a:lnTo>
                      <a:pt x="8625" y="495874"/>
                    </a:lnTo>
                    <a:lnTo>
                      <a:pt x="8824" y="495168"/>
                    </a:lnTo>
                    <a:lnTo>
                      <a:pt x="9024" y="494428"/>
                    </a:lnTo>
                    <a:lnTo>
                      <a:pt x="9209" y="493654"/>
                    </a:lnTo>
                    <a:lnTo>
                      <a:pt x="9386" y="492846"/>
                    </a:lnTo>
                    <a:lnTo>
                      <a:pt x="9556" y="492005"/>
                    </a:lnTo>
                    <a:lnTo>
                      <a:pt x="9719" y="491131"/>
                    </a:lnTo>
                    <a:lnTo>
                      <a:pt x="9874" y="490189"/>
                    </a:lnTo>
                    <a:lnTo>
                      <a:pt x="10014" y="489247"/>
                    </a:lnTo>
                    <a:lnTo>
                      <a:pt x="10140" y="488271"/>
                    </a:lnTo>
                    <a:lnTo>
                      <a:pt x="10266" y="487262"/>
                    </a:lnTo>
                    <a:lnTo>
                      <a:pt x="10369" y="486253"/>
                    </a:lnTo>
                    <a:lnTo>
                      <a:pt x="10465" y="485176"/>
                    </a:lnTo>
                    <a:lnTo>
                      <a:pt x="10554" y="484100"/>
                    </a:lnTo>
                    <a:lnTo>
                      <a:pt x="10628" y="482989"/>
                    </a:lnTo>
                    <a:lnTo>
                      <a:pt x="10687" y="481879"/>
                    </a:lnTo>
                    <a:lnTo>
                      <a:pt x="10731" y="480702"/>
                    </a:lnTo>
                    <a:lnTo>
                      <a:pt x="10768" y="479558"/>
                    </a:lnTo>
                    <a:lnTo>
                      <a:pt x="10790" y="478381"/>
                    </a:lnTo>
                    <a:lnTo>
                      <a:pt x="10798" y="477170"/>
                    </a:lnTo>
                    <a:lnTo>
                      <a:pt x="10790" y="475958"/>
                    </a:lnTo>
                    <a:lnTo>
                      <a:pt x="10768" y="474747"/>
                    </a:lnTo>
                    <a:lnTo>
                      <a:pt x="10731" y="473570"/>
                    </a:lnTo>
                    <a:lnTo>
                      <a:pt x="10687" y="472426"/>
                    </a:lnTo>
                    <a:lnTo>
                      <a:pt x="10628" y="471282"/>
                    </a:lnTo>
                    <a:lnTo>
                      <a:pt x="10554" y="470172"/>
                    </a:lnTo>
                    <a:lnTo>
                      <a:pt x="10465" y="469062"/>
                    </a:lnTo>
                    <a:lnTo>
                      <a:pt x="10369" y="468019"/>
                    </a:lnTo>
                    <a:lnTo>
                      <a:pt x="10266" y="466976"/>
                    </a:lnTo>
                    <a:lnTo>
                      <a:pt x="10140" y="465967"/>
                    </a:lnTo>
                    <a:lnTo>
                      <a:pt x="10014" y="464991"/>
                    </a:lnTo>
                    <a:lnTo>
                      <a:pt x="9874" y="464049"/>
                    </a:lnTo>
                    <a:lnTo>
                      <a:pt x="9719" y="463141"/>
                    </a:lnTo>
                    <a:lnTo>
                      <a:pt x="9556" y="462233"/>
                    </a:lnTo>
                    <a:lnTo>
                      <a:pt x="9386" y="461392"/>
                    </a:lnTo>
                    <a:lnTo>
                      <a:pt x="9209" y="460584"/>
                    </a:lnTo>
                    <a:lnTo>
                      <a:pt x="9024" y="459811"/>
                    </a:lnTo>
                    <a:lnTo>
                      <a:pt x="8824" y="459104"/>
                    </a:lnTo>
                    <a:lnTo>
                      <a:pt x="8625" y="458398"/>
                    </a:lnTo>
                    <a:lnTo>
                      <a:pt x="8411" y="457758"/>
                    </a:lnTo>
                    <a:lnTo>
                      <a:pt x="8189" y="457153"/>
                    </a:lnTo>
                    <a:lnTo>
                      <a:pt x="7967"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403" y="453822"/>
                    </a:lnTo>
                    <a:close/>
                    <a:moveTo>
                      <a:pt x="5122" y="567059"/>
                    </a:moveTo>
                    <a:lnTo>
                      <a:pt x="4848" y="567160"/>
                    </a:lnTo>
                    <a:lnTo>
                      <a:pt x="4582" y="567328"/>
                    </a:lnTo>
                    <a:lnTo>
                      <a:pt x="4316" y="567530"/>
                    </a:lnTo>
                    <a:lnTo>
                      <a:pt x="4050" y="567766"/>
                    </a:lnTo>
                    <a:lnTo>
                      <a:pt x="3799" y="568102"/>
                    </a:lnTo>
                    <a:lnTo>
                      <a:pt x="3548" y="568472"/>
                    </a:lnTo>
                    <a:lnTo>
                      <a:pt x="3304" y="568876"/>
                    </a:lnTo>
                    <a:lnTo>
                      <a:pt x="3060" y="569347"/>
                    </a:lnTo>
                    <a:lnTo>
                      <a:pt x="2831" y="569885"/>
                    </a:lnTo>
                    <a:lnTo>
                      <a:pt x="2602" y="570423"/>
                    </a:lnTo>
                    <a:lnTo>
                      <a:pt x="2387" y="571029"/>
                    </a:lnTo>
                    <a:lnTo>
                      <a:pt x="2173" y="571702"/>
                    </a:lnTo>
                    <a:lnTo>
                      <a:pt x="1966" y="572408"/>
                    </a:lnTo>
                    <a:lnTo>
                      <a:pt x="1774" y="573115"/>
                    </a:lnTo>
                    <a:lnTo>
                      <a:pt x="1589" y="573889"/>
                    </a:lnTo>
                    <a:lnTo>
                      <a:pt x="1404" y="574730"/>
                    </a:lnTo>
                    <a:lnTo>
                      <a:pt x="1234" y="575571"/>
                    </a:lnTo>
                    <a:lnTo>
                      <a:pt x="1079" y="576445"/>
                    </a:lnTo>
                    <a:lnTo>
                      <a:pt x="924" y="577354"/>
                    </a:lnTo>
                    <a:lnTo>
                      <a:pt x="784" y="578296"/>
                    </a:lnTo>
                    <a:lnTo>
                      <a:pt x="658" y="579271"/>
                    </a:lnTo>
                    <a:lnTo>
                      <a:pt x="532" y="580280"/>
                    </a:lnTo>
                    <a:lnTo>
                      <a:pt x="429" y="581323"/>
                    </a:lnTo>
                    <a:lnTo>
                      <a:pt x="333" y="582400"/>
                    </a:lnTo>
                    <a:lnTo>
                      <a:pt x="244" y="583476"/>
                    </a:lnTo>
                    <a:lnTo>
                      <a:pt x="170" y="584586"/>
                    </a:lnTo>
                    <a:lnTo>
                      <a:pt x="111" y="585697"/>
                    </a:lnTo>
                    <a:lnTo>
                      <a:pt x="67" y="586840"/>
                    </a:lnTo>
                    <a:lnTo>
                      <a:pt x="30" y="588018"/>
                    </a:lnTo>
                    <a:lnTo>
                      <a:pt x="8" y="589195"/>
                    </a:lnTo>
                    <a:lnTo>
                      <a:pt x="0" y="590373"/>
                    </a:lnTo>
                    <a:lnTo>
                      <a:pt x="8" y="591618"/>
                    </a:lnTo>
                    <a:lnTo>
                      <a:pt x="30" y="592795"/>
                    </a:lnTo>
                    <a:lnTo>
                      <a:pt x="67" y="593972"/>
                    </a:lnTo>
                    <a:lnTo>
                      <a:pt x="111" y="595150"/>
                    </a:lnTo>
                    <a:lnTo>
                      <a:pt x="170" y="596294"/>
                    </a:lnTo>
                    <a:lnTo>
                      <a:pt x="244" y="597404"/>
                    </a:lnTo>
                    <a:lnTo>
                      <a:pt x="333" y="598480"/>
                    </a:lnTo>
                    <a:lnTo>
                      <a:pt x="429" y="599557"/>
                    </a:lnTo>
                    <a:lnTo>
                      <a:pt x="532" y="600600"/>
                    </a:lnTo>
                    <a:lnTo>
                      <a:pt x="658" y="601609"/>
                    </a:lnTo>
                    <a:lnTo>
                      <a:pt x="784" y="602585"/>
                    </a:lnTo>
                    <a:lnTo>
                      <a:pt x="924" y="603527"/>
                    </a:lnTo>
                    <a:lnTo>
                      <a:pt x="1079" y="604435"/>
                    </a:lnTo>
                    <a:lnTo>
                      <a:pt x="1234" y="605310"/>
                    </a:lnTo>
                    <a:lnTo>
                      <a:pt x="1404" y="606151"/>
                    </a:lnTo>
                    <a:lnTo>
                      <a:pt x="1589" y="606958"/>
                    </a:lnTo>
                    <a:lnTo>
                      <a:pt x="1774" y="607732"/>
                    </a:lnTo>
                    <a:lnTo>
                      <a:pt x="1966" y="608472"/>
                    </a:lnTo>
                    <a:lnTo>
                      <a:pt x="2173" y="609145"/>
                    </a:lnTo>
                    <a:lnTo>
                      <a:pt x="2387" y="609784"/>
                    </a:lnTo>
                    <a:lnTo>
                      <a:pt x="2602" y="610389"/>
                    </a:lnTo>
                    <a:lnTo>
                      <a:pt x="2831" y="610961"/>
                    </a:lnTo>
                    <a:lnTo>
                      <a:pt x="3060" y="611466"/>
                    </a:lnTo>
                    <a:lnTo>
                      <a:pt x="3304" y="611937"/>
                    </a:lnTo>
                    <a:lnTo>
                      <a:pt x="3548" y="612341"/>
                    </a:lnTo>
                    <a:lnTo>
                      <a:pt x="3799" y="612711"/>
                    </a:lnTo>
                    <a:lnTo>
                      <a:pt x="4050" y="613013"/>
                    </a:lnTo>
                    <a:lnTo>
                      <a:pt x="4316" y="613249"/>
                    </a:lnTo>
                    <a:lnTo>
                      <a:pt x="4582" y="613451"/>
                    </a:lnTo>
                    <a:lnTo>
                      <a:pt x="4848" y="613619"/>
                    </a:lnTo>
                    <a:lnTo>
                      <a:pt x="5122" y="613686"/>
                    </a:lnTo>
                    <a:lnTo>
                      <a:pt x="5403"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7" y="610961"/>
                    </a:lnTo>
                    <a:lnTo>
                      <a:pt x="8189" y="610389"/>
                    </a:lnTo>
                    <a:lnTo>
                      <a:pt x="8411" y="609784"/>
                    </a:lnTo>
                    <a:lnTo>
                      <a:pt x="8625" y="609145"/>
                    </a:lnTo>
                    <a:lnTo>
                      <a:pt x="8824" y="608472"/>
                    </a:lnTo>
                    <a:lnTo>
                      <a:pt x="9024" y="607732"/>
                    </a:lnTo>
                    <a:lnTo>
                      <a:pt x="9209" y="606958"/>
                    </a:lnTo>
                    <a:lnTo>
                      <a:pt x="9386" y="606151"/>
                    </a:lnTo>
                    <a:lnTo>
                      <a:pt x="9556" y="605310"/>
                    </a:lnTo>
                    <a:lnTo>
                      <a:pt x="9719" y="604435"/>
                    </a:lnTo>
                    <a:lnTo>
                      <a:pt x="9874" y="603527"/>
                    </a:lnTo>
                    <a:lnTo>
                      <a:pt x="10014" y="602585"/>
                    </a:lnTo>
                    <a:lnTo>
                      <a:pt x="10140" y="601609"/>
                    </a:lnTo>
                    <a:lnTo>
                      <a:pt x="10266" y="600600"/>
                    </a:lnTo>
                    <a:lnTo>
                      <a:pt x="10369" y="599557"/>
                    </a:lnTo>
                    <a:lnTo>
                      <a:pt x="10465" y="598480"/>
                    </a:lnTo>
                    <a:lnTo>
                      <a:pt x="10554" y="597404"/>
                    </a:lnTo>
                    <a:lnTo>
                      <a:pt x="10628" y="596294"/>
                    </a:lnTo>
                    <a:lnTo>
                      <a:pt x="10687" y="595150"/>
                    </a:lnTo>
                    <a:lnTo>
                      <a:pt x="10731" y="593972"/>
                    </a:lnTo>
                    <a:lnTo>
                      <a:pt x="10768" y="592795"/>
                    </a:lnTo>
                    <a:lnTo>
                      <a:pt x="10790" y="591618"/>
                    </a:lnTo>
                    <a:lnTo>
                      <a:pt x="10798" y="590373"/>
                    </a:lnTo>
                    <a:lnTo>
                      <a:pt x="10790" y="589195"/>
                    </a:lnTo>
                    <a:lnTo>
                      <a:pt x="10768" y="588018"/>
                    </a:lnTo>
                    <a:lnTo>
                      <a:pt x="10731" y="586840"/>
                    </a:lnTo>
                    <a:lnTo>
                      <a:pt x="10687" y="585697"/>
                    </a:lnTo>
                    <a:lnTo>
                      <a:pt x="10628" y="584586"/>
                    </a:lnTo>
                    <a:lnTo>
                      <a:pt x="10554" y="583476"/>
                    </a:lnTo>
                    <a:lnTo>
                      <a:pt x="10465" y="582400"/>
                    </a:lnTo>
                    <a:lnTo>
                      <a:pt x="10369" y="581323"/>
                    </a:lnTo>
                    <a:lnTo>
                      <a:pt x="10266" y="580280"/>
                    </a:lnTo>
                    <a:lnTo>
                      <a:pt x="10140" y="579271"/>
                    </a:lnTo>
                    <a:lnTo>
                      <a:pt x="10014" y="578296"/>
                    </a:lnTo>
                    <a:lnTo>
                      <a:pt x="9874" y="577354"/>
                    </a:lnTo>
                    <a:lnTo>
                      <a:pt x="9719" y="576445"/>
                    </a:lnTo>
                    <a:lnTo>
                      <a:pt x="9556" y="575571"/>
                    </a:lnTo>
                    <a:lnTo>
                      <a:pt x="9386" y="574730"/>
                    </a:lnTo>
                    <a:lnTo>
                      <a:pt x="9209" y="573889"/>
                    </a:lnTo>
                    <a:lnTo>
                      <a:pt x="9024" y="573115"/>
                    </a:lnTo>
                    <a:lnTo>
                      <a:pt x="8824" y="572408"/>
                    </a:lnTo>
                    <a:lnTo>
                      <a:pt x="8625" y="571702"/>
                    </a:lnTo>
                    <a:lnTo>
                      <a:pt x="8411" y="571029"/>
                    </a:lnTo>
                    <a:lnTo>
                      <a:pt x="8189" y="570423"/>
                    </a:lnTo>
                    <a:lnTo>
                      <a:pt x="7967"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4"/>
              <p:cNvSpPr/>
              <p:nvPr/>
            </p:nvSpPr>
            <p:spPr>
              <a:xfrm>
                <a:off x="10673645" y="1504158"/>
                <a:ext cx="55637" cy="742601"/>
              </a:xfrm>
              <a:custGeom>
                <a:avLst/>
                <a:gdLst/>
                <a:ahLst/>
                <a:cxnLst/>
                <a:rect l="l" t="t" r="r" b="b"/>
                <a:pathLst>
                  <a:path w="10798" h="613720" extrusionOk="0">
                    <a:moveTo>
                      <a:pt x="5396" y="0"/>
                    </a:moveTo>
                    <a:lnTo>
                      <a:pt x="5115" y="34"/>
                    </a:lnTo>
                    <a:lnTo>
                      <a:pt x="4841" y="135"/>
                    </a:lnTo>
                    <a:lnTo>
                      <a:pt x="4568" y="269"/>
                    </a:lnTo>
                    <a:lnTo>
                      <a:pt x="4302" y="471"/>
                    </a:lnTo>
                    <a:lnTo>
                      <a:pt x="4036" y="740"/>
                    </a:lnTo>
                    <a:lnTo>
                      <a:pt x="3777" y="1043"/>
                    </a:lnTo>
                    <a:lnTo>
                      <a:pt x="3526" y="1413"/>
                    </a:lnTo>
                    <a:lnTo>
                      <a:pt x="3282" y="1850"/>
                    </a:lnTo>
                    <a:lnTo>
                      <a:pt x="3038" y="2321"/>
                    </a:lnTo>
                    <a:lnTo>
                      <a:pt x="2809" y="2826"/>
                    </a:lnTo>
                    <a:lnTo>
                      <a:pt x="2580" y="3398"/>
                    </a:lnTo>
                    <a:lnTo>
                      <a:pt x="2358" y="4003"/>
                    </a:lnTo>
                    <a:lnTo>
                      <a:pt x="2151" y="4643"/>
                    </a:lnTo>
                    <a:lnTo>
                      <a:pt x="1944" y="5349"/>
                    </a:lnTo>
                    <a:lnTo>
                      <a:pt x="1752" y="6089"/>
                    </a:lnTo>
                    <a:lnTo>
                      <a:pt x="1567" y="6863"/>
                    </a:lnTo>
                    <a:lnTo>
                      <a:pt x="1390" y="7670"/>
                    </a:lnTo>
                    <a:lnTo>
                      <a:pt x="1220" y="8511"/>
                    </a:lnTo>
                    <a:lnTo>
                      <a:pt x="1057" y="9420"/>
                    </a:lnTo>
                    <a:lnTo>
                      <a:pt x="910" y="10328"/>
                    </a:lnTo>
                    <a:lnTo>
                      <a:pt x="769" y="11270"/>
                    </a:lnTo>
                    <a:lnTo>
                      <a:pt x="644" y="12245"/>
                    </a:lnTo>
                    <a:lnTo>
                      <a:pt x="525" y="13255"/>
                    </a:lnTo>
                    <a:lnTo>
                      <a:pt x="422" y="14298"/>
                    </a:lnTo>
                    <a:lnTo>
                      <a:pt x="326" y="15340"/>
                    </a:lnTo>
                    <a:lnTo>
                      <a:pt x="237" y="16417"/>
                    </a:lnTo>
                    <a:lnTo>
                      <a:pt x="171" y="17527"/>
                    </a:lnTo>
                    <a:lnTo>
                      <a:pt x="111" y="18671"/>
                    </a:lnTo>
                    <a:lnTo>
                      <a:pt x="60" y="19815"/>
                    </a:lnTo>
                    <a:lnTo>
                      <a:pt x="30" y="20959"/>
                    </a:lnTo>
                    <a:lnTo>
                      <a:pt x="8" y="22136"/>
                    </a:lnTo>
                    <a:lnTo>
                      <a:pt x="1" y="23347"/>
                    </a:lnTo>
                    <a:lnTo>
                      <a:pt x="8" y="24558"/>
                    </a:lnTo>
                    <a:lnTo>
                      <a:pt x="30" y="25736"/>
                    </a:lnTo>
                    <a:lnTo>
                      <a:pt x="60" y="26879"/>
                    </a:lnTo>
                    <a:lnTo>
                      <a:pt x="111" y="28023"/>
                    </a:lnTo>
                    <a:lnTo>
                      <a:pt x="171" y="29167"/>
                    </a:lnTo>
                    <a:lnTo>
                      <a:pt x="237" y="30277"/>
                    </a:lnTo>
                    <a:lnTo>
                      <a:pt x="326" y="31354"/>
                    </a:lnTo>
                    <a:lnTo>
                      <a:pt x="422" y="32397"/>
                    </a:lnTo>
                    <a:lnTo>
                      <a:pt x="525" y="33440"/>
                    </a:lnTo>
                    <a:lnTo>
                      <a:pt x="644" y="34449"/>
                    </a:lnTo>
                    <a:lnTo>
                      <a:pt x="769" y="35424"/>
                    </a:lnTo>
                    <a:lnTo>
                      <a:pt x="910" y="36366"/>
                    </a:lnTo>
                    <a:lnTo>
                      <a:pt x="1057" y="37275"/>
                    </a:lnTo>
                    <a:lnTo>
                      <a:pt x="1220" y="38183"/>
                    </a:lnTo>
                    <a:lnTo>
                      <a:pt x="1390" y="39024"/>
                    </a:lnTo>
                    <a:lnTo>
                      <a:pt x="1567" y="39831"/>
                    </a:lnTo>
                    <a:lnTo>
                      <a:pt x="1752" y="40605"/>
                    </a:lnTo>
                    <a:lnTo>
                      <a:pt x="1944" y="41345"/>
                    </a:lnTo>
                    <a:lnTo>
                      <a:pt x="2151" y="42052"/>
                    </a:lnTo>
                    <a:lnTo>
                      <a:pt x="2358" y="42691"/>
                    </a:lnTo>
                    <a:lnTo>
                      <a:pt x="2580" y="43296"/>
                    </a:lnTo>
                    <a:lnTo>
                      <a:pt x="2809" y="43868"/>
                    </a:lnTo>
                    <a:lnTo>
                      <a:pt x="3038" y="44373"/>
                    </a:lnTo>
                    <a:lnTo>
                      <a:pt x="3282" y="44844"/>
                    </a:lnTo>
                    <a:lnTo>
                      <a:pt x="3526" y="45281"/>
                    </a:lnTo>
                    <a:lnTo>
                      <a:pt x="3777" y="45651"/>
                    </a:lnTo>
                    <a:lnTo>
                      <a:pt x="4036" y="45954"/>
                    </a:lnTo>
                    <a:lnTo>
                      <a:pt x="4302" y="46223"/>
                    </a:lnTo>
                    <a:lnTo>
                      <a:pt x="4568" y="46425"/>
                    </a:lnTo>
                    <a:lnTo>
                      <a:pt x="4841" y="46560"/>
                    </a:lnTo>
                    <a:lnTo>
                      <a:pt x="5115" y="46661"/>
                    </a:lnTo>
                    <a:lnTo>
                      <a:pt x="5396" y="46694"/>
                    </a:lnTo>
                    <a:lnTo>
                      <a:pt x="5676" y="46661"/>
                    </a:lnTo>
                    <a:lnTo>
                      <a:pt x="5950" y="46560"/>
                    </a:lnTo>
                    <a:lnTo>
                      <a:pt x="6216" y="46425"/>
                    </a:lnTo>
                    <a:lnTo>
                      <a:pt x="6482" y="46223"/>
                    </a:lnTo>
                    <a:lnTo>
                      <a:pt x="6741" y="45954"/>
                    </a:lnTo>
                    <a:lnTo>
                      <a:pt x="6999" y="45651"/>
                    </a:lnTo>
                    <a:lnTo>
                      <a:pt x="7251" y="45281"/>
                    </a:lnTo>
                    <a:lnTo>
                      <a:pt x="7494" y="44844"/>
                    </a:lnTo>
                    <a:lnTo>
                      <a:pt x="7731" y="44373"/>
                    </a:lnTo>
                    <a:lnTo>
                      <a:pt x="7967" y="43868"/>
                    </a:lnTo>
                    <a:lnTo>
                      <a:pt x="8189" y="43296"/>
                    </a:lnTo>
                    <a:lnTo>
                      <a:pt x="8411" y="42691"/>
                    </a:lnTo>
                    <a:lnTo>
                      <a:pt x="8625" y="42052"/>
                    </a:lnTo>
                    <a:lnTo>
                      <a:pt x="8825" y="41345"/>
                    </a:lnTo>
                    <a:lnTo>
                      <a:pt x="9024" y="40605"/>
                    </a:lnTo>
                    <a:lnTo>
                      <a:pt x="9209" y="39831"/>
                    </a:lnTo>
                    <a:lnTo>
                      <a:pt x="9386" y="39024"/>
                    </a:lnTo>
                    <a:lnTo>
                      <a:pt x="9556" y="38183"/>
                    </a:lnTo>
                    <a:lnTo>
                      <a:pt x="9719" y="37275"/>
                    </a:lnTo>
                    <a:lnTo>
                      <a:pt x="9874" y="36366"/>
                    </a:lnTo>
                    <a:lnTo>
                      <a:pt x="10015" y="35424"/>
                    </a:lnTo>
                    <a:lnTo>
                      <a:pt x="10140" y="34449"/>
                    </a:lnTo>
                    <a:lnTo>
                      <a:pt x="10258" y="33440"/>
                    </a:lnTo>
                    <a:lnTo>
                      <a:pt x="10369" y="32397"/>
                    </a:lnTo>
                    <a:lnTo>
                      <a:pt x="10465" y="31354"/>
                    </a:lnTo>
                    <a:lnTo>
                      <a:pt x="10554" y="30277"/>
                    </a:lnTo>
                    <a:lnTo>
                      <a:pt x="10628" y="29167"/>
                    </a:lnTo>
                    <a:lnTo>
                      <a:pt x="10687" y="28023"/>
                    </a:lnTo>
                    <a:lnTo>
                      <a:pt x="10731" y="26879"/>
                    </a:lnTo>
                    <a:lnTo>
                      <a:pt x="10768" y="25736"/>
                    </a:lnTo>
                    <a:lnTo>
                      <a:pt x="10791" y="24558"/>
                    </a:lnTo>
                    <a:lnTo>
                      <a:pt x="10798" y="23347"/>
                    </a:lnTo>
                    <a:lnTo>
                      <a:pt x="10791" y="22136"/>
                    </a:lnTo>
                    <a:lnTo>
                      <a:pt x="10768" y="20959"/>
                    </a:lnTo>
                    <a:lnTo>
                      <a:pt x="10731" y="19815"/>
                    </a:lnTo>
                    <a:lnTo>
                      <a:pt x="10687" y="18671"/>
                    </a:lnTo>
                    <a:lnTo>
                      <a:pt x="10628" y="17527"/>
                    </a:lnTo>
                    <a:lnTo>
                      <a:pt x="10554" y="16417"/>
                    </a:lnTo>
                    <a:lnTo>
                      <a:pt x="10465" y="15340"/>
                    </a:lnTo>
                    <a:lnTo>
                      <a:pt x="10369" y="14298"/>
                    </a:lnTo>
                    <a:lnTo>
                      <a:pt x="10258" y="13255"/>
                    </a:lnTo>
                    <a:lnTo>
                      <a:pt x="10140" y="12245"/>
                    </a:lnTo>
                    <a:lnTo>
                      <a:pt x="10015" y="11270"/>
                    </a:lnTo>
                    <a:lnTo>
                      <a:pt x="9874" y="10328"/>
                    </a:lnTo>
                    <a:lnTo>
                      <a:pt x="9719" y="9420"/>
                    </a:lnTo>
                    <a:lnTo>
                      <a:pt x="9556" y="8511"/>
                    </a:lnTo>
                    <a:lnTo>
                      <a:pt x="9386" y="7670"/>
                    </a:lnTo>
                    <a:lnTo>
                      <a:pt x="9209" y="6863"/>
                    </a:lnTo>
                    <a:lnTo>
                      <a:pt x="9024" y="6089"/>
                    </a:lnTo>
                    <a:lnTo>
                      <a:pt x="8825" y="5349"/>
                    </a:lnTo>
                    <a:lnTo>
                      <a:pt x="8625" y="4643"/>
                    </a:lnTo>
                    <a:lnTo>
                      <a:pt x="8411" y="4003"/>
                    </a:lnTo>
                    <a:lnTo>
                      <a:pt x="8189" y="3398"/>
                    </a:lnTo>
                    <a:lnTo>
                      <a:pt x="7967" y="2826"/>
                    </a:lnTo>
                    <a:lnTo>
                      <a:pt x="7731" y="2321"/>
                    </a:lnTo>
                    <a:lnTo>
                      <a:pt x="7494" y="1850"/>
                    </a:lnTo>
                    <a:lnTo>
                      <a:pt x="7251" y="1413"/>
                    </a:lnTo>
                    <a:lnTo>
                      <a:pt x="6999" y="1043"/>
                    </a:lnTo>
                    <a:lnTo>
                      <a:pt x="6741" y="740"/>
                    </a:lnTo>
                    <a:lnTo>
                      <a:pt x="6482" y="471"/>
                    </a:lnTo>
                    <a:lnTo>
                      <a:pt x="6216" y="269"/>
                    </a:lnTo>
                    <a:lnTo>
                      <a:pt x="5950" y="135"/>
                    </a:lnTo>
                    <a:lnTo>
                      <a:pt x="5676" y="34"/>
                    </a:lnTo>
                    <a:lnTo>
                      <a:pt x="5396" y="0"/>
                    </a:lnTo>
                    <a:close/>
                    <a:moveTo>
                      <a:pt x="5396" y="113472"/>
                    </a:moveTo>
                    <a:lnTo>
                      <a:pt x="5115" y="113506"/>
                    </a:lnTo>
                    <a:lnTo>
                      <a:pt x="4841" y="113573"/>
                    </a:lnTo>
                    <a:lnTo>
                      <a:pt x="4568" y="113742"/>
                    </a:lnTo>
                    <a:lnTo>
                      <a:pt x="4302" y="113943"/>
                    </a:lnTo>
                    <a:lnTo>
                      <a:pt x="4036" y="114213"/>
                    </a:lnTo>
                    <a:lnTo>
                      <a:pt x="3777" y="114515"/>
                    </a:lnTo>
                    <a:lnTo>
                      <a:pt x="3526" y="114885"/>
                    </a:lnTo>
                    <a:lnTo>
                      <a:pt x="3282" y="115323"/>
                    </a:lnTo>
                    <a:lnTo>
                      <a:pt x="3038" y="115794"/>
                    </a:lnTo>
                    <a:lnTo>
                      <a:pt x="2809" y="116298"/>
                    </a:lnTo>
                    <a:lnTo>
                      <a:pt x="2580" y="116870"/>
                    </a:lnTo>
                    <a:lnTo>
                      <a:pt x="2358" y="117476"/>
                    </a:lnTo>
                    <a:lnTo>
                      <a:pt x="2151" y="118115"/>
                    </a:lnTo>
                    <a:lnTo>
                      <a:pt x="1944" y="118821"/>
                    </a:lnTo>
                    <a:lnTo>
                      <a:pt x="1752" y="119562"/>
                    </a:lnTo>
                    <a:lnTo>
                      <a:pt x="1567" y="120335"/>
                    </a:lnTo>
                    <a:lnTo>
                      <a:pt x="1390" y="121143"/>
                    </a:lnTo>
                    <a:lnTo>
                      <a:pt x="1220" y="121984"/>
                    </a:lnTo>
                    <a:lnTo>
                      <a:pt x="1057" y="122858"/>
                    </a:lnTo>
                    <a:lnTo>
                      <a:pt x="910" y="123800"/>
                    </a:lnTo>
                    <a:lnTo>
                      <a:pt x="769" y="124742"/>
                    </a:lnTo>
                    <a:lnTo>
                      <a:pt x="644" y="125718"/>
                    </a:lnTo>
                    <a:lnTo>
                      <a:pt x="525" y="126727"/>
                    </a:lnTo>
                    <a:lnTo>
                      <a:pt x="422" y="127736"/>
                    </a:lnTo>
                    <a:lnTo>
                      <a:pt x="326" y="128813"/>
                    </a:lnTo>
                    <a:lnTo>
                      <a:pt x="237" y="129889"/>
                    </a:lnTo>
                    <a:lnTo>
                      <a:pt x="171" y="131000"/>
                    </a:lnTo>
                    <a:lnTo>
                      <a:pt x="111" y="132110"/>
                    </a:lnTo>
                    <a:lnTo>
                      <a:pt x="60" y="133254"/>
                    </a:lnTo>
                    <a:lnTo>
                      <a:pt x="30" y="134431"/>
                    </a:lnTo>
                    <a:lnTo>
                      <a:pt x="8" y="135608"/>
                    </a:lnTo>
                    <a:lnTo>
                      <a:pt x="1" y="136820"/>
                    </a:lnTo>
                    <a:lnTo>
                      <a:pt x="8" y="137997"/>
                    </a:lnTo>
                    <a:lnTo>
                      <a:pt x="30" y="139174"/>
                    </a:lnTo>
                    <a:lnTo>
                      <a:pt x="60" y="140352"/>
                    </a:lnTo>
                    <a:lnTo>
                      <a:pt x="111" y="141496"/>
                    </a:lnTo>
                    <a:lnTo>
                      <a:pt x="171" y="142640"/>
                    </a:lnTo>
                    <a:lnTo>
                      <a:pt x="237" y="143716"/>
                    </a:lnTo>
                    <a:lnTo>
                      <a:pt x="326" y="144826"/>
                    </a:lnTo>
                    <a:lnTo>
                      <a:pt x="422" y="145869"/>
                    </a:lnTo>
                    <a:lnTo>
                      <a:pt x="525" y="146912"/>
                    </a:lnTo>
                    <a:lnTo>
                      <a:pt x="644" y="147921"/>
                    </a:lnTo>
                    <a:lnTo>
                      <a:pt x="769" y="148897"/>
                    </a:lnTo>
                    <a:lnTo>
                      <a:pt x="910" y="149839"/>
                    </a:lnTo>
                    <a:lnTo>
                      <a:pt x="1057" y="150747"/>
                    </a:lnTo>
                    <a:lnTo>
                      <a:pt x="1220" y="151622"/>
                    </a:lnTo>
                    <a:lnTo>
                      <a:pt x="1390" y="152496"/>
                    </a:lnTo>
                    <a:lnTo>
                      <a:pt x="1567" y="153304"/>
                    </a:lnTo>
                    <a:lnTo>
                      <a:pt x="1752" y="154078"/>
                    </a:lnTo>
                    <a:lnTo>
                      <a:pt x="1944" y="154818"/>
                    </a:lnTo>
                    <a:lnTo>
                      <a:pt x="2151" y="155491"/>
                    </a:lnTo>
                    <a:lnTo>
                      <a:pt x="2358" y="156163"/>
                    </a:lnTo>
                    <a:lnTo>
                      <a:pt x="2580" y="156769"/>
                    </a:lnTo>
                    <a:lnTo>
                      <a:pt x="2809" y="157341"/>
                    </a:lnTo>
                    <a:lnTo>
                      <a:pt x="3038" y="157845"/>
                    </a:lnTo>
                    <a:lnTo>
                      <a:pt x="3282" y="158316"/>
                    </a:lnTo>
                    <a:lnTo>
                      <a:pt x="3526" y="158720"/>
                    </a:lnTo>
                    <a:lnTo>
                      <a:pt x="3777" y="159090"/>
                    </a:lnTo>
                    <a:lnTo>
                      <a:pt x="4036" y="159427"/>
                    </a:lnTo>
                    <a:lnTo>
                      <a:pt x="4302" y="159696"/>
                    </a:lnTo>
                    <a:lnTo>
                      <a:pt x="4568" y="159898"/>
                    </a:lnTo>
                    <a:lnTo>
                      <a:pt x="4841" y="160032"/>
                    </a:lnTo>
                    <a:lnTo>
                      <a:pt x="5115" y="160133"/>
                    </a:lnTo>
                    <a:lnTo>
                      <a:pt x="5396" y="160167"/>
                    </a:lnTo>
                    <a:lnTo>
                      <a:pt x="5676" y="160133"/>
                    </a:lnTo>
                    <a:lnTo>
                      <a:pt x="5950" y="160032"/>
                    </a:lnTo>
                    <a:lnTo>
                      <a:pt x="6216" y="159898"/>
                    </a:lnTo>
                    <a:lnTo>
                      <a:pt x="6482" y="159696"/>
                    </a:lnTo>
                    <a:lnTo>
                      <a:pt x="6741" y="159427"/>
                    </a:lnTo>
                    <a:lnTo>
                      <a:pt x="6999" y="159090"/>
                    </a:lnTo>
                    <a:lnTo>
                      <a:pt x="7251" y="158720"/>
                    </a:lnTo>
                    <a:lnTo>
                      <a:pt x="7494" y="158316"/>
                    </a:lnTo>
                    <a:lnTo>
                      <a:pt x="7731" y="157845"/>
                    </a:lnTo>
                    <a:lnTo>
                      <a:pt x="7967" y="157341"/>
                    </a:lnTo>
                    <a:lnTo>
                      <a:pt x="8189" y="156769"/>
                    </a:lnTo>
                    <a:lnTo>
                      <a:pt x="8411" y="156163"/>
                    </a:lnTo>
                    <a:lnTo>
                      <a:pt x="8625" y="155491"/>
                    </a:lnTo>
                    <a:lnTo>
                      <a:pt x="8825" y="154818"/>
                    </a:lnTo>
                    <a:lnTo>
                      <a:pt x="9024" y="154078"/>
                    </a:lnTo>
                    <a:lnTo>
                      <a:pt x="9209" y="153304"/>
                    </a:lnTo>
                    <a:lnTo>
                      <a:pt x="9386" y="152496"/>
                    </a:lnTo>
                    <a:lnTo>
                      <a:pt x="9556" y="151622"/>
                    </a:lnTo>
                    <a:lnTo>
                      <a:pt x="9719" y="150747"/>
                    </a:lnTo>
                    <a:lnTo>
                      <a:pt x="9874" y="149839"/>
                    </a:lnTo>
                    <a:lnTo>
                      <a:pt x="10015" y="148897"/>
                    </a:lnTo>
                    <a:lnTo>
                      <a:pt x="10140" y="147921"/>
                    </a:lnTo>
                    <a:lnTo>
                      <a:pt x="10258" y="146912"/>
                    </a:lnTo>
                    <a:lnTo>
                      <a:pt x="10369" y="145869"/>
                    </a:lnTo>
                    <a:lnTo>
                      <a:pt x="10465" y="144826"/>
                    </a:lnTo>
                    <a:lnTo>
                      <a:pt x="10554" y="143716"/>
                    </a:lnTo>
                    <a:lnTo>
                      <a:pt x="10628" y="142640"/>
                    </a:lnTo>
                    <a:lnTo>
                      <a:pt x="10687" y="141496"/>
                    </a:lnTo>
                    <a:lnTo>
                      <a:pt x="10731" y="140352"/>
                    </a:lnTo>
                    <a:lnTo>
                      <a:pt x="10768" y="139174"/>
                    </a:lnTo>
                    <a:lnTo>
                      <a:pt x="10791" y="137997"/>
                    </a:lnTo>
                    <a:lnTo>
                      <a:pt x="10798" y="136820"/>
                    </a:lnTo>
                    <a:lnTo>
                      <a:pt x="10791" y="135608"/>
                    </a:lnTo>
                    <a:lnTo>
                      <a:pt x="10768" y="134431"/>
                    </a:lnTo>
                    <a:lnTo>
                      <a:pt x="10731" y="133254"/>
                    </a:lnTo>
                    <a:lnTo>
                      <a:pt x="10687" y="132110"/>
                    </a:lnTo>
                    <a:lnTo>
                      <a:pt x="10628" y="131000"/>
                    </a:lnTo>
                    <a:lnTo>
                      <a:pt x="10554" y="129889"/>
                    </a:lnTo>
                    <a:lnTo>
                      <a:pt x="10465" y="128813"/>
                    </a:lnTo>
                    <a:lnTo>
                      <a:pt x="10369" y="127736"/>
                    </a:lnTo>
                    <a:lnTo>
                      <a:pt x="10258" y="126727"/>
                    </a:lnTo>
                    <a:lnTo>
                      <a:pt x="10140" y="125718"/>
                    </a:lnTo>
                    <a:lnTo>
                      <a:pt x="10015" y="124742"/>
                    </a:lnTo>
                    <a:lnTo>
                      <a:pt x="9874" y="123800"/>
                    </a:lnTo>
                    <a:lnTo>
                      <a:pt x="9719" y="122858"/>
                    </a:lnTo>
                    <a:lnTo>
                      <a:pt x="9556" y="121984"/>
                    </a:lnTo>
                    <a:lnTo>
                      <a:pt x="9386" y="121143"/>
                    </a:lnTo>
                    <a:lnTo>
                      <a:pt x="9209" y="120335"/>
                    </a:lnTo>
                    <a:lnTo>
                      <a:pt x="9024" y="119562"/>
                    </a:lnTo>
                    <a:lnTo>
                      <a:pt x="8825" y="118821"/>
                    </a:lnTo>
                    <a:lnTo>
                      <a:pt x="8625" y="118115"/>
                    </a:lnTo>
                    <a:lnTo>
                      <a:pt x="8411" y="117476"/>
                    </a:lnTo>
                    <a:lnTo>
                      <a:pt x="8189" y="116870"/>
                    </a:lnTo>
                    <a:lnTo>
                      <a:pt x="7967" y="116298"/>
                    </a:lnTo>
                    <a:lnTo>
                      <a:pt x="7731" y="115794"/>
                    </a:lnTo>
                    <a:lnTo>
                      <a:pt x="7494" y="115323"/>
                    </a:lnTo>
                    <a:lnTo>
                      <a:pt x="7251" y="114885"/>
                    </a:lnTo>
                    <a:lnTo>
                      <a:pt x="6999" y="114515"/>
                    </a:lnTo>
                    <a:lnTo>
                      <a:pt x="6741" y="114213"/>
                    </a:lnTo>
                    <a:lnTo>
                      <a:pt x="6482" y="113943"/>
                    </a:lnTo>
                    <a:lnTo>
                      <a:pt x="6216" y="113742"/>
                    </a:lnTo>
                    <a:lnTo>
                      <a:pt x="5950" y="113573"/>
                    </a:lnTo>
                    <a:lnTo>
                      <a:pt x="5676" y="113506"/>
                    </a:lnTo>
                    <a:lnTo>
                      <a:pt x="5396" y="113472"/>
                    </a:lnTo>
                    <a:close/>
                    <a:moveTo>
                      <a:pt x="5115" y="226945"/>
                    </a:moveTo>
                    <a:lnTo>
                      <a:pt x="4841" y="227046"/>
                    </a:lnTo>
                    <a:lnTo>
                      <a:pt x="4568" y="227214"/>
                    </a:lnTo>
                    <a:lnTo>
                      <a:pt x="4302" y="227416"/>
                    </a:lnTo>
                    <a:lnTo>
                      <a:pt x="4036" y="227651"/>
                    </a:lnTo>
                    <a:lnTo>
                      <a:pt x="3777" y="227988"/>
                    </a:lnTo>
                    <a:lnTo>
                      <a:pt x="3526" y="228358"/>
                    </a:lnTo>
                    <a:lnTo>
                      <a:pt x="3282" y="228761"/>
                    </a:lnTo>
                    <a:lnTo>
                      <a:pt x="3038" y="229232"/>
                    </a:lnTo>
                    <a:lnTo>
                      <a:pt x="2809" y="229771"/>
                    </a:lnTo>
                    <a:lnTo>
                      <a:pt x="2580" y="230309"/>
                    </a:lnTo>
                    <a:lnTo>
                      <a:pt x="2358" y="230915"/>
                    </a:lnTo>
                    <a:lnTo>
                      <a:pt x="2151" y="231587"/>
                    </a:lnTo>
                    <a:lnTo>
                      <a:pt x="1944" y="232260"/>
                    </a:lnTo>
                    <a:lnTo>
                      <a:pt x="1752" y="233000"/>
                    </a:lnTo>
                    <a:lnTo>
                      <a:pt x="1567" y="233774"/>
                    </a:lnTo>
                    <a:lnTo>
                      <a:pt x="1390" y="234581"/>
                    </a:lnTo>
                    <a:lnTo>
                      <a:pt x="1220" y="235422"/>
                    </a:lnTo>
                    <a:lnTo>
                      <a:pt x="1057" y="236331"/>
                    </a:lnTo>
                    <a:lnTo>
                      <a:pt x="910" y="237239"/>
                    </a:lnTo>
                    <a:lnTo>
                      <a:pt x="769" y="238181"/>
                    </a:lnTo>
                    <a:lnTo>
                      <a:pt x="644" y="239157"/>
                    </a:lnTo>
                    <a:lnTo>
                      <a:pt x="525" y="240166"/>
                    </a:lnTo>
                    <a:lnTo>
                      <a:pt x="422" y="241209"/>
                    </a:lnTo>
                    <a:lnTo>
                      <a:pt x="326" y="242252"/>
                    </a:lnTo>
                    <a:lnTo>
                      <a:pt x="237" y="243328"/>
                    </a:lnTo>
                    <a:lnTo>
                      <a:pt x="171" y="244438"/>
                    </a:lnTo>
                    <a:lnTo>
                      <a:pt x="111" y="245582"/>
                    </a:lnTo>
                    <a:lnTo>
                      <a:pt x="60" y="246726"/>
                    </a:lnTo>
                    <a:lnTo>
                      <a:pt x="30" y="247903"/>
                    </a:lnTo>
                    <a:lnTo>
                      <a:pt x="8" y="249081"/>
                    </a:lnTo>
                    <a:lnTo>
                      <a:pt x="1" y="250258"/>
                    </a:lnTo>
                    <a:lnTo>
                      <a:pt x="8" y="251469"/>
                    </a:lnTo>
                    <a:lnTo>
                      <a:pt x="30" y="252647"/>
                    </a:lnTo>
                    <a:lnTo>
                      <a:pt x="60" y="253824"/>
                    </a:lnTo>
                    <a:lnTo>
                      <a:pt x="111" y="254968"/>
                    </a:lnTo>
                    <a:lnTo>
                      <a:pt x="171" y="256078"/>
                    </a:lnTo>
                    <a:lnTo>
                      <a:pt x="237" y="257188"/>
                    </a:lnTo>
                    <a:lnTo>
                      <a:pt x="326" y="258265"/>
                    </a:lnTo>
                    <a:lnTo>
                      <a:pt x="422" y="259341"/>
                    </a:lnTo>
                    <a:lnTo>
                      <a:pt x="525" y="260384"/>
                    </a:lnTo>
                    <a:lnTo>
                      <a:pt x="644" y="261360"/>
                    </a:lnTo>
                    <a:lnTo>
                      <a:pt x="769" y="262336"/>
                    </a:lnTo>
                    <a:lnTo>
                      <a:pt x="910" y="263311"/>
                    </a:lnTo>
                    <a:lnTo>
                      <a:pt x="1057" y="264220"/>
                    </a:lnTo>
                    <a:lnTo>
                      <a:pt x="1220" y="265094"/>
                    </a:lnTo>
                    <a:lnTo>
                      <a:pt x="1390" y="265935"/>
                    </a:lnTo>
                    <a:lnTo>
                      <a:pt x="1567" y="266743"/>
                    </a:lnTo>
                    <a:lnTo>
                      <a:pt x="1752" y="267516"/>
                    </a:lnTo>
                    <a:lnTo>
                      <a:pt x="1944" y="268256"/>
                    </a:lnTo>
                    <a:lnTo>
                      <a:pt x="2151" y="268963"/>
                    </a:lnTo>
                    <a:lnTo>
                      <a:pt x="2358" y="269602"/>
                    </a:lnTo>
                    <a:lnTo>
                      <a:pt x="2580" y="270208"/>
                    </a:lnTo>
                    <a:lnTo>
                      <a:pt x="2809" y="270780"/>
                    </a:lnTo>
                    <a:lnTo>
                      <a:pt x="3038" y="271318"/>
                    </a:lnTo>
                    <a:lnTo>
                      <a:pt x="3282" y="271789"/>
                    </a:lnTo>
                    <a:lnTo>
                      <a:pt x="3526" y="272193"/>
                    </a:lnTo>
                    <a:lnTo>
                      <a:pt x="3777" y="272563"/>
                    </a:lnTo>
                    <a:lnTo>
                      <a:pt x="4036" y="272865"/>
                    </a:lnTo>
                    <a:lnTo>
                      <a:pt x="4302" y="273134"/>
                    </a:lnTo>
                    <a:lnTo>
                      <a:pt x="4568" y="273336"/>
                    </a:lnTo>
                    <a:lnTo>
                      <a:pt x="4841" y="273505"/>
                    </a:lnTo>
                    <a:lnTo>
                      <a:pt x="5115" y="273572"/>
                    </a:lnTo>
                    <a:lnTo>
                      <a:pt x="5396" y="273605"/>
                    </a:lnTo>
                    <a:lnTo>
                      <a:pt x="5676" y="273572"/>
                    </a:lnTo>
                    <a:lnTo>
                      <a:pt x="5950" y="273505"/>
                    </a:lnTo>
                    <a:lnTo>
                      <a:pt x="6216" y="273336"/>
                    </a:lnTo>
                    <a:lnTo>
                      <a:pt x="6482" y="273134"/>
                    </a:lnTo>
                    <a:lnTo>
                      <a:pt x="6741" y="272865"/>
                    </a:lnTo>
                    <a:lnTo>
                      <a:pt x="6999" y="272563"/>
                    </a:lnTo>
                    <a:lnTo>
                      <a:pt x="7251" y="272193"/>
                    </a:lnTo>
                    <a:lnTo>
                      <a:pt x="7494" y="271789"/>
                    </a:lnTo>
                    <a:lnTo>
                      <a:pt x="7731" y="271318"/>
                    </a:lnTo>
                    <a:lnTo>
                      <a:pt x="7967" y="270780"/>
                    </a:lnTo>
                    <a:lnTo>
                      <a:pt x="8189" y="270208"/>
                    </a:lnTo>
                    <a:lnTo>
                      <a:pt x="8411" y="269602"/>
                    </a:lnTo>
                    <a:lnTo>
                      <a:pt x="8625" y="268963"/>
                    </a:lnTo>
                    <a:lnTo>
                      <a:pt x="8825" y="268256"/>
                    </a:lnTo>
                    <a:lnTo>
                      <a:pt x="9024" y="267516"/>
                    </a:lnTo>
                    <a:lnTo>
                      <a:pt x="9209" y="266743"/>
                    </a:lnTo>
                    <a:lnTo>
                      <a:pt x="9386" y="265935"/>
                    </a:lnTo>
                    <a:lnTo>
                      <a:pt x="9556" y="265094"/>
                    </a:lnTo>
                    <a:lnTo>
                      <a:pt x="9719" y="264220"/>
                    </a:lnTo>
                    <a:lnTo>
                      <a:pt x="9874" y="263311"/>
                    </a:lnTo>
                    <a:lnTo>
                      <a:pt x="10015" y="262336"/>
                    </a:lnTo>
                    <a:lnTo>
                      <a:pt x="10140" y="261360"/>
                    </a:lnTo>
                    <a:lnTo>
                      <a:pt x="10258" y="260384"/>
                    </a:lnTo>
                    <a:lnTo>
                      <a:pt x="10369" y="259341"/>
                    </a:lnTo>
                    <a:lnTo>
                      <a:pt x="10465" y="258265"/>
                    </a:lnTo>
                    <a:lnTo>
                      <a:pt x="10554" y="257188"/>
                    </a:lnTo>
                    <a:lnTo>
                      <a:pt x="10628" y="256078"/>
                    </a:lnTo>
                    <a:lnTo>
                      <a:pt x="10687" y="254968"/>
                    </a:lnTo>
                    <a:lnTo>
                      <a:pt x="10731" y="253824"/>
                    </a:lnTo>
                    <a:lnTo>
                      <a:pt x="10768" y="252647"/>
                    </a:lnTo>
                    <a:lnTo>
                      <a:pt x="10791" y="251469"/>
                    </a:lnTo>
                    <a:lnTo>
                      <a:pt x="10798" y="250258"/>
                    </a:lnTo>
                    <a:lnTo>
                      <a:pt x="10791" y="249081"/>
                    </a:lnTo>
                    <a:lnTo>
                      <a:pt x="10768" y="247903"/>
                    </a:lnTo>
                    <a:lnTo>
                      <a:pt x="10731" y="246726"/>
                    </a:lnTo>
                    <a:lnTo>
                      <a:pt x="10687" y="245582"/>
                    </a:lnTo>
                    <a:lnTo>
                      <a:pt x="10628" y="244438"/>
                    </a:lnTo>
                    <a:lnTo>
                      <a:pt x="10554" y="243328"/>
                    </a:lnTo>
                    <a:lnTo>
                      <a:pt x="10465" y="242252"/>
                    </a:lnTo>
                    <a:lnTo>
                      <a:pt x="10369" y="241209"/>
                    </a:lnTo>
                    <a:lnTo>
                      <a:pt x="10258" y="240166"/>
                    </a:lnTo>
                    <a:lnTo>
                      <a:pt x="10140" y="239157"/>
                    </a:lnTo>
                    <a:lnTo>
                      <a:pt x="10015" y="238181"/>
                    </a:lnTo>
                    <a:lnTo>
                      <a:pt x="9874" y="237239"/>
                    </a:lnTo>
                    <a:lnTo>
                      <a:pt x="9719" y="236331"/>
                    </a:lnTo>
                    <a:lnTo>
                      <a:pt x="9556" y="235422"/>
                    </a:lnTo>
                    <a:lnTo>
                      <a:pt x="9386" y="234581"/>
                    </a:lnTo>
                    <a:lnTo>
                      <a:pt x="9209" y="233774"/>
                    </a:lnTo>
                    <a:lnTo>
                      <a:pt x="9024" y="233000"/>
                    </a:lnTo>
                    <a:lnTo>
                      <a:pt x="8825" y="232260"/>
                    </a:lnTo>
                    <a:lnTo>
                      <a:pt x="8625" y="231587"/>
                    </a:lnTo>
                    <a:lnTo>
                      <a:pt x="8411" y="230915"/>
                    </a:lnTo>
                    <a:lnTo>
                      <a:pt x="8189" y="230309"/>
                    </a:lnTo>
                    <a:lnTo>
                      <a:pt x="7967" y="229771"/>
                    </a:lnTo>
                    <a:lnTo>
                      <a:pt x="7731" y="229232"/>
                    </a:lnTo>
                    <a:lnTo>
                      <a:pt x="7494" y="228761"/>
                    </a:lnTo>
                    <a:lnTo>
                      <a:pt x="7251" y="228358"/>
                    </a:lnTo>
                    <a:lnTo>
                      <a:pt x="6999" y="227988"/>
                    </a:lnTo>
                    <a:lnTo>
                      <a:pt x="6741" y="227651"/>
                    </a:lnTo>
                    <a:lnTo>
                      <a:pt x="6482" y="227416"/>
                    </a:lnTo>
                    <a:lnTo>
                      <a:pt x="6216" y="227214"/>
                    </a:lnTo>
                    <a:lnTo>
                      <a:pt x="5950" y="227046"/>
                    </a:lnTo>
                    <a:lnTo>
                      <a:pt x="5676" y="226945"/>
                    </a:lnTo>
                    <a:close/>
                    <a:moveTo>
                      <a:pt x="5115" y="340384"/>
                    </a:moveTo>
                    <a:lnTo>
                      <a:pt x="4841" y="340485"/>
                    </a:lnTo>
                    <a:lnTo>
                      <a:pt x="4568" y="340653"/>
                    </a:lnTo>
                    <a:lnTo>
                      <a:pt x="4302" y="340855"/>
                    </a:lnTo>
                    <a:lnTo>
                      <a:pt x="4036" y="341124"/>
                    </a:lnTo>
                    <a:lnTo>
                      <a:pt x="3777" y="341426"/>
                    </a:lnTo>
                    <a:lnTo>
                      <a:pt x="3526" y="341797"/>
                    </a:lnTo>
                    <a:lnTo>
                      <a:pt x="3282" y="342200"/>
                    </a:lnTo>
                    <a:lnTo>
                      <a:pt x="3038" y="342671"/>
                    </a:lnTo>
                    <a:lnTo>
                      <a:pt x="2809" y="343209"/>
                    </a:lnTo>
                    <a:lnTo>
                      <a:pt x="2580" y="343748"/>
                    </a:lnTo>
                    <a:lnTo>
                      <a:pt x="2358" y="344387"/>
                    </a:lnTo>
                    <a:lnTo>
                      <a:pt x="2151" y="345026"/>
                    </a:lnTo>
                    <a:lnTo>
                      <a:pt x="1944" y="345733"/>
                    </a:lnTo>
                    <a:lnTo>
                      <a:pt x="1752" y="346439"/>
                    </a:lnTo>
                    <a:lnTo>
                      <a:pt x="1567" y="347213"/>
                    </a:lnTo>
                    <a:lnTo>
                      <a:pt x="1390" y="348054"/>
                    </a:lnTo>
                    <a:lnTo>
                      <a:pt x="1220" y="348895"/>
                    </a:lnTo>
                    <a:lnTo>
                      <a:pt x="1057" y="349770"/>
                    </a:lnTo>
                    <a:lnTo>
                      <a:pt x="910" y="350678"/>
                    </a:lnTo>
                    <a:lnTo>
                      <a:pt x="769" y="351620"/>
                    </a:lnTo>
                    <a:lnTo>
                      <a:pt x="644" y="352595"/>
                    </a:lnTo>
                    <a:lnTo>
                      <a:pt x="525" y="353605"/>
                    </a:lnTo>
                    <a:lnTo>
                      <a:pt x="422" y="354648"/>
                    </a:lnTo>
                    <a:lnTo>
                      <a:pt x="326" y="355724"/>
                    </a:lnTo>
                    <a:lnTo>
                      <a:pt x="237" y="356801"/>
                    </a:lnTo>
                    <a:lnTo>
                      <a:pt x="171" y="357911"/>
                    </a:lnTo>
                    <a:lnTo>
                      <a:pt x="111" y="359021"/>
                    </a:lnTo>
                    <a:lnTo>
                      <a:pt x="60" y="360165"/>
                    </a:lnTo>
                    <a:lnTo>
                      <a:pt x="30" y="361342"/>
                    </a:lnTo>
                    <a:lnTo>
                      <a:pt x="8" y="362520"/>
                    </a:lnTo>
                    <a:lnTo>
                      <a:pt x="1" y="363697"/>
                    </a:lnTo>
                    <a:lnTo>
                      <a:pt x="8" y="364908"/>
                    </a:lnTo>
                    <a:lnTo>
                      <a:pt x="30" y="366086"/>
                    </a:lnTo>
                    <a:lnTo>
                      <a:pt x="60" y="367263"/>
                    </a:lnTo>
                    <a:lnTo>
                      <a:pt x="111" y="368407"/>
                    </a:lnTo>
                    <a:lnTo>
                      <a:pt x="171" y="369517"/>
                    </a:lnTo>
                    <a:lnTo>
                      <a:pt x="237" y="370627"/>
                    </a:lnTo>
                    <a:lnTo>
                      <a:pt x="326" y="371704"/>
                    </a:lnTo>
                    <a:lnTo>
                      <a:pt x="422" y="372780"/>
                    </a:lnTo>
                    <a:lnTo>
                      <a:pt x="525" y="373823"/>
                    </a:lnTo>
                    <a:lnTo>
                      <a:pt x="644" y="374799"/>
                    </a:lnTo>
                    <a:lnTo>
                      <a:pt x="769" y="375808"/>
                    </a:lnTo>
                    <a:lnTo>
                      <a:pt x="910" y="376750"/>
                    </a:lnTo>
                    <a:lnTo>
                      <a:pt x="1057" y="377658"/>
                    </a:lnTo>
                    <a:lnTo>
                      <a:pt x="1220" y="378533"/>
                    </a:lnTo>
                    <a:lnTo>
                      <a:pt x="1390" y="379374"/>
                    </a:lnTo>
                    <a:lnTo>
                      <a:pt x="1567" y="380215"/>
                    </a:lnTo>
                    <a:lnTo>
                      <a:pt x="1752" y="380989"/>
                    </a:lnTo>
                    <a:lnTo>
                      <a:pt x="1944" y="381695"/>
                    </a:lnTo>
                    <a:lnTo>
                      <a:pt x="2151" y="382402"/>
                    </a:lnTo>
                    <a:lnTo>
                      <a:pt x="2358" y="383041"/>
                    </a:lnTo>
                    <a:lnTo>
                      <a:pt x="2580" y="383680"/>
                    </a:lnTo>
                    <a:lnTo>
                      <a:pt x="2809" y="384218"/>
                    </a:lnTo>
                    <a:lnTo>
                      <a:pt x="3038" y="384757"/>
                    </a:lnTo>
                    <a:lnTo>
                      <a:pt x="3282" y="385228"/>
                    </a:lnTo>
                    <a:lnTo>
                      <a:pt x="3526" y="385631"/>
                    </a:lnTo>
                    <a:lnTo>
                      <a:pt x="3777" y="386001"/>
                    </a:lnTo>
                    <a:lnTo>
                      <a:pt x="4036" y="386304"/>
                    </a:lnTo>
                    <a:lnTo>
                      <a:pt x="4302" y="386573"/>
                    </a:lnTo>
                    <a:lnTo>
                      <a:pt x="4568" y="386775"/>
                    </a:lnTo>
                    <a:lnTo>
                      <a:pt x="4841" y="386943"/>
                    </a:lnTo>
                    <a:lnTo>
                      <a:pt x="5115" y="387044"/>
                    </a:lnTo>
                    <a:lnTo>
                      <a:pt x="5676" y="387044"/>
                    </a:lnTo>
                    <a:lnTo>
                      <a:pt x="5950" y="386943"/>
                    </a:lnTo>
                    <a:lnTo>
                      <a:pt x="6216" y="386775"/>
                    </a:lnTo>
                    <a:lnTo>
                      <a:pt x="6482" y="386573"/>
                    </a:lnTo>
                    <a:lnTo>
                      <a:pt x="6741" y="386304"/>
                    </a:lnTo>
                    <a:lnTo>
                      <a:pt x="6999" y="386001"/>
                    </a:lnTo>
                    <a:lnTo>
                      <a:pt x="7251" y="385631"/>
                    </a:lnTo>
                    <a:lnTo>
                      <a:pt x="7494" y="385228"/>
                    </a:lnTo>
                    <a:lnTo>
                      <a:pt x="7731" y="384757"/>
                    </a:lnTo>
                    <a:lnTo>
                      <a:pt x="7967" y="384218"/>
                    </a:lnTo>
                    <a:lnTo>
                      <a:pt x="8189" y="383680"/>
                    </a:lnTo>
                    <a:lnTo>
                      <a:pt x="8411" y="383041"/>
                    </a:lnTo>
                    <a:lnTo>
                      <a:pt x="8625" y="382402"/>
                    </a:lnTo>
                    <a:lnTo>
                      <a:pt x="8825" y="381695"/>
                    </a:lnTo>
                    <a:lnTo>
                      <a:pt x="9024" y="380989"/>
                    </a:lnTo>
                    <a:lnTo>
                      <a:pt x="9209" y="380215"/>
                    </a:lnTo>
                    <a:lnTo>
                      <a:pt x="9386" y="379374"/>
                    </a:lnTo>
                    <a:lnTo>
                      <a:pt x="9556" y="378533"/>
                    </a:lnTo>
                    <a:lnTo>
                      <a:pt x="9719" y="377658"/>
                    </a:lnTo>
                    <a:lnTo>
                      <a:pt x="9874" y="376750"/>
                    </a:lnTo>
                    <a:lnTo>
                      <a:pt x="10015" y="375808"/>
                    </a:lnTo>
                    <a:lnTo>
                      <a:pt x="10140" y="374799"/>
                    </a:lnTo>
                    <a:lnTo>
                      <a:pt x="10258" y="373823"/>
                    </a:lnTo>
                    <a:lnTo>
                      <a:pt x="10369" y="372780"/>
                    </a:lnTo>
                    <a:lnTo>
                      <a:pt x="10465" y="371704"/>
                    </a:lnTo>
                    <a:lnTo>
                      <a:pt x="10554" y="370627"/>
                    </a:lnTo>
                    <a:lnTo>
                      <a:pt x="10628" y="369517"/>
                    </a:lnTo>
                    <a:lnTo>
                      <a:pt x="10687" y="368407"/>
                    </a:lnTo>
                    <a:lnTo>
                      <a:pt x="10731" y="367263"/>
                    </a:lnTo>
                    <a:lnTo>
                      <a:pt x="10768" y="366086"/>
                    </a:lnTo>
                    <a:lnTo>
                      <a:pt x="10791" y="364908"/>
                    </a:lnTo>
                    <a:lnTo>
                      <a:pt x="10798" y="363697"/>
                    </a:lnTo>
                    <a:lnTo>
                      <a:pt x="10791" y="362520"/>
                    </a:lnTo>
                    <a:lnTo>
                      <a:pt x="10768" y="361342"/>
                    </a:lnTo>
                    <a:lnTo>
                      <a:pt x="10731" y="360165"/>
                    </a:lnTo>
                    <a:lnTo>
                      <a:pt x="10687" y="359021"/>
                    </a:lnTo>
                    <a:lnTo>
                      <a:pt x="10628" y="357911"/>
                    </a:lnTo>
                    <a:lnTo>
                      <a:pt x="10554" y="356801"/>
                    </a:lnTo>
                    <a:lnTo>
                      <a:pt x="10465" y="355724"/>
                    </a:lnTo>
                    <a:lnTo>
                      <a:pt x="10369" y="354648"/>
                    </a:lnTo>
                    <a:lnTo>
                      <a:pt x="10258" y="353605"/>
                    </a:lnTo>
                    <a:lnTo>
                      <a:pt x="10140" y="352595"/>
                    </a:lnTo>
                    <a:lnTo>
                      <a:pt x="10015" y="351620"/>
                    </a:lnTo>
                    <a:lnTo>
                      <a:pt x="9874" y="350678"/>
                    </a:lnTo>
                    <a:lnTo>
                      <a:pt x="9719" y="349770"/>
                    </a:lnTo>
                    <a:lnTo>
                      <a:pt x="9556" y="348895"/>
                    </a:lnTo>
                    <a:lnTo>
                      <a:pt x="9386" y="348054"/>
                    </a:lnTo>
                    <a:lnTo>
                      <a:pt x="9209" y="347213"/>
                    </a:lnTo>
                    <a:lnTo>
                      <a:pt x="9024" y="346439"/>
                    </a:lnTo>
                    <a:lnTo>
                      <a:pt x="8825" y="345733"/>
                    </a:lnTo>
                    <a:lnTo>
                      <a:pt x="8625" y="345026"/>
                    </a:lnTo>
                    <a:lnTo>
                      <a:pt x="8411" y="344387"/>
                    </a:lnTo>
                    <a:lnTo>
                      <a:pt x="8189" y="343748"/>
                    </a:lnTo>
                    <a:lnTo>
                      <a:pt x="7967" y="343209"/>
                    </a:lnTo>
                    <a:lnTo>
                      <a:pt x="7731" y="342671"/>
                    </a:lnTo>
                    <a:lnTo>
                      <a:pt x="7494" y="342200"/>
                    </a:lnTo>
                    <a:lnTo>
                      <a:pt x="7251" y="341797"/>
                    </a:lnTo>
                    <a:lnTo>
                      <a:pt x="6999" y="341426"/>
                    </a:lnTo>
                    <a:lnTo>
                      <a:pt x="6741" y="341124"/>
                    </a:lnTo>
                    <a:lnTo>
                      <a:pt x="6482" y="340855"/>
                    </a:lnTo>
                    <a:lnTo>
                      <a:pt x="6216" y="340653"/>
                    </a:lnTo>
                    <a:lnTo>
                      <a:pt x="5950" y="340485"/>
                    </a:lnTo>
                    <a:lnTo>
                      <a:pt x="5676" y="340384"/>
                    </a:lnTo>
                    <a:close/>
                    <a:moveTo>
                      <a:pt x="5396" y="453822"/>
                    </a:moveTo>
                    <a:lnTo>
                      <a:pt x="5115" y="453856"/>
                    </a:lnTo>
                    <a:lnTo>
                      <a:pt x="4841" y="453957"/>
                    </a:lnTo>
                    <a:lnTo>
                      <a:pt x="4568" y="454092"/>
                    </a:lnTo>
                    <a:lnTo>
                      <a:pt x="4302" y="454293"/>
                    </a:lnTo>
                    <a:lnTo>
                      <a:pt x="4036" y="454562"/>
                    </a:lnTo>
                    <a:lnTo>
                      <a:pt x="3777" y="454865"/>
                    </a:lnTo>
                    <a:lnTo>
                      <a:pt x="3526" y="455235"/>
                    </a:lnTo>
                    <a:lnTo>
                      <a:pt x="3282" y="455639"/>
                    </a:lnTo>
                    <a:lnTo>
                      <a:pt x="3038" y="456110"/>
                    </a:lnTo>
                    <a:lnTo>
                      <a:pt x="2809" y="456615"/>
                    </a:lnTo>
                    <a:lnTo>
                      <a:pt x="2580" y="457153"/>
                    </a:lnTo>
                    <a:lnTo>
                      <a:pt x="2358" y="457758"/>
                    </a:lnTo>
                    <a:lnTo>
                      <a:pt x="2151" y="458398"/>
                    </a:lnTo>
                    <a:lnTo>
                      <a:pt x="1944" y="459070"/>
                    </a:lnTo>
                    <a:lnTo>
                      <a:pt x="1752" y="459811"/>
                    </a:lnTo>
                    <a:lnTo>
                      <a:pt x="1567" y="460551"/>
                    </a:lnTo>
                    <a:lnTo>
                      <a:pt x="1390" y="461358"/>
                    </a:lnTo>
                    <a:lnTo>
                      <a:pt x="1220" y="462199"/>
                    </a:lnTo>
                    <a:lnTo>
                      <a:pt x="1057" y="463074"/>
                    </a:lnTo>
                    <a:lnTo>
                      <a:pt x="910" y="463982"/>
                    </a:lnTo>
                    <a:lnTo>
                      <a:pt x="769" y="464924"/>
                    </a:lnTo>
                    <a:lnTo>
                      <a:pt x="644" y="465900"/>
                    </a:lnTo>
                    <a:lnTo>
                      <a:pt x="525" y="466875"/>
                    </a:lnTo>
                    <a:lnTo>
                      <a:pt x="422" y="467918"/>
                    </a:lnTo>
                    <a:lnTo>
                      <a:pt x="326" y="468961"/>
                    </a:lnTo>
                    <a:lnTo>
                      <a:pt x="237" y="470038"/>
                    </a:lnTo>
                    <a:lnTo>
                      <a:pt x="171" y="471148"/>
                    </a:lnTo>
                    <a:lnTo>
                      <a:pt x="111" y="472258"/>
                    </a:lnTo>
                    <a:lnTo>
                      <a:pt x="60" y="473402"/>
                    </a:lnTo>
                    <a:lnTo>
                      <a:pt x="30" y="474579"/>
                    </a:lnTo>
                    <a:lnTo>
                      <a:pt x="8" y="475757"/>
                    </a:lnTo>
                    <a:lnTo>
                      <a:pt x="1" y="476934"/>
                    </a:lnTo>
                    <a:lnTo>
                      <a:pt x="8" y="478179"/>
                    </a:lnTo>
                    <a:lnTo>
                      <a:pt x="30" y="479356"/>
                    </a:lnTo>
                    <a:lnTo>
                      <a:pt x="60" y="480534"/>
                    </a:lnTo>
                    <a:lnTo>
                      <a:pt x="111" y="481711"/>
                    </a:lnTo>
                    <a:lnTo>
                      <a:pt x="171" y="482855"/>
                    </a:lnTo>
                    <a:lnTo>
                      <a:pt x="237" y="483965"/>
                    </a:lnTo>
                    <a:lnTo>
                      <a:pt x="326" y="485075"/>
                    </a:lnTo>
                    <a:lnTo>
                      <a:pt x="422" y="486152"/>
                    </a:lnTo>
                    <a:lnTo>
                      <a:pt x="525" y="487195"/>
                    </a:lnTo>
                    <a:lnTo>
                      <a:pt x="644" y="488204"/>
                    </a:lnTo>
                    <a:lnTo>
                      <a:pt x="769" y="489179"/>
                    </a:lnTo>
                    <a:lnTo>
                      <a:pt x="910" y="490155"/>
                    </a:lnTo>
                    <a:lnTo>
                      <a:pt x="1057" y="491063"/>
                    </a:lnTo>
                    <a:lnTo>
                      <a:pt x="1220" y="491972"/>
                    </a:lnTo>
                    <a:lnTo>
                      <a:pt x="1390" y="492813"/>
                    </a:lnTo>
                    <a:lnTo>
                      <a:pt x="1567" y="493620"/>
                    </a:lnTo>
                    <a:lnTo>
                      <a:pt x="1752" y="494394"/>
                    </a:lnTo>
                    <a:lnTo>
                      <a:pt x="1944" y="495134"/>
                    </a:lnTo>
                    <a:lnTo>
                      <a:pt x="2151" y="495840"/>
                    </a:lnTo>
                    <a:lnTo>
                      <a:pt x="2358" y="496513"/>
                    </a:lnTo>
                    <a:lnTo>
                      <a:pt x="2580" y="497119"/>
                    </a:lnTo>
                    <a:lnTo>
                      <a:pt x="2809" y="497691"/>
                    </a:lnTo>
                    <a:lnTo>
                      <a:pt x="3038" y="498195"/>
                    </a:lnTo>
                    <a:lnTo>
                      <a:pt x="3282" y="498666"/>
                    </a:lnTo>
                    <a:lnTo>
                      <a:pt x="3526" y="499104"/>
                    </a:lnTo>
                    <a:lnTo>
                      <a:pt x="3777" y="499474"/>
                    </a:lnTo>
                    <a:lnTo>
                      <a:pt x="4036" y="499777"/>
                    </a:lnTo>
                    <a:lnTo>
                      <a:pt x="4302" y="500046"/>
                    </a:lnTo>
                    <a:lnTo>
                      <a:pt x="4568" y="500248"/>
                    </a:lnTo>
                    <a:lnTo>
                      <a:pt x="4841" y="500382"/>
                    </a:lnTo>
                    <a:lnTo>
                      <a:pt x="5115" y="500483"/>
                    </a:lnTo>
                    <a:lnTo>
                      <a:pt x="5396" y="500517"/>
                    </a:lnTo>
                    <a:lnTo>
                      <a:pt x="5676" y="500483"/>
                    </a:lnTo>
                    <a:lnTo>
                      <a:pt x="5950" y="500382"/>
                    </a:lnTo>
                    <a:lnTo>
                      <a:pt x="6216" y="500248"/>
                    </a:lnTo>
                    <a:lnTo>
                      <a:pt x="6482" y="500046"/>
                    </a:lnTo>
                    <a:lnTo>
                      <a:pt x="6741" y="499777"/>
                    </a:lnTo>
                    <a:lnTo>
                      <a:pt x="6999" y="499474"/>
                    </a:lnTo>
                    <a:lnTo>
                      <a:pt x="7251" y="499104"/>
                    </a:lnTo>
                    <a:lnTo>
                      <a:pt x="7494" y="498666"/>
                    </a:lnTo>
                    <a:lnTo>
                      <a:pt x="7731" y="498195"/>
                    </a:lnTo>
                    <a:lnTo>
                      <a:pt x="7967" y="497691"/>
                    </a:lnTo>
                    <a:lnTo>
                      <a:pt x="8189" y="497119"/>
                    </a:lnTo>
                    <a:lnTo>
                      <a:pt x="8411" y="496513"/>
                    </a:lnTo>
                    <a:lnTo>
                      <a:pt x="8625" y="495840"/>
                    </a:lnTo>
                    <a:lnTo>
                      <a:pt x="8825" y="495134"/>
                    </a:lnTo>
                    <a:lnTo>
                      <a:pt x="9024" y="494394"/>
                    </a:lnTo>
                    <a:lnTo>
                      <a:pt x="9209" y="493620"/>
                    </a:lnTo>
                    <a:lnTo>
                      <a:pt x="9386" y="492813"/>
                    </a:lnTo>
                    <a:lnTo>
                      <a:pt x="9556" y="491972"/>
                    </a:lnTo>
                    <a:lnTo>
                      <a:pt x="9719" y="491063"/>
                    </a:lnTo>
                    <a:lnTo>
                      <a:pt x="9874" y="490155"/>
                    </a:lnTo>
                    <a:lnTo>
                      <a:pt x="10015" y="489179"/>
                    </a:lnTo>
                    <a:lnTo>
                      <a:pt x="10140" y="488204"/>
                    </a:lnTo>
                    <a:lnTo>
                      <a:pt x="10258" y="487195"/>
                    </a:lnTo>
                    <a:lnTo>
                      <a:pt x="10369" y="486152"/>
                    </a:lnTo>
                    <a:lnTo>
                      <a:pt x="10465" y="485075"/>
                    </a:lnTo>
                    <a:lnTo>
                      <a:pt x="10554" y="483965"/>
                    </a:lnTo>
                    <a:lnTo>
                      <a:pt x="10628" y="482855"/>
                    </a:lnTo>
                    <a:lnTo>
                      <a:pt x="10687" y="481711"/>
                    </a:lnTo>
                    <a:lnTo>
                      <a:pt x="10731" y="480534"/>
                    </a:lnTo>
                    <a:lnTo>
                      <a:pt x="10768" y="479356"/>
                    </a:lnTo>
                    <a:lnTo>
                      <a:pt x="10791" y="478179"/>
                    </a:lnTo>
                    <a:lnTo>
                      <a:pt x="10798" y="476934"/>
                    </a:lnTo>
                    <a:lnTo>
                      <a:pt x="10791" y="475757"/>
                    </a:lnTo>
                    <a:lnTo>
                      <a:pt x="10768" y="474579"/>
                    </a:lnTo>
                    <a:lnTo>
                      <a:pt x="10731" y="473402"/>
                    </a:lnTo>
                    <a:lnTo>
                      <a:pt x="10687" y="472258"/>
                    </a:lnTo>
                    <a:lnTo>
                      <a:pt x="10628" y="471148"/>
                    </a:lnTo>
                    <a:lnTo>
                      <a:pt x="10554" y="470038"/>
                    </a:lnTo>
                    <a:lnTo>
                      <a:pt x="10465" y="468961"/>
                    </a:lnTo>
                    <a:lnTo>
                      <a:pt x="10369" y="467918"/>
                    </a:lnTo>
                    <a:lnTo>
                      <a:pt x="10258" y="466875"/>
                    </a:lnTo>
                    <a:lnTo>
                      <a:pt x="10140" y="465900"/>
                    </a:lnTo>
                    <a:lnTo>
                      <a:pt x="10015" y="464924"/>
                    </a:lnTo>
                    <a:lnTo>
                      <a:pt x="9874" y="463982"/>
                    </a:lnTo>
                    <a:lnTo>
                      <a:pt x="9719" y="463074"/>
                    </a:lnTo>
                    <a:lnTo>
                      <a:pt x="9556" y="462199"/>
                    </a:lnTo>
                    <a:lnTo>
                      <a:pt x="9386" y="461358"/>
                    </a:lnTo>
                    <a:lnTo>
                      <a:pt x="9209" y="460551"/>
                    </a:lnTo>
                    <a:lnTo>
                      <a:pt x="9024" y="459811"/>
                    </a:lnTo>
                    <a:lnTo>
                      <a:pt x="8825" y="459070"/>
                    </a:lnTo>
                    <a:lnTo>
                      <a:pt x="8625" y="458398"/>
                    </a:lnTo>
                    <a:lnTo>
                      <a:pt x="8411" y="457758"/>
                    </a:lnTo>
                    <a:lnTo>
                      <a:pt x="8189" y="457153"/>
                    </a:lnTo>
                    <a:lnTo>
                      <a:pt x="7967" y="456615"/>
                    </a:lnTo>
                    <a:lnTo>
                      <a:pt x="7731" y="456110"/>
                    </a:lnTo>
                    <a:lnTo>
                      <a:pt x="7494" y="455639"/>
                    </a:lnTo>
                    <a:lnTo>
                      <a:pt x="7251" y="455235"/>
                    </a:lnTo>
                    <a:lnTo>
                      <a:pt x="6999" y="454865"/>
                    </a:lnTo>
                    <a:lnTo>
                      <a:pt x="6741" y="454562"/>
                    </a:lnTo>
                    <a:lnTo>
                      <a:pt x="6482" y="454293"/>
                    </a:lnTo>
                    <a:lnTo>
                      <a:pt x="6216" y="454092"/>
                    </a:lnTo>
                    <a:lnTo>
                      <a:pt x="5950" y="453957"/>
                    </a:lnTo>
                    <a:lnTo>
                      <a:pt x="5676" y="453856"/>
                    </a:lnTo>
                    <a:lnTo>
                      <a:pt x="5396" y="453822"/>
                    </a:lnTo>
                    <a:close/>
                    <a:moveTo>
                      <a:pt x="5115" y="567059"/>
                    </a:moveTo>
                    <a:lnTo>
                      <a:pt x="4841" y="567160"/>
                    </a:lnTo>
                    <a:lnTo>
                      <a:pt x="4568" y="567328"/>
                    </a:lnTo>
                    <a:lnTo>
                      <a:pt x="4302" y="567530"/>
                    </a:lnTo>
                    <a:lnTo>
                      <a:pt x="4036" y="567766"/>
                    </a:lnTo>
                    <a:lnTo>
                      <a:pt x="3777" y="568102"/>
                    </a:lnTo>
                    <a:lnTo>
                      <a:pt x="3526" y="568472"/>
                    </a:lnTo>
                    <a:lnTo>
                      <a:pt x="3282" y="568876"/>
                    </a:lnTo>
                    <a:lnTo>
                      <a:pt x="3038" y="569347"/>
                    </a:lnTo>
                    <a:lnTo>
                      <a:pt x="2809" y="569885"/>
                    </a:lnTo>
                    <a:lnTo>
                      <a:pt x="2580" y="570423"/>
                    </a:lnTo>
                    <a:lnTo>
                      <a:pt x="2358" y="571029"/>
                    </a:lnTo>
                    <a:lnTo>
                      <a:pt x="2151" y="571702"/>
                    </a:lnTo>
                    <a:lnTo>
                      <a:pt x="1944" y="572408"/>
                    </a:lnTo>
                    <a:lnTo>
                      <a:pt x="1752" y="573115"/>
                    </a:lnTo>
                    <a:lnTo>
                      <a:pt x="1567" y="573889"/>
                    </a:lnTo>
                    <a:lnTo>
                      <a:pt x="1390" y="574730"/>
                    </a:lnTo>
                    <a:lnTo>
                      <a:pt x="1220" y="575571"/>
                    </a:lnTo>
                    <a:lnTo>
                      <a:pt x="1057" y="576445"/>
                    </a:lnTo>
                    <a:lnTo>
                      <a:pt x="910" y="577354"/>
                    </a:lnTo>
                    <a:lnTo>
                      <a:pt x="769" y="578296"/>
                    </a:lnTo>
                    <a:lnTo>
                      <a:pt x="644" y="579271"/>
                    </a:lnTo>
                    <a:lnTo>
                      <a:pt x="525" y="580280"/>
                    </a:lnTo>
                    <a:lnTo>
                      <a:pt x="422" y="581323"/>
                    </a:lnTo>
                    <a:lnTo>
                      <a:pt x="326" y="582400"/>
                    </a:lnTo>
                    <a:lnTo>
                      <a:pt x="237" y="583476"/>
                    </a:lnTo>
                    <a:lnTo>
                      <a:pt x="171" y="584586"/>
                    </a:lnTo>
                    <a:lnTo>
                      <a:pt x="111" y="585697"/>
                    </a:lnTo>
                    <a:lnTo>
                      <a:pt x="60" y="586840"/>
                    </a:lnTo>
                    <a:lnTo>
                      <a:pt x="30" y="588018"/>
                    </a:lnTo>
                    <a:lnTo>
                      <a:pt x="8" y="589195"/>
                    </a:lnTo>
                    <a:lnTo>
                      <a:pt x="1" y="590373"/>
                    </a:lnTo>
                    <a:lnTo>
                      <a:pt x="8" y="591618"/>
                    </a:lnTo>
                    <a:lnTo>
                      <a:pt x="30" y="592795"/>
                    </a:lnTo>
                    <a:lnTo>
                      <a:pt x="60" y="593972"/>
                    </a:lnTo>
                    <a:lnTo>
                      <a:pt x="111" y="595150"/>
                    </a:lnTo>
                    <a:lnTo>
                      <a:pt x="171" y="596294"/>
                    </a:lnTo>
                    <a:lnTo>
                      <a:pt x="237" y="597404"/>
                    </a:lnTo>
                    <a:lnTo>
                      <a:pt x="326" y="598480"/>
                    </a:lnTo>
                    <a:lnTo>
                      <a:pt x="422" y="599557"/>
                    </a:lnTo>
                    <a:lnTo>
                      <a:pt x="525" y="600600"/>
                    </a:lnTo>
                    <a:lnTo>
                      <a:pt x="644" y="601609"/>
                    </a:lnTo>
                    <a:lnTo>
                      <a:pt x="769" y="602585"/>
                    </a:lnTo>
                    <a:lnTo>
                      <a:pt x="910" y="603527"/>
                    </a:lnTo>
                    <a:lnTo>
                      <a:pt x="1057" y="604435"/>
                    </a:lnTo>
                    <a:lnTo>
                      <a:pt x="1220" y="605310"/>
                    </a:lnTo>
                    <a:lnTo>
                      <a:pt x="1390" y="606151"/>
                    </a:lnTo>
                    <a:lnTo>
                      <a:pt x="1567" y="606958"/>
                    </a:lnTo>
                    <a:lnTo>
                      <a:pt x="1752" y="607732"/>
                    </a:lnTo>
                    <a:lnTo>
                      <a:pt x="1944" y="608472"/>
                    </a:lnTo>
                    <a:lnTo>
                      <a:pt x="2151" y="609145"/>
                    </a:lnTo>
                    <a:lnTo>
                      <a:pt x="2358" y="609784"/>
                    </a:lnTo>
                    <a:lnTo>
                      <a:pt x="2580" y="610389"/>
                    </a:lnTo>
                    <a:lnTo>
                      <a:pt x="2809" y="610961"/>
                    </a:lnTo>
                    <a:lnTo>
                      <a:pt x="3038" y="611466"/>
                    </a:lnTo>
                    <a:lnTo>
                      <a:pt x="3282" y="611937"/>
                    </a:lnTo>
                    <a:lnTo>
                      <a:pt x="3526" y="612341"/>
                    </a:lnTo>
                    <a:lnTo>
                      <a:pt x="3777" y="612711"/>
                    </a:lnTo>
                    <a:lnTo>
                      <a:pt x="4036" y="613013"/>
                    </a:lnTo>
                    <a:lnTo>
                      <a:pt x="4302" y="613249"/>
                    </a:lnTo>
                    <a:lnTo>
                      <a:pt x="4568" y="613451"/>
                    </a:lnTo>
                    <a:lnTo>
                      <a:pt x="4841" y="613619"/>
                    </a:lnTo>
                    <a:lnTo>
                      <a:pt x="5115" y="613686"/>
                    </a:lnTo>
                    <a:lnTo>
                      <a:pt x="5396" y="613720"/>
                    </a:lnTo>
                    <a:lnTo>
                      <a:pt x="5676" y="613686"/>
                    </a:lnTo>
                    <a:lnTo>
                      <a:pt x="5950" y="613619"/>
                    </a:lnTo>
                    <a:lnTo>
                      <a:pt x="6216" y="613451"/>
                    </a:lnTo>
                    <a:lnTo>
                      <a:pt x="6482" y="613249"/>
                    </a:lnTo>
                    <a:lnTo>
                      <a:pt x="6741" y="613013"/>
                    </a:lnTo>
                    <a:lnTo>
                      <a:pt x="6999" y="612711"/>
                    </a:lnTo>
                    <a:lnTo>
                      <a:pt x="7251" y="612341"/>
                    </a:lnTo>
                    <a:lnTo>
                      <a:pt x="7494" y="611937"/>
                    </a:lnTo>
                    <a:lnTo>
                      <a:pt x="7731" y="611466"/>
                    </a:lnTo>
                    <a:lnTo>
                      <a:pt x="7967" y="610961"/>
                    </a:lnTo>
                    <a:lnTo>
                      <a:pt x="8189" y="610389"/>
                    </a:lnTo>
                    <a:lnTo>
                      <a:pt x="8411" y="609784"/>
                    </a:lnTo>
                    <a:lnTo>
                      <a:pt x="8625" y="609145"/>
                    </a:lnTo>
                    <a:lnTo>
                      <a:pt x="8825" y="608472"/>
                    </a:lnTo>
                    <a:lnTo>
                      <a:pt x="9024" y="607732"/>
                    </a:lnTo>
                    <a:lnTo>
                      <a:pt x="9209" y="606958"/>
                    </a:lnTo>
                    <a:lnTo>
                      <a:pt x="9386" y="606151"/>
                    </a:lnTo>
                    <a:lnTo>
                      <a:pt x="9556" y="605310"/>
                    </a:lnTo>
                    <a:lnTo>
                      <a:pt x="9719" y="604435"/>
                    </a:lnTo>
                    <a:lnTo>
                      <a:pt x="9874" y="603527"/>
                    </a:lnTo>
                    <a:lnTo>
                      <a:pt x="10015" y="602585"/>
                    </a:lnTo>
                    <a:lnTo>
                      <a:pt x="10140" y="601609"/>
                    </a:lnTo>
                    <a:lnTo>
                      <a:pt x="10258" y="600600"/>
                    </a:lnTo>
                    <a:lnTo>
                      <a:pt x="10369" y="599557"/>
                    </a:lnTo>
                    <a:lnTo>
                      <a:pt x="10465" y="598480"/>
                    </a:lnTo>
                    <a:lnTo>
                      <a:pt x="10554" y="597404"/>
                    </a:lnTo>
                    <a:lnTo>
                      <a:pt x="10628" y="596294"/>
                    </a:lnTo>
                    <a:lnTo>
                      <a:pt x="10687" y="595150"/>
                    </a:lnTo>
                    <a:lnTo>
                      <a:pt x="10731" y="593972"/>
                    </a:lnTo>
                    <a:lnTo>
                      <a:pt x="10768" y="592795"/>
                    </a:lnTo>
                    <a:lnTo>
                      <a:pt x="10791" y="591618"/>
                    </a:lnTo>
                    <a:lnTo>
                      <a:pt x="10798" y="590373"/>
                    </a:lnTo>
                    <a:lnTo>
                      <a:pt x="10791" y="589195"/>
                    </a:lnTo>
                    <a:lnTo>
                      <a:pt x="10768" y="588018"/>
                    </a:lnTo>
                    <a:lnTo>
                      <a:pt x="10731" y="586840"/>
                    </a:lnTo>
                    <a:lnTo>
                      <a:pt x="10687" y="585697"/>
                    </a:lnTo>
                    <a:lnTo>
                      <a:pt x="10628" y="584586"/>
                    </a:lnTo>
                    <a:lnTo>
                      <a:pt x="10554" y="583476"/>
                    </a:lnTo>
                    <a:lnTo>
                      <a:pt x="10465" y="582400"/>
                    </a:lnTo>
                    <a:lnTo>
                      <a:pt x="10369" y="581323"/>
                    </a:lnTo>
                    <a:lnTo>
                      <a:pt x="10258" y="580280"/>
                    </a:lnTo>
                    <a:lnTo>
                      <a:pt x="10140" y="579271"/>
                    </a:lnTo>
                    <a:lnTo>
                      <a:pt x="10015" y="578296"/>
                    </a:lnTo>
                    <a:lnTo>
                      <a:pt x="9874" y="577354"/>
                    </a:lnTo>
                    <a:lnTo>
                      <a:pt x="9719" y="576445"/>
                    </a:lnTo>
                    <a:lnTo>
                      <a:pt x="9556" y="575571"/>
                    </a:lnTo>
                    <a:lnTo>
                      <a:pt x="9386" y="574730"/>
                    </a:lnTo>
                    <a:lnTo>
                      <a:pt x="9209" y="573889"/>
                    </a:lnTo>
                    <a:lnTo>
                      <a:pt x="9024" y="573115"/>
                    </a:lnTo>
                    <a:lnTo>
                      <a:pt x="8825" y="572408"/>
                    </a:lnTo>
                    <a:lnTo>
                      <a:pt x="8625" y="571702"/>
                    </a:lnTo>
                    <a:lnTo>
                      <a:pt x="8411" y="571029"/>
                    </a:lnTo>
                    <a:lnTo>
                      <a:pt x="8189" y="570423"/>
                    </a:lnTo>
                    <a:lnTo>
                      <a:pt x="7967" y="569885"/>
                    </a:lnTo>
                    <a:lnTo>
                      <a:pt x="7731" y="569347"/>
                    </a:lnTo>
                    <a:lnTo>
                      <a:pt x="7494" y="568876"/>
                    </a:lnTo>
                    <a:lnTo>
                      <a:pt x="7251" y="568472"/>
                    </a:lnTo>
                    <a:lnTo>
                      <a:pt x="6999" y="568102"/>
                    </a:lnTo>
                    <a:lnTo>
                      <a:pt x="6741"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 name="Google Shape;57;p4"/>
            <p:cNvSpPr/>
            <p:nvPr/>
          </p:nvSpPr>
          <p:spPr>
            <a:xfrm>
              <a:off x="0" y="4865525"/>
              <a:ext cx="1446300" cy="133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4"/>
            <p:cNvSpPr/>
            <p:nvPr/>
          </p:nvSpPr>
          <p:spPr>
            <a:xfrm>
              <a:off x="391175" y="204450"/>
              <a:ext cx="54900" cy="14949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9" name="Google Shape;59;p4"/>
            <p:cNvCxnSpPr/>
            <p:nvPr/>
          </p:nvCxnSpPr>
          <p:spPr>
            <a:xfrm>
              <a:off x="5702700" y="4785525"/>
              <a:ext cx="3449400" cy="0"/>
            </a:xfrm>
            <a:prstGeom prst="straightConnector1">
              <a:avLst/>
            </a:prstGeom>
            <a:noFill/>
            <a:ln w="9525" cap="flat" cmpd="sng">
              <a:solidFill>
                <a:schemeClr val="dk1"/>
              </a:solidFill>
              <a:prstDash val="solid"/>
              <a:round/>
              <a:headEnd type="none" w="med" len="med"/>
              <a:tailEnd type="none" w="med" len="med"/>
            </a:ln>
          </p:spPr>
        </p:cxnSp>
      </p:grpSp>
      <p:sp>
        <p:nvSpPr>
          <p:cNvPr id="60" name="Google Shape;60;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
        <p:nvSpPr>
          <p:cNvPr id="61" name="Google Shape;61;p4"/>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SzPts val="1200"/>
              <a:buFont typeface="Comfortaa"/>
              <a:buAutoNum type="arabicPeriod"/>
              <a:defRPr sz="1200">
                <a:solidFill>
                  <a:srgbClr val="434343"/>
                </a:solidFill>
              </a:defRPr>
            </a:lvl1pPr>
            <a:lvl2pPr marL="914400" lvl="1" indent="-304800" rtl="0">
              <a:lnSpc>
                <a:spcPct val="115000"/>
              </a:lnSpc>
              <a:spcBef>
                <a:spcPts val="1600"/>
              </a:spcBef>
              <a:spcAft>
                <a:spcPts val="0"/>
              </a:spcAft>
              <a:buClr>
                <a:srgbClr val="024427"/>
              </a:buClr>
              <a:buSzPts val="1200"/>
              <a:buFont typeface="Roboto Condensed Light"/>
              <a:buAutoNum type="alphaLcPeriod"/>
              <a:defRPr>
                <a:solidFill>
                  <a:srgbClr val="434343"/>
                </a:solidFill>
              </a:defRPr>
            </a:lvl2pPr>
            <a:lvl3pPr marL="1371600" lvl="2" indent="-304800" rtl="0">
              <a:lnSpc>
                <a:spcPct val="115000"/>
              </a:lnSpc>
              <a:spcBef>
                <a:spcPts val="1600"/>
              </a:spcBef>
              <a:spcAft>
                <a:spcPts val="0"/>
              </a:spcAft>
              <a:buClr>
                <a:srgbClr val="024427"/>
              </a:buClr>
              <a:buSzPts val="1200"/>
              <a:buFont typeface="Roboto Condensed Light"/>
              <a:buAutoNum type="romanLcPeriod"/>
              <a:defRPr>
                <a:solidFill>
                  <a:srgbClr val="434343"/>
                </a:solidFill>
              </a:defRPr>
            </a:lvl3pPr>
            <a:lvl4pPr marL="1828800" lvl="3" indent="-304800" rtl="0">
              <a:lnSpc>
                <a:spcPct val="115000"/>
              </a:lnSpc>
              <a:spcBef>
                <a:spcPts val="1600"/>
              </a:spcBef>
              <a:spcAft>
                <a:spcPts val="0"/>
              </a:spcAft>
              <a:buClr>
                <a:srgbClr val="024427"/>
              </a:buClr>
              <a:buSzPts val="1200"/>
              <a:buFont typeface="Roboto Condensed Light"/>
              <a:buAutoNum type="arabicPeriod"/>
              <a:defRPr>
                <a:solidFill>
                  <a:srgbClr val="434343"/>
                </a:solidFill>
              </a:defRPr>
            </a:lvl4pPr>
            <a:lvl5pPr marL="2286000" lvl="4" indent="-304800" rtl="0">
              <a:lnSpc>
                <a:spcPct val="115000"/>
              </a:lnSpc>
              <a:spcBef>
                <a:spcPts val="1600"/>
              </a:spcBef>
              <a:spcAft>
                <a:spcPts val="0"/>
              </a:spcAft>
              <a:buClr>
                <a:srgbClr val="024427"/>
              </a:buClr>
              <a:buSzPts val="1200"/>
              <a:buFont typeface="Roboto Condensed Light"/>
              <a:buAutoNum type="alphaLcPeriod"/>
              <a:defRPr>
                <a:solidFill>
                  <a:srgbClr val="434343"/>
                </a:solidFill>
              </a:defRPr>
            </a:lvl5pPr>
            <a:lvl6pPr marL="2743200" lvl="5" indent="-304800" rtl="0">
              <a:lnSpc>
                <a:spcPct val="115000"/>
              </a:lnSpc>
              <a:spcBef>
                <a:spcPts val="1600"/>
              </a:spcBef>
              <a:spcAft>
                <a:spcPts val="0"/>
              </a:spcAft>
              <a:buClr>
                <a:srgbClr val="024427"/>
              </a:buClr>
              <a:buSzPts val="1200"/>
              <a:buFont typeface="Roboto Condensed Light"/>
              <a:buAutoNum type="romanLcPeriod"/>
              <a:defRPr>
                <a:solidFill>
                  <a:srgbClr val="434343"/>
                </a:solidFill>
              </a:defRPr>
            </a:lvl6pPr>
            <a:lvl7pPr marL="3200400" lvl="6" indent="-304800" rtl="0">
              <a:lnSpc>
                <a:spcPct val="115000"/>
              </a:lnSpc>
              <a:spcBef>
                <a:spcPts val="1600"/>
              </a:spcBef>
              <a:spcAft>
                <a:spcPts val="0"/>
              </a:spcAft>
              <a:buClr>
                <a:srgbClr val="024427"/>
              </a:buClr>
              <a:buSzPts val="1200"/>
              <a:buFont typeface="Roboto Condensed Light"/>
              <a:buAutoNum type="arabicPeriod"/>
              <a:defRPr>
                <a:solidFill>
                  <a:srgbClr val="434343"/>
                </a:solidFill>
              </a:defRPr>
            </a:lvl7pPr>
            <a:lvl8pPr marL="3657600" lvl="7" indent="-304800" rtl="0">
              <a:lnSpc>
                <a:spcPct val="115000"/>
              </a:lnSpc>
              <a:spcBef>
                <a:spcPts val="1600"/>
              </a:spcBef>
              <a:spcAft>
                <a:spcPts val="0"/>
              </a:spcAft>
              <a:buClr>
                <a:srgbClr val="024427"/>
              </a:buClr>
              <a:buSzPts val="1200"/>
              <a:buFont typeface="Roboto Condensed Light"/>
              <a:buAutoNum type="alphaLcPeriod"/>
              <a:defRPr>
                <a:solidFill>
                  <a:srgbClr val="434343"/>
                </a:solidFill>
              </a:defRPr>
            </a:lvl8pPr>
            <a:lvl9pPr marL="4114800" lvl="8" indent="-304800" rtl="0">
              <a:lnSpc>
                <a:spcPct val="115000"/>
              </a:lnSpc>
              <a:spcBef>
                <a:spcPts val="1600"/>
              </a:spcBef>
              <a:spcAft>
                <a:spcPts val="1600"/>
              </a:spcAft>
              <a:buClr>
                <a:srgbClr val="024427"/>
              </a:buClr>
              <a:buSzPts val="1200"/>
              <a:buFont typeface="Roboto Condensed Light"/>
              <a:buAutoNum type="romanLcPeriod"/>
              <a:defRPr>
                <a:solidFill>
                  <a:srgbClr val="434343"/>
                </a:solidFill>
              </a:defRPr>
            </a:lvl9pPr>
          </a:lstStyle>
          <a:p>
            <a:pPr lvl="0"/>
            <a:r>
              <a:rPr lang="en-US"/>
              <a:t>Click to edit Master text styles</a:t>
            </a:r>
          </a:p>
        </p:txBody>
      </p:sp>
    </p:spTree>
    <p:extLst>
      <p:ext uri="{BB962C8B-B14F-4D97-AF65-F5344CB8AC3E}">
        <p14:creationId xmlns:p14="http://schemas.microsoft.com/office/powerpoint/2010/main" val="3082613088"/>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487"/>
        <p:cNvGrpSpPr/>
        <p:nvPr/>
      </p:nvGrpSpPr>
      <p:grpSpPr>
        <a:xfrm>
          <a:off x="0" y="0"/>
          <a:ext cx="0" cy="0"/>
          <a:chOff x="0" y="0"/>
          <a:chExt cx="0" cy="0"/>
        </a:xfrm>
      </p:grpSpPr>
      <p:sp>
        <p:nvSpPr>
          <p:cNvPr id="488" name="Google Shape;488;p33"/>
          <p:cNvSpPr/>
          <p:nvPr/>
        </p:nvSpPr>
        <p:spPr>
          <a:xfrm>
            <a:off x="400050" y="0"/>
            <a:ext cx="855600" cy="26346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3"/>
          <p:cNvSpPr/>
          <p:nvPr/>
        </p:nvSpPr>
        <p:spPr>
          <a:xfrm>
            <a:off x="918075" y="495150"/>
            <a:ext cx="2264100" cy="89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0" name="Google Shape;490;p33"/>
          <p:cNvGrpSpPr/>
          <p:nvPr/>
        </p:nvGrpSpPr>
        <p:grpSpPr>
          <a:xfrm>
            <a:off x="1048967" y="2086816"/>
            <a:ext cx="326771" cy="405055"/>
            <a:chOff x="1948492" y="931941"/>
            <a:chExt cx="326771" cy="405055"/>
          </a:xfrm>
        </p:grpSpPr>
        <p:sp>
          <p:nvSpPr>
            <p:cNvPr id="491" name="Google Shape;491;p33"/>
            <p:cNvSpPr/>
            <p:nvPr/>
          </p:nvSpPr>
          <p:spPr>
            <a:xfrm>
              <a:off x="1948492" y="931941"/>
              <a:ext cx="30374" cy="405055"/>
            </a:xfrm>
            <a:custGeom>
              <a:avLst/>
              <a:gdLst/>
              <a:ahLst/>
              <a:cxnLst/>
              <a:rect l="l" t="t" r="r" b="b"/>
              <a:pathLst>
                <a:path w="10790" h="613720" extrusionOk="0">
                  <a:moveTo>
                    <a:pt x="5395" y="0"/>
                  </a:moveTo>
                  <a:lnTo>
                    <a:pt x="5114" y="34"/>
                  </a:lnTo>
                  <a:lnTo>
                    <a:pt x="4833" y="135"/>
                  </a:lnTo>
                  <a:lnTo>
                    <a:pt x="4560" y="269"/>
                  </a:lnTo>
                  <a:lnTo>
                    <a:pt x="4294" y="471"/>
                  </a:lnTo>
                  <a:lnTo>
                    <a:pt x="4028" y="740"/>
                  </a:lnTo>
                  <a:lnTo>
                    <a:pt x="3769" y="1043"/>
                  </a:lnTo>
                  <a:lnTo>
                    <a:pt x="3518" y="1413"/>
                  </a:lnTo>
                  <a:lnTo>
                    <a:pt x="3274" y="1850"/>
                  </a:lnTo>
                  <a:lnTo>
                    <a:pt x="3037" y="2321"/>
                  </a:lnTo>
                  <a:lnTo>
                    <a:pt x="2801" y="2826"/>
                  </a:lnTo>
                  <a:lnTo>
                    <a:pt x="2572" y="3398"/>
                  </a:lnTo>
                  <a:lnTo>
                    <a:pt x="2358" y="4003"/>
                  </a:lnTo>
                  <a:lnTo>
                    <a:pt x="2143" y="4643"/>
                  </a:lnTo>
                  <a:lnTo>
                    <a:pt x="1944" y="5349"/>
                  </a:lnTo>
                  <a:lnTo>
                    <a:pt x="1744" y="6089"/>
                  </a:lnTo>
                  <a:lnTo>
                    <a:pt x="1559" y="6863"/>
                  </a:lnTo>
                  <a:lnTo>
                    <a:pt x="1382" y="7670"/>
                  </a:lnTo>
                  <a:lnTo>
                    <a:pt x="1212" y="8511"/>
                  </a:lnTo>
                  <a:lnTo>
                    <a:pt x="1057" y="9420"/>
                  </a:lnTo>
                  <a:lnTo>
                    <a:pt x="909" y="10328"/>
                  </a:lnTo>
                  <a:lnTo>
                    <a:pt x="769" y="11270"/>
                  </a:lnTo>
                  <a:lnTo>
                    <a:pt x="636" y="12245"/>
                  </a:lnTo>
                  <a:lnTo>
                    <a:pt x="525" y="13255"/>
                  </a:lnTo>
                  <a:lnTo>
                    <a:pt x="414" y="14298"/>
                  </a:lnTo>
                  <a:lnTo>
                    <a:pt x="318" y="15340"/>
                  </a:lnTo>
                  <a:lnTo>
                    <a:pt x="237" y="16417"/>
                  </a:lnTo>
                  <a:lnTo>
                    <a:pt x="163" y="17527"/>
                  </a:lnTo>
                  <a:lnTo>
                    <a:pt x="103" y="18671"/>
                  </a:lnTo>
                  <a:lnTo>
                    <a:pt x="59" y="19815"/>
                  </a:lnTo>
                  <a:lnTo>
                    <a:pt x="22" y="20959"/>
                  </a:lnTo>
                  <a:lnTo>
                    <a:pt x="0" y="22136"/>
                  </a:lnTo>
                  <a:lnTo>
                    <a:pt x="0" y="23347"/>
                  </a:lnTo>
                  <a:lnTo>
                    <a:pt x="0" y="24558"/>
                  </a:lnTo>
                  <a:lnTo>
                    <a:pt x="22" y="25736"/>
                  </a:lnTo>
                  <a:lnTo>
                    <a:pt x="59" y="26879"/>
                  </a:lnTo>
                  <a:lnTo>
                    <a:pt x="103" y="28023"/>
                  </a:lnTo>
                  <a:lnTo>
                    <a:pt x="163" y="29167"/>
                  </a:lnTo>
                  <a:lnTo>
                    <a:pt x="237" y="30277"/>
                  </a:lnTo>
                  <a:lnTo>
                    <a:pt x="318" y="31354"/>
                  </a:lnTo>
                  <a:lnTo>
                    <a:pt x="414" y="32397"/>
                  </a:lnTo>
                  <a:lnTo>
                    <a:pt x="525" y="33440"/>
                  </a:lnTo>
                  <a:lnTo>
                    <a:pt x="636" y="34449"/>
                  </a:lnTo>
                  <a:lnTo>
                    <a:pt x="769" y="35424"/>
                  </a:lnTo>
                  <a:lnTo>
                    <a:pt x="909" y="36366"/>
                  </a:lnTo>
                  <a:lnTo>
                    <a:pt x="1057" y="37275"/>
                  </a:lnTo>
                  <a:lnTo>
                    <a:pt x="1212" y="38183"/>
                  </a:lnTo>
                  <a:lnTo>
                    <a:pt x="1382" y="39024"/>
                  </a:lnTo>
                  <a:lnTo>
                    <a:pt x="1559" y="39831"/>
                  </a:lnTo>
                  <a:lnTo>
                    <a:pt x="1744" y="40605"/>
                  </a:lnTo>
                  <a:lnTo>
                    <a:pt x="1944" y="41345"/>
                  </a:lnTo>
                  <a:lnTo>
                    <a:pt x="2143" y="42052"/>
                  </a:lnTo>
                  <a:lnTo>
                    <a:pt x="2358" y="42691"/>
                  </a:lnTo>
                  <a:lnTo>
                    <a:pt x="2572" y="43296"/>
                  </a:lnTo>
                  <a:lnTo>
                    <a:pt x="2801" y="43868"/>
                  </a:lnTo>
                  <a:lnTo>
                    <a:pt x="3037" y="44373"/>
                  </a:lnTo>
                  <a:lnTo>
                    <a:pt x="3274" y="44844"/>
                  </a:lnTo>
                  <a:lnTo>
                    <a:pt x="3518" y="45281"/>
                  </a:lnTo>
                  <a:lnTo>
                    <a:pt x="3769" y="45651"/>
                  </a:lnTo>
                  <a:lnTo>
                    <a:pt x="4028" y="45954"/>
                  </a:lnTo>
                  <a:lnTo>
                    <a:pt x="4294" y="46223"/>
                  </a:lnTo>
                  <a:lnTo>
                    <a:pt x="4560" y="46425"/>
                  </a:lnTo>
                  <a:lnTo>
                    <a:pt x="4833" y="46560"/>
                  </a:lnTo>
                  <a:lnTo>
                    <a:pt x="5114" y="46661"/>
                  </a:lnTo>
                  <a:lnTo>
                    <a:pt x="5395" y="46694"/>
                  </a:lnTo>
                  <a:lnTo>
                    <a:pt x="5668" y="46661"/>
                  </a:lnTo>
                  <a:lnTo>
                    <a:pt x="5942" y="46560"/>
                  </a:lnTo>
                  <a:lnTo>
                    <a:pt x="6215" y="46425"/>
                  </a:lnTo>
                  <a:lnTo>
                    <a:pt x="6474" y="46223"/>
                  </a:lnTo>
                  <a:lnTo>
                    <a:pt x="6740" y="45954"/>
                  </a:lnTo>
                  <a:lnTo>
                    <a:pt x="6991" y="45651"/>
                  </a:lnTo>
                  <a:lnTo>
                    <a:pt x="7243" y="45281"/>
                  </a:lnTo>
                  <a:lnTo>
                    <a:pt x="7486" y="44844"/>
                  </a:lnTo>
                  <a:lnTo>
                    <a:pt x="7730" y="44373"/>
                  </a:lnTo>
                  <a:lnTo>
                    <a:pt x="7959" y="43868"/>
                  </a:lnTo>
                  <a:lnTo>
                    <a:pt x="8189" y="43296"/>
                  </a:lnTo>
                  <a:lnTo>
                    <a:pt x="8403" y="42691"/>
                  </a:lnTo>
                  <a:lnTo>
                    <a:pt x="8617" y="42052"/>
                  </a:lnTo>
                  <a:lnTo>
                    <a:pt x="8824" y="41345"/>
                  </a:lnTo>
                  <a:lnTo>
                    <a:pt x="9016" y="40605"/>
                  </a:lnTo>
                  <a:lnTo>
                    <a:pt x="9208" y="39831"/>
                  </a:lnTo>
                  <a:lnTo>
                    <a:pt x="9386" y="39024"/>
                  </a:lnTo>
                  <a:lnTo>
                    <a:pt x="9556" y="38183"/>
                  </a:lnTo>
                  <a:lnTo>
                    <a:pt x="9711" y="37275"/>
                  </a:lnTo>
                  <a:lnTo>
                    <a:pt x="9866" y="36366"/>
                  </a:lnTo>
                  <a:lnTo>
                    <a:pt x="10007" y="35424"/>
                  </a:lnTo>
                  <a:lnTo>
                    <a:pt x="10140" y="34449"/>
                  </a:lnTo>
                  <a:lnTo>
                    <a:pt x="10258" y="33440"/>
                  </a:lnTo>
                  <a:lnTo>
                    <a:pt x="10361" y="32397"/>
                  </a:lnTo>
                  <a:lnTo>
                    <a:pt x="10465" y="31354"/>
                  </a:lnTo>
                  <a:lnTo>
                    <a:pt x="10546" y="30277"/>
                  </a:lnTo>
                  <a:lnTo>
                    <a:pt x="10620" y="29167"/>
                  </a:lnTo>
                  <a:lnTo>
                    <a:pt x="10679" y="28023"/>
                  </a:lnTo>
                  <a:lnTo>
                    <a:pt x="10731" y="26879"/>
                  </a:lnTo>
                  <a:lnTo>
                    <a:pt x="10760" y="25736"/>
                  </a:lnTo>
                  <a:lnTo>
                    <a:pt x="10783" y="24558"/>
                  </a:lnTo>
                  <a:lnTo>
                    <a:pt x="10790" y="23347"/>
                  </a:lnTo>
                  <a:lnTo>
                    <a:pt x="10783" y="22136"/>
                  </a:lnTo>
                  <a:lnTo>
                    <a:pt x="10760" y="20959"/>
                  </a:lnTo>
                  <a:lnTo>
                    <a:pt x="10731" y="19815"/>
                  </a:lnTo>
                  <a:lnTo>
                    <a:pt x="10679" y="18671"/>
                  </a:lnTo>
                  <a:lnTo>
                    <a:pt x="10620" y="17527"/>
                  </a:lnTo>
                  <a:lnTo>
                    <a:pt x="10546" y="16417"/>
                  </a:lnTo>
                  <a:lnTo>
                    <a:pt x="10465" y="15340"/>
                  </a:lnTo>
                  <a:lnTo>
                    <a:pt x="10361" y="14298"/>
                  </a:lnTo>
                  <a:lnTo>
                    <a:pt x="10258" y="13255"/>
                  </a:lnTo>
                  <a:lnTo>
                    <a:pt x="10140" y="12245"/>
                  </a:lnTo>
                  <a:lnTo>
                    <a:pt x="10007" y="11270"/>
                  </a:lnTo>
                  <a:lnTo>
                    <a:pt x="9866" y="10328"/>
                  </a:lnTo>
                  <a:lnTo>
                    <a:pt x="9711" y="9420"/>
                  </a:lnTo>
                  <a:lnTo>
                    <a:pt x="9556" y="8511"/>
                  </a:lnTo>
                  <a:lnTo>
                    <a:pt x="9386" y="7670"/>
                  </a:lnTo>
                  <a:lnTo>
                    <a:pt x="9208" y="6863"/>
                  </a:lnTo>
                  <a:lnTo>
                    <a:pt x="9016" y="6089"/>
                  </a:lnTo>
                  <a:lnTo>
                    <a:pt x="8824" y="5349"/>
                  </a:lnTo>
                  <a:lnTo>
                    <a:pt x="8617" y="4643"/>
                  </a:lnTo>
                  <a:lnTo>
                    <a:pt x="8403" y="4003"/>
                  </a:lnTo>
                  <a:lnTo>
                    <a:pt x="8189" y="3398"/>
                  </a:lnTo>
                  <a:lnTo>
                    <a:pt x="7959" y="2826"/>
                  </a:lnTo>
                  <a:lnTo>
                    <a:pt x="7730" y="2321"/>
                  </a:lnTo>
                  <a:lnTo>
                    <a:pt x="7486" y="1850"/>
                  </a:lnTo>
                  <a:lnTo>
                    <a:pt x="7243" y="1413"/>
                  </a:lnTo>
                  <a:lnTo>
                    <a:pt x="6991" y="1043"/>
                  </a:lnTo>
                  <a:lnTo>
                    <a:pt x="6740" y="740"/>
                  </a:lnTo>
                  <a:lnTo>
                    <a:pt x="6474" y="471"/>
                  </a:lnTo>
                  <a:lnTo>
                    <a:pt x="6215" y="269"/>
                  </a:lnTo>
                  <a:lnTo>
                    <a:pt x="5942" y="135"/>
                  </a:lnTo>
                  <a:lnTo>
                    <a:pt x="5668" y="34"/>
                  </a:lnTo>
                  <a:lnTo>
                    <a:pt x="5395" y="0"/>
                  </a:lnTo>
                  <a:close/>
                  <a:moveTo>
                    <a:pt x="5395" y="113472"/>
                  </a:moveTo>
                  <a:lnTo>
                    <a:pt x="5114" y="113506"/>
                  </a:lnTo>
                  <a:lnTo>
                    <a:pt x="4833" y="113573"/>
                  </a:lnTo>
                  <a:lnTo>
                    <a:pt x="4560" y="113742"/>
                  </a:lnTo>
                  <a:lnTo>
                    <a:pt x="4294" y="113943"/>
                  </a:lnTo>
                  <a:lnTo>
                    <a:pt x="4028" y="114213"/>
                  </a:lnTo>
                  <a:lnTo>
                    <a:pt x="3769" y="114515"/>
                  </a:lnTo>
                  <a:lnTo>
                    <a:pt x="3518" y="114885"/>
                  </a:lnTo>
                  <a:lnTo>
                    <a:pt x="3274" y="115323"/>
                  </a:lnTo>
                  <a:lnTo>
                    <a:pt x="3037" y="115794"/>
                  </a:lnTo>
                  <a:lnTo>
                    <a:pt x="2801" y="116298"/>
                  </a:lnTo>
                  <a:lnTo>
                    <a:pt x="2572" y="116870"/>
                  </a:lnTo>
                  <a:lnTo>
                    <a:pt x="2358" y="117476"/>
                  </a:lnTo>
                  <a:lnTo>
                    <a:pt x="2143" y="118115"/>
                  </a:lnTo>
                  <a:lnTo>
                    <a:pt x="1944" y="118821"/>
                  </a:lnTo>
                  <a:lnTo>
                    <a:pt x="1744" y="119562"/>
                  </a:lnTo>
                  <a:lnTo>
                    <a:pt x="1559" y="120335"/>
                  </a:lnTo>
                  <a:lnTo>
                    <a:pt x="1382" y="121143"/>
                  </a:lnTo>
                  <a:lnTo>
                    <a:pt x="1212" y="121984"/>
                  </a:lnTo>
                  <a:lnTo>
                    <a:pt x="1057" y="122858"/>
                  </a:lnTo>
                  <a:lnTo>
                    <a:pt x="909" y="123800"/>
                  </a:lnTo>
                  <a:lnTo>
                    <a:pt x="769" y="124742"/>
                  </a:lnTo>
                  <a:lnTo>
                    <a:pt x="636" y="125718"/>
                  </a:lnTo>
                  <a:lnTo>
                    <a:pt x="525" y="126727"/>
                  </a:lnTo>
                  <a:lnTo>
                    <a:pt x="414" y="127736"/>
                  </a:lnTo>
                  <a:lnTo>
                    <a:pt x="318" y="128813"/>
                  </a:lnTo>
                  <a:lnTo>
                    <a:pt x="237" y="129889"/>
                  </a:lnTo>
                  <a:lnTo>
                    <a:pt x="163" y="131000"/>
                  </a:lnTo>
                  <a:lnTo>
                    <a:pt x="103" y="132110"/>
                  </a:lnTo>
                  <a:lnTo>
                    <a:pt x="59" y="133254"/>
                  </a:lnTo>
                  <a:lnTo>
                    <a:pt x="22" y="134431"/>
                  </a:lnTo>
                  <a:lnTo>
                    <a:pt x="0" y="135608"/>
                  </a:lnTo>
                  <a:lnTo>
                    <a:pt x="0" y="136820"/>
                  </a:lnTo>
                  <a:lnTo>
                    <a:pt x="0" y="137997"/>
                  </a:lnTo>
                  <a:lnTo>
                    <a:pt x="22" y="139174"/>
                  </a:lnTo>
                  <a:lnTo>
                    <a:pt x="59" y="140352"/>
                  </a:lnTo>
                  <a:lnTo>
                    <a:pt x="103" y="141496"/>
                  </a:lnTo>
                  <a:lnTo>
                    <a:pt x="163" y="142640"/>
                  </a:lnTo>
                  <a:lnTo>
                    <a:pt x="237" y="143716"/>
                  </a:lnTo>
                  <a:lnTo>
                    <a:pt x="318" y="144826"/>
                  </a:lnTo>
                  <a:lnTo>
                    <a:pt x="414" y="145869"/>
                  </a:lnTo>
                  <a:lnTo>
                    <a:pt x="525" y="146912"/>
                  </a:lnTo>
                  <a:lnTo>
                    <a:pt x="636" y="147921"/>
                  </a:lnTo>
                  <a:lnTo>
                    <a:pt x="769" y="148897"/>
                  </a:lnTo>
                  <a:lnTo>
                    <a:pt x="909" y="149839"/>
                  </a:lnTo>
                  <a:lnTo>
                    <a:pt x="1057" y="150747"/>
                  </a:lnTo>
                  <a:lnTo>
                    <a:pt x="1212" y="151622"/>
                  </a:lnTo>
                  <a:lnTo>
                    <a:pt x="1382" y="152496"/>
                  </a:lnTo>
                  <a:lnTo>
                    <a:pt x="1559" y="153304"/>
                  </a:lnTo>
                  <a:lnTo>
                    <a:pt x="1744" y="154078"/>
                  </a:lnTo>
                  <a:lnTo>
                    <a:pt x="1944" y="154818"/>
                  </a:lnTo>
                  <a:lnTo>
                    <a:pt x="2143" y="155491"/>
                  </a:lnTo>
                  <a:lnTo>
                    <a:pt x="2358" y="156163"/>
                  </a:lnTo>
                  <a:lnTo>
                    <a:pt x="2572" y="156769"/>
                  </a:lnTo>
                  <a:lnTo>
                    <a:pt x="2801" y="157341"/>
                  </a:lnTo>
                  <a:lnTo>
                    <a:pt x="3037" y="157845"/>
                  </a:lnTo>
                  <a:lnTo>
                    <a:pt x="3274" y="158316"/>
                  </a:lnTo>
                  <a:lnTo>
                    <a:pt x="3518" y="158720"/>
                  </a:lnTo>
                  <a:lnTo>
                    <a:pt x="3769" y="159090"/>
                  </a:lnTo>
                  <a:lnTo>
                    <a:pt x="4028" y="159427"/>
                  </a:lnTo>
                  <a:lnTo>
                    <a:pt x="4294" y="159696"/>
                  </a:lnTo>
                  <a:lnTo>
                    <a:pt x="4560" y="159898"/>
                  </a:lnTo>
                  <a:lnTo>
                    <a:pt x="4833" y="160032"/>
                  </a:lnTo>
                  <a:lnTo>
                    <a:pt x="5114" y="160133"/>
                  </a:lnTo>
                  <a:lnTo>
                    <a:pt x="5395" y="160167"/>
                  </a:lnTo>
                  <a:lnTo>
                    <a:pt x="5668" y="160133"/>
                  </a:lnTo>
                  <a:lnTo>
                    <a:pt x="5942" y="160032"/>
                  </a:lnTo>
                  <a:lnTo>
                    <a:pt x="6215" y="159898"/>
                  </a:lnTo>
                  <a:lnTo>
                    <a:pt x="6474" y="159696"/>
                  </a:lnTo>
                  <a:lnTo>
                    <a:pt x="6740" y="159427"/>
                  </a:lnTo>
                  <a:lnTo>
                    <a:pt x="6991" y="159090"/>
                  </a:lnTo>
                  <a:lnTo>
                    <a:pt x="7243" y="158720"/>
                  </a:lnTo>
                  <a:lnTo>
                    <a:pt x="7486" y="158316"/>
                  </a:lnTo>
                  <a:lnTo>
                    <a:pt x="7730" y="157845"/>
                  </a:lnTo>
                  <a:lnTo>
                    <a:pt x="7959" y="157341"/>
                  </a:lnTo>
                  <a:lnTo>
                    <a:pt x="8189" y="156769"/>
                  </a:lnTo>
                  <a:lnTo>
                    <a:pt x="8403" y="156163"/>
                  </a:lnTo>
                  <a:lnTo>
                    <a:pt x="8617" y="155491"/>
                  </a:lnTo>
                  <a:lnTo>
                    <a:pt x="8824" y="154818"/>
                  </a:lnTo>
                  <a:lnTo>
                    <a:pt x="9016" y="154078"/>
                  </a:lnTo>
                  <a:lnTo>
                    <a:pt x="9208" y="153304"/>
                  </a:lnTo>
                  <a:lnTo>
                    <a:pt x="9386" y="152496"/>
                  </a:lnTo>
                  <a:lnTo>
                    <a:pt x="9556" y="151622"/>
                  </a:lnTo>
                  <a:lnTo>
                    <a:pt x="9711" y="150747"/>
                  </a:lnTo>
                  <a:lnTo>
                    <a:pt x="9866" y="149839"/>
                  </a:lnTo>
                  <a:lnTo>
                    <a:pt x="10007" y="148897"/>
                  </a:lnTo>
                  <a:lnTo>
                    <a:pt x="10140" y="147921"/>
                  </a:lnTo>
                  <a:lnTo>
                    <a:pt x="10258" y="146912"/>
                  </a:lnTo>
                  <a:lnTo>
                    <a:pt x="10361" y="145869"/>
                  </a:lnTo>
                  <a:lnTo>
                    <a:pt x="10465" y="144826"/>
                  </a:lnTo>
                  <a:lnTo>
                    <a:pt x="10546" y="143716"/>
                  </a:lnTo>
                  <a:lnTo>
                    <a:pt x="10620" y="142640"/>
                  </a:lnTo>
                  <a:lnTo>
                    <a:pt x="10679" y="141496"/>
                  </a:lnTo>
                  <a:lnTo>
                    <a:pt x="10731" y="140352"/>
                  </a:lnTo>
                  <a:lnTo>
                    <a:pt x="10760" y="139174"/>
                  </a:lnTo>
                  <a:lnTo>
                    <a:pt x="10783" y="137997"/>
                  </a:lnTo>
                  <a:lnTo>
                    <a:pt x="10790" y="136820"/>
                  </a:lnTo>
                  <a:lnTo>
                    <a:pt x="10783" y="135608"/>
                  </a:lnTo>
                  <a:lnTo>
                    <a:pt x="10760" y="134431"/>
                  </a:lnTo>
                  <a:lnTo>
                    <a:pt x="10731" y="133254"/>
                  </a:lnTo>
                  <a:lnTo>
                    <a:pt x="10679" y="132110"/>
                  </a:lnTo>
                  <a:lnTo>
                    <a:pt x="10620" y="131000"/>
                  </a:lnTo>
                  <a:lnTo>
                    <a:pt x="10546" y="129889"/>
                  </a:lnTo>
                  <a:lnTo>
                    <a:pt x="10465" y="128813"/>
                  </a:lnTo>
                  <a:lnTo>
                    <a:pt x="10361" y="127736"/>
                  </a:lnTo>
                  <a:lnTo>
                    <a:pt x="10258" y="126727"/>
                  </a:lnTo>
                  <a:lnTo>
                    <a:pt x="10140" y="125718"/>
                  </a:lnTo>
                  <a:lnTo>
                    <a:pt x="10007" y="124742"/>
                  </a:lnTo>
                  <a:lnTo>
                    <a:pt x="9866" y="123800"/>
                  </a:lnTo>
                  <a:lnTo>
                    <a:pt x="9711" y="122858"/>
                  </a:lnTo>
                  <a:lnTo>
                    <a:pt x="9556" y="121984"/>
                  </a:lnTo>
                  <a:lnTo>
                    <a:pt x="9386" y="121143"/>
                  </a:lnTo>
                  <a:lnTo>
                    <a:pt x="9208" y="120335"/>
                  </a:lnTo>
                  <a:lnTo>
                    <a:pt x="9016" y="119562"/>
                  </a:lnTo>
                  <a:lnTo>
                    <a:pt x="8824" y="118821"/>
                  </a:lnTo>
                  <a:lnTo>
                    <a:pt x="8617" y="118115"/>
                  </a:lnTo>
                  <a:lnTo>
                    <a:pt x="8403" y="117476"/>
                  </a:lnTo>
                  <a:lnTo>
                    <a:pt x="8189" y="116870"/>
                  </a:lnTo>
                  <a:lnTo>
                    <a:pt x="7959" y="116298"/>
                  </a:lnTo>
                  <a:lnTo>
                    <a:pt x="7730" y="115794"/>
                  </a:lnTo>
                  <a:lnTo>
                    <a:pt x="7486" y="115323"/>
                  </a:lnTo>
                  <a:lnTo>
                    <a:pt x="7243" y="114885"/>
                  </a:lnTo>
                  <a:lnTo>
                    <a:pt x="6991" y="114515"/>
                  </a:lnTo>
                  <a:lnTo>
                    <a:pt x="6740" y="114213"/>
                  </a:lnTo>
                  <a:lnTo>
                    <a:pt x="6474" y="113943"/>
                  </a:lnTo>
                  <a:lnTo>
                    <a:pt x="6215" y="113742"/>
                  </a:lnTo>
                  <a:lnTo>
                    <a:pt x="5942" y="113573"/>
                  </a:lnTo>
                  <a:lnTo>
                    <a:pt x="5668" y="113506"/>
                  </a:lnTo>
                  <a:lnTo>
                    <a:pt x="5395" y="113472"/>
                  </a:lnTo>
                  <a:close/>
                  <a:moveTo>
                    <a:pt x="5114" y="226945"/>
                  </a:moveTo>
                  <a:lnTo>
                    <a:pt x="4833" y="227046"/>
                  </a:lnTo>
                  <a:lnTo>
                    <a:pt x="4560" y="227214"/>
                  </a:lnTo>
                  <a:lnTo>
                    <a:pt x="4294" y="227416"/>
                  </a:lnTo>
                  <a:lnTo>
                    <a:pt x="4028" y="227651"/>
                  </a:lnTo>
                  <a:lnTo>
                    <a:pt x="3769" y="227988"/>
                  </a:lnTo>
                  <a:lnTo>
                    <a:pt x="3518" y="228358"/>
                  </a:lnTo>
                  <a:lnTo>
                    <a:pt x="3274" y="228761"/>
                  </a:lnTo>
                  <a:lnTo>
                    <a:pt x="3037" y="229232"/>
                  </a:lnTo>
                  <a:lnTo>
                    <a:pt x="2801" y="229771"/>
                  </a:lnTo>
                  <a:lnTo>
                    <a:pt x="2572" y="230309"/>
                  </a:lnTo>
                  <a:lnTo>
                    <a:pt x="2358" y="230915"/>
                  </a:lnTo>
                  <a:lnTo>
                    <a:pt x="2143" y="231587"/>
                  </a:lnTo>
                  <a:lnTo>
                    <a:pt x="1944" y="232260"/>
                  </a:lnTo>
                  <a:lnTo>
                    <a:pt x="1744" y="233000"/>
                  </a:lnTo>
                  <a:lnTo>
                    <a:pt x="1559" y="233774"/>
                  </a:lnTo>
                  <a:lnTo>
                    <a:pt x="1382" y="234581"/>
                  </a:lnTo>
                  <a:lnTo>
                    <a:pt x="1212" y="235422"/>
                  </a:lnTo>
                  <a:lnTo>
                    <a:pt x="1057" y="236331"/>
                  </a:lnTo>
                  <a:lnTo>
                    <a:pt x="909" y="237239"/>
                  </a:lnTo>
                  <a:lnTo>
                    <a:pt x="769" y="238181"/>
                  </a:lnTo>
                  <a:lnTo>
                    <a:pt x="636" y="239157"/>
                  </a:lnTo>
                  <a:lnTo>
                    <a:pt x="525" y="240166"/>
                  </a:lnTo>
                  <a:lnTo>
                    <a:pt x="414" y="241209"/>
                  </a:lnTo>
                  <a:lnTo>
                    <a:pt x="318" y="242252"/>
                  </a:lnTo>
                  <a:lnTo>
                    <a:pt x="237" y="243328"/>
                  </a:lnTo>
                  <a:lnTo>
                    <a:pt x="163" y="244438"/>
                  </a:lnTo>
                  <a:lnTo>
                    <a:pt x="103" y="245582"/>
                  </a:lnTo>
                  <a:lnTo>
                    <a:pt x="59" y="246726"/>
                  </a:lnTo>
                  <a:lnTo>
                    <a:pt x="22" y="247903"/>
                  </a:lnTo>
                  <a:lnTo>
                    <a:pt x="0" y="249081"/>
                  </a:lnTo>
                  <a:lnTo>
                    <a:pt x="0" y="250258"/>
                  </a:lnTo>
                  <a:lnTo>
                    <a:pt x="0" y="251469"/>
                  </a:lnTo>
                  <a:lnTo>
                    <a:pt x="22" y="252647"/>
                  </a:lnTo>
                  <a:lnTo>
                    <a:pt x="59" y="253824"/>
                  </a:lnTo>
                  <a:lnTo>
                    <a:pt x="103" y="254968"/>
                  </a:lnTo>
                  <a:lnTo>
                    <a:pt x="163" y="256078"/>
                  </a:lnTo>
                  <a:lnTo>
                    <a:pt x="237" y="257188"/>
                  </a:lnTo>
                  <a:lnTo>
                    <a:pt x="318" y="258265"/>
                  </a:lnTo>
                  <a:lnTo>
                    <a:pt x="414" y="259341"/>
                  </a:lnTo>
                  <a:lnTo>
                    <a:pt x="525" y="260384"/>
                  </a:lnTo>
                  <a:lnTo>
                    <a:pt x="636" y="261360"/>
                  </a:lnTo>
                  <a:lnTo>
                    <a:pt x="769" y="262336"/>
                  </a:lnTo>
                  <a:lnTo>
                    <a:pt x="909" y="263311"/>
                  </a:lnTo>
                  <a:lnTo>
                    <a:pt x="1057" y="264220"/>
                  </a:lnTo>
                  <a:lnTo>
                    <a:pt x="1212" y="265094"/>
                  </a:lnTo>
                  <a:lnTo>
                    <a:pt x="1382" y="265935"/>
                  </a:lnTo>
                  <a:lnTo>
                    <a:pt x="1559" y="266743"/>
                  </a:lnTo>
                  <a:lnTo>
                    <a:pt x="1744" y="267516"/>
                  </a:lnTo>
                  <a:lnTo>
                    <a:pt x="1944" y="268256"/>
                  </a:lnTo>
                  <a:lnTo>
                    <a:pt x="2143" y="268963"/>
                  </a:lnTo>
                  <a:lnTo>
                    <a:pt x="2358" y="269602"/>
                  </a:lnTo>
                  <a:lnTo>
                    <a:pt x="2572" y="270208"/>
                  </a:lnTo>
                  <a:lnTo>
                    <a:pt x="2801" y="270780"/>
                  </a:lnTo>
                  <a:lnTo>
                    <a:pt x="3037" y="271318"/>
                  </a:lnTo>
                  <a:lnTo>
                    <a:pt x="3274" y="271789"/>
                  </a:lnTo>
                  <a:lnTo>
                    <a:pt x="3518" y="272193"/>
                  </a:lnTo>
                  <a:lnTo>
                    <a:pt x="3769" y="272563"/>
                  </a:lnTo>
                  <a:lnTo>
                    <a:pt x="4028" y="272865"/>
                  </a:lnTo>
                  <a:lnTo>
                    <a:pt x="4294" y="273134"/>
                  </a:lnTo>
                  <a:lnTo>
                    <a:pt x="4560" y="273336"/>
                  </a:lnTo>
                  <a:lnTo>
                    <a:pt x="4833" y="273505"/>
                  </a:lnTo>
                  <a:lnTo>
                    <a:pt x="5114" y="273572"/>
                  </a:lnTo>
                  <a:lnTo>
                    <a:pt x="5395" y="273605"/>
                  </a:lnTo>
                  <a:lnTo>
                    <a:pt x="5668" y="273572"/>
                  </a:lnTo>
                  <a:lnTo>
                    <a:pt x="5942" y="273505"/>
                  </a:lnTo>
                  <a:lnTo>
                    <a:pt x="6215" y="273336"/>
                  </a:lnTo>
                  <a:lnTo>
                    <a:pt x="6474" y="273134"/>
                  </a:lnTo>
                  <a:lnTo>
                    <a:pt x="6740" y="272865"/>
                  </a:lnTo>
                  <a:lnTo>
                    <a:pt x="6991" y="272563"/>
                  </a:lnTo>
                  <a:lnTo>
                    <a:pt x="7243" y="272193"/>
                  </a:lnTo>
                  <a:lnTo>
                    <a:pt x="7486" y="271789"/>
                  </a:lnTo>
                  <a:lnTo>
                    <a:pt x="7730" y="271318"/>
                  </a:lnTo>
                  <a:lnTo>
                    <a:pt x="7959" y="270780"/>
                  </a:lnTo>
                  <a:lnTo>
                    <a:pt x="8189" y="270208"/>
                  </a:lnTo>
                  <a:lnTo>
                    <a:pt x="8403" y="269602"/>
                  </a:lnTo>
                  <a:lnTo>
                    <a:pt x="8617" y="268963"/>
                  </a:lnTo>
                  <a:lnTo>
                    <a:pt x="8824" y="268256"/>
                  </a:lnTo>
                  <a:lnTo>
                    <a:pt x="9016" y="267516"/>
                  </a:lnTo>
                  <a:lnTo>
                    <a:pt x="9208" y="266743"/>
                  </a:lnTo>
                  <a:lnTo>
                    <a:pt x="9386" y="265935"/>
                  </a:lnTo>
                  <a:lnTo>
                    <a:pt x="9556" y="265094"/>
                  </a:lnTo>
                  <a:lnTo>
                    <a:pt x="9711" y="264220"/>
                  </a:lnTo>
                  <a:lnTo>
                    <a:pt x="9866" y="263311"/>
                  </a:lnTo>
                  <a:lnTo>
                    <a:pt x="10007" y="262336"/>
                  </a:lnTo>
                  <a:lnTo>
                    <a:pt x="10140" y="261360"/>
                  </a:lnTo>
                  <a:lnTo>
                    <a:pt x="10258" y="260384"/>
                  </a:lnTo>
                  <a:lnTo>
                    <a:pt x="10361" y="259341"/>
                  </a:lnTo>
                  <a:lnTo>
                    <a:pt x="10465" y="258265"/>
                  </a:lnTo>
                  <a:lnTo>
                    <a:pt x="10546" y="257188"/>
                  </a:lnTo>
                  <a:lnTo>
                    <a:pt x="10620" y="256078"/>
                  </a:lnTo>
                  <a:lnTo>
                    <a:pt x="10679" y="254968"/>
                  </a:lnTo>
                  <a:lnTo>
                    <a:pt x="10731" y="253824"/>
                  </a:lnTo>
                  <a:lnTo>
                    <a:pt x="10760" y="252647"/>
                  </a:lnTo>
                  <a:lnTo>
                    <a:pt x="10783" y="251469"/>
                  </a:lnTo>
                  <a:lnTo>
                    <a:pt x="10790" y="250258"/>
                  </a:lnTo>
                  <a:lnTo>
                    <a:pt x="10783" y="249081"/>
                  </a:lnTo>
                  <a:lnTo>
                    <a:pt x="10760" y="247903"/>
                  </a:lnTo>
                  <a:lnTo>
                    <a:pt x="10731" y="246726"/>
                  </a:lnTo>
                  <a:lnTo>
                    <a:pt x="10679" y="245582"/>
                  </a:lnTo>
                  <a:lnTo>
                    <a:pt x="10620" y="244438"/>
                  </a:lnTo>
                  <a:lnTo>
                    <a:pt x="10546" y="243328"/>
                  </a:lnTo>
                  <a:lnTo>
                    <a:pt x="10465" y="242252"/>
                  </a:lnTo>
                  <a:lnTo>
                    <a:pt x="10361" y="241209"/>
                  </a:lnTo>
                  <a:lnTo>
                    <a:pt x="10258" y="240166"/>
                  </a:lnTo>
                  <a:lnTo>
                    <a:pt x="10140" y="239157"/>
                  </a:lnTo>
                  <a:lnTo>
                    <a:pt x="10007" y="238181"/>
                  </a:lnTo>
                  <a:lnTo>
                    <a:pt x="9866" y="237239"/>
                  </a:lnTo>
                  <a:lnTo>
                    <a:pt x="9711" y="236331"/>
                  </a:lnTo>
                  <a:lnTo>
                    <a:pt x="9556" y="235422"/>
                  </a:lnTo>
                  <a:lnTo>
                    <a:pt x="9386" y="234581"/>
                  </a:lnTo>
                  <a:lnTo>
                    <a:pt x="9208" y="233774"/>
                  </a:lnTo>
                  <a:lnTo>
                    <a:pt x="9016" y="233000"/>
                  </a:lnTo>
                  <a:lnTo>
                    <a:pt x="8824" y="232260"/>
                  </a:lnTo>
                  <a:lnTo>
                    <a:pt x="8617" y="231587"/>
                  </a:lnTo>
                  <a:lnTo>
                    <a:pt x="8403" y="230915"/>
                  </a:lnTo>
                  <a:lnTo>
                    <a:pt x="8189" y="230309"/>
                  </a:lnTo>
                  <a:lnTo>
                    <a:pt x="7959" y="229771"/>
                  </a:lnTo>
                  <a:lnTo>
                    <a:pt x="7730" y="229232"/>
                  </a:lnTo>
                  <a:lnTo>
                    <a:pt x="7486" y="228761"/>
                  </a:lnTo>
                  <a:lnTo>
                    <a:pt x="7243" y="228358"/>
                  </a:lnTo>
                  <a:lnTo>
                    <a:pt x="6991" y="227988"/>
                  </a:lnTo>
                  <a:lnTo>
                    <a:pt x="6740" y="227651"/>
                  </a:lnTo>
                  <a:lnTo>
                    <a:pt x="6474" y="227416"/>
                  </a:lnTo>
                  <a:lnTo>
                    <a:pt x="6215" y="227214"/>
                  </a:lnTo>
                  <a:lnTo>
                    <a:pt x="5942" y="227046"/>
                  </a:lnTo>
                  <a:lnTo>
                    <a:pt x="5668" y="226945"/>
                  </a:lnTo>
                  <a:close/>
                  <a:moveTo>
                    <a:pt x="5114" y="340384"/>
                  </a:moveTo>
                  <a:lnTo>
                    <a:pt x="4833" y="340485"/>
                  </a:lnTo>
                  <a:lnTo>
                    <a:pt x="4560" y="340653"/>
                  </a:lnTo>
                  <a:lnTo>
                    <a:pt x="4294" y="340855"/>
                  </a:lnTo>
                  <a:lnTo>
                    <a:pt x="4028" y="341124"/>
                  </a:lnTo>
                  <a:lnTo>
                    <a:pt x="3769" y="341426"/>
                  </a:lnTo>
                  <a:lnTo>
                    <a:pt x="3518" y="341797"/>
                  </a:lnTo>
                  <a:lnTo>
                    <a:pt x="3274" y="342200"/>
                  </a:lnTo>
                  <a:lnTo>
                    <a:pt x="3037" y="342671"/>
                  </a:lnTo>
                  <a:lnTo>
                    <a:pt x="2801" y="343209"/>
                  </a:lnTo>
                  <a:lnTo>
                    <a:pt x="2572" y="343748"/>
                  </a:lnTo>
                  <a:lnTo>
                    <a:pt x="2358" y="344387"/>
                  </a:lnTo>
                  <a:lnTo>
                    <a:pt x="2143" y="345026"/>
                  </a:lnTo>
                  <a:lnTo>
                    <a:pt x="1944" y="345733"/>
                  </a:lnTo>
                  <a:lnTo>
                    <a:pt x="1744" y="346439"/>
                  </a:lnTo>
                  <a:lnTo>
                    <a:pt x="1559" y="347213"/>
                  </a:lnTo>
                  <a:lnTo>
                    <a:pt x="1382" y="348054"/>
                  </a:lnTo>
                  <a:lnTo>
                    <a:pt x="1212" y="348895"/>
                  </a:lnTo>
                  <a:lnTo>
                    <a:pt x="1057" y="349770"/>
                  </a:lnTo>
                  <a:lnTo>
                    <a:pt x="909" y="350678"/>
                  </a:lnTo>
                  <a:lnTo>
                    <a:pt x="769" y="351620"/>
                  </a:lnTo>
                  <a:lnTo>
                    <a:pt x="636" y="352595"/>
                  </a:lnTo>
                  <a:lnTo>
                    <a:pt x="525" y="353605"/>
                  </a:lnTo>
                  <a:lnTo>
                    <a:pt x="414" y="354648"/>
                  </a:lnTo>
                  <a:lnTo>
                    <a:pt x="318" y="355724"/>
                  </a:lnTo>
                  <a:lnTo>
                    <a:pt x="237" y="356801"/>
                  </a:lnTo>
                  <a:lnTo>
                    <a:pt x="163" y="357911"/>
                  </a:lnTo>
                  <a:lnTo>
                    <a:pt x="103" y="359021"/>
                  </a:lnTo>
                  <a:lnTo>
                    <a:pt x="59" y="360165"/>
                  </a:lnTo>
                  <a:lnTo>
                    <a:pt x="22" y="361342"/>
                  </a:lnTo>
                  <a:lnTo>
                    <a:pt x="0" y="362520"/>
                  </a:lnTo>
                  <a:lnTo>
                    <a:pt x="0" y="363697"/>
                  </a:lnTo>
                  <a:lnTo>
                    <a:pt x="0" y="364908"/>
                  </a:lnTo>
                  <a:lnTo>
                    <a:pt x="22" y="366086"/>
                  </a:lnTo>
                  <a:lnTo>
                    <a:pt x="59" y="367263"/>
                  </a:lnTo>
                  <a:lnTo>
                    <a:pt x="103" y="368407"/>
                  </a:lnTo>
                  <a:lnTo>
                    <a:pt x="163" y="369517"/>
                  </a:lnTo>
                  <a:lnTo>
                    <a:pt x="237" y="370627"/>
                  </a:lnTo>
                  <a:lnTo>
                    <a:pt x="318" y="371704"/>
                  </a:lnTo>
                  <a:lnTo>
                    <a:pt x="414" y="372780"/>
                  </a:lnTo>
                  <a:lnTo>
                    <a:pt x="525" y="373823"/>
                  </a:lnTo>
                  <a:lnTo>
                    <a:pt x="636" y="374799"/>
                  </a:lnTo>
                  <a:lnTo>
                    <a:pt x="769" y="375808"/>
                  </a:lnTo>
                  <a:lnTo>
                    <a:pt x="909" y="376750"/>
                  </a:lnTo>
                  <a:lnTo>
                    <a:pt x="1057" y="377658"/>
                  </a:lnTo>
                  <a:lnTo>
                    <a:pt x="1212" y="378533"/>
                  </a:lnTo>
                  <a:lnTo>
                    <a:pt x="1382" y="379374"/>
                  </a:lnTo>
                  <a:lnTo>
                    <a:pt x="1559" y="380215"/>
                  </a:lnTo>
                  <a:lnTo>
                    <a:pt x="1744" y="380989"/>
                  </a:lnTo>
                  <a:lnTo>
                    <a:pt x="1944" y="381695"/>
                  </a:lnTo>
                  <a:lnTo>
                    <a:pt x="2143" y="382402"/>
                  </a:lnTo>
                  <a:lnTo>
                    <a:pt x="2358" y="383041"/>
                  </a:lnTo>
                  <a:lnTo>
                    <a:pt x="2572" y="383680"/>
                  </a:lnTo>
                  <a:lnTo>
                    <a:pt x="2801" y="384218"/>
                  </a:lnTo>
                  <a:lnTo>
                    <a:pt x="3037" y="384757"/>
                  </a:lnTo>
                  <a:lnTo>
                    <a:pt x="3274" y="385228"/>
                  </a:lnTo>
                  <a:lnTo>
                    <a:pt x="3518" y="385631"/>
                  </a:lnTo>
                  <a:lnTo>
                    <a:pt x="3769" y="386001"/>
                  </a:lnTo>
                  <a:lnTo>
                    <a:pt x="4028" y="386304"/>
                  </a:lnTo>
                  <a:lnTo>
                    <a:pt x="4294" y="386573"/>
                  </a:lnTo>
                  <a:lnTo>
                    <a:pt x="4560" y="386775"/>
                  </a:lnTo>
                  <a:lnTo>
                    <a:pt x="4833" y="386943"/>
                  </a:lnTo>
                  <a:lnTo>
                    <a:pt x="5114" y="387044"/>
                  </a:lnTo>
                  <a:lnTo>
                    <a:pt x="5668" y="387044"/>
                  </a:lnTo>
                  <a:lnTo>
                    <a:pt x="5942" y="386943"/>
                  </a:lnTo>
                  <a:lnTo>
                    <a:pt x="6215" y="386775"/>
                  </a:lnTo>
                  <a:lnTo>
                    <a:pt x="6474" y="386573"/>
                  </a:lnTo>
                  <a:lnTo>
                    <a:pt x="6740" y="386304"/>
                  </a:lnTo>
                  <a:lnTo>
                    <a:pt x="6991" y="386001"/>
                  </a:lnTo>
                  <a:lnTo>
                    <a:pt x="7243" y="385631"/>
                  </a:lnTo>
                  <a:lnTo>
                    <a:pt x="7486" y="385228"/>
                  </a:lnTo>
                  <a:lnTo>
                    <a:pt x="7730" y="384757"/>
                  </a:lnTo>
                  <a:lnTo>
                    <a:pt x="7959" y="384218"/>
                  </a:lnTo>
                  <a:lnTo>
                    <a:pt x="8189" y="383680"/>
                  </a:lnTo>
                  <a:lnTo>
                    <a:pt x="8403" y="383041"/>
                  </a:lnTo>
                  <a:lnTo>
                    <a:pt x="8617" y="382402"/>
                  </a:lnTo>
                  <a:lnTo>
                    <a:pt x="8824" y="381695"/>
                  </a:lnTo>
                  <a:lnTo>
                    <a:pt x="9016" y="380989"/>
                  </a:lnTo>
                  <a:lnTo>
                    <a:pt x="9208" y="380215"/>
                  </a:lnTo>
                  <a:lnTo>
                    <a:pt x="9386" y="379374"/>
                  </a:lnTo>
                  <a:lnTo>
                    <a:pt x="9556" y="378533"/>
                  </a:lnTo>
                  <a:lnTo>
                    <a:pt x="9711" y="377658"/>
                  </a:lnTo>
                  <a:lnTo>
                    <a:pt x="9866" y="376750"/>
                  </a:lnTo>
                  <a:lnTo>
                    <a:pt x="10007" y="375808"/>
                  </a:lnTo>
                  <a:lnTo>
                    <a:pt x="10140" y="374799"/>
                  </a:lnTo>
                  <a:lnTo>
                    <a:pt x="10258" y="373823"/>
                  </a:lnTo>
                  <a:lnTo>
                    <a:pt x="10361" y="372780"/>
                  </a:lnTo>
                  <a:lnTo>
                    <a:pt x="10465" y="371704"/>
                  </a:lnTo>
                  <a:lnTo>
                    <a:pt x="10546" y="370627"/>
                  </a:lnTo>
                  <a:lnTo>
                    <a:pt x="10620" y="369517"/>
                  </a:lnTo>
                  <a:lnTo>
                    <a:pt x="10679" y="368407"/>
                  </a:lnTo>
                  <a:lnTo>
                    <a:pt x="10731" y="367263"/>
                  </a:lnTo>
                  <a:lnTo>
                    <a:pt x="10760" y="366086"/>
                  </a:lnTo>
                  <a:lnTo>
                    <a:pt x="10783" y="364908"/>
                  </a:lnTo>
                  <a:lnTo>
                    <a:pt x="10790" y="363697"/>
                  </a:lnTo>
                  <a:lnTo>
                    <a:pt x="10783" y="362520"/>
                  </a:lnTo>
                  <a:lnTo>
                    <a:pt x="10760" y="361342"/>
                  </a:lnTo>
                  <a:lnTo>
                    <a:pt x="10731" y="360165"/>
                  </a:lnTo>
                  <a:lnTo>
                    <a:pt x="10679" y="359021"/>
                  </a:lnTo>
                  <a:lnTo>
                    <a:pt x="10620" y="357911"/>
                  </a:lnTo>
                  <a:lnTo>
                    <a:pt x="10546" y="356801"/>
                  </a:lnTo>
                  <a:lnTo>
                    <a:pt x="10465" y="355724"/>
                  </a:lnTo>
                  <a:lnTo>
                    <a:pt x="10361" y="354648"/>
                  </a:lnTo>
                  <a:lnTo>
                    <a:pt x="10258" y="353605"/>
                  </a:lnTo>
                  <a:lnTo>
                    <a:pt x="10140" y="352595"/>
                  </a:lnTo>
                  <a:lnTo>
                    <a:pt x="10007" y="351620"/>
                  </a:lnTo>
                  <a:lnTo>
                    <a:pt x="9866" y="350678"/>
                  </a:lnTo>
                  <a:lnTo>
                    <a:pt x="9711" y="349770"/>
                  </a:lnTo>
                  <a:lnTo>
                    <a:pt x="9556" y="348895"/>
                  </a:lnTo>
                  <a:lnTo>
                    <a:pt x="9386" y="348054"/>
                  </a:lnTo>
                  <a:lnTo>
                    <a:pt x="9208" y="347213"/>
                  </a:lnTo>
                  <a:lnTo>
                    <a:pt x="9016" y="346439"/>
                  </a:lnTo>
                  <a:lnTo>
                    <a:pt x="8824" y="345733"/>
                  </a:lnTo>
                  <a:lnTo>
                    <a:pt x="8617" y="345026"/>
                  </a:lnTo>
                  <a:lnTo>
                    <a:pt x="8403" y="344387"/>
                  </a:lnTo>
                  <a:lnTo>
                    <a:pt x="8189" y="343748"/>
                  </a:lnTo>
                  <a:lnTo>
                    <a:pt x="7959" y="343209"/>
                  </a:lnTo>
                  <a:lnTo>
                    <a:pt x="7730" y="342671"/>
                  </a:lnTo>
                  <a:lnTo>
                    <a:pt x="7486" y="342200"/>
                  </a:lnTo>
                  <a:lnTo>
                    <a:pt x="7243" y="341797"/>
                  </a:lnTo>
                  <a:lnTo>
                    <a:pt x="6991" y="341426"/>
                  </a:lnTo>
                  <a:lnTo>
                    <a:pt x="6740" y="341124"/>
                  </a:lnTo>
                  <a:lnTo>
                    <a:pt x="6474" y="340855"/>
                  </a:lnTo>
                  <a:lnTo>
                    <a:pt x="6215" y="340653"/>
                  </a:lnTo>
                  <a:lnTo>
                    <a:pt x="5942" y="340485"/>
                  </a:lnTo>
                  <a:lnTo>
                    <a:pt x="5668" y="340384"/>
                  </a:lnTo>
                  <a:close/>
                  <a:moveTo>
                    <a:pt x="5395" y="453822"/>
                  </a:moveTo>
                  <a:lnTo>
                    <a:pt x="5114" y="453856"/>
                  </a:lnTo>
                  <a:lnTo>
                    <a:pt x="4833" y="453957"/>
                  </a:lnTo>
                  <a:lnTo>
                    <a:pt x="4560" y="454092"/>
                  </a:lnTo>
                  <a:lnTo>
                    <a:pt x="4294" y="454293"/>
                  </a:lnTo>
                  <a:lnTo>
                    <a:pt x="4028" y="454562"/>
                  </a:lnTo>
                  <a:lnTo>
                    <a:pt x="3769" y="454865"/>
                  </a:lnTo>
                  <a:lnTo>
                    <a:pt x="3518" y="455235"/>
                  </a:lnTo>
                  <a:lnTo>
                    <a:pt x="3274" y="455639"/>
                  </a:lnTo>
                  <a:lnTo>
                    <a:pt x="3037" y="456110"/>
                  </a:lnTo>
                  <a:lnTo>
                    <a:pt x="2801" y="456615"/>
                  </a:lnTo>
                  <a:lnTo>
                    <a:pt x="2572" y="457153"/>
                  </a:lnTo>
                  <a:lnTo>
                    <a:pt x="2358" y="457758"/>
                  </a:lnTo>
                  <a:lnTo>
                    <a:pt x="2143" y="458398"/>
                  </a:lnTo>
                  <a:lnTo>
                    <a:pt x="1944" y="459104"/>
                  </a:lnTo>
                  <a:lnTo>
                    <a:pt x="1744" y="459811"/>
                  </a:lnTo>
                  <a:lnTo>
                    <a:pt x="1559" y="460584"/>
                  </a:lnTo>
                  <a:lnTo>
                    <a:pt x="1382" y="461392"/>
                  </a:lnTo>
                  <a:lnTo>
                    <a:pt x="1212" y="462233"/>
                  </a:lnTo>
                  <a:lnTo>
                    <a:pt x="1057" y="463141"/>
                  </a:lnTo>
                  <a:lnTo>
                    <a:pt x="909" y="464049"/>
                  </a:lnTo>
                  <a:lnTo>
                    <a:pt x="769" y="464991"/>
                  </a:lnTo>
                  <a:lnTo>
                    <a:pt x="636" y="465967"/>
                  </a:lnTo>
                  <a:lnTo>
                    <a:pt x="525" y="466976"/>
                  </a:lnTo>
                  <a:lnTo>
                    <a:pt x="414" y="468019"/>
                  </a:lnTo>
                  <a:lnTo>
                    <a:pt x="318" y="469062"/>
                  </a:lnTo>
                  <a:lnTo>
                    <a:pt x="237" y="470172"/>
                  </a:lnTo>
                  <a:lnTo>
                    <a:pt x="163" y="471282"/>
                  </a:lnTo>
                  <a:lnTo>
                    <a:pt x="103" y="472426"/>
                  </a:lnTo>
                  <a:lnTo>
                    <a:pt x="59" y="473570"/>
                  </a:lnTo>
                  <a:lnTo>
                    <a:pt x="22" y="474747"/>
                  </a:lnTo>
                  <a:lnTo>
                    <a:pt x="0" y="475958"/>
                  </a:lnTo>
                  <a:lnTo>
                    <a:pt x="0" y="477170"/>
                  </a:lnTo>
                  <a:lnTo>
                    <a:pt x="0" y="478381"/>
                  </a:lnTo>
                  <a:lnTo>
                    <a:pt x="22" y="479558"/>
                  </a:lnTo>
                  <a:lnTo>
                    <a:pt x="59" y="480702"/>
                  </a:lnTo>
                  <a:lnTo>
                    <a:pt x="103" y="481879"/>
                  </a:lnTo>
                  <a:lnTo>
                    <a:pt x="163" y="482989"/>
                  </a:lnTo>
                  <a:lnTo>
                    <a:pt x="237" y="484100"/>
                  </a:lnTo>
                  <a:lnTo>
                    <a:pt x="318" y="485176"/>
                  </a:lnTo>
                  <a:lnTo>
                    <a:pt x="414" y="486253"/>
                  </a:lnTo>
                  <a:lnTo>
                    <a:pt x="525" y="487262"/>
                  </a:lnTo>
                  <a:lnTo>
                    <a:pt x="636" y="488271"/>
                  </a:lnTo>
                  <a:lnTo>
                    <a:pt x="769" y="489247"/>
                  </a:lnTo>
                  <a:lnTo>
                    <a:pt x="909" y="490189"/>
                  </a:lnTo>
                  <a:lnTo>
                    <a:pt x="1057" y="491131"/>
                  </a:lnTo>
                  <a:lnTo>
                    <a:pt x="1212" y="492005"/>
                  </a:lnTo>
                  <a:lnTo>
                    <a:pt x="1382" y="492846"/>
                  </a:lnTo>
                  <a:lnTo>
                    <a:pt x="1559" y="493654"/>
                  </a:lnTo>
                  <a:lnTo>
                    <a:pt x="1744" y="494428"/>
                  </a:lnTo>
                  <a:lnTo>
                    <a:pt x="1944" y="495168"/>
                  </a:lnTo>
                  <a:lnTo>
                    <a:pt x="2143" y="495874"/>
                  </a:lnTo>
                  <a:lnTo>
                    <a:pt x="2358" y="496513"/>
                  </a:lnTo>
                  <a:lnTo>
                    <a:pt x="2572" y="497119"/>
                  </a:lnTo>
                  <a:lnTo>
                    <a:pt x="2801" y="497691"/>
                  </a:lnTo>
                  <a:lnTo>
                    <a:pt x="3037" y="498195"/>
                  </a:lnTo>
                  <a:lnTo>
                    <a:pt x="3274" y="498666"/>
                  </a:lnTo>
                  <a:lnTo>
                    <a:pt x="3518" y="499104"/>
                  </a:lnTo>
                  <a:lnTo>
                    <a:pt x="3769" y="499474"/>
                  </a:lnTo>
                  <a:lnTo>
                    <a:pt x="4028" y="499777"/>
                  </a:lnTo>
                  <a:lnTo>
                    <a:pt x="4294" y="500046"/>
                  </a:lnTo>
                  <a:lnTo>
                    <a:pt x="4560" y="500248"/>
                  </a:lnTo>
                  <a:lnTo>
                    <a:pt x="4833" y="500382"/>
                  </a:lnTo>
                  <a:lnTo>
                    <a:pt x="5114" y="500483"/>
                  </a:lnTo>
                  <a:lnTo>
                    <a:pt x="5395" y="500517"/>
                  </a:lnTo>
                  <a:lnTo>
                    <a:pt x="5668" y="500483"/>
                  </a:lnTo>
                  <a:lnTo>
                    <a:pt x="5942" y="500382"/>
                  </a:lnTo>
                  <a:lnTo>
                    <a:pt x="6215" y="500248"/>
                  </a:lnTo>
                  <a:lnTo>
                    <a:pt x="6474" y="500046"/>
                  </a:lnTo>
                  <a:lnTo>
                    <a:pt x="6740" y="499777"/>
                  </a:lnTo>
                  <a:lnTo>
                    <a:pt x="6991" y="499474"/>
                  </a:lnTo>
                  <a:lnTo>
                    <a:pt x="7243" y="499104"/>
                  </a:lnTo>
                  <a:lnTo>
                    <a:pt x="7486" y="498666"/>
                  </a:lnTo>
                  <a:lnTo>
                    <a:pt x="7730" y="498195"/>
                  </a:lnTo>
                  <a:lnTo>
                    <a:pt x="7959" y="497691"/>
                  </a:lnTo>
                  <a:lnTo>
                    <a:pt x="8189" y="497119"/>
                  </a:lnTo>
                  <a:lnTo>
                    <a:pt x="8403" y="496513"/>
                  </a:lnTo>
                  <a:lnTo>
                    <a:pt x="8617" y="495874"/>
                  </a:lnTo>
                  <a:lnTo>
                    <a:pt x="8824" y="495168"/>
                  </a:lnTo>
                  <a:lnTo>
                    <a:pt x="9016" y="494428"/>
                  </a:lnTo>
                  <a:lnTo>
                    <a:pt x="9208" y="493654"/>
                  </a:lnTo>
                  <a:lnTo>
                    <a:pt x="9386" y="492846"/>
                  </a:lnTo>
                  <a:lnTo>
                    <a:pt x="9556" y="492005"/>
                  </a:lnTo>
                  <a:lnTo>
                    <a:pt x="9711" y="491131"/>
                  </a:lnTo>
                  <a:lnTo>
                    <a:pt x="9866" y="490189"/>
                  </a:lnTo>
                  <a:lnTo>
                    <a:pt x="10007" y="489247"/>
                  </a:lnTo>
                  <a:lnTo>
                    <a:pt x="10140" y="488271"/>
                  </a:lnTo>
                  <a:lnTo>
                    <a:pt x="10258" y="487262"/>
                  </a:lnTo>
                  <a:lnTo>
                    <a:pt x="10361" y="486253"/>
                  </a:lnTo>
                  <a:lnTo>
                    <a:pt x="10465" y="485176"/>
                  </a:lnTo>
                  <a:lnTo>
                    <a:pt x="10546" y="484100"/>
                  </a:lnTo>
                  <a:lnTo>
                    <a:pt x="10620" y="482989"/>
                  </a:lnTo>
                  <a:lnTo>
                    <a:pt x="10679" y="481879"/>
                  </a:lnTo>
                  <a:lnTo>
                    <a:pt x="10731" y="480702"/>
                  </a:lnTo>
                  <a:lnTo>
                    <a:pt x="10760" y="479558"/>
                  </a:lnTo>
                  <a:lnTo>
                    <a:pt x="10783" y="478381"/>
                  </a:lnTo>
                  <a:lnTo>
                    <a:pt x="10790" y="477170"/>
                  </a:lnTo>
                  <a:lnTo>
                    <a:pt x="10783" y="475958"/>
                  </a:lnTo>
                  <a:lnTo>
                    <a:pt x="10760" y="474747"/>
                  </a:lnTo>
                  <a:lnTo>
                    <a:pt x="10731" y="473570"/>
                  </a:lnTo>
                  <a:lnTo>
                    <a:pt x="10679" y="472426"/>
                  </a:lnTo>
                  <a:lnTo>
                    <a:pt x="10620" y="471282"/>
                  </a:lnTo>
                  <a:lnTo>
                    <a:pt x="10546" y="470172"/>
                  </a:lnTo>
                  <a:lnTo>
                    <a:pt x="10465" y="469062"/>
                  </a:lnTo>
                  <a:lnTo>
                    <a:pt x="10361" y="468019"/>
                  </a:lnTo>
                  <a:lnTo>
                    <a:pt x="10258" y="466976"/>
                  </a:lnTo>
                  <a:lnTo>
                    <a:pt x="10140" y="465967"/>
                  </a:lnTo>
                  <a:lnTo>
                    <a:pt x="10007" y="464991"/>
                  </a:lnTo>
                  <a:lnTo>
                    <a:pt x="9866" y="464049"/>
                  </a:lnTo>
                  <a:lnTo>
                    <a:pt x="9711" y="463141"/>
                  </a:lnTo>
                  <a:lnTo>
                    <a:pt x="9556" y="462233"/>
                  </a:lnTo>
                  <a:lnTo>
                    <a:pt x="9386" y="461392"/>
                  </a:lnTo>
                  <a:lnTo>
                    <a:pt x="9208" y="460584"/>
                  </a:lnTo>
                  <a:lnTo>
                    <a:pt x="9016" y="459811"/>
                  </a:lnTo>
                  <a:lnTo>
                    <a:pt x="8824" y="459104"/>
                  </a:lnTo>
                  <a:lnTo>
                    <a:pt x="8617" y="458398"/>
                  </a:lnTo>
                  <a:lnTo>
                    <a:pt x="8403" y="457758"/>
                  </a:lnTo>
                  <a:lnTo>
                    <a:pt x="8189" y="457153"/>
                  </a:lnTo>
                  <a:lnTo>
                    <a:pt x="7959" y="456615"/>
                  </a:lnTo>
                  <a:lnTo>
                    <a:pt x="7730" y="456110"/>
                  </a:lnTo>
                  <a:lnTo>
                    <a:pt x="7486" y="455639"/>
                  </a:lnTo>
                  <a:lnTo>
                    <a:pt x="7243" y="455235"/>
                  </a:lnTo>
                  <a:lnTo>
                    <a:pt x="6991" y="454865"/>
                  </a:lnTo>
                  <a:lnTo>
                    <a:pt x="6740" y="454562"/>
                  </a:lnTo>
                  <a:lnTo>
                    <a:pt x="6474" y="454293"/>
                  </a:lnTo>
                  <a:lnTo>
                    <a:pt x="6215" y="454092"/>
                  </a:lnTo>
                  <a:lnTo>
                    <a:pt x="5942" y="453957"/>
                  </a:lnTo>
                  <a:lnTo>
                    <a:pt x="5668" y="453856"/>
                  </a:lnTo>
                  <a:lnTo>
                    <a:pt x="5395" y="453822"/>
                  </a:lnTo>
                  <a:close/>
                  <a:moveTo>
                    <a:pt x="5114" y="567059"/>
                  </a:moveTo>
                  <a:lnTo>
                    <a:pt x="4833" y="567160"/>
                  </a:lnTo>
                  <a:lnTo>
                    <a:pt x="4560" y="567328"/>
                  </a:lnTo>
                  <a:lnTo>
                    <a:pt x="4294" y="567530"/>
                  </a:lnTo>
                  <a:lnTo>
                    <a:pt x="4028" y="567766"/>
                  </a:lnTo>
                  <a:lnTo>
                    <a:pt x="3769" y="568102"/>
                  </a:lnTo>
                  <a:lnTo>
                    <a:pt x="3518" y="568472"/>
                  </a:lnTo>
                  <a:lnTo>
                    <a:pt x="3274" y="568876"/>
                  </a:lnTo>
                  <a:lnTo>
                    <a:pt x="3037" y="569347"/>
                  </a:lnTo>
                  <a:lnTo>
                    <a:pt x="2801" y="569885"/>
                  </a:lnTo>
                  <a:lnTo>
                    <a:pt x="2572" y="570423"/>
                  </a:lnTo>
                  <a:lnTo>
                    <a:pt x="2358" y="571029"/>
                  </a:lnTo>
                  <a:lnTo>
                    <a:pt x="2143" y="571702"/>
                  </a:lnTo>
                  <a:lnTo>
                    <a:pt x="1944" y="572408"/>
                  </a:lnTo>
                  <a:lnTo>
                    <a:pt x="1744" y="573115"/>
                  </a:lnTo>
                  <a:lnTo>
                    <a:pt x="1559" y="573889"/>
                  </a:lnTo>
                  <a:lnTo>
                    <a:pt x="1382" y="574730"/>
                  </a:lnTo>
                  <a:lnTo>
                    <a:pt x="1212" y="575571"/>
                  </a:lnTo>
                  <a:lnTo>
                    <a:pt x="1057" y="576445"/>
                  </a:lnTo>
                  <a:lnTo>
                    <a:pt x="909" y="577354"/>
                  </a:lnTo>
                  <a:lnTo>
                    <a:pt x="769" y="578296"/>
                  </a:lnTo>
                  <a:lnTo>
                    <a:pt x="636" y="579271"/>
                  </a:lnTo>
                  <a:lnTo>
                    <a:pt x="525" y="580280"/>
                  </a:lnTo>
                  <a:lnTo>
                    <a:pt x="414" y="581323"/>
                  </a:lnTo>
                  <a:lnTo>
                    <a:pt x="318" y="582400"/>
                  </a:lnTo>
                  <a:lnTo>
                    <a:pt x="237" y="583476"/>
                  </a:lnTo>
                  <a:lnTo>
                    <a:pt x="163" y="584586"/>
                  </a:lnTo>
                  <a:lnTo>
                    <a:pt x="103" y="585697"/>
                  </a:lnTo>
                  <a:lnTo>
                    <a:pt x="59" y="586840"/>
                  </a:lnTo>
                  <a:lnTo>
                    <a:pt x="22" y="588018"/>
                  </a:lnTo>
                  <a:lnTo>
                    <a:pt x="0" y="589195"/>
                  </a:lnTo>
                  <a:lnTo>
                    <a:pt x="0" y="590373"/>
                  </a:lnTo>
                  <a:lnTo>
                    <a:pt x="0" y="591618"/>
                  </a:lnTo>
                  <a:lnTo>
                    <a:pt x="22" y="592795"/>
                  </a:lnTo>
                  <a:lnTo>
                    <a:pt x="59" y="593972"/>
                  </a:lnTo>
                  <a:lnTo>
                    <a:pt x="103" y="595150"/>
                  </a:lnTo>
                  <a:lnTo>
                    <a:pt x="163" y="596294"/>
                  </a:lnTo>
                  <a:lnTo>
                    <a:pt x="237" y="597404"/>
                  </a:lnTo>
                  <a:lnTo>
                    <a:pt x="318" y="598480"/>
                  </a:lnTo>
                  <a:lnTo>
                    <a:pt x="414" y="599557"/>
                  </a:lnTo>
                  <a:lnTo>
                    <a:pt x="525" y="600600"/>
                  </a:lnTo>
                  <a:lnTo>
                    <a:pt x="636" y="601609"/>
                  </a:lnTo>
                  <a:lnTo>
                    <a:pt x="769" y="602585"/>
                  </a:lnTo>
                  <a:lnTo>
                    <a:pt x="909" y="603527"/>
                  </a:lnTo>
                  <a:lnTo>
                    <a:pt x="1057" y="604435"/>
                  </a:lnTo>
                  <a:lnTo>
                    <a:pt x="1212" y="605310"/>
                  </a:lnTo>
                  <a:lnTo>
                    <a:pt x="1382" y="606151"/>
                  </a:lnTo>
                  <a:lnTo>
                    <a:pt x="1559" y="606958"/>
                  </a:lnTo>
                  <a:lnTo>
                    <a:pt x="1744" y="607732"/>
                  </a:lnTo>
                  <a:lnTo>
                    <a:pt x="1944" y="608472"/>
                  </a:lnTo>
                  <a:lnTo>
                    <a:pt x="2143" y="609145"/>
                  </a:lnTo>
                  <a:lnTo>
                    <a:pt x="2358" y="609784"/>
                  </a:lnTo>
                  <a:lnTo>
                    <a:pt x="2572" y="610389"/>
                  </a:lnTo>
                  <a:lnTo>
                    <a:pt x="2801" y="610961"/>
                  </a:lnTo>
                  <a:lnTo>
                    <a:pt x="3037" y="611466"/>
                  </a:lnTo>
                  <a:lnTo>
                    <a:pt x="3274" y="611937"/>
                  </a:lnTo>
                  <a:lnTo>
                    <a:pt x="3518" y="612341"/>
                  </a:lnTo>
                  <a:lnTo>
                    <a:pt x="3769" y="612711"/>
                  </a:lnTo>
                  <a:lnTo>
                    <a:pt x="4028" y="613013"/>
                  </a:lnTo>
                  <a:lnTo>
                    <a:pt x="4294" y="613249"/>
                  </a:lnTo>
                  <a:lnTo>
                    <a:pt x="4560" y="613451"/>
                  </a:lnTo>
                  <a:lnTo>
                    <a:pt x="4833" y="613619"/>
                  </a:lnTo>
                  <a:lnTo>
                    <a:pt x="5114" y="613686"/>
                  </a:lnTo>
                  <a:lnTo>
                    <a:pt x="5395" y="613720"/>
                  </a:lnTo>
                  <a:lnTo>
                    <a:pt x="5668" y="613686"/>
                  </a:lnTo>
                  <a:lnTo>
                    <a:pt x="5942" y="613619"/>
                  </a:lnTo>
                  <a:lnTo>
                    <a:pt x="6215" y="613451"/>
                  </a:lnTo>
                  <a:lnTo>
                    <a:pt x="6474" y="613249"/>
                  </a:lnTo>
                  <a:lnTo>
                    <a:pt x="6740" y="613013"/>
                  </a:lnTo>
                  <a:lnTo>
                    <a:pt x="6991" y="612711"/>
                  </a:lnTo>
                  <a:lnTo>
                    <a:pt x="7243" y="612341"/>
                  </a:lnTo>
                  <a:lnTo>
                    <a:pt x="7486" y="611937"/>
                  </a:lnTo>
                  <a:lnTo>
                    <a:pt x="7730" y="611466"/>
                  </a:lnTo>
                  <a:lnTo>
                    <a:pt x="7959" y="610961"/>
                  </a:lnTo>
                  <a:lnTo>
                    <a:pt x="8189" y="610389"/>
                  </a:lnTo>
                  <a:lnTo>
                    <a:pt x="8403" y="609784"/>
                  </a:lnTo>
                  <a:lnTo>
                    <a:pt x="8617" y="609145"/>
                  </a:lnTo>
                  <a:lnTo>
                    <a:pt x="8824" y="608472"/>
                  </a:lnTo>
                  <a:lnTo>
                    <a:pt x="9016" y="607732"/>
                  </a:lnTo>
                  <a:lnTo>
                    <a:pt x="9208" y="606958"/>
                  </a:lnTo>
                  <a:lnTo>
                    <a:pt x="9386" y="606151"/>
                  </a:lnTo>
                  <a:lnTo>
                    <a:pt x="9556" y="605310"/>
                  </a:lnTo>
                  <a:lnTo>
                    <a:pt x="9711" y="604435"/>
                  </a:lnTo>
                  <a:lnTo>
                    <a:pt x="9866" y="603527"/>
                  </a:lnTo>
                  <a:lnTo>
                    <a:pt x="10007" y="602585"/>
                  </a:lnTo>
                  <a:lnTo>
                    <a:pt x="10140" y="601609"/>
                  </a:lnTo>
                  <a:lnTo>
                    <a:pt x="10258" y="600600"/>
                  </a:lnTo>
                  <a:lnTo>
                    <a:pt x="10361" y="599557"/>
                  </a:lnTo>
                  <a:lnTo>
                    <a:pt x="10465" y="598480"/>
                  </a:lnTo>
                  <a:lnTo>
                    <a:pt x="10546" y="597404"/>
                  </a:lnTo>
                  <a:lnTo>
                    <a:pt x="10620" y="596294"/>
                  </a:lnTo>
                  <a:lnTo>
                    <a:pt x="10679" y="595150"/>
                  </a:lnTo>
                  <a:lnTo>
                    <a:pt x="10731" y="593972"/>
                  </a:lnTo>
                  <a:lnTo>
                    <a:pt x="10760" y="592795"/>
                  </a:lnTo>
                  <a:lnTo>
                    <a:pt x="10783" y="591618"/>
                  </a:lnTo>
                  <a:lnTo>
                    <a:pt x="10790" y="590373"/>
                  </a:lnTo>
                  <a:lnTo>
                    <a:pt x="10783" y="589195"/>
                  </a:lnTo>
                  <a:lnTo>
                    <a:pt x="10760" y="588018"/>
                  </a:lnTo>
                  <a:lnTo>
                    <a:pt x="10731" y="586840"/>
                  </a:lnTo>
                  <a:lnTo>
                    <a:pt x="10679" y="585697"/>
                  </a:lnTo>
                  <a:lnTo>
                    <a:pt x="10620" y="584586"/>
                  </a:lnTo>
                  <a:lnTo>
                    <a:pt x="10546" y="583476"/>
                  </a:lnTo>
                  <a:lnTo>
                    <a:pt x="10465" y="582400"/>
                  </a:lnTo>
                  <a:lnTo>
                    <a:pt x="10361" y="581323"/>
                  </a:lnTo>
                  <a:lnTo>
                    <a:pt x="10258" y="580280"/>
                  </a:lnTo>
                  <a:lnTo>
                    <a:pt x="10140" y="579271"/>
                  </a:lnTo>
                  <a:lnTo>
                    <a:pt x="10007" y="578296"/>
                  </a:lnTo>
                  <a:lnTo>
                    <a:pt x="9866" y="577354"/>
                  </a:lnTo>
                  <a:lnTo>
                    <a:pt x="9711" y="576445"/>
                  </a:lnTo>
                  <a:lnTo>
                    <a:pt x="9556" y="575571"/>
                  </a:lnTo>
                  <a:lnTo>
                    <a:pt x="9386" y="574730"/>
                  </a:lnTo>
                  <a:lnTo>
                    <a:pt x="9208" y="573889"/>
                  </a:lnTo>
                  <a:lnTo>
                    <a:pt x="9016" y="573115"/>
                  </a:lnTo>
                  <a:lnTo>
                    <a:pt x="8824" y="572408"/>
                  </a:lnTo>
                  <a:lnTo>
                    <a:pt x="8617" y="571702"/>
                  </a:lnTo>
                  <a:lnTo>
                    <a:pt x="8403" y="571029"/>
                  </a:lnTo>
                  <a:lnTo>
                    <a:pt x="8189" y="570423"/>
                  </a:lnTo>
                  <a:lnTo>
                    <a:pt x="7959" y="569885"/>
                  </a:lnTo>
                  <a:lnTo>
                    <a:pt x="7730" y="569347"/>
                  </a:lnTo>
                  <a:lnTo>
                    <a:pt x="7486" y="568876"/>
                  </a:lnTo>
                  <a:lnTo>
                    <a:pt x="7243" y="568472"/>
                  </a:lnTo>
                  <a:lnTo>
                    <a:pt x="6991" y="568102"/>
                  </a:lnTo>
                  <a:lnTo>
                    <a:pt x="6740" y="567766"/>
                  </a:lnTo>
                  <a:lnTo>
                    <a:pt x="6474" y="567530"/>
                  </a:lnTo>
                  <a:lnTo>
                    <a:pt x="6215" y="567328"/>
                  </a:lnTo>
                  <a:lnTo>
                    <a:pt x="5942" y="567160"/>
                  </a:lnTo>
                  <a:lnTo>
                    <a:pt x="5668" y="56705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3"/>
            <p:cNvSpPr/>
            <p:nvPr/>
          </p:nvSpPr>
          <p:spPr>
            <a:xfrm>
              <a:off x="2022466" y="931941"/>
              <a:ext cx="30396" cy="405055"/>
            </a:xfrm>
            <a:custGeom>
              <a:avLst/>
              <a:gdLst/>
              <a:ahLst/>
              <a:cxnLst/>
              <a:rect l="l" t="t" r="r" b="b"/>
              <a:pathLst>
                <a:path w="10798" h="613720" extrusionOk="0">
                  <a:moveTo>
                    <a:pt x="5403" y="0"/>
                  </a:moveTo>
                  <a:lnTo>
                    <a:pt x="5122" y="34"/>
                  </a:lnTo>
                  <a:lnTo>
                    <a:pt x="4848" y="135"/>
                  </a:lnTo>
                  <a:lnTo>
                    <a:pt x="4582" y="269"/>
                  </a:lnTo>
                  <a:lnTo>
                    <a:pt x="4316" y="471"/>
                  </a:lnTo>
                  <a:lnTo>
                    <a:pt x="4050" y="740"/>
                  </a:lnTo>
                  <a:lnTo>
                    <a:pt x="3799" y="1043"/>
                  </a:lnTo>
                  <a:lnTo>
                    <a:pt x="3548" y="1413"/>
                  </a:lnTo>
                  <a:lnTo>
                    <a:pt x="3304" y="1850"/>
                  </a:lnTo>
                  <a:lnTo>
                    <a:pt x="3060" y="2321"/>
                  </a:lnTo>
                  <a:lnTo>
                    <a:pt x="2831" y="2826"/>
                  </a:lnTo>
                  <a:lnTo>
                    <a:pt x="2602" y="3398"/>
                  </a:lnTo>
                  <a:lnTo>
                    <a:pt x="2387" y="4003"/>
                  </a:lnTo>
                  <a:lnTo>
                    <a:pt x="2173" y="4643"/>
                  </a:lnTo>
                  <a:lnTo>
                    <a:pt x="1966" y="5349"/>
                  </a:lnTo>
                  <a:lnTo>
                    <a:pt x="1774" y="6089"/>
                  </a:lnTo>
                  <a:lnTo>
                    <a:pt x="1589" y="6863"/>
                  </a:lnTo>
                  <a:lnTo>
                    <a:pt x="1404" y="7670"/>
                  </a:lnTo>
                  <a:lnTo>
                    <a:pt x="1234" y="8511"/>
                  </a:lnTo>
                  <a:lnTo>
                    <a:pt x="1079" y="9420"/>
                  </a:lnTo>
                  <a:lnTo>
                    <a:pt x="924" y="10328"/>
                  </a:lnTo>
                  <a:lnTo>
                    <a:pt x="784" y="11270"/>
                  </a:lnTo>
                  <a:lnTo>
                    <a:pt x="658" y="12245"/>
                  </a:lnTo>
                  <a:lnTo>
                    <a:pt x="532" y="13255"/>
                  </a:lnTo>
                  <a:lnTo>
                    <a:pt x="429" y="14298"/>
                  </a:lnTo>
                  <a:lnTo>
                    <a:pt x="333" y="15340"/>
                  </a:lnTo>
                  <a:lnTo>
                    <a:pt x="244" y="16417"/>
                  </a:lnTo>
                  <a:lnTo>
                    <a:pt x="170" y="17527"/>
                  </a:lnTo>
                  <a:lnTo>
                    <a:pt x="111" y="18671"/>
                  </a:lnTo>
                  <a:lnTo>
                    <a:pt x="67" y="19815"/>
                  </a:lnTo>
                  <a:lnTo>
                    <a:pt x="30" y="20959"/>
                  </a:lnTo>
                  <a:lnTo>
                    <a:pt x="8" y="22136"/>
                  </a:lnTo>
                  <a:lnTo>
                    <a:pt x="0" y="23347"/>
                  </a:lnTo>
                  <a:lnTo>
                    <a:pt x="8" y="24558"/>
                  </a:lnTo>
                  <a:lnTo>
                    <a:pt x="30" y="25769"/>
                  </a:lnTo>
                  <a:lnTo>
                    <a:pt x="67" y="26947"/>
                  </a:lnTo>
                  <a:lnTo>
                    <a:pt x="111" y="28091"/>
                  </a:lnTo>
                  <a:lnTo>
                    <a:pt x="170" y="29234"/>
                  </a:lnTo>
                  <a:lnTo>
                    <a:pt x="244" y="30345"/>
                  </a:lnTo>
                  <a:lnTo>
                    <a:pt x="333" y="31455"/>
                  </a:lnTo>
                  <a:lnTo>
                    <a:pt x="429" y="32531"/>
                  </a:lnTo>
                  <a:lnTo>
                    <a:pt x="532" y="33540"/>
                  </a:lnTo>
                  <a:lnTo>
                    <a:pt x="658" y="34550"/>
                  </a:lnTo>
                  <a:lnTo>
                    <a:pt x="784" y="35525"/>
                  </a:lnTo>
                  <a:lnTo>
                    <a:pt x="924" y="36501"/>
                  </a:lnTo>
                  <a:lnTo>
                    <a:pt x="1079" y="37409"/>
                  </a:lnTo>
                  <a:lnTo>
                    <a:pt x="1234" y="38284"/>
                  </a:lnTo>
                  <a:lnTo>
                    <a:pt x="1404" y="39125"/>
                  </a:lnTo>
                  <a:lnTo>
                    <a:pt x="1589" y="39932"/>
                  </a:lnTo>
                  <a:lnTo>
                    <a:pt x="1774" y="40706"/>
                  </a:lnTo>
                  <a:lnTo>
                    <a:pt x="1966" y="41413"/>
                  </a:lnTo>
                  <a:lnTo>
                    <a:pt x="2173" y="42119"/>
                  </a:lnTo>
                  <a:lnTo>
                    <a:pt x="2387" y="42758"/>
                  </a:lnTo>
                  <a:lnTo>
                    <a:pt x="2602" y="43364"/>
                  </a:lnTo>
                  <a:lnTo>
                    <a:pt x="2831" y="43902"/>
                  </a:lnTo>
                  <a:lnTo>
                    <a:pt x="3060" y="44407"/>
                  </a:lnTo>
                  <a:lnTo>
                    <a:pt x="3304" y="44878"/>
                  </a:lnTo>
                  <a:lnTo>
                    <a:pt x="3548" y="45281"/>
                  </a:lnTo>
                  <a:lnTo>
                    <a:pt x="3799" y="45651"/>
                  </a:lnTo>
                  <a:lnTo>
                    <a:pt x="4050" y="45954"/>
                  </a:lnTo>
                  <a:lnTo>
                    <a:pt x="4316" y="46223"/>
                  </a:lnTo>
                  <a:lnTo>
                    <a:pt x="4582" y="46425"/>
                  </a:lnTo>
                  <a:lnTo>
                    <a:pt x="4848" y="46560"/>
                  </a:lnTo>
                  <a:lnTo>
                    <a:pt x="5122" y="46661"/>
                  </a:lnTo>
                  <a:lnTo>
                    <a:pt x="5403" y="46694"/>
                  </a:lnTo>
                  <a:lnTo>
                    <a:pt x="5676" y="46661"/>
                  </a:lnTo>
                  <a:lnTo>
                    <a:pt x="5950" y="46560"/>
                  </a:lnTo>
                  <a:lnTo>
                    <a:pt x="6216" y="46425"/>
                  </a:lnTo>
                  <a:lnTo>
                    <a:pt x="6482" y="46223"/>
                  </a:lnTo>
                  <a:lnTo>
                    <a:pt x="6740" y="45954"/>
                  </a:lnTo>
                  <a:lnTo>
                    <a:pt x="6999" y="45651"/>
                  </a:lnTo>
                  <a:lnTo>
                    <a:pt x="7250" y="45281"/>
                  </a:lnTo>
                  <a:lnTo>
                    <a:pt x="7494" y="44878"/>
                  </a:lnTo>
                  <a:lnTo>
                    <a:pt x="7731" y="44407"/>
                  </a:lnTo>
                  <a:lnTo>
                    <a:pt x="7967" y="43902"/>
                  </a:lnTo>
                  <a:lnTo>
                    <a:pt x="8189" y="43364"/>
                  </a:lnTo>
                  <a:lnTo>
                    <a:pt x="8411" y="42758"/>
                  </a:lnTo>
                  <a:lnTo>
                    <a:pt x="8625" y="42119"/>
                  </a:lnTo>
                  <a:lnTo>
                    <a:pt x="8824" y="41413"/>
                  </a:lnTo>
                  <a:lnTo>
                    <a:pt x="9024" y="40706"/>
                  </a:lnTo>
                  <a:lnTo>
                    <a:pt x="9209" y="39932"/>
                  </a:lnTo>
                  <a:lnTo>
                    <a:pt x="9386" y="39125"/>
                  </a:lnTo>
                  <a:lnTo>
                    <a:pt x="9556" y="38284"/>
                  </a:lnTo>
                  <a:lnTo>
                    <a:pt x="9719" y="37409"/>
                  </a:lnTo>
                  <a:lnTo>
                    <a:pt x="9874" y="36501"/>
                  </a:lnTo>
                  <a:lnTo>
                    <a:pt x="10014" y="35525"/>
                  </a:lnTo>
                  <a:lnTo>
                    <a:pt x="10140" y="34550"/>
                  </a:lnTo>
                  <a:lnTo>
                    <a:pt x="10266" y="33540"/>
                  </a:lnTo>
                  <a:lnTo>
                    <a:pt x="10369" y="32531"/>
                  </a:lnTo>
                  <a:lnTo>
                    <a:pt x="10465" y="31455"/>
                  </a:lnTo>
                  <a:lnTo>
                    <a:pt x="10554" y="30345"/>
                  </a:lnTo>
                  <a:lnTo>
                    <a:pt x="10628" y="29234"/>
                  </a:lnTo>
                  <a:lnTo>
                    <a:pt x="10687" y="28091"/>
                  </a:lnTo>
                  <a:lnTo>
                    <a:pt x="10731" y="26947"/>
                  </a:lnTo>
                  <a:lnTo>
                    <a:pt x="10768" y="25769"/>
                  </a:lnTo>
                  <a:lnTo>
                    <a:pt x="10790" y="24558"/>
                  </a:lnTo>
                  <a:lnTo>
                    <a:pt x="10798" y="23347"/>
                  </a:lnTo>
                  <a:lnTo>
                    <a:pt x="10790" y="22136"/>
                  </a:lnTo>
                  <a:lnTo>
                    <a:pt x="10768" y="20959"/>
                  </a:lnTo>
                  <a:lnTo>
                    <a:pt x="10731" y="19815"/>
                  </a:lnTo>
                  <a:lnTo>
                    <a:pt x="10687" y="18671"/>
                  </a:lnTo>
                  <a:lnTo>
                    <a:pt x="10628" y="17527"/>
                  </a:lnTo>
                  <a:lnTo>
                    <a:pt x="10554" y="16417"/>
                  </a:lnTo>
                  <a:lnTo>
                    <a:pt x="10465" y="15340"/>
                  </a:lnTo>
                  <a:lnTo>
                    <a:pt x="10369" y="14298"/>
                  </a:lnTo>
                  <a:lnTo>
                    <a:pt x="10266" y="13255"/>
                  </a:lnTo>
                  <a:lnTo>
                    <a:pt x="10140" y="12245"/>
                  </a:lnTo>
                  <a:lnTo>
                    <a:pt x="10014" y="11270"/>
                  </a:lnTo>
                  <a:lnTo>
                    <a:pt x="9874" y="10328"/>
                  </a:lnTo>
                  <a:lnTo>
                    <a:pt x="9719" y="9420"/>
                  </a:lnTo>
                  <a:lnTo>
                    <a:pt x="9556" y="8511"/>
                  </a:lnTo>
                  <a:lnTo>
                    <a:pt x="9386" y="7670"/>
                  </a:lnTo>
                  <a:lnTo>
                    <a:pt x="9209" y="6863"/>
                  </a:lnTo>
                  <a:lnTo>
                    <a:pt x="9024" y="6089"/>
                  </a:lnTo>
                  <a:lnTo>
                    <a:pt x="8824" y="5349"/>
                  </a:lnTo>
                  <a:lnTo>
                    <a:pt x="8625" y="4643"/>
                  </a:lnTo>
                  <a:lnTo>
                    <a:pt x="8411" y="4003"/>
                  </a:lnTo>
                  <a:lnTo>
                    <a:pt x="8189" y="3398"/>
                  </a:lnTo>
                  <a:lnTo>
                    <a:pt x="7967" y="2826"/>
                  </a:lnTo>
                  <a:lnTo>
                    <a:pt x="7731" y="2321"/>
                  </a:lnTo>
                  <a:lnTo>
                    <a:pt x="7494" y="1850"/>
                  </a:lnTo>
                  <a:lnTo>
                    <a:pt x="7250" y="1413"/>
                  </a:lnTo>
                  <a:lnTo>
                    <a:pt x="6999" y="1043"/>
                  </a:lnTo>
                  <a:lnTo>
                    <a:pt x="6740" y="740"/>
                  </a:lnTo>
                  <a:lnTo>
                    <a:pt x="6482" y="471"/>
                  </a:lnTo>
                  <a:lnTo>
                    <a:pt x="6216" y="269"/>
                  </a:lnTo>
                  <a:lnTo>
                    <a:pt x="5950" y="135"/>
                  </a:lnTo>
                  <a:lnTo>
                    <a:pt x="5676" y="34"/>
                  </a:lnTo>
                  <a:lnTo>
                    <a:pt x="5403" y="0"/>
                  </a:lnTo>
                  <a:close/>
                  <a:moveTo>
                    <a:pt x="5403" y="113472"/>
                  </a:moveTo>
                  <a:lnTo>
                    <a:pt x="5122" y="113506"/>
                  </a:lnTo>
                  <a:lnTo>
                    <a:pt x="4848" y="113573"/>
                  </a:lnTo>
                  <a:lnTo>
                    <a:pt x="4582" y="113742"/>
                  </a:lnTo>
                  <a:lnTo>
                    <a:pt x="4316" y="113943"/>
                  </a:lnTo>
                  <a:lnTo>
                    <a:pt x="4050" y="114213"/>
                  </a:lnTo>
                  <a:lnTo>
                    <a:pt x="3799" y="114515"/>
                  </a:lnTo>
                  <a:lnTo>
                    <a:pt x="3548" y="114885"/>
                  </a:lnTo>
                  <a:lnTo>
                    <a:pt x="3304" y="115323"/>
                  </a:lnTo>
                  <a:lnTo>
                    <a:pt x="3060" y="115794"/>
                  </a:lnTo>
                  <a:lnTo>
                    <a:pt x="2831" y="116298"/>
                  </a:lnTo>
                  <a:lnTo>
                    <a:pt x="2602" y="116870"/>
                  </a:lnTo>
                  <a:lnTo>
                    <a:pt x="2387" y="117476"/>
                  </a:lnTo>
                  <a:lnTo>
                    <a:pt x="2173" y="118115"/>
                  </a:lnTo>
                  <a:lnTo>
                    <a:pt x="1966" y="118821"/>
                  </a:lnTo>
                  <a:lnTo>
                    <a:pt x="1774" y="119562"/>
                  </a:lnTo>
                  <a:lnTo>
                    <a:pt x="1589" y="120335"/>
                  </a:lnTo>
                  <a:lnTo>
                    <a:pt x="1404" y="121143"/>
                  </a:lnTo>
                  <a:lnTo>
                    <a:pt x="1234" y="121984"/>
                  </a:lnTo>
                  <a:lnTo>
                    <a:pt x="1079" y="122858"/>
                  </a:lnTo>
                  <a:lnTo>
                    <a:pt x="924" y="123800"/>
                  </a:lnTo>
                  <a:lnTo>
                    <a:pt x="784" y="124742"/>
                  </a:lnTo>
                  <a:lnTo>
                    <a:pt x="658" y="125718"/>
                  </a:lnTo>
                  <a:lnTo>
                    <a:pt x="532" y="126727"/>
                  </a:lnTo>
                  <a:lnTo>
                    <a:pt x="429" y="127736"/>
                  </a:lnTo>
                  <a:lnTo>
                    <a:pt x="333" y="128813"/>
                  </a:lnTo>
                  <a:lnTo>
                    <a:pt x="244" y="129889"/>
                  </a:lnTo>
                  <a:lnTo>
                    <a:pt x="170" y="131000"/>
                  </a:lnTo>
                  <a:lnTo>
                    <a:pt x="111" y="132110"/>
                  </a:lnTo>
                  <a:lnTo>
                    <a:pt x="67" y="133254"/>
                  </a:lnTo>
                  <a:lnTo>
                    <a:pt x="30" y="134431"/>
                  </a:lnTo>
                  <a:lnTo>
                    <a:pt x="8" y="135608"/>
                  </a:lnTo>
                  <a:lnTo>
                    <a:pt x="0" y="136820"/>
                  </a:lnTo>
                  <a:lnTo>
                    <a:pt x="8" y="137997"/>
                  </a:lnTo>
                  <a:lnTo>
                    <a:pt x="30" y="139174"/>
                  </a:lnTo>
                  <a:lnTo>
                    <a:pt x="67" y="140352"/>
                  </a:lnTo>
                  <a:lnTo>
                    <a:pt x="111" y="141496"/>
                  </a:lnTo>
                  <a:lnTo>
                    <a:pt x="170" y="142640"/>
                  </a:lnTo>
                  <a:lnTo>
                    <a:pt x="244" y="143716"/>
                  </a:lnTo>
                  <a:lnTo>
                    <a:pt x="333" y="144826"/>
                  </a:lnTo>
                  <a:lnTo>
                    <a:pt x="429" y="145869"/>
                  </a:lnTo>
                  <a:lnTo>
                    <a:pt x="532" y="146912"/>
                  </a:lnTo>
                  <a:lnTo>
                    <a:pt x="658" y="147921"/>
                  </a:lnTo>
                  <a:lnTo>
                    <a:pt x="784" y="148897"/>
                  </a:lnTo>
                  <a:lnTo>
                    <a:pt x="924" y="149839"/>
                  </a:lnTo>
                  <a:lnTo>
                    <a:pt x="1079" y="150747"/>
                  </a:lnTo>
                  <a:lnTo>
                    <a:pt x="1234" y="151622"/>
                  </a:lnTo>
                  <a:lnTo>
                    <a:pt x="1404" y="152496"/>
                  </a:lnTo>
                  <a:lnTo>
                    <a:pt x="1589" y="153304"/>
                  </a:lnTo>
                  <a:lnTo>
                    <a:pt x="1774" y="154078"/>
                  </a:lnTo>
                  <a:lnTo>
                    <a:pt x="1966" y="154818"/>
                  </a:lnTo>
                  <a:lnTo>
                    <a:pt x="2173" y="155491"/>
                  </a:lnTo>
                  <a:lnTo>
                    <a:pt x="2387" y="156163"/>
                  </a:lnTo>
                  <a:lnTo>
                    <a:pt x="2602" y="156769"/>
                  </a:lnTo>
                  <a:lnTo>
                    <a:pt x="2831" y="157341"/>
                  </a:lnTo>
                  <a:lnTo>
                    <a:pt x="3060" y="157845"/>
                  </a:lnTo>
                  <a:lnTo>
                    <a:pt x="3304" y="158316"/>
                  </a:lnTo>
                  <a:lnTo>
                    <a:pt x="3548" y="158720"/>
                  </a:lnTo>
                  <a:lnTo>
                    <a:pt x="3799" y="159090"/>
                  </a:lnTo>
                  <a:lnTo>
                    <a:pt x="4050" y="159427"/>
                  </a:lnTo>
                  <a:lnTo>
                    <a:pt x="4316" y="159696"/>
                  </a:lnTo>
                  <a:lnTo>
                    <a:pt x="4582" y="159898"/>
                  </a:lnTo>
                  <a:lnTo>
                    <a:pt x="4848" y="160032"/>
                  </a:lnTo>
                  <a:lnTo>
                    <a:pt x="5122" y="160133"/>
                  </a:lnTo>
                  <a:lnTo>
                    <a:pt x="5403"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7" y="157341"/>
                  </a:lnTo>
                  <a:lnTo>
                    <a:pt x="8189" y="156769"/>
                  </a:lnTo>
                  <a:lnTo>
                    <a:pt x="8411" y="156163"/>
                  </a:lnTo>
                  <a:lnTo>
                    <a:pt x="8625" y="155491"/>
                  </a:lnTo>
                  <a:lnTo>
                    <a:pt x="8824" y="154818"/>
                  </a:lnTo>
                  <a:lnTo>
                    <a:pt x="9024" y="154078"/>
                  </a:lnTo>
                  <a:lnTo>
                    <a:pt x="9209" y="153304"/>
                  </a:lnTo>
                  <a:lnTo>
                    <a:pt x="9386" y="152496"/>
                  </a:lnTo>
                  <a:lnTo>
                    <a:pt x="9556" y="151622"/>
                  </a:lnTo>
                  <a:lnTo>
                    <a:pt x="9719" y="150747"/>
                  </a:lnTo>
                  <a:lnTo>
                    <a:pt x="9874" y="149839"/>
                  </a:lnTo>
                  <a:lnTo>
                    <a:pt x="10014" y="148897"/>
                  </a:lnTo>
                  <a:lnTo>
                    <a:pt x="10140" y="147921"/>
                  </a:lnTo>
                  <a:lnTo>
                    <a:pt x="10266" y="146912"/>
                  </a:lnTo>
                  <a:lnTo>
                    <a:pt x="10369" y="145869"/>
                  </a:lnTo>
                  <a:lnTo>
                    <a:pt x="10465" y="144826"/>
                  </a:lnTo>
                  <a:lnTo>
                    <a:pt x="10554" y="143716"/>
                  </a:lnTo>
                  <a:lnTo>
                    <a:pt x="10628" y="142640"/>
                  </a:lnTo>
                  <a:lnTo>
                    <a:pt x="10687" y="141496"/>
                  </a:lnTo>
                  <a:lnTo>
                    <a:pt x="10731" y="140352"/>
                  </a:lnTo>
                  <a:lnTo>
                    <a:pt x="10768" y="139174"/>
                  </a:lnTo>
                  <a:lnTo>
                    <a:pt x="10790" y="137997"/>
                  </a:lnTo>
                  <a:lnTo>
                    <a:pt x="10798" y="136820"/>
                  </a:lnTo>
                  <a:lnTo>
                    <a:pt x="10790" y="135608"/>
                  </a:lnTo>
                  <a:lnTo>
                    <a:pt x="10768" y="134431"/>
                  </a:lnTo>
                  <a:lnTo>
                    <a:pt x="10731" y="133254"/>
                  </a:lnTo>
                  <a:lnTo>
                    <a:pt x="10687" y="132110"/>
                  </a:lnTo>
                  <a:lnTo>
                    <a:pt x="10628" y="131000"/>
                  </a:lnTo>
                  <a:lnTo>
                    <a:pt x="10554" y="129889"/>
                  </a:lnTo>
                  <a:lnTo>
                    <a:pt x="10465" y="128813"/>
                  </a:lnTo>
                  <a:lnTo>
                    <a:pt x="10369" y="127736"/>
                  </a:lnTo>
                  <a:lnTo>
                    <a:pt x="10266" y="126727"/>
                  </a:lnTo>
                  <a:lnTo>
                    <a:pt x="10140" y="125718"/>
                  </a:lnTo>
                  <a:lnTo>
                    <a:pt x="10014" y="124742"/>
                  </a:lnTo>
                  <a:lnTo>
                    <a:pt x="9874" y="123800"/>
                  </a:lnTo>
                  <a:lnTo>
                    <a:pt x="9719" y="122858"/>
                  </a:lnTo>
                  <a:lnTo>
                    <a:pt x="9556" y="121984"/>
                  </a:lnTo>
                  <a:lnTo>
                    <a:pt x="9386" y="121143"/>
                  </a:lnTo>
                  <a:lnTo>
                    <a:pt x="9209" y="120335"/>
                  </a:lnTo>
                  <a:lnTo>
                    <a:pt x="9024" y="119562"/>
                  </a:lnTo>
                  <a:lnTo>
                    <a:pt x="8824" y="118821"/>
                  </a:lnTo>
                  <a:lnTo>
                    <a:pt x="8625" y="118115"/>
                  </a:lnTo>
                  <a:lnTo>
                    <a:pt x="8411" y="117476"/>
                  </a:lnTo>
                  <a:lnTo>
                    <a:pt x="8189" y="116870"/>
                  </a:lnTo>
                  <a:lnTo>
                    <a:pt x="7967"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403" y="113472"/>
                  </a:lnTo>
                  <a:close/>
                  <a:moveTo>
                    <a:pt x="5122" y="226945"/>
                  </a:moveTo>
                  <a:lnTo>
                    <a:pt x="4848" y="227046"/>
                  </a:lnTo>
                  <a:lnTo>
                    <a:pt x="4582" y="227214"/>
                  </a:lnTo>
                  <a:lnTo>
                    <a:pt x="4316" y="227416"/>
                  </a:lnTo>
                  <a:lnTo>
                    <a:pt x="4050" y="227651"/>
                  </a:lnTo>
                  <a:lnTo>
                    <a:pt x="3799" y="227988"/>
                  </a:lnTo>
                  <a:lnTo>
                    <a:pt x="3548" y="228358"/>
                  </a:lnTo>
                  <a:lnTo>
                    <a:pt x="3304" y="228761"/>
                  </a:lnTo>
                  <a:lnTo>
                    <a:pt x="3060" y="229232"/>
                  </a:lnTo>
                  <a:lnTo>
                    <a:pt x="2831" y="229771"/>
                  </a:lnTo>
                  <a:lnTo>
                    <a:pt x="2602" y="230309"/>
                  </a:lnTo>
                  <a:lnTo>
                    <a:pt x="2387" y="230915"/>
                  </a:lnTo>
                  <a:lnTo>
                    <a:pt x="2173" y="231587"/>
                  </a:lnTo>
                  <a:lnTo>
                    <a:pt x="1966" y="232260"/>
                  </a:lnTo>
                  <a:lnTo>
                    <a:pt x="1774" y="233000"/>
                  </a:lnTo>
                  <a:lnTo>
                    <a:pt x="1589" y="233774"/>
                  </a:lnTo>
                  <a:lnTo>
                    <a:pt x="1404" y="234581"/>
                  </a:lnTo>
                  <a:lnTo>
                    <a:pt x="1234" y="235422"/>
                  </a:lnTo>
                  <a:lnTo>
                    <a:pt x="1079" y="236331"/>
                  </a:lnTo>
                  <a:lnTo>
                    <a:pt x="924" y="237239"/>
                  </a:lnTo>
                  <a:lnTo>
                    <a:pt x="784" y="238181"/>
                  </a:lnTo>
                  <a:lnTo>
                    <a:pt x="658" y="239157"/>
                  </a:lnTo>
                  <a:lnTo>
                    <a:pt x="532" y="240166"/>
                  </a:lnTo>
                  <a:lnTo>
                    <a:pt x="429" y="241209"/>
                  </a:lnTo>
                  <a:lnTo>
                    <a:pt x="333" y="242252"/>
                  </a:lnTo>
                  <a:lnTo>
                    <a:pt x="244" y="243328"/>
                  </a:lnTo>
                  <a:lnTo>
                    <a:pt x="170" y="244438"/>
                  </a:lnTo>
                  <a:lnTo>
                    <a:pt x="111" y="245582"/>
                  </a:lnTo>
                  <a:lnTo>
                    <a:pt x="67" y="246726"/>
                  </a:lnTo>
                  <a:lnTo>
                    <a:pt x="30" y="247903"/>
                  </a:lnTo>
                  <a:lnTo>
                    <a:pt x="8" y="249081"/>
                  </a:lnTo>
                  <a:lnTo>
                    <a:pt x="0" y="250258"/>
                  </a:lnTo>
                  <a:lnTo>
                    <a:pt x="8" y="251469"/>
                  </a:lnTo>
                  <a:lnTo>
                    <a:pt x="30" y="252647"/>
                  </a:lnTo>
                  <a:lnTo>
                    <a:pt x="67" y="253824"/>
                  </a:lnTo>
                  <a:lnTo>
                    <a:pt x="111" y="254968"/>
                  </a:lnTo>
                  <a:lnTo>
                    <a:pt x="170" y="256078"/>
                  </a:lnTo>
                  <a:lnTo>
                    <a:pt x="244" y="257188"/>
                  </a:lnTo>
                  <a:lnTo>
                    <a:pt x="333" y="258265"/>
                  </a:lnTo>
                  <a:lnTo>
                    <a:pt x="429" y="259341"/>
                  </a:lnTo>
                  <a:lnTo>
                    <a:pt x="532" y="260384"/>
                  </a:lnTo>
                  <a:lnTo>
                    <a:pt x="658" y="261360"/>
                  </a:lnTo>
                  <a:lnTo>
                    <a:pt x="784" y="262336"/>
                  </a:lnTo>
                  <a:lnTo>
                    <a:pt x="924" y="263311"/>
                  </a:lnTo>
                  <a:lnTo>
                    <a:pt x="1079" y="264220"/>
                  </a:lnTo>
                  <a:lnTo>
                    <a:pt x="1234" y="265094"/>
                  </a:lnTo>
                  <a:lnTo>
                    <a:pt x="1404" y="265935"/>
                  </a:lnTo>
                  <a:lnTo>
                    <a:pt x="1589" y="266743"/>
                  </a:lnTo>
                  <a:lnTo>
                    <a:pt x="1774" y="267516"/>
                  </a:lnTo>
                  <a:lnTo>
                    <a:pt x="1966" y="268256"/>
                  </a:lnTo>
                  <a:lnTo>
                    <a:pt x="2173" y="268963"/>
                  </a:lnTo>
                  <a:lnTo>
                    <a:pt x="2387" y="269602"/>
                  </a:lnTo>
                  <a:lnTo>
                    <a:pt x="2602" y="270208"/>
                  </a:lnTo>
                  <a:lnTo>
                    <a:pt x="2831" y="270780"/>
                  </a:lnTo>
                  <a:lnTo>
                    <a:pt x="3060" y="271318"/>
                  </a:lnTo>
                  <a:lnTo>
                    <a:pt x="3304" y="271789"/>
                  </a:lnTo>
                  <a:lnTo>
                    <a:pt x="3548" y="272193"/>
                  </a:lnTo>
                  <a:lnTo>
                    <a:pt x="3799" y="272563"/>
                  </a:lnTo>
                  <a:lnTo>
                    <a:pt x="4050" y="272865"/>
                  </a:lnTo>
                  <a:lnTo>
                    <a:pt x="4316" y="273134"/>
                  </a:lnTo>
                  <a:lnTo>
                    <a:pt x="4582" y="273336"/>
                  </a:lnTo>
                  <a:lnTo>
                    <a:pt x="4848" y="273505"/>
                  </a:lnTo>
                  <a:lnTo>
                    <a:pt x="5122" y="273572"/>
                  </a:lnTo>
                  <a:lnTo>
                    <a:pt x="5403"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7" y="270780"/>
                  </a:lnTo>
                  <a:lnTo>
                    <a:pt x="8189" y="270208"/>
                  </a:lnTo>
                  <a:lnTo>
                    <a:pt x="8411" y="269602"/>
                  </a:lnTo>
                  <a:lnTo>
                    <a:pt x="8625" y="268963"/>
                  </a:lnTo>
                  <a:lnTo>
                    <a:pt x="8824" y="268256"/>
                  </a:lnTo>
                  <a:lnTo>
                    <a:pt x="9024" y="267516"/>
                  </a:lnTo>
                  <a:lnTo>
                    <a:pt x="9209" y="266743"/>
                  </a:lnTo>
                  <a:lnTo>
                    <a:pt x="9386" y="265935"/>
                  </a:lnTo>
                  <a:lnTo>
                    <a:pt x="9556" y="265094"/>
                  </a:lnTo>
                  <a:lnTo>
                    <a:pt x="9719" y="264220"/>
                  </a:lnTo>
                  <a:lnTo>
                    <a:pt x="9874" y="263311"/>
                  </a:lnTo>
                  <a:lnTo>
                    <a:pt x="10014" y="262336"/>
                  </a:lnTo>
                  <a:lnTo>
                    <a:pt x="10140" y="261360"/>
                  </a:lnTo>
                  <a:lnTo>
                    <a:pt x="10266" y="260384"/>
                  </a:lnTo>
                  <a:lnTo>
                    <a:pt x="10369" y="259341"/>
                  </a:lnTo>
                  <a:lnTo>
                    <a:pt x="10465" y="258265"/>
                  </a:lnTo>
                  <a:lnTo>
                    <a:pt x="10554" y="257188"/>
                  </a:lnTo>
                  <a:lnTo>
                    <a:pt x="10628" y="256078"/>
                  </a:lnTo>
                  <a:lnTo>
                    <a:pt x="10687" y="254968"/>
                  </a:lnTo>
                  <a:lnTo>
                    <a:pt x="10731" y="253824"/>
                  </a:lnTo>
                  <a:lnTo>
                    <a:pt x="10768" y="252647"/>
                  </a:lnTo>
                  <a:lnTo>
                    <a:pt x="10790" y="251469"/>
                  </a:lnTo>
                  <a:lnTo>
                    <a:pt x="10798" y="250258"/>
                  </a:lnTo>
                  <a:lnTo>
                    <a:pt x="10790" y="249081"/>
                  </a:lnTo>
                  <a:lnTo>
                    <a:pt x="10768" y="247903"/>
                  </a:lnTo>
                  <a:lnTo>
                    <a:pt x="10731" y="246726"/>
                  </a:lnTo>
                  <a:lnTo>
                    <a:pt x="10687" y="245582"/>
                  </a:lnTo>
                  <a:lnTo>
                    <a:pt x="10628" y="244438"/>
                  </a:lnTo>
                  <a:lnTo>
                    <a:pt x="10554" y="243328"/>
                  </a:lnTo>
                  <a:lnTo>
                    <a:pt x="10465" y="242252"/>
                  </a:lnTo>
                  <a:lnTo>
                    <a:pt x="10369" y="241209"/>
                  </a:lnTo>
                  <a:lnTo>
                    <a:pt x="10266" y="240166"/>
                  </a:lnTo>
                  <a:lnTo>
                    <a:pt x="10140" y="239157"/>
                  </a:lnTo>
                  <a:lnTo>
                    <a:pt x="10014" y="238181"/>
                  </a:lnTo>
                  <a:lnTo>
                    <a:pt x="9874" y="237239"/>
                  </a:lnTo>
                  <a:lnTo>
                    <a:pt x="9719" y="236331"/>
                  </a:lnTo>
                  <a:lnTo>
                    <a:pt x="9556" y="235422"/>
                  </a:lnTo>
                  <a:lnTo>
                    <a:pt x="9386" y="234581"/>
                  </a:lnTo>
                  <a:lnTo>
                    <a:pt x="9209" y="233774"/>
                  </a:lnTo>
                  <a:lnTo>
                    <a:pt x="9024" y="233000"/>
                  </a:lnTo>
                  <a:lnTo>
                    <a:pt x="8824" y="232260"/>
                  </a:lnTo>
                  <a:lnTo>
                    <a:pt x="8625" y="231587"/>
                  </a:lnTo>
                  <a:lnTo>
                    <a:pt x="8411" y="230915"/>
                  </a:lnTo>
                  <a:lnTo>
                    <a:pt x="8189" y="230309"/>
                  </a:lnTo>
                  <a:lnTo>
                    <a:pt x="7967"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22" y="340384"/>
                  </a:moveTo>
                  <a:lnTo>
                    <a:pt x="4848" y="340485"/>
                  </a:lnTo>
                  <a:lnTo>
                    <a:pt x="4582" y="340653"/>
                  </a:lnTo>
                  <a:lnTo>
                    <a:pt x="4316" y="340855"/>
                  </a:lnTo>
                  <a:lnTo>
                    <a:pt x="4050" y="341124"/>
                  </a:lnTo>
                  <a:lnTo>
                    <a:pt x="3799" y="341426"/>
                  </a:lnTo>
                  <a:lnTo>
                    <a:pt x="3548" y="341797"/>
                  </a:lnTo>
                  <a:lnTo>
                    <a:pt x="3304" y="342200"/>
                  </a:lnTo>
                  <a:lnTo>
                    <a:pt x="3060" y="342671"/>
                  </a:lnTo>
                  <a:lnTo>
                    <a:pt x="2831" y="343209"/>
                  </a:lnTo>
                  <a:lnTo>
                    <a:pt x="2602" y="343748"/>
                  </a:lnTo>
                  <a:lnTo>
                    <a:pt x="2387" y="344387"/>
                  </a:lnTo>
                  <a:lnTo>
                    <a:pt x="2173" y="345026"/>
                  </a:lnTo>
                  <a:lnTo>
                    <a:pt x="1966" y="345733"/>
                  </a:lnTo>
                  <a:lnTo>
                    <a:pt x="1774" y="346439"/>
                  </a:lnTo>
                  <a:lnTo>
                    <a:pt x="1589" y="347213"/>
                  </a:lnTo>
                  <a:lnTo>
                    <a:pt x="1404" y="348054"/>
                  </a:lnTo>
                  <a:lnTo>
                    <a:pt x="1234" y="348895"/>
                  </a:lnTo>
                  <a:lnTo>
                    <a:pt x="1079" y="349770"/>
                  </a:lnTo>
                  <a:lnTo>
                    <a:pt x="924" y="350678"/>
                  </a:lnTo>
                  <a:lnTo>
                    <a:pt x="784" y="351620"/>
                  </a:lnTo>
                  <a:lnTo>
                    <a:pt x="658" y="352595"/>
                  </a:lnTo>
                  <a:lnTo>
                    <a:pt x="532" y="353605"/>
                  </a:lnTo>
                  <a:lnTo>
                    <a:pt x="429" y="354648"/>
                  </a:lnTo>
                  <a:lnTo>
                    <a:pt x="333" y="355724"/>
                  </a:lnTo>
                  <a:lnTo>
                    <a:pt x="244" y="356801"/>
                  </a:lnTo>
                  <a:lnTo>
                    <a:pt x="170" y="357911"/>
                  </a:lnTo>
                  <a:lnTo>
                    <a:pt x="111" y="359021"/>
                  </a:lnTo>
                  <a:lnTo>
                    <a:pt x="67" y="360165"/>
                  </a:lnTo>
                  <a:lnTo>
                    <a:pt x="30" y="361342"/>
                  </a:lnTo>
                  <a:lnTo>
                    <a:pt x="8" y="362520"/>
                  </a:lnTo>
                  <a:lnTo>
                    <a:pt x="0" y="363697"/>
                  </a:lnTo>
                  <a:lnTo>
                    <a:pt x="8" y="364908"/>
                  </a:lnTo>
                  <a:lnTo>
                    <a:pt x="30" y="366086"/>
                  </a:lnTo>
                  <a:lnTo>
                    <a:pt x="67" y="367263"/>
                  </a:lnTo>
                  <a:lnTo>
                    <a:pt x="111" y="368407"/>
                  </a:lnTo>
                  <a:lnTo>
                    <a:pt x="170" y="369517"/>
                  </a:lnTo>
                  <a:lnTo>
                    <a:pt x="244" y="370627"/>
                  </a:lnTo>
                  <a:lnTo>
                    <a:pt x="333" y="371704"/>
                  </a:lnTo>
                  <a:lnTo>
                    <a:pt x="429" y="372780"/>
                  </a:lnTo>
                  <a:lnTo>
                    <a:pt x="532" y="373823"/>
                  </a:lnTo>
                  <a:lnTo>
                    <a:pt x="658" y="374799"/>
                  </a:lnTo>
                  <a:lnTo>
                    <a:pt x="784" y="375808"/>
                  </a:lnTo>
                  <a:lnTo>
                    <a:pt x="924" y="376750"/>
                  </a:lnTo>
                  <a:lnTo>
                    <a:pt x="1079" y="377658"/>
                  </a:lnTo>
                  <a:lnTo>
                    <a:pt x="1234" y="378533"/>
                  </a:lnTo>
                  <a:lnTo>
                    <a:pt x="1404" y="379374"/>
                  </a:lnTo>
                  <a:lnTo>
                    <a:pt x="1589" y="380215"/>
                  </a:lnTo>
                  <a:lnTo>
                    <a:pt x="1774" y="380989"/>
                  </a:lnTo>
                  <a:lnTo>
                    <a:pt x="1966" y="381695"/>
                  </a:lnTo>
                  <a:lnTo>
                    <a:pt x="2173" y="382402"/>
                  </a:lnTo>
                  <a:lnTo>
                    <a:pt x="2387" y="383041"/>
                  </a:lnTo>
                  <a:lnTo>
                    <a:pt x="2602" y="383680"/>
                  </a:lnTo>
                  <a:lnTo>
                    <a:pt x="2831" y="384218"/>
                  </a:lnTo>
                  <a:lnTo>
                    <a:pt x="3060" y="384757"/>
                  </a:lnTo>
                  <a:lnTo>
                    <a:pt x="3304" y="385228"/>
                  </a:lnTo>
                  <a:lnTo>
                    <a:pt x="3548" y="385631"/>
                  </a:lnTo>
                  <a:lnTo>
                    <a:pt x="3799" y="386001"/>
                  </a:lnTo>
                  <a:lnTo>
                    <a:pt x="4050" y="386304"/>
                  </a:lnTo>
                  <a:lnTo>
                    <a:pt x="4316" y="386573"/>
                  </a:lnTo>
                  <a:lnTo>
                    <a:pt x="4582" y="386775"/>
                  </a:lnTo>
                  <a:lnTo>
                    <a:pt x="4848" y="386943"/>
                  </a:lnTo>
                  <a:lnTo>
                    <a:pt x="5122"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7" y="384218"/>
                  </a:lnTo>
                  <a:lnTo>
                    <a:pt x="8189" y="383680"/>
                  </a:lnTo>
                  <a:lnTo>
                    <a:pt x="8411" y="383041"/>
                  </a:lnTo>
                  <a:lnTo>
                    <a:pt x="8625" y="382402"/>
                  </a:lnTo>
                  <a:lnTo>
                    <a:pt x="8824" y="381695"/>
                  </a:lnTo>
                  <a:lnTo>
                    <a:pt x="9024" y="380989"/>
                  </a:lnTo>
                  <a:lnTo>
                    <a:pt x="9209" y="380215"/>
                  </a:lnTo>
                  <a:lnTo>
                    <a:pt x="9386" y="379374"/>
                  </a:lnTo>
                  <a:lnTo>
                    <a:pt x="9556" y="378533"/>
                  </a:lnTo>
                  <a:lnTo>
                    <a:pt x="9719" y="377658"/>
                  </a:lnTo>
                  <a:lnTo>
                    <a:pt x="9874" y="376750"/>
                  </a:lnTo>
                  <a:lnTo>
                    <a:pt x="10014" y="375808"/>
                  </a:lnTo>
                  <a:lnTo>
                    <a:pt x="10140" y="374799"/>
                  </a:lnTo>
                  <a:lnTo>
                    <a:pt x="10266" y="373823"/>
                  </a:lnTo>
                  <a:lnTo>
                    <a:pt x="10369" y="372780"/>
                  </a:lnTo>
                  <a:lnTo>
                    <a:pt x="10465" y="371704"/>
                  </a:lnTo>
                  <a:lnTo>
                    <a:pt x="10554" y="370627"/>
                  </a:lnTo>
                  <a:lnTo>
                    <a:pt x="10628" y="369517"/>
                  </a:lnTo>
                  <a:lnTo>
                    <a:pt x="10687" y="368407"/>
                  </a:lnTo>
                  <a:lnTo>
                    <a:pt x="10731" y="367263"/>
                  </a:lnTo>
                  <a:lnTo>
                    <a:pt x="10768" y="366086"/>
                  </a:lnTo>
                  <a:lnTo>
                    <a:pt x="10790" y="364908"/>
                  </a:lnTo>
                  <a:lnTo>
                    <a:pt x="10798" y="363697"/>
                  </a:lnTo>
                  <a:lnTo>
                    <a:pt x="10790" y="362520"/>
                  </a:lnTo>
                  <a:lnTo>
                    <a:pt x="10768" y="361342"/>
                  </a:lnTo>
                  <a:lnTo>
                    <a:pt x="10731" y="360165"/>
                  </a:lnTo>
                  <a:lnTo>
                    <a:pt x="10687" y="359021"/>
                  </a:lnTo>
                  <a:lnTo>
                    <a:pt x="10628" y="357911"/>
                  </a:lnTo>
                  <a:lnTo>
                    <a:pt x="10554" y="356801"/>
                  </a:lnTo>
                  <a:lnTo>
                    <a:pt x="10465" y="355724"/>
                  </a:lnTo>
                  <a:lnTo>
                    <a:pt x="10369" y="354648"/>
                  </a:lnTo>
                  <a:lnTo>
                    <a:pt x="10266" y="353605"/>
                  </a:lnTo>
                  <a:lnTo>
                    <a:pt x="10140" y="352595"/>
                  </a:lnTo>
                  <a:lnTo>
                    <a:pt x="10014" y="351620"/>
                  </a:lnTo>
                  <a:lnTo>
                    <a:pt x="9874" y="350678"/>
                  </a:lnTo>
                  <a:lnTo>
                    <a:pt x="9719" y="349770"/>
                  </a:lnTo>
                  <a:lnTo>
                    <a:pt x="9556" y="348895"/>
                  </a:lnTo>
                  <a:lnTo>
                    <a:pt x="9386" y="348054"/>
                  </a:lnTo>
                  <a:lnTo>
                    <a:pt x="9209" y="347213"/>
                  </a:lnTo>
                  <a:lnTo>
                    <a:pt x="9024" y="346439"/>
                  </a:lnTo>
                  <a:lnTo>
                    <a:pt x="8824" y="345733"/>
                  </a:lnTo>
                  <a:lnTo>
                    <a:pt x="8625" y="345026"/>
                  </a:lnTo>
                  <a:lnTo>
                    <a:pt x="8411" y="344387"/>
                  </a:lnTo>
                  <a:lnTo>
                    <a:pt x="8189" y="343748"/>
                  </a:lnTo>
                  <a:lnTo>
                    <a:pt x="7967"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403" y="453822"/>
                  </a:moveTo>
                  <a:lnTo>
                    <a:pt x="5122" y="453856"/>
                  </a:lnTo>
                  <a:lnTo>
                    <a:pt x="4848" y="453957"/>
                  </a:lnTo>
                  <a:lnTo>
                    <a:pt x="4582" y="454092"/>
                  </a:lnTo>
                  <a:lnTo>
                    <a:pt x="4316" y="454293"/>
                  </a:lnTo>
                  <a:lnTo>
                    <a:pt x="4050" y="454562"/>
                  </a:lnTo>
                  <a:lnTo>
                    <a:pt x="3799" y="454865"/>
                  </a:lnTo>
                  <a:lnTo>
                    <a:pt x="3548" y="455235"/>
                  </a:lnTo>
                  <a:lnTo>
                    <a:pt x="3304" y="455639"/>
                  </a:lnTo>
                  <a:lnTo>
                    <a:pt x="3060" y="456110"/>
                  </a:lnTo>
                  <a:lnTo>
                    <a:pt x="2831" y="456615"/>
                  </a:lnTo>
                  <a:lnTo>
                    <a:pt x="2602" y="457153"/>
                  </a:lnTo>
                  <a:lnTo>
                    <a:pt x="2387" y="457758"/>
                  </a:lnTo>
                  <a:lnTo>
                    <a:pt x="2173" y="458398"/>
                  </a:lnTo>
                  <a:lnTo>
                    <a:pt x="1966" y="459104"/>
                  </a:lnTo>
                  <a:lnTo>
                    <a:pt x="1774" y="459811"/>
                  </a:lnTo>
                  <a:lnTo>
                    <a:pt x="1589" y="460584"/>
                  </a:lnTo>
                  <a:lnTo>
                    <a:pt x="1404" y="461392"/>
                  </a:lnTo>
                  <a:lnTo>
                    <a:pt x="1234" y="462233"/>
                  </a:lnTo>
                  <a:lnTo>
                    <a:pt x="1079" y="463141"/>
                  </a:lnTo>
                  <a:lnTo>
                    <a:pt x="924" y="464049"/>
                  </a:lnTo>
                  <a:lnTo>
                    <a:pt x="784" y="464991"/>
                  </a:lnTo>
                  <a:lnTo>
                    <a:pt x="658" y="465967"/>
                  </a:lnTo>
                  <a:lnTo>
                    <a:pt x="532" y="466976"/>
                  </a:lnTo>
                  <a:lnTo>
                    <a:pt x="429" y="468019"/>
                  </a:lnTo>
                  <a:lnTo>
                    <a:pt x="333" y="469062"/>
                  </a:lnTo>
                  <a:lnTo>
                    <a:pt x="244" y="470172"/>
                  </a:lnTo>
                  <a:lnTo>
                    <a:pt x="170" y="471282"/>
                  </a:lnTo>
                  <a:lnTo>
                    <a:pt x="111" y="472426"/>
                  </a:lnTo>
                  <a:lnTo>
                    <a:pt x="67" y="473570"/>
                  </a:lnTo>
                  <a:lnTo>
                    <a:pt x="30" y="474747"/>
                  </a:lnTo>
                  <a:lnTo>
                    <a:pt x="8" y="475958"/>
                  </a:lnTo>
                  <a:lnTo>
                    <a:pt x="0" y="477170"/>
                  </a:lnTo>
                  <a:lnTo>
                    <a:pt x="8" y="478381"/>
                  </a:lnTo>
                  <a:lnTo>
                    <a:pt x="30" y="479558"/>
                  </a:lnTo>
                  <a:lnTo>
                    <a:pt x="67" y="480702"/>
                  </a:lnTo>
                  <a:lnTo>
                    <a:pt x="111" y="481879"/>
                  </a:lnTo>
                  <a:lnTo>
                    <a:pt x="170" y="482989"/>
                  </a:lnTo>
                  <a:lnTo>
                    <a:pt x="244" y="484100"/>
                  </a:lnTo>
                  <a:lnTo>
                    <a:pt x="333" y="485176"/>
                  </a:lnTo>
                  <a:lnTo>
                    <a:pt x="429" y="486253"/>
                  </a:lnTo>
                  <a:lnTo>
                    <a:pt x="532" y="487262"/>
                  </a:lnTo>
                  <a:lnTo>
                    <a:pt x="658" y="488271"/>
                  </a:lnTo>
                  <a:lnTo>
                    <a:pt x="784" y="489247"/>
                  </a:lnTo>
                  <a:lnTo>
                    <a:pt x="924" y="490189"/>
                  </a:lnTo>
                  <a:lnTo>
                    <a:pt x="1079" y="491131"/>
                  </a:lnTo>
                  <a:lnTo>
                    <a:pt x="1234" y="492005"/>
                  </a:lnTo>
                  <a:lnTo>
                    <a:pt x="1404" y="492846"/>
                  </a:lnTo>
                  <a:lnTo>
                    <a:pt x="1589" y="493654"/>
                  </a:lnTo>
                  <a:lnTo>
                    <a:pt x="1774" y="494428"/>
                  </a:lnTo>
                  <a:lnTo>
                    <a:pt x="1966" y="495168"/>
                  </a:lnTo>
                  <a:lnTo>
                    <a:pt x="2173" y="495874"/>
                  </a:lnTo>
                  <a:lnTo>
                    <a:pt x="2387" y="496513"/>
                  </a:lnTo>
                  <a:lnTo>
                    <a:pt x="2602" y="497119"/>
                  </a:lnTo>
                  <a:lnTo>
                    <a:pt x="2831" y="497691"/>
                  </a:lnTo>
                  <a:lnTo>
                    <a:pt x="3060" y="498195"/>
                  </a:lnTo>
                  <a:lnTo>
                    <a:pt x="3304" y="498666"/>
                  </a:lnTo>
                  <a:lnTo>
                    <a:pt x="3548" y="499104"/>
                  </a:lnTo>
                  <a:lnTo>
                    <a:pt x="3799" y="499474"/>
                  </a:lnTo>
                  <a:lnTo>
                    <a:pt x="4050" y="499777"/>
                  </a:lnTo>
                  <a:lnTo>
                    <a:pt x="4316" y="500046"/>
                  </a:lnTo>
                  <a:lnTo>
                    <a:pt x="4582" y="500248"/>
                  </a:lnTo>
                  <a:lnTo>
                    <a:pt x="4848" y="500382"/>
                  </a:lnTo>
                  <a:lnTo>
                    <a:pt x="5122" y="500483"/>
                  </a:lnTo>
                  <a:lnTo>
                    <a:pt x="5403"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7" y="497691"/>
                  </a:lnTo>
                  <a:lnTo>
                    <a:pt x="8189" y="497119"/>
                  </a:lnTo>
                  <a:lnTo>
                    <a:pt x="8411" y="496513"/>
                  </a:lnTo>
                  <a:lnTo>
                    <a:pt x="8625" y="495874"/>
                  </a:lnTo>
                  <a:lnTo>
                    <a:pt x="8824" y="495168"/>
                  </a:lnTo>
                  <a:lnTo>
                    <a:pt x="9024" y="494428"/>
                  </a:lnTo>
                  <a:lnTo>
                    <a:pt x="9209" y="493654"/>
                  </a:lnTo>
                  <a:lnTo>
                    <a:pt x="9386" y="492846"/>
                  </a:lnTo>
                  <a:lnTo>
                    <a:pt x="9556" y="492005"/>
                  </a:lnTo>
                  <a:lnTo>
                    <a:pt x="9719" y="491131"/>
                  </a:lnTo>
                  <a:lnTo>
                    <a:pt x="9874" y="490189"/>
                  </a:lnTo>
                  <a:lnTo>
                    <a:pt x="10014" y="489247"/>
                  </a:lnTo>
                  <a:lnTo>
                    <a:pt x="10140" y="488271"/>
                  </a:lnTo>
                  <a:lnTo>
                    <a:pt x="10266" y="487262"/>
                  </a:lnTo>
                  <a:lnTo>
                    <a:pt x="10369" y="486253"/>
                  </a:lnTo>
                  <a:lnTo>
                    <a:pt x="10465" y="485176"/>
                  </a:lnTo>
                  <a:lnTo>
                    <a:pt x="10554" y="484100"/>
                  </a:lnTo>
                  <a:lnTo>
                    <a:pt x="10628" y="482989"/>
                  </a:lnTo>
                  <a:lnTo>
                    <a:pt x="10687" y="481879"/>
                  </a:lnTo>
                  <a:lnTo>
                    <a:pt x="10731" y="480702"/>
                  </a:lnTo>
                  <a:lnTo>
                    <a:pt x="10768" y="479558"/>
                  </a:lnTo>
                  <a:lnTo>
                    <a:pt x="10790" y="478381"/>
                  </a:lnTo>
                  <a:lnTo>
                    <a:pt x="10798" y="477170"/>
                  </a:lnTo>
                  <a:lnTo>
                    <a:pt x="10790" y="475958"/>
                  </a:lnTo>
                  <a:lnTo>
                    <a:pt x="10768" y="474747"/>
                  </a:lnTo>
                  <a:lnTo>
                    <a:pt x="10731" y="473570"/>
                  </a:lnTo>
                  <a:lnTo>
                    <a:pt x="10687" y="472426"/>
                  </a:lnTo>
                  <a:lnTo>
                    <a:pt x="10628" y="471282"/>
                  </a:lnTo>
                  <a:lnTo>
                    <a:pt x="10554" y="470172"/>
                  </a:lnTo>
                  <a:lnTo>
                    <a:pt x="10465" y="469062"/>
                  </a:lnTo>
                  <a:lnTo>
                    <a:pt x="10369" y="468019"/>
                  </a:lnTo>
                  <a:lnTo>
                    <a:pt x="10266" y="466976"/>
                  </a:lnTo>
                  <a:lnTo>
                    <a:pt x="10140" y="465967"/>
                  </a:lnTo>
                  <a:lnTo>
                    <a:pt x="10014" y="464991"/>
                  </a:lnTo>
                  <a:lnTo>
                    <a:pt x="9874" y="464049"/>
                  </a:lnTo>
                  <a:lnTo>
                    <a:pt x="9719" y="463141"/>
                  </a:lnTo>
                  <a:lnTo>
                    <a:pt x="9556" y="462233"/>
                  </a:lnTo>
                  <a:lnTo>
                    <a:pt x="9386" y="461392"/>
                  </a:lnTo>
                  <a:lnTo>
                    <a:pt x="9209" y="460584"/>
                  </a:lnTo>
                  <a:lnTo>
                    <a:pt x="9024" y="459811"/>
                  </a:lnTo>
                  <a:lnTo>
                    <a:pt x="8824" y="459104"/>
                  </a:lnTo>
                  <a:lnTo>
                    <a:pt x="8625" y="458398"/>
                  </a:lnTo>
                  <a:lnTo>
                    <a:pt x="8411" y="457758"/>
                  </a:lnTo>
                  <a:lnTo>
                    <a:pt x="8189" y="457153"/>
                  </a:lnTo>
                  <a:lnTo>
                    <a:pt x="7967"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403" y="453822"/>
                  </a:lnTo>
                  <a:close/>
                  <a:moveTo>
                    <a:pt x="5122" y="567059"/>
                  </a:moveTo>
                  <a:lnTo>
                    <a:pt x="4848" y="567160"/>
                  </a:lnTo>
                  <a:lnTo>
                    <a:pt x="4582" y="567328"/>
                  </a:lnTo>
                  <a:lnTo>
                    <a:pt x="4316" y="567530"/>
                  </a:lnTo>
                  <a:lnTo>
                    <a:pt x="4050" y="567766"/>
                  </a:lnTo>
                  <a:lnTo>
                    <a:pt x="3799" y="568102"/>
                  </a:lnTo>
                  <a:lnTo>
                    <a:pt x="3548" y="568472"/>
                  </a:lnTo>
                  <a:lnTo>
                    <a:pt x="3304" y="568876"/>
                  </a:lnTo>
                  <a:lnTo>
                    <a:pt x="3060" y="569347"/>
                  </a:lnTo>
                  <a:lnTo>
                    <a:pt x="2831" y="569885"/>
                  </a:lnTo>
                  <a:lnTo>
                    <a:pt x="2602" y="570423"/>
                  </a:lnTo>
                  <a:lnTo>
                    <a:pt x="2387" y="571029"/>
                  </a:lnTo>
                  <a:lnTo>
                    <a:pt x="2173" y="571702"/>
                  </a:lnTo>
                  <a:lnTo>
                    <a:pt x="1966" y="572408"/>
                  </a:lnTo>
                  <a:lnTo>
                    <a:pt x="1774" y="573115"/>
                  </a:lnTo>
                  <a:lnTo>
                    <a:pt x="1589" y="573889"/>
                  </a:lnTo>
                  <a:lnTo>
                    <a:pt x="1404" y="574730"/>
                  </a:lnTo>
                  <a:lnTo>
                    <a:pt x="1234" y="575571"/>
                  </a:lnTo>
                  <a:lnTo>
                    <a:pt x="1079" y="576445"/>
                  </a:lnTo>
                  <a:lnTo>
                    <a:pt x="924" y="577354"/>
                  </a:lnTo>
                  <a:lnTo>
                    <a:pt x="784" y="578296"/>
                  </a:lnTo>
                  <a:lnTo>
                    <a:pt x="658" y="579271"/>
                  </a:lnTo>
                  <a:lnTo>
                    <a:pt x="532" y="580280"/>
                  </a:lnTo>
                  <a:lnTo>
                    <a:pt x="429" y="581323"/>
                  </a:lnTo>
                  <a:lnTo>
                    <a:pt x="333" y="582400"/>
                  </a:lnTo>
                  <a:lnTo>
                    <a:pt x="244" y="583476"/>
                  </a:lnTo>
                  <a:lnTo>
                    <a:pt x="170" y="584586"/>
                  </a:lnTo>
                  <a:lnTo>
                    <a:pt x="111" y="585697"/>
                  </a:lnTo>
                  <a:lnTo>
                    <a:pt x="67" y="586840"/>
                  </a:lnTo>
                  <a:lnTo>
                    <a:pt x="30" y="588018"/>
                  </a:lnTo>
                  <a:lnTo>
                    <a:pt x="8" y="589195"/>
                  </a:lnTo>
                  <a:lnTo>
                    <a:pt x="0" y="590373"/>
                  </a:lnTo>
                  <a:lnTo>
                    <a:pt x="8" y="591618"/>
                  </a:lnTo>
                  <a:lnTo>
                    <a:pt x="30" y="592795"/>
                  </a:lnTo>
                  <a:lnTo>
                    <a:pt x="67" y="593972"/>
                  </a:lnTo>
                  <a:lnTo>
                    <a:pt x="111" y="595150"/>
                  </a:lnTo>
                  <a:lnTo>
                    <a:pt x="170" y="596294"/>
                  </a:lnTo>
                  <a:lnTo>
                    <a:pt x="244" y="597404"/>
                  </a:lnTo>
                  <a:lnTo>
                    <a:pt x="333" y="598480"/>
                  </a:lnTo>
                  <a:lnTo>
                    <a:pt x="429" y="599557"/>
                  </a:lnTo>
                  <a:lnTo>
                    <a:pt x="532" y="600600"/>
                  </a:lnTo>
                  <a:lnTo>
                    <a:pt x="658" y="601609"/>
                  </a:lnTo>
                  <a:lnTo>
                    <a:pt x="784" y="602585"/>
                  </a:lnTo>
                  <a:lnTo>
                    <a:pt x="924" y="603527"/>
                  </a:lnTo>
                  <a:lnTo>
                    <a:pt x="1079" y="604435"/>
                  </a:lnTo>
                  <a:lnTo>
                    <a:pt x="1234" y="605310"/>
                  </a:lnTo>
                  <a:lnTo>
                    <a:pt x="1404" y="606151"/>
                  </a:lnTo>
                  <a:lnTo>
                    <a:pt x="1589" y="606958"/>
                  </a:lnTo>
                  <a:lnTo>
                    <a:pt x="1774" y="607732"/>
                  </a:lnTo>
                  <a:lnTo>
                    <a:pt x="1966" y="608472"/>
                  </a:lnTo>
                  <a:lnTo>
                    <a:pt x="2173" y="609145"/>
                  </a:lnTo>
                  <a:lnTo>
                    <a:pt x="2387" y="609784"/>
                  </a:lnTo>
                  <a:lnTo>
                    <a:pt x="2602" y="610389"/>
                  </a:lnTo>
                  <a:lnTo>
                    <a:pt x="2831" y="610961"/>
                  </a:lnTo>
                  <a:lnTo>
                    <a:pt x="3060" y="611466"/>
                  </a:lnTo>
                  <a:lnTo>
                    <a:pt x="3304" y="611937"/>
                  </a:lnTo>
                  <a:lnTo>
                    <a:pt x="3548" y="612341"/>
                  </a:lnTo>
                  <a:lnTo>
                    <a:pt x="3799" y="612711"/>
                  </a:lnTo>
                  <a:lnTo>
                    <a:pt x="4050" y="613013"/>
                  </a:lnTo>
                  <a:lnTo>
                    <a:pt x="4316" y="613249"/>
                  </a:lnTo>
                  <a:lnTo>
                    <a:pt x="4582" y="613451"/>
                  </a:lnTo>
                  <a:lnTo>
                    <a:pt x="4848" y="613619"/>
                  </a:lnTo>
                  <a:lnTo>
                    <a:pt x="5122" y="613686"/>
                  </a:lnTo>
                  <a:lnTo>
                    <a:pt x="5403"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7" y="610961"/>
                  </a:lnTo>
                  <a:lnTo>
                    <a:pt x="8189" y="610389"/>
                  </a:lnTo>
                  <a:lnTo>
                    <a:pt x="8411" y="609784"/>
                  </a:lnTo>
                  <a:lnTo>
                    <a:pt x="8625" y="609145"/>
                  </a:lnTo>
                  <a:lnTo>
                    <a:pt x="8824" y="608472"/>
                  </a:lnTo>
                  <a:lnTo>
                    <a:pt x="9024" y="607732"/>
                  </a:lnTo>
                  <a:lnTo>
                    <a:pt x="9209" y="606958"/>
                  </a:lnTo>
                  <a:lnTo>
                    <a:pt x="9386" y="606151"/>
                  </a:lnTo>
                  <a:lnTo>
                    <a:pt x="9556" y="605310"/>
                  </a:lnTo>
                  <a:lnTo>
                    <a:pt x="9719" y="604435"/>
                  </a:lnTo>
                  <a:lnTo>
                    <a:pt x="9874" y="603527"/>
                  </a:lnTo>
                  <a:lnTo>
                    <a:pt x="10014" y="602585"/>
                  </a:lnTo>
                  <a:lnTo>
                    <a:pt x="10140" y="601609"/>
                  </a:lnTo>
                  <a:lnTo>
                    <a:pt x="10266" y="600600"/>
                  </a:lnTo>
                  <a:lnTo>
                    <a:pt x="10369" y="599557"/>
                  </a:lnTo>
                  <a:lnTo>
                    <a:pt x="10465" y="598480"/>
                  </a:lnTo>
                  <a:lnTo>
                    <a:pt x="10554" y="597404"/>
                  </a:lnTo>
                  <a:lnTo>
                    <a:pt x="10628" y="596294"/>
                  </a:lnTo>
                  <a:lnTo>
                    <a:pt x="10687" y="595150"/>
                  </a:lnTo>
                  <a:lnTo>
                    <a:pt x="10731" y="593972"/>
                  </a:lnTo>
                  <a:lnTo>
                    <a:pt x="10768" y="592795"/>
                  </a:lnTo>
                  <a:lnTo>
                    <a:pt x="10790" y="591618"/>
                  </a:lnTo>
                  <a:lnTo>
                    <a:pt x="10798" y="590373"/>
                  </a:lnTo>
                  <a:lnTo>
                    <a:pt x="10790" y="589195"/>
                  </a:lnTo>
                  <a:lnTo>
                    <a:pt x="10768" y="588018"/>
                  </a:lnTo>
                  <a:lnTo>
                    <a:pt x="10731" y="586840"/>
                  </a:lnTo>
                  <a:lnTo>
                    <a:pt x="10687" y="585697"/>
                  </a:lnTo>
                  <a:lnTo>
                    <a:pt x="10628" y="584586"/>
                  </a:lnTo>
                  <a:lnTo>
                    <a:pt x="10554" y="583476"/>
                  </a:lnTo>
                  <a:lnTo>
                    <a:pt x="10465" y="582400"/>
                  </a:lnTo>
                  <a:lnTo>
                    <a:pt x="10369" y="581323"/>
                  </a:lnTo>
                  <a:lnTo>
                    <a:pt x="10266" y="580280"/>
                  </a:lnTo>
                  <a:lnTo>
                    <a:pt x="10140" y="579271"/>
                  </a:lnTo>
                  <a:lnTo>
                    <a:pt x="10014" y="578296"/>
                  </a:lnTo>
                  <a:lnTo>
                    <a:pt x="9874" y="577354"/>
                  </a:lnTo>
                  <a:lnTo>
                    <a:pt x="9719" y="576445"/>
                  </a:lnTo>
                  <a:lnTo>
                    <a:pt x="9556" y="575571"/>
                  </a:lnTo>
                  <a:lnTo>
                    <a:pt x="9386" y="574730"/>
                  </a:lnTo>
                  <a:lnTo>
                    <a:pt x="9209" y="573889"/>
                  </a:lnTo>
                  <a:lnTo>
                    <a:pt x="9024" y="573115"/>
                  </a:lnTo>
                  <a:lnTo>
                    <a:pt x="8824" y="572408"/>
                  </a:lnTo>
                  <a:lnTo>
                    <a:pt x="8625" y="571702"/>
                  </a:lnTo>
                  <a:lnTo>
                    <a:pt x="8411" y="571029"/>
                  </a:lnTo>
                  <a:lnTo>
                    <a:pt x="8189" y="570423"/>
                  </a:lnTo>
                  <a:lnTo>
                    <a:pt x="7967"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3"/>
            <p:cNvSpPr/>
            <p:nvPr/>
          </p:nvSpPr>
          <p:spPr>
            <a:xfrm>
              <a:off x="2096605" y="931941"/>
              <a:ext cx="30396" cy="405055"/>
            </a:xfrm>
            <a:custGeom>
              <a:avLst/>
              <a:gdLst/>
              <a:ahLst/>
              <a:cxnLst/>
              <a:rect l="l" t="t" r="r" b="b"/>
              <a:pathLst>
                <a:path w="10798" h="613720" extrusionOk="0">
                  <a:moveTo>
                    <a:pt x="5396" y="0"/>
                  </a:moveTo>
                  <a:lnTo>
                    <a:pt x="5115" y="34"/>
                  </a:lnTo>
                  <a:lnTo>
                    <a:pt x="4841" y="135"/>
                  </a:lnTo>
                  <a:lnTo>
                    <a:pt x="4568" y="269"/>
                  </a:lnTo>
                  <a:lnTo>
                    <a:pt x="4302" y="471"/>
                  </a:lnTo>
                  <a:lnTo>
                    <a:pt x="4036" y="740"/>
                  </a:lnTo>
                  <a:lnTo>
                    <a:pt x="3777" y="1043"/>
                  </a:lnTo>
                  <a:lnTo>
                    <a:pt x="3526" y="1413"/>
                  </a:lnTo>
                  <a:lnTo>
                    <a:pt x="3282" y="1850"/>
                  </a:lnTo>
                  <a:lnTo>
                    <a:pt x="3038" y="2321"/>
                  </a:lnTo>
                  <a:lnTo>
                    <a:pt x="2809" y="2826"/>
                  </a:lnTo>
                  <a:lnTo>
                    <a:pt x="2580" y="3398"/>
                  </a:lnTo>
                  <a:lnTo>
                    <a:pt x="2358" y="4003"/>
                  </a:lnTo>
                  <a:lnTo>
                    <a:pt x="2151" y="4643"/>
                  </a:lnTo>
                  <a:lnTo>
                    <a:pt x="1944" y="5349"/>
                  </a:lnTo>
                  <a:lnTo>
                    <a:pt x="1752" y="6089"/>
                  </a:lnTo>
                  <a:lnTo>
                    <a:pt x="1567" y="6863"/>
                  </a:lnTo>
                  <a:lnTo>
                    <a:pt x="1390" y="7670"/>
                  </a:lnTo>
                  <a:lnTo>
                    <a:pt x="1220" y="8511"/>
                  </a:lnTo>
                  <a:lnTo>
                    <a:pt x="1057" y="9420"/>
                  </a:lnTo>
                  <a:lnTo>
                    <a:pt x="910" y="10328"/>
                  </a:lnTo>
                  <a:lnTo>
                    <a:pt x="769" y="11270"/>
                  </a:lnTo>
                  <a:lnTo>
                    <a:pt x="644" y="12245"/>
                  </a:lnTo>
                  <a:lnTo>
                    <a:pt x="525" y="13255"/>
                  </a:lnTo>
                  <a:lnTo>
                    <a:pt x="422" y="14298"/>
                  </a:lnTo>
                  <a:lnTo>
                    <a:pt x="326" y="15340"/>
                  </a:lnTo>
                  <a:lnTo>
                    <a:pt x="237" y="16417"/>
                  </a:lnTo>
                  <a:lnTo>
                    <a:pt x="171" y="17527"/>
                  </a:lnTo>
                  <a:lnTo>
                    <a:pt x="111" y="18671"/>
                  </a:lnTo>
                  <a:lnTo>
                    <a:pt x="60" y="19815"/>
                  </a:lnTo>
                  <a:lnTo>
                    <a:pt x="30" y="20959"/>
                  </a:lnTo>
                  <a:lnTo>
                    <a:pt x="8" y="22136"/>
                  </a:lnTo>
                  <a:lnTo>
                    <a:pt x="1" y="23347"/>
                  </a:lnTo>
                  <a:lnTo>
                    <a:pt x="8" y="24558"/>
                  </a:lnTo>
                  <a:lnTo>
                    <a:pt x="30" y="25736"/>
                  </a:lnTo>
                  <a:lnTo>
                    <a:pt x="60" y="26879"/>
                  </a:lnTo>
                  <a:lnTo>
                    <a:pt x="111" y="28023"/>
                  </a:lnTo>
                  <a:lnTo>
                    <a:pt x="171" y="29167"/>
                  </a:lnTo>
                  <a:lnTo>
                    <a:pt x="237" y="30277"/>
                  </a:lnTo>
                  <a:lnTo>
                    <a:pt x="326" y="31354"/>
                  </a:lnTo>
                  <a:lnTo>
                    <a:pt x="422" y="32397"/>
                  </a:lnTo>
                  <a:lnTo>
                    <a:pt x="525" y="33440"/>
                  </a:lnTo>
                  <a:lnTo>
                    <a:pt x="644" y="34449"/>
                  </a:lnTo>
                  <a:lnTo>
                    <a:pt x="769" y="35424"/>
                  </a:lnTo>
                  <a:lnTo>
                    <a:pt x="910" y="36366"/>
                  </a:lnTo>
                  <a:lnTo>
                    <a:pt x="1057" y="37275"/>
                  </a:lnTo>
                  <a:lnTo>
                    <a:pt x="1220" y="38183"/>
                  </a:lnTo>
                  <a:lnTo>
                    <a:pt x="1390" y="39024"/>
                  </a:lnTo>
                  <a:lnTo>
                    <a:pt x="1567" y="39831"/>
                  </a:lnTo>
                  <a:lnTo>
                    <a:pt x="1752" y="40605"/>
                  </a:lnTo>
                  <a:lnTo>
                    <a:pt x="1944" y="41345"/>
                  </a:lnTo>
                  <a:lnTo>
                    <a:pt x="2151" y="42052"/>
                  </a:lnTo>
                  <a:lnTo>
                    <a:pt x="2358" y="42691"/>
                  </a:lnTo>
                  <a:lnTo>
                    <a:pt x="2580" y="43296"/>
                  </a:lnTo>
                  <a:lnTo>
                    <a:pt x="2809" y="43868"/>
                  </a:lnTo>
                  <a:lnTo>
                    <a:pt x="3038" y="44373"/>
                  </a:lnTo>
                  <a:lnTo>
                    <a:pt x="3282" y="44844"/>
                  </a:lnTo>
                  <a:lnTo>
                    <a:pt x="3526" y="45281"/>
                  </a:lnTo>
                  <a:lnTo>
                    <a:pt x="3777" y="45651"/>
                  </a:lnTo>
                  <a:lnTo>
                    <a:pt x="4036" y="45954"/>
                  </a:lnTo>
                  <a:lnTo>
                    <a:pt x="4302" y="46223"/>
                  </a:lnTo>
                  <a:lnTo>
                    <a:pt x="4568" y="46425"/>
                  </a:lnTo>
                  <a:lnTo>
                    <a:pt x="4841" y="46560"/>
                  </a:lnTo>
                  <a:lnTo>
                    <a:pt x="5115" y="46661"/>
                  </a:lnTo>
                  <a:lnTo>
                    <a:pt x="5396" y="46694"/>
                  </a:lnTo>
                  <a:lnTo>
                    <a:pt x="5676" y="46661"/>
                  </a:lnTo>
                  <a:lnTo>
                    <a:pt x="5950" y="46560"/>
                  </a:lnTo>
                  <a:lnTo>
                    <a:pt x="6216" y="46425"/>
                  </a:lnTo>
                  <a:lnTo>
                    <a:pt x="6482" y="46223"/>
                  </a:lnTo>
                  <a:lnTo>
                    <a:pt x="6741" y="45954"/>
                  </a:lnTo>
                  <a:lnTo>
                    <a:pt x="6999" y="45651"/>
                  </a:lnTo>
                  <a:lnTo>
                    <a:pt x="7251" y="45281"/>
                  </a:lnTo>
                  <a:lnTo>
                    <a:pt x="7494" y="44844"/>
                  </a:lnTo>
                  <a:lnTo>
                    <a:pt x="7731" y="44373"/>
                  </a:lnTo>
                  <a:lnTo>
                    <a:pt x="7967" y="43868"/>
                  </a:lnTo>
                  <a:lnTo>
                    <a:pt x="8189" y="43296"/>
                  </a:lnTo>
                  <a:lnTo>
                    <a:pt x="8411" y="42691"/>
                  </a:lnTo>
                  <a:lnTo>
                    <a:pt x="8625" y="42052"/>
                  </a:lnTo>
                  <a:lnTo>
                    <a:pt x="8825" y="41345"/>
                  </a:lnTo>
                  <a:lnTo>
                    <a:pt x="9024" y="40605"/>
                  </a:lnTo>
                  <a:lnTo>
                    <a:pt x="9209" y="39831"/>
                  </a:lnTo>
                  <a:lnTo>
                    <a:pt x="9386" y="39024"/>
                  </a:lnTo>
                  <a:lnTo>
                    <a:pt x="9556" y="38183"/>
                  </a:lnTo>
                  <a:lnTo>
                    <a:pt x="9719" y="37275"/>
                  </a:lnTo>
                  <a:lnTo>
                    <a:pt x="9874" y="36366"/>
                  </a:lnTo>
                  <a:lnTo>
                    <a:pt x="10015" y="35424"/>
                  </a:lnTo>
                  <a:lnTo>
                    <a:pt x="10140" y="34449"/>
                  </a:lnTo>
                  <a:lnTo>
                    <a:pt x="10258" y="33440"/>
                  </a:lnTo>
                  <a:lnTo>
                    <a:pt x="10369" y="32397"/>
                  </a:lnTo>
                  <a:lnTo>
                    <a:pt x="10465" y="31354"/>
                  </a:lnTo>
                  <a:lnTo>
                    <a:pt x="10554" y="30277"/>
                  </a:lnTo>
                  <a:lnTo>
                    <a:pt x="10628" y="29167"/>
                  </a:lnTo>
                  <a:lnTo>
                    <a:pt x="10687" y="28023"/>
                  </a:lnTo>
                  <a:lnTo>
                    <a:pt x="10731" y="26879"/>
                  </a:lnTo>
                  <a:lnTo>
                    <a:pt x="10768" y="25736"/>
                  </a:lnTo>
                  <a:lnTo>
                    <a:pt x="10791" y="24558"/>
                  </a:lnTo>
                  <a:lnTo>
                    <a:pt x="10798" y="23347"/>
                  </a:lnTo>
                  <a:lnTo>
                    <a:pt x="10791" y="22136"/>
                  </a:lnTo>
                  <a:lnTo>
                    <a:pt x="10768" y="20959"/>
                  </a:lnTo>
                  <a:lnTo>
                    <a:pt x="10731" y="19815"/>
                  </a:lnTo>
                  <a:lnTo>
                    <a:pt x="10687" y="18671"/>
                  </a:lnTo>
                  <a:lnTo>
                    <a:pt x="10628" y="17527"/>
                  </a:lnTo>
                  <a:lnTo>
                    <a:pt x="10554" y="16417"/>
                  </a:lnTo>
                  <a:lnTo>
                    <a:pt x="10465" y="15340"/>
                  </a:lnTo>
                  <a:lnTo>
                    <a:pt x="10369" y="14298"/>
                  </a:lnTo>
                  <a:lnTo>
                    <a:pt x="10258" y="13255"/>
                  </a:lnTo>
                  <a:lnTo>
                    <a:pt x="10140" y="12245"/>
                  </a:lnTo>
                  <a:lnTo>
                    <a:pt x="10015" y="11270"/>
                  </a:lnTo>
                  <a:lnTo>
                    <a:pt x="9874" y="10328"/>
                  </a:lnTo>
                  <a:lnTo>
                    <a:pt x="9719" y="9420"/>
                  </a:lnTo>
                  <a:lnTo>
                    <a:pt x="9556" y="8511"/>
                  </a:lnTo>
                  <a:lnTo>
                    <a:pt x="9386" y="7670"/>
                  </a:lnTo>
                  <a:lnTo>
                    <a:pt x="9209" y="6863"/>
                  </a:lnTo>
                  <a:lnTo>
                    <a:pt x="9024" y="6089"/>
                  </a:lnTo>
                  <a:lnTo>
                    <a:pt x="8825" y="5349"/>
                  </a:lnTo>
                  <a:lnTo>
                    <a:pt x="8625" y="4643"/>
                  </a:lnTo>
                  <a:lnTo>
                    <a:pt x="8411" y="4003"/>
                  </a:lnTo>
                  <a:lnTo>
                    <a:pt x="8189" y="3398"/>
                  </a:lnTo>
                  <a:lnTo>
                    <a:pt x="7967" y="2826"/>
                  </a:lnTo>
                  <a:lnTo>
                    <a:pt x="7731" y="2321"/>
                  </a:lnTo>
                  <a:lnTo>
                    <a:pt x="7494" y="1850"/>
                  </a:lnTo>
                  <a:lnTo>
                    <a:pt x="7251" y="1413"/>
                  </a:lnTo>
                  <a:lnTo>
                    <a:pt x="6999" y="1043"/>
                  </a:lnTo>
                  <a:lnTo>
                    <a:pt x="6741" y="740"/>
                  </a:lnTo>
                  <a:lnTo>
                    <a:pt x="6482" y="471"/>
                  </a:lnTo>
                  <a:lnTo>
                    <a:pt x="6216" y="269"/>
                  </a:lnTo>
                  <a:lnTo>
                    <a:pt x="5950" y="135"/>
                  </a:lnTo>
                  <a:lnTo>
                    <a:pt x="5676" y="34"/>
                  </a:lnTo>
                  <a:lnTo>
                    <a:pt x="5396" y="0"/>
                  </a:lnTo>
                  <a:close/>
                  <a:moveTo>
                    <a:pt x="5396" y="113472"/>
                  </a:moveTo>
                  <a:lnTo>
                    <a:pt x="5115" y="113506"/>
                  </a:lnTo>
                  <a:lnTo>
                    <a:pt x="4841" y="113573"/>
                  </a:lnTo>
                  <a:lnTo>
                    <a:pt x="4568" y="113742"/>
                  </a:lnTo>
                  <a:lnTo>
                    <a:pt x="4302" y="113943"/>
                  </a:lnTo>
                  <a:lnTo>
                    <a:pt x="4036" y="114213"/>
                  </a:lnTo>
                  <a:lnTo>
                    <a:pt x="3777" y="114515"/>
                  </a:lnTo>
                  <a:lnTo>
                    <a:pt x="3526" y="114885"/>
                  </a:lnTo>
                  <a:lnTo>
                    <a:pt x="3282" y="115323"/>
                  </a:lnTo>
                  <a:lnTo>
                    <a:pt x="3038" y="115794"/>
                  </a:lnTo>
                  <a:lnTo>
                    <a:pt x="2809" y="116298"/>
                  </a:lnTo>
                  <a:lnTo>
                    <a:pt x="2580" y="116870"/>
                  </a:lnTo>
                  <a:lnTo>
                    <a:pt x="2358" y="117476"/>
                  </a:lnTo>
                  <a:lnTo>
                    <a:pt x="2151" y="118115"/>
                  </a:lnTo>
                  <a:lnTo>
                    <a:pt x="1944" y="118821"/>
                  </a:lnTo>
                  <a:lnTo>
                    <a:pt x="1752" y="119562"/>
                  </a:lnTo>
                  <a:lnTo>
                    <a:pt x="1567" y="120335"/>
                  </a:lnTo>
                  <a:lnTo>
                    <a:pt x="1390" y="121143"/>
                  </a:lnTo>
                  <a:lnTo>
                    <a:pt x="1220" y="121984"/>
                  </a:lnTo>
                  <a:lnTo>
                    <a:pt x="1057" y="122858"/>
                  </a:lnTo>
                  <a:lnTo>
                    <a:pt x="910" y="123800"/>
                  </a:lnTo>
                  <a:lnTo>
                    <a:pt x="769" y="124742"/>
                  </a:lnTo>
                  <a:lnTo>
                    <a:pt x="644" y="125718"/>
                  </a:lnTo>
                  <a:lnTo>
                    <a:pt x="525" y="126727"/>
                  </a:lnTo>
                  <a:lnTo>
                    <a:pt x="422" y="127736"/>
                  </a:lnTo>
                  <a:lnTo>
                    <a:pt x="326" y="128813"/>
                  </a:lnTo>
                  <a:lnTo>
                    <a:pt x="237" y="129889"/>
                  </a:lnTo>
                  <a:lnTo>
                    <a:pt x="171" y="131000"/>
                  </a:lnTo>
                  <a:lnTo>
                    <a:pt x="111" y="132110"/>
                  </a:lnTo>
                  <a:lnTo>
                    <a:pt x="60" y="133254"/>
                  </a:lnTo>
                  <a:lnTo>
                    <a:pt x="30" y="134431"/>
                  </a:lnTo>
                  <a:lnTo>
                    <a:pt x="8" y="135608"/>
                  </a:lnTo>
                  <a:lnTo>
                    <a:pt x="1" y="136820"/>
                  </a:lnTo>
                  <a:lnTo>
                    <a:pt x="8" y="137997"/>
                  </a:lnTo>
                  <a:lnTo>
                    <a:pt x="30" y="139174"/>
                  </a:lnTo>
                  <a:lnTo>
                    <a:pt x="60" y="140352"/>
                  </a:lnTo>
                  <a:lnTo>
                    <a:pt x="111" y="141496"/>
                  </a:lnTo>
                  <a:lnTo>
                    <a:pt x="171" y="142640"/>
                  </a:lnTo>
                  <a:lnTo>
                    <a:pt x="237" y="143716"/>
                  </a:lnTo>
                  <a:lnTo>
                    <a:pt x="326" y="144826"/>
                  </a:lnTo>
                  <a:lnTo>
                    <a:pt x="422" y="145869"/>
                  </a:lnTo>
                  <a:lnTo>
                    <a:pt x="525" y="146912"/>
                  </a:lnTo>
                  <a:lnTo>
                    <a:pt x="644" y="147921"/>
                  </a:lnTo>
                  <a:lnTo>
                    <a:pt x="769" y="148897"/>
                  </a:lnTo>
                  <a:lnTo>
                    <a:pt x="910" y="149839"/>
                  </a:lnTo>
                  <a:lnTo>
                    <a:pt x="1057" y="150747"/>
                  </a:lnTo>
                  <a:lnTo>
                    <a:pt x="1220" y="151622"/>
                  </a:lnTo>
                  <a:lnTo>
                    <a:pt x="1390" y="152496"/>
                  </a:lnTo>
                  <a:lnTo>
                    <a:pt x="1567" y="153304"/>
                  </a:lnTo>
                  <a:lnTo>
                    <a:pt x="1752" y="154078"/>
                  </a:lnTo>
                  <a:lnTo>
                    <a:pt x="1944" y="154818"/>
                  </a:lnTo>
                  <a:lnTo>
                    <a:pt x="2151" y="155491"/>
                  </a:lnTo>
                  <a:lnTo>
                    <a:pt x="2358" y="156163"/>
                  </a:lnTo>
                  <a:lnTo>
                    <a:pt x="2580" y="156769"/>
                  </a:lnTo>
                  <a:lnTo>
                    <a:pt x="2809" y="157341"/>
                  </a:lnTo>
                  <a:lnTo>
                    <a:pt x="3038" y="157845"/>
                  </a:lnTo>
                  <a:lnTo>
                    <a:pt x="3282" y="158316"/>
                  </a:lnTo>
                  <a:lnTo>
                    <a:pt x="3526" y="158720"/>
                  </a:lnTo>
                  <a:lnTo>
                    <a:pt x="3777" y="159090"/>
                  </a:lnTo>
                  <a:lnTo>
                    <a:pt x="4036" y="159427"/>
                  </a:lnTo>
                  <a:lnTo>
                    <a:pt x="4302" y="159696"/>
                  </a:lnTo>
                  <a:lnTo>
                    <a:pt x="4568" y="159898"/>
                  </a:lnTo>
                  <a:lnTo>
                    <a:pt x="4841" y="160032"/>
                  </a:lnTo>
                  <a:lnTo>
                    <a:pt x="5115" y="160133"/>
                  </a:lnTo>
                  <a:lnTo>
                    <a:pt x="5396" y="160167"/>
                  </a:lnTo>
                  <a:lnTo>
                    <a:pt x="5676" y="160133"/>
                  </a:lnTo>
                  <a:lnTo>
                    <a:pt x="5950" y="160032"/>
                  </a:lnTo>
                  <a:lnTo>
                    <a:pt x="6216" y="159898"/>
                  </a:lnTo>
                  <a:lnTo>
                    <a:pt x="6482" y="159696"/>
                  </a:lnTo>
                  <a:lnTo>
                    <a:pt x="6741" y="159427"/>
                  </a:lnTo>
                  <a:lnTo>
                    <a:pt x="6999" y="159090"/>
                  </a:lnTo>
                  <a:lnTo>
                    <a:pt x="7251" y="158720"/>
                  </a:lnTo>
                  <a:lnTo>
                    <a:pt x="7494" y="158316"/>
                  </a:lnTo>
                  <a:lnTo>
                    <a:pt x="7731" y="157845"/>
                  </a:lnTo>
                  <a:lnTo>
                    <a:pt x="7967" y="157341"/>
                  </a:lnTo>
                  <a:lnTo>
                    <a:pt x="8189" y="156769"/>
                  </a:lnTo>
                  <a:lnTo>
                    <a:pt x="8411" y="156163"/>
                  </a:lnTo>
                  <a:lnTo>
                    <a:pt x="8625" y="155491"/>
                  </a:lnTo>
                  <a:lnTo>
                    <a:pt x="8825" y="154818"/>
                  </a:lnTo>
                  <a:lnTo>
                    <a:pt x="9024" y="154078"/>
                  </a:lnTo>
                  <a:lnTo>
                    <a:pt x="9209" y="153304"/>
                  </a:lnTo>
                  <a:lnTo>
                    <a:pt x="9386" y="152496"/>
                  </a:lnTo>
                  <a:lnTo>
                    <a:pt x="9556" y="151622"/>
                  </a:lnTo>
                  <a:lnTo>
                    <a:pt x="9719" y="150747"/>
                  </a:lnTo>
                  <a:lnTo>
                    <a:pt x="9874" y="149839"/>
                  </a:lnTo>
                  <a:lnTo>
                    <a:pt x="10015" y="148897"/>
                  </a:lnTo>
                  <a:lnTo>
                    <a:pt x="10140" y="147921"/>
                  </a:lnTo>
                  <a:lnTo>
                    <a:pt x="10258" y="146912"/>
                  </a:lnTo>
                  <a:lnTo>
                    <a:pt x="10369" y="145869"/>
                  </a:lnTo>
                  <a:lnTo>
                    <a:pt x="10465" y="144826"/>
                  </a:lnTo>
                  <a:lnTo>
                    <a:pt x="10554" y="143716"/>
                  </a:lnTo>
                  <a:lnTo>
                    <a:pt x="10628" y="142640"/>
                  </a:lnTo>
                  <a:lnTo>
                    <a:pt x="10687" y="141496"/>
                  </a:lnTo>
                  <a:lnTo>
                    <a:pt x="10731" y="140352"/>
                  </a:lnTo>
                  <a:lnTo>
                    <a:pt x="10768" y="139174"/>
                  </a:lnTo>
                  <a:lnTo>
                    <a:pt x="10791" y="137997"/>
                  </a:lnTo>
                  <a:lnTo>
                    <a:pt x="10798" y="136820"/>
                  </a:lnTo>
                  <a:lnTo>
                    <a:pt x="10791" y="135608"/>
                  </a:lnTo>
                  <a:lnTo>
                    <a:pt x="10768" y="134431"/>
                  </a:lnTo>
                  <a:lnTo>
                    <a:pt x="10731" y="133254"/>
                  </a:lnTo>
                  <a:lnTo>
                    <a:pt x="10687" y="132110"/>
                  </a:lnTo>
                  <a:lnTo>
                    <a:pt x="10628" y="131000"/>
                  </a:lnTo>
                  <a:lnTo>
                    <a:pt x="10554" y="129889"/>
                  </a:lnTo>
                  <a:lnTo>
                    <a:pt x="10465" y="128813"/>
                  </a:lnTo>
                  <a:lnTo>
                    <a:pt x="10369" y="127736"/>
                  </a:lnTo>
                  <a:lnTo>
                    <a:pt x="10258" y="126727"/>
                  </a:lnTo>
                  <a:lnTo>
                    <a:pt x="10140" y="125718"/>
                  </a:lnTo>
                  <a:lnTo>
                    <a:pt x="10015" y="124742"/>
                  </a:lnTo>
                  <a:lnTo>
                    <a:pt x="9874" y="123800"/>
                  </a:lnTo>
                  <a:lnTo>
                    <a:pt x="9719" y="122858"/>
                  </a:lnTo>
                  <a:lnTo>
                    <a:pt x="9556" y="121984"/>
                  </a:lnTo>
                  <a:lnTo>
                    <a:pt x="9386" y="121143"/>
                  </a:lnTo>
                  <a:lnTo>
                    <a:pt x="9209" y="120335"/>
                  </a:lnTo>
                  <a:lnTo>
                    <a:pt x="9024" y="119562"/>
                  </a:lnTo>
                  <a:lnTo>
                    <a:pt x="8825" y="118821"/>
                  </a:lnTo>
                  <a:lnTo>
                    <a:pt x="8625" y="118115"/>
                  </a:lnTo>
                  <a:lnTo>
                    <a:pt x="8411" y="117476"/>
                  </a:lnTo>
                  <a:lnTo>
                    <a:pt x="8189" y="116870"/>
                  </a:lnTo>
                  <a:lnTo>
                    <a:pt x="7967" y="116298"/>
                  </a:lnTo>
                  <a:lnTo>
                    <a:pt x="7731" y="115794"/>
                  </a:lnTo>
                  <a:lnTo>
                    <a:pt x="7494" y="115323"/>
                  </a:lnTo>
                  <a:lnTo>
                    <a:pt x="7251" y="114885"/>
                  </a:lnTo>
                  <a:lnTo>
                    <a:pt x="6999" y="114515"/>
                  </a:lnTo>
                  <a:lnTo>
                    <a:pt x="6741" y="114213"/>
                  </a:lnTo>
                  <a:lnTo>
                    <a:pt x="6482" y="113943"/>
                  </a:lnTo>
                  <a:lnTo>
                    <a:pt x="6216" y="113742"/>
                  </a:lnTo>
                  <a:lnTo>
                    <a:pt x="5950" y="113573"/>
                  </a:lnTo>
                  <a:lnTo>
                    <a:pt x="5676" y="113506"/>
                  </a:lnTo>
                  <a:lnTo>
                    <a:pt x="5396" y="113472"/>
                  </a:lnTo>
                  <a:close/>
                  <a:moveTo>
                    <a:pt x="5115" y="226945"/>
                  </a:moveTo>
                  <a:lnTo>
                    <a:pt x="4841" y="227046"/>
                  </a:lnTo>
                  <a:lnTo>
                    <a:pt x="4568" y="227214"/>
                  </a:lnTo>
                  <a:lnTo>
                    <a:pt x="4302" y="227416"/>
                  </a:lnTo>
                  <a:lnTo>
                    <a:pt x="4036" y="227651"/>
                  </a:lnTo>
                  <a:lnTo>
                    <a:pt x="3777" y="227988"/>
                  </a:lnTo>
                  <a:lnTo>
                    <a:pt x="3526" y="228358"/>
                  </a:lnTo>
                  <a:lnTo>
                    <a:pt x="3282" y="228761"/>
                  </a:lnTo>
                  <a:lnTo>
                    <a:pt x="3038" y="229232"/>
                  </a:lnTo>
                  <a:lnTo>
                    <a:pt x="2809" y="229771"/>
                  </a:lnTo>
                  <a:lnTo>
                    <a:pt x="2580" y="230309"/>
                  </a:lnTo>
                  <a:lnTo>
                    <a:pt x="2358" y="230915"/>
                  </a:lnTo>
                  <a:lnTo>
                    <a:pt x="2151" y="231587"/>
                  </a:lnTo>
                  <a:lnTo>
                    <a:pt x="1944" y="232260"/>
                  </a:lnTo>
                  <a:lnTo>
                    <a:pt x="1752" y="233000"/>
                  </a:lnTo>
                  <a:lnTo>
                    <a:pt x="1567" y="233774"/>
                  </a:lnTo>
                  <a:lnTo>
                    <a:pt x="1390" y="234581"/>
                  </a:lnTo>
                  <a:lnTo>
                    <a:pt x="1220" y="235422"/>
                  </a:lnTo>
                  <a:lnTo>
                    <a:pt x="1057" y="236331"/>
                  </a:lnTo>
                  <a:lnTo>
                    <a:pt x="910" y="237239"/>
                  </a:lnTo>
                  <a:lnTo>
                    <a:pt x="769" y="238181"/>
                  </a:lnTo>
                  <a:lnTo>
                    <a:pt x="644" y="239157"/>
                  </a:lnTo>
                  <a:lnTo>
                    <a:pt x="525" y="240166"/>
                  </a:lnTo>
                  <a:lnTo>
                    <a:pt x="422" y="241209"/>
                  </a:lnTo>
                  <a:lnTo>
                    <a:pt x="326" y="242252"/>
                  </a:lnTo>
                  <a:lnTo>
                    <a:pt x="237" y="243328"/>
                  </a:lnTo>
                  <a:lnTo>
                    <a:pt x="171" y="244438"/>
                  </a:lnTo>
                  <a:lnTo>
                    <a:pt x="111" y="245582"/>
                  </a:lnTo>
                  <a:lnTo>
                    <a:pt x="60" y="246726"/>
                  </a:lnTo>
                  <a:lnTo>
                    <a:pt x="30" y="247903"/>
                  </a:lnTo>
                  <a:lnTo>
                    <a:pt x="8" y="249081"/>
                  </a:lnTo>
                  <a:lnTo>
                    <a:pt x="1" y="250258"/>
                  </a:lnTo>
                  <a:lnTo>
                    <a:pt x="8" y="251469"/>
                  </a:lnTo>
                  <a:lnTo>
                    <a:pt x="30" y="252647"/>
                  </a:lnTo>
                  <a:lnTo>
                    <a:pt x="60" y="253824"/>
                  </a:lnTo>
                  <a:lnTo>
                    <a:pt x="111" y="254968"/>
                  </a:lnTo>
                  <a:lnTo>
                    <a:pt x="171" y="256078"/>
                  </a:lnTo>
                  <a:lnTo>
                    <a:pt x="237" y="257188"/>
                  </a:lnTo>
                  <a:lnTo>
                    <a:pt x="326" y="258265"/>
                  </a:lnTo>
                  <a:lnTo>
                    <a:pt x="422" y="259341"/>
                  </a:lnTo>
                  <a:lnTo>
                    <a:pt x="525" y="260384"/>
                  </a:lnTo>
                  <a:lnTo>
                    <a:pt x="644" y="261360"/>
                  </a:lnTo>
                  <a:lnTo>
                    <a:pt x="769" y="262336"/>
                  </a:lnTo>
                  <a:lnTo>
                    <a:pt x="910" y="263311"/>
                  </a:lnTo>
                  <a:lnTo>
                    <a:pt x="1057" y="264220"/>
                  </a:lnTo>
                  <a:lnTo>
                    <a:pt x="1220" y="265094"/>
                  </a:lnTo>
                  <a:lnTo>
                    <a:pt x="1390" y="265935"/>
                  </a:lnTo>
                  <a:lnTo>
                    <a:pt x="1567" y="266743"/>
                  </a:lnTo>
                  <a:lnTo>
                    <a:pt x="1752" y="267516"/>
                  </a:lnTo>
                  <a:lnTo>
                    <a:pt x="1944" y="268256"/>
                  </a:lnTo>
                  <a:lnTo>
                    <a:pt x="2151" y="268963"/>
                  </a:lnTo>
                  <a:lnTo>
                    <a:pt x="2358" y="269602"/>
                  </a:lnTo>
                  <a:lnTo>
                    <a:pt x="2580" y="270208"/>
                  </a:lnTo>
                  <a:lnTo>
                    <a:pt x="2809" y="270780"/>
                  </a:lnTo>
                  <a:lnTo>
                    <a:pt x="3038" y="271318"/>
                  </a:lnTo>
                  <a:lnTo>
                    <a:pt x="3282" y="271789"/>
                  </a:lnTo>
                  <a:lnTo>
                    <a:pt x="3526" y="272193"/>
                  </a:lnTo>
                  <a:lnTo>
                    <a:pt x="3777" y="272563"/>
                  </a:lnTo>
                  <a:lnTo>
                    <a:pt x="4036" y="272865"/>
                  </a:lnTo>
                  <a:lnTo>
                    <a:pt x="4302" y="273134"/>
                  </a:lnTo>
                  <a:lnTo>
                    <a:pt x="4568" y="273336"/>
                  </a:lnTo>
                  <a:lnTo>
                    <a:pt x="4841" y="273505"/>
                  </a:lnTo>
                  <a:lnTo>
                    <a:pt x="5115" y="273572"/>
                  </a:lnTo>
                  <a:lnTo>
                    <a:pt x="5396" y="273605"/>
                  </a:lnTo>
                  <a:lnTo>
                    <a:pt x="5676" y="273572"/>
                  </a:lnTo>
                  <a:lnTo>
                    <a:pt x="5950" y="273505"/>
                  </a:lnTo>
                  <a:lnTo>
                    <a:pt x="6216" y="273336"/>
                  </a:lnTo>
                  <a:lnTo>
                    <a:pt x="6482" y="273134"/>
                  </a:lnTo>
                  <a:lnTo>
                    <a:pt x="6741" y="272865"/>
                  </a:lnTo>
                  <a:lnTo>
                    <a:pt x="6999" y="272563"/>
                  </a:lnTo>
                  <a:lnTo>
                    <a:pt x="7251" y="272193"/>
                  </a:lnTo>
                  <a:lnTo>
                    <a:pt x="7494" y="271789"/>
                  </a:lnTo>
                  <a:lnTo>
                    <a:pt x="7731" y="271318"/>
                  </a:lnTo>
                  <a:lnTo>
                    <a:pt x="7967" y="270780"/>
                  </a:lnTo>
                  <a:lnTo>
                    <a:pt x="8189" y="270208"/>
                  </a:lnTo>
                  <a:lnTo>
                    <a:pt x="8411" y="269602"/>
                  </a:lnTo>
                  <a:lnTo>
                    <a:pt x="8625" y="268963"/>
                  </a:lnTo>
                  <a:lnTo>
                    <a:pt x="8825" y="268256"/>
                  </a:lnTo>
                  <a:lnTo>
                    <a:pt x="9024" y="267516"/>
                  </a:lnTo>
                  <a:lnTo>
                    <a:pt x="9209" y="266743"/>
                  </a:lnTo>
                  <a:lnTo>
                    <a:pt x="9386" y="265935"/>
                  </a:lnTo>
                  <a:lnTo>
                    <a:pt x="9556" y="265094"/>
                  </a:lnTo>
                  <a:lnTo>
                    <a:pt x="9719" y="264220"/>
                  </a:lnTo>
                  <a:lnTo>
                    <a:pt x="9874" y="263311"/>
                  </a:lnTo>
                  <a:lnTo>
                    <a:pt x="10015" y="262336"/>
                  </a:lnTo>
                  <a:lnTo>
                    <a:pt x="10140" y="261360"/>
                  </a:lnTo>
                  <a:lnTo>
                    <a:pt x="10258" y="260384"/>
                  </a:lnTo>
                  <a:lnTo>
                    <a:pt x="10369" y="259341"/>
                  </a:lnTo>
                  <a:lnTo>
                    <a:pt x="10465" y="258265"/>
                  </a:lnTo>
                  <a:lnTo>
                    <a:pt x="10554" y="257188"/>
                  </a:lnTo>
                  <a:lnTo>
                    <a:pt x="10628" y="256078"/>
                  </a:lnTo>
                  <a:lnTo>
                    <a:pt x="10687" y="254968"/>
                  </a:lnTo>
                  <a:lnTo>
                    <a:pt x="10731" y="253824"/>
                  </a:lnTo>
                  <a:lnTo>
                    <a:pt x="10768" y="252647"/>
                  </a:lnTo>
                  <a:lnTo>
                    <a:pt x="10791" y="251469"/>
                  </a:lnTo>
                  <a:lnTo>
                    <a:pt x="10798" y="250258"/>
                  </a:lnTo>
                  <a:lnTo>
                    <a:pt x="10791" y="249081"/>
                  </a:lnTo>
                  <a:lnTo>
                    <a:pt x="10768" y="247903"/>
                  </a:lnTo>
                  <a:lnTo>
                    <a:pt x="10731" y="246726"/>
                  </a:lnTo>
                  <a:lnTo>
                    <a:pt x="10687" y="245582"/>
                  </a:lnTo>
                  <a:lnTo>
                    <a:pt x="10628" y="244438"/>
                  </a:lnTo>
                  <a:lnTo>
                    <a:pt x="10554" y="243328"/>
                  </a:lnTo>
                  <a:lnTo>
                    <a:pt x="10465" y="242252"/>
                  </a:lnTo>
                  <a:lnTo>
                    <a:pt x="10369" y="241209"/>
                  </a:lnTo>
                  <a:lnTo>
                    <a:pt x="10258" y="240166"/>
                  </a:lnTo>
                  <a:lnTo>
                    <a:pt x="10140" y="239157"/>
                  </a:lnTo>
                  <a:lnTo>
                    <a:pt x="10015" y="238181"/>
                  </a:lnTo>
                  <a:lnTo>
                    <a:pt x="9874" y="237239"/>
                  </a:lnTo>
                  <a:lnTo>
                    <a:pt x="9719" y="236331"/>
                  </a:lnTo>
                  <a:lnTo>
                    <a:pt x="9556" y="235422"/>
                  </a:lnTo>
                  <a:lnTo>
                    <a:pt x="9386" y="234581"/>
                  </a:lnTo>
                  <a:lnTo>
                    <a:pt x="9209" y="233774"/>
                  </a:lnTo>
                  <a:lnTo>
                    <a:pt x="9024" y="233000"/>
                  </a:lnTo>
                  <a:lnTo>
                    <a:pt x="8825" y="232260"/>
                  </a:lnTo>
                  <a:lnTo>
                    <a:pt x="8625" y="231587"/>
                  </a:lnTo>
                  <a:lnTo>
                    <a:pt x="8411" y="230915"/>
                  </a:lnTo>
                  <a:lnTo>
                    <a:pt x="8189" y="230309"/>
                  </a:lnTo>
                  <a:lnTo>
                    <a:pt x="7967" y="229771"/>
                  </a:lnTo>
                  <a:lnTo>
                    <a:pt x="7731" y="229232"/>
                  </a:lnTo>
                  <a:lnTo>
                    <a:pt x="7494" y="228761"/>
                  </a:lnTo>
                  <a:lnTo>
                    <a:pt x="7251" y="228358"/>
                  </a:lnTo>
                  <a:lnTo>
                    <a:pt x="6999" y="227988"/>
                  </a:lnTo>
                  <a:lnTo>
                    <a:pt x="6741" y="227651"/>
                  </a:lnTo>
                  <a:lnTo>
                    <a:pt x="6482" y="227416"/>
                  </a:lnTo>
                  <a:lnTo>
                    <a:pt x="6216" y="227214"/>
                  </a:lnTo>
                  <a:lnTo>
                    <a:pt x="5950" y="227046"/>
                  </a:lnTo>
                  <a:lnTo>
                    <a:pt x="5676" y="226945"/>
                  </a:lnTo>
                  <a:close/>
                  <a:moveTo>
                    <a:pt x="5115" y="340384"/>
                  </a:moveTo>
                  <a:lnTo>
                    <a:pt x="4841" y="340485"/>
                  </a:lnTo>
                  <a:lnTo>
                    <a:pt x="4568" y="340653"/>
                  </a:lnTo>
                  <a:lnTo>
                    <a:pt x="4302" y="340855"/>
                  </a:lnTo>
                  <a:lnTo>
                    <a:pt x="4036" y="341124"/>
                  </a:lnTo>
                  <a:lnTo>
                    <a:pt x="3777" y="341426"/>
                  </a:lnTo>
                  <a:lnTo>
                    <a:pt x="3526" y="341797"/>
                  </a:lnTo>
                  <a:lnTo>
                    <a:pt x="3282" y="342200"/>
                  </a:lnTo>
                  <a:lnTo>
                    <a:pt x="3038" y="342671"/>
                  </a:lnTo>
                  <a:lnTo>
                    <a:pt x="2809" y="343209"/>
                  </a:lnTo>
                  <a:lnTo>
                    <a:pt x="2580" y="343748"/>
                  </a:lnTo>
                  <a:lnTo>
                    <a:pt x="2358" y="344387"/>
                  </a:lnTo>
                  <a:lnTo>
                    <a:pt x="2151" y="345026"/>
                  </a:lnTo>
                  <a:lnTo>
                    <a:pt x="1944" y="345733"/>
                  </a:lnTo>
                  <a:lnTo>
                    <a:pt x="1752" y="346439"/>
                  </a:lnTo>
                  <a:lnTo>
                    <a:pt x="1567" y="347213"/>
                  </a:lnTo>
                  <a:lnTo>
                    <a:pt x="1390" y="348054"/>
                  </a:lnTo>
                  <a:lnTo>
                    <a:pt x="1220" y="348895"/>
                  </a:lnTo>
                  <a:lnTo>
                    <a:pt x="1057" y="349770"/>
                  </a:lnTo>
                  <a:lnTo>
                    <a:pt x="910" y="350678"/>
                  </a:lnTo>
                  <a:lnTo>
                    <a:pt x="769" y="351620"/>
                  </a:lnTo>
                  <a:lnTo>
                    <a:pt x="644" y="352595"/>
                  </a:lnTo>
                  <a:lnTo>
                    <a:pt x="525" y="353605"/>
                  </a:lnTo>
                  <a:lnTo>
                    <a:pt x="422" y="354648"/>
                  </a:lnTo>
                  <a:lnTo>
                    <a:pt x="326" y="355724"/>
                  </a:lnTo>
                  <a:lnTo>
                    <a:pt x="237" y="356801"/>
                  </a:lnTo>
                  <a:lnTo>
                    <a:pt x="171" y="357911"/>
                  </a:lnTo>
                  <a:lnTo>
                    <a:pt x="111" y="359021"/>
                  </a:lnTo>
                  <a:lnTo>
                    <a:pt x="60" y="360165"/>
                  </a:lnTo>
                  <a:lnTo>
                    <a:pt x="30" y="361342"/>
                  </a:lnTo>
                  <a:lnTo>
                    <a:pt x="8" y="362520"/>
                  </a:lnTo>
                  <a:lnTo>
                    <a:pt x="1" y="363697"/>
                  </a:lnTo>
                  <a:lnTo>
                    <a:pt x="8" y="364908"/>
                  </a:lnTo>
                  <a:lnTo>
                    <a:pt x="30" y="366086"/>
                  </a:lnTo>
                  <a:lnTo>
                    <a:pt x="60" y="367263"/>
                  </a:lnTo>
                  <a:lnTo>
                    <a:pt x="111" y="368407"/>
                  </a:lnTo>
                  <a:lnTo>
                    <a:pt x="171" y="369517"/>
                  </a:lnTo>
                  <a:lnTo>
                    <a:pt x="237" y="370627"/>
                  </a:lnTo>
                  <a:lnTo>
                    <a:pt x="326" y="371704"/>
                  </a:lnTo>
                  <a:lnTo>
                    <a:pt x="422" y="372780"/>
                  </a:lnTo>
                  <a:lnTo>
                    <a:pt x="525" y="373823"/>
                  </a:lnTo>
                  <a:lnTo>
                    <a:pt x="644" y="374799"/>
                  </a:lnTo>
                  <a:lnTo>
                    <a:pt x="769" y="375808"/>
                  </a:lnTo>
                  <a:lnTo>
                    <a:pt x="910" y="376750"/>
                  </a:lnTo>
                  <a:lnTo>
                    <a:pt x="1057" y="377658"/>
                  </a:lnTo>
                  <a:lnTo>
                    <a:pt x="1220" y="378533"/>
                  </a:lnTo>
                  <a:lnTo>
                    <a:pt x="1390" y="379374"/>
                  </a:lnTo>
                  <a:lnTo>
                    <a:pt x="1567" y="380215"/>
                  </a:lnTo>
                  <a:lnTo>
                    <a:pt x="1752" y="380989"/>
                  </a:lnTo>
                  <a:lnTo>
                    <a:pt x="1944" y="381695"/>
                  </a:lnTo>
                  <a:lnTo>
                    <a:pt x="2151" y="382402"/>
                  </a:lnTo>
                  <a:lnTo>
                    <a:pt x="2358" y="383041"/>
                  </a:lnTo>
                  <a:lnTo>
                    <a:pt x="2580" y="383680"/>
                  </a:lnTo>
                  <a:lnTo>
                    <a:pt x="2809" y="384218"/>
                  </a:lnTo>
                  <a:lnTo>
                    <a:pt x="3038" y="384757"/>
                  </a:lnTo>
                  <a:lnTo>
                    <a:pt x="3282" y="385228"/>
                  </a:lnTo>
                  <a:lnTo>
                    <a:pt x="3526" y="385631"/>
                  </a:lnTo>
                  <a:lnTo>
                    <a:pt x="3777" y="386001"/>
                  </a:lnTo>
                  <a:lnTo>
                    <a:pt x="4036" y="386304"/>
                  </a:lnTo>
                  <a:lnTo>
                    <a:pt x="4302" y="386573"/>
                  </a:lnTo>
                  <a:lnTo>
                    <a:pt x="4568" y="386775"/>
                  </a:lnTo>
                  <a:lnTo>
                    <a:pt x="4841" y="386943"/>
                  </a:lnTo>
                  <a:lnTo>
                    <a:pt x="5115" y="387044"/>
                  </a:lnTo>
                  <a:lnTo>
                    <a:pt x="5676" y="387044"/>
                  </a:lnTo>
                  <a:lnTo>
                    <a:pt x="5950" y="386943"/>
                  </a:lnTo>
                  <a:lnTo>
                    <a:pt x="6216" y="386775"/>
                  </a:lnTo>
                  <a:lnTo>
                    <a:pt x="6482" y="386573"/>
                  </a:lnTo>
                  <a:lnTo>
                    <a:pt x="6741" y="386304"/>
                  </a:lnTo>
                  <a:lnTo>
                    <a:pt x="6999" y="386001"/>
                  </a:lnTo>
                  <a:lnTo>
                    <a:pt x="7251" y="385631"/>
                  </a:lnTo>
                  <a:lnTo>
                    <a:pt x="7494" y="385228"/>
                  </a:lnTo>
                  <a:lnTo>
                    <a:pt x="7731" y="384757"/>
                  </a:lnTo>
                  <a:lnTo>
                    <a:pt x="7967" y="384218"/>
                  </a:lnTo>
                  <a:lnTo>
                    <a:pt x="8189" y="383680"/>
                  </a:lnTo>
                  <a:lnTo>
                    <a:pt x="8411" y="383041"/>
                  </a:lnTo>
                  <a:lnTo>
                    <a:pt x="8625" y="382402"/>
                  </a:lnTo>
                  <a:lnTo>
                    <a:pt x="8825" y="381695"/>
                  </a:lnTo>
                  <a:lnTo>
                    <a:pt x="9024" y="380989"/>
                  </a:lnTo>
                  <a:lnTo>
                    <a:pt x="9209" y="380215"/>
                  </a:lnTo>
                  <a:lnTo>
                    <a:pt x="9386" y="379374"/>
                  </a:lnTo>
                  <a:lnTo>
                    <a:pt x="9556" y="378533"/>
                  </a:lnTo>
                  <a:lnTo>
                    <a:pt x="9719" y="377658"/>
                  </a:lnTo>
                  <a:lnTo>
                    <a:pt x="9874" y="376750"/>
                  </a:lnTo>
                  <a:lnTo>
                    <a:pt x="10015" y="375808"/>
                  </a:lnTo>
                  <a:lnTo>
                    <a:pt x="10140" y="374799"/>
                  </a:lnTo>
                  <a:lnTo>
                    <a:pt x="10258" y="373823"/>
                  </a:lnTo>
                  <a:lnTo>
                    <a:pt x="10369" y="372780"/>
                  </a:lnTo>
                  <a:lnTo>
                    <a:pt x="10465" y="371704"/>
                  </a:lnTo>
                  <a:lnTo>
                    <a:pt x="10554" y="370627"/>
                  </a:lnTo>
                  <a:lnTo>
                    <a:pt x="10628" y="369517"/>
                  </a:lnTo>
                  <a:lnTo>
                    <a:pt x="10687" y="368407"/>
                  </a:lnTo>
                  <a:lnTo>
                    <a:pt x="10731" y="367263"/>
                  </a:lnTo>
                  <a:lnTo>
                    <a:pt x="10768" y="366086"/>
                  </a:lnTo>
                  <a:lnTo>
                    <a:pt x="10791" y="364908"/>
                  </a:lnTo>
                  <a:lnTo>
                    <a:pt x="10798" y="363697"/>
                  </a:lnTo>
                  <a:lnTo>
                    <a:pt x="10791" y="362520"/>
                  </a:lnTo>
                  <a:lnTo>
                    <a:pt x="10768" y="361342"/>
                  </a:lnTo>
                  <a:lnTo>
                    <a:pt x="10731" y="360165"/>
                  </a:lnTo>
                  <a:lnTo>
                    <a:pt x="10687" y="359021"/>
                  </a:lnTo>
                  <a:lnTo>
                    <a:pt x="10628" y="357911"/>
                  </a:lnTo>
                  <a:lnTo>
                    <a:pt x="10554" y="356801"/>
                  </a:lnTo>
                  <a:lnTo>
                    <a:pt x="10465" y="355724"/>
                  </a:lnTo>
                  <a:lnTo>
                    <a:pt x="10369" y="354648"/>
                  </a:lnTo>
                  <a:lnTo>
                    <a:pt x="10258" y="353605"/>
                  </a:lnTo>
                  <a:lnTo>
                    <a:pt x="10140" y="352595"/>
                  </a:lnTo>
                  <a:lnTo>
                    <a:pt x="10015" y="351620"/>
                  </a:lnTo>
                  <a:lnTo>
                    <a:pt x="9874" y="350678"/>
                  </a:lnTo>
                  <a:lnTo>
                    <a:pt x="9719" y="349770"/>
                  </a:lnTo>
                  <a:lnTo>
                    <a:pt x="9556" y="348895"/>
                  </a:lnTo>
                  <a:lnTo>
                    <a:pt x="9386" y="348054"/>
                  </a:lnTo>
                  <a:lnTo>
                    <a:pt x="9209" y="347213"/>
                  </a:lnTo>
                  <a:lnTo>
                    <a:pt x="9024" y="346439"/>
                  </a:lnTo>
                  <a:lnTo>
                    <a:pt x="8825" y="345733"/>
                  </a:lnTo>
                  <a:lnTo>
                    <a:pt x="8625" y="345026"/>
                  </a:lnTo>
                  <a:lnTo>
                    <a:pt x="8411" y="344387"/>
                  </a:lnTo>
                  <a:lnTo>
                    <a:pt x="8189" y="343748"/>
                  </a:lnTo>
                  <a:lnTo>
                    <a:pt x="7967" y="343209"/>
                  </a:lnTo>
                  <a:lnTo>
                    <a:pt x="7731" y="342671"/>
                  </a:lnTo>
                  <a:lnTo>
                    <a:pt x="7494" y="342200"/>
                  </a:lnTo>
                  <a:lnTo>
                    <a:pt x="7251" y="341797"/>
                  </a:lnTo>
                  <a:lnTo>
                    <a:pt x="6999" y="341426"/>
                  </a:lnTo>
                  <a:lnTo>
                    <a:pt x="6741" y="341124"/>
                  </a:lnTo>
                  <a:lnTo>
                    <a:pt x="6482" y="340855"/>
                  </a:lnTo>
                  <a:lnTo>
                    <a:pt x="6216" y="340653"/>
                  </a:lnTo>
                  <a:lnTo>
                    <a:pt x="5950" y="340485"/>
                  </a:lnTo>
                  <a:lnTo>
                    <a:pt x="5676" y="340384"/>
                  </a:lnTo>
                  <a:close/>
                  <a:moveTo>
                    <a:pt x="5396" y="453822"/>
                  </a:moveTo>
                  <a:lnTo>
                    <a:pt x="5115" y="453856"/>
                  </a:lnTo>
                  <a:lnTo>
                    <a:pt x="4841" y="453957"/>
                  </a:lnTo>
                  <a:lnTo>
                    <a:pt x="4568" y="454092"/>
                  </a:lnTo>
                  <a:lnTo>
                    <a:pt x="4302" y="454293"/>
                  </a:lnTo>
                  <a:lnTo>
                    <a:pt x="4036" y="454562"/>
                  </a:lnTo>
                  <a:lnTo>
                    <a:pt x="3777" y="454865"/>
                  </a:lnTo>
                  <a:lnTo>
                    <a:pt x="3526" y="455235"/>
                  </a:lnTo>
                  <a:lnTo>
                    <a:pt x="3282" y="455639"/>
                  </a:lnTo>
                  <a:lnTo>
                    <a:pt x="3038" y="456110"/>
                  </a:lnTo>
                  <a:lnTo>
                    <a:pt x="2809" y="456615"/>
                  </a:lnTo>
                  <a:lnTo>
                    <a:pt x="2580" y="457153"/>
                  </a:lnTo>
                  <a:lnTo>
                    <a:pt x="2358" y="457758"/>
                  </a:lnTo>
                  <a:lnTo>
                    <a:pt x="2151" y="458398"/>
                  </a:lnTo>
                  <a:lnTo>
                    <a:pt x="1944" y="459070"/>
                  </a:lnTo>
                  <a:lnTo>
                    <a:pt x="1752" y="459811"/>
                  </a:lnTo>
                  <a:lnTo>
                    <a:pt x="1567" y="460551"/>
                  </a:lnTo>
                  <a:lnTo>
                    <a:pt x="1390" y="461358"/>
                  </a:lnTo>
                  <a:lnTo>
                    <a:pt x="1220" y="462199"/>
                  </a:lnTo>
                  <a:lnTo>
                    <a:pt x="1057" y="463074"/>
                  </a:lnTo>
                  <a:lnTo>
                    <a:pt x="910" y="463982"/>
                  </a:lnTo>
                  <a:lnTo>
                    <a:pt x="769" y="464924"/>
                  </a:lnTo>
                  <a:lnTo>
                    <a:pt x="644" y="465900"/>
                  </a:lnTo>
                  <a:lnTo>
                    <a:pt x="525" y="466875"/>
                  </a:lnTo>
                  <a:lnTo>
                    <a:pt x="422" y="467918"/>
                  </a:lnTo>
                  <a:lnTo>
                    <a:pt x="326" y="468961"/>
                  </a:lnTo>
                  <a:lnTo>
                    <a:pt x="237" y="470038"/>
                  </a:lnTo>
                  <a:lnTo>
                    <a:pt x="171" y="471148"/>
                  </a:lnTo>
                  <a:lnTo>
                    <a:pt x="111" y="472258"/>
                  </a:lnTo>
                  <a:lnTo>
                    <a:pt x="60" y="473402"/>
                  </a:lnTo>
                  <a:lnTo>
                    <a:pt x="30" y="474579"/>
                  </a:lnTo>
                  <a:lnTo>
                    <a:pt x="8" y="475757"/>
                  </a:lnTo>
                  <a:lnTo>
                    <a:pt x="1" y="476934"/>
                  </a:lnTo>
                  <a:lnTo>
                    <a:pt x="8" y="478179"/>
                  </a:lnTo>
                  <a:lnTo>
                    <a:pt x="30" y="479356"/>
                  </a:lnTo>
                  <a:lnTo>
                    <a:pt x="60" y="480534"/>
                  </a:lnTo>
                  <a:lnTo>
                    <a:pt x="111" y="481711"/>
                  </a:lnTo>
                  <a:lnTo>
                    <a:pt x="171" y="482855"/>
                  </a:lnTo>
                  <a:lnTo>
                    <a:pt x="237" y="483965"/>
                  </a:lnTo>
                  <a:lnTo>
                    <a:pt x="326" y="485075"/>
                  </a:lnTo>
                  <a:lnTo>
                    <a:pt x="422" y="486152"/>
                  </a:lnTo>
                  <a:lnTo>
                    <a:pt x="525" y="487195"/>
                  </a:lnTo>
                  <a:lnTo>
                    <a:pt x="644" y="488204"/>
                  </a:lnTo>
                  <a:lnTo>
                    <a:pt x="769" y="489179"/>
                  </a:lnTo>
                  <a:lnTo>
                    <a:pt x="910" y="490155"/>
                  </a:lnTo>
                  <a:lnTo>
                    <a:pt x="1057" y="491063"/>
                  </a:lnTo>
                  <a:lnTo>
                    <a:pt x="1220" y="491972"/>
                  </a:lnTo>
                  <a:lnTo>
                    <a:pt x="1390" y="492813"/>
                  </a:lnTo>
                  <a:lnTo>
                    <a:pt x="1567" y="493620"/>
                  </a:lnTo>
                  <a:lnTo>
                    <a:pt x="1752" y="494394"/>
                  </a:lnTo>
                  <a:lnTo>
                    <a:pt x="1944" y="495134"/>
                  </a:lnTo>
                  <a:lnTo>
                    <a:pt x="2151" y="495840"/>
                  </a:lnTo>
                  <a:lnTo>
                    <a:pt x="2358" y="496513"/>
                  </a:lnTo>
                  <a:lnTo>
                    <a:pt x="2580" y="497119"/>
                  </a:lnTo>
                  <a:lnTo>
                    <a:pt x="2809" y="497691"/>
                  </a:lnTo>
                  <a:lnTo>
                    <a:pt x="3038" y="498195"/>
                  </a:lnTo>
                  <a:lnTo>
                    <a:pt x="3282" y="498666"/>
                  </a:lnTo>
                  <a:lnTo>
                    <a:pt x="3526" y="499104"/>
                  </a:lnTo>
                  <a:lnTo>
                    <a:pt x="3777" y="499474"/>
                  </a:lnTo>
                  <a:lnTo>
                    <a:pt x="4036" y="499777"/>
                  </a:lnTo>
                  <a:lnTo>
                    <a:pt x="4302" y="500046"/>
                  </a:lnTo>
                  <a:lnTo>
                    <a:pt x="4568" y="500248"/>
                  </a:lnTo>
                  <a:lnTo>
                    <a:pt x="4841" y="500382"/>
                  </a:lnTo>
                  <a:lnTo>
                    <a:pt x="5115" y="500483"/>
                  </a:lnTo>
                  <a:lnTo>
                    <a:pt x="5396" y="500517"/>
                  </a:lnTo>
                  <a:lnTo>
                    <a:pt x="5676" y="500483"/>
                  </a:lnTo>
                  <a:lnTo>
                    <a:pt x="5950" y="500382"/>
                  </a:lnTo>
                  <a:lnTo>
                    <a:pt x="6216" y="500248"/>
                  </a:lnTo>
                  <a:lnTo>
                    <a:pt x="6482" y="500046"/>
                  </a:lnTo>
                  <a:lnTo>
                    <a:pt x="6741" y="499777"/>
                  </a:lnTo>
                  <a:lnTo>
                    <a:pt x="6999" y="499474"/>
                  </a:lnTo>
                  <a:lnTo>
                    <a:pt x="7251" y="499104"/>
                  </a:lnTo>
                  <a:lnTo>
                    <a:pt x="7494" y="498666"/>
                  </a:lnTo>
                  <a:lnTo>
                    <a:pt x="7731" y="498195"/>
                  </a:lnTo>
                  <a:lnTo>
                    <a:pt x="7967" y="497691"/>
                  </a:lnTo>
                  <a:lnTo>
                    <a:pt x="8189" y="497119"/>
                  </a:lnTo>
                  <a:lnTo>
                    <a:pt x="8411" y="496513"/>
                  </a:lnTo>
                  <a:lnTo>
                    <a:pt x="8625" y="495840"/>
                  </a:lnTo>
                  <a:lnTo>
                    <a:pt x="8825" y="495134"/>
                  </a:lnTo>
                  <a:lnTo>
                    <a:pt x="9024" y="494394"/>
                  </a:lnTo>
                  <a:lnTo>
                    <a:pt x="9209" y="493620"/>
                  </a:lnTo>
                  <a:lnTo>
                    <a:pt x="9386" y="492813"/>
                  </a:lnTo>
                  <a:lnTo>
                    <a:pt x="9556" y="491972"/>
                  </a:lnTo>
                  <a:lnTo>
                    <a:pt x="9719" y="491063"/>
                  </a:lnTo>
                  <a:lnTo>
                    <a:pt x="9874" y="490155"/>
                  </a:lnTo>
                  <a:lnTo>
                    <a:pt x="10015" y="489179"/>
                  </a:lnTo>
                  <a:lnTo>
                    <a:pt x="10140" y="488204"/>
                  </a:lnTo>
                  <a:lnTo>
                    <a:pt x="10258" y="487195"/>
                  </a:lnTo>
                  <a:lnTo>
                    <a:pt x="10369" y="486152"/>
                  </a:lnTo>
                  <a:lnTo>
                    <a:pt x="10465" y="485075"/>
                  </a:lnTo>
                  <a:lnTo>
                    <a:pt x="10554" y="483965"/>
                  </a:lnTo>
                  <a:lnTo>
                    <a:pt x="10628" y="482855"/>
                  </a:lnTo>
                  <a:lnTo>
                    <a:pt x="10687" y="481711"/>
                  </a:lnTo>
                  <a:lnTo>
                    <a:pt x="10731" y="480534"/>
                  </a:lnTo>
                  <a:lnTo>
                    <a:pt x="10768" y="479356"/>
                  </a:lnTo>
                  <a:lnTo>
                    <a:pt x="10791" y="478179"/>
                  </a:lnTo>
                  <a:lnTo>
                    <a:pt x="10798" y="476934"/>
                  </a:lnTo>
                  <a:lnTo>
                    <a:pt x="10791" y="475757"/>
                  </a:lnTo>
                  <a:lnTo>
                    <a:pt x="10768" y="474579"/>
                  </a:lnTo>
                  <a:lnTo>
                    <a:pt x="10731" y="473402"/>
                  </a:lnTo>
                  <a:lnTo>
                    <a:pt x="10687" y="472258"/>
                  </a:lnTo>
                  <a:lnTo>
                    <a:pt x="10628" y="471148"/>
                  </a:lnTo>
                  <a:lnTo>
                    <a:pt x="10554" y="470038"/>
                  </a:lnTo>
                  <a:lnTo>
                    <a:pt x="10465" y="468961"/>
                  </a:lnTo>
                  <a:lnTo>
                    <a:pt x="10369" y="467918"/>
                  </a:lnTo>
                  <a:lnTo>
                    <a:pt x="10258" y="466875"/>
                  </a:lnTo>
                  <a:lnTo>
                    <a:pt x="10140" y="465900"/>
                  </a:lnTo>
                  <a:lnTo>
                    <a:pt x="10015" y="464924"/>
                  </a:lnTo>
                  <a:lnTo>
                    <a:pt x="9874" y="463982"/>
                  </a:lnTo>
                  <a:lnTo>
                    <a:pt x="9719" y="463074"/>
                  </a:lnTo>
                  <a:lnTo>
                    <a:pt x="9556" y="462199"/>
                  </a:lnTo>
                  <a:lnTo>
                    <a:pt x="9386" y="461358"/>
                  </a:lnTo>
                  <a:lnTo>
                    <a:pt x="9209" y="460551"/>
                  </a:lnTo>
                  <a:lnTo>
                    <a:pt x="9024" y="459811"/>
                  </a:lnTo>
                  <a:lnTo>
                    <a:pt x="8825" y="459070"/>
                  </a:lnTo>
                  <a:lnTo>
                    <a:pt x="8625" y="458398"/>
                  </a:lnTo>
                  <a:lnTo>
                    <a:pt x="8411" y="457758"/>
                  </a:lnTo>
                  <a:lnTo>
                    <a:pt x="8189" y="457153"/>
                  </a:lnTo>
                  <a:lnTo>
                    <a:pt x="7967" y="456615"/>
                  </a:lnTo>
                  <a:lnTo>
                    <a:pt x="7731" y="456110"/>
                  </a:lnTo>
                  <a:lnTo>
                    <a:pt x="7494" y="455639"/>
                  </a:lnTo>
                  <a:lnTo>
                    <a:pt x="7251" y="455235"/>
                  </a:lnTo>
                  <a:lnTo>
                    <a:pt x="6999" y="454865"/>
                  </a:lnTo>
                  <a:lnTo>
                    <a:pt x="6741" y="454562"/>
                  </a:lnTo>
                  <a:lnTo>
                    <a:pt x="6482" y="454293"/>
                  </a:lnTo>
                  <a:lnTo>
                    <a:pt x="6216" y="454092"/>
                  </a:lnTo>
                  <a:lnTo>
                    <a:pt x="5950" y="453957"/>
                  </a:lnTo>
                  <a:lnTo>
                    <a:pt x="5676" y="453856"/>
                  </a:lnTo>
                  <a:lnTo>
                    <a:pt x="5396" y="453822"/>
                  </a:lnTo>
                  <a:close/>
                  <a:moveTo>
                    <a:pt x="5115" y="567059"/>
                  </a:moveTo>
                  <a:lnTo>
                    <a:pt x="4841" y="567160"/>
                  </a:lnTo>
                  <a:lnTo>
                    <a:pt x="4568" y="567328"/>
                  </a:lnTo>
                  <a:lnTo>
                    <a:pt x="4302" y="567530"/>
                  </a:lnTo>
                  <a:lnTo>
                    <a:pt x="4036" y="567766"/>
                  </a:lnTo>
                  <a:lnTo>
                    <a:pt x="3777" y="568102"/>
                  </a:lnTo>
                  <a:lnTo>
                    <a:pt x="3526" y="568472"/>
                  </a:lnTo>
                  <a:lnTo>
                    <a:pt x="3282" y="568876"/>
                  </a:lnTo>
                  <a:lnTo>
                    <a:pt x="3038" y="569347"/>
                  </a:lnTo>
                  <a:lnTo>
                    <a:pt x="2809" y="569885"/>
                  </a:lnTo>
                  <a:lnTo>
                    <a:pt x="2580" y="570423"/>
                  </a:lnTo>
                  <a:lnTo>
                    <a:pt x="2358" y="571029"/>
                  </a:lnTo>
                  <a:lnTo>
                    <a:pt x="2151" y="571702"/>
                  </a:lnTo>
                  <a:lnTo>
                    <a:pt x="1944" y="572408"/>
                  </a:lnTo>
                  <a:lnTo>
                    <a:pt x="1752" y="573115"/>
                  </a:lnTo>
                  <a:lnTo>
                    <a:pt x="1567" y="573889"/>
                  </a:lnTo>
                  <a:lnTo>
                    <a:pt x="1390" y="574730"/>
                  </a:lnTo>
                  <a:lnTo>
                    <a:pt x="1220" y="575571"/>
                  </a:lnTo>
                  <a:lnTo>
                    <a:pt x="1057" y="576445"/>
                  </a:lnTo>
                  <a:lnTo>
                    <a:pt x="910" y="577354"/>
                  </a:lnTo>
                  <a:lnTo>
                    <a:pt x="769" y="578296"/>
                  </a:lnTo>
                  <a:lnTo>
                    <a:pt x="644" y="579271"/>
                  </a:lnTo>
                  <a:lnTo>
                    <a:pt x="525" y="580280"/>
                  </a:lnTo>
                  <a:lnTo>
                    <a:pt x="422" y="581323"/>
                  </a:lnTo>
                  <a:lnTo>
                    <a:pt x="326" y="582400"/>
                  </a:lnTo>
                  <a:lnTo>
                    <a:pt x="237" y="583476"/>
                  </a:lnTo>
                  <a:lnTo>
                    <a:pt x="171" y="584586"/>
                  </a:lnTo>
                  <a:lnTo>
                    <a:pt x="111" y="585697"/>
                  </a:lnTo>
                  <a:lnTo>
                    <a:pt x="60" y="586840"/>
                  </a:lnTo>
                  <a:lnTo>
                    <a:pt x="30" y="588018"/>
                  </a:lnTo>
                  <a:lnTo>
                    <a:pt x="8" y="589195"/>
                  </a:lnTo>
                  <a:lnTo>
                    <a:pt x="1" y="590373"/>
                  </a:lnTo>
                  <a:lnTo>
                    <a:pt x="8" y="591618"/>
                  </a:lnTo>
                  <a:lnTo>
                    <a:pt x="30" y="592795"/>
                  </a:lnTo>
                  <a:lnTo>
                    <a:pt x="60" y="593972"/>
                  </a:lnTo>
                  <a:lnTo>
                    <a:pt x="111" y="595150"/>
                  </a:lnTo>
                  <a:lnTo>
                    <a:pt x="171" y="596294"/>
                  </a:lnTo>
                  <a:lnTo>
                    <a:pt x="237" y="597404"/>
                  </a:lnTo>
                  <a:lnTo>
                    <a:pt x="326" y="598480"/>
                  </a:lnTo>
                  <a:lnTo>
                    <a:pt x="422" y="599557"/>
                  </a:lnTo>
                  <a:lnTo>
                    <a:pt x="525" y="600600"/>
                  </a:lnTo>
                  <a:lnTo>
                    <a:pt x="644" y="601609"/>
                  </a:lnTo>
                  <a:lnTo>
                    <a:pt x="769" y="602585"/>
                  </a:lnTo>
                  <a:lnTo>
                    <a:pt x="910" y="603527"/>
                  </a:lnTo>
                  <a:lnTo>
                    <a:pt x="1057" y="604435"/>
                  </a:lnTo>
                  <a:lnTo>
                    <a:pt x="1220" y="605310"/>
                  </a:lnTo>
                  <a:lnTo>
                    <a:pt x="1390" y="606151"/>
                  </a:lnTo>
                  <a:lnTo>
                    <a:pt x="1567" y="606958"/>
                  </a:lnTo>
                  <a:lnTo>
                    <a:pt x="1752" y="607732"/>
                  </a:lnTo>
                  <a:lnTo>
                    <a:pt x="1944" y="608472"/>
                  </a:lnTo>
                  <a:lnTo>
                    <a:pt x="2151" y="609145"/>
                  </a:lnTo>
                  <a:lnTo>
                    <a:pt x="2358" y="609784"/>
                  </a:lnTo>
                  <a:lnTo>
                    <a:pt x="2580" y="610389"/>
                  </a:lnTo>
                  <a:lnTo>
                    <a:pt x="2809" y="610961"/>
                  </a:lnTo>
                  <a:lnTo>
                    <a:pt x="3038" y="611466"/>
                  </a:lnTo>
                  <a:lnTo>
                    <a:pt x="3282" y="611937"/>
                  </a:lnTo>
                  <a:lnTo>
                    <a:pt x="3526" y="612341"/>
                  </a:lnTo>
                  <a:lnTo>
                    <a:pt x="3777" y="612711"/>
                  </a:lnTo>
                  <a:lnTo>
                    <a:pt x="4036" y="613013"/>
                  </a:lnTo>
                  <a:lnTo>
                    <a:pt x="4302" y="613249"/>
                  </a:lnTo>
                  <a:lnTo>
                    <a:pt x="4568" y="613451"/>
                  </a:lnTo>
                  <a:lnTo>
                    <a:pt x="4841" y="613619"/>
                  </a:lnTo>
                  <a:lnTo>
                    <a:pt x="5115" y="613686"/>
                  </a:lnTo>
                  <a:lnTo>
                    <a:pt x="5396" y="613720"/>
                  </a:lnTo>
                  <a:lnTo>
                    <a:pt x="5676" y="613686"/>
                  </a:lnTo>
                  <a:lnTo>
                    <a:pt x="5950" y="613619"/>
                  </a:lnTo>
                  <a:lnTo>
                    <a:pt x="6216" y="613451"/>
                  </a:lnTo>
                  <a:lnTo>
                    <a:pt x="6482" y="613249"/>
                  </a:lnTo>
                  <a:lnTo>
                    <a:pt x="6741" y="613013"/>
                  </a:lnTo>
                  <a:lnTo>
                    <a:pt x="6999" y="612711"/>
                  </a:lnTo>
                  <a:lnTo>
                    <a:pt x="7251" y="612341"/>
                  </a:lnTo>
                  <a:lnTo>
                    <a:pt x="7494" y="611937"/>
                  </a:lnTo>
                  <a:lnTo>
                    <a:pt x="7731" y="611466"/>
                  </a:lnTo>
                  <a:lnTo>
                    <a:pt x="7967" y="610961"/>
                  </a:lnTo>
                  <a:lnTo>
                    <a:pt x="8189" y="610389"/>
                  </a:lnTo>
                  <a:lnTo>
                    <a:pt x="8411" y="609784"/>
                  </a:lnTo>
                  <a:lnTo>
                    <a:pt x="8625" y="609145"/>
                  </a:lnTo>
                  <a:lnTo>
                    <a:pt x="8825" y="608472"/>
                  </a:lnTo>
                  <a:lnTo>
                    <a:pt x="9024" y="607732"/>
                  </a:lnTo>
                  <a:lnTo>
                    <a:pt x="9209" y="606958"/>
                  </a:lnTo>
                  <a:lnTo>
                    <a:pt x="9386" y="606151"/>
                  </a:lnTo>
                  <a:lnTo>
                    <a:pt x="9556" y="605310"/>
                  </a:lnTo>
                  <a:lnTo>
                    <a:pt x="9719" y="604435"/>
                  </a:lnTo>
                  <a:lnTo>
                    <a:pt x="9874" y="603527"/>
                  </a:lnTo>
                  <a:lnTo>
                    <a:pt x="10015" y="602585"/>
                  </a:lnTo>
                  <a:lnTo>
                    <a:pt x="10140" y="601609"/>
                  </a:lnTo>
                  <a:lnTo>
                    <a:pt x="10258" y="600600"/>
                  </a:lnTo>
                  <a:lnTo>
                    <a:pt x="10369" y="599557"/>
                  </a:lnTo>
                  <a:lnTo>
                    <a:pt x="10465" y="598480"/>
                  </a:lnTo>
                  <a:lnTo>
                    <a:pt x="10554" y="597404"/>
                  </a:lnTo>
                  <a:lnTo>
                    <a:pt x="10628" y="596294"/>
                  </a:lnTo>
                  <a:lnTo>
                    <a:pt x="10687" y="595150"/>
                  </a:lnTo>
                  <a:lnTo>
                    <a:pt x="10731" y="593972"/>
                  </a:lnTo>
                  <a:lnTo>
                    <a:pt x="10768" y="592795"/>
                  </a:lnTo>
                  <a:lnTo>
                    <a:pt x="10791" y="591618"/>
                  </a:lnTo>
                  <a:lnTo>
                    <a:pt x="10798" y="590373"/>
                  </a:lnTo>
                  <a:lnTo>
                    <a:pt x="10791" y="589195"/>
                  </a:lnTo>
                  <a:lnTo>
                    <a:pt x="10768" y="588018"/>
                  </a:lnTo>
                  <a:lnTo>
                    <a:pt x="10731" y="586840"/>
                  </a:lnTo>
                  <a:lnTo>
                    <a:pt x="10687" y="585697"/>
                  </a:lnTo>
                  <a:lnTo>
                    <a:pt x="10628" y="584586"/>
                  </a:lnTo>
                  <a:lnTo>
                    <a:pt x="10554" y="583476"/>
                  </a:lnTo>
                  <a:lnTo>
                    <a:pt x="10465" y="582400"/>
                  </a:lnTo>
                  <a:lnTo>
                    <a:pt x="10369" y="581323"/>
                  </a:lnTo>
                  <a:lnTo>
                    <a:pt x="10258" y="580280"/>
                  </a:lnTo>
                  <a:lnTo>
                    <a:pt x="10140" y="579271"/>
                  </a:lnTo>
                  <a:lnTo>
                    <a:pt x="10015" y="578296"/>
                  </a:lnTo>
                  <a:lnTo>
                    <a:pt x="9874" y="577354"/>
                  </a:lnTo>
                  <a:lnTo>
                    <a:pt x="9719" y="576445"/>
                  </a:lnTo>
                  <a:lnTo>
                    <a:pt x="9556" y="575571"/>
                  </a:lnTo>
                  <a:lnTo>
                    <a:pt x="9386" y="574730"/>
                  </a:lnTo>
                  <a:lnTo>
                    <a:pt x="9209" y="573889"/>
                  </a:lnTo>
                  <a:lnTo>
                    <a:pt x="9024" y="573115"/>
                  </a:lnTo>
                  <a:lnTo>
                    <a:pt x="8825" y="572408"/>
                  </a:lnTo>
                  <a:lnTo>
                    <a:pt x="8625" y="571702"/>
                  </a:lnTo>
                  <a:lnTo>
                    <a:pt x="8411" y="571029"/>
                  </a:lnTo>
                  <a:lnTo>
                    <a:pt x="8189" y="570423"/>
                  </a:lnTo>
                  <a:lnTo>
                    <a:pt x="7967" y="569885"/>
                  </a:lnTo>
                  <a:lnTo>
                    <a:pt x="7731" y="569347"/>
                  </a:lnTo>
                  <a:lnTo>
                    <a:pt x="7494" y="568876"/>
                  </a:lnTo>
                  <a:lnTo>
                    <a:pt x="7251" y="568472"/>
                  </a:lnTo>
                  <a:lnTo>
                    <a:pt x="6999" y="568102"/>
                  </a:lnTo>
                  <a:lnTo>
                    <a:pt x="6741" y="567766"/>
                  </a:lnTo>
                  <a:lnTo>
                    <a:pt x="6482" y="567530"/>
                  </a:lnTo>
                  <a:lnTo>
                    <a:pt x="6216" y="567328"/>
                  </a:lnTo>
                  <a:lnTo>
                    <a:pt x="5950" y="567160"/>
                  </a:lnTo>
                  <a:lnTo>
                    <a:pt x="5676" y="56705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3"/>
            <p:cNvSpPr/>
            <p:nvPr/>
          </p:nvSpPr>
          <p:spPr>
            <a:xfrm>
              <a:off x="2170745" y="931941"/>
              <a:ext cx="30399" cy="405055"/>
            </a:xfrm>
            <a:custGeom>
              <a:avLst/>
              <a:gdLst/>
              <a:ahLst/>
              <a:cxnLst/>
              <a:rect l="l" t="t" r="r" b="b"/>
              <a:pathLst>
                <a:path w="10799" h="613720" extrusionOk="0">
                  <a:moveTo>
                    <a:pt x="5396" y="0"/>
                  </a:moveTo>
                  <a:lnTo>
                    <a:pt x="5115" y="34"/>
                  </a:lnTo>
                  <a:lnTo>
                    <a:pt x="4842" y="135"/>
                  </a:lnTo>
                  <a:lnTo>
                    <a:pt x="4568" y="269"/>
                  </a:lnTo>
                  <a:lnTo>
                    <a:pt x="4295" y="471"/>
                  </a:lnTo>
                  <a:lnTo>
                    <a:pt x="4036" y="740"/>
                  </a:lnTo>
                  <a:lnTo>
                    <a:pt x="3777" y="1043"/>
                  </a:lnTo>
                  <a:lnTo>
                    <a:pt x="3526" y="1413"/>
                  </a:lnTo>
                  <a:lnTo>
                    <a:pt x="3275" y="1850"/>
                  </a:lnTo>
                  <a:lnTo>
                    <a:pt x="3038" y="2321"/>
                  </a:lnTo>
                  <a:lnTo>
                    <a:pt x="2802" y="2826"/>
                  </a:lnTo>
                  <a:lnTo>
                    <a:pt x="2580" y="3398"/>
                  </a:lnTo>
                  <a:lnTo>
                    <a:pt x="2359" y="4003"/>
                  </a:lnTo>
                  <a:lnTo>
                    <a:pt x="2152" y="4643"/>
                  </a:lnTo>
                  <a:lnTo>
                    <a:pt x="1945" y="5349"/>
                  </a:lnTo>
                  <a:lnTo>
                    <a:pt x="1752" y="6089"/>
                  </a:lnTo>
                  <a:lnTo>
                    <a:pt x="1568" y="6863"/>
                  </a:lnTo>
                  <a:lnTo>
                    <a:pt x="1390" y="7670"/>
                  </a:lnTo>
                  <a:lnTo>
                    <a:pt x="1220" y="8511"/>
                  </a:lnTo>
                  <a:lnTo>
                    <a:pt x="1058" y="9420"/>
                  </a:lnTo>
                  <a:lnTo>
                    <a:pt x="910" y="10328"/>
                  </a:lnTo>
                  <a:lnTo>
                    <a:pt x="770" y="11270"/>
                  </a:lnTo>
                  <a:lnTo>
                    <a:pt x="644" y="12245"/>
                  </a:lnTo>
                  <a:lnTo>
                    <a:pt x="526" y="13255"/>
                  </a:lnTo>
                  <a:lnTo>
                    <a:pt x="415" y="14298"/>
                  </a:lnTo>
                  <a:lnTo>
                    <a:pt x="326" y="15340"/>
                  </a:lnTo>
                  <a:lnTo>
                    <a:pt x="237" y="16417"/>
                  </a:lnTo>
                  <a:lnTo>
                    <a:pt x="171" y="17527"/>
                  </a:lnTo>
                  <a:lnTo>
                    <a:pt x="112" y="18671"/>
                  </a:lnTo>
                  <a:lnTo>
                    <a:pt x="60" y="19815"/>
                  </a:lnTo>
                  <a:lnTo>
                    <a:pt x="31" y="20959"/>
                  </a:lnTo>
                  <a:lnTo>
                    <a:pt x="8" y="22136"/>
                  </a:lnTo>
                  <a:lnTo>
                    <a:pt x="1" y="23347"/>
                  </a:lnTo>
                  <a:lnTo>
                    <a:pt x="8" y="24558"/>
                  </a:lnTo>
                  <a:lnTo>
                    <a:pt x="31" y="25736"/>
                  </a:lnTo>
                  <a:lnTo>
                    <a:pt x="60" y="26879"/>
                  </a:lnTo>
                  <a:lnTo>
                    <a:pt x="112" y="28023"/>
                  </a:lnTo>
                  <a:lnTo>
                    <a:pt x="171" y="29167"/>
                  </a:lnTo>
                  <a:lnTo>
                    <a:pt x="237" y="30277"/>
                  </a:lnTo>
                  <a:lnTo>
                    <a:pt x="326" y="31354"/>
                  </a:lnTo>
                  <a:lnTo>
                    <a:pt x="415" y="32397"/>
                  </a:lnTo>
                  <a:lnTo>
                    <a:pt x="526" y="33440"/>
                  </a:lnTo>
                  <a:lnTo>
                    <a:pt x="644" y="34449"/>
                  </a:lnTo>
                  <a:lnTo>
                    <a:pt x="770" y="35424"/>
                  </a:lnTo>
                  <a:lnTo>
                    <a:pt x="910" y="36366"/>
                  </a:lnTo>
                  <a:lnTo>
                    <a:pt x="1058" y="37275"/>
                  </a:lnTo>
                  <a:lnTo>
                    <a:pt x="1220" y="38183"/>
                  </a:lnTo>
                  <a:lnTo>
                    <a:pt x="1390" y="39024"/>
                  </a:lnTo>
                  <a:lnTo>
                    <a:pt x="1568" y="39831"/>
                  </a:lnTo>
                  <a:lnTo>
                    <a:pt x="1752" y="40605"/>
                  </a:lnTo>
                  <a:lnTo>
                    <a:pt x="1945" y="41345"/>
                  </a:lnTo>
                  <a:lnTo>
                    <a:pt x="2152" y="42052"/>
                  </a:lnTo>
                  <a:lnTo>
                    <a:pt x="2359" y="42691"/>
                  </a:lnTo>
                  <a:lnTo>
                    <a:pt x="2580" y="43296"/>
                  </a:lnTo>
                  <a:lnTo>
                    <a:pt x="2802" y="43868"/>
                  </a:lnTo>
                  <a:lnTo>
                    <a:pt x="3038" y="44373"/>
                  </a:lnTo>
                  <a:lnTo>
                    <a:pt x="3275" y="44844"/>
                  </a:lnTo>
                  <a:lnTo>
                    <a:pt x="3526" y="45281"/>
                  </a:lnTo>
                  <a:lnTo>
                    <a:pt x="3777" y="45651"/>
                  </a:lnTo>
                  <a:lnTo>
                    <a:pt x="4036" y="45954"/>
                  </a:lnTo>
                  <a:lnTo>
                    <a:pt x="4295" y="46223"/>
                  </a:lnTo>
                  <a:lnTo>
                    <a:pt x="4568" y="46425"/>
                  </a:lnTo>
                  <a:lnTo>
                    <a:pt x="4842" y="46560"/>
                  </a:lnTo>
                  <a:lnTo>
                    <a:pt x="5115" y="46661"/>
                  </a:lnTo>
                  <a:lnTo>
                    <a:pt x="5396" y="46694"/>
                  </a:lnTo>
                  <a:lnTo>
                    <a:pt x="5677" y="46661"/>
                  </a:lnTo>
                  <a:lnTo>
                    <a:pt x="5950" y="46560"/>
                  </a:lnTo>
                  <a:lnTo>
                    <a:pt x="6216" y="46425"/>
                  </a:lnTo>
                  <a:lnTo>
                    <a:pt x="6482" y="46223"/>
                  </a:lnTo>
                  <a:lnTo>
                    <a:pt x="6741" y="45954"/>
                  </a:lnTo>
                  <a:lnTo>
                    <a:pt x="7000" y="45651"/>
                  </a:lnTo>
                  <a:lnTo>
                    <a:pt x="7251" y="45281"/>
                  </a:lnTo>
                  <a:lnTo>
                    <a:pt x="7495" y="44844"/>
                  </a:lnTo>
                  <a:lnTo>
                    <a:pt x="7731" y="44373"/>
                  </a:lnTo>
                  <a:lnTo>
                    <a:pt x="7968" y="43868"/>
                  </a:lnTo>
                  <a:lnTo>
                    <a:pt x="8190" y="43296"/>
                  </a:lnTo>
                  <a:lnTo>
                    <a:pt x="8411" y="42691"/>
                  </a:lnTo>
                  <a:lnTo>
                    <a:pt x="8618" y="42052"/>
                  </a:lnTo>
                  <a:lnTo>
                    <a:pt x="8825" y="41345"/>
                  </a:lnTo>
                  <a:lnTo>
                    <a:pt x="9025" y="40605"/>
                  </a:lnTo>
                  <a:lnTo>
                    <a:pt x="9209" y="39831"/>
                  </a:lnTo>
                  <a:lnTo>
                    <a:pt x="9387" y="39024"/>
                  </a:lnTo>
                  <a:lnTo>
                    <a:pt x="9557" y="38183"/>
                  </a:lnTo>
                  <a:lnTo>
                    <a:pt x="9719" y="37275"/>
                  </a:lnTo>
                  <a:lnTo>
                    <a:pt x="9867" y="36366"/>
                  </a:lnTo>
                  <a:lnTo>
                    <a:pt x="10008" y="35424"/>
                  </a:lnTo>
                  <a:lnTo>
                    <a:pt x="10141" y="34449"/>
                  </a:lnTo>
                  <a:lnTo>
                    <a:pt x="10259" y="33440"/>
                  </a:lnTo>
                  <a:lnTo>
                    <a:pt x="10370" y="32397"/>
                  </a:lnTo>
                  <a:lnTo>
                    <a:pt x="10466" y="31354"/>
                  </a:lnTo>
                  <a:lnTo>
                    <a:pt x="10554" y="30277"/>
                  </a:lnTo>
                  <a:lnTo>
                    <a:pt x="10621" y="29167"/>
                  </a:lnTo>
                  <a:lnTo>
                    <a:pt x="10687" y="28023"/>
                  </a:lnTo>
                  <a:lnTo>
                    <a:pt x="10732" y="26879"/>
                  </a:lnTo>
                  <a:lnTo>
                    <a:pt x="10769" y="25736"/>
                  </a:lnTo>
                  <a:lnTo>
                    <a:pt x="10791" y="24558"/>
                  </a:lnTo>
                  <a:lnTo>
                    <a:pt x="10798" y="23347"/>
                  </a:lnTo>
                  <a:lnTo>
                    <a:pt x="10791" y="22136"/>
                  </a:lnTo>
                  <a:lnTo>
                    <a:pt x="10769" y="20959"/>
                  </a:lnTo>
                  <a:lnTo>
                    <a:pt x="10732" y="19815"/>
                  </a:lnTo>
                  <a:lnTo>
                    <a:pt x="10687" y="18671"/>
                  </a:lnTo>
                  <a:lnTo>
                    <a:pt x="10621" y="17527"/>
                  </a:lnTo>
                  <a:lnTo>
                    <a:pt x="10554" y="16417"/>
                  </a:lnTo>
                  <a:lnTo>
                    <a:pt x="10466" y="15340"/>
                  </a:lnTo>
                  <a:lnTo>
                    <a:pt x="10370" y="14298"/>
                  </a:lnTo>
                  <a:lnTo>
                    <a:pt x="10259" y="13255"/>
                  </a:lnTo>
                  <a:lnTo>
                    <a:pt x="10141" y="12245"/>
                  </a:lnTo>
                  <a:lnTo>
                    <a:pt x="10008" y="11270"/>
                  </a:lnTo>
                  <a:lnTo>
                    <a:pt x="9867" y="10328"/>
                  </a:lnTo>
                  <a:lnTo>
                    <a:pt x="9719" y="9420"/>
                  </a:lnTo>
                  <a:lnTo>
                    <a:pt x="9557" y="8511"/>
                  </a:lnTo>
                  <a:lnTo>
                    <a:pt x="9387" y="7670"/>
                  </a:lnTo>
                  <a:lnTo>
                    <a:pt x="9209" y="6863"/>
                  </a:lnTo>
                  <a:lnTo>
                    <a:pt x="9025" y="6089"/>
                  </a:lnTo>
                  <a:lnTo>
                    <a:pt x="8825" y="5349"/>
                  </a:lnTo>
                  <a:lnTo>
                    <a:pt x="8618" y="4643"/>
                  </a:lnTo>
                  <a:lnTo>
                    <a:pt x="8411" y="4003"/>
                  </a:lnTo>
                  <a:lnTo>
                    <a:pt x="8190" y="3398"/>
                  </a:lnTo>
                  <a:lnTo>
                    <a:pt x="7968" y="2826"/>
                  </a:lnTo>
                  <a:lnTo>
                    <a:pt x="7731" y="2321"/>
                  </a:lnTo>
                  <a:lnTo>
                    <a:pt x="7495" y="1850"/>
                  </a:lnTo>
                  <a:lnTo>
                    <a:pt x="7251" y="1413"/>
                  </a:lnTo>
                  <a:lnTo>
                    <a:pt x="7000" y="1043"/>
                  </a:lnTo>
                  <a:lnTo>
                    <a:pt x="6741" y="740"/>
                  </a:lnTo>
                  <a:lnTo>
                    <a:pt x="6482" y="471"/>
                  </a:lnTo>
                  <a:lnTo>
                    <a:pt x="6216" y="269"/>
                  </a:lnTo>
                  <a:lnTo>
                    <a:pt x="5950" y="135"/>
                  </a:lnTo>
                  <a:lnTo>
                    <a:pt x="5677" y="34"/>
                  </a:lnTo>
                  <a:lnTo>
                    <a:pt x="5396" y="0"/>
                  </a:lnTo>
                  <a:close/>
                  <a:moveTo>
                    <a:pt x="5396" y="113472"/>
                  </a:moveTo>
                  <a:lnTo>
                    <a:pt x="5115" y="113506"/>
                  </a:lnTo>
                  <a:lnTo>
                    <a:pt x="4842" y="113573"/>
                  </a:lnTo>
                  <a:lnTo>
                    <a:pt x="4568" y="113742"/>
                  </a:lnTo>
                  <a:lnTo>
                    <a:pt x="4295" y="113943"/>
                  </a:lnTo>
                  <a:lnTo>
                    <a:pt x="4036" y="114213"/>
                  </a:lnTo>
                  <a:lnTo>
                    <a:pt x="3777" y="114515"/>
                  </a:lnTo>
                  <a:lnTo>
                    <a:pt x="3526" y="114885"/>
                  </a:lnTo>
                  <a:lnTo>
                    <a:pt x="3275" y="115323"/>
                  </a:lnTo>
                  <a:lnTo>
                    <a:pt x="3038" y="115794"/>
                  </a:lnTo>
                  <a:lnTo>
                    <a:pt x="2802" y="116298"/>
                  </a:lnTo>
                  <a:lnTo>
                    <a:pt x="2580" y="116870"/>
                  </a:lnTo>
                  <a:lnTo>
                    <a:pt x="2359" y="117476"/>
                  </a:lnTo>
                  <a:lnTo>
                    <a:pt x="2152" y="118115"/>
                  </a:lnTo>
                  <a:lnTo>
                    <a:pt x="1945" y="118821"/>
                  </a:lnTo>
                  <a:lnTo>
                    <a:pt x="1752" y="119562"/>
                  </a:lnTo>
                  <a:lnTo>
                    <a:pt x="1568" y="120335"/>
                  </a:lnTo>
                  <a:lnTo>
                    <a:pt x="1390" y="121143"/>
                  </a:lnTo>
                  <a:lnTo>
                    <a:pt x="1220" y="121984"/>
                  </a:lnTo>
                  <a:lnTo>
                    <a:pt x="1058" y="122858"/>
                  </a:lnTo>
                  <a:lnTo>
                    <a:pt x="910" y="123800"/>
                  </a:lnTo>
                  <a:lnTo>
                    <a:pt x="770" y="124742"/>
                  </a:lnTo>
                  <a:lnTo>
                    <a:pt x="644" y="125718"/>
                  </a:lnTo>
                  <a:lnTo>
                    <a:pt x="526" y="126727"/>
                  </a:lnTo>
                  <a:lnTo>
                    <a:pt x="415" y="127736"/>
                  </a:lnTo>
                  <a:lnTo>
                    <a:pt x="326" y="128813"/>
                  </a:lnTo>
                  <a:lnTo>
                    <a:pt x="237" y="129889"/>
                  </a:lnTo>
                  <a:lnTo>
                    <a:pt x="171" y="131000"/>
                  </a:lnTo>
                  <a:lnTo>
                    <a:pt x="112" y="132110"/>
                  </a:lnTo>
                  <a:lnTo>
                    <a:pt x="60" y="133254"/>
                  </a:lnTo>
                  <a:lnTo>
                    <a:pt x="31" y="134431"/>
                  </a:lnTo>
                  <a:lnTo>
                    <a:pt x="8" y="135608"/>
                  </a:lnTo>
                  <a:lnTo>
                    <a:pt x="1" y="136820"/>
                  </a:lnTo>
                  <a:lnTo>
                    <a:pt x="8" y="137997"/>
                  </a:lnTo>
                  <a:lnTo>
                    <a:pt x="31" y="139174"/>
                  </a:lnTo>
                  <a:lnTo>
                    <a:pt x="60" y="140352"/>
                  </a:lnTo>
                  <a:lnTo>
                    <a:pt x="112" y="141496"/>
                  </a:lnTo>
                  <a:lnTo>
                    <a:pt x="171" y="142640"/>
                  </a:lnTo>
                  <a:lnTo>
                    <a:pt x="237" y="143716"/>
                  </a:lnTo>
                  <a:lnTo>
                    <a:pt x="326" y="144826"/>
                  </a:lnTo>
                  <a:lnTo>
                    <a:pt x="415" y="145869"/>
                  </a:lnTo>
                  <a:lnTo>
                    <a:pt x="526" y="146912"/>
                  </a:lnTo>
                  <a:lnTo>
                    <a:pt x="644" y="147921"/>
                  </a:lnTo>
                  <a:lnTo>
                    <a:pt x="770" y="148897"/>
                  </a:lnTo>
                  <a:lnTo>
                    <a:pt x="910" y="149839"/>
                  </a:lnTo>
                  <a:lnTo>
                    <a:pt x="1058" y="150747"/>
                  </a:lnTo>
                  <a:lnTo>
                    <a:pt x="1220" y="151622"/>
                  </a:lnTo>
                  <a:lnTo>
                    <a:pt x="1390" y="152496"/>
                  </a:lnTo>
                  <a:lnTo>
                    <a:pt x="1568" y="153304"/>
                  </a:lnTo>
                  <a:lnTo>
                    <a:pt x="1752" y="154078"/>
                  </a:lnTo>
                  <a:lnTo>
                    <a:pt x="1945" y="154818"/>
                  </a:lnTo>
                  <a:lnTo>
                    <a:pt x="2152" y="155491"/>
                  </a:lnTo>
                  <a:lnTo>
                    <a:pt x="2359" y="156163"/>
                  </a:lnTo>
                  <a:lnTo>
                    <a:pt x="2580" y="156769"/>
                  </a:lnTo>
                  <a:lnTo>
                    <a:pt x="2802" y="157341"/>
                  </a:lnTo>
                  <a:lnTo>
                    <a:pt x="3038" y="157845"/>
                  </a:lnTo>
                  <a:lnTo>
                    <a:pt x="3275" y="158316"/>
                  </a:lnTo>
                  <a:lnTo>
                    <a:pt x="3526" y="158720"/>
                  </a:lnTo>
                  <a:lnTo>
                    <a:pt x="3777" y="159090"/>
                  </a:lnTo>
                  <a:lnTo>
                    <a:pt x="4036" y="159427"/>
                  </a:lnTo>
                  <a:lnTo>
                    <a:pt x="4295" y="159696"/>
                  </a:lnTo>
                  <a:lnTo>
                    <a:pt x="4568" y="159898"/>
                  </a:lnTo>
                  <a:lnTo>
                    <a:pt x="4842" y="160032"/>
                  </a:lnTo>
                  <a:lnTo>
                    <a:pt x="5115" y="160133"/>
                  </a:lnTo>
                  <a:lnTo>
                    <a:pt x="5396" y="160167"/>
                  </a:lnTo>
                  <a:lnTo>
                    <a:pt x="5677" y="160133"/>
                  </a:lnTo>
                  <a:lnTo>
                    <a:pt x="5950" y="160032"/>
                  </a:lnTo>
                  <a:lnTo>
                    <a:pt x="6216" y="159898"/>
                  </a:lnTo>
                  <a:lnTo>
                    <a:pt x="6482" y="159696"/>
                  </a:lnTo>
                  <a:lnTo>
                    <a:pt x="6741" y="159427"/>
                  </a:lnTo>
                  <a:lnTo>
                    <a:pt x="7000" y="159090"/>
                  </a:lnTo>
                  <a:lnTo>
                    <a:pt x="7251" y="158720"/>
                  </a:lnTo>
                  <a:lnTo>
                    <a:pt x="7495" y="158316"/>
                  </a:lnTo>
                  <a:lnTo>
                    <a:pt x="7731" y="157845"/>
                  </a:lnTo>
                  <a:lnTo>
                    <a:pt x="7968" y="157341"/>
                  </a:lnTo>
                  <a:lnTo>
                    <a:pt x="8190" y="156769"/>
                  </a:lnTo>
                  <a:lnTo>
                    <a:pt x="8411" y="156163"/>
                  </a:lnTo>
                  <a:lnTo>
                    <a:pt x="8618" y="155491"/>
                  </a:lnTo>
                  <a:lnTo>
                    <a:pt x="8825" y="154818"/>
                  </a:lnTo>
                  <a:lnTo>
                    <a:pt x="9025" y="154078"/>
                  </a:lnTo>
                  <a:lnTo>
                    <a:pt x="9209" y="153304"/>
                  </a:lnTo>
                  <a:lnTo>
                    <a:pt x="9387" y="152496"/>
                  </a:lnTo>
                  <a:lnTo>
                    <a:pt x="9557" y="151622"/>
                  </a:lnTo>
                  <a:lnTo>
                    <a:pt x="9719" y="150747"/>
                  </a:lnTo>
                  <a:lnTo>
                    <a:pt x="9867" y="149839"/>
                  </a:lnTo>
                  <a:lnTo>
                    <a:pt x="10008" y="148897"/>
                  </a:lnTo>
                  <a:lnTo>
                    <a:pt x="10141" y="147921"/>
                  </a:lnTo>
                  <a:lnTo>
                    <a:pt x="10259" y="146912"/>
                  </a:lnTo>
                  <a:lnTo>
                    <a:pt x="10370" y="145869"/>
                  </a:lnTo>
                  <a:lnTo>
                    <a:pt x="10466" y="144826"/>
                  </a:lnTo>
                  <a:lnTo>
                    <a:pt x="10554" y="143716"/>
                  </a:lnTo>
                  <a:lnTo>
                    <a:pt x="10621" y="142640"/>
                  </a:lnTo>
                  <a:lnTo>
                    <a:pt x="10687" y="141496"/>
                  </a:lnTo>
                  <a:lnTo>
                    <a:pt x="10732" y="140352"/>
                  </a:lnTo>
                  <a:lnTo>
                    <a:pt x="10769" y="139174"/>
                  </a:lnTo>
                  <a:lnTo>
                    <a:pt x="10791" y="137997"/>
                  </a:lnTo>
                  <a:lnTo>
                    <a:pt x="10798" y="136820"/>
                  </a:lnTo>
                  <a:lnTo>
                    <a:pt x="10791" y="135608"/>
                  </a:lnTo>
                  <a:lnTo>
                    <a:pt x="10769" y="134431"/>
                  </a:lnTo>
                  <a:lnTo>
                    <a:pt x="10732" y="133254"/>
                  </a:lnTo>
                  <a:lnTo>
                    <a:pt x="10687" y="132110"/>
                  </a:lnTo>
                  <a:lnTo>
                    <a:pt x="10621" y="131000"/>
                  </a:lnTo>
                  <a:lnTo>
                    <a:pt x="10554" y="129889"/>
                  </a:lnTo>
                  <a:lnTo>
                    <a:pt x="10466" y="128813"/>
                  </a:lnTo>
                  <a:lnTo>
                    <a:pt x="10370" y="127736"/>
                  </a:lnTo>
                  <a:lnTo>
                    <a:pt x="10259" y="126727"/>
                  </a:lnTo>
                  <a:lnTo>
                    <a:pt x="10141" y="125718"/>
                  </a:lnTo>
                  <a:lnTo>
                    <a:pt x="10008" y="124742"/>
                  </a:lnTo>
                  <a:lnTo>
                    <a:pt x="9867" y="123800"/>
                  </a:lnTo>
                  <a:lnTo>
                    <a:pt x="9719" y="122858"/>
                  </a:lnTo>
                  <a:lnTo>
                    <a:pt x="9557" y="121984"/>
                  </a:lnTo>
                  <a:lnTo>
                    <a:pt x="9387" y="121143"/>
                  </a:lnTo>
                  <a:lnTo>
                    <a:pt x="9209" y="120335"/>
                  </a:lnTo>
                  <a:lnTo>
                    <a:pt x="9025" y="119562"/>
                  </a:lnTo>
                  <a:lnTo>
                    <a:pt x="8825" y="118821"/>
                  </a:lnTo>
                  <a:lnTo>
                    <a:pt x="8618" y="118115"/>
                  </a:lnTo>
                  <a:lnTo>
                    <a:pt x="8411" y="117476"/>
                  </a:lnTo>
                  <a:lnTo>
                    <a:pt x="8190" y="116870"/>
                  </a:lnTo>
                  <a:lnTo>
                    <a:pt x="7968" y="116298"/>
                  </a:lnTo>
                  <a:lnTo>
                    <a:pt x="7731" y="115794"/>
                  </a:lnTo>
                  <a:lnTo>
                    <a:pt x="7495" y="115323"/>
                  </a:lnTo>
                  <a:lnTo>
                    <a:pt x="7251" y="114885"/>
                  </a:lnTo>
                  <a:lnTo>
                    <a:pt x="7000" y="114515"/>
                  </a:lnTo>
                  <a:lnTo>
                    <a:pt x="6741" y="114213"/>
                  </a:lnTo>
                  <a:lnTo>
                    <a:pt x="6482" y="113943"/>
                  </a:lnTo>
                  <a:lnTo>
                    <a:pt x="6216" y="113742"/>
                  </a:lnTo>
                  <a:lnTo>
                    <a:pt x="5950" y="113573"/>
                  </a:lnTo>
                  <a:lnTo>
                    <a:pt x="5677" y="113506"/>
                  </a:lnTo>
                  <a:lnTo>
                    <a:pt x="5396" y="113472"/>
                  </a:lnTo>
                  <a:close/>
                  <a:moveTo>
                    <a:pt x="5115" y="226945"/>
                  </a:moveTo>
                  <a:lnTo>
                    <a:pt x="4842" y="227046"/>
                  </a:lnTo>
                  <a:lnTo>
                    <a:pt x="4568" y="227214"/>
                  </a:lnTo>
                  <a:lnTo>
                    <a:pt x="4295" y="227416"/>
                  </a:lnTo>
                  <a:lnTo>
                    <a:pt x="4036" y="227651"/>
                  </a:lnTo>
                  <a:lnTo>
                    <a:pt x="3777" y="227988"/>
                  </a:lnTo>
                  <a:lnTo>
                    <a:pt x="3526" y="228358"/>
                  </a:lnTo>
                  <a:lnTo>
                    <a:pt x="3275" y="228761"/>
                  </a:lnTo>
                  <a:lnTo>
                    <a:pt x="3038" y="229232"/>
                  </a:lnTo>
                  <a:lnTo>
                    <a:pt x="2802" y="229771"/>
                  </a:lnTo>
                  <a:lnTo>
                    <a:pt x="2580" y="230309"/>
                  </a:lnTo>
                  <a:lnTo>
                    <a:pt x="2359" y="230915"/>
                  </a:lnTo>
                  <a:lnTo>
                    <a:pt x="2152" y="231587"/>
                  </a:lnTo>
                  <a:lnTo>
                    <a:pt x="1945" y="232260"/>
                  </a:lnTo>
                  <a:lnTo>
                    <a:pt x="1752" y="233000"/>
                  </a:lnTo>
                  <a:lnTo>
                    <a:pt x="1568" y="233774"/>
                  </a:lnTo>
                  <a:lnTo>
                    <a:pt x="1390" y="234581"/>
                  </a:lnTo>
                  <a:lnTo>
                    <a:pt x="1220" y="235422"/>
                  </a:lnTo>
                  <a:lnTo>
                    <a:pt x="1058" y="236331"/>
                  </a:lnTo>
                  <a:lnTo>
                    <a:pt x="910" y="237239"/>
                  </a:lnTo>
                  <a:lnTo>
                    <a:pt x="770" y="238181"/>
                  </a:lnTo>
                  <a:lnTo>
                    <a:pt x="644" y="239157"/>
                  </a:lnTo>
                  <a:lnTo>
                    <a:pt x="526" y="240166"/>
                  </a:lnTo>
                  <a:lnTo>
                    <a:pt x="415" y="241209"/>
                  </a:lnTo>
                  <a:lnTo>
                    <a:pt x="326" y="242252"/>
                  </a:lnTo>
                  <a:lnTo>
                    <a:pt x="237" y="243328"/>
                  </a:lnTo>
                  <a:lnTo>
                    <a:pt x="171" y="244438"/>
                  </a:lnTo>
                  <a:lnTo>
                    <a:pt x="112" y="245582"/>
                  </a:lnTo>
                  <a:lnTo>
                    <a:pt x="60" y="246726"/>
                  </a:lnTo>
                  <a:lnTo>
                    <a:pt x="31" y="247903"/>
                  </a:lnTo>
                  <a:lnTo>
                    <a:pt x="8" y="249081"/>
                  </a:lnTo>
                  <a:lnTo>
                    <a:pt x="1" y="250258"/>
                  </a:lnTo>
                  <a:lnTo>
                    <a:pt x="8" y="251469"/>
                  </a:lnTo>
                  <a:lnTo>
                    <a:pt x="31" y="252647"/>
                  </a:lnTo>
                  <a:lnTo>
                    <a:pt x="60" y="253824"/>
                  </a:lnTo>
                  <a:lnTo>
                    <a:pt x="112" y="254968"/>
                  </a:lnTo>
                  <a:lnTo>
                    <a:pt x="171" y="256078"/>
                  </a:lnTo>
                  <a:lnTo>
                    <a:pt x="237" y="257188"/>
                  </a:lnTo>
                  <a:lnTo>
                    <a:pt x="326" y="258265"/>
                  </a:lnTo>
                  <a:lnTo>
                    <a:pt x="415" y="259341"/>
                  </a:lnTo>
                  <a:lnTo>
                    <a:pt x="526" y="260384"/>
                  </a:lnTo>
                  <a:lnTo>
                    <a:pt x="644" y="261360"/>
                  </a:lnTo>
                  <a:lnTo>
                    <a:pt x="770" y="262336"/>
                  </a:lnTo>
                  <a:lnTo>
                    <a:pt x="910" y="263311"/>
                  </a:lnTo>
                  <a:lnTo>
                    <a:pt x="1058" y="264220"/>
                  </a:lnTo>
                  <a:lnTo>
                    <a:pt x="1220" y="265094"/>
                  </a:lnTo>
                  <a:lnTo>
                    <a:pt x="1390" y="265935"/>
                  </a:lnTo>
                  <a:lnTo>
                    <a:pt x="1568" y="266743"/>
                  </a:lnTo>
                  <a:lnTo>
                    <a:pt x="1752" y="267516"/>
                  </a:lnTo>
                  <a:lnTo>
                    <a:pt x="1945" y="268256"/>
                  </a:lnTo>
                  <a:lnTo>
                    <a:pt x="2152" y="268963"/>
                  </a:lnTo>
                  <a:lnTo>
                    <a:pt x="2359" y="269602"/>
                  </a:lnTo>
                  <a:lnTo>
                    <a:pt x="2580" y="270208"/>
                  </a:lnTo>
                  <a:lnTo>
                    <a:pt x="2802" y="270780"/>
                  </a:lnTo>
                  <a:lnTo>
                    <a:pt x="3038" y="271318"/>
                  </a:lnTo>
                  <a:lnTo>
                    <a:pt x="3275" y="271789"/>
                  </a:lnTo>
                  <a:lnTo>
                    <a:pt x="3526" y="272193"/>
                  </a:lnTo>
                  <a:lnTo>
                    <a:pt x="3777" y="272563"/>
                  </a:lnTo>
                  <a:lnTo>
                    <a:pt x="4036" y="272865"/>
                  </a:lnTo>
                  <a:lnTo>
                    <a:pt x="4295" y="273134"/>
                  </a:lnTo>
                  <a:lnTo>
                    <a:pt x="4568" y="273336"/>
                  </a:lnTo>
                  <a:lnTo>
                    <a:pt x="4842" y="273505"/>
                  </a:lnTo>
                  <a:lnTo>
                    <a:pt x="5115" y="273572"/>
                  </a:lnTo>
                  <a:lnTo>
                    <a:pt x="5396" y="273605"/>
                  </a:lnTo>
                  <a:lnTo>
                    <a:pt x="5677" y="273572"/>
                  </a:lnTo>
                  <a:lnTo>
                    <a:pt x="5950" y="273505"/>
                  </a:lnTo>
                  <a:lnTo>
                    <a:pt x="6216" y="273336"/>
                  </a:lnTo>
                  <a:lnTo>
                    <a:pt x="6482" y="273134"/>
                  </a:lnTo>
                  <a:lnTo>
                    <a:pt x="6741" y="272865"/>
                  </a:lnTo>
                  <a:lnTo>
                    <a:pt x="7000" y="272563"/>
                  </a:lnTo>
                  <a:lnTo>
                    <a:pt x="7251" y="272193"/>
                  </a:lnTo>
                  <a:lnTo>
                    <a:pt x="7495" y="271789"/>
                  </a:lnTo>
                  <a:lnTo>
                    <a:pt x="7731" y="271318"/>
                  </a:lnTo>
                  <a:lnTo>
                    <a:pt x="7968" y="270780"/>
                  </a:lnTo>
                  <a:lnTo>
                    <a:pt x="8190" y="270208"/>
                  </a:lnTo>
                  <a:lnTo>
                    <a:pt x="8411" y="269602"/>
                  </a:lnTo>
                  <a:lnTo>
                    <a:pt x="8618" y="268963"/>
                  </a:lnTo>
                  <a:lnTo>
                    <a:pt x="8825" y="268256"/>
                  </a:lnTo>
                  <a:lnTo>
                    <a:pt x="9025" y="267516"/>
                  </a:lnTo>
                  <a:lnTo>
                    <a:pt x="9209" y="266743"/>
                  </a:lnTo>
                  <a:lnTo>
                    <a:pt x="9387" y="265935"/>
                  </a:lnTo>
                  <a:lnTo>
                    <a:pt x="9557" y="265094"/>
                  </a:lnTo>
                  <a:lnTo>
                    <a:pt x="9719" y="264220"/>
                  </a:lnTo>
                  <a:lnTo>
                    <a:pt x="9867" y="263311"/>
                  </a:lnTo>
                  <a:lnTo>
                    <a:pt x="10008" y="262336"/>
                  </a:lnTo>
                  <a:lnTo>
                    <a:pt x="10141" y="261360"/>
                  </a:lnTo>
                  <a:lnTo>
                    <a:pt x="10259" y="260384"/>
                  </a:lnTo>
                  <a:lnTo>
                    <a:pt x="10370" y="259341"/>
                  </a:lnTo>
                  <a:lnTo>
                    <a:pt x="10466" y="258265"/>
                  </a:lnTo>
                  <a:lnTo>
                    <a:pt x="10554" y="257188"/>
                  </a:lnTo>
                  <a:lnTo>
                    <a:pt x="10621" y="256078"/>
                  </a:lnTo>
                  <a:lnTo>
                    <a:pt x="10687" y="254968"/>
                  </a:lnTo>
                  <a:lnTo>
                    <a:pt x="10732" y="253824"/>
                  </a:lnTo>
                  <a:lnTo>
                    <a:pt x="10769" y="252647"/>
                  </a:lnTo>
                  <a:lnTo>
                    <a:pt x="10791" y="251469"/>
                  </a:lnTo>
                  <a:lnTo>
                    <a:pt x="10798" y="250258"/>
                  </a:lnTo>
                  <a:lnTo>
                    <a:pt x="10791" y="249081"/>
                  </a:lnTo>
                  <a:lnTo>
                    <a:pt x="10769" y="247903"/>
                  </a:lnTo>
                  <a:lnTo>
                    <a:pt x="10732" y="246726"/>
                  </a:lnTo>
                  <a:lnTo>
                    <a:pt x="10687" y="245582"/>
                  </a:lnTo>
                  <a:lnTo>
                    <a:pt x="10621" y="244438"/>
                  </a:lnTo>
                  <a:lnTo>
                    <a:pt x="10554" y="243328"/>
                  </a:lnTo>
                  <a:lnTo>
                    <a:pt x="10466" y="242252"/>
                  </a:lnTo>
                  <a:lnTo>
                    <a:pt x="10370" y="241209"/>
                  </a:lnTo>
                  <a:lnTo>
                    <a:pt x="10259" y="240166"/>
                  </a:lnTo>
                  <a:lnTo>
                    <a:pt x="10141" y="239157"/>
                  </a:lnTo>
                  <a:lnTo>
                    <a:pt x="10008" y="238181"/>
                  </a:lnTo>
                  <a:lnTo>
                    <a:pt x="9867" y="237239"/>
                  </a:lnTo>
                  <a:lnTo>
                    <a:pt x="9719" y="236331"/>
                  </a:lnTo>
                  <a:lnTo>
                    <a:pt x="9557" y="235422"/>
                  </a:lnTo>
                  <a:lnTo>
                    <a:pt x="9387" y="234581"/>
                  </a:lnTo>
                  <a:lnTo>
                    <a:pt x="9209" y="233774"/>
                  </a:lnTo>
                  <a:lnTo>
                    <a:pt x="9025" y="233000"/>
                  </a:lnTo>
                  <a:lnTo>
                    <a:pt x="8825" y="232260"/>
                  </a:lnTo>
                  <a:lnTo>
                    <a:pt x="8618" y="231587"/>
                  </a:lnTo>
                  <a:lnTo>
                    <a:pt x="8411" y="230915"/>
                  </a:lnTo>
                  <a:lnTo>
                    <a:pt x="8190" y="230309"/>
                  </a:lnTo>
                  <a:lnTo>
                    <a:pt x="7968" y="229771"/>
                  </a:lnTo>
                  <a:lnTo>
                    <a:pt x="7731" y="229232"/>
                  </a:lnTo>
                  <a:lnTo>
                    <a:pt x="7495" y="228761"/>
                  </a:lnTo>
                  <a:lnTo>
                    <a:pt x="7251" y="228358"/>
                  </a:lnTo>
                  <a:lnTo>
                    <a:pt x="7000" y="227988"/>
                  </a:lnTo>
                  <a:lnTo>
                    <a:pt x="6741" y="227651"/>
                  </a:lnTo>
                  <a:lnTo>
                    <a:pt x="6482" y="227416"/>
                  </a:lnTo>
                  <a:lnTo>
                    <a:pt x="6216" y="227214"/>
                  </a:lnTo>
                  <a:lnTo>
                    <a:pt x="5950" y="227046"/>
                  </a:lnTo>
                  <a:lnTo>
                    <a:pt x="5677" y="226945"/>
                  </a:lnTo>
                  <a:close/>
                  <a:moveTo>
                    <a:pt x="5115" y="340384"/>
                  </a:moveTo>
                  <a:lnTo>
                    <a:pt x="4842" y="340485"/>
                  </a:lnTo>
                  <a:lnTo>
                    <a:pt x="4568" y="340653"/>
                  </a:lnTo>
                  <a:lnTo>
                    <a:pt x="4295" y="340855"/>
                  </a:lnTo>
                  <a:lnTo>
                    <a:pt x="4036" y="341124"/>
                  </a:lnTo>
                  <a:lnTo>
                    <a:pt x="3777" y="341426"/>
                  </a:lnTo>
                  <a:lnTo>
                    <a:pt x="3526" y="341797"/>
                  </a:lnTo>
                  <a:lnTo>
                    <a:pt x="3275" y="342200"/>
                  </a:lnTo>
                  <a:lnTo>
                    <a:pt x="3038" y="342671"/>
                  </a:lnTo>
                  <a:lnTo>
                    <a:pt x="2802" y="343209"/>
                  </a:lnTo>
                  <a:lnTo>
                    <a:pt x="2580" y="343748"/>
                  </a:lnTo>
                  <a:lnTo>
                    <a:pt x="2359" y="344387"/>
                  </a:lnTo>
                  <a:lnTo>
                    <a:pt x="2152" y="345026"/>
                  </a:lnTo>
                  <a:lnTo>
                    <a:pt x="1945" y="345733"/>
                  </a:lnTo>
                  <a:lnTo>
                    <a:pt x="1752" y="346439"/>
                  </a:lnTo>
                  <a:lnTo>
                    <a:pt x="1568" y="347213"/>
                  </a:lnTo>
                  <a:lnTo>
                    <a:pt x="1390" y="348054"/>
                  </a:lnTo>
                  <a:lnTo>
                    <a:pt x="1220" y="348895"/>
                  </a:lnTo>
                  <a:lnTo>
                    <a:pt x="1058" y="349770"/>
                  </a:lnTo>
                  <a:lnTo>
                    <a:pt x="910" y="350678"/>
                  </a:lnTo>
                  <a:lnTo>
                    <a:pt x="770" y="351620"/>
                  </a:lnTo>
                  <a:lnTo>
                    <a:pt x="644" y="352595"/>
                  </a:lnTo>
                  <a:lnTo>
                    <a:pt x="526" y="353605"/>
                  </a:lnTo>
                  <a:lnTo>
                    <a:pt x="415" y="354648"/>
                  </a:lnTo>
                  <a:lnTo>
                    <a:pt x="326" y="355724"/>
                  </a:lnTo>
                  <a:lnTo>
                    <a:pt x="237" y="356801"/>
                  </a:lnTo>
                  <a:lnTo>
                    <a:pt x="171" y="357911"/>
                  </a:lnTo>
                  <a:lnTo>
                    <a:pt x="112" y="359021"/>
                  </a:lnTo>
                  <a:lnTo>
                    <a:pt x="60" y="360165"/>
                  </a:lnTo>
                  <a:lnTo>
                    <a:pt x="31" y="361342"/>
                  </a:lnTo>
                  <a:lnTo>
                    <a:pt x="8" y="362520"/>
                  </a:lnTo>
                  <a:lnTo>
                    <a:pt x="1" y="363697"/>
                  </a:lnTo>
                  <a:lnTo>
                    <a:pt x="8" y="364908"/>
                  </a:lnTo>
                  <a:lnTo>
                    <a:pt x="31" y="366086"/>
                  </a:lnTo>
                  <a:lnTo>
                    <a:pt x="60" y="367263"/>
                  </a:lnTo>
                  <a:lnTo>
                    <a:pt x="112" y="368407"/>
                  </a:lnTo>
                  <a:lnTo>
                    <a:pt x="171" y="369517"/>
                  </a:lnTo>
                  <a:lnTo>
                    <a:pt x="237" y="370627"/>
                  </a:lnTo>
                  <a:lnTo>
                    <a:pt x="326" y="371704"/>
                  </a:lnTo>
                  <a:lnTo>
                    <a:pt x="415" y="372780"/>
                  </a:lnTo>
                  <a:lnTo>
                    <a:pt x="526" y="373823"/>
                  </a:lnTo>
                  <a:lnTo>
                    <a:pt x="644" y="374799"/>
                  </a:lnTo>
                  <a:lnTo>
                    <a:pt x="770" y="375808"/>
                  </a:lnTo>
                  <a:lnTo>
                    <a:pt x="910" y="376750"/>
                  </a:lnTo>
                  <a:lnTo>
                    <a:pt x="1058" y="377658"/>
                  </a:lnTo>
                  <a:lnTo>
                    <a:pt x="1220" y="378533"/>
                  </a:lnTo>
                  <a:lnTo>
                    <a:pt x="1390" y="379374"/>
                  </a:lnTo>
                  <a:lnTo>
                    <a:pt x="1568" y="380215"/>
                  </a:lnTo>
                  <a:lnTo>
                    <a:pt x="1752" y="380989"/>
                  </a:lnTo>
                  <a:lnTo>
                    <a:pt x="1945" y="381695"/>
                  </a:lnTo>
                  <a:lnTo>
                    <a:pt x="2152" y="382402"/>
                  </a:lnTo>
                  <a:lnTo>
                    <a:pt x="2359" y="383041"/>
                  </a:lnTo>
                  <a:lnTo>
                    <a:pt x="2580" y="383680"/>
                  </a:lnTo>
                  <a:lnTo>
                    <a:pt x="2802" y="384218"/>
                  </a:lnTo>
                  <a:lnTo>
                    <a:pt x="3038" y="384757"/>
                  </a:lnTo>
                  <a:lnTo>
                    <a:pt x="3275" y="385228"/>
                  </a:lnTo>
                  <a:lnTo>
                    <a:pt x="3526" y="385631"/>
                  </a:lnTo>
                  <a:lnTo>
                    <a:pt x="3777" y="386001"/>
                  </a:lnTo>
                  <a:lnTo>
                    <a:pt x="4036" y="386304"/>
                  </a:lnTo>
                  <a:lnTo>
                    <a:pt x="4295" y="386573"/>
                  </a:lnTo>
                  <a:lnTo>
                    <a:pt x="4568" y="386775"/>
                  </a:lnTo>
                  <a:lnTo>
                    <a:pt x="4842" y="386943"/>
                  </a:lnTo>
                  <a:lnTo>
                    <a:pt x="5115" y="387044"/>
                  </a:lnTo>
                  <a:lnTo>
                    <a:pt x="5677" y="387044"/>
                  </a:lnTo>
                  <a:lnTo>
                    <a:pt x="5950" y="386943"/>
                  </a:lnTo>
                  <a:lnTo>
                    <a:pt x="6216" y="386775"/>
                  </a:lnTo>
                  <a:lnTo>
                    <a:pt x="6482" y="386573"/>
                  </a:lnTo>
                  <a:lnTo>
                    <a:pt x="6741" y="386304"/>
                  </a:lnTo>
                  <a:lnTo>
                    <a:pt x="7000" y="386001"/>
                  </a:lnTo>
                  <a:lnTo>
                    <a:pt x="7251" y="385631"/>
                  </a:lnTo>
                  <a:lnTo>
                    <a:pt x="7495" y="385228"/>
                  </a:lnTo>
                  <a:lnTo>
                    <a:pt x="7731" y="384757"/>
                  </a:lnTo>
                  <a:lnTo>
                    <a:pt x="7968" y="384218"/>
                  </a:lnTo>
                  <a:lnTo>
                    <a:pt x="8190" y="383680"/>
                  </a:lnTo>
                  <a:lnTo>
                    <a:pt x="8411" y="383041"/>
                  </a:lnTo>
                  <a:lnTo>
                    <a:pt x="8618" y="382402"/>
                  </a:lnTo>
                  <a:lnTo>
                    <a:pt x="8825" y="381695"/>
                  </a:lnTo>
                  <a:lnTo>
                    <a:pt x="9025" y="380989"/>
                  </a:lnTo>
                  <a:lnTo>
                    <a:pt x="9209" y="380215"/>
                  </a:lnTo>
                  <a:lnTo>
                    <a:pt x="9387" y="379374"/>
                  </a:lnTo>
                  <a:lnTo>
                    <a:pt x="9557" y="378533"/>
                  </a:lnTo>
                  <a:lnTo>
                    <a:pt x="9719" y="377658"/>
                  </a:lnTo>
                  <a:lnTo>
                    <a:pt x="9867" y="376750"/>
                  </a:lnTo>
                  <a:lnTo>
                    <a:pt x="10008" y="375808"/>
                  </a:lnTo>
                  <a:lnTo>
                    <a:pt x="10141" y="374799"/>
                  </a:lnTo>
                  <a:lnTo>
                    <a:pt x="10259" y="373823"/>
                  </a:lnTo>
                  <a:lnTo>
                    <a:pt x="10370" y="372780"/>
                  </a:lnTo>
                  <a:lnTo>
                    <a:pt x="10466" y="371704"/>
                  </a:lnTo>
                  <a:lnTo>
                    <a:pt x="10554" y="370627"/>
                  </a:lnTo>
                  <a:lnTo>
                    <a:pt x="10621" y="369517"/>
                  </a:lnTo>
                  <a:lnTo>
                    <a:pt x="10687" y="368407"/>
                  </a:lnTo>
                  <a:lnTo>
                    <a:pt x="10732" y="367263"/>
                  </a:lnTo>
                  <a:lnTo>
                    <a:pt x="10769" y="366086"/>
                  </a:lnTo>
                  <a:lnTo>
                    <a:pt x="10791" y="364908"/>
                  </a:lnTo>
                  <a:lnTo>
                    <a:pt x="10798" y="363697"/>
                  </a:lnTo>
                  <a:lnTo>
                    <a:pt x="10791" y="362520"/>
                  </a:lnTo>
                  <a:lnTo>
                    <a:pt x="10769" y="361342"/>
                  </a:lnTo>
                  <a:lnTo>
                    <a:pt x="10732" y="360165"/>
                  </a:lnTo>
                  <a:lnTo>
                    <a:pt x="10687" y="359021"/>
                  </a:lnTo>
                  <a:lnTo>
                    <a:pt x="10621" y="357911"/>
                  </a:lnTo>
                  <a:lnTo>
                    <a:pt x="10554" y="356801"/>
                  </a:lnTo>
                  <a:lnTo>
                    <a:pt x="10466" y="355724"/>
                  </a:lnTo>
                  <a:lnTo>
                    <a:pt x="10370" y="354648"/>
                  </a:lnTo>
                  <a:lnTo>
                    <a:pt x="10259" y="353605"/>
                  </a:lnTo>
                  <a:lnTo>
                    <a:pt x="10141" y="352595"/>
                  </a:lnTo>
                  <a:lnTo>
                    <a:pt x="10008" y="351620"/>
                  </a:lnTo>
                  <a:lnTo>
                    <a:pt x="9867" y="350678"/>
                  </a:lnTo>
                  <a:lnTo>
                    <a:pt x="9719" y="349770"/>
                  </a:lnTo>
                  <a:lnTo>
                    <a:pt x="9557" y="348895"/>
                  </a:lnTo>
                  <a:lnTo>
                    <a:pt x="9387" y="348054"/>
                  </a:lnTo>
                  <a:lnTo>
                    <a:pt x="9209" y="347213"/>
                  </a:lnTo>
                  <a:lnTo>
                    <a:pt x="9025" y="346439"/>
                  </a:lnTo>
                  <a:lnTo>
                    <a:pt x="8825" y="345733"/>
                  </a:lnTo>
                  <a:lnTo>
                    <a:pt x="8618" y="345026"/>
                  </a:lnTo>
                  <a:lnTo>
                    <a:pt x="8411" y="344387"/>
                  </a:lnTo>
                  <a:lnTo>
                    <a:pt x="8190" y="343748"/>
                  </a:lnTo>
                  <a:lnTo>
                    <a:pt x="7968" y="343209"/>
                  </a:lnTo>
                  <a:lnTo>
                    <a:pt x="7731" y="342671"/>
                  </a:lnTo>
                  <a:lnTo>
                    <a:pt x="7495" y="342200"/>
                  </a:lnTo>
                  <a:lnTo>
                    <a:pt x="7251" y="341797"/>
                  </a:lnTo>
                  <a:lnTo>
                    <a:pt x="7000" y="341426"/>
                  </a:lnTo>
                  <a:lnTo>
                    <a:pt x="6741" y="341124"/>
                  </a:lnTo>
                  <a:lnTo>
                    <a:pt x="6482" y="340855"/>
                  </a:lnTo>
                  <a:lnTo>
                    <a:pt x="6216" y="340653"/>
                  </a:lnTo>
                  <a:lnTo>
                    <a:pt x="5950" y="340485"/>
                  </a:lnTo>
                  <a:lnTo>
                    <a:pt x="5677" y="340384"/>
                  </a:lnTo>
                  <a:close/>
                  <a:moveTo>
                    <a:pt x="5396" y="453822"/>
                  </a:moveTo>
                  <a:lnTo>
                    <a:pt x="5115" y="453856"/>
                  </a:lnTo>
                  <a:lnTo>
                    <a:pt x="4842" y="453957"/>
                  </a:lnTo>
                  <a:lnTo>
                    <a:pt x="4568" y="454092"/>
                  </a:lnTo>
                  <a:lnTo>
                    <a:pt x="4295" y="454293"/>
                  </a:lnTo>
                  <a:lnTo>
                    <a:pt x="4036" y="454562"/>
                  </a:lnTo>
                  <a:lnTo>
                    <a:pt x="3777" y="454865"/>
                  </a:lnTo>
                  <a:lnTo>
                    <a:pt x="3526" y="455235"/>
                  </a:lnTo>
                  <a:lnTo>
                    <a:pt x="3275" y="455639"/>
                  </a:lnTo>
                  <a:lnTo>
                    <a:pt x="3038" y="456110"/>
                  </a:lnTo>
                  <a:lnTo>
                    <a:pt x="2802" y="456615"/>
                  </a:lnTo>
                  <a:lnTo>
                    <a:pt x="2580" y="457153"/>
                  </a:lnTo>
                  <a:lnTo>
                    <a:pt x="2359" y="457758"/>
                  </a:lnTo>
                  <a:lnTo>
                    <a:pt x="2152" y="458398"/>
                  </a:lnTo>
                  <a:lnTo>
                    <a:pt x="1945" y="459070"/>
                  </a:lnTo>
                  <a:lnTo>
                    <a:pt x="1752" y="459811"/>
                  </a:lnTo>
                  <a:lnTo>
                    <a:pt x="1568" y="460551"/>
                  </a:lnTo>
                  <a:lnTo>
                    <a:pt x="1390" y="461358"/>
                  </a:lnTo>
                  <a:lnTo>
                    <a:pt x="1220" y="462199"/>
                  </a:lnTo>
                  <a:lnTo>
                    <a:pt x="1058" y="463074"/>
                  </a:lnTo>
                  <a:lnTo>
                    <a:pt x="910" y="463982"/>
                  </a:lnTo>
                  <a:lnTo>
                    <a:pt x="770" y="464924"/>
                  </a:lnTo>
                  <a:lnTo>
                    <a:pt x="644" y="465900"/>
                  </a:lnTo>
                  <a:lnTo>
                    <a:pt x="526" y="466875"/>
                  </a:lnTo>
                  <a:lnTo>
                    <a:pt x="415" y="467918"/>
                  </a:lnTo>
                  <a:lnTo>
                    <a:pt x="326" y="468961"/>
                  </a:lnTo>
                  <a:lnTo>
                    <a:pt x="237" y="470038"/>
                  </a:lnTo>
                  <a:lnTo>
                    <a:pt x="171" y="471148"/>
                  </a:lnTo>
                  <a:lnTo>
                    <a:pt x="112" y="472258"/>
                  </a:lnTo>
                  <a:lnTo>
                    <a:pt x="60" y="473402"/>
                  </a:lnTo>
                  <a:lnTo>
                    <a:pt x="31" y="474579"/>
                  </a:lnTo>
                  <a:lnTo>
                    <a:pt x="8" y="475757"/>
                  </a:lnTo>
                  <a:lnTo>
                    <a:pt x="1" y="476934"/>
                  </a:lnTo>
                  <a:lnTo>
                    <a:pt x="8" y="478179"/>
                  </a:lnTo>
                  <a:lnTo>
                    <a:pt x="31" y="479356"/>
                  </a:lnTo>
                  <a:lnTo>
                    <a:pt x="60" y="480534"/>
                  </a:lnTo>
                  <a:lnTo>
                    <a:pt x="112" y="481711"/>
                  </a:lnTo>
                  <a:lnTo>
                    <a:pt x="171" y="482855"/>
                  </a:lnTo>
                  <a:lnTo>
                    <a:pt x="237" y="483965"/>
                  </a:lnTo>
                  <a:lnTo>
                    <a:pt x="326" y="485075"/>
                  </a:lnTo>
                  <a:lnTo>
                    <a:pt x="415" y="486152"/>
                  </a:lnTo>
                  <a:lnTo>
                    <a:pt x="526" y="487195"/>
                  </a:lnTo>
                  <a:lnTo>
                    <a:pt x="644" y="488204"/>
                  </a:lnTo>
                  <a:lnTo>
                    <a:pt x="770" y="489179"/>
                  </a:lnTo>
                  <a:lnTo>
                    <a:pt x="910" y="490155"/>
                  </a:lnTo>
                  <a:lnTo>
                    <a:pt x="1058" y="491063"/>
                  </a:lnTo>
                  <a:lnTo>
                    <a:pt x="1220" y="491972"/>
                  </a:lnTo>
                  <a:lnTo>
                    <a:pt x="1390" y="492813"/>
                  </a:lnTo>
                  <a:lnTo>
                    <a:pt x="1568" y="493620"/>
                  </a:lnTo>
                  <a:lnTo>
                    <a:pt x="1752" y="494394"/>
                  </a:lnTo>
                  <a:lnTo>
                    <a:pt x="1945" y="495134"/>
                  </a:lnTo>
                  <a:lnTo>
                    <a:pt x="2152" y="495840"/>
                  </a:lnTo>
                  <a:lnTo>
                    <a:pt x="2359" y="496513"/>
                  </a:lnTo>
                  <a:lnTo>
                    <a:pt x="2580" y="497119"/>
                  </a:lnTo>
                  <a:lnTo>
                    <a:pt x="2802" y="497691"/>
                  </a:lnTo>
                  <a:lnTo>
                    <a:pt x="3038" y="498195"/>
                  </a:lnTo>
                  <a:lnTo>
                    <a:pt x="3275" y="498666"/>
                  </a:lnTo>
                  <a:lnTo>
                    <a:pt x="3526" y="499104"/>
                  </a:lnTo>
                  <a:lnTo>
                    <a:pt x="3777" y="499474"/>
                  </a:lnTo>
                  <a:lnTo>
                    <a:pt x="4036" y="499777"/>
                  </a:lnTo>
                  <a:lnTo>
                    <a:pt x="4295" y="500046"/>
                  </a:lnTo>
                  <a:lnTo>
                    <a:pt x="4568" y="500248"/>
                  </a:lnTo>
                  <a:lnTo>
                    <a:pt x="4842" y="500382"/>
                  </a:lnTo>
                  <a:lnTo>
                    <a:pt x="5115" y="500483"/>
                  </a:lnTo>
                  <a:lnTo>
                    <a:pt x="5396" y="500517"/>
                  </a:lnTo>
                  <a:lnTo>
                    <a:pt x="5677" y="500483"/>
                  </a:lnTo>
                  <a:lnTo>
                    <a:pt x="5950" y="500382"/>
                  </a:lnTo>
                  <a:lnTo>
                    <a:pt x="6216" y="500248"/>
                  </a:lnTo>
                  <a:lnTo>
                    <a:pt x="6482" y="500046"/>
                  </a:lnTo>
                  <a:lnTo>
                    <a:pt x="6741" y="499777"/>
                  </a:lnTo>
                  <a:lnTo>
                    <a:pt x="7000" y="499474"/>
                  </a:lnTo>
                  <a:lnTo>
                    <a:pt x="7251" y="499104"/>
                  </a:lnTo>
                  <a:lnTo>
                    <a:pt x="7495" y="498666"/>
                  </a:lnTo>
                  <a:lnTo>
                    <a:pt x="7731" y="498195"/>
                  </a:lnTo>
                  <a:lnTo>
                    <a:pt x="7968" y="497691"/>
                  </a:lnTo>
                  <a:lnTo>
                    <a:pt x="8190" y="497119"/>
                  </a:lnTo>
                  <a:lnTo>
                    <a:pt x="8411" y="496513"/>
                  </a:lnTo>
                  <a:lnTo>
                    <a:pt x="8618" y="495840"/>
                  </a:lnTo>
                  <a:lnTo>
                    <a:pt x="8825" y="495134"/>
                  </a:lnTo>
                  <a:lnTo>
                    <a:pt x="9025" y="494394"/>
                  </a:lnTo>
                  <a:lnTo>
                    <a:pt x="9209" y="493620"/>
                  </a:lnTo>
                  <a:lnTo>
                    <a:pt x="9387" y="492813"/>
                  </a:lnTo>
                  <a:lnTo>
                    <a:pt x="9557" y="491972"/>
                  </a:lnTo>
                  <a:lnTo>
                    <a:pt x="9719" y="491063"/>
                  </a:lnTo>
                  <a:lnTo>
                    <a:pt x="9867" y="490155"/>
                  </a:lnTo>
                  <a:lnTo>
                    <a:pt x="10008" y="489179"/>
                  </a:lnTo>
                  <a:lnTo>
                    <a:pt x="10141" y="488204"/>
                  </a:lnTo>
                  <a:lnTo>
                    <a:pt x="10259" y="487195"/>
                  </a:lnTo>
                  <a:lnTo>
                    <a:pt x="10370" y="486152"/>
                  </a:lnTo>
                  <a:lnTo>
                    <a:pt x="10466" y="485075"/>
                  </a:lnTo>
                  <a:lnTo>
                    <a:pt x="10554" y="483965"/>
                  </a:lnTo>
                  <a:lnTo>
                    <a:pt x="10621" y="482855"/>
                  </a:lnTo>
                  <a:lnTo>
                    <a:pt x="10687" y="481711"/>
                  </a:lnTo>
                  <a:lnTo>
                    <a:pt x="10732" y="480534"/>
                  </a:lnTo>
                  <a:lnTo>
                    <a:pt x="10769" y="479356"/>
                  </a:lnTo>
                  <a:lnTo>
                    <a:pt x="10791" y="478179"/>
                  </a:lnTo>
                  <a:lnTo>
                    <a:pt x="10798" y="476934"/>
                  </a:lnTo>
                  <a:lnTo>
                    <a:pt x="10791" y="475757"/>
                  </a:lnTo>
                  <a:lnTo>
                    <a:pt x="10769" y="474579"/>
                  </a:lnTo>
                  <a:lnTo>
                    <a:pt x="10732" y="473402"/>
                  </a:lnTo>
                  <a:lnTo>
                    <a:pt x="10687" y="472258"/>
                  </a:lnTo>
                  <a:lnTo>
                    <a:pt x="10621" y="471148"/>
                  </a:lnTo>
                  <a:lnTo>
                    <a:pt x="10554" y="470038"/>
                  </a:lnTo>
                  <a:lnTo>
                    <a:pt x="10466" y="468961"/>
                  </a:lnTo>
                  <a:lnTo>
                    <a:pt x="10370" y="467918"/>
                  </a:lnTo>
                  <a:lnTo>
                    <a:pt x="10259" y="466875"/>
                  </a:lnTo>
                  <a:lnTo>
                    <a:pt x="10141" y="465900"/>
                  </a:lnTo>
                  <a:lnTo>
                    <a:pt x="10008" y="464924"/>
                  </a:lnTo>
                  <a:lnTo>
                    <a:pt x="9867" y="463982"/>
                  </a:lnTo>
                  <a:lnTo>
                    <a:pt x="9719" y="463074"/>
                  </a:lnTo>
                  <a:lnTo>
                    <a:pt x="9557" y="462199"/>
                  </a:lnTo>
                  <a:lnTo>
                    <a:pt x="9387" y="461358"/>
                  </a:lnTo>
                  <a:lnTo>
                    <a:pt x="9209" y="460551"/>
                  </a:lnTo>
                  <a:lnTo>
                    <a:pt x="9025" y="459811"/>
                  </a:lnTo>
                  <a:lnTo>
                    <a:pt x="8825" y="459070"/>
                  </a:lnTo>
                  <a:lnTo>
                    <a:pt x="8618" y="458398"/>
                  </a:lnTo>
                  <a:lnTo>
                    <a:pt x="8411" y="457758"/>
                  </a:lnTo>
                  <a:lnTo>
                    <a:pt x="8190" y="457153"/>
                  </a:lnTo>
                  <a:lnTo>
                    <a:pt x="7968" y="456615"/>
                  </a:lnTo>
                  <a:lnTo>
                    <a:pt x="7731" y="456110"/>
                  </a:lnTo>
                  <a:lnTo>
                    <a:pt x="7495" y="455639"/>
                  </a:lnTo>
                  <a:lnTo>
                    <a:pt x="7251" y="455235"/>
                  </a:lnTo>
                  <a:lnTo>
                    <a:pt x="7000" y="454865"/>
                  </a:lnTo>
                  <a:lnTo>
                    <a:pt x="6741" y="454562"/>
                  </a:lnTo>
                  <a:lnTo>
                    <a:pt x="6482" y="454293"/>
                  </a:lnTo>
                  <a:lnTo>
                    <a:pt x="6216" y="454092"/>
                  </a:lnTo>
                  <a:lnTo>
                    <a:pt x="5950" y="453957"/>
                  </a:lnTo>
                  <a:lnTo>
                    <a:pt x="5677" y="453856"/>
                  </a:lnTo>
                  <a:lnTo>
                    <a:pt x="5396" y="453822"/>
                  </a:lnTo>
                  <a:close/>
                  <a:moveTo>
                    <a:pt x="5115" y="567059"/>
                  </a:moveTo>
                  <a:lnTo>
                    <a:pt x="4842" y="567160"/>
                  </a:lnTo>
                  <a:lnTo>
                    <a:pt x="4568" y="567328"/>
                  </a:lnTo>
                  <a:lnTo>
                    <a:pt x="4295" y="567530"/>
                  </a:lnTo>
                  <a:lnTo>
                    <a:pt x="4036" y="567766"/>
                  </a:lnTo>
                  <a:lnTo>
                    <a:pt x="3777" y="568102"/>
                  </a:lnTo>
                  <a:lnTo>
                    <a:pt x="3526" y="568472"/>
                  </a:lnTo>
                  <a:lnTo>
                    <a:pt x="3275" y="568876"/>
                  </a:lnTo>
                  <a:lnTo>
                    <a:pt x="3038" y="569347"/>
                  </a:lnTo>
                  <a:lnTo>
                    <a:pt x="2802" y="569885"/>
                  </a:lnTo>
                  <a:lnTo>
                    <a:pt x="2580" y="570423"/>
                  </a:lnTo>
                  <a:lnTo>
                    <a:pt x="2359" y="571029"/>
                  </a:lnTo>
                  <a:lnTo>
                    <a:pt x="2152" y="571702"/>
                  </a:lnTo>
                  <a:lnTo>
                    <a:pt x="1945" y="572408"/>
                  </a:lnTo>
                  <a:lnTo>
                    <a:pt x="1752" y="573115"/>
                  </a:lnTo>
                  <a:lnTo>
                    <a:pt x="1568" y="573889"/>
                  </a:lnTo>
                  <a:lnTo>
                    <a:pt x="1390" y="574730"/>
                  </a:lnTo>
                  <a:lnTo>
                    <a:pt x="1220" y="575571"/>
                  </a:lnTo>
                  <a:lnTo>
                    <a:pt x="1058" y="576445"/>
                  </a:lnTo>
                  <a:lnTo>
                    <a:pt x="910" y="577354"/>
                  </a:lnTo>
                  <a:lnTo>
                    <a:pt x="770" y="578296"/>
                  </a:lnTo>
                  <a:lnTo>
                    <a:pt x="644" y="579271"/>
                  </a:lnTo>
                  <a:lnTo>
                    <a:pt x="526" y="580280"/>
                  </a:lnTo>
                  <a:lnTo>
                    <a:pt x="415" y="581323"/>
                  </a:lnTo>
                  <a:lnTo>
                    <a:pt x="326" y="582400"/>
                  </a:lnTo>
                  <a:lnTo>
                    <a:pt x="237" y="583476"/>
                  </a:lnTo>
                  <a:lnTo>
                    <a:pt x="171" y="584586"/>
                  </a:lnTo>
                  <a:lnTo>
                    <a:pt x="112" y="585697"/>
                  </a:lnTo>
                  <a:lnTo>
                    <a:pt x="60" y="586840"/>
                  </a:lnTo>
                  <a:lnTo>
                    <a:pt x="31" y="588018"/>
                  </a:lnTo>
                  <a:lnTo>
                    <a:pt x="8" y="589195"/>
                  </a:lnTo>
                  <a:lnTo>
                    <a:pt x="1" y="590373"/>
                  </a:lnTo>
                  <a:lnTo>
                    <a:pt x="8" y="591618"/>
                  </a:lnTo>
                  <a:lnTo>
                    <a:pt x="31" y="592795"/>
                  </a:lnTo>
                  <a:lnTo>
                    <a:pt x="60" y="593972"/>
                  </a:lnTo>
                  <a:lnTo>
                    <a:pt x="112" y="595150"/>
                  </a:lnTo>
                  <a:lnTo>
                    <a:pt x="171" y="596294"/>
                  </a:lnTo>
                  <a:lnTo>
                    <a:pt x="237" y="597404"/>
                  </a:lnTo>
                  <a:lnTo>
                    <a:pt x="326" y="598480"/>
                  </a:lnTo>
                  <a:lnTo>
                    <a:pt x="415" y="599557"/>
                  </a:lnTo>
                  <a:lnTo>
                    <a:pt x="526" y="600600"/>
                  </a:lnTo>
                  <a:lnTo>
                    <a:pt x="644" y="601609"/>
                  </a:lnTo>
                  <a:lnTo>
                    <a:pt x="770" y="602585"/>
                  </a:lnTo>
                  <a:lnTo>
                    <a:pt x="910" y="603527"/>
                  </a:lnTo>
                  <a:lnTo>
                    <a:pt x="1058" y="604435"/>
                  </a:lnTo>
                  <a:lnTo>
                    <a:pt x="1220" y="605310"/>
                  </a:lnTo>
                  <a:lnTo>
                    <a:pt x="1390" y="606151"/>
                  </a:lnTo>
                  <a:lnTo>
                    <a:pt x="1568" y="606958"/>
                  </a:lnTo>
                  <a:lnTo>
                    <a:pt x="1752" y="607732"/>
                  </a:lnTo>
                  <a:lnTo>
                    <a:pt x="1945" y="608472"/>
                  </a:lnTo>
                  <a:lnTo>
                    <a:pt x="2152" y="609145"/>
                  </a:lnTo>
                  <a:lnTo>
                    <a:pt x="2359" y="609784"/>
                  </a:lnTo>
                  <a:lnTo>
                    <a:pt x="2580" y="610389"/>
                  </a:lnTo>
                  <a:lnTo>
                    <a:pt x="2802" y="610961"/>
                  </a:lnTo>
                  <a:lnTo>
                    <a:pt x="3038" y="611466"/>
                  </a:lnTo>
                  <a:lnTo>
                    <a:pt x="3275" y="611937"/>
                  </a:lnTo>
                  <a:lnTo>
                    <a:pt x="3526" y="612341"/>
                  </a:lnTo>
                  <a:lnTo>
                    <a:pt x="3777" y="612711"/>
                  </a:lnTo>
                  <a:lnTo>
                    <a:pt x="4036" y="613013"/>
                  </a:lnTo>
                  <a:lnTo>
                    <a:pt x="4295" y="613249"/>
                  </a:lnTo>
                  <a:lnTo>
                    <a:pt x="4568" y="613451"/>
                  </a:lnTo>
                  <a:lnTo>
                    <a:pt x="4842" y="613619"/>
                  </a:lnTo>
                  <a:lnTo>
                    <a:pt x="5115" y="613686"/>
                  </a:lnTo>
                  <a:lnTo>
                    <a:pt x="5396" y="613720"/>
                  </a:lnTo>
                  <a:lnTo>
                    <a:pt x="5677" y="613686"/>
                  </a:lnTo>
                  <a:lnTo>
                    <a:pt x="5950" y="613619"/>
                  </a:lnTo>
                  <a:lnTo>
                    <a:pt x="6216" y="613451"/>
                  </a:lnTo>
                  <a:lnTo>
                    <a:pt x="6482" y="613249"/>
                  </a:lnTo>
                  <a:lnTo>
                    <a:pt x="6741" y="613013"/>
                  </a:lnTo>
                  <a:lnTo>
                    <a:pt x="7000" y="612711"/>
                  </a:lnTo>
                  <a:lnTo>
                    <a:pt x="7251" y="612341"/>
                  </a:lnTo>
                  <a:lnTo>
                    <a:pt x="7495" y="611937"/>
                  </a:lnTo>
                  <a:lnTo>
                    <a:pt x="7731" y="611466"/>
                  </a:lnTo>
                  <a:lnTo>
                    <a:pt x="7968" y="610961"/>
                  </a:lnTo>
                  <a:lnTo>
                    <a:pt x="8190" y="610389"/>
                  </a:lnTo>
                  <a:lnTo>
                    <a:pt x="8411" y="609784"/>
                  </a:lnTo>
                  <a:lnTo>
                    <a:pt x="8618" y="609145"/>
                  </a:lnTo>
                  <a:lnTo>
                    <a:pt x="8825" y="608472"/>
                  </a:lnTo>
                  <a:lnTo>
                    <a:pt x="9025" y="607732"/>
                  </a:lnTo>
                  <a:lnTo>
                    <a:pt x="9209" y="606958"/>
                  </a:lnTo>
                  <a:lnTo>
                    <a:pt x="9387" y="606151"/>
                  </a:lnTo>
                  <a:lnTo>
                    <a:pt x="9557" y="605310"/>
                  </a:lnTo>
                  <a:lnTo>
                    <a:pt x="9719" y="604435"/>
                  </a:lnTo>
                  <a:lnTo>
                    <a:pt x="9867" y="603527"/>
                  </a:lnTo>
                  <a:lnTo>
                    <a:pt x="10008" y="602585"/>
                  </a:lnTo>
                  <a:lnTo>
                    <a:pt x="10141" y="601609"/>
                  </a:lnTo>
                  <a:lnTo>
                    <a:pt x="10259" y="600600"/>
                  </a:lnTo>
                  <a:lnTo>
                    <a:pt x="10370" y="599557"/>
                  </a:lnTo>
                  <a:lnTo>
                    <a:pt x="10466" y="598480"/>
                  </a:lnTo>
                  <a:lnTo>
                    <a:pt x="10554" y="597404"/>
                  </a:lnTo>
                  <a:lnTo>
                    <a:pt x="10621" y="596294"/>
                  </a:lnTo>
                  <a:lnTo>
                    <a:pt x="10687" y="595150"/>
                  </a:lnTo>
                  <a:lnTo>
                    <a:pt x="10732" y="593972"/>
                  </a:lnTo>
                  <a:lnTo>
                    <a:pt x="10769" y="592795"/>
                  </a:lnTo>
                  <a:lnTo>
                    <a:pt x="10791" y="591618"/>
                  </a:lnTo>
                  <a:lnTo>
                    <a:pt x="10798" y="590373"/>
                  </a:lnTo>
                  <a:lnTo>
                    <a:pt x="10791" y="589195"/>
                  </a:lnTo>
                  <a:lnTo>
                    <a:pt x="10769" y="588018"/>
                  </a:lnTo>
                  <a:lnTo>
                    <a:pt x="10732" y="586840"/>
                  </a:lnTo>
                  <a:lnTo>
                    <a:pt x="10687" y="585697"/>
                  </a:lnTo>
                  <a:lnTo>
                    <a:pt x="10621" y="584586"/>
                  </a:lnTo>
                  <a:lnTo>
                    <a:pt x="10554" y="583476"/>
                  </a:lnTo>
                  <a:lnTo>
                    <a:pt x="10466" y="582400"/>
                  </a:lnTo>
                  <a:lnTo>
                    <a:pt x="10370" y="581323"/>
                  </a:lnTo>
                  <a:lnTo>
                    <a:pt x="10259" y="580280"/>
                  </a:lnTo>
                  <a:lnTo>
                    <a:pt x="10141" y="579271"/>
                  </a:lnTo>
                  <a:lnTo>
                    <a:pt x="10008" y="578296"/>
                  </a:lnTo>
                  <a:lnTo>
                    <a:pt x="9867" y="577354"/>
                  </a:lnTo>
                  <a:lnTo>
                    <a:pt x="9719" y="576445"/>
                  </a:lnTo>
                  <a:lnTo>
                    <a:pt x="9557" y="575571"/>
                  </a:lnTo>
                  <a:lnTo>
                    <a:pt x="9387" y="574730"/>
                  </a:lnTo>
                  <a:lnTo>
                    <a:pt x="9209" y="573889"/>
                  </a:lnTo>
                  <a:lnTo>
                    <a:pt x="9025" y="573115"/>
                  </a:lnTo>
                  <a:lnTo>
                    <a:pt x="8825" y="572408"/>
                  </a:lnTo>
                  <a:lnTo>
                    <a:pt x="8618" y="571702"/>
                  </a:lnTo>
                  <a:lnTo>
                    <a:pt x="8411" y="571029"/>
                  </a:lnTo>
                  <a:lnTo>
                    <a:pt x="8190" y="570423"/>
                  </a:lnTo>
                  <a:lnTo>
                    <a:pt x="7968" y="569885"/>
                  </a:lnTo>
                  <a:lnTo>
                    <a:pt x="7731" y="569347"/>
                  </a:lnTo>
                  <a:lnTo>
                    <a:pt x="7495" y="568876"/>
                  </a:lnTo>
                  <a:lnTo>
                    <a:pt x="7251" y="568472"/>
                  </a:lnTo>
                  <a:lnTo>
                    <a:pt x="7000" y="568102"/>
                  </a:lnTo>
                  <a:lnTo>
                    <a:pt x="6741" y="567766"/>
                  </a:lnTo>
                  <a:lnTo>
                    <a:pt x="6482" y="567530"/>
                  </a:lnTo>
                  <a:lnTo>
                    <a:pt x="6216" y="567328"/>
                  </a:lnTo>
                  <a:lnTo>
                    <a:pt x="5950" y="567160"/>
                  </a:lnTo>
                  <a:lnTo>
                    <a:pt x="5677"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3"/>
            <p:cNvSpPr/>
            <p:nvPr/>
          </p:nvSpPr>
          <p:spPr>
            <a:xfrm>
              <a:off x="2244887" y="931941"/>
              <a:ext cx="30377" cy="405055"/>
            </a:xfrm>
            <a:custGeom>
              <a:avLst/>
              <a:gdLst/>
              <a:ahLst/>
              <a:cxnLst/>
              <a:rect l="l" t="t" r="r" b="b"/>
              <a:pathLst>
                <a:path w="10791" h="613720" extrusionOk="0">
                  <a:moveTo>
                    <a:pt x="5395" y="0"/>
                  </a:moveTo>
                  <a:lnTo>
                    <a:pt x="5114" y="34"/>
                  </a:lnTo>
                  <a:lnTo>
                    <a:pt x="4841" y="135"/>
                  </a:lnTo>
                  <a:lnTo>
                    <a:pt x="4568" y="269"/>
                  </a:lnTo>
                  <a:lnTo>
                    <a:pt x="4294" y="471"/>
                  </a:lnTo>
                  <a:lnTo>
                    <a:pt x="4035" y="740"/>
                  </a:lnTo>
                  <a:lnTo>
                    <a:pt x="3777" y="1043"/>
                  </a:lnTo>
                  <a:lnTo>
                    <a:pt x="3526" y="1413"/>
                  </a:lnTo>
                  <a:lnTo>
                    <a:pt x="3274" y="1850"/>
                  </a:lnTo>
                  <a:lnTo>
                    <a:pt x="3038" y="2321"/>
                  </a:lnTo>
                  <a:lnTo>
                    <a:pt x="2801" y="2826"/>
                  </a:lnTo>
                  <a:lnTo>
                    <a:pt x="2580" y="3398"/>
                  </a:lnTo>
                  <a:lnTo>
                    <a:pt x="2358" y="4003"/>
                  </a:lnTo>
                  <a:lnTo>
                    <a:pt x="2151" y="4643"/>
                  </a:lnTo>
                  <a:lnTo>
                    <a:pt x="1944" y="5349"/>
                  </a:lnTo>
                  <a:lnTo>
                    <a:pt x="1752" y="6089"/>
                  </a:lnTo>
                  <a:lnTo>
                    <a:pt x="1560" y="6863"/>
                  </a:lnTo>
                  <a:lnTo>
                    <a:pt x="1382" y="7670"/>
                  </a:lnTo>
                  <a:lnTo>
                    <a:pt x="1220" y="8511"/>
                  </a:lnTo>
                  <a:lnTo>
                    <a:pt x="1057" y="9420"/>
                  </a:lnTo>
                  <a:lnTo>
                    <a:pt x="909" y="10328"/>
                  </a:lnTo>
                  <a:lnTo>
                    <a:pt x="769" y="11270"/>
                  </a:lnTo>
                  <a:lnTo>
                    <a:pt x="643" y="12245"/>
                  </a:lnTo>
                  <a:lnTo>
                    <a:pt x="525" y="13255"/>
                  </a:lnTo>
                  <a:lnTo>
                    <a:pt x="414" y="14298"/>
                  </a:lnTo>
                  <a:lnTo>
                    <a:pt x="318" y="15340"/>
                  </a:lnTo>
                  <a:lnTo>
                    <a:pt x="237" y="16417"/>
                  </a:lnTo>
                  <a:lnTo>
                    <a:pt x="163" y="17527"/>
                  </a:lnTo>
                  <a:lnTo>
                    <a:pt x="104" y="18671"/>
                  </a:lnTo>
                  <a:lnTo>
                    <a:pt x="59" y="19815"/>
                  </a:lnTo>
                  <a:lnTo>
                    <a:pt x="30" y="20959"/>
                  </a:lnTo>
                  <a:lnTo>
                    <a:pt x="8" y="22136"/>
                  </a:lnTo>
                  <a:lnTo>
                    <a:pt x="0" y="23347"/>
                  </a:lnTo>
                  <a:lnTo>
                    <a:pt x="8" y="24558"/>
                  </a:lnTo>
                  <a:lnTo>
                    <a:pt x="30" y="25736"/>
                  </a:lnTo>
                  <a:lnTo>
                    <a:pt x="59" y="26879"/>
                  </a:lnTo>
                  <a:lnTo>
                    <a:pt x="104" y="28023"/>
                  </a:lnTo>
                  <a:lnTo>
                    <a:pt x="163" y="29167"/>
                  </a:lnTo>
                  <a:lnTo>
                    <a:pt x="237" y="30277"/>
                  </a:lnTo>
                  <a:lnTo>
                    <a:pt x="318" y="31354"/>
                  </a:lnTo>
                  <a:lnTo>
                    <a:pt x="414" y="32397"/>
                  </a:lnTo>
                  <a:lnTo>
                    <a:pt x="525" y="33440"/>
                  </a:lnTo>
                  <a:lnTo>
                    <a:pt x="643" y="34449"/>
                  </a:lnTo>
                  <a:lnTo>
                    <a:pt x="769" y="35424"/>
                  </a:lnTo>
                  <a:lnTo>
                    <a:pt x="909" y="36366"/>
                  </a:lnTo>
                  <a:lnTo>
                    <a:pt x="1057" y="37275"/>
                  </a:lnTo>
                  <a:lnTo>
                    <a:pt x="1220" y="38183"/>
                  </a:lnTo>
                  <a:lnTo>
                    <a:pt x="1382" y="39024"/>
                  </a:lnTo>
                  <a:lnTo>
                    <a:pt x="1560" y="39831"/>
                  </a:lnTo>
                  <a:lnTo>
                    <a:pt x="1752" y="40605"/>
                  </a:lnTo>
                  <a:lnTo>
                    <a:pt x="1944" y="41345"/>
                  </a:lnTo>
                  <a:lnTo>
                    <a:pt x="2151" y="42052"/>
                  </a:lnTo>
                  <a:lnTo>
                    <a:pt x="2358" y="42691"/>
                  </a:lnTo>
                  <a:lnTo>
                    <a:pt x="2580" y="43296"/>
                  </a:lnTo>
                  <a:lnTo>
                    <a:pt x="2801" y="43868"/>
                  </a:lnTo>
                  <a:lnTo>
                    <a:pt x="3038" y="44373"/>
                  </a:lnTo>
                  <a:lnTo>
                    <a:pt x="3274" y="44844"/>
                  </a:lnTo>
                  <a:lnTo>
                    <a:pt x="3526" y="45281"/>
                  </a:lnTo>
                  <a:lnTo>
                    <a:pt x="3777" y="45651"/>
                  </a:lnTo>
                  <a:lnTo>
                    <a:pt x="4035" y="45954"/>
                  </a:lnTo>
                  <a:lnTo>
                    <a:pt x="4294" y="46223"/>
                  </a:lnTo>
                  <a:lnTo>
                    <a:pt x="4568" y="46425"/>
                  </a:lnTo>
                  <a:lnTo>
                    <a:pt x="4841" y="46560"/>
                  </a:lnTo>
                  <a:lnTo>
                    <a:pt x="5114" y="46661"/>
                  </a:lnTo>
                  <a:lnTo>
                    <a:pt x="5395" y="46694"/>
                  </a:lnTo>
                  <a:lnTo>
                    <a:pt x="5676" y="46661"/>
                  </a:lnTo>
                  <a:lnTo>
                    <a:pt x="5950" y="46560"/>
                  </a:lnTo>
                  <a:lnTo>
                    <a:pt x="6216" y="46425"/>
                  </a:lnTo>
                  <a:lnTo>
                    <a:pt x="6482" y="46223"/>
                  </a:lnTo>
                  <a:lnTo>
                    <a:pt x="6740" y="45954"/>
                  </a:lnTo>
                  <a:lnTo>
                    <a:pt x="6999" y="45651"/>
                  </a:lnTo>
                  <a:lnTo>
                    <a:pt x="7250" y="45281"/>
                  </a:lnTo>
                  <a:lnTo>
                    <a:pt x="7494" y="44844"/>
                  </a:lnTo>
                  <a:lnTo>
                    <a:pt x="7731" y="44373"/>
                  </a:lnTo>
                  <a:lnTo>
                    <a:pt x="7960" y="43868"/>
                  </a:lnTo>
                  <a:lnTo>
                    <a:pt x="8189" y="43296"/>
                  </a:lnTo>
                  <a:lnTo>
                    <a:pt x="8411" y="42691"/>
                  </a:lnTo>
                  <a:lnTo>
                    <a:pt x="8618" y="42052"/>
                  </a:lnTo>
                  <a:lnTo>
                    <a:pt x="8824" y="41345"/>
                  </a:lnTo>
                  <a:lnTo>
                    <a:pt x="9017" y="40605"/>
                  </a:lnTo>
                  <a:lnTo>
                    <a:pt x="9209" y="39831"/>
                  </a:lnTo>
                  <a:lnTo>
                    <a:pt x="9386" y="39024"/>
                  </a:lnTo>
                  <a:lnTo>
                    <a:pt x="9556" y="38183"/>
                  </a:lnTo>
                  <a:lnTo>
                    <a:pt x="9719" y="37275"/>
                  </a:lnTo>
                  <a:lnTo>
                    <a:pt x="9867" y="36366"/>
                  </a:lnTo>
                  <a:lnTo>
                    <a:pt x="10007" y="35424"/>
                  </a:lnTo>
                  <a:lnTo>
                    <a:pt x="10140" y="34449"/>
                  </a:lnTo>
                  <a:lnTo>
                    <a:pt x="10258" y="33440"/>
                  </a:lnTo>
                  <a:lnTo>
                    <a:pt x="10369" y="32397"/>
                  </a:lnTo>
                  <a:lnTo>
                    <a:pt x="10465" y="31354"/>
                  </a:lnTo>
                  <a:lnTo>
                    <a:pt x="10546" y="30277"/>
                  </a:lnTo>
                  <a:lnTo>
                    <a:pt x="10620" y="29167"/>
                  </a:lnTo>
                  <a:lnTo>
                    <a:pt x="10687" y="28023"/>
                  </a:lnTo>
                  <a:lnTo>
                    <a:pt x="10731" y="26879"/>
                  </a:lnTo>
                  <a:lnTo>
                    <a:pt x="10768" y="25736"/>
                  </a:lnTo>
                  <a:lnTo>
                    <a:pt x="10790" y="24558"/>
                  </a:lnTo>
                  <a:lnTo>
                    <a:pt x="10790" y="23347"/>
                  </a:lnTo>
                  <a:lnTo>
                    <a:pt x="10790" y="22136"/>
                  </a:lnTo>
                  <a:lnTo>
                    <a:pt x="10768" y="20959"/>
                  </a:lnTo>
                  <a:lnTo>
                    <a:pt x="10731" y="19815"/>
                  </a:lnTo>
                  <a:lnTo>
                    <a:pt x="10687" y="18671"/>
                  </a:lnTo>
                  <a:lnTo>
                    <a:pt x="10620" y="17527"/>
                  </a:lnTo>
                  <a:lnTo>
                    <a:pt x="10546" y="16417"/>
                  </a:lnTo>
                  <a:lnTo>
                    <a:pt x="10465" y="15340"/>
                  </a:lnTo>
                  <a:lnTo>
                    <a:pt x="10369" y="14298"/>
                  </a:lnTo>
                  <a:lnTo>
                    <a:pt x="10258" y="13255"/>
                  </a:lnTo>
                  <a:lnTo>
                    <a:pt x="10140" y="12245"/>
                  </a:lnTo>
                  <a:lnTo>
                    <a:pt x="10007" y="11270"/>
                  </a:lnTo>
                  <a:lnTo>
                    <a:pt x="9867" y="10328"/>
                  </a:lnTo>
                  <a:lnTo>
                    <a:pt x="9719" y="9420"/>
                  </a:lnTo>
                  <a:lnTo>
                    <a:pt x="9556" y="8511"/>
                  </a:lnTo>
                  <a:lnTo>
                    <a:pt x="9386" y="7670"/>
                  </a:lnTo>
                  <a:lnTo>
                    <a:pt x="9209" y="6863"/>
                  </a:lnTo>
                  <a:lnTo>
                    <a:pt x="9017" y="6089"/>
                  </a:lnTo>
                  <a:lnTo>
                    <a:pt x="8824" y="5349"/>
                  </a:lnTo>
                  <a:lnTo>
                    <a:pt x="8618" y="4643"/>
                  </a:lnTo>
                  <a:lnTo>
                    <a:pt x="8411" y="4003"/>
                  </a:lnTo>
                  <a:lnTo>
                    <a:pt x="8189" y="3398"/>
                  </a:lnTo>
                  <a:lnTo>
                    <a:pt x="7960" y="2826"/>
                  </a:lnTo>
                  <a:lnTo>
                    <a:pt x="7731" y="2321"/>
                  </a:lnTo>
                  <a:lnTo>
                    <a:pt x="7494" y="1850"/>
                  </a:lnTo>
                  <a:lnTo>
                    <a:pt x="7250" y="1413"/>
                  </a:lnTo>
                  <a:lnTo>
                    <a:pt x="6999" y="1043"/>
                  </a:lnTo>
                  <a:lnTo>
                    <a:pt x="6740" y="740"/>
                  </a:lnTo>
                  <a:lnTo>
                    <a:pt x="6482" y="471"/>
                  </a:lnTo>
                  <a:lnTo>
                    <a:pt x="6216" y="269"/>
                  </a:lnTo>
                  <a:lnTo>
                    <a:pt x="5950" y="135"/>
                  </a:lnTo>
                  <a:lnTo>
                    <a:pt x="5676" y="34"/>
                  </a:lnTo>
                  <a:lnTo>
                    <a:pt x="5395" y="0"/>
                  </a:lnTo>
                  <a:close/>
                  <a:moveTo>
                    <a:pt x="5395" y="113472"/>
                  </a:moveTo>
                  <a:lnTo>
                    <a:pt x="5114" y="113506"/>
                  </a:lnTo>
                  <a:lnTo>
                    <a:pt x="4841" y="113573"/>
                  </a:lnTo>
                  <a:lnTo>
                    <a:pt x="4568" y="113742"/>
                  </a:lnTo>
                  <a:lnTo>
                    <a:pt x="4294" y="113943"/>
                  </a:lnTo>
                  <a:lnTo>
                    <a:pt x="4035" y="114213"/>
                  </a:lnTo>
                  <a:lnTo>
                    <a:pt x="3777" y="114515"/>
                  </a:lnTo>
                  <a:lnTo>
                    <a:pt x="3526" y="114885"/>
                  </a:lnTo>
                  <a:lnTo>
                    <a:pt x="3274" y="115323"/>
                  </a:lnTo>
                  <a:lnTo>
                    <a:pt x="3038" y="115794"/>
                  </a:lnTo>
                  <a:lnTo>
                    <a:pt x="2801" y="116298"/>
                  </a:lnTo>
                  <a:lnTo>
                    <a:pt x="2580" y="116870"/>
                  </a:lnTo>
                  <a:lnTo>
                    <a:pt x="2358" y="117476"/>
                  </a:lnTo>
                  <a:lnTo>
                    <a:pt x="2151" y="118115"/>
                  </a:lnTo>
                  <a:lnTo>
                    <a:pt x="1944" y="118821"/>
                  </a:lnTo>
                  <a:lnTo>
                    <a:pt x="1752" y="119562"/>
                  </a:lnTo>
                  <a:lnTo>
                    <a:pt x="1560" y="120335"/>
                  </a:lnTo>
                  <a:lnTo>
                    <a:pt x="1382" y="121143"/>
                  </a:lnTo>
                  <a:lnTo>
                    <a:pt x="1220" y="121984"/>
                  </a:lnTo>
                  <a:lnTo>
                    <a:pt x="1057" y="122858"/>
                  </a:lnTo>
                  <a:lnTo>
                    <a:pt x="909" y="123800"/>
                  </a:lnTo>
                  <a:lnTo>
                    <a:pt x="769" y="124742"/>
                  </a:lnTo>
                  <a:lnTo>
                    <a:pt x="643" y="125718"/>
                  </a:lnTo>
                  <a:lnTo>
                    <a:pt x="525" y="126727"/>
                  </a:lnTo>
                  <a:lnTo>
                    <a:pt x="414" y="127736"/>
                  </a:lnTo>
                  <a:lnTo>
                    <a:pt x="318" y="128813"/>
                  </a:lnTo>
                  <a:lnTo>
                    <a:pt x="237" y="129889"/>
                  </a:lnTo>
                  <a:lnTo>
                    <a:pt x="163" y="131000"/>
                  </a:lnTo>
                  <a:lnTo>
                    <a:pt x="104" y="132110"/>
                  </a:lnTo>
                  <a:lnTo>
                    <a:pt x="59" y="133254"/>
                  </a:lnTo>
                  <a:lnTo>
                    <a:pt x="30" y="134431"/>
                  </a:lnTo>
                  <a:lnTo>
                    <a:pt x="8" y="135608"/>
                  </a:lnTo>
                  <a:lnTo>
                    <a:pt x="0" y="136820"/>
                  </a:lnTo>
                  <a:lnTo>
                    <a:pt x="8" y="137997"/>
                  </a:lnTo>
                  <a:lnTo>
                    <a:pt x="30" y="139174"/>
                  </a:lnTo>
                  <a:lnTo>
                    <a:pt x="59" y="140352"/>
                  </a:lnTo>
                  <a:lnTo>
                    <a:pt x="104" y="141496"/>
                  </a:lnTo>
                  <a:lnTo>
                    <a:pt x="163" y="142640"/>
                  </a:lnTo>
                  <a:lnTo>
                    <a:pt x="237" y="143716"/>
                  </a:lnTo>
                  <a:lnTo>
                    <a:pt x="318" y="144826"/>
                  </a:lnTo>
                  <a:lnTo>
                    <a:pt x="414" y="145869"/>
                  </a:lnTo>
                  <a:lnTo>
                    <a:pt x="525" y="146912"/>
                  </a:lnTo>
                  <a:lnTo>
                    <a:pt x="643" y="147921"/>
                  </a:lnTo>
                  <a:lnTo>
                    <a:pt x="769" y="148897"/>
                  </a:lnTo>
                  <a:lnTo>
                    <a:pt x="909" y="149839"/>
                  </a:lnTo>
                  <a:lnTo>
                    <a:pt x="1057" y="150747"/>
                  </a:lnTo>
                  <a:lnTo>
                    <a:pt x="1220" y="151622"/>
                  </a:lnTo>
                  <a:lnTo>
                    <a:pt x="1382" y="152496"/>
                  </a:lnTo>
                  <a:lnTo>
                    <a:pt x="1560" y="153304"/>
                  </a:lnTo>
                  <a:lnTo>
                    <a:pt x="1752" y="154078"/>
                  </a:lnTo>
                  <a:lnTo>
                    <a:pt x="1944" y="154818"/>
                  </a:lnTo>
                  <a:lnTo>
                    <a:pt x="2151" y="155491"/>
                  </a:lnTo>
                  <a:lnTo>
                    <a:pt x="2358" y="156163"/>
                  </a:lnTo>
                  <a:lnTo>
                    <a:pt x="2580" y="156769"/>
                  </a:lnTo>
                  <a:lnTo>
                    <a:pt x="2801" y="157341"/>
                  </a:lnTo>
                  <a:lnTo>
                    <a:pt x="3038" y="157845"/>
                  </a:lnTo>
                  <a:lnTo>
                    <a:pt x="3274" y="158316"/>
                  </a:lnTo>
                  <a:lnTo>
                    <a:pt x="3526" y="158720"/>
                  </a:lnTo>
                  <a:lnTo>
                    <a:pt x="3777" y="159090"/>
                  </a:lnTo>
                  <a:lnTo>
                    <a:pt x="4035" y="159427"/>
                  </a:lnTo>
                  <a:lnTo>
                    <a:pt x="4294" y="159696"/>
                  </a:lnTo>
                  <a:lnTo>
                    <a:pt x="4568" y="159898"/>
                  </a:lnTo>
                  <a:lnTo>
                    <a:pt x="4841" y="160032"/>
                  </a:lnTo>
                  <a:lnTo>
                    <a:pt x="5114" y="160133"/>
                  </a:lnTo>
                  <a:lnTo>
                    <a:pt x="5395"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0" y="157341"/>
                  </a:lnTo>
                  <a:lnTo>
                    <a:pt x="8189" y="156769"/>
                  </a:lnTo>
                  <a:lnTo>
                    <a:pt x="8411" y="156163"/>
                  </a:lnTo>
                  <a:lnTo>
                    <a:pt x="8618" y="155491"/>
                  </a:lnTo>
                  <a:lnTo>
                    <a:pt x="8824" y="154818"/>
                  </a:lnTo>
                  <a:lnTo>
                    <a:pt x="9017" y="154078"/>
                  </a:lnTo>
                  <a:lnTo>
                    <a:pt x="9209" y="153304"/>
                  </a:lnTo>
                  <a:lnTo>
                    <a:pt x="9386" y="152496"/>
                  </a:lnTo>
                  <a:lnTo>
                    <a:pt x="9556" y="151622"/>
                  </a:lnTo>
                  <a:lnTo>
                    <a:pt x="9719" y="150747"/>
                  </a:lnTo>
                  <a:lnTo>
                    <a:pt x="9867" y="149839"/>
                  </a:lnTo>
                  <a:lnTo>
                    <a:pt x="10007" y="148897"/>
                  </a:lnTo>
                  <a:lnTo>
                    <a:pt x="10140" y="147921"/>
                  </a:lnTo>
                  <a:lnTo>
                    <a:pt x="10258" y="146912"/>
                  </a:lnTo>
                  <a:lnTo>
                    <a:pt x="10369" y="145869"/>
                  </a:lnTo>
                  <a:lnTo>
                    <a:pt x="10465" y="144826"/>
                  </a:lnTo>
                  <a:lnTo>
                    <a:pt x="10546" y="143716"/>
                  </a:lnTo>
                  <a:lnTo>
                    <a:pt x="10620" y="142640"/>
                  </a:lnTo>
                  <a:lnTo>
                    <a:pt x="10687" y="141496"/>
                  </a:lnTo>
                  <a:lnTo>
                    <a:pt x="10731" y="140352"/>
                  </a:lnTo>
                  <a:lnTo>
                    <a:pt x="10768" y="139174"/>
                  </a:lnTo>
                  <a:lnTo>
                    <a:pt x="10790" y="137997"/>
                  </a:lnTo>
                  <a:lnTo>
                    <a:pt x="10790" y="136820"/>
                  </a:lnTo>
                  <a:lnTo>
                    <a:pt x="10790" y="135608"/>
                  </a:lnTo>
                  <a:lnTo>
                    <a:pt x="10768" y="134431"/>
                  </a:lnTo>
                  <a:lnTo>
                    <a:pt x="10731" y="133254"/>
                  </a:lnTo>
                  <a:lnTo>
                    <a:pt x="10687" y="132110"/>
                  </a:lnTo>
                  <a:lnTo>
                    <a:pt x="10620" y="131000"/>
                  </a:lnTo>
                  <a:lnTo>
                    <a:pt x="10546" y="129889"/>
                  </a:lnTo>
                  <a:lnTo>
                    <a:pt x="10465" y="128813"/>
                  </a:lnTo>
                  <a:lnTo>
                    <a:pt x="10369" y="127736"/>
                  </a:lnTo>
                  <a:lnTo>
                    <a:pt x="10258" y="126727"/>
                  </a:lnTo>
                  <a:lnTo>
                    <a:pt x="10140" y="125718"/>
                  </a:lnTo>
                  <a:lnTo>
                    <a:pt x="10007" y="124742"/>
                  </a:lnTo>
                  <a:lnTo>
                    <a:pt x="9867" y="123800"/>
                  </a:lnTo>
                  <a:lnTo>
                    <a:pt x="9719" y="122858"/>
                  </a:lnTo>
                  <a:lnTo>
                    <a:pt x="9556" y="121984"/>
                  </a:lnTo>
                  <a:lnTo>
                    <a:pt x="9386" y="121143"/>
                  </a:lnTo>
                  <a:lnTo>
                    <a:pt x="9209" y="120335"/>
                  </a:lnTo>
                  <a:lnTo>
                    <a:pt x="9017" y="119562"/>
                  </a:lnTo>
                  <a:lnTo>
                    <a:pt x="8824" y="118821"/>
                  </a:lnTo>
                  <a:lnTo>
                    <a:pt x="8618" y="118115"/>
                  </a:lnTo>
                  <a:lnTo>
                    <a:pt x="8411" y="117476"/>
                  </a:lnTo>
                  <a:lnTo>
                    <a:pt x="8189" y="116870"/>
                  </a:lnTo>
                  <a:lnTo>
                    <a:pt x="7960"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395" y="113472"/>
                  </a:lnTo>
                  <a:close/>
                  <a:moveTo>
                    <a:pt x="5114" y="226945"/>
                  </a:moveTo>
                  <a:lnTo>
                    <a:pt x="4841" y="227046"/>
                  </a:lnTo>
                  <a:lnTo>
                    <a:pt x="4568" y="227214"/>
                  </a:lnTo>
                  <a:lnTo>
                    <a:pt x="4294" y="227416"/>
                  </a:lnTo>
                  <a:lnTo>
                    <a:pt x="4035" y="227651"/>
                  </a:lnTo>
                  <a:lnTo>
                    <a:pt x="3777" y="227988"/>
                  </a:lnTo>
                  <a:lnTo>
                    <a:pt x="3526" y="228358"/>
                  </a:lnTo>
                  <a:lnTo>
                    <a:pt x="3274" y="228761"/>
                  </a:lnTo>
                  <a:lnTo>
                    <a:pt x="3038" y="229232"/>
                  </a:lnTo>
                  <a:lnTo>
                    <a:pt x="2801" y="229771"/>
                  </a:lnTo>
                  <a:lnTo>
                    <a:pt x="2580" y="230309"/>
                  </a:lnTo>
                  <a:lnTo>
                    <a:pt x="2358" y="230915"/>
                  </a:lnTo>
                  <a:lnTo>
                    <a:pt x="2151" y="231587"/>
                  </a:lnTo>
                  <a:lnTo>
                    <a:pt x="1944" y="232260"/>
                  </a:lnTo>
                  <a:lnTo>
                    <a:pt x="1752" y="233000"/>
                  </a:lnTo>
                  <a:lnTo>
                    <a:pt x="1560" y="233774"/>
                  </a:lnTo>
                  <a:lnTo>
                    <a:pt x="1382" y="234581"/>
                  </a:lnTo>
                  <a:lnTo>
                    <a:pt x="1220" y="235422"/>
                  </a:lnTo>
                  <a:lnTo>
                    <a:pt x="1057" y="236331"/>
                  </a:lnTo>
                  <a:lnTo>
                    <a:pt x="909" y="237239"/>
                  </a:lnTo>
                  <a:lnTo>
                    <a:pt x="769" y="238181"/>
                  </a:lnTo>
                  <a:lnTo>
                    <a:pt x="643" y="239157"/>
                  </a:lnTo>
                  <a:lnTo>
                    <a:pt x="525" y="240166"/>
                  </a:lnTo>
                  <a:lnTo>
                    <a:pt x="414" y="241209"/>
                  </a:lnTo>
                  <a:lnTo>
                    <a:pt x="318" y="242252"/>
                  </a:lnTo>
                  <a:lnTo>
                    <a:pt x="237" y="243328"/>
                  </a:lnTo>
                  <a:lnTo>
                    <a:pt x="163" y="244438"/>
                  </a:lnTo>
                  <a:lnTo>
                    <a:pt x="104" y="245582"/>
                  </a:lnTo>
                  <a:lnTo>
                    <a:pt x="59" y="246726"/>
                  </a:lnTo>
                  <a:lnTo>
                    <a:pt x="30" y="247903"/>
                  </a:lnTo>
                  <a:lnTo>
                    <a:pt x="8" y="249081"/>
                  </a:lnTo>
                  <a:lnTo>
                    <a:pt x="0" y="250258"/>
                  </a:lnTo>
                  <a:lnTo>
                    <a:pt x="8" y="251469"/>
                  </a:lnTo>
                  <a:lnTo>
                    <a:pt x="30" y="252647"/>
                  </a:lnTo>
                  <a:lnTo>
                    <a:pt x="59" y="253824"/>
                  </a:lnTo>
                  <a:lnTo>
                    <a:pt x="104" y="254968"/>
                  </a:lnTo>
                  <a:lnTo>
                    <a:pt x="163" y="256078"/>
                  </a:lnTo>
                  <a:lnTo>
                    <a:pt x="237" y="257188"/>
                  </a:lnTo>
                  <a:lnTo>
                    <a:pt x="318" y="258265"/>
                  </a:lnTo>
                  <a:lnTo>
                    <a:pt x="414" y="259341"/>
                  </a:lnTo>
                  <a:lnTo>
                    <a:pt x="525" y="260384"/>
                  </a:lnTo>
                  <a:lnTo>
                    <a:pt x="643" y="261360"/>
                  </a:lnTo>
                  <a:lnTo>
                    <a:pt x="769" y="262336"/>
                  </a:lnTo>
                  <a:lnTo>
                    <a:pt x="909" y="263311"/>
                  </a:lnTo>
                  <a:lnTo>
                    <a:pt x="1057" y="264220"/>
                  </a:lnTo>
                  <a:lnTo>
                    <a:pt x="1220" y="265094"/>
                  </a:lnTo>
                  <a:lnTo>
                    <a:pt x="1382" y="265935"/>
                  </a:lnTo>
                  <a:lnTo>
                    <a:pt x="1560" y="266743"/>
                  </a:lnTo>
                  <a:lnTo>
                    <a:pt x="1752" y="267516"/>
                  </a:lnTo>
                  <a:lnTo>
                    <a:pt x="1944" y="268256"/>
                  </a:lnTo>
                  <a:lnTo>
                    <a:pt x="2151" y="268963"/>
                  </a:lnTo>
                  <a:lnTo>
                    <a:pt x="2358" y="269602"/>
                  </a:lnTo>
                  <a:lnTo>
                    <a:pt x="2580" y="270208"/>
                  </a:lnTo>
                  <a:lnTo>
                    <a:pt x="2801" y="270780"/>
                  </a:lnTo>
                  <a:lnTo>
                    <a:pt x="3038" y="271318"/>
                  </a:lnTo>
                  <a:lnTo>
                    <a:pt x="3274" y="271789"/>
                  </a:lnTo>
                  <a:lnTo>
                    <a:pt x="3526" y="272193"/>
                  </a:lnTo>
                  <a:lnTo>
                    <a:pt x="3777" y="272563"/>
                  </a:lnTo>
                  <a:lnTo>
                    <a:pt x="4035" y="272865"/>
                  </a:lnTo>
                  <a:lnTo>
                    <a:pt x="4294" y="273134"/>
                  </a:lnTo>
                  <a:lnTo>
                    <a:pt x="4568" y="273336"/>
                  </a:lnTo>
                  <a:lnTo>
                    <a:pt x="4841" y="273505"/>
                  </a:lnTo>
                  <a:lnTo>
                    <a:pt x="5114" y="273572"/>
                  </a:lnTo>
                  <a:lnTo>
                    <a:pt x="5395"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0" y="270780"/>
                  </a:lnTo>
                  <a:lnTo>
                    <a:pt x="8189" y="270208"/>
                  </a:lnTo>
                  <a:lnTo>
                    <a:pt x="8411" y="269602"/>
                  </a:lnTo>
                  <a:lnTo>
                    <a:pt x="8618" y="268963"/>
                  </a:lnTo>
                  <a:lnTo>
                    <a:pt x="8824" y="268256"/>
                  </a:lnTo>
                  <a:lnTo>
                    <a:pt x="9017" y="267516"/>
                  </a:lnTo>
                  <a:lnTo>
                    <a:pt x="9209" y="266743"/>
                  </a:lnTo>
                  <a:lnTo>
                    <a:pt x="9386" y="265935"/>
                  </a:lnTo>
                  <a:lnTo>
                    <a:pt x="9556" y="265094"/>
                  </a:lnTo>
                  <a:lnTo>
                    <a:pt x="9719" y="264220"/>
                  </a:lnTo>
                  <a:lnTo>
                    <a:pt x="9867" y="263311"/>
                  </a:lnTo>
                  <a:lnTo>
                    <a:pt x="10007" y="262336"/>
                  </a:lnTo>
                  <a:lnTo>
                    <a:pt x="10140" y="261360"/>
                  </a:lnTo>
                  <a:lnTo>
                    <a:pt x="10258" y="260384"/>
                  </a:lnTo>
                  <a:lnTo>
                    <a:pt x="10369" y="259341"/>
                  </a:lnTo>
                  <a:lnTo>
                    <a:pt x="10465" y="258265"/>
                  </a:lnTo>
                  <a:lnTo>
                    <a:pt x="10546" y="257188"/>
                  </a:lnTo>
                  <a:lnTo>
                    <a:pt x="10620" y="256078"/>
                  </a:lnTo>
                  <a:lnTo>
                    <a:pt x="10687" y="254968"/>
                  </a:lnTo>
                  <a:lnTo>
                    <a:pt x="10731" y="253824"/>
                  </a:lnTo>
                  <a:lnTo>
                    <a:pt x="10768" y="252647"/>
                  </a:lnTo>
                  <a:lnTo>
                    <a:pt x="10790" y="251469"/>
                  </a:lnTo>
                  <a:lnTo>
                    <a:pt x="10790" y="250258"/>
                  </a:lnTo>
                  <a:lnTo>
                    <a:pt x="10790" y="249081"/>
                  </a:lnTo>
                  <a:lnTo>
                    <a:pt x="10768" y="247903"/>
                  </a:lnTo>
                  <a:lnTo>
                    <a:pt x="10731" y="246726"/>
                  </a:lnTo>
                  <a:lnTo>
                    <a:pt x="10687" y="245582"/>
                  </a:lnTo>
                  <a:lnTo>
                    <a:pt x="10620" y="244438"/>
                  </a:lnTo>
                  <a:lnTo>
                    <a:pt x="10546" y="243328"/>
                  </a:lnTo>
                  <a:lnTo>
                    <a:pt x="10465" y="242252"/>
                  </a:lnTo>
                  <a:lnTo>
                    <a:pt x="10369" y="241209"/>
                  </a:lnTo>
                  <a:lnTo>
                    <a:pt x="10258" y="240166"/>
                  </a:lnTo>
                  <a:lnTo>
                    <a:pt x="10140" y="239157"/>
                  </a:lnTo>
                  <a:lnTo>
                    <a:pt x="10007" y="238181"/>
                  </a:lnTo>
                  <a:lnTo>
                    <a:pt x="9867" y="237239"/>
                  </a:lnTo>
                  <a:lnTo>
                    <a:pt x="9719" y="236331"/>
                  </a:lnTo>
                  <a:lnTo>
                    <a:pt x="9556" y="235422"/>
                  </a:lnTo>
                  <a:lnTo>
                    <a:pt x="9386" y="234581"/>
                  </a:lnTo>
                  <a:lnTo>
                    <a:pt x="9209" y="233774"/>
                  </a:lnTo>
                  <a:lnTo>
                    <a:pt x="9017" y="233000"/>
                  </a:lnTo>
                  <a:lnTo>
                    <a:pt x="8824" y="232260"/>
                  </a:lnTo>
                  <a:lnTo>
                    <a:pt x="8618" y="231587"/>
                  </a:lnTo>
                  <a:lnTo>
                    <a:pt x="8411" y="230915"/>
                  </a:lnTo>
                  <a:lnTo>
                    <a:pt x="8189" y="230309"/>
                  </a:lnTo>
                  <a:lnTo>
                    <a:pt x="7960"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14" y="340384"/>
                  </a:moveTo>
                  <a:lnTo>
                    <a:pt x="4841" y="340485"/>
                  </a:lnTo>
                  <a:lnTo>
                    <a:pt x="4568" y="340653"/>
                  </a:lnTo>
                  <a:lnTo>
                    <a:pt x="4294" y="340855"/>
                  </a:lnTo>
                  <a:lnTo>
                    <a:pt x="4035" y="341124"/>
                  </a:lnTo>
                  <a:lnTo>
                    <a:pt x="3777" y="341426"/>
                  </a:lnTo>
                  <a:lnTo>
                    <a:pt x="3526" y="341797"/>
                  </a:lnTo>
                  <a:lnTo>
                    <a:pt x="3274" y="342200"/>
                  </a:lnTo>
                  <a:lnTo>
                    <a:pt x="3038" y="342671"/>
                  </a:lnTo>
                  <a:lnTo>
                    <a:pt x="2801" y="343209"/>
                  </a:lnTo>
                  <a:lnTo>
                    <a:pt x="2580" y="343748"/>
                  </a:lnTo>
                  <a:lnTo>
                    <a:pt x="2358" y="344387"/>
                  </a:lnTo>
                  <a:lnTo>
                    <a:pt x="2151" y="345026"/>
                  </a:lnTo>
                  <a:lnTo>
                    <a:pt x="1944" y="345733"/>
                  </a:lnTo>
                  <a:lnTo>
                    <a:pt x="1752" y="346439"/>
                  </a:lnTo>
                  <a:lnTo>
                    <a:pt x="1560" y="347213"/>
                  </a:lnTo>
                  <a:lnTo>
                    <a:pt x="1382" y="348054"/>
                  </a:lnTo>
                  <a:lnTo>
                    <a:pt x="1220" y="348895"/>
                  </a:lnTo>
                  <a:lnTo>
                    <a:pt x="1057" y="349770"/>
                  </a:lnTo>
                  <a:lnTo>
                    <a:pt x="909" y="350678"/>
                  </a:lnTo>
                  <a:lnTo>
                    <a:pt x="769" y="351620"/>
                  </a:lnTo>
                  <a:lnTo>
                    <a:pt x="643" y="352595"/>
                  </a:lnTo>
                  <a:lnTo>
                    <a:pt x="525" y="353605"/>
                  </a:lnTo>
                  <a:lnTo>
                    <a:pt x="414" y="354648"/>
                  </a:lnTo>
                  <a:lnTo>
                    <a:pt x="318" y="355724"/>
                  </a:lnTo>
                  <a:lnTo>
                    <a:pt x="237" y="356801"/>
                  </a:lnTo>
                  <a:lnTo>
                    <a:pt x="163" y="357911"/>
                  </a:lnTo>
                  <a:lnTo>
                    <a:pt x="104" y="359021"/>
                  </a:lnTo>
                  <a:lnTo>
                    <a:pt x="59" y="360165"/>
                  </a:lnTo>
                  <a:lnTo>
                    <a:pt x="30" y="361342"/>
                  </a:lnTo>
                  <a:lnTo>
                    <a:pt x="8" y="362520"/>
                  </a:lnTo>
                  <a:lnTo>
                    <a:pt x="0" y="363697"/>
                  </a:lnTo>
                  <a:lnTo>
                    <a:pt x="8" y="364908"/>
                  </a:lnTo>
                  <a:lnTo>
                    <a:pt x="30" y="366086"/>
                  </a:lnTo>
                  <a:lnTo>
                    <a:pt x="59" y="367263"/>
                  </a:lnTo>
                  <a:lnTo>
                    <a:pt x="104" y="368407"/>
                  </a:lnTo>
                  <a:lnTo>
                    <a:pt x="163" y="369517"/>
                  </a:lnTo>
                  <a:lnTo>
                    <a:pt x="237" y="370627"/>
                  </a:lnTo>
                  <a:lnTo>
                    <a:pt x="318" y="371704"/>
                  </a:lnTo>
                  <a:lnTo>
                    <a:pt x="414" y="372780"/>
                  </a:lnTo>
                  <a:lnTo>
                    <a:pt x="525" y="373823"/>
                  </a:lnTo>
                  <a:lnTo>
                    <a:pt x="643" y="374799"/>
                  </a:lnTo>
                  <a:lnTo>
                    <a:pt x="769" y="375808"/>
                  </a:lnTo>
                  <a:lnTo>
                    <a:pt x="909" y="376750"/>
                  </a:lnTo>
                  <a:lnTo>
                    <a:pt x="1057" y="377658"/>
                  </a:lnTo>
                  <a:lnTo>
                    <a:pt x="1220" y="378533"/>
                  </a:lnTo>
                  <a:lnTo>
                    <a:pt x="1382" y="379374"/>
                  </a:lnTo>
                  <a:lnTo>
                    <a:pt x="1560" y="380215"/>
                  </a:lnTo>
                  <a:lnTo>
                    <a:pt x="1752" y="380989"/>
                  </a:lnTo>
                  <a:lnTo>
                    <a:pt x="1944" y="381695"/>
                  </a:lnTo>
                  <a:lnTo>
                    <a:pt x="2151" y="382402"/>
                  </a:lnTo>
                  <a:lnTo>
                    <a:pt x="2358" y="383041"/>
                  </a:lnTo>
                  <a:lnTo>
                    <a:pt x="2580" y="383680"/>
                  </a:lnTo>
                  <a:lnTo>
                    <a:pt x="2801" y="384218"/>
                  </a:lnTo>
                  <a:lnTo>
                    <a:pt x="3038" y="384757"/>
                  </a:lnTo>
                  <a:lnTo>
                    <a:pt x="3274" y="385228"/>
                  </a:lnTo>
                  <a:lnTo>
                    <a:pt x="3526" y="385631"/>
                  </a:lnTo>
                  <a:lnTo>
                    <a:pt x="3777" y="386001"/>
                  </a:lnTo>
                  <a:lnTo>
                    <a:pt x="4035" y="386304"/>
                  </a:lnTo>
                  <a:lnTo>
                    <a:pt x="4294" y="386573"/>
                  </a:lnTo>
                  <a:lnTo>
                    <a:pt x="4568" y="386775"/>
                  </a:lnTo>
                  <a:lnTo>
                    <a:pt x="4841" y="386943"/>
                  </a:lnTo>
                  <a:lnTo>
                    <a:pt x="5114"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0" y="384218"/>
                  </a:lnTo>
                  <a:lnTo>
                    <a:pt x="8189" y="383680"/>
                  </a:lnTo>
                  <a:lnTo>
                    <a:pt x="8411" y="383041"/>
                  </a:lnTo>
                  <a:lnTo>
                    <a:pt x="8618" y="382402"/>
                  </a:lnTo>
                  <a:lnTo>
                    <a:pt x="8824" y="381695"/>
                  </a:lnTo>
                  <a:lnTo>
                    <a:pt x="9017" y="380989"/>
                  </a:lnTo>
                  <a:lnTo>
                    <a:pt x="9209" y="380215"/>
                  </a:lnTo>
                  <a:lnTo>
                    <a:pt x="9386" y="379374"/>
                  </a:lnTo>
                  <a:lnTo>
                    <a:pt x="9556" y="378533"/>
                  </a:lnTo>
                  <a:lnTo>
                    <a:pt x="9719" y="377658"/>
                  </a:lnTo>
                  <a:lnTo>
                    <a:pt x="9867" y="376750"/>
                  </a:lnTo>
                  <a:lnTo>
                    <a:pt x="10007" y="375808"/>
                  </a:lnTo>
                  <a:lnTo>
                    <a:pt x="10140" y="374799"/>
                  </a:lnTo>
                  <a:lnTo>
                    <a:pt x="10258" y="373823"/>
                  </a:lnTo>
                  <a:lnTo>
                    <a:pt x="10369" y="372780"/>
                  </a:lnTo>
                  <a:lnTo>
                    <a:pt x="10465" y="371704"/>
                  </a:lnTo>
                  <a:lnTo>
                    <a:pt x="10546" y="370627"/>
                  </a:lnTo>
                  <a:lnTo>
                    <a:pt x="10620" y="369517"/>
                  </a:lnTo>
                  <a:lnTo>
                    <a:pt x="10687" y="368407"/>
                  </a:lnTo>
                  <a:lnTo>
                    <a:pt x="10731" y="367263"/>
                  </a:lnTo>
                  <a:lnTo>
                    <a:pt x="10768" y="366086"/>
                  </a:lnTo>
                  <a:lnTo>
                    <a:pt x="10790" y="364908"/>
                  </a:lnTo>
                  <a:lnTo>
                    <a:pt x="10790" y="363697"/>
                  </a:lnTo>
                  <a:lnTo>
                    <a:pt x="10790" y="362520"/>
                  </a:lnTo>
                  <a:lnTo>
                    <a:pt x="10768" y="361342"/>
                  </a:lnTo>
                  <a:lnTo>
                    <a:pt x="10731" y="360165"/>
                  </a:lnTo>
                  <a:lnTo>
                    <a:pt x="10687" y="359021"/>
                  </a:lnTo>
                  <a:lnTo>
                    <a:pt x="10620" y="357911"/>
                  </a:lnTo>
                  <a:lnTo>
                    <a:pt x="10546" y="356801"/>
                  </a:lnTo>
                  <a:lnTo>
                    <a:pt x="10465" y="355724"/>
                  </a:lnTo>
                  <a:lnTo>
                    <a:pt x="10369" y="354648"/>
                  </a:lnTo>
                  <a:lnTo>
                    <a:pt x="10258" y="353605"/>
                  </a:lnTo>
                  <a:lnTo>
                    <a:pt x="10140" y="352595"/>
                  </a:lnTo>
                  <a:lnTo>
                    <a:pt x="10007" y="351620"/>
                  </a:lnTo>
                  <a:lnTo>
                    <a:pt x="9867" y="350678"/>
                  </a:lnTo>
                  <a:lnTo>
                    <a:pt x="9719" y="349770"/>
                  </a:lnTo>
                  <a:lnTo>
                    <a:pt x="9556" y="348895"/>
                  </a:lnTo>
                  <a:lnTo>
                    <a:pt x="9386" y="348054"/>
                  </a:lnTo>
                  <a:lnTo>
                    <a:pt x="9209" y="347213"/>
                  </a:lnTo>
                  <a:lnTo>
                    <a:pt x="9017" y="346439"/>
                  </a:lnTo>
                  <a:lnTo>
                    <a:pt x="8824" y="345733"/>
                  </a:lnTo>
                  <a:lnTo>
                    <a:pt x="8618" y="345026"/>
                  </a:lnTo>
                  <a:lnTo>
                    <a:pt x="8411" y="344387"/>
                  </a:lnTo>
                  <a:lnTo>
                    <a:pt x="8189" y="343748"/>
                  </a:lnTo>
                  <a:lnTo>
                    <a:pt x="7960"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395" y="453822"/>
                  </a:moveTo>
                  <a:lnTo>
                    <a:pt x="5114" y="453856"/>
                  </a:lnTo>
                  <a:lnTo>
                    <a:pt x="4841" y="453957"/>
                  </a:lnTo>
                  <a:lnTo>
                    <a:pt x="4568" y="454092"/>
                  </a:lnTo>
                  <a:lnTo>
                    <a:pt x="4294" y="454293"/>
                  </a:lnTo>
                  <a:lnTo>
                    <a:pt x="4035" y="454562"/>
                  </a:lnTo>
                  <a:lnTo>
                    <a:pt x="3777" y="454865"/>
                  </a:lnTo>
                  <a:lnTo>
                    <a:pt x="3526" y="455235"/>
                  </a:lnTo>
                  <a:lnTo>
                    <a:pt x="3274" y="455639"/>
                  </a:lnTo>
                  <a:lnTo>
                    <a:pt x="3038" y="456110"/>
                  </a:lnTo>
                  <a:lnTo>
                    <a:pt x="2801" y="456615"/>
                  </a:lnTo>
                  <a:lnTo>
                    <a:pt x="2580" y="457153"/>
                  </a:lnTo>
                  <a:lnTo>
                    <a:pt x="2358" y="457758"/>
                  </a:lnTo>
                  <a:lnTo>
                    <a:pt x="2151" y="458398"/>
                  </a:lnTo>
                  <a:lnTo>
                    <a:pt x="1944" y="459070"/>
                  </a:lnTo>
                  <a:lnTo>
                    <a:pt x="1752" y="459811"/>
                  </a:lnTo>
                  <a:lnTo>
                    <a:pt x="1560" y="460551"/>
                  </a:lnTo>
                  <a:lnTo>
                    <a:pt x="1382" y="461358"/>
                  </a:lnTo>
                  <a:lnTo>
                    <a:pt x="1220" y="462199"/>
                  </a:lnTo>
                  <a:lnTo>
                    <a:pt x="1057" y="463074"/>
                  </a:lnTo>
                  <a:lnTo>
                    <a:pt x="909" y="463982"/>
                  </a:lnTo>
                  <a:lnTo>
                    <a:pt x="769" y="464924"/>
                  </a:lnTo>
                  <a:lnTo>
                    <a:pt x="643" y="465900"/>
                  </a:lnTo>
                  <a:lnTo>
                    <a:pt x="525" y="466875"/>
                  </a:lnTo>
                  <a:lnTo>
                    <a:pt x="414" y="467918"/>
                  </a:lnTo>
                  <a:lnTo>
                    <a:pt x="318" y="468961"/>
                  </a:lnTo>
                  <a:lnTo>
                    <a:pt x="237" y="470038"/>
                  </a:lnTo>
                  <a:lnTo>
                    <a:pt x="163" y="471148"/>
                  </a:lnTo>
                  <a:lnTo>
                    <a:pt x="104" y="472258"/>
                  </a:lnTo>
                  <a:lnTo>
                    <a:pt x="59" y="473402"/>
                  </a:lnTo>
                  <a:lnTo>
                    <a:pt x="30" y="474579"/>
                  </a:lnTo>
                  <a:lnTo>
                    <a:pt x="8" y="475757"/>
                  </a:lnTo>
                  <a:lnTo>
                    <a:pt x="0" y="476934"/>
                  </a:lnTo>
                  <a:lnTo>
                    <a:pt x="8" y="478179"/>
                  </a:lnTo>
                  <a:lnTo>
                    <a:pt x="30" y="479356"/>
                  </a:lnTo>
                  <a:lnTo>
                    <a:pt x="59" y="480534"/>
                  </a:lnTo>
                  <a:lnTo>
                    <a:pt x="104" y="481711"/>
                  </a:lnTo>
                  <a:lnTo>
                    <a:pt x="163" y="482855"/>
                  </a:lnTo>
                  <a:lnTo>
                    <a:pt x="237" y="483965"/>
                  </a:lnTo>
                  <a:lnTo>
                    <a:pt x="318" y="485075"/>
                  </a:lnTo>
                  <a:lnTo>
                    <a:pt x="414" y="486152"/>
                  </a:lnTo>
                  <a:lnTo>
                    <a:pt x="525" y="487195"/>
                  </a:lnTo>
                  <a:lnTo>
                    <a:pt x="643" y="488204"/>
                  </a:lnTo>
                  <a:lnTo>
                    <a:pt x="769" y="489179"/>
                  </a:lnTo>
                  <a:lnTo>
                    <a:pt x="909" y="490155"/>
                  </a:lnTo>
                  <a:lnTo>
                    <a:pt x="1057" y="491063"/>
                  </a:lnTo>
                  <a:lnTo>
                    <a:pt x="1220" y="491972"/>
                  </a:lnTo>
                  <a:lnTo>
                    <a:pt x="1382" y="492813"/>
                  </a:lnTo>
                  <a:lnTo>
                    <a:pt x="1560" y="493620"/>
                  </a:lnTo>
                  <a:lnTo>
                    <a:pt x="1752" y="494394"/>
                  </a:lnTo>
                  <a:lnTo>
                    <a:pt x="1944" y="495134"/>
                  </a:lnTo>
                  <a:lnTo>
                    <a:pt x="2151" y="495840"/>
                  </a:lnTo>
                  <a:lnTo>
                    <a:pt x="2358" y="496513"/>
                  </a:lnTo>
                  <a:lnTo>
                    <a:pt x="2580" y="497119"/>
                  </a:lnTo>
                  <a:lnTo>
                    <a:pt x="2801" y="497691"/>
                  </a:lnTo>
                  <a:lnTo>
                    <a:pt x="3038" y="498195"/>
                  </a:lnTo>
                  <a:lnTo>
                    <a:pt x="3274" y="498666"/>
                  </a:lnTo>
                  <a:lnTo>
                    <a:pt x="3526" y="499104"/>
                  </a:lnTo>
                  <a:lnTo>
                    <a:pt x="3777" y="499474"/>
                  </a:lnTo>
                  <a:lnTo>
                    <a:pt x="4035" y="499777"/>
                  </a:lnTo>
                  <a:lnTo>
                    <a:pt x="4294" y="500046"/>
                  </a:lnTo>
                  <a:lnTo>
                    <a:pt x="4568" y="500248"/>
                  </a:lnTo>
                  <a:lnTo>
                    <a:pt x="4841" y="500382"/>
                  </a:lnTo>
                  <a:lnTo>
                    <a:pt x="5114" y="500483"/>
                  </a:lnTo>
                  <a:lnTo>
                    <a:pt x="5395"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0" y="497691"/>
                  </a:lnTo>
                  <a:lnTo>
                    <a:pt x="8189" y="497119"/>
                  </a:lnTo>
                  <a:lnTo>
                    <a:pt x="8411" y="496513"/>
                  </a:lnTo>
                  <a:lnTo>
                    <a:pt x="8618" y="495840"/>
                  </a:lnTo>
                  <a:lnTo>
                    <a:pt x="8824" y="495134"/>
                  </a:lnTo>
                  <a:lnTo>
                    <a:pt x="9017" y="494394"/>
                  </a:lnTo>
                  <a:lnTo>
                    <a:pt x="9209" y="493620"/>
                  </a:lnTo>
                  <a:lnTo>
                    <a:pt x="9386" y="492813"/>
                  </a:lnTo>
                  <a:lnTo>
                    <a:pt x="9556" y="491972"/>
                  </a:lnTo>
                  <a:lnTo>
                    <a:pt x="9719" y="491063"/>
                  </a:lnTo>
                  <a:lnTo>
                    <a:pt x="9867" y="490155"/>
                  </a:lnTo>
                  <a:lnTo>
                    <a:pt x="10007" y="489179"/>
                  </a:lnTo>
                  <a:lnTo>
                    <a:pt x="10140" y="488204"/>
                  </a:lnTo>
                  <a:lnTo>
                    <a:pt x="10258" y="487195"/>
                  </a:lnTo>
                  <a:lnTo>
                    <a:pt x="10369" y="486152"/>
                  </a:lnTo>
                  <a:lnTo>
                    <a:pt x="10465" y="485075"/>
                  </a:lnTo>
                  <a:lnTo>
                    <a:pt x="10546" y="483965"/>
                  </a:lnTo>
                  <a:lnTo>
                    <a:pt x="10620" y="482855"/>
                  </a:lnTo>
                  <a:lnTo>
                    <a:pt x="10687" y="481711"/>
                  </a:lnTo>
                  <a:lnTo>
                    <a:pt x="10731" y="480534"/>
                  </a:lnTo>
                  <a:lnTo>
                    <a:pt x="10768" y="479356"/>
                  </a:lnTo>
                  <a:lnTo>
                    <a:pt x="10790" y="478179"/>
                  </a:lnTo>
                  <a:lnTo>
                    <a:pt x="10790" y="476934"/>
                  </a:lnTo>
                  <a:lnTo>
                    <a:pt x="10790" y="475757"/>
                  </a:lnTo>
                  <a:lnTo>
                    <a:pt x="10768" y="474579"/>
                  </a:lnTo>
                  <a:lnTo>
                    <a:pt x="10731" y="473402"/>
                  </a:lnTo>
                  <a:lnTo>
                    <a:pt x="10687" y="472258"/>
                  </a:lnTo>
                  <a:lnTo>
                    <a:pt x="10620" y="471148"/>
                  </a:lnTo>
                  <a:lnTo>
                    <a:pt x="10546" y="470038"/>
                  </a:lnTo>
                  <a:lnTo>
                    <a:pt x="10465" y="468961"/>
                  </a:lnTo>
                  <a:lnTo>
                    <a:pt x="10369" y="467918"/>
                  </a:lnTo>
                  <a:lnTo>
                    <a:pt x="10258" y="466875"/>
                  </a:lnTo>
                  <a:lnTo>
                    <a:pt x="10140" y="465900"/>
                  </a:lnTo>
                  <a:lnTo>
                    <a:pt x="10007" y="464924"/>
                  </a:lnTo>
                  <a:lnTo>
                    <a:pt x="9867" y="463982"/>
                  </a:lnTo>
                  <a:lnTo>
                    <a:pt x="9719" y="463074"/>
                  </a:lnTo>
                  <a:lnTo>
                    <a:pt x="9556" y="462199"/>
                  </a:lnTo>
                  <a:lnTo>
                    <a:pt x="9386" y="461358"/>
                  </a:lnTo>
                  <a:lnTo>
                    <a:pt x="9209" y="460551"/>
                  </a:lnTo>
                  <a:lnTo>
                    <a:pt x="9017" y="459811"/>
                  </a:lnTo>
                  <a:lnTo>
                    <a:pt x="8824" y="459070"/>
                  </a:lnTo>
                  <a:lnTo>
                    <a:pt x="8618" y="458398"/>
                  </a:lnTo>
                  <a:lnTo>
                    <a:pt x="8411" y="457758"/>
                  </a:lnTo>
                  <a:lnTo>
                    <a:pt x="8189" y="457153"/>
                  </a:lnTo>
                  <a:lnTo>
                    <a:pt x="7960"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395" y="453822"/>
                  </a:lnTo>
                  <a:close/>
                  <a:moveTo>
                    <a:pt x="5114" y="567059"/>
                  </a:moveTo>
                  <a:lnTo>
                    <a:pt x="4841" y="567160"/>
                  </a:lnTo>
                  <a:lnTo>
                    <a:pt x="4568" y="567328"/>
                  </a:lnTo>
                  <a:lnTo>
                    <a:pt x="4294" y="567530"/>
                  </a:lnTo>
                  <a:lnTo>
                    <a:pt x="4035" y="567766"/>
                  </a:lnTo>
                  <a:lnTo>
                    <a:pt x="3777" y="568102"/>
                  </a:lnTo>
                  <a:lnTo>
                    <a:pt x="3526" y="568472"/>
                  </a:lnTo>
                  <a:lnTo>
                    <a:pt x="3274" y="568876"/>
                  </a:lnTo>
                  <a:lnTo>
                    <a:pt x="3038" y="569347"/>
                  </a:lnTo>
                  <a:lnTo>
                    <a:pt x="2801" y="569885"/>
                  </a:lnTo>
                  <a:lnTo>
                    <a:pt x="2580" y="570423"/>
                  </a:lnTo>
                  <a:lnTo>
                    <a:pt x="2358" y="571029"/>
                  </a:lnTo>
                  <a:lnTo>
                    <a:pt x="2151" y="571702"/>
                  </a:lnTo>
                  <a:lnTo>
                    <a:pt x="1944" y="572408"/>
                  </a:lnTo>
                  <a:lnTo>
                    <a:pt x="1752" y="573115"/>
                  </a:lnTo>
                  <a:lnTo>
                    <a:pt x="1560" y="573889"/>
                  </a:lnTo>
                  <a:lnTo>
                    <a:pt x="1382" y="574730"/>
                  </a:lnTo>
                  <a:lnTo>
                    <a:pt x="1220" y="575571"/>
                  </a:lnTo>
                  <a:lnTo>
                    <a:pt x="1057" y="576445"/>
                  </a:lnTo>
                  <a:lnTo>
                    <a:pt x="909" y="577354"/>
                  </a:lnTo>
                  <a:lnTo>
                    <a:pt x="769" y="578296"/>
                  </a:lnTo>
                  <a:lnTo>
                    <a:pt x="643" y="579271"/>
                  </a:lnTo>
                  <a:lnTo>
                    <a:pt x="525" y="580280"/>
                  </a:lnTo>
                  <a:lnTo>
                    <a:pt x="414" y="581323"/>
                  </a:lnTo>
                  <a:lnTo>
                    <a:pt x="318" y="582400"/>
                  </a:lnTo>
                  <a:lnTo>
                    <a:pt x="237" y="583476"/>
                  </a:lnTo>
                  <a:lnTo>
                    <a:pt x="163" y="584586"/>
                  </a:lnTo>
                  <a:lnTo>
                    <a:pt x="104" y="585697"/>
                  </a:lnTo>
                  <a:lnTo>
                    <a:pt x="59" y="586840"/>
                  </a:lnTo>
                  <a:lnTo>
                    <a:pt x="30" y="588018"/>
                  </a:lnTo>
                  <a:lnTo>
                    <a:pt x="8" y="589195"/>
                  </a:lnTo>
                  <a:lnTo>
                    <a:pt x="0" y="590373"/>
                  </a:lnTo>
                  <a:lnTo>
                    <a:pt x="8" y="591618"/>
                  </a:lnTo>
                  <a:lnTo>
                    <a:pt x="30" y="592795"/>
                  </a:lnTo>
                  <a:lnTo>
                    <a:pt x="59" y="593972"/>
                  </a:lnTo>
                  <a:lnTo>
                    <a:pt x="104" y="595150"/>
                  </a:lnTo>
                  <a:lnTo>
                    <a:pt x="163" y="596294"/>
                  </a:lnTo>
                  <a:lnTo>
                    <a:pt x="237" y="597404"/>
                  </a:lnTo>
                  <a:lnTo>
                    <a:pt x="318" y="598480"/>
                  </a:lnTo>
                  <a:lnTo>
                    <a:pt x="414" y="599557"/>
                  </a:lnTo>
                  <a:lnTo>
                    <a:pt x="525" y="600600"/>
                  </a:lnTo>
                  <a:lnTo>
                    <a:pt x="643" y="601609"/>
                  </a:lnTo>
                  <a:lnTo>
                    <a:pt x="769" y="602585"/>
                  </a:lnTo>
                  <a:lnTo>
                    <a:pt x="909" y="603527"/>
                  </a:lnTo>
                  <a:lnTo>
                    <a:pt x="1057" y="604435"/>
                  </a:lnTo>
                  <a:lnTo>
                    <a:pt x="1220" y="605310"/>
                  </a:lnTo>
                  <a:lnTo>
                    <a:pt x="1382" y="606151"/>
                  </a:lnTo>
                  <a:lnTo>
                    <a:pt x="1560" y="606958"/>
                  </a:lnTo>
                  <a:lnTo>
                    <a:pt x="1752" y="607732"/>
                  </a:lnTo>
                  <a:lnTo>
                    <a:pt x="1944" y="608472"/>
                  </a:lnTo>
                  <a:lnTo>
                    <a:pt x="2151" y="609145"/>
                  </a:lnTo>
                  <a:lnTo>
                    <a:pt x="2358" y="609784"/>
                  </a:lnTo>
                  <a:lnTo>
                    <a:pt x="2580" y="610389"/>
                  </a:lnTo>
                  <a:lnTo>
                    <a:pt x="2801" y="610961"/>
                  </a:lnTo>
                  <a:lnTo>
                    <a:pt x="3038" y="611466"/>
                  </a:lnTo>
                  <a:lnTo>
                    <a:pt x="3274" y="611937"/>
                  </a:lnTo>
                  <a:lnTo>
                    <a:pt x="3526" y="612341"/>
                  </a:lnTo>
                  <a:lnTo>
                    <a:pt x="3777" y="612711"/>
                  </a:lnTo>
                  <a:lnTo>
                    <a:pt x="4035" y="613013"/>
                  </a:lnTo>
                  <a:lnTo>
                    <a:pt x="4294" y="613249"/>
                  </a:lnTo>
                  <a:lnTo>
                    <a:pt x="4568" y="613451"/>
                  </a:lnTo>
                  <a:lnTo>
                    <a:pt x="4841" y="613619"/>
                  </a:lnTo>
                  <a:lnTo>
                    <a:pt x="5114" y="613686"/>
                  </a:lnTo>
                  <a:lnTo>
                    <a:pt x="5395"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0" y="610961"/>
                  </a:lnTo>
                  <a:lnTo>
                    <a:pt x="8189" y="610389"/>
                  </a:lnTo>
                  <a:lnTo>
                    <a:pt x="8411" y="609784"/>
                  </a:lnTo>
                  <a:lnTo>
                    <a:pt x="8618" y="609145"/>
                  </a:lnTo>
                  <a:lnTo>
                    <a:pt x="8824" y="608472"/>
                  </a:lnTo>
                  <a:lnTo>
                    <a:pt x="9017" y="607732"/>
                  </a:lnTo>
                  <a:lnTo>
                    <a:pt x="9209" y="606958"/>
                  </a:lnTo>
                  <a:lnTo>
                    <a:pt x="9386" y="606151"/>
                  </a:lnTo>
                  <a:lnTo>
                    <a:pt x="9556" y="605310"/>
                  </a:lnTo>
                  <a:lnTo>
                    <a:pt x="9719" y="604435"/>
                  </a:lnTo>
                  <a:lnTo>
                    <a:pt x="9867" y="603527"/>
                  </a:lnTo>
                  <a:lnTo>
                    <a:pt x="10007" y="602585"/>
                  </a:lnTo>
                  <a:lnTo>
                    <a:pt x="10140" y="601609"/>
                  </a:lnTo>
                  <a:lnTo>
                    <a:pt x="10258" y="600600"/>
                  </a:lnTo>
                  <a:lnTo>
                    <a:pt x="10369" y="599557"/>
                  </a:lnTo>
                  <a:lnTo>
                    <a:pt x="10465" y="598480"/>
                  </a:lnTo>
                  <a:lnTo>
                    <a:pt x="10546" y="597404"/>
                  </a:lnTo>
                  <a:lnTo>
                    <a:pt x="10620" y="596294"/>
                  </a:lnTo>
                  <a:lnTo>
                    <a:pt x="10687" y="595150"/>
                  </a:lnTo>
                  <a:lnTo>
                    <a:pt x="10731" y="593972"/>
                  </a:lnTo>
                  <a:lnTo>
                    <a:pt x="10768" y="592795"/>
                  </a:lnTo>
                  <a:lnTo>
                    <a:pt x="10790" y="591618"/>
                  </a:lnTo>
                  <a:lnTo>
                    <a:pt x="10790" y="590373"/>
                  </a:lnTo>
                  <a:lnTo>
                    <a:pt x="10790" y="589195"/>
                  </a:lnTo>
                  <a:lnTo>
                    <a:pt x="10768" y="588018"/>
                  </a:lnTo>
                  <a:lnTo>
                    <a:pt x="10731" y="586840"/>
                  </a:lnTo>
                  <a:lnTo>
                    <a:pt x="10687" y="585697"/>
                  </a:lnTo>
                  <a:lnTo>
                    <a:pt x="10620" y="584586"/>
                  </a:lnTo>
                  <a:lnTo>
                    <a:pt x="10546" y="583476"/>
                  </a:lnTo>
                  <a:lnTo>
                    <a:pt x="10465" y="582400"/>
                  </a:lnTo>
                  <a:lnTo>
                    <a:pt x="10369" y="581323"/>
                  </a:lnTo>
                  <a:lnTo>
                    <a:pt x="10258" y="580280"/>
                  </a:lnTo>
                  <a:lnTo>
                    <a:pt x="10140" y="579271"/>
                  </a:lnTo>
                  <a:lnTo>
                    <a:pt x="10007" y="578296"/>
                  </a:lnTo>
                  <a:lnTo>
                    <a:pt x="9867" y="577354"/>
                  </a:lnTo>
                  <a:lnTo>
                    <a:pt x="9719" y="576445"/>
                  </a:lnTo>
                  <a:lnTo>
                    <a:pt x="9556" y="575571"/>
                  </a:lnTo>
                  <a:lnTo>
                    <a:pt x="9386" y="574730"/>
                  </a:lnTo>
                  <a:lnTo>
                    <a:pt x="9209" y="573889"/>
                  </a:lnTo>
                  <a:lnTo>
                    <a:pt x="9017" y="573115"/>
                  </a:lnTo>
                  <a:lnTo>
                    <a:pt x="8824" y="572408"/>
                  </a:lnTo>
                  <a:lnTo>
                    <a:pt x="8618" y="571702"/>
                  </a:lnTo>
                  <a:lnTo>
                    <a:pt x="8411" y="571029"/>
                  </a:lnTo>
                  <a:lnTo>
                    <a:pt x="8189" y="570423"/>
                  </a:lnTo>
                  <a:lnTo>
                    <a:pt x="7960"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6" name="Google Shape;496;p33"/>
          <p:cNvSpPr/>
          <p:nvPr/>
        </p:nvSpPr>
        <p:spPr>
          <a:xfrm>
            <a:off x="8423900" y="4457700"/>
            <a:ext cx="728100" cy="685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7" name="Google Shape;497;p33"/>
          <p:cNvGrpSpPr/>
          <p:nvPr/>
        </p:nvGrpSpPr>
        <p:grpSpPr>
          <a:xfrm>
            <a:off x="8334780" y="4178786"/>
            <a:ext cx="178442" cy="405535"/>
            <a:chOff x="10402525" y="1504158"/>
            <a:chExt cx="326757" cy="742601"/>
          </a:xfrm>
        </p:grpSpPr>
        <p:sp>
          <p:nvSpPr>
            <p:cNvPr id="498" name="Google Shape;498;p33"/>
            <p:cNvSpPr/>
            <p:nvPr/>
          </p:nvSpPr>
          <p:spPr>
            <a:xfrm>
              <a:off x="10402525" y="1504158"/>
              <a:ext cx="55595" cy="742601"/>
            </a:xfrm>
            <a:custGeom>
              <a:avLst/>
              <a:gdLst/>
              <a:ahLst/>
              <a:cxnLst/>
              <a:rect l="l" t="t" r="r" b="b"/>
              <a:pathLst>
                <a:path w="10790" h="613720" extrusionOk="0">
                  <a:moveTo>
                    <a:pt x="5395" y="0"/>
                  </a:moveTo>
                  <a:lnTo>
                    <a:pt x="5114" y="34"/>
                  </a:lnTo>
                  <a:lnTo>
                    <a:pt x="4833" y="135"/>
                  </a:lnTo>
                  <a:lnTo>
                    <a:pt x="4560" y="269"/>
                  </a:lnTo>
                  <a:lnTo>
                    <a:pt x="4294" y="471"/>
                  </a:lnTo>
                  <a:lnTo>
                    <a:pt x="4028" y="740"/>
                  </a:lnTo>
                  <a:lnTo>
                    <a:pt x="3769" y="1043"/>
                  </a:lnTo>
                  <a:lnTo>
                    <a:pt x="3518" y="1413"/>
                  </a:lnTo>
                  <a:lnTo>
                    <a:pt x="3274" y="1850"/>
                  </a:lnTo>
                  <a:lnTo>
                    <a:pt x="3037" y="2321"/>
                  </a:lnTo>
                  <a:lnTo>
                    <a:pt x="2801" y="2826"/>
                  </a:lnTo>
                  <a:lnTo>
                    <a:pt x="2572" y="3398"/>
                  </a:lnTo>
                  <a:lnTo>
                    <a:pt x="2358" y="4003"/>
                  </a:lnTo>
                  <a:lnTo>
                    <a:pt x="2143" y="4643"/>
                  </a:lnTo>
                  <a:lnTo>
                    <a:pt x="1944" y="5349"/>
                  </a:lnTo>
                  <a:lnTo>
                    <a:pt x="1744" y="6089"/>
                  </a:lnTo>
                  <a:lnTo>
                    <a:pt x="1559" y="6863"/>
                  </a:lnTo>
                  <a:lnTo>
                    <a:pt x="1382" y="7670"/>
                  </a:lnTo>
                  <a:lnTo>
                    <a:pt x="1212" y="8511"/>
                  </a:lnTo>
                  <a:lnTo>
                    <a:pt x="1057" y="9420"/>
                  </a:lnTo>
                  <a:lnTo>
                    <a:pt x="909" y="10328"/>
                  </a:lnTo>
                  <a:lnTo>
                    <a:pt x="769" y="11270"/>
                  </a:lnTo>
                  <a:lnTo>
                    <a:pt x="636" y="12245"/>
                  </a:lnTo>
                  <a:lnTo>
                    <a:pt x="525" y="13255"/>
                  </a:lnTo>
                  <a:lnTo>
                    <a:pt x="414" y="14298"/>
                  </a:lnTo>
                  <a:lnTo>
                    <a:pt x="318" y="15340"/>
                  </a:lnTo>
                  <a:lnTo>
                    <a:pt x="237" y="16417"/>
                  </a:lnTo>
                  <a:lnTo>
                    <a:pt x="163" y="17527"/>
                  </a:lnTo>
                  <a:lnTo>
                    <a:pt x="103" y="18671"/>
                  </a:lnTo>
                  <a:lnTo>
                    <a:pt x="59" y="19815"/>
                  </a:lnTo>
                  <a:lnTo>
                    <a:pt x="22" y="20959"/>
                  </a:lnTo>
                  <a:lnTo>
                    <a:pt x="0" y="22136"/>
                  </a:lnTo>
                  <a:lnTo>
                    <a:pt x="0" y="23347"/>
                  </a:lnTo>
                  <a:lnTo>
                    <a:pt x="0" y="24558"/>
                  </a:lnTo>
                  <a:lnTo>
                    <a:pt x="22" y="25736"/>
                  </a:lnTo>
                  <a:lnTo>
                    <a:pt x="59" y="26879"/>
                  </a:lnTo>
                  <a:lnTo>
                    <a:pt x="103" y="28023"/>
                  </a:lnTo>
                  <a:lnTo>
                    <a:pt x="163" y="29167"/>
                  </a:lnTo>
                  <a:lnTo>
                    <a:pt x="237" y="30277"/>
                  </a:lnTo>
                  <a:lnTo>
                    <a:pt x="318" y="31354"/>
                  </a:lnTo>
                  <a:lnTo>
                    <a:pt x="414" y="32397"/>
                  </a:lnTo>
                  <a:lnTo>
                    <a:pt x="525" y="33440"/>
                  </a:lnTo>
                  <a:lnTo>
                    <a:pt x="636" y="34449"/>
                  </a:lnTo>
                  <a:lnTo>
                    <a:pt x="769" y="35424"/>
                  </a:lnTo>
                  <a:lnTo>
                    <a:pt x="909" y="36366"/>
                  </a:lnTo>
                  <a:lnTo>
                    <a:pt x="1057" y="37275"/>
                  </a:lnTo>
                  <a:lnTo>
                    <a:pt x="1212" y="38183"/>
                  </a:lnTo>
                  <a:lnTo>
                    <a:pt x="1382" y="39024"/>
                  </a:lnTo>
                  <a:lnTo>
                    <a:pt x="1559" y="39831"/>
                  </a:lnTo>
                  <a:lnTo>
                    <a:pt x="1744" y="40605"/>
                  </a:lnTo>
                  <a:lnTo>
                    <a:pt x="1944" y="41345"/>
                  </a:lnTo>
                  <a:lnTo>
                    <a:pt x="2143" y="42052"/>
                  </a:lnTo>
                  <a:lnTo>
                    <a:pt x="2358" y="42691"/>
                  </a:lnTo>
                  <a:lnTo>
                    <a:pt x="2572" y="43296"/>
                  </a:lnTo>
                  <a:lnTo>
                    <a:pt x="2801" y="43868"/>
                  </a:lnTo>
                  <a:lnTo>
                    <a:pt x="3037" y="44373"/>
                  </a:lnTo>
                  <a:lnTo>
                    <a:pt x="3274" y="44844"/>
                  </a:lnTo>
                  <a:lnTo>
                    <a:pt x="3518" y="45281"/>
                  </a:lnTo>
                  <a:lnTo>
                    <a:pt x="3769" y="45651"/>
                  </a:lnTo>
                  <a:lnTo>
                    <a:pt x="4028" y="45954"/>
                  </a:lnTo>
                  <a:lnTo>
                    <a:pt x="4294" y="46223"/>
                  </a:lnTo>
                  <a:lnTo>
                    <a:pt x="4560" y="46425"/>
                  </a:lnTo>
                  <a:lnTo>
                    <a:pt x="4833" y="46560"/>
                  </a:lnTo>
                  <a:lnTo>
                    <a:pt x="5114" y="46661"/>
                  </a:lnTo>
                  <a:lnTo>
                    <a:pt x="5395" y="46694"/>
                  </a:lnTo>
                  <a:lnTo>
                    <a:pt x="5668" y="46661"/>
                  </a:lnTo>
                  <a:lnTo>
                    <a:pt x="5942" y="46560"/>
                  </a:lnTo>
                  <a:lnTo>
                    <a:pt x="6215" y="46425"/>
                  </a:lnTo>
                  <a:lnTo>
                    <a:pt x="6474" y="46223"/>
                  </a:lnTo>
                  <a:lnTo>
                    <a:pt x="6740" y="45954"/>
                  </a:lnTo>
                  <a:lnTo>
                    <a:pt x="6991" y="45651"/>
                  </a:lnTo>
                  <a:lnTo>
                    <a:pt x="7243" y="45281"/>
                  </a:lnTo>
                  <a:lnTo>
                    <a:pt x="7486" y="44844"/>
                  </a:lnTo>
                  <a:lnTo>
                    <a:pt x="7730" y="44373"/>
                  </a:lnTo>
                  <a:lnTo>
                    <a:pt x="7959" y="43868"/>
                  </a:lnTo>
                  <a:lnTo>
                    <a:pt x="8189" y="43296"/>
                  </a:lnTo>
                  <a:lnTo>
                    <a:pt x="8403" y="42691"/>
                  </a:lnTo>
                  <a:lnTo>
                    <a:pt x="8617" y="42052"/>
                  </a:lnTo>
                  <a:lnTo>
                    <a:pt x="8824" y="41345"/>
                  </a:lnTo>
                  <a:lnTo>
                    <a:pt x="9016" y="40605"/>
                  </a:lnTo>
                  <a:lnTo>
                    <a:pt x="9208" y="39831"/>
                  </a:lnTo>
                  <a:lnTo>
                    <a:pt x="9386" y="39024"/>
                  </a:lnTo>
                  <a:lnTo>
                    <a:pt x="9556" y="38183"/>
                  </a:lnTo>
                  <a:lnTo>
                    <a:pt x="9711" y="37275"/>
                  </a:lnTo>
                  <a:lnTo>
                    <a:pt x="9866" y="36366"/>
                  </a:lnTo>
                  <a:lnTo>
                    <a:pt x="10007" y="35424"/>
                  </a:lnTo>
                  <a:lnTo>
                    <a:pt x="10140" y="34449"/>
                  </a:lnTo>
                  <a:lnTo>
                    <a:pt x="10258" y="33440"/>
                  </a:lnTo>
                  <a:lnTo>
                    <a:pt x="10361" y="32397"/>
                  </a:lnTo>
                  <a:lnTo>
                    <a:pt x="10465" y="31354"/>
                  </a:lnTo>
                  <a:lnTo>
                    <a:pt x="10546" y="30277"/>
                  </a:lnTo>
                  <a:lnTo>
                    <a:pt x="10620" y="29167"/>
                  </a:lnTo>
                  <a:lnTo>
                    <a:pt x="10679" y="28023"/>
                  </a:lnTo>
                  <a:lnTo>
                    <a:pt x="10731" y="26879"/>
                  </a:lnTo>
                  <a:lnTo>
                    <a:pt x="10760" y="25736"/>
                  </a:lnTo>
                  <a:lnTo>
                    <a:pt x="10783" y="24558"/>
                  </a:lnTo>
                  <a:lnTo>
                    <a:pt x="10790" y="23347"/>
                  </a:lnTo>
                  <a:lnTo>
                    <a:pt x="10783" y="22136"/>
                  </a:lnTo>
                  <a:lnTo>
                    <a:pt x="10760" y="20959"/>
                  </a:lnTo>
                  <a:lnTo>
                    <a:pt x="10731" y="19815"/>
                  </a:lnTo>
                  <a:lnTo>
                    <a:pt x="10679" y="18671"/>
                  </a:lnTo>
                  <a:lnTo>
                    <a:pt x="10620" y="17527"/>
                  </a:lnTo>
                  <a:lnTo>
                    <a:pt x="10546" y="16417"/>
                  </a:lnTo>
                  <a:lnTo>
                    <a:pt x="10465" y="15340"/>
                  </a:lnTo>
                  <a:lnTo>
                    <a:pt x="10361" y="14298"/>
                  </a:lnTo>
                  <a:lnTo>
                    <a:pt x="10258" y="13255"/>
                  </a:lnTo>
                  <a:lnTo>
                    <a:pt x="10140" y="12245"/>
                  </a:lnTo>
                  <a:lnTo>
                    <a:pt x="10007" y="11270"/>
                  </a:lnTo>
                  <a:lnTo>
                    <a:pt x="9866" y="10328"/>
                  </a:lnTo>
                  <a:lnTo>
                    <a:pt x="9711" y="9420"/>
                  </a:lnTo>
                  <a:lnTo>
                    <a:pt x="9556" y="8511"/>
                  </a:lnTo>
                  <a:lnTo>
                    <a:pt x="9386" y="7670"/>
                  </a:lnTo>
                  <a:lnTo>
                    <a:pt x="9208" y="6863"/>
                  </a:lnTo>
                  <a:lnTo>
                    <a:pt x="9016" y="6089"/>
                  </a:lnTo>
                  <a:lnTo>
                    <a:pt x="8824" y="5349"/>
                  </a:lnTo>
                  <a:lnTo>
                    <a:pt x="8617" y="4643"/>
                  </a:lnTo>
                  <a:lnTo>
                    <a:pt x="8403" y="4003"/>
                  </a:lnTo>
                  <a:lnTo>
                    <a:pt x="8189" y="3398"/>
                  </a:lnTo>
                  <a:lnTo>
                    <a:pt x="7959" y="2826"/>
                  </a:lnTo>
                  <a:lnTo>
                    <a:pt x="7730" y="2321"/>
                  </a:lnTo>
                  <a:lnTo>
                    <a:pt x="7486" y="1850"/>
                  </a:lnTo>
                  <a:lnTo>
                    <a:pt x="7243" y="1413"/>
                  </a:lnTo>
                  <a:lnTo>
                    <a:pt x="6991" y="1043"/>
                  </a:lnTo>
                  <a:lnTo>
                    <a:pt x="6740" y="740"/>
                  </a:lnTo>
                  <a:lnTo>
                    <a:pt x="6474" y="471"/>
                  </a:lnTo>
                  <a:lnTo>
                    <a:pt x="6215" y="269"/>
                  </a:lnTo>
                  <a:lnTo>
                    <a:pt x="5942" y="135"/>
                  </a:lnTo>
                  <a:lnTo>
                    <a:pt x="5668" y="34"/>
                  </a:lnTo>
                  <a:lnTo>
                    <a:pt x="5395" y="0"/>
                  </a:lnTo>
                  <a:close/>
                  <a:moveTo>
                    <a:pt x="5395" y="113472"/>
                  </a:moveTo>
                  <a:lnTo>
                    <a:pt x="5114" y="113506"/>
                  </a:lnTo>
                  <a:lnTo>
                    <a:pt x="4833" y="113573"/>
                  </a:lnTo>
                  <a:lnTo>
                    <a:pt x="4560" y="113742"/>
                  </a:lnTo>
                  <a:lnTo>
                    <a:pt x="4294" y="113943"/>
                  </a:lnTo>
                  <a:lnTo>
                    <a:pt x="4028" y="114213"/>
                  </a:lnTo>
                  <a:lnTo>
                    <a:pt x="3769" y="114515"/>
                  </a:lnTo>
                  <a:lnTo>
                    <a:pt x="3518" y="114885"/>
                  </a:lnTo>
                  <a:lnTo>
                    <a:pt x="3274" y="115323"/>
                  </a:lnTo>
                  <a:lnTo>
                    <a:pt x="3037" y="115794"/>
                  </a:lnTo>
                  <a:lnTo>
                    <a:pt x="2801" y="116298"/>
                  </a:lnTo>
                  <a:lnTo>
                    <a:pt x="2572" y="116870"/>
                  </a:lnTo>
                  <a:lnTo>
                    <a:pt x="2358" y="117476"/>
                  </a:lnTo>
                  <a:lnTo>
                    <a:pt x="2143" y="118115"/>
                  </a:lnTo>
                  <a:lnTo>
                    <a:pt x="1944" y="118821"/>
                  </a:lnTo>
                  <a:lnTo>
                    <a:pt x="1744" y="119562"/>
                  </a:lnTo>
                  <a:lnTo>
                    <a:pt x="1559" y="120335"/>
                  </a:lnTo>
                  <a:lnTo>
                    <a:pt x="1382" y="121143"/>
                  </a:lnTo>
                  <a:lnTo>
                    <a:pt x="1212" y="121984"/>
                  </a:lnTo>
                  <a:lnTo>
                    <a:pt x="1057" y="122858"/>
                  </a:lnTo>
                  <a:lnTo>
                    <a:pt x="909" y="123800"/>
                  </a:lnTo>
                  <a:lnTo>
                    <a:pt x="769" y="124742"/>
                  </a:lnTo>
                  <a:lnTo>
                    <a:pt x="636" y="125718"/>
                  </a:lnTo>
                  <a:lnTo>
                    <a:pt x="525" y="126727"/>
                  </a:lnTo>
                  <a:lnTo>
                    <a:pt x="414" y="127736"/>
                  </a:lnTo>
                  <a:lnTo>
                    <a:pt x="318" y="128813"/>
                  </a:lnTo>
                  <a:lnTo>
                    <a:pt x="237" y="129889"/>
                  </a:lnTo>
                  <a:lnTo>
                    <a:pt x="163" y="131000"/>
                  </a:lnTo>
                  <a:lnTo>
                    <a:pt x="103" y="132110"/>
                  </a:lnTo>
                  <a:lnTo>
                    <a:pt x="59" y="133254"/>
                  </a:lnTo>
                  <a:lnTo>
                    <a:pt x="22" y="134431"/>
                  </a:lnTo>
                  <a:lnTo>
                    <a:pt x="0" y="135608"/>
                  </a:lnTo>
                  <a:lnTo>
                    <a:pt x="0" y="136820"/>
                  </a:lnTo>
                  <a:lnTo>
                    <a:pt x="0" y="137997"/>
                  </a:lnTo>
                  <a:lnTo>
                    <a:pt x="22" y="139174"/>
                  </a:lnTo>
                  <a:lnTo>
                    <a:pt x="59" y="140352"/>
                  </a:lnTo>
                  <a:lnTo>
                    <a:pt x="103" y="141496"/>
                  </a:lnTo>
                  <a:lnTo>
                    <a:pt x="163" y="142640"/>
                  </a:lnTo>
                  <a:lnTo>
                    <a:pt x="237" y="143716"/>
                  </a:lnTo>
                  <a:lnTo>
                    <a:pt x="318" y="144826"/>
                  </a:lnTo>
                  <a:lnTo>
                    <a:pt x="414" y="145869"/>
                  </a:lnTo>
                  <a:lnTo>
                    <a:pt x="525" y="146912"/>
                  </a:lnTo>
                  <a:lnTo>
                    <a:pt x="636" y="147921"/>
                  </a:lnTo>
                  <a:lnTo>
                    <a:pt x="769" y="148897"/>
                  </a:lnTo>
                  <a:lnTo>
                    <a:pt x="909" y="149839"/>
                  </a:lnTo>
                  <a:lnTo>
                    <a:pt x="1057" y="150747"/>
                  </a:lnTo>
                  <a:lnTo>
                    <a:pt x="1212" y="151622"/>
                  </a:lnTo>
                  <a:lnTo>
                    <a:pt x="1382" y="152496"/>
                  </a:lnTo>
                  <a:lnTo>
                    <a:pt x="1559" y="153304"/>
                  </a:lnTo>
                  <a:lnTo>
                    <a:pt x="1744" y="154078"/>
                  </a:lnTo>
                  <a:lnTo>
                    <a:pt x="1944" y="154818"/>
                  </a:lnTo>
                  <a:lnTo>
                    <a:pt x="2143" y="155491"/>
                  </a:lnTo>
                  <a:lnTo>
                    <a:pt x="2358" y="156163"/>
                  </a:lnTo>
                  <a:lnTo>
                    <a:pt x="2572" y="156769"/>
                  </a:lnTo>
                  <a:lnTo>
                    <a:pt x="2801" y="157341"/>
                  </a:lnTo>
                  <a:lnTo>
                    <a:pt x="3037" y="157845"/>
                  </a:lnTo>
                  <a:lnTo>
                    <a:pt x="3274" y="158316"/>
                  </a:lnTo>
                  <a:lnTo>
                    <a:pt x="3518" y="158720"/>
                  </a:lnTo>
                  <a:lnTo>
                    <a:pt x="3769" y="159090"/>
                  </a:lnTo>
                  <a:lnTo>
                    <a:pt x="4028" y="159427"/>
                  </a:lnTo>
                  <a:lnTo>
                    <a:pt x="4294" y="159696"/>
                  </a:lnTo>
                  <a:lnTo>
                    <a:pt x="4560" y="159898"/>
                  </a:lnTo>
                  <a:lnTo>
                    <a:pt x="4833" y="160032"/>
                  </a:lnTo>
                  <a:lnTo>
                    <a:pt x="5114" y="160133"/>
                  </a:lnTo>
                  <a:lnTo>
                    <a:pt x="5395" y="160167"/>
                  </a:lnTo>
                  <a:lnTo>
                    <a:pt x="5668" y="160133"/>
                  </a:lnTo>
                  <a:lnTo>
                    <a:pt x="5942" y="160032"/>
                  </a:lnTo>
                  <a:lnTo>
                    <a:pt x="6215" y="159898"/>
                  </a:lnTo>
                  <a:lnTo>
                    <a:pt x="6474" y="159696"/>
                  </a:lnTo>
                  <a:lnTo>
                    <a:pt x="6740" y="159427"/>
                  </a:lnTo>
                  <a:lnTo>
                    <a:pt x="6991" y="159090"/>
                  </a:lnTo>
                  <a:lnTo>
                    <a:pt x="7243" y="158720"/>
                  </a:lnTo>
                  <a:lnTo>
                    <a:pt x="7486" y="158316"/>
                  </a:lnTo>
                  <a:lnTo>
                    <a:pt x="7730" y="157845"/>
                  </a:lnTo>
                  <a:lnTo>
                    <a:pt x="7959" y="157341"/>
                  </a:lnTo>
                  <a:lnTo>
                    <a:pt x="8189" y="156769"/>
                  </a:lnTo>
                  <a:lnTo>
                    <a:pt x="8403" y="156163"/>
                  </a:lnTo>
                  <a:lnTo>
                    <a:pt x="8617" y="155491"/>
                  </a:lnTo>
                  <a:lnTo>
                    <a:pt x="8824" y="154818"/>
                  </a:lnTo>
                  <a:lnTo>
                    <a:pt x="9016" y="154078"/>
                  </a:lnTo>
                  <a:lnTo>
                    <a:pt x="9208" y="153304"/>
                  </a:lnTo>
                  <a:lnTo>
                    <a:pt x="9386" y="152496"/>
                  </a:lnTo>
                  <a:lnTo>
                    <a:pt x="9556" y="151622"/>
                  </a:lnTo>
                  <a:lnTo>
                    <a:pt x="9711" y="150747"/>
                  </a:lnTo>
                  <a:lnTo>
                    <a:pt x="9866" y="149839"/>
                  </a:lnTo>
                  <a:lnTo>
                    <a:pt x="10007" y="148897"/>
                  </a:lnTo>
                  <a:lnTo>
                    <a:pt x="10140" y="147921"/>
                  </a:lnTo>
                  <a:lnTo>
                    <a:pt x="10258" y="146912"/>
                  </a:lnTo>
                  <a:lnTo>
                    <a:pt x="10361" y="145869"/>
                  </a:lnTo>
                  <a:lnTo>
                    <a:pt x="10465" y="144826"/>
                  </a:lnTo>
                  <a:lnTo>
                    <a:pt x="10546" y="143716"/>
                  </a:lnTo>
                  <a:lnTo>
                    <a:pt x="10620" y="142640"/>
                  </a:lnTo>
                  <a:lnTo>
                    <a:pt x="10679" y="141496"/>
                  </a:lnTo>
                  <a:lnTo>
                    <a:pt x="10731" y="140352"/>
                  </a:lnTo>
                  <a:lnTo>
                    <a:pt x="10760" y="139174"/>
                  </a:lnTo>
                  <a:lnTo>
                    <a:pt x="10783" y="137997"/>
                  </a:lnTo>
                  <a:lnTo>
                    <a:pt x="10790" y="136820"/>
                  </a:lnTo>
                  <a:lnTo>
                    <a:pt x="10783" y="135608"/>
                  </a:lnTo>
                  <a:lnTo>
                    <a:pt x="10760" y="134431"/>
                  </a:lnTo>
                  <a:lnTo>
                    <a:pt x="10731" y="133254"/>
                  </a:lnTo>
                  <a:lnTo>
                    <a:pt x="10679" y="132110"/>
                  </a:lnTo>
                  <a:lnTo>
                    <a:pt x="10620" y="131000"/>
                  </a:lnTo>
                  <a:lnTo>
                    <a:pt x="10546" y="129889"/>
                  </a:lnTo>
                  <a:lnTo>
                    <a:pt x="10465" y="128813"/>
                  </a:lnTo>
                  <a:lnTo>
                    <a:pt x="10361" y="127736"/>
                  </a:lnTo>
                  <a:lnTo>
                    <a:pt x="10258" y="126727"/>
                  </a:lnTo>
                  <a:lnTo>
                    <a:pt x="10140" y="125718"/>
                  </a:lnTo>
                  <a:lnTo>
                    <a:pt x="10007" y="124742"/>
                  </a:lnTo>
                  <a:lnTo>
                    <a:pt x="9866" y="123800"/>
                  </a:lnTo>
                  <a:lnTo>
                    <a:pt x="9711" y="122858"/>
                  </a:lnTo>
                  <a:lnTo>
                    <a:pt x="9556" y="121984"/>
                  </a:lnTo>
                  <a:lnTo>
                    <a:pt x="9386" y="121143"/>
                  </a:lnTo>
                  <a:lnTo>
                    <a:pt x="9208" y="120335"/>
                  </a:lnTo>
                  <a:lnTo>
                    <a:pt x="9016" y="119562"/>
                  </a:lnTo>
                  <a:lnTo>
                    <a:pt x="8824" y="118821"/>
                  </a:lnTo>
                  <a:lnTo>
                    <a:pt x="8617" y="118115"/>
                  </a:lnTo>
                  <a:lnTo>
                    <a:pt x="8403" y="117476"/>
                  </a:lnTo>
                  <a:lnTo>
                    <a:pt x="8189" y="116870"/>
                  </a:lnTo>
                  <a:lnTo>
                    <a:pt x="7959" y="116298"/>
                  </a:lnTo>
                  <a:lnTo>
                    <a:pt x="7730" y="115794"/>
                  </a:lnTo>
                  <a:lnTo>
                    <a:pt x="7486" y="115323"/>
                  </a:lnTo>
                  <a:lnTo>
                    <a:pt x="7243" y="114885"/>
                  </a:lnTo>
                  <a:lnTo>
                    <a:pt x="6991" y="114515"/>
                  </a:lnTo>
                  <a:lnTo>
                    <a:pt x="6740" y="114213"/>
                  </a:lnTo>
                  <a:lnTo>
                    <a:pt x="6474" y="113943"/>
                  </a:lnTo>
                  <a:lnTo>
                    <a:pt x="6215" y="113742"/>
                  </a:lnTo>
                  <a:lnTo>
                    <a:pt x="5942" y="113573"/>
                  </a:lnTo>
                  <a:lnTo>
                    <a:pt x="5668" y="113506"/>
                  </a:lnTo>
                  <a:lnTo>
                    <a:pt x="5395" y="113472"/>
                  </a:lnTo>
                  <a:close/>
                  <a:moveTo>
                    <a:pt x="5114" y="226945"/>
                  </a:moveTo>
                  <a:lnTo>
                    <a:pt x="4833" y="227046"/>
                  </a:lnTo>
                  <a:lnTo>
                    <a:pt x="4560" y="227214"/>
                  </a:lnTo>
                  <a:lnTo>
                    <a:pt x="4294" y="227416"/>
                  </a:lnTo>
                  <a:lnTo>
                    <a:pt x="4028" y="227651"/>
                  </a:lnTo>
                  <a:lnTo>
                    <a:pt x="3769" y="227988"/>
                  </a:lnTo>
                  <a:lnTo>
                    <a:pt x="3518" y="228358"/>
                  </a:lnTo>
                  <a:lnTo>
                    <a:pt x="3274" y="228761"/>
                  </a:lnTo>
                  <a:lnTo>
                    <a:pt x="3037" y="229232"/>
                  </a:lnTo>
                  <a:lnTo>
                    <a:pt x="2801" y="229771"/>
                  </a:lnTo>
                  <a:lnTo>
                    <a:pt x="2572" y="230309"/>
                  </a:lnTo>
                  <a:lnTo>
                    <a:pt x="2358" y="230915"/>
                  </a:lnTo>
                  <a:lnTo>
                    <a:pt x="2143" y="231587"/>
                  </a:lnTo>
                  <a:lnTo>
                    <a:pt x="1944" y="232260"/>
                  </a:lnTo>
                  <a:lnTo>
                    <a:pt x="1744" y="233000"/>
                  </a:lnTo>
                  <a:lnTo>
                    <a:pt x="1559" y="233774"/>
                  </a:lnTo>
                  <a:lnTo>
                    <a:pt x="1382" y="234581"/>
                  </a:lnTo>
                  <a:lnTo>
                    <a:pt x="1212" y="235422"/>
                  </a:lnTo>
                  <a:lnTo>
                    <a:pt x="1057" y="236331"/>
                  </a:lnTo>
                  <a:lnTo>
                    <a:pt x="909" y="237239"/>
                  </a:lnTo>
                  <a:lnTo>
                    <a:pt x="769" y="238181"/>
                  </a:lnTo>
                  <a:lnTo>
                    <a:pt x="636" y="239157"/>
                  </a:lnTo>
                  <a:lnTo>
                    <a:pt x="525" y="240166"/>
                  </a:lnTo>
                  <a:lnTo>
                    <a:pt x="414" y="241209"/>
                  </a:lnTo>
                  <a:lnTo>
                    <a:pt x="318" y="242252"/>
                  </a:lnTo>
                  <a:lnTo>
                    <a:pt x="237" y="243328"/>
                  </a:lnTo>
                  <a:lnTo>
                    <a:pt x="163" y="244438"/>
                  </a:lnTo>
                  <a:lnTo>
                    <a:pt x="103" y="245582"/>
                  </a:lnTo>
                  <a:lnTo>
                    <a:pt x="59" y="246726"/>
                  </a:lnTo>
                  <a:lnTo>
                    <a:pt x="22" y="247903"/>
                  </a:lnTo>
                  <a:lnTo>
                    <a:pt x="0" y="249081"/>
                  </a:lnTo>
                  <a:lnTo>
                    <a:pt x="0" y="250258"/>
                  </a:lnTo>
                  <a:lnTo>
                    <a:pt x="0" y="251469"/>
                  </a:lnTo>
                  <a:lnTo>
                    <a:pt x="22" y="252647"/>
                  </a:lnTo>
                  <a:lnTo>
                    <a:pt x="59" y="253824"/>
                  </a:lnTo>
                  <a:lnTo>
                    <a:pt x="103" y="254968"/>
                  </a:lnTo>
                  <a:lnTo>
                    <a:pt x="163" y="256078"/>
                  </a:lnTo>
                  <a:lnTo>
                    <a:pt x="237" y="257188"/>
                  </a:lnTo>
                  <a:lnTo>
                    <a:pt x="318" y="258265"/>
                  </a:lnTo>
                  <a:lnTo>
                    <a:pt x="414" y="259341"/>
                  </a:lnTo>
                  <a:lnTo>
                    <a:pt x="525" y="260384"/>
                  </a:lnTo>
                  <a:lnTo>
                    <a:pt x="636" y="261360"/>
                  </a:lnTo>
                  <a:lnTo>
                    <a:pt x="769" y="262336"/>
                  </a:lnTo>
                  <a:lnTo>
                    <a:pt x="909" y="263311"/>
                  </a:lnTo>
                  <a:lnTo>
                    <a:pt x="1057" y="264220"/>
                  </a:lnTo>
                  <a:lnTo>
                    <a:pt x="1212" y="265094"/>
                  </a:lnTo>
                  <a:lnTo>
                    <a:pt x="1382" y="265935"/>
                  </a:lnTo>
                  <a:lnTo>
                    <a:pt x="1559" y="266743"/>
                  </a:lnTo>
                  <a:lnTo>
                    <a:pt x="1744" y="267516"/>
                  </a:lnTo>
                  <a:lnTo>
                    <a:pt x="1944" y="268256"/>
                  </a:lnTo>
                  <a:lnTo>
                    <a:pt x="2143" y="268963"/>
                  </a:lnTo>
                  <a:lnTo>
                    <a:pt x="2358" y="269602"/>
                  </a:lnTo>
                  <a:lnTo>
                    <a:pt x="2572" y="270208"/>
                  </a:lnTo>
                  <a:lnTo>
                    <a:pt x="2801" y="270780"/>
                  </a:lnTo>
                  <a:lnTo>
                    <a:pt x="3037" y="271318"/>
                  </a:lnTo>
                  <a:lnTo>
                    <a:pt x="3274" y="271789"/>
                  </a:lnTo>
                  <a:lnTo>
                    <a:pt x="3518" y="272193"/>
                  </a:lnTo>
                  <a:lnTo>
                    <a:pt x="3769" y="272563"/>
                  </a:lnTo>
                  <a:lnTo>
                    <a:pt x="4028" y="272865"/>
                  </a:lnTo>
                  <a:lnTo>
                    <a:pt x="4294" y="273134"/>
                  </a:lnTo>
                  <a:lnTo>
                    <a:pt x="4560" y="273336"/>
                  </a:lnTo>
                  <a:lnTo>
                    <a:pt x="4833" y="273505"/>
                  </a:lnTo>
                  <a:lnTo>
                    <a:pt x="5114" y="273572"/>
                  </a:lnTo>
                  <a:lnTo>
                    <a:pt x="5395" y="273605"/>
                  </a:lnTo>
                  <a:lnTo>
                    <a:pt x="5668" y="273572"/>
                  </a:lnTo>
                  <a:lnTo>
                    <a:pt x="5942" y="273505"/>
                  </a:lnTo>
                  <a:lnTo>
                    <a:pt x="6215" y="273336"/>
                  </a:lnTo>
                  <a:lnTo>
                    <a:pt x="6474" y="273134"/>
                  </a:lnTo>
                  <a:lnTo>
                    <a:pt x="6740" y="272865"/>
                  </a:lnTo>
                  <a:lnTo>
                    <a:pt x="6991" y="272563"/>
                  </a:lnTo>
                  <a:lnTo>
                    <a:pt x="7243" y="272193"/>
                  </a:lnTo>
                  <a:lnTo>
                    <a:pt x="7486" y="271789"/>
                  </a:lnTo>
                  <a:lnTo>
                    <a:pt x="7730" y="271318"/>
                  </a:lnTo>
                  <a:lnTo>
                    <a:pt x="7959" y="270780"/>
                  </a:lnTo>
                  <a:lnTo>
                    <a:pt x="8189" y="270208"/>
                  </a:lnTo>
                  <a:lnTo>
                    <a:pt x="8403" y="269602"/>
                  </a:lnTo>
                  <a:lnTo>
                    <a:pt x="8617" y="268963"/>
                  </a:lnTo>
                  <a:lnTo>
                    <a:pt x="8824" y="268256"/>
                  </a:lnTo>
                  <a:lnTo>
                    <a:pt x="9016" y="267516"/>
                  </a:lnTo>
                  <a:lnTo>
                    <a:pt x="9208" y="266743"/>
                  </a:lnTo>
                  <a:lnTo>
                    <a:pt x="9386" y="265935"/>
                  </a:lnTo>
                  <a:lnTo>
                    <a:pt x="9556" y="265094"/>
                  </a:lnTo>
                  <a:lnTo>
                    <a:pt x="9711" y="264220"/>
                  </a:lnTo>
                  <a:lnTo>
                    <a:pt x="9866" y="263311"/>
                  </a:lnTo>
                  <a:lnTo>
                    <a:pt x="10007" y="262336"/>
                  </a:lnTo>
                  <a:lnTo>
                    <a:pt x="10140" y="261360"/>
                  </a:lnTo>
                  <a:lnTo>
                    <a:pt x="10258" y="260384"/>
                  </a:lnTo>
                  <a:lnTo>
                    <a:pt x="10361" y="259341"/>
                  </a:lnTo>
                  <a:lnTo>
                    <a:pt x="10465" y="258265"/>
                  </a:lnTo>
                  <a:lnTo>
                    <a:pt x="10546" y="257188"/>
                  </a:lnTo>
                  <a:lnTo>
                    <a:pt x="10620" y="256078"/>
                  </a:lnTo>
                  <a:lnTo>
                    <a:pt x="10679" y="254968"/>
                  </a:lnTo>
                  <a:lnTo>
                    <a:pt x="10731" y="253824"/>
                  </a:lnTo>
                  <a:lnTo>
                    <a:pt x="10760" y="252647"/>
                  </a:lnTo>
                  <a:lnTo>
                    <a:pt x="10783" y="251469"/>
                  </a:lnTo>
                  <a:lnTo>
                    <a:pt x="10790" y="250258"/>
                  </a:lnTo>
                  <a:lnTo>
                    <a:pt x="10783" y="249081"/>
                  </a:lnTo>
                  <a:lnTo>
                    <a:pt x="10760" y="247903"/>
                  </a:lnTo>
                  <a:lnTo>
                    <a:pt x="10731" y="246726"/>
                  </a:lnTo>
                  <a:lnTo>
                    <a:pt x="10679" y="245582"/>
                  </a:lnTo>
                  <a:lnTo>
                    <a:pt x="10620" y="244438"/>
                  </a:lnTo>
                  <a:lnTo>
                    <a:pt x="10546" y="243328"/>
                  </a:lnTo>
                  <a:lnTo>
                    <a:pt x="10465" y="242252"/>
                  </a:lnTo>
                  <a:lnTo>
                    <a:pt x="10361" y="241209"/>
                  </a:lnTo>
                  <a:lnTo>
                    <a:pt x="10258" y="240166"/>
                  </a:lnTo>
                  <a:lnTo>
                    <a:pt x="10140" y="239157"/>
                  </a:lnTo>
                  <a:lnTo>
                    <a:pt x="10007" y="238181"/>
                  </a:lnTo>
                  <a:lnTo>
                    <a:pt x="9866" y="237239"/>
                  </a:lnTo>
                  <a:lnTo>
                    <a:pt x="9711" y="236331"/>
                  </a:lnTo>
                  <a:lnTo>
                    <a:pt x="9556" y="235422"/>
                  </a:lnTo>
                  <a:lnTo>
                    <a:pt x="9386" y="234581"/>
                  </a:lnTo>
                  <a:lnTo>
                    <a:pt x="9208" y="233774"/>
                  </a:lnTo>
                  <a:lnTo>
                    <a:pt x="9016" y="233000"/>
                  </a:lnTo>
                  <a:lnTo>
                    <a:pt x="8824" y="232260"/>
                  </a:lnTo>
                  <a:lnTo>
                    <a:pt x="8617" y="231587"/>
                  </a:lnTo>
                  <a:lnTo>
                    <a:pt x="8403" y="230915"/>
                  </a:lnTo>
                  <a:lnTo>
                    <a:pt x="8189" y="230309"/>
                  </a:lnTo>
                  <a:lnTo>
                    <a:pt x="7959" y="229771"/>
                  </a:lnTo>
                  <a:lnTo>
                    <a:pt x="7730" y="229232"/>
                  </a:lnTo>
                  <a:lnTo>
                    <a:pt x="7486" y="228761"/>
                  </a:lnTo>
                  <a:lnTo>
                    <a:pt x="7243" y="228358"/>
                  </a:lnTo>
                  <a:lnTo>
                    <a:pt x="6991" y="227988"/>
                  </a:lnTo>
                  <a:lnTo>
                    <a:pt x="6740" y="227651"/>
                  </a:lnTo>
                  <a:lnTo>
                    <a:pt x="6474" y="227416"/>
                  </a:lnTo>
                  <a:lnTo>
                    <a:pt x="6215" y="227214"/>
                  </a:lnTo>
                  <a:lnTo>
                    <a:pt x="5942" y="227046"/>
                  </a:lnTo>
                  <a:lnTo>
                    <a:pt x="5668" y="226945"/>
                  </a:lnTo>
                  <a:close/>
                  <a:moveTo>
                    <a:pt x="5114" y="340384"/>
                  </a:moveTo>
                  <a:lnTo>
                    <a:pt x="4833" y="340485"/>
                  </a:lnTo>
                  <a:lnTo>
                    <a:pt x="4560" y="340653"/>
                  </a:lnTo>
                  <a:lnTo>
                    <a:pt x="4294" y="340855"/>
                  </a:lnTo>
                  <a:lnTo>
                    <a:pt x="4028" y="341124"/>
                  </a:lnTo>
                  <a:lnTo>
                    <a:pt x="3769" y="341426"/>
                  </a:lnTo>
                  <a:lnTo>
                    <a:pt x="3518" y="341797"/>
                  </a:lnTo>
                  <a:lnTo>
                    <a:pt x="3274" y="342200"/>
                  </a:lnTo>
                  <a:lnTo>
                    <a:pt x="3037" y="342671"/>
                  </a:lnTo>
                  <a:lnTo>
                    <a:pt x="2801" y="343209"/>
                  </a:lnTo>
                  <a:lnTo>
                    <a:pt x="2572" y="343748"/>
                  </a:lnTo>
                  <a:lnTo>
                    <a:pt x="2358" y="344387"/>
                  </a:lnTo>
                  <a:lnTo>
                    <a:pt x="2143" y="345026"/>
                  </a:lnTo>
                  <a:lnTo>
                    <a:pt x="1944" y="345733"/>
                  </a:lnTo>
                  <a:lnTo>
                    <a:pt x="1744" y="346439"/>
                  </a:lnTo>
                  <a:lnTo>
                    <a:pt x="1559" y="347213"/>
                  </a:lnTo>
                  <a:lnTo>
                    <a:pt x="1382" y="348054"/>
                  </a:lnTo>
                  <a:lnTo>
                    <a:pt x="1212" y="348895"/>
                  </a:lnTo>
                  <a:lnTo>
                    <a:pt x="1057" y="349770"/>
                  </a:lnTo>
                  <a:lnTo>
                    <a:pt x="909" y="350678"/>
                  </a:lnTo>
                  <a:lnTo>
                    <a:pt x="769" y="351620"/>
                  </a:lnTo>
                  <a:lnTo>
                    <a:pt x="636" y="352595"/>
                  </a:lnTo>
                  <a:lnTo>
                    <a:pt x="525" y="353605"/>
                  </a:lnTo>
                  <a:lnTo>
                    <a:pt x="414" y="354648"/>
                  </a:lnTo>
                  <a:lnTo>
                    <a:pt x="318" y="355724"/>
                  </a:lnTo>
                  <a:lnTo>
                    <a:pt x="237" y="356801"/>
                  </a:lnTo>
                  <a:lnTo>
                    <a:pt x="163" y="357911"/>
                  </a:lnTo>
                  <a:lnTo>
                    <a:pt x="103" y="359021"/>
                  </a:lnTo>
                  <a:lnTo>
                    <a:pt x="59" y="360165"/>
                  </a:lnTo>
                  <a:lnTo>
                    <a:pt x="22" y="361342"/>
                  </a:lnTo>
                  <a:lnTo>
                    <a:pt x="0" y="362520"/>
                  </a:lnTo>
                  <a:lnTo>
                    <a:pt x="0" y="363697"/>
                  </a:lnTo>
                  <a:lnTo>
                    <a:pt x="0" y="364908"/>
                  </a:lnTo>
                  <a:lnTo>
                    <a:pt x="22" y="366086"/>
                  </a:lnTo>
                  <a:lnTo>
                    <a:pt x="59" y="367263"/>
                  </a:lnTo>
                  <a:lnTo>
                    <a:pt x="103" y="368407"/>
                  </a:lnTo>
                  <a:lnTo>
                    <a:pt x="163" y="369517"/>
                  </a:lnTo>
                  <a:lnTo>
                    <a:pt x="237" y="370627"/>
                  </a:lnTo>
                  <a:lnTo>
                    <a:pt x="318" y="371704"/>
                  </a:lnTo>
                  <a:lnTo>
                    <a:pt x="414" y="372780"/>
                  </a:lnTo>
                  <a:lnTo>
                    <a:pt x="525" y="373823"/>
                  </a:lnTo>
                  <a:lnTo>
                    <a:pt x="636" y="374799"/>
                  </a:lnTo>
                  <a:lnTo>
                    <a:pt x="769" y="375808"/>
                  </a:lnTo>
                  <a:lnTo>
                    <a:pt x="909" y="376750"/>
                  </a:lnTo>
                  <a:lnTo>
                    <a:pt x="1057" y="377658"/>
                  </a:lnTo>
                  <a:lnTo>
                    <a:pt x="1212" y="378533"/>
                  </a:lnTo>
                  <a:lnTo>
                    <a:pt x="1382" y="379374"/>
                  </a:lnTo>
                  <a:lnTo>
                    <a:pt x="1559" y="380215"/>
                  </a:lnTo>
                  <a:lnTo>
                    <a:pt x="1744" y="380989"/>
                  </a:lnTo>
                  <a:lnTo>
                    <a:pt x="1944" y="381695"/>
                  </a:lnTo>
                  <a:lnTo>
                    <a:pt x="2143" y="382402"/>
                  </a:lnTo>
                  <a:lnTo>
                    <a:pt x="2358" y="383041"/>
                  </a:lnTo>
                  <a:lnTo>
                    <a:pt x="2572" y="383680"/>
                  </a:lnTo>
                  <a:lnTo>
                    <a:pt x="2801" y="384218"/>
                  </a:lnTo>
                  <a:lnTo>
                    <a:pt x="3037" y="384757"/>
                  </a:lnTo>
                  <a:lnTo>
                    <a:pt x="3274" y="385228"/>
                  </a:lnTo>
                  <a:lnTo>
                    <a:pt x="3518" y="385631"/>
                  </a:lnTo>
                  <a:lnTo>
                    <a:pt x="3769" y="386001"/>
                  </a:lnTo>
                  <a:lnTo>
                    <a:pt x="4028" y="386304"/>
                  </a:lnTo>
                  <a:lnTo>
                    <a:pt x="4294" y="386573"/>
                  </a:lnTo>
                  <a:lnTo>
                    <a:pt x="4560" y="386775"/>
                  </a:lnTo>
                  <a:lnTo>
                    <a:pt x="4833" y="386943"/>
                  </a:lnTo>
                  <a:lnTo>
                    <a:pt x="5114" y="387044"/>
                  </a:lnTo>
                  <a:lnTo>
                    <a:pt x="5668" y="387044"/>
                  </a:lnTo>
                  <a:lnTo>
                    <a:pt x="5942" y="386943"/>
                  </a:lnTo>
                  <a:lnTo>
                    <a:pt x="6215" y="386775"/>
                  </a:lnTo>
                  <a:lnTo>
                    <a:pt x="6474" y="386573"/>
                  </a:lnTo>
                  <a:lnTo>
                    <a:pt x="6740" y="386304"/>
                  </a:lnTo>
                  <a:lnTo>
                    <a:pt x="6991" y="386001"/>
                  </a:lnTo>
                  <a:lnTo>
                    <a:pt x="7243" y="385631"/>
                  </a:lnTo>
                  <a:lnTo>
                    <a:pt x="7486" y="385228"/>
                  </a:lnTo>
                  <a:lnTo>
                    <a:pt x="7730" y="384757"/>
                  </a:lnTo>
                  <a:lnTo>
                    <a:pt x="7959" y="384218"/>
                  </a:lnTo>
                  <a:lnTo>
                    <a:pt x="8189" y="383680"/>
                  </a:lnTo>
                  <a:lnTo>
                    <a:pt x="8403" y="383041"/>
                  </a:lnTo>
                  <a:lnTo>
                    <a:pt x="8617" y="382402"/>
                  </a:lnTo>
                  <a:lnTo>
                    <a:pt x="8824" y="381695"/>
                  </a:lnTo>
                  <a:lnTo>
                    <a:pt x="9016" y="380989"/>
                  </a:lnTo>
                  <a:lnTo>
                    <a:pt x="9208" y="380215"/>
                  </a:lnTo>
                  <a:lnTo>
                    <a:pt x="9386" y="379374"/>
                  </a:lnTo>
                  <a:lnTo>
                    <a:pt x="9556" y="378533"/>
                  </a:lnTo>
                  <a:lnTo>
                    <a:pt x="9711" y="377658"/>
                  </a:lnTo>
                  <a:lnTo>
                    <a:pt x="9866" y="376750"/>
                  </a:lnTo>
                  <a:lnTo>
                    <a:pt x="10007" y="375808"/>
                  </a:lnTo>
                  <a:lnTo>
                    <a:pt x="10140" y="374799"/>
                  </a:lnTo>
                  <a:lnTo>
                    <a:pt x="10258" y="373823"/>
                  </a:lnTo>
                  <a:lnTo>
                    <a:pt x="10361" y="372780"/>
                  </a:lnTo>
                  <a:lnTo>
                    <a:pt x="10465" y="371704"/>
                  </a:lnTo>
                  <a:lnTo>
                    <a:pt x="10546" y="370627"/>
                  </a:lnTo>
                  <a:lnTo>
                    <a:pt x="10620" y="369517"/>
                  </a:lnTo>
                  <a:lnTo>
                    <a:pt x="10679" y="368407"/>
                  </a:lnTo>
                  <a:lnTo>
                    <a:pt x="10731" y="367263"/>
                  </a:lnTo>
                  <a:lnTo>
                    <a:pt x="10760" y="366086"/>
                  </a:lnTo>
                  <a:lnTo>
                    <a:pt x="10783" y="364908"/>
                  </a:lnTo>
                  <a:lnTo>
                    <a:pt x="10790" y="363697"/>
                  </a:lnTo>
                  <a:lnTo>
                    <a:pt x="10783" y="362520"/>
                  </a:lnTo>
                  <a:lnTo>
                    <a:pt x="10760" y="361342"/>
                  </a:lnTo>
                  <a:lnTo>
                    <a:pt x="10731" y="360165"/>
                  </a:lnTo>
                  <a:lnTo>
                    <a:pt x="10679" y="359021"/>
                  </a:lnTo>
                  <a:lnTo>
                    <a:pt x="10620" y="357911"/>
                  </a:lnTo>
                  <a:lnTo>
                    <a:pt x="10546" y="356801"/>
                  </a:lnTo>
                  <a:lnTo>
                    <a:pt x="10465" y="355724"/>
                  </a:lnTo>
                  <a:lnTo>
                    <a:pt x="10361" y="354648"/>
                  </a:lnTo>
                  <a:lnTo>
                    <a:pt x="10258" y="353605"/>
                  </a:lnTo>
                  <a:lnTo>
                    <a:pt x="10140" y="352595"/>
                  </a:lnTo>
                  <a:lnTo>
                    <a:pt x="10007" y="351620"/>
                  </a:lnTo>
                  <a:lnTo>
                    <a:pt x="9866" y="350678"/>
                  </a:lnTo>
                  <a:lnTo>
                    <a:pt x="9711" y="349770"/>
                  </a:lnTo>
                  <a:lnTo>
                    <a:pt x="9556" y="348895"/>
                  </a:lnTo>
                  <a:lnTo>
                    <a:pt x="9386" y="348054"/>
                  </a:lnTo>
                  <a:lnTo>
                    <a:pt x="9208" y="347213"/>
                  </a:lnTo>
                  <a:lnTo>
                    <a:pt x="9016" y="346439"/>
                  </a:lnTo>
                  <a:lnTo>
                    <a:pt x="8824" y="345733"/>
                  </a:lnTo>
                  <a:lnTo>
                    <a:pt x="8617" y="345026"/>
                  </a:lnTo>
                  <a:lnTo>
                    <a:pt x="8403" y="344387"/>
                  </a:lnTo>
                  <a:lnTo>
                    <a:pt x="8189" y="343748"/>
                  </a:lnTo>
                  <a:lnTo>
                    <a:pt x="7959" y="343209"/>
                  </a:lnTo>
                  <a:lnTo>
                    <a:pt x="7730" y="342671"/>
                  </a:lnTo>
                  <a:lnTo>
                    <a:pt x="7486" y="342200"/>
                  </a:lnTo>
                  <a:lnTo>
                    <a:pt x="7243" y="341797"/>
                  </a:lnTo>
                  <a:lnTo>
                    <a:pt x="6991" y="341426"/>
                  </a:lnTo>
                  <a:lnTo>
                    <a:pt x="6740" y="341124"/>
                  </a:lnTo>
                  <a:lnTo>
                    <a:pt x="6474" y="340855"/>
                  </a:lnTo>
                  <a:lnTo>
                    <a:pt x="6215" y="340653"/>
                  </a:lnTo>
                  <a:lnTo>
                    <a:pt x="5942" y="340485"/>
                  </a:lnTo>
                  <a:lnTo>
                    <a:pt x="5668" y="340384"/>
                  </a:lnTo>
                  <a:close/>
                  <a:moveTo>
                    <a:pt x="5395" y="453822"/>
                  </a:moveTo>
                  <a:lnTo>
                    <a:pt x="5114" y="453856"/>
                  </a:lnTo>
                  <a:lnTo>
                    <a:pt x="4833" y="453957"/>
                  </a:lnTo>
                  <a:lnTo>
                    <a:pt x="4560" y="454092"/>
                  </a:lnTo>
                  <a:lnTo>
                    <a:pt x="4294" y="454293"/>
                  </a:lnTo>
                  <a:lnTo>
                    <a:pt x="4028" y="454562"/>
                  </a:lnTo>
                  <a:lnTo>
                    <a:pt x="3769" y="454865"/>
                  </a:lnTo>
                  <a:lnTo>
                    <a:pt x="3518" y="455235"/>
                  </a:lnTo>
                  <a:lnTo>
                    <a:pt x="3274" y="455639"/>
                  </a:lnTo>
                  <a:lnTo>
                    <a:pt x="3037" y="456110"/>
                  </a:lnTo>
                  <a:lnTo>
                    <a:pt x="2801" y="456615"/>
                  </a:lnTo>
                  <a:lnTo>
                    <a:pt x="2572" y="457153"/>
                  </a:lnTo>
                  <a:lnTo>
                    <a:pt x="2358" y="457758"/>
                  </a:lnTo>
                  <a:lnTo>
                    <a:pt x="2143" y="458398"/>
                  </a:lnTo>
                  <a:lnTo>
                    <a:pt x="1944" y="459104"/>
                  </a:lnTo>
                  <a:lnTo>
                    <a:pt x="1744" y="459811"/>
                  </a:lnTo>
                  <a:lnTo>
                    <a:pt x="1559" y="460584"/>
                  </a:lnTo>
                  <a:lnTo>
                    <a:pt x="1382" y="461392"/>
                  </a:lnTo>
                  <a:lnTo>
                    <a:pt x="1212" y="462233"/>
                  </a:lnTo>
                  <a:lnTo>
                    <a:pt x="1057" y="463141"/>
                  </a:lnTo>
                  <a:lnTo>
                    <a:pt x="909" y="464049"/>
                  </a:lnTo>
                  <a:lnTo>
                    <a:pt x="769" y="464991"/>
                  </a:lnTo>
                  <a:lnTo>
                    <a:pt x="636" y="465967"/>
                  </a:lnTo>
                  <a:lnTo>
                    <a:pt x="525" y="466976"/>
                  </a:lnTo>
                  <a:lnTo>
                    <a:pt x="414" y="468019"/>
                  </a:lnTo>
                  <a:lnTo>
                    <a:pt x="318" y="469062"/>
                  </a:lnTo>
                  <a:lnTo>
                    <a:pt x="237" y="470172"/>
                  </a:lnTo>
                  <a:lnTo>
                    <a:pt x="163" y="471282"/>
                  </a:lnTo>
                  <a:lnTo>
                    <a:pt x="103" y="472426"/>
                  </a:lnTo>
                  <a:lnTo>
                    <a:pt x="59" y="473570"/>
                  </a:lnTo>
                  <a:lnTo>
                    <a:pt x="22" y="474747"/>
                  </a:lnTo>
                  <a:lnTo>
                    <a:pt x="0" y="475958"/>
                  </a:lnTo>
                  <a:lnTo>
                    <a:pt x="0" y="477170"/>
                  </a:lnTo>
                  <a:lnTo>
                    <a:pt x="0" y="478381"/>
                  </a:lnTo>
                  <a:lnTo>
                    <a:pt x="22" y="479558"/>
                  </a:lnTo>
                  <a:lnTo>
                    <a:pt x="59" y="480702"/>
                  </a:lnTo>
                  <a:lnTo>
                    <a:pt x="103" y="481879"/>
                  </a:lnTo>
                  <a:lnTo>
                    <a:pt x="163" y="482989"/>
                  </a:lnTo>
                  <a:lnTo>
                    <a:pt x="237" y="484100"/>
                  </a:lnTo>
                  <a:lnTo>
                    <a:pt x="318" y="485176"/>
                  </a:lnTo>
                  <a:lnTo>
                    <a:pt x="414" y="486253"/>
                  </a:lnTo>
                  <a:lnTo>
                    <a:pt x="525" y="487262"/>
                  </a:lnTo>
                  <a:lnTo>
                    <a:pt x="636" y="488271"/>
                  </a:lnTo>
                  <a:lnTo>
                    <a:pt x="769" y="489247"/>
                  </a:lnTo>
                  <a:lnTo>
                    <a:pt x="909" y="490189"/>
                  </a:lnTo>
                  <a:lnTo>
                    <a:pt x="1057" y="491131"/>
                  </a:lnTo>
                  <a:lnTo>
                    <a:pt x="1212" y="492005"/>
                  </a:lnTo>
                  <a:lnTo>
                    <a:pt x="1382" y="492846"/>
                  </a:lnTo>
                  <a:lnTo>
                    <a:pt x="1559" y="493654"/>
                  </a:lnTo>
                  <a:lnTo>
                    <a:pt x="1744" y="494428"/>
                  </a:lnTo>
                  <a:lnTo>
                    <a:pt x="1944" y="495168"/>
                  </a:lnTo>
                  <a:lnTo>
                    <a:pt x="2143" y="495874"/>
                  </a:lnTo>
                  <a:lnTo>
                    <a:pt x="2358" y="496513"/>
                  </a:lnTo>
                  <a:lnTo>
                    <a:pt x="2572" y="497119"/>
                  </a:lnTo>
                  <a:lnTo>
                    <a:pt x="2801" y="497691"/>
                  </a:lnTo>
                  <a:lnTo>
                    <a:pt x="3037" y="498195"/>
                  </a:lnTo>
                  <a:lnTo>
                    <a:pt x="3274" y="498666"/>
                  </a:lnTo>
                  <a:lnTo>
                    <a:pt x="3518" y="499104"/>
                  </a:lnTo>
                  <a:lnTo>
                    <a:pt x="3769" y="499474"/>
                  </a:lnTo>
                  <a:lnTo>
                    <a:pt x="4028" y="499777"/>
                  </a:lnTo>
                  <a:lnTo>
                    <a:pt x="4294" y="500046"/>
                  </a:lnTo>
                  <a:lnTo>
                    <a:pt x="4560" y="500248"/>
                  </a:lnTo>
                  <a:lnTo>
                    <a:pt x="4833" y="500382"/>
                  </a:lnTo>
                  <a:lnTo>
                    <a:pt x="5114" y="500483"/>
                  </a:lnTo>
                  <a:lnTo>
                    <a:pt x="5395" y="500517"/>
                  </a:lnTo>
                  <a:lnTo>
                    <a:pt x="5668" y="500483"/>
                  </a:lnTo>
                  <a:lnTo>
                    <a:pt x="5942" y="500382"/>
                  </a:lnTo>
                  <a:lnTo>
                    <a:pt x="6215" y="500248"/>
                  </a:lnTo>
                  <a:lnTo>
                    <a:pt x="6474" y="500046"/>
                  </a:lnTo>
                  <a:lnTo>
                    <a:pt x="6740" y="499777"/>
                  </a:lnTo>
                  <a:lnTo>
                    <a:pt x="6991" y="499474"/>
                  </a:lnTo>
                  <a:lnTo>
                    <a:pt x="7243" y="499104"/>
                  </a:lnTo>
                  <a:lnTo>
                    <a:pt x="7486" y="498666"/>
                  </a:lnTo>
                  <a:lnTo>
                    <a:pt x="7730" y="498195"/>
                  </a:lnTo>
                  <a:lnTo>
                    <a:pt x="7959" y="497691"/>
                  </a:lnTo>
                  <a:lnTo>
                    <a:pt x="8189" y="497119"/>
                  </a:lnTo>
                  <a:lnTo>
                    <a:pt x="8403" y="496513"/>
                  </a:lnTo>
                  <a:lnTo>
                    <a:pt x="8617" y="495874"/>
                  </a:lnTo>
                  <a:lnTo>
                    <a:pt x="8824" y="495168"/>
                  </a:lnTo>
                  <a:lnTo>
                    <a:pt x="9016" y="494428"/>
                  </a:lnTo>
                  <a:lnTo>
                    <a:pt x="9208" y="493654"/>
                  </a:lnTo>
                  <a:lnTo>
                    <a:pt x="9386" y="492846"/>
                  </a:lnTo>
                  <a:lnTo>
                    <a:pt x="9556" y="492005"/>
                  </a:lnTo>
                  <a:lnTo>
                    <a:pt x="9711" y="491131"/>
                  </a:lnTo>
                  <a:lnTo>
                    <a:pt x="9866" y="490189"/>
                  </a:lnTo>
                  <a:lnTo>
                    <a:pt x="10007" y="489247"/>
                  </a:lnTo>
                  <a:lnTo>
                    <a:pt x="10140" y="488271"/>
                  </a:lnTo>
                  <a:lnTo>
                    <a:pt x="10258" y="487262"/>
                  </a:lnTo>
                  <a:lnTo>
                    <a:pt x="10361" y="486253"/>
                  </a:lnTo>
                  <a:lnTo>
                    <a:pt x="10465" y="485176"/>
                  </a:lnTo>
                  <a:lnTo>
                    <a:pt x="10546" y="484100"/>
                  </a:lnTo>
                  <a:lnTo>
                    <a:pt x="10620" y="482989"/>
                  </a:lnTo>
                  <a:lnTo>
                    <a:pt x="10679" y="481879"/>
                  </a:lnTo>
                  <a:lnTo>
                    <a:pt x="10731" y="480702"/>
                  </a:lnTo>
                  <a:lnTo>
                    <a:pt x="10760" y="479558"/>
                  </a:lnTo>
                  <a:lnTo>
                    <a:pt x="10783" y="478381"/>
                  </a:lnTo>
                  <a:lnTo>
                    <a:pt x="10790" y="477170"/>
                  </a:lnTo>
                  <a:lnTo>
                    <a:pt x="10783" y="475958"/>
                  </a:lnTo>
                  <a:lnTo>
                    <a:pt x="10760" y="474747"/>
                  </a:lnTo>
                  <a:lnTo>
                    <a:pt x="10731" y="473570"/>
                  </a:lnTo>
                  <a:lnTo>
                    <a:pt x="10679" y="472426"/>
                  </a:lnTo>
                  <a:lnTo>
                    <a:pt x="10620" y="471282"/>
                  </a:lnTo>
                  <a:lnTo>
                    <a:pt x="10546" y="470172"/>
                  </a:lnTo>
                  <a:lnTo>
                    <a:pt x="10465" y="469062"/>
                  </a:lnTo>
                  <a:lnTo>
                    <a:pt x="10361" y="468019"/>
                  </a:lnTo>
                  <a:lnTo>
                    <a:pt x="10258" y="466976"/>
                  </a:lnTo>
                  <a:lnTo>
                    <a:pt x="10140" y="465967"/>
                  </a:lnTo>
                  <a:lnTo>
                    <a:pt x="10007" y="464991"/>
                  </a:lnTo>
                  <a:lnTo>
                    <a:pt x="9866" y="464049"/>
                  </a:lnTo>
                  <a:lnTo>
                    <a:pt x="9711" y="463141"/>
                  </a:lnTo>
                  <a:lnTo>
                    <a:pt x="9556" y="462233"/>
                  </a:lnTo>
                  <a:lnTo>
                    <a:pt x="9386" y="461392"/>
                  </a:lnTo>
                  <a:lnTo>
                    <a:pt x="9208" y="460584"/>
                  </a:lnTo>
                  <a:lnTo>
                    <a:pt x="9016" y="459811"/>
                  </a:lnTo>
                  <a:lnTo>
                    <a:pt x="8824" y="459104"/>
                  </a:lnTo>
                  <a:lnTo>
                    <a:pt x="8617" y="458398"/>
                  </a:lnTo>
                  <a:lnTo>
                    <a:pt x="8403" y="457758"/>
                  </a:lnTo>
                  <a:lnTo>
                    <a:pt x="8189" y="457153"/>
                  </a:lnTo>
                  <a:lnTo>
                    <a:pt x="7959" y="456615"/>
                  </a:lnTo>
                  <a:lnTo>
                    <a:pt x="7730" y="456110"/>
                  </a:lnTo>
                  <a:lnTo>
                    <a:pt x="7486" y="455639"/>
                  </a:lnTo>
                  <a:lnTo>
                    <a:pt x="7243" y="455235"/>
                  </a:lnTo>
                  <a:lnTo>
                    <a:pt x="6991" y="454865"/>
                  </a:lnTo>
                  <a:lnTo>
                    <a:pt x="6740" y="454562"/>
                  </a:lnTo>
                  <a:lnTo>
                    <a:pt x="6474" y="454293"/>
                  </a:lnTo>
                  <a:lnTo>
                    <a:pt x="6215" y="454092"/>
                  </a:lnTo>
                  <a:lnTo>
                    <a:pt x="5942" y="453957"/>
                  </a:lnTo>
                  <a:lnTo>
                    <a:pt x="5668" y="453856"/>
                  </a:lnTo>
                  <a:lnTo>
                    <a:pt x="5395" y="453822"/>
                  </a:lnTo>
                  <a:close/>
                  <a:moveTo>
                    <a:pt x="5114" y="567059"/>
                  </a:moveTo>
                  <a:lnTo>
                    <a:pt x="4833" y="567160"/>
                  </a:lnTo>
                  <a:lnTo>
                    <a:pt x="4560" y="567328"/>
                  </a:lnTo>
                  <a:lnTo>
                    <a:pt x="4294" y="567530"/>
                  </a:lnTo>
                  <a:lnTo>
                    <a:pt x="4028" y="567766"/>
                  </a:lnTo>
                  <a:lnTo>
                    <a:pt x="3769" y="568102"/>
                  </a:lnTo>
                  <a:lnTo>
                    <a:pt x="3518" y="568472"/>
                  </a:lnTo>
                  <a:lnTo>
                    <a:pt x="3274" y="568876"/>
                  </a:lnTo>
                  <a:lnTo>
                    <a:pt x="3037" y="569347"/>
                  </a:lnTo>
                  <a:lnTo>
                    <a:pt x="2801" y="569885"/>
                  </a:lnTo>
                  <a:lnTo>
                    <a:pt x="2572" y="570423"/>
                  </a:lnTo>
                  <a:lnTo>
                    <a:pt x="2358" y="571029"/>
                  </a:lnTo>
                  <a:lnTo>
                    <a:pt x="2143" y="571702"/>
                  </a:lnTo>
                  <a:lnTo>
                    <a:pt x="1944" y="572408"/>
                  </a:lnTo>
                  <a:lnTo>
                    <a:pt x="1744" y="573115"/>
                  </a:lnTo>
                  <a:lnTo>
                    <a:pt x="1559" y="573889"/>
                  </a:lnTo>
                  <a:lnTo>
                    <a:pt x="1382" y="574730"/>
                  </a:lnTo>
                  <a:lnTo>
                    <a:pt x="1212" y="575571"/>
                  </a:lnTo>
                  <a:lnTo>
                    <a:pt x="1057" y="576445"/>
                  </a:lnTo>
                  <a:lnTo>
                    <a:pt x="909" y="577354"/>
                  </a:lnTo>
                  <a:lnTo>
                    <a:pt x="769" y="578296"/>
                  </a:lnTo>
                  <a:lnTo>
                    <a:pt x="636" y="579271"/>
                  </a:lnTo>
                  <a:lnTo>
                    <a:pt x="525" y="580280"/>
                  </a:lnTo>
                  <a:lnTo>
                    <a:pt x="414" y="581323"/>
                  </a:lnTo>
                  <a:lnTo>
                    <a:pt x="318" y="582400"/>
                  </a:lnTo>
                  <a:lnTo>
                    <a:pt x="237" y="583476"/>
                  </a:lnTo>
                  <a:lnTo>
                    <a:pt x="163" y="584586"/>
                  </a:lnTo>
                  <a:lnTo>
                    <a:pt x="103" y="585697"/>
                  </a:lnTo>
                  <a:lnTo>
                    <a:pt x="59" y="586840"/>
                  </a:lnTo>
                  <a:lnTo>
                    <a:pt x="22" y="588018"/>
                  </a:lnTo>
                  <a:lnTo>
                    <a:pt x="0" y="589195"/>
                  </a:lnTo>
                  <a:lnTo>
                    <a:pt x="0" y="590373"/>
                  </a:lnTo>
                  <a:lnTo>
                    <a:pt x="0" y="591618"/>
                  </a:lnTo>
                  <a:lnTo>
                    <a:pt x="22" y="592795"/>
                  </a:lnTo>
                  <a:lnTo>
                    <a:pt x="59" y="593972"/>
                  </a:lnTo>
                  <a:lnTo>
                    <a:pt x="103" y="595150"/>
                  </a:lnTo>
                  <a:lnTo>
                    <a:pt x="163" y="596294"/>
                  </a:lnTo>
                  <a:lnTo>
                    <a:pt x="237" y="597404"/>
                  </a:lnTo>
                  <a:lnTo>
                    <a:pt x="318" y="598480"/>
                  </a:lnTo>
                  <a:lnTo>
                    <a:pt x="414" y="599557"/>
                  </a:lnTo>
                  <a:lnTo>
                    <a:pt x="525" y="600600"/>
                  </a:lnTo>
                  <a:lnTo>
                    <a:pt x="636" y="601609"/>
                  </a:lnTo>
                  <a:lnTo>
                    <a:pt x="769" y="602585"/>
                  </a:lnTo>
                  <a:lnTo>
                    <a:pt x="909" y="603527"/>
                  </a:lnTo>
                  <a:lnTo>
                    <a:pt x="1057" y="604435"/>
                  </a:lnTo>
                  <a:lnTo>
                    <a:pt x="1212" y="605310"/>
                  </a:lnTo>
                  <a:lnTo>
                    <a:pt x="1382" y="606151"/>
                  </a:lnTo>
                  <a:lnTo>
                    <a:pt x="1559" y="606958"/>
                  </a:lnTo>
                  <a:lnTo>
                    <a:pt x="1744" y="607732"/>
                  </a:lnTo>
                  <a:lnTo>
                    <a:pt x="1944" y="608472"/>
                  </a:lnTo>
                  <a:lnTo>
                    <a:pt x="2143" y="609145"/>
                  </a:lnTo>
                  <a:lnTo>
                    <a:pt x="2358" y="609784"/>
                  </a:lnTo>
                  <a:lnTo>
                    <a:pt x="2572" y="610389"/>
                  </a:lnTo>
                  <a:lnTo>
                    <a:pt x="2801" y="610961"/>
                  </a:lnTo>
                  <a:lnTo>
                    <a:pt x="3037" y="611466"/>
                  </a:lnTo>
                  <a:lnTo>
                    <a:pt x="3274" y="611937"/>
                  </a:lnTo>
                  <a:lnTo>
                    <a:pt x="3518" y="612341"/>
                  </a:lnTo>
                  <a:lnTo>
                    <a:pt x="3769" y="612711"/>
                  </a:lnTo>
                  <a:lnTo>
                    <a:pt x="4028" y="613013"/>
                  </a:lnTo>
                  <a:lnTo>
                    <a:pt x="4294" y="613249"/>
                  </a:lnTo>
                  <a:lnTo>
                    <a:pt x="4560" y="613451"/>
                  </a:lnTo>
                  <a:lnTo>
                    <a:pt x="4833" y="613619"/>
                  </a:lnTo>
                  <a:lnTo>
                    <a:pt x="5114" y="613686"/>
                  </a:lnTo>
                  <a:lnTo>
                    <a:pt x="5395" y="613720"/>
                  </a:lnTo>
                  <a:lnTo>
                    <a:pt x="5668" y="613686"/>
                  </a:lnTo>
                  <a:lnTo>
                    <a:pt x="5942" y="613619"/>
                  </a:lnTo>
                  <a:lnTo>
                    <a:pt x="6215" y="613451"/>
                  </a:lnTo>
                  <a:lnTo>
                    <a:pt x="6474" y="613249"/>
                  </a:lnTo>
                  <a:lnTo>
                    <a:pt x="6740" y="613013"/>
                  </a:lnTo>
                  <a:lnTo>
                    <a:pt x="6991" y="612711"/>
                  </a:lnTo>
                  <a:lnTo>
                    <a:pt x="7243" y="612341"/>
                  </a:lnTo>
                  <a:lnTo>
                    <a:pt x="7486" y="611937"/>
                  </a:lnTo>
                  <a:lnTo>
                    <a:pt x="7730" y="611466"/>
                  </a:lnTo>
                  <a:lnTo>
                    <a:pt x="7959" y="610961"/>
                  </a:lnTo>
                  <a:lnTo>
                    <a:pt x="8189" y="610389"/>
                  </a:lnTo>
                  <a:lnTo>
                    <a:pt x="8403" y="609784"/>
                  </a:lnTo>
                  <a:lnTo>
                    <a:pt x="8617" y="609145"/>
                  </a:lnTo>
                  <a:lnTo>
                    <a:pt x="8824" y="608472"/>
                  </a:lnTo>
                  <a:lnTo>
                    <a:pt x="9016" y="607732"/>
                  </a:lnTo>
                  <a:lnTo>
                    <a:pt x="9208" y="606958"/>
                  </a:lnTo>
                  <a:lnTo>
                    <a:pt x="9386" y="606151"/>
                  </a:lnTo>
                  <a:lnTo>
                    <a:pt x="9556" y="605310"/>
                  </a:lnTo>
                  <a:lnTo>
                    <a:pt x="9711" y="604435"/>
                  </a:lnTo>
                  <a:lnTo>
                    <a:pt x="9866" y="603527"/>
                  </a:lnTo>
                  <a:lnTo>
                    <a:pt x="10007" y="602585"/>
                  </a:lnTo>
                  <a:lnTo>
                    <a:pt x="10140" y="601609"/>
                  </a:lnTo>
                  <a:lnTo>
                    <a:pt x="10258" y="600600"/>
                  </a:lnTo>
                  <a:lnTo>
                    <a:pt x="10361" y="599557"/>
                  </a:lnTo>
                  <a:lnTo>
                    <a:pt x="10465" y="598480"/>
                  </a:lnTo>
                  <a:lnTo>
                    <a:pt x="10546" y="597404"/>
                  </a:lnTo>
                  <a:lnTo>
                    <a:pt x="10620" y="596294"/>
                  </a:lnTo>
                  <a:lnTo>
                    <a:pt x="10679" y="595150"/>
                  </a:lnTo>
                  <a:lnTo>
                    <a:pt x="10731" y="593972"/>
                  </a:lnTo>
                  <a:lnTo>
                    <a:pt x="10760" y="592795"/>
                  </a:lnTo>
                  <a:lnTo>
                    <a:pt x="10783" y="591618"/>
                  </a:lnTo>
                  <a:lnTo>
                    <a:pt x="10790" y="590373"/>
                  </a:lnTo>
                  <a:lnTo>
                    <a:pt x="10783" y="589195"/>
                  </a:lnTo>
                  <a:lnTo>
                    <a:pt x="10760" y="588018"/>
                  </a:lnTo>
                  <a:lnTo>
                    <a:pt x="10731" y="586840"/>
                  </a:lnTo>
                  <a:lnTo>
                    <a:pt x="10679" y="585697"/>
                  </a:lnTo>
                  <a:lnTo>
                    <a:pt x="10620" y="584586"/>
                  </a:lnTo>
                  <a:lnTo>
                    <a:pt x="10546" y="583476"/>
                  </a:lnTo>
                  <a:lnTo>
                    <a:pt x="10465" y="582400"/>
                  </a:lnTo>
                  <a:lnTo>
                    <a:pt x="10361" y="581323"/>
                  </a:lnTo>
                  <a:lnTo>
                    <a:pt x="10258" y="580280"/>
                  </a:lnTo>
                  <a:lnTo>
                    <a:pt x="10140" y="579271"/>
                  </a:lnTo>
                  <a:lnTo>
                    <a:pt x="10007" y="578296"/>
                  </a:lnTo>
                  <a:lnTo>
                    <a:pt x="9866" y="577354"/>
                  </a:lnTo>
                  <a:lnTo>
                    <a:pt x="9711" y="576445"/>
                  </a:lnTo>
                  <a:lnTo>
                    <a:pt x="9556" y="575571"/>
                  </a:lnTo>
                  <a:lnTo>
                    <a:pt x="9386" y="574730"/>
                  </a:lnTo>
                  <a:lnTo>
                    <a:pt x="9208" y="573889"/>
                  </a:lnTo>
                  <a:lnTo>
                    <a:pt x="9016" y="573115"/>
                  </a:lnTo>
                  <a:lnTo>
                    <a:pt x="8824" y="572408"/>
                  </a:lnTo>
                  <a:lnTo>
                    <a:pt x="8617" y="571702"/>
                  </a:lnTo>
                  <a:lnTo>
                    <a:pt x="8403" y="571029"/>
                  </a:lnTo>
                  <a:lnTo>
                    <a:pt x="8189" y="570423"/>
                  </a:lnTo>
                  <a:lnTo>
                    <a:pt x="7959" y="569885"/>
                  </a:lnTo>
                  <a:lnTo>
                    <a:pt x="7730" y="569347"/>
                  </a:lnTo>
                  <a:lnTo>
                    <a:pt x="7486" y="568876"/>
                  </a:lnTo>
                  <a:lnTo>
                    <a:pt x="7243" y="568472"/>
                  </a:lnTo>
                  <a:lnTo>
                    <a:pt x="6991" y="568102"/>
                  </a:lnTo>
                  <a:lnTo>
                    <a:pt x="6740" y="567766"/>
                  </a:lnTo>
                  <a:lnTo>
                    <a:pt x="6474" y="567530"/>
                  </a:lnTo>
                  <a:lnTo>
                    <a:pt x="6215" y="567328"/>
                  </a:lnTo>
                  <a:lnTo>
                    <a:pt x="5942" y="567160"/>
                  </a:lnTo>
                  <a:lnTo>
                    <a:pt x="5668"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3"/>
            <p:cNvSpPr/>
            <p:nvPr/>
          </p:nvSpPr>
          <p:spPr>
            <a:xfrm>
              <a:off x="10537933" y="1504158"/>
              <a:ext cx="55637" cy="742601"/>
            </a:xfrm>
            <a:custGeom>
              <a:avLst/>
              <a:gdLst/>
              <a:ahLst/>
              <a:cxnLst/>
              <a:rect l="l" t="t" r="r" b="b"/>
              <a:pathLst>
                <a:path w="10798" h="613720" extrusionOk="0">
                  <a:moveTo>
                    <a:pt x="5403" y="0"/>
                  </a:moveTo>
                  <a:lnTo>
                    <a:pt x="5122" y="34"/>
                  </a:lnTo>
                  <a:lnTo>
                    <a:pt x="4848" y="135"/>
                  </a:lnTo>
                  <a:lnTo>
                    <a:pt x="4582" y="269"/>
                  </a:lnTo>
                  <a:lnTo>
                    <a:pt x="4316" y="471"/>
                  </a:lnTo>
                  <a:lnTo>
                    <a:pt x="4050" y="740"/>
                  </a:lnTo>
                  <a:lnTo>
                    <a:pt x="3799" y="1043"/>
                  </a:lnTo>
                  <a:lnTo>
                    <a:pt x="3548" y="1413"/>
                  </a:lnTo>
                  <a:lnTo>
                    <a:pt x="3304" y="1850"/>
                  </a:lnTo>
                  <a:lnTo>
                    <a:pt x="3060" y="2321"/>
                  </a:lnTo>
                  <a:lnTo>
                    <a:pt x="2831" y="2826"/>
                  </a:lnTo>
                  <a:lnTo>
                    <a:pt x="2602" y="3398"/>
                  </a:lnTo>
                  <a:lnTo>
                    <a:pt x="2387" y="4003"/>
                  </a:lnTo>
                  <a:lnTo>
                    <a:pt x="2173" y="4643"/>
                  </a:lnTo>
                  <a:lnTo>
                    <a:pt x="1966" y="5349"/>
                  </a:lnTo>
                  <a:lnTo>
                    <a:pt x="1774" y="6089"/>
                  </a:lnTo>
                  <a:lnTo>
                    <a:pt x="1589" y="6863"/>
                  </a:lnTo>
                  <a:lnTo>
                    <a:pt x="1404" y="7670"/>
                  </a:lnTo>
                  <a:lnTo>
                    <a:pt x="1234" y="8511"/>
                  </a:lnTo>
                  <a:lnTo>
                    <a:pt x="1079" y="9420"/>
                  </a:lnTo>
                  <a:lnTo>
                    <a:pt x="924" y="10328"/>
                  </a:lnTo>
                  <a:lnTo>
                    <a:pt x="784" y="11270"/>
                  </a:lnTo>
                  <a:lnTo>
                    <a:pt x="658" y="12245"/>
                  </a:lnTo>
                  <a:lnTo>
                    <a:pt x="532" y="13255"/>
                  </a:lnTo>
                  <a:lnTo>
                    <a:pt x="429" y="14298"/>
                  </a:lnTo>
                  <a:lnTo>
                    <a:pt x="333" y="15340"/>
                  </a:lnTo>
                  <a:lnTo>
                    <a:pt x="244" y="16417"/>
                  </a:lnTo>
                  <a:lnTo>
                    <a:pt x="170" y="17527"/>
                  </a:lnTo>
                  <a:lnTo>
                    <a:pt x="111" y="18671"/>
                  </a:lnTo>
                  <a:lnTo>
                    <a:pt x="67" y="19815"/>
                  </a:lnTo>
                  <a:lnTo>
                    <a:pt x="30" y="20959"/>
                  </a:lnTo>
                  <a:lnTo>
                    <a:pt x="8" y="22136"/>
                  </a:lnTo>
                  <a:lnTo>
                    <a:pt x="0" y="23347"/>
                  </a:lnTo>
                  <a:lnTo>
                    <a:pt x="8" y="24558"/>
                  </a:lnTo>
                  <a:lnTo>
                    <a:pt x="30" y="25769"/>
                  </a:lnTo>
                  <a:lnTo>
                    <a:pt x="67" y="26947"/>
                  </a:lnTo>
                  <a:lnTo>
                    <a:pt x="111" y="28091"/>
                  </a:lnTo>
                  <a:lnTo>
                    <a:pt x="170" y="29234"/>
                  </a:lnTo>
                  <a:lnTo>
                    <a:pt x="244" y="30345"/>
                  </a:lnTo>
                  <a:lnTo>
                    <a:pt x="333" y="31455"/>
                  </a:lnTo>
                  <a:lnTo>
                    <a:pt x="429" y="32531"/>
                  </a:lnTo>
                  <a:lnTo>
                    <a:pt x="532" y="33540"/>
                  </a:lnTo>
                  <a:lnTo>
                    <a:pt x="658" y="34550"/>
                  </a:lnTo>
                  <a:lnTo>
                    <a:pt x="784" y="35525"/>
                  </a:lnTo>
                  <a:lnTo>
                    <a:pt x="924" y="36501"/>
                  </a:lnTo>
                  <a:lnTo>
                    <a:pt x="1079" y="37409"/>
                  </a:lnTo>
                  <a:lnTo>
                    <a:pt x="1234" y="38284"/>
                  </a:lnTo>
                  <a:lnTo>
                    <a:pt x="1404" y="39125"/>
                  </a:lnTo>
                  <a:lnTo>
                    <a:pt x="1589" y="39932"/>
                  </a:lnTo>
                  <a:lnTo>
                    <a:pt x="1774" y="40706"/>
                  </a:lnTo>
                  <a:lnTo>
                    <a:pt x="1966" y="41413"/>
                  </a:lnTo>
                  <a:lnTo>
                    <a:pt x="2173" y="42119"/>
                  </a:lnTo>
                  <a:lnTo>
                    <a:pt x="2387" y="42758"/>
                  </a:lnTo>
                  <a:lnTo>
                    <a:pt x="2602" y="43364"/>
                  </a:lnTo>
                  <a:lnTo>
                    <a:pt x="2831" y="43902"/>
                  </a:lnTo>
                  <a:lnTo>
                    <a:pt x="3060" y="44407"/>
                  </a:lnTo>
                  <a:lnTo>
                    <a:pt x="3304" y="44878"/>
                  </a:lnTo>
                  <a:lnTo>
                    <a:pt x="3548" y="45281"/>
                  </a:lnTo>
                  <a:lnTo>
                    <a:pt x="3799" y="45651"/>
                  </a:lnTo>
                  <a:lnTo>
                    <a:pt x="4050" y="45954"/>
                  </a:lnTo>
                  <a:lnTo>
                    <a:pt x="4316" y="46223"/>
                  </a:lnTo>
                  <a:lnTo>
                    <a:pt x="4582" y="46425"/>
                  </a:lnTo>
                  <a:lnTo>
                    <a:pt x="4848" y="46560"/>
                  </a:lnTo>
                  <a:lnTo>
                    <a:pt x="5122" y="46661"/>
                  </a:lnTo>
                  <a:lnTo>
                    <a:pt x="5403" y="46694"/>
                  </a:lnTo>
                  <a:lnTo>
                    <a:pt x="5676" y="46661"/>
                  </a:lnTo>
                  <a:lnTo>
                    <a:pt x="5950" y="46560"/>
                  </a:lnTo>
                  <a:lnTo>
                    <a:pt x="6216" y="46425"/>
                  </a:lnTo>
                  <a:lnTo>
                    <a:pt x="6482" y="46223"/>
                  </a:lnTo>
                  <a:lnTo>
                    <a:pt x="6740" y="45954"/>
                  </a:lnTo>
                  <a:lnTo>
                    <a:pt x="6999" y="45651"/>
                  </a:lnTo>
                  <a:lnTo>
                    <a:pt x="7250" y="45281"/>
                  </a:lnTo>
                  <a:lnTo>
                    <a:pt x="7494" y="44878"/>
                  </a:lnTo>
                  <a:lnTo>
                    <a:pt x="7731" y="44407"/>
                  </a:lnTo>
                  <a:lnTo>
                    <a:pt x="7967" y="43902"/>
                  </a:lnTo>
                  <a:lnTo>
                    <a:pt x="8189" y="43364"/>
                  </a:lnTo>
                  <a:lnTo>
                    <a:pt x="8411" y="42758"/>
                  </a:lnTo>
                  <a:lnTo>
                    <a:pt x="8625" y="42119"/>
                  </a:lnTo>
                  <a:lnTo>
                    <a:pt x="8824" y="41413"/>
                  </a:lnTo>
                  <a:lnTo>
                    <a:pt x="9024" y="40706"/>
                  </a:lnTo>
                  <a:lnTo>
                    <a:pt x="9209" y="39932"/>
                  </a:lnTo>
                  <a:lnTo>
                    <a:pt x="9386" y="39125"/>
                  </a:lnTo>
                  <a:lnTo>
                    <a:pt x="9556" y="38284"/>
                  </a:lnTo>
                  <a:lnTo>
                    <a:pt x="9719" y="37409"/>
                  </a:lnTo>
                  <a:lnTo>
                    <a:pt x="9874" y="36501"/>
                  </a:lnTo>
                  <a:lnTo>
                    <a:pt x="10014" y="35525"/>
                  </a:lnTo>
                  <a:lnTo>
                    <a:pt x="10140" y="34550"/>
                  </a:lnTo>
                  <a:lnTo>
                    <a:pt x="10266" y="33540"/>
                  </a:lnTo>
                  <a:lnTo>
                    <a:pt x="10369" y="32531"/>
                  </a:lnTo>
                  <a:lnTo>
                    <a:pt x="10465" y="31455"/>
                  </a:lnTo>
                  <a:lnTo>
                    <a:pt x="10554" y="30345"/>
                  </a:lnTo>
                  <a:lnTo>
                    <a:pt x="10628" y="29234"/>
                  </a:lnTo>
                  <a:lnTo>
                    <a:pt x="10687" y="28091"/>
                  </a:lnTo>
                  <a:lnTo>
                    <a:pt x="10731" y="26947"/>
                  </a:lnTo>
                  <a:lnTo>
                    <a:pt x="10768" y="25769"/>
                  </a:lnTo>
                  <a:lnTo>
                    <a:pt x="10790" y="24558"/>
                  </a:lnTo>
                  <a:lnTo>
                    <a:pt x="10798" y="23347"/>
                  </a:lnTo>
                  <a:lnTo>
                    <a:pt x="10790" y="22136"/>
                  </a:lnTo>
                  <a:lnTo>
                    <a:pt x="10768" y="20959"/>
                  </a:lnTo>
                  <a:lnTo>
                    <a:pt x="10731" y="19815"/>
                  </a:lnTo>
                  <a:lnTo>
                    <a:pt x="10687" y="18671"/>
                  </a:lnTo>
                  <a:lnTo>
                    <a:pt x="10628" y="17527"/>
                  </a:lnTo>
                  <a:lnTo>
                    <a:pt x="10554" y="16417"/>
                  </a:lnTo>
                  <a:lnTo>
                    <a:pt x="10465" y="15340"/>
                  </a:lnTo>
                  <a:lnTo>
                    <a:pt x="10369" y="14298"/>
                  </a:lnTo>
                  <a:lnTo>
                    <a:pt x="10266" y="13255"/>
                  </a:lnTo>
                  <a:lnTo>
                    <a:pt x="10140" y="12245"/>
                  </a:lnTo>
                  <a:lnTo>
                    <a:pt x="10014" y="11270"/>
                  </a:lnTo>
                  <a:lnTo>
                    <a:pt x="9874" y="10328"/>
                  </a:lnTo>
                  <a:lnTo>
                    <a:pt x="9719" y="9420"/>
                  </a:lnTo>
                  <a:lnTo>
                    <a:pt x="9556" y="8511"/>
                  </a:lnTo>
                  <a:lnTo>
                    <a:pt x="9386" y="7670"/>
                  </a:lnTo>
                  <a:lnTo>
                    <a:pt x="9209" y="6863"/>
                  </a:lnTo>
                  <a:lnTo>
                    <a:pt x="9024" y="6089"/>
                  </a:lnTo>
                  <a:lnTo>
                    <a:pt x="8824" y="5349"/>
                  </a:lnTo>
                  <a:lnTo>
                    <a:pt x="8625" y="4643"/>
                  </a:lnTo>
                  <a:lnTo>
                    <a:pt x="8411" y="4003"/>
                  </a:lnTo>
                  <a:lnTo>
                    <a:pt x="8189" y="3398"/>
                  </a:lnTo>
                  <a:lnTo>
                    <a:pt x="7967" y="2826"/>
                  </a:lnTo>
                  <a:lnTo>
                    <a:pt x="7731" y="2321"/>
                  </a:lnTo>
                  <a:lnTo>
                    <a:pt x="7494" y="1850"/>
                  </a:lnTo>
                  <a:lnTo>
                    <a:pt x="7250" y="1413"/>
                  </a:lnTo>
                  <a:lnTo>
                    <a:pt x="6999" y="1043"/>
                  </a:lnTo>
                  <a:lnTo>
                    <a:pt x="6740" y="740"/>
                  </a:lnTo>
                  <a:lnTo>
                    <a:pt x="6482" y="471"/>
                  </a:lnTo>
                  <a:lnTo>
                    <a:pt x="6216" y="269"/>
                  </a:lnTo>
                  <a:lnTo>
                    <a:pt x="5950" y="135"/>
                  </a:lnTo>
                  <a:lnTo>
                    <a:pt x="5676" y="34"/>
                  </a:lnTo>
                  <a:lnTo>
                    <a:pt x="5403" y="0"/>
                  </a:lnTo>
                  <a:close/>
                  <a:moveTo>
                    <a:pt x="5403" y="113472"/>
                  </a:moveTo>
                  <a:lnTo>
                    <a:pt x="5122" y="113506"/>
                  </a:lnTo>
                  <a:lnTo>
                    <a:pt x="4848" y="113573"/>
                  </a:lnTo>
                  <a:lnTo>
                    <a:pt x="4582" y="113742"/>
                  </a:lnTo>
                  <a:lnTo>
                    <a:pt x="4316" y="113943"/>
                  </a:lnTo>
                  <a:lnTo>
                    <a:pt x="4050" y="114213"/>
                  </a:lnTo>
                  <a:lnTo>
                    <a:pt x="3799" y="114515"/>
                  </a:lnTo>
                  <a:lnTo>
                    <a:pt x="3548" y="114885"/>
                  </a:lnTo>
                  <a:lnTo>
                    <a:pt x="3304" y="115323"/>
                  </a:lnTo>
                  <a:lnTo>
                    <a:pt x="3060" y="115794"/>
                  </a:lnTo>
                  <a:lnTo>
                    <a:pt x="2831" y="116298"/>
                  </a:lnTo>
                  <a:lnTo>
                    <a:pt x="2602" y="116870"/>
                  </a:lnTo>
                  <a:lnTo>
                    <a:pt x="2387" y="117476"/>
                  </a:lnTo>
                  <a:lnTo>
                    <a:pt x="2173" y="118115"/>
                  </a:lnTo>
                  <a:lnTo>
                    <a:pt x="1966" y="118821"/>
                  </a:lnTo>
                  <a:lnTo>
                    <a:pt x="1774" y="119562"/>
                  </a:lnTo>
                  <a:lnTo>
                    <a:pt x="1589" y="120335"/>
                  </a:lnTo>
                  <a:lnTo>
                    <a:pt x="1404" y="121143"/>
                  </a:lnTo>
                  <a:lnTo>
                    <a:pt x="1234" y="121984"/>
                  </a:lnTo>
                  <a:lnTo>
                    <a:pt x="1079" y="122858"/>
                  </a:lnTo>
                  <a:lnTo>
                    <a:pt x="924" y="123800"/>
                  </a:lnTo>
                  <a:lnTo>
                    <a:pt x="784" y="124742"/>
                  </a:lnTo>
                  <a:lnTo>
                    <a:pt x="658" y="125718"/>
                  </a:lnTo>
                  <a:lnTo>
                    <a:pt x="532" y="126727"/>
                  </a:lnTo>
                  <a:lnTo>
                    <a:pt x="429" y="127736"/>
                  </a:lnTo>
                  <a:lnTo>
                    <a:pt x="333" y="128813"/>
                  </a:lnTo>
                  <a:lnTo>
                    <a:pt x="244" y="129889"/>
                  </a:lnTo>
                  <a:lnTo>
                    <a:pt x="170" y="131000"/>
                  </a:lnTo>
                  <a:lnTo>
                    <a:pt x="111" y="132110"/>
                  </a:lnTo>
                  <a:lnTo>
                    <a:pt x="67" y="133254"/>
                  </a:lnTo>
                  <a:lnTo>
                    <a:pt x="30" y="134431"/>
                  </a:lnTo>
                  <a:lnTo>
                    <a:pt x="8" y="135608"/>
                  </a:lnTo>
                  <a:lnTo>
                    <a:pt x="0" y="136820"/>
                  </a:lnTo>
                  <a:lnTo>
                    <a:pt x="8" y="137997"/>
                  </a:lnTo>
                  <a:lnTo>
                    <a:pt x="30" y="139174"/>
                  </a:lnTo>
                  <a:lnTo>
                    <a:pt x="67" y="140352"/>
                  </a:lnTo>
                  <a:lnTo>
                    <a:pt x="111" y="141496"/>
                  </a:lnTo>
                  <a:lnTo>
                    <a:pt x="170" y="142640"/>
                  </a:lnTo>
                  <a:lnTo>
                    <a:pt x="244" y="143716"/>
                  </a:lnTo>
                  <a:lnTo>
                    <a:pt x="333" y="144826"/>
                  </a:lnTo>
                  <a:lnTo>
                    <a:pt x="429" y="145869"/>
                  </a:lnTo>
                  <a:lnTo>
                    <a:pt x="532" y="146912"/>
                  </a:lnTo>
                  <a:lnTo>
                    <a:pt x="658" y="147921"/>
                  </a:lnTo>
                  <a:lnTo>
                    <a:pt x="784" y="148897"/>
                  </a:lnTo>
                  <a:lnTo>
                    <a:pt x="924" y="149839"/>
                  </a:lnTo>
                  <a:lnTo>
                    <a:pt x="1079" y="150747"/>
                  </a:lnTo>
                  <a:lnTo>
                    <a:pt x="1234" y="151622"/>
                  </a:lnTo>
                  <a:lnTo>
                    <a:pt x="1404" y="152496"/>
                  </a:lnTo>
                  <a:lnTo>
                    <a:pt x="1589" y="153304"/>
                  </a:lnTo>
                  <a:lnTo>
                    <a:pt x="1774" y="154078"/>
                  </a:lnTo>
                  <a:lnTo>
                    <a:pt x="1966" y="154818"/>
                  </a:lnTo>
                  <a:lnTo>
                    <a:pt x="2173" y="155491"/>
                  </a:lnTo>
                  <a:lnTo>
                    <a:pt x="2387" y="156163"/>
                  </a:lnTo>
                  <a:lnTo>
                    <a:pt x="2602" y="156769"/>
                  </a:lnTo>
                  <a:lnTo>
                    <a:pt x="2831" y="157341"/>
                  </a:lnTo>
                  <a:lnTo>
                    <a:pt x="3060" y="157845"/>
                  </a:lnTo>
                  <a:lnTo>
                    <a:pt x="3304" y="158316"/>
                  </a:lnTo>
                  <a:lnTo>
                    <a:pt x="3548" y="158720"/>
                  </a:lnTo>
                  <a:lnTo>
                    <a:pt x="3799" y="159090"/>
                  </a:lnTo>
                  <a:lnTo>
                    <a:pt x="4050" y="159427"/>
                  </a:lnTo>
                  <a:lnTo>
                    <a:pt x="4316" y="159696"/>
                  </a:lnTo>
                  <a:lnTo>
                    <a:pt x="4582" y="159898"/>
                  </a:lnTo>
                  <a:lnTo>
                    <a:pt x="4848" y="160032"/>
                  </a:lnTo>
                  <a:lnTo>
                    <a:pt x="5122" y="160133"/>
                  </a:lnTo>
                  <a:lnTo>
                    <a:pt x="5403"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7" y="157341"/>
                  </a:lnTo>
                  <a:lnTo>
                    <a:pt x="8189" y="156769"/>
                  </a:lnTo>
                  <a:lnTo>
                    <a:pt x="8411" y="156163"/>
                  </a:lnTo>
                  <a:lnTo>
                    <a:pt x="8625" y="155491"/>
                  </a:lnTo>
                  <a:lnTo>
                    <a:pt x="8824" y="154818"/>
                  </a:lnTo>
                  <a:lnTo>
                    <a:pt x="9024" y="154078"/>
                  </a:lnTo>
                  <a:lnTo>
                    <a:pt x="9209" y="153304"/>
                  </a:lnTo>
                  <a:lnTo>
                    <a:pt x="9386" y="152496"/>
                  </a:lnTo>
                  <a:lnTo>
                    <a:pt x="9556" y="151622"/>
                  </a:lnTo>
                  <a:lnTo>
                    <a:pt x="9719" y="150747"/>
                  </a:lnTo>
                  <a:lnTo>
                    <a:pt x="9874" y="149839"/>
                  </a:lnTo>
                  <a:lnTo>
                    <a:pt x="10014" y="148897"/>
                  </a:lnTo>
                  <a:lnTo>
                    <a:pt x="10140" y="147921"/>
                  </a:lnTo>
                  <a:lnTo>
                    <a:pt x="10266" y="146912"/>
                  </a:lnTo>
                  <a:lnTo>
                    <a:pt x="10369" y="145869"/>
                  </a:lnTo>
                  <a:lnTo>
                    <a:pt x="10465" y="144826"/>
                  </a:lnTo>
                  <a:lnTo>
                    <a:pt x="10554" y="143716"/>
                  </a:lnTo>
                  <a:lnTo>
                    <a:pt x="10628" y="142640"/>
                  </a:lnTo>
                  <a:lnTo>
                    <a:pt x="10687" y="141496"/>
                  </a:lnTo>
                  <a:lnTo>
                    <a:pt x="10731" y="140352"/>
                  </a:lnTo>
                  <a:lnTo>
                    <a:pt x="10768" y="139174"/>
                  </a:lnTo>
                  <a:lnTo>
                    <a:pt x="10790" y="137997"/>
                  </a:lnTo>
                  <a:lnTo>
                    <a:pt x="10798" y="136820"/>
                  </a:lnTo>
                  <a:lnTo>
                    <a:pt x="10790" y="135608"/>
                  </a:lnTo>
                  <a:lnTo>
                    <a:pt x="10768" y="134431"/>
                  </a:lnTo>
                  <a:lnTo>
                    <a:pt x="10731" y="133254"/>
                  </a:lnTo>
                  <a:lnTo>
                    <a:pt x="10687" y="132110"/>
                  </a:lnTo>
                  <a:lnTo>
                    <a:pt x="10628" y="131000"/>
                  </a:lnTo>
                  <a:lnTo>
                    <a:pt x="10554" y="129889"/>
                  </a:lnTo>
                  <a:lnTo>
                    <a:pt x="10465" y="128813"/>
                  </a:lnTo>
                  <a:lnTo>
                    <a:pt x="10369" y="127736"/>
                  </a:lnTo>
                  <a:lnTo>
                    <a:pt x="10266" y="126727"/>
                  </a:lnTo>
                  <a:lnTo>
                    <a:pt x="10140" y="125718"/>
                  </a:lnTo>
                  <a:lnTo>
                    <a:pt x="10014" y="124742"/>
                  </a:lnTo>
                  <a:lnTo>
                    <a:pt x="9874" y="123800"/>
                  </a:lnTo>
                  <a:lnTo>
                    <a:pt x="9719" y="122858"/>
                  </a:lnTo>
                  <a:lnTo>
                    <a:pt x="9556" y="121984"/>
                  </a:lnTo>
                  <a:lnTo>
                    <a:pt x="9386" y="121143"/>
                  </a:lnTo>
                  <a:lnTo>
                    <a:pt x="9209" y="120335"/>
                  </a:lnTo>
                  <a:lnTo>
                    <a:pt x="9024" y="119562"/>
                  </a:lnTo>
                  <a:lnTo>
                    <a:pt x="8824" y="118821"/>
                  </a:lnTo>
                  <a:lnTo>
                    <a:pt x="8625" y="118115"/>
                  </a:lnTo>
                  <a:lnTo>
                    <a:pt x="8411" y="117476"/>
                  </a:lnTo>
                  <a:lnTo>
                    <a:pt x="8189" y="116870"/>
                  </a:lnTo>
                  <a:lnTo>
                    <a:pt x="7967"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403" y="113472"/>
                  </a:lnTo>
                  <a:close/>
                  <a:moveTo>
                    <a:pt x="5122" y="226945"/>
                  </a:moveTo>
                  <a:lnTo>
                    <a:pt x="4848" y="227046"/>
                  </a:lnTo>
                  <a:lnTo>
                    <a:pt x="4582" y="227214"/>
                  </a:lnTo>
                  <a:lnTo>
                    <a:pt x="4316" y="227416"/>
                  </a:lnTo>
                  <a:lnTo>
                    <a:pt x="4050" y="227651"/>
                  </a:lnTo>
                  <a:lnTo>
                    <a:pt x="3799" y="227988"/>
                  </a:lnTo>
                  <a:lnTo>
                    <a:pt x="3548" y="228358"/>
                  </a:lnTo>
                  <a:lnTo>
                    <a:pt x="3304" y="228761"/>
                  </a:lnTo>
                  <a:lnTo>
                    <a:pt x="3060" y="229232"/>
                  </a:lnTo>
                  <a:lnTo>
                    <a:pt x="2831" y="229771"/>
                  </a:lnTo>
                  <a:lnTo>
                    <a:pt x="2602" y="230309"/>
                  </a:lnTo>
                  <a:lnTo>
                    <a:pt x="2387" y="230915"/>
                  </a:lnTo>
                  <a:lnTo>
                    <a:pt x="2173" y="231587"/>
                  </a:lnTo>
                  <a:lnTo>
                    <a:pt x="1966" y="232260"/>
                  </a:lnTo>
                  <a:lnTo>
                    <a:pt x="1774" y="233000"/>
                  </a:lnTo>
                  <a:lnTo>
                    <a:pt x="1589" y="233774"/>
                  </a:lnTo>
                  <a:lnTo>
                    <a:pt x="1404" y="234581"/>
                  </a:lnTo>
                  <a:lnTo>
                    <a:pt x="1234" y="235422"/>
                  </a:lnTo>
                  <a:lnTo>
                    <a:pt x="1079" y="236331"/>
                  </a:lnTo>
                  <a:lnTo>
                    <a:pt x="924" y="237239"/>
                  </a:lnTo>
                  <a:lnTo>
                    <a:pt x="784" y="238181"/>
                  </a:lnTo>
                  <a:lnTo>
                    <a:pt x="658" y="239157"/>
                  </a:lnTo>
                  <a:lnTo>
                    <a:pt x="532" y="240166"/>
                  </a:lnTo>
                  <a:lnTo>
                    <a:pt x="429" y="241209"/>
                  </a:lnTo>
                  <a:lnTo>
                    <a:pt x="333" y="242252"/>
                  </a:lnTo>
                  <a:lnTo>
                    <a:pt x="244" y="243328"/>
                  </a:lnTo>
                  <a:lnTo>
                    <a:pt x="170" y="244438"/>
                  </a:lnTo>
                  <a:lnTo>
                    <a:pt x="111" y="245582"/>
                  </a:lnTo>
                  <a:lnTo>
                    <a:pt x="67" y="246726"/>
                  </a:lnTo>
                  <a:lnTo>
                    <a:pt x="30" y="247903"/>
                  </a:lnTo>
                  <a:lnTo>
                    <a:pt x="8" y="249081"/>
                  </a:lnTo>
                  <a:lnTo>
                    <a:pt x="0" y="250258"/>
                  </a:lnTo>
                  <a:lnTo>
                    <a:pt x="8" y="251469"/>
                  </a:lnTo>
                  <a:lnTo>
                    <a:pt x="30" y="252647"/>
                  </a:lnTo>
                  <a:lnTo>
                    <a:pt x="67" y="253824"/>
                  </a:lnTo>
                  <a:lnTo>
                    <a:pt x="111" y="254968"/>
                  </a:lnTo>
                  <a:lnTo>
                    <a:pt x="170" y="256078"/>
                  </a:lnTo>
                  <a:lnTo>
                    <a:pt x="244" y="257188"/>
                  </a:lnTo>
                  <a:lnTo>
                    <a:pt x="333" y="258265"/>
                  </a:lnTo>
                  <a:lnTo>
                    <a:pt x="429" y="259341"/>
                  </a:lnTo>
                  <a:lnTo>
                    <a:pt x="532" y="260384"/>
                  </a:lnTo>
                  <a:lnTo>
                    <a:pt x="658" y="261360"/>
                  </a:lnTo>
                  <a:lnTo>
                    <a:pt x="784" y="262336"/>
                  </a:lnTo>
                  <a:lnTo>
                    <a:pt x="924" y="263311"/>
                  </a:lnTo>
                  <a:lnTo>
                    <a:pt x="1079" y="264220"/>
                  </a:lnTo>
                  <a:lnTo>
                    <a:pt x="1234" y="265094"/>
                  </a:lnTo>
                  <a:lnTo>
                    <a:pt x="1404" y="265935"/>
                  </a:lnTo>
                  <a:lnTo>
                    <a:pt x="1589" y="266743"/>
                  </a:lnTo>
                  <a:lnTo>
                    <a:pt x="1774" y="267516"/>
                  </a:lnTo>
                  <a:lnTo>
                    <a:pt x="1966" y="268256"/>
                  </a:lnTo>
                  <a:lnTo>
                    <a:pt x="2173" y="268963"/>
                  </a:lnTo>
                  <a:lnTo>
                    <a:pt x="2387" y="269602"/>
                  </a:lnTo>
                  <a:lnTo>
                    <a:pt x="2602" y="270208"/>
                  </a:lnTo>
                  <a:lnTo>
                    <a:pt x="2831" y="270780"/>
                  </a:lnTo>
                  <a:lnTo>
                    <a:pt x="3060" y="271318"/>
                  </a:lnTo>
                  <a:lnTo>
                    <a:pt x="3304" y="271789"/>
                  </a:lnTo>
                  <a:lnTo>
                    <a:pt x="3548" y="272193"/>
                  </a:lnTo>
                  <a:lnTo>
                    <a:pt x="3799" y="272563"/>
                  </a:lnTo>
                  <a:lnTo>
                    <a:pt x="4050" y="272865"/>
                  </a:lnTo>
                  <a:lnTo>
                    <a:pt x="4316" y="273134"/>
                  </a:lnTo>
                  <a:lnTo>
                    <a:pt x="4582" y="273336"/>
                  </a:lnTo>
                  <a:lnTo>
                    <a:pt x="4848" y="273505"/>
                  </a:lnTo>
                  <a:lnTo>
                    <a:pt x="5122" y="273572"/>
                  </a:lnTo>
                  <a:lnTo>
                    <a:pt x="5403"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7" y="270780"/>
                  </a:lnTo>
                  <a:lnTo>
                    <a:pt x="8189" y="270208"/>
                  </a:lnTo>
                  <a:lnTo>
                    <a:pt x="8411" y="269602"/>
                  </a:lnTo>
                  <a:lnTo>
                    <a:pt x="8625" y="268963"/>
                  </a:lnTo>
                  <a:lnTo>
                    <a:pt x="8824" y="268256"/>
                  </a:lnTo>
                  <a:lnTo>
                    <a:pt x="9024" y="267516"/>
                  </a:lnTo>
                  <a:lnTo>
                    <a:pt x="9209" y="266743"/>
                  </a:lnTo>
                  <a:lnTo>
                    <a:pt x="9386" y="265935"/>
                  </a:lnTo>
                  <a:lnTo>
                    <a:pt x="9556" y="265094"/>
                  </a:lnTo>
                  <a:lnTo>
                    <a:pt x="9719" y="264220"/>
                  </a:lnTo>
                  <a:lnTo>
                    <a:pt x="9874" y="263311"/>
                  </a:lnTo>
                  <a:lnTo>
                    <a:pt x="10014" y="262336"/>
                  </a:lnTo>
                  <a:lnTo>
                    <a:pt x="10140" y="261360"/>
                  </a:lnTo>
                  <a:lnTo>
                    <a:pt x="10266" y="260384"/>
                  </a:lnTo>
                  <a:lnTo>
                    <a:pt x="10369" y="259341"/>
                  </a:lnTo>
                  <a:lnTo>
                    <a:pt x="10465" y="258265"/>
                  </a:lnTo>
                  <a:lnTo>
                    <a:pt x="10554" y="257188"/>
                  </a:lnTo>
                  <a:lnTo>
                    <a:pt x="10628" y="256078"/>
                  </a:lnTo>
                  <a:lnTo>
                    <a:pt x="10687" y="254968"/>
                  </a:lnTo>
                  <a:lnTo>
                    <a:pt x="10731" y="253824"/>
                  </a:lnTo>
                  <a:lnTo>
                    <a:pt x="10768" y="252647"/>
                  </a:lnTo>
                  <a:lnTo>
                    <a:pt x="10790" y="251469"/>
                  </a:lnTo>
                  <a:lnTo>
                    <a:pt x="10798" y="250258"/>
                  </a:lnTo>
                  <a:lnTo>
                    <a:pt x="10790" y="249081"/>
                  </a:lnTo>
                  <a:lnTo>
                    <a:pt x="10768" y="247903"/>
                  </a:lnTo>
                  <a:lnTo>
                    <a:pt x="10731" y="246726"/>
                  </a:lnTo>
                  <a:lnTo>
                    <a:pt x="10687" y="245582"/>
                  </a:lnTo>
                  <a:lnTo>
                    <a:pt x="10628" y="244438"/>
                  </a:lnTo>
                  <a:lnTo>
                    <a:pt x="10554" y="243328"/>
                  </a:lnTo>
                  <a:lnTo>
                    <a:pt x="10465" y="242252"/>
                  </a:lnTo>
                  <a:lnTo>
                    <a:pt x="10369" y="241209"/>
                  </a:lnTo>
                  <a:lnTo>
                    <a:pt x="10266" y="240166"/>
                  </a:lnTo>
                  <a:lnTo>
                    <a:pt x="10140" y="239157"/>
                  </a:lnTo>
                  <a:lnTo>
                    <a:pt x="10014" y="238181"/>
                  </a:lnTo>
                  <a:lnTo>
                    <a:pt x="9874" y="237239"/>
                  </a:lnTo>
                  <a:lnTo>
                    <a:pt x="9719" y="236331"/>
                  </a:lnTo>
                  <a:lnTo>
                    <a:pt x="9556" y="235422"/>
                  </a:lnTo>
                  <a:lnTo>
                    <a:pt x="9386" y="234581"/>
                  </a:lnTo>
                  <a:lnTo>
                    <a:pt x="9209" y="233774"/>
                  </a:lnTo>
                  <a:lnTo>
                    <a:pt x="9024" y="233000"/>
                  </a:lnTo>
                  <a:lnTo>
                    <a:pt x="8824" y="232260"/>
                  </a:lnTo>
                  <a:lnTo>
                    <a:pt x="8625" y="231587"/>
                  </a:lnTo>
                  <a:lnTo>
                    <a:pt x="8411" y="230915"/>
                  </a:lnTo>
                  <a:lnTo>
                    <a:pt x="8189" y="230309"/>
                  </a:lnTo>
                  <a:lnTo>
                    <a:pt x="7967"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22" y="340384"/>
                  </a:moveTo>
                  <a:lnTo>
                    <a:pt x="4848" y="340485"/>
                  </a:lnTo>
                  <a:lnTo>
                    <a:pt x="4582" y="340653"/>
                  </a:lnTo>
                  <a:lnTo>
                    <a:pt x="4316" y="340855"/>
                  </a:lnTo>
                  <a:lnTo>
                    <a:pt x="4050" y="341124"/>
                  </a:lnTo>
                  <a:lnTo>
                    <a:pt x="3799" y="341426"/>
                  </a:lnTo>
                  <a:lnTo>
                    <a:pt x="3548" y="341797"/>
                  </a:lnTo>
                  <a:lnTo>
                    <a:pt x="3304" y="342200"/>
                  </a:lnTo>
                  <a:lnTo>
                    <a:pt x="3060" y="342671"/>
                  </a:lnTo>
                  <a:lnTo>
                    <a:pt x="2831" y="343209"/>
                  </a:lnTo>
                  <a:lnTo>
                    <a:pt x="2602" y="343748"/>
                  </a:lnTo>
                  <a:lnTo>
                    <a:pt x="2387" y="344387"/>
                  </a:lnTo>
                  <a:lnTo>
                    <a:pt x="2173" y="345026"/>
                  </a:lnTo>
                  <a:lnTo>
                    <a:pt x="1966" y="345733"/>
                  </a:lnTo>
                  <a:lnTo>
                    <a:pt x="1774" y="346439"/>
                  </a:lnTo>
                  <a:lnTo>
                    <a:pt x="1589" y="347213"/>
                  </a:lnTo>
                  <a:lnTo>
                    <a:pt x="1404" y="348054"/>
                  </a:lnTo>
                  <a:lnTo>
                    <a:pt x="1234" y="348895"/>
                  </a:lnTo>
                  <a:lnTo>
                    <a:pt x="1079" y="349770"/>
                  </a:lnTo>
                  <a:lnTo>
                    <a:pt x="924" y="350678"/>
                  </a:lnTo>
                  <a:lnTo>
                    <a:pt x="784" y="351620"/>
                  </a:lnTo>
                  <a:lnTo>
                    <a:pt x="658" y="352595"/>
                  </a:lnTo>
                  <a:lnTo>
                    <a:pt x="532" y="353605"/>
                  </a:lnTo>
                  <a:lnTo>
                    <a:pt x="429" y="354648"/>
                  </a:lnTo>
                  <a:lnTo>
                    <a:pt x="333" y="355724"/>
                  </a:lnTo>
                  <a:lnTo>
                    <a:pt x="244" y="356801"/>
                  </a:lnTo>
                  <a:lnTo>
                    <a:pt x="170" y="357911"/>
                  </a:lnTo>
                  <a:lnTo>
                    <a:pt x="111" y="359021"/>
                  </a:lnTo>
                  <a:lnTo>
                    <a:pt x="67" y="360165"/>
                  </a:lnTo>
                  <a:lnTo>
                    <a:pt x="30" y="361342"/>
                  </a:lnTo>
                  <a:lnTo>
                    <a:pt x="8" y="362520"/>
                  </a:lnTo>
                  <a:lnTo>
                    <a:pt x="0" y="363697"/>
                  </a:lnTo>
                  <a:lnTo>
                    <a:pt x="8" y="364908"/>
                  </a:lnTo>
                  <a:lnTo>
                    <a:pt x="30" y="366086"/>
                  </a:lnTo>
                  <a:lnTo>
                    <a:pt x="67" y="367263"/>
                  </a:lnTo>
                  <a:lnTo>
                    <a:pt x="111" y="368407"/>
                  </a:lnTo>
                  <a:lnTo>
                    <a:pt x="170" y="369517"/>
                  </a:lnTo>
                  <a:lnTo>
                    <a:pt x="244" y="370627"/>
                  </a:lnTo>
                  <a:lnTo>
                    <a:pt x="333" y="371704"/>
                  </a:lnTo>
                  <a:lnTo>
                    <a:pt x="429" y="372780"/>
                  </a:lnTo>
                  <a:lnTo>
                    <a:pt x="532" y="373823"/>
                  </a:lnTo>
                  <a:lnTo>
                    <a:pt x="658" y="374799"/>
                  </a:lnTo>
                  <a:lnTo>
                    <a:pt x="784" y="375808"/>
                  </a:lnTo>
                  <a:lnTo>
                    <a:pt x="924" y="376750"/>
                  </a:lnTo>
                  <a:lnTo>
                    <a:pt x="1079" y="377658"/>
                  </a:lnTo>
                  <a:lnTo>
                    <a:pt x="1234" y="378533"/>
                  </a:lnTo>
                  <a:lnTo>
                    <a:pt x="1404" y="379374"/>
                  </a:lnTo>
                  <a:lnTo>
                    <a:pt x="1589" y="380215"/>
                  </a:lnTo>
                  <a:lnTo>
                    <a:pt x="1774" y="380989"/>
                  </a:lnTo>
                  <a:lnTo>
                    <a:pt x="1966" y="381695"/>
                  </a:lnTo>
                  <a:lnTo>
                    <a:pt x="2173" y="382402"/>
                  </a:lnTo>
                  <a:lnTo>
                    <a:pt x="2387" y="383041"/>
                  </a:lnTo>
                  <a:lnTo>
                    <a:pt x="2602" y="383680"/>
                  </a:lnTo>
                  <a:lnTo>
                    <a:pt x="2831" y="384218"/>
                  </a:lnTo>
                  <a:lnTo>
                    <a:pt x="3060" y="384757"/>
                  </a:lnTo>
                  <a:lnTo>
                    <a:pt x="3304" y="385228"/>
                  </a:lnTo>
                  <a:lnTo>
                    <a:pt x="3548" y="385631"/>
                  </a:lnTo>
                  <a:lnTo>
                    <a:pt x="3799" y="386001"/>
                  </a:lnTo>
                  <a:lnTo>
                    <a:pt x="4050" y="386304"/>
                  </a:lnTo>
                  <a:lnTo>
                    <a:pt x="4316" y="386573"/>
                  </a:lnTo>
                  <a:lnTo>
                    <a:pt x="4582" y="386775"/>
                  </a:lnTo>
                  <a:lnTo>
                    <a:pt x="4848" y="386943"/>
                  </a:lnTo>
                  <a:lnTo>
                    <a:pt x="5122"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7" y="384218"/>
                  </a:lnTo>
                  <a:lnTo>
                    <a:pt x="8189" y="383680"/>
                  </a:lnTo>
                  <a:lnTo>
                    <a:pt x="8411" y="383041"/>
                  </a:lnTo>
                  <a:lnTo>
                    <a:pt x="8625" y="382402"/>
                  </a:lnTo>
                  <a:lnTo>
                    <a:pt x="8824" y="381695"/>
                  </a:lnTo>
                  <a:lnTo>
                    <a:pt x="9024" y="380989"/>
                  </a:lnTo>
                  <a:lnTo>
                    <a:pt x="9209" y="380215"/>
                  </a:lnTo>
                  <a:lnTo>
                    <a:pt x="9386" y="379374"/>
                  </a:lnTo>
                  <a:lnTo>
                    <a:pt x="9556" y="378533"/>
                  </a:lnTo>
                  <a:lnTo>
                    <a:pt x="9719" y="377658"/>
                  </a:lnTo>
                  <a:lnTo>
                    <a:pt x="9874" y="376750"/>
                  </a:lnTo>
                  <a:lnTo>
                    <a:pt x="10014" y="375808"/>
                  </a:lnTo>
                  <a:lnTo>
                    <a:pt x="10140" y="374799"/>
                  </a:lnTo>
                  <a:lnTo>
                    <a:pt x="10266" y="373823"/>
                  </a:lnTo>
                  <a:lnTo>
                    <a:pt x="10369" y="372780"/>
                  </a:lnTo>
                  <a:lnTo>
                    <a:pt x="10465" y="371704"/>
                  </a:lnTo>
                  <a:lnTo>
                    <a:pt x="10554" y="370627"/>
                  </a:lnTo>
                  <a:lnTo>
                    <a:pt x="10628" y="369517"/>
                  </a:lnTo>
                  <a:lnTo>
                    <a:pt x="10687" y="368407"/>
                  </a:lnTo>
                  <a:lnTo>
                    <a:pt x="10731" y="367263"/>
                  </a:lnTo>
                  <a:lnTo>
                    <a:pt x="10768" y="366086"/>
                  </a:lnTo>
                  <a:lnTo>
                    <a:pt x="10790" y="364908"/>
                  </a:lnTo>
                  <a:lnTo>
                    <a:pt x="10798" y="363697"/>
                  </a:lnTo>
                  <a:lnTo>
                    <a:pt x="10790" y="362520"/>
                  </a:lnTo>
                  <a:lnTo>
                    <a:pt x="10768" y="361342"/>
                  </a:lnTo>
                  <a:lnTo>
                    <a:pt x="10731" y="360165"/>
                  </a:lnTo>
                  <a:lnTo>
                    <a:pt x="10687" y="359021"/>
                  </a:lnTo>
                  <a:lnTo>
                    <a:pt x="10628" y="357911"/>
                  </a:lnTo>
                  <a:lnTo>
                    <a:pt x="10554" y="356801"/>
                  </a:lnTo>
                  <a:lnTo>
                    <a:pt x="10465" y="355724"/>
                  </a:lnTo>
                  <a:lnTo>
                    <a:pt x="10369" y="354648"/>
                  </a:lnTo>
                  <a:lnTo>
                    <a:pt x="10266" y="353605"/>
                  </a:lnTo>
                  <a:lnTo>
                    <a:pt x="10140" y="352595"/>
                  </a:lnTo>
                  <a:lnTo>
                    <a:pt x="10014" y="351620"/>
                  </a:lnTo>
                  <a:lnTo>
                    <a:pt x="9874" y="350678"/>
                  </a:lnTo>
                  <a:lnTo>
                    <a:pt x="9719" y="349770"/>
                  </a:lnTo>
                  <a:lnTo>
                    <a:pt x="9556" y="348895"/>
                  </a:lnTo>
                  <a:lnTo>
                    <a:pt x="9386" y="348054"/>
                  </a:lnTo>
                  <a:lnTo>
                    <a:pt x="9209" y="347213"/>
                  </a:lnTo>
                  <a:lnTo>
                    <a:pt x="9024" y="346439"/>
                  </a:lnTo>
                  <a:lnTo>
                    <a:pt x="8824" y="345733"/>
                  </a:lnTo>
                  <a:lnTo>
                    <a:pt x="8625" y="345026"/>
                  </a:lnTo>
                  <a:lnTo>
                    <a:pt x="8411" y="344387"/>
                  </a:lnTo>
                  <a:lnTo>
                    <a:pt x="8189" y="343748"/>
                  </a:lnTo>
                  <a:lnTo>
                    <a:pt x="7967"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403" y="453822"/>
                  </a:moveTo>
                  <a:lnTo>
                    <a:pt x="5122" y="453856"/>
                  </a:lnTo>
                  <a:lnTo>
                    <a:pt x="4848" y="453957"/>
                  </a:lnTo>
                  <a:lnTo>
                    <a:pt x="4582" y="454092"/>
                  </a:lnTo>
                  <a:lnTo>
                    <a:pt x="4316" y="454293"/>
                  </a:lnTo>
                  <a:lnTo>
                    <a:pt x="4050" y="454562"/>
                  </a:lnTo>
                  <a:lnTo>
                    <a:pt x="3799" y="454865"/>
                  </a:lnTo>
                  <a:lnTo>
                    <a:pt x="3548" y="455235"/>
                  </a:lnTo>
                  <a:lnTo>
                    <a:pt x="3304" y="455639"/>
                  </a:lnTo>
                  <a:lnTo>
                    <a:pt x="3060" y="456110"/>
                  </a:lnTo>
                  <a:lnTo>
                    <a:pt x="2831" y="456615"/>
                  </a:lnTo>
                  <a:lnTo>
                    <a:pt x="2602" y="457153"/>
                  </a:lnTo>
                  <a:lnTo>
                    <a:pt x="2387" y="457758"/>
                  </a:lnTo>
                  <a:lnTo>
                    <a:pt x="2173" y="458398"/>
                  </a:lnTo>
                  <a:lnTo>
                    <a:pt x="1966" y="459104"/>
                  </a:lnTo>
                  <a:lnTo>
                    <a:pt x="1774" y="459811"/>
                  </a:lnTo>
                  <a:lnTo>
                    <a:pt x="1589" y="460584"/>
                  </a:lnTo>
                  <a:lnTo>
                    <a:pt x="1404" y="461392"/>
                  </a:lnTo>
                  <a:lnTo>
                    <a:pt x="1234" y="462233"/>
                  </a:lnTo>
                  <a:lnTo>
                    <a:pt x="1079" y="463141"/>
                  </a:lnTo>
                  <a:lnTo>
                    <a:pt x="924" y="464049"/>
                  </a:lnTo>
                  <a:lnTo>
                    <a:pt x="784" y="464991"/>
                  </a:lnTo>
                  <a:lnTo>
                    <a:pt x="658" y="465967"/>
                  </a:lnTo>
                  <a:lnTo>
                    <a:pt x="532" y="466976"/>
                  </a:lnTo>
                  <a:lnTo>
                    <a:pt x="429" y="468019"/>
                  </a:lnTo>
                  <a:lnTo>
                    <a:pt x="333" y="469062"/>
                  </a:lnTo>
                  <a:lnTo>
                    <a:pt x="244" y="470172"/>
                  </a:lnTo>
                  <a:lnTo>
                    <a:pt x="170" y="471282"/>
                  </a:lnTo>
                  <a:lnTo>
                    <a:pt x="111" y="472426"/>
                  </a:lnTo>
                  <a:lnTo>
                    <a:pt x="67" y="473570"/>
                  </a:lnTo>
                  <a:lnTo>
                    <a:pt x="30" y="474747"/>
                  </a:lnTo>
                  <a:lnTo>
                    <a:pt x="8" y="475958"/>
                  </a:lnTo>
                  <a:lnTo>
                    <a:pt x="0" y="477170"/>
                  </a:lnTo>
                  <a:lnTo>
                    <a:pt x="8" y="478381"/>
                  </a:lnTo>
                  <a:lnTo>
                    <a:pt x="30" y="479558"/>
                  </a:lnTo>
                  <a:lnTo>
                    <a:pt x="67" y="480702"/>
                  </a:lnTo>
                  <a:lnTo>
                    <a:pt x="111" y="481879"/>
                  </a:lnTo>
                  <a:lnTo>
                    <a:pt x="170" y="482989"/>
                  </a:lnTo>
                  <a:lnTo>
                    <a:pt x="244" y="484100"/>
                  </a:lnTo>
                  <a:lnTo>
                    <a:pt x="333" y="485176"/>
                  </a:lnTo>
                  <a:lnTo>
                    <a:pt x="429" y="486253"/>
                  </a:lnTo>
                  <a:lnTo>
                    <a:pt x="532" y="487262"/>
                  </a:lnTo>
                  <a:lnTo>
                    <a:pt x="658" y="488271"/>
                  </a:lnTo>
                  <a:lnTo>
                    <a:pt x="784" y="489247"/>
                  </a:lnTo>
                  <a:lnTo>
                    <a:pt x="924" y="490189"/>
                  </a:lnTo>
                  <a:lnTo>
                    <a:pt x="1079" y="491131"/>
                  </a:lnTo>
                  <a:lnTo>
                    <a:pt x="1234" y="492005"/>
                  </a:lnTo>
                  <a:lnTo>
                    <a:pt x="1404" y="492846"/>
                  </a:lnTo>
                  <a:lnTo>
                    <a:pt x="1589" y="493654"/>
                  </a:lnTo>
                  <a:lnTo>
                    <a:pt x="1774" y="494428"/>
                  </a:lnTo>
                  <a:lnTo>
                    <a:pt x="1966" y="495168"/>
                  </a:lnTo>
                  <a:lnTo>
                    <a:pt x="2173" y="495874"/>
                  </a:lnTo>
                  <a:lnTo>
                    <a:pt x="2387" y="496513"/>
                  </a:lnTo>
                  <a:lnTo>
                    <a:pt x="2602" y="497119"/>
                  </a:lnTo>
                  <a:lnTo>
                    <a:pt x="2831" y="497691"/>
                  </a:lnTo>
                  <a:lnTo>
                    <a:pt x="3060" y="498195"/>
                  </a:lnTo>
                  <a:lnTo>
                    <a:pt x="3304" y="498666"/>
                  </a:lnTo>
                  <a:lnTo>
                    <a:pt x="3548" y="499104"/>
                  </a:lnTo>
                  <a:lnTo>
                    <a:pt x="3799" y="499474"/>
                  </a:lnTo>
                  <a:lnTo>
                    <a:pt x="4050" y="499777"/>
                  </a:lnTo>
                  <a:lnTo>
                    <a:pt x="4316" y="500046"/>
                  </a:lnTo>
                  <a:lnTo>
                    <a:pt x="4582" y="500248"/>
                  </a:lnTo>
                  <a:lnTo>
                    <a:pt x="4848" y="500382"/>
                  </a:lnTo>
                  <a:lnTo>
                    <a:pt x="5122" y="500483"/>
                  </a:lnTo>
                  <a:lnTo>
                    <a:pt x="5403"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7" y="497691"/>
                  </a:lnTo>
                  <a:lnTo>
                    <a:pt x="8189" y="497119"/>
                  </a:lnTo>
                  <a:lnTo>
                    <a:pt x="8411" y="496513"/>
                  </a:lnTo>
                  <a:lnTo>
                    <a:pt x="8625" y="495874"/>
                  </a:lnTo>
                  <a:lnTo>
                    <a:pt x="8824" y="495168"/>
                  </a:lnTo>
                  <a:lnTo>
                    <a:pt x="9024" y="494428"/>
                  </a:lnTo>
                  <a:lnTo>
                    <a:pt x="9209" y="493654"/>
                  </a:lnTo>
                  <a:lnTo>
                    <a:pt x="9386" y="492846"/>
                  </a:lnTo>
                  <a:lnTo>
                    <a:pt x="9556" y="492005"/>
                  </a:lnTo>
                  <a:lnTo>
                    <a:pt x="9719" y="491131"/>
                  </a:lnTo>
                  <a:lnTo>
                    <a:pt x="9874" y="490189"/>
                  </a:lnTo>
                  <a:lnTo>
                    <a:pt x="10014" y="489247"/>
                  </a:lnTo>
                  <a:lnTo>
                    <a:pt x="10140" y="488271"/>
                  </a:lnTo>
                  <a:lnTo>
                    <a:pt x="10266" y="487262"/>
                  </a:lnTo>
                  <a:lnTo>
                    <a:pt x="10369" y="486253"/>
                  </a:lnTo>
                  <a:lnTo>
                    <a:pt x="10465" y="485176"/>
                  </a:lnTo>
                  <a:lnTo>
                    <a:pt x="10554" y="484100"/>
                  </a:lnTo>
                  <a:lnTo>
                    <a:pt x="10628" y="482989"/>
                  </a:lnTo>
                  <a:lnTo>
                    <a:pt x="10687" y="481879"/>
                  </a:lnTo>
                  <a:lnTo>
                    <a:pt x="10731" y="480702"/>
                  </a:lnTo>
                  <a:lnTo>
                    <a:pt x="10768" y="479558"/>
                  </a:lnTo>
                  <a:lnTo>
                    <a:pt x="10790" y="478381"/>
                  </a:lnTo>
                  <a:lnTo>
                    <a:pt x="10798" y="477170"/>
                  </a:lnTo>
                  <a:lnTo>
                    <a:pt x="10790" y="475958"/>
                  </a:lnTo>
                  <a:lnTo>
                    <a:pt x="10768" y="474747"/>
                  </a:lnTo>
                  <a:lnTo>
                    <a:pt x="10731" y="473570"/>
                  </a:lnTo>
                  <a:lnTo>
                    <a:pt x="10687" y="472426"/>
                  </a:lnTo>
                  <a:lnTo>
                    <a:pt x="10628" y="471282"/>
                  </a:lnTo>
                  <a:lnTo>
                    <a:pt x="10554" y="470172"/>
                  </a:lnTo>
                  <a:lnTo>
                    <a:pt x="10465" y="469062"/>
                  </a:lnTo>
                  <a:lnTo>
                    <a:pt x="10369" y="468019"/>
                  </a:lnTo>
                  <a:lnTo>
                    <a:pt x="10266" y="466976"/>
                  </a:lnTo>
                  <a:lnTo>
                    <a:pt x="10140" y="465967"/>
                  </a:lnTo>
                  <a:lnTo>
                    <a:pt x="10014" y="464991"/>
                  </a:lnTo>
                  <a:lnTo>
                    <a:pt x="9874" y="464049"/>
                  </a:lnTo>
                  <a:lnTo>
                    <a:pt x="9719" y="463141"/>
                  </a:lnTo>
                  <a:lnTo>
                    <a:pt x="9556" y="462233"/>
                  </a:lnTo>
                  <a:lnTo>
                    <a:pt x="9386" y="461392"/>
                  </a:lnTo>
                  <a:lnTo>
                    <a:pt x="9209" y="460584"/>
                  </a:lnTo>
                  <a:lnTo>
                    <a:pt x="9024" y="459811"/>
                  </a:lnTo>
                  <a:lnTo>
                    <a:pt x="8824" y="459104"/>
                  </a:lnTo>
                  <a:lnTo>
                    <a:pt x="8625" y="458398"/>
                  </a:lnTo>
                  <a:lnTo>
                    <a:pt x="8411" y="457758"/>
                  </a:lnTo>
                  <a:lnTo>
                    <a:pt x="8189" y="457153"/>
                  </a:lnTo>
                  <a:lnTo>
                    <a:pt x="7967"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403" y="453822"/>
                  </a:lnTo>
                  <a:close/>
                  <a:moveTo>
                    <a:pt x="5122" y="567059"/>
                  </a:moveTo>
                  <a:lnTo>
                    <a:pt x="4848" y="567160"/>
                  </a:lnTo>
                  <a:lnTo>
                    <a:pt x="4582" y="567328"/>
                  </a:lnTo>
                  <a:lnTo>
                    <a:pt x="4316" y="567530"/>
                  </a:lnTo>
                  <a:lnTo>
                    <a:pt x="4050" y="567766"/>
                  </a:lnTo>
                  <a:lnTo>
                    <a:pt x="3799" y="568102"/>
                  </a:lnTo>
                  <a:lnTo>
                    <a:pt x="3548" y="568472"/>
                  </a:lnTo>
                  <a:lnTo>
                    <a:pt x="3304" y="568876"/>
                  </a:lnTo>
                  <a:lnTo>
                    <a:pt x="3060" y="569347"/>
                  </a:lnTo>
                  <a:lnTo>
                    <a:pt x="2831" y="569885"/>
                  </a:lnTo>
                  <a:lnTo>
                    <a:pt x="2602" y="570423"/>
                  </a:lnTo>
                  <a:lnTo>
                    <a:pt x="2387" y="571029"/>
                  </a:lnTo>
                  <a:lnTo>
                    <a:pt x="2173" y="571702"/>
                  </a:lnTo>
                  <a:lnTo>
                    <a:pt x="1966" y="572408"/>
                  </a:lnTo>
                  <a:lnTo>
                    <a:pt x="1774" y="573115"/>
                  </a:lnTo>
                  <a:lnTo>
                    <a:pt x="1589" y="573889"/>
                  </a:lnTo>
                  <a:lnTo>
                    <a:pt x="1404" y="574730"/>
                  </a:lnTo>
                  <a:lnTo>
                    <a:pt x="1234" y="575571"/>
                  </a:lnTo>
                  <a:lnTo>
                    <a:pt x="1079" y="576445"/>
                  </a:lnTo>
                  <a:lnTo>
                    <a:pt x="924" y="577354"/>
                  </a:lnTo>
                  <a:lnTo>
                    <a:pt x="784" y="578296"/>
                  </a:lnTo>
                  <a:lnTo>
                    <a:pt x="658" y="579271"/>
                  </a:lnTo>
                  <a:lnTo>
                    <a:pt x="532" y="580280"/>
                  </a:lnTo>
                  <a:lnTo>
                    <a:pt x="429" y="581323"/>
                  </a:lnTo>
                  <a:lnTo>
                    <a:pt x="333" y="582400"/>
                  </a:lnTo>
                  <a:lnTo>
                    <a:pt x="244" y="583476"/>
                  </a:lnTo>
                  <a:lnTo>
                    <a:pt x="170" y="584586"/>
                  </a:lnTo>
                  <a:lnTo>
                    <a:pt x="111" y="585697"/>
                  </a:lnTo>
                  <a:lnTo>
                    <a:pt x="67" y="586840"/>
                  </a:lnTo>
                  <a:lnTo>
                    <a:pt x="30" y="588018"/>
                  </a:lnTo>
                  <a:lnTo>
                    <a:pt x="8" y="589195"/>
                  </a:lnTo>
                  <a:lnTo>
                    <a:pt x="0" y="590373"/>
                  </a:lnTo>
                  <a:lnTo>
                    <a:pt x="8" y="591618"/>
                  </a:lnTo>
                  <a:lnTo>
                    <a:pt x="30" y="592795"/>
                  </a:lnTo>
                  <a:lnTo>
                    <a:pt x="67" y="593972"/>
                  </a:lnTo>
                  <a:lnTo>
                    <a:pt x="111" y="595150"/>
                  </a:lnTo>
                  <a:lnTo>
                    <a:pt x="170" y="596294"/>
                  </a:lnTo>
                  <a:lnTo>
                    <a:pt x="244" y="597404"/>
                  </a:lnTo>
                  <a:lnTo>
                    <a:pt x="333" y="598480"/>
                  </a:lnTo>
                  <a:lnTo>
                    <a:pt x="429" y="599557"/>
                  </a:lnTo>
                  <a:lnTo>
                    <a:pt x="532" y="600600"/>
                  </a:lnTo>
                  <a:lnTo>
                    <a:pt x="658" y="601609"/>
                  </a:lnTo>
                  <a:lnTo>
                    <a:pt x="784" y="602585"/>
                  </a:lnTo>
                  <a:lnTo>
                    <a:pt x="924" y="603527"/>
                  </a:lnTo>
                  <a:lnTo>
                    <a:pt x="1079" y="604435"/>
                  </a:lnTo>
                  <a:lnTo>
                    <a:pt x="1234" y="605310"/>
                  </a:lnTo>
                  <a:lnTo>
                    <a:pt x="1404" y="606151"/>
                  </a:lnTo>
                  <a:lnTo>
                    <a:pt x="1589" y="606958"/>
                  </a:lnTo>
                  <a:lnTo>
                    <a:pt x="1774" y="607732"/>
                  </a:lnTo>
                  <a:lnTo>
                    <a:pt x="1966" y="608472"/>
                  </a:lnTo>
                  <a:lnTo>
                    <a:pt x="2173" y="609145"/>
                  </a:lnTo>
                  <a:lnTo>
                    <a:pt x="2387" y="609784"/>
                  </a:lnTo>
                  <a:lnTo>
                    <a:pt x="2602" y="610389"/>
                  </a:lnTo>
                  <a:lnTo>
                    <a:pt x="2831" y="610961"/>
                  </a:lnTo>
                  <a:lnTo>
                    <a:pt x="3060" y="611466"/>
                  </a:lnTo>
                  <a:lnTo>
                    <a:pt x="3304" y="611937"/>
                  </a:lnTo>
                  <a:lnTo>
                    <a:pt x="3548" y="612341"/>
                  </a:lnTo>
                  <a:lnTo>
                    <a:pt x="3799" y="612711"/>
                  </a:lnTo>
                  <a:lnTo>
                    <a:pt x="4050" y="613013"/>
                  </a:lnTo>
                  <a:lnTo>
                    <a:pt x="4316" y="613249"/>
                  </a:lnTo>
                  <a:lnTo>
                    <a:pt x="4582" y="613451"/>
                  </a:lnTo>
                  <a:lnTo>
                    <a:pt x="4848" y="613619"/>
                  </a:lnTo>
                  <a:lnTo>
                    <a:pt x="5122" y="613686"/>
                  </a:lnTo>
                  <a:lnTo>
                    <a:pt x="5403"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7" y="610961"/>
                  </a:lnTo>
                  <a:lnTo>
                    <a:pt x="8189" y="610389"/>
                  </a:lnTo>
                  <a:lnTo>
                    <a:pt x="8411" y="609784"/>
                  </a:lnTo>
                  <a:lnTo>
                    <a:pt x="8625" y="609145"/>
                  </a:lnTo>
                  <a:lnTo>
                    <a:pt x="8824" y="608472"/>
                  </a:lnTo>
                  <a:lnTo>
                    <a:pt x="9024" y="607732"/>
                  </a:lnTo>
                  <a:lnTo>
                    <a:pt x="9209" y="606958"/>
                  </a:lnTo>
                  <a:lnTo>
                    <a:pt x="9386" y="606151"/>
                  </a:lnTo>
                  <a:lnTo>
                    <a:pt x="9556" y="605310"/>
                  </a:lnTo>
                  <a:lnTo>
                    <a:pt x="9719" y="604435"/>
                  </a:lnTo>
                  <a:lnTo>
                    <a:pt x="9874" y="603527"/>
                  </a:lnTo>
                  <a:lnTo>
                    <a:pt x="10014" y="602585"/>
                  </a:lnTo>
                  <a:lnTo>
                    <a:pt x="10140" y="601609"/>
                  </a:lnTo>
                  <a:lnTo>
                    <a:pt x="10266" y="600600"/>
                  </a:lnTo>
                  <a:lnTo>
                    <a:pt x="10369" y="599557"/>
                  </a:lnTo>
                  <a:lnTo>
                    <a:pt x="10465" y="598480"/>
                  </a:lnTo>
                  <a:lnTo>
                    <a:pt x="10554" y="597404"/>
                  </a:lnTo>
                  <a:lnTo>
                    <a:pt x="10628" y="596294"/>
                  </a:lnTo>
                  <a:lnTo>
                    <a:pt x="10687" y="595150"/>
                  </a:lnTo>
                  <a:lnTo>
                    <a:pt x="10731" y="593972"/>
                  </a:lnTo>
                  <a:lnTo>
                    <a:pt x="10768" y="592795"/>
                  </a:lnTo>
                  <a:lnTo>
                    <a:pt x="10790" y="591618"/>
                  </a:lnTo>
                  <a:lnTo>
                    <a:pt x="10798" y="590373"/>
                  </a:lnTo>
                  <a:lnTo>
                    <a:pt x="10790" y="589195"/>
                  </a:lnTo>
                  <a:lnTo>
                    <a:pt x="10768" y="588018"/>
                  </a:lnTo>
                  <a:lnTo>
                    <a:pt x="10731" y="586840"/>
                  </a:lnTo>
                  <a:lnTo>
                    <a:pt x="10687" y="585697"/>
                  </a:lnTo>
                  <a:lnTo>
                    <a:pt x="10628" y="584586"/>
                  </a:lnTo>
                  <a:lnTo>
                    <a:pt x="10554" y="583476"/>
                  </a:lnTo>
                  <a:lnTo>
                    <a:pt x="10465" y="582400"/>
                  </a:lnTo>
                  <a:lnTo>
                    <a:pt x="10369" y="581323"/>
                  </a:lnTo>
                  <a:lnTo>
                    <a:pt x="10266" y="580280"/>
                  </a:lnTo>
                  <a:lnTo>
                    <a:pt x="10140" y="579271"/>
                  </a:lnTo>
                  <a:lnTo>
                    <a:pt x="10014" y="578296"/>
                  </a:lnTo>
                  <a:lnTo>
                    <a:pt x="9874" y="577354"/>
                  </a:lnTo>
                  <a:lnTo>
                    <a:pt x="9719" y="576445"/>
                  </a:lnTo>
                  <a:lnTo>
                    <a:pt x="9556" y="575571"/>
                  </a:lnTo>
                  <a:lnTo>
                    <a:pt x="9386" y="574730"/>
                  </a:lnTo>
                  <a:lnTo>
                    <a:pt x="9209" y="573889"/>
                  </a:lnTo>
                  <a:lnTo>
                    <a:pt x="9024" y="573115"/>
                  </a:lnTo>
                  <a:lnTo>
                    <a:pt x="8824" y="572408"/>
                  </a:lnTo>
                  <a:lnTo>
                    <a:pt x="8625" y="571702"/>
                  </a:lnTo>
                  <a:lnTo>
                    <a:pt x="8411" y="571029"/>
                  </a:lnTo>
                  <a:lnTo>
                    <a:pt x="8189" y="570423"/>
                  </a:lnTo>
                  <a:lnTo>
                    <a:pt x="7967"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3"/>
            <p:cNvSpPr/>
            <p:nvPr/>
          </p:nvSpPr>
          <p:spPr>
            <a:xfrm>
              <a:off x="10673645" y="1504158"/>
              <a:ext cx="55637" cy="742601"/>
            </a:xfrm>
            <a:custGeom>
              <a:avLst/>
              <a:gdLst/>
              <a:ahLst/>
              <a:cxnLst/>
              <a:rect l="l" t="t" r="r" b="b"/>
              <a:pathLst>
                <a:path w="10798" h="613720" extrusionOk="0">
                  <a:moveTo>
                    <a:pt x="5396" y="0"/>
                  </a:moveTo>
                  <a:lnTo>
                    <a:pt x="5115" y="34"/>
                  </a:lnTo>
                  <a:lnTo>
                    <a:pt x="4841" y="135"/>
                  </a:lnTo>
                  <a:lnTo>
                    <a:pt x="4568" y="269"/>
                  </a:lnTo>
                  <a:lnTo>
                    <a:pt x="4302" y="471"/>
                  </a:lnTo>
                  <a:lnTo>
                    <a:pt x="4036" y="740"/>
                  </a:lnTo>
                  <a:lnTo>
                    <a:pt x="3777" y="1043"/>
                  </a:lnTo>
                  <a:lnTo>
                    <a:pt x="3526" y="1413"/>
                  </a:lnTo>
                  <a:lnTo>
                    <a:pt x="3282" y="1850"/>
                  </a:lnTo>
                  <a:lnTo>
                    <a:pt x="3038" y="2321"/>
                  </a:lnTo>
                  <a:lnTo>
                    <a:pt x="2809" y="2826"/>
                  </a:lnTo>
                  <a:lnTo>
                    <a:pt x="2580" y="3398"/>
                  </a:lnTo>
                  <a:lnTo>
                    <a:pt x="2358" y="4003"/>
                  </a:lnTo>
                  <a:lnTo>
                    <a:pt x="2151" y="4643"/>
                  </a:lnTo>
                  <a:lnTo>
                    <a:pt x="1944" y="5349"/>
                  </a:lnTo>
                  <a:lnTo>
                    <a:pt x="1752" y="6089"/>
                  </a:lnTo>
                  <a:lnTo>
                    <a:pt x="1567" y="6863"/>
                  </a:lnTo>
                  <a:lnTo>
                    <a:pt x="1390" y="7670"/>
                  </a:lnTo>
                  <a:lnTo>
                    <a:pt x="1220" y="8511"/>
                  </a:lnTo>
                  <a:lnTo>
                    <a:pt x="1057" y="9420"/>
                  </a:lnTo>
                  <a:lnTo>
                    <a:pt x="910" y="10328"/>
                  </a:lnTo>
                  <a:lnTo>
                    <a:pt x="769" y="11270"/>
                  </a:lnTo>
                  <a:lnTo>
                    <a:pt x="644" y="12245"/>
                  </a:lnTo>
                  <a:lnTo>
                    <a:pt x="525" y="13255"/>
                  </a:lnTo>
                  <a:lnTo>
                    <a:pt x="422" y="14298"/>
                  </a:lnTo>
                  <a:lnTo>
                    <a:pt x="326" y="15340"/>
                  </a:lnTo>
                  <a:lnTo>
                    <a:pt x="237" y="16417"/>
                  </a:lnTo>
                  <a:lnTo>
                    <a:pt x="171" y="17527"/>
                  </a:lnTo>
                  <a:lnTo>
                    <a:pt x="111" y="18671"/>
                  </a:lnTo>
                  <a:lnTo>
                    <a:pt x="60" y="19815"/>
                  </a:lnTo>
                  <a:lnTo>
                    <a:pt x="30" y="20959"/>
                  </a:lnTo>
                  <a:lnTo>
                    <a:pt x="8" y="22136"/>
                  </a:lnTo>
                  <a:lnTo>
                    <a:pt x="1" y="23347"/>
                  </a:lnTo>
                  <a:lnTo>
                    <a:pt x="8" y="24558"/>
                  </a:lnTo>
                  <a:lnTo>
                    <a:pt x="30" y="25736"/>
                  </a:lnTo>
                  <a:lnTo>
                    <a:pt x="60" y="26879"/>
                  </a:lnTo>
                  <a:lnTo>
                    <a:pt x="111" y="28023"/>
                  </a:lnTo>
                  <a:lnTo>
                    <a:pt x="171" y="29167"/>
                  </a:lnTo>
                  <a:lnTo>
                    <a:pt x="237" y="30277"/>
                  </a:lnTo>
                  <a:lnTo>
                    <a:pt x="326" y="31354"/>
                  </a:lnTo>
                  <a:lnTo>
                    <a:pt x="422" y="32397"/>
                  </a:lnTo>
                  <a:lnTo>
                    <a:pt x="525" y="33440"/>
                  </a:lnTo>
                  <a:lnTo>
                    <a:pt x="644" y="34449"/>
                  </a:lnTo>
                  <a:lnTo>
                    <a:pt x="769" y="35424"/>
                  </a:lnTo>
                  <a:lnTo>
                    <a:pt x="910" y="36366"/>
                  </a:lnTo>
                  <a:lnTo>
                    <a:pt x="1057" y="37275"/>
                  </a:lnTo>
                  <a:lnTo>
                    <a:pt x="1220" y="38183"/>
                  </a:lnTo>
                  <a:lnTo>
                    <a:pt x="1390" y="39024"/>
                  </a:lnTo>
                  <a:lnTo>
                    <a:pt x="1567" y="39831"/>
                  </a:lnTo>
                  <a:lnTo>
                    <a:pt x="1752" y="40605"/>
                  </a:lnTo>
                  <a:lnTo>
                    <a:pt x="1944" y="41345"/>
                  </a:lnTo>
                  <a:lnTo>
                    <a:pt x="2151" y="42052"/>
                  </a:lnTo>
                  <a:lnTo>
                    <a:pt x="2358" y="42691"/>
                  </a:lnTo>
                  <a:lnTo>
                    <a:pt x="2580" y="43296"/>
                  </a:lnTo>
                  <a:lnTo>
                    <a:pt x="2809" y="43868"/>
                  </a:lnTo>
                  <a:lnTo>
                    <a:pt x="3038" y="44373"/>
                  </a:lnTo>
                  <a:lnTo>
                    <a:pt x="3282" y="44844"/>
                  </a:lnTo>
                  <a:lnTo>
                    <a:pt x="3526" y="45281"/>
                  </a:lnTo>
                  <a:lnTo>
                    <a:pt x="3777" y="45651"/>
                  </a:lnTo>
                  <a:lnTo>
                    <a:pt x="4036" y="45954"/>
                  </a:lnTo>
                  <a:lnTo>
                    <a:pt x="4302" y="46223"/>
                  </a:lnTo>
                  <a:lnTo>
                    <a:pt x="4568" y="46425"/>
                  </a:lnTo>
                  <a:lnTo>
                    <a:pt x="4841" y="46560"/>
                  </a:lnTo>
                  <a:lnTo>
                    <a:pt x="5115" y="46661"/>
                  </a:lnTo>
                  <a:lnTo>
                    <a:pt x="5396" y="46694"/>
                  </a:lnTo>
                  <a:lnTo>
                    <a:pt x="5676" y="46661"/>
                  </a:lnTo>
                  <a:lnTo>
                    <a:pt x="5950" y="46560"/>
                  </a:lnTo>
                  <a:lnTo>
                    <a:pt x="6216" y="46425"/>
                  </a:lnTo>
                  <a:lnTo>
                    <a:pt x="6482" y="46223"/>
                  </a:lnTo>
                  <a:lnTo>
                    <a:pt x="6741" y="45954"/>
                  </a:lnTo>
                  <a:lnTo>
                    <a:pt x="6999" y="45651"/>
                  </a:lnTo>
                  <a:lnTo>
                    <a:pt x="7251" y="45281"/>
                  </a:lnTo>
                  <a:lnTo>
                    <a:pt x="7494" y="44844"/>
                  </a:lnTo>
                  <a:lnTo>
                    <a:pt x="7731" y="44373"/>
                  </a:lnTo>
                  <a:lnTo>
                    <a:pt x="7967" y="43868"/>
                  </a:lnTo>
                  <a:lnTo>
                    <a:pt x="8189" y="43296"/>
                  </a:lnTo>
                  <a:lnTo>
                    <a:pt x="8411" y="42691"/>
                  </a:lnTo>
                  <a:lnTo>
                    <a:pt x="8625" y="42052"/>
                  </a:lnTo>
                  <a:lnTo>
                    <a:pt x="8825" y="41345"/>
                  </a:lnTo>
                  <a:lnTo>
                    <a:pt x="9024" y="40605"/>
                  </a:lnTo>
                  <a:lnTo>
                    <a:pt x="9209" y="39831"/>
                  </a:lnTo>
                  <a:lnTo>
                    <a:pt x="9386" y="39024"/>
                  </a:lnTo>
                  <a:lnTo>
                    <a:pt x="9556" y="38183"/>
                  </a:lnTo>
                  <a:lnTo>
                    <a:pt x="9719" y="37275"/>
                  </a:lnTo>
                  <a:lnTo>
                    <a:pt x="9874" y="36366"/>
                  </a:lnTo>
                  <a:lnTo>
                    <a:pt x="10015" y="35424"/>
                  </a:lnTo>
                  <a:lnTo>
                    <a:pt x="10140" y="34449"/>
                  </a:lnTo>
                  <a:lnTo>
                    <a:pt x="10258" y="33440"/>
                  </a:lnTo>
                  <a:lnTo>
                    <a:pt x="10369" y="32397"/>
                  </a:lnTo>
                  <a:lnTo>
                    <a:pt x="10465" y="31354"/>
                  </a:lnTo>
                  <a:lnTo>
                    <a:pt x="10554" y="30277"/>
                  </a:lnTo>
                  <a:lnTo>
                    <a:pt x="10628" y="29167"/>
                  </a:lnTo>
                  <a:lnTo>
                    <a:pt x="10687" y="28023"/>
                  </a:lnTo>
                  <a:lnTo>
                    <a:pt x="10731" y="26879"/>
                  </a:lnTo>
                  <a:lnTo>
                    <a:pt x="10768" y="25736"/>
                  </a:lnTo>
                  <a:lnTo>
                    <a:pt x="10791" y="24558"/>
                  </a:lnTo>
                  <a:lnTo>
                    <a:pt x="10798" y="23347"/>
                  </a:lnTo>
                  <a:lnTo>
                    <a:pt x="10791" y="22136"/>
                  </a:lnTo>
                  <a:lnTo>
                    <a:pt x="10768" y="20959"/>
                  </a:lnTo>
                  <a:lnTo>
                    <a:pt x="10731" y="19815"/>
                  </a:lnTo>
                  <a:lnTo>
                    <a:pt x="10687" y="18671"/>
                  </a:lnTo>
                  <a:lnTo>
                    <a:pt x="10628" y="17527"/>
                  </a:lnTo>
                  <a:lnTo>
                    <a:pt x="10554" y="16417"/>
                  </a:lnTo>
                  <a:lnTo>
                    <a:pt x="10465" y="15340"/>
                  </a:lnTo>
                  <a:lnTo>
                    <a:pt x="10369" y="14298"/>
                  </a:lnTo>
                  <a:lnTo>
                    <a:pt x="10258" y="13255"/>
                  </a:lnTo>
                  <a:lnTo>
                    <a:pt x="10140" y="12245"/>
                  </a:lnTo>
                  <a:lnTo>
                    <a:pt x="10015" y="11270"/>
                  </a:lnTo>
                  <a:lnTo>
                    <a:pt x="9874" y="10328"/>
                  </a:lnTo>
                  <a:lnTo>
                    <a:pt x="9719" y="9420"/>
                  </a:lnTo>
                  <a:lnTo>
                    <a:pt x="9556" y="8511"/>
                  </a:lnTo>
                  <a:lnTo>
                    <a:pt x="9386" y="7670"/>
                  </a:lnTo>
                  <a:lnTo>
                    <a:pt x="9209" y="6863"/>
                  </a:lnTo>
                  <a:lnTo>
                    <a:pt x="9024" y="6089"/>
                  </a:lnTo>
                  <a:lnTo>
                    <a:pt x="8825" y="5349"/>
                  </a:lnTo>
                  <a:lnTo>
                    <a:pt x="8625" y="4643"/>
                  </a:lnTo>
                  <a:lnTo>
                    <a:pt x="8411" y="4003"/>
                  </a:lnTo>
                  <a:lnTo>
                    <a:pt x="8189" y="3398"/>
                  </a:lnTo>
                  <a:lnTo>
                    <a:pt x="7967" y="2826"/>
                  </a:lnTo>
                  <a:lnTo>
                    <a:pt x="7731" y="2321"/>
                  </a:lnTo>
                  <a:lnTo>
                    <a:pt x="7494" y="1850"/>
                  </a:lnTo>
                  <a:lnTo>
                    <a:pt x="7251" y="1413"/>
                  </a:lnTo>
                  <a:lnTo>
                    <a:pt x="6999" y="1043"/>
                  </a:lnTo>
                  <a:lnTo>
                    <a:pt x="6741" y="740"/>
                  </a:lnTo>
                  <a:lnTo>
                    <a:pt x="6482" y="471"/>
                  </a:lnTo>
                  <a:lnTo>
                    <a:pt x="6216" y="269"/>
                  </a:lnTo>
                  <a:lnTo>
                    <a:pt x="5950" y="135"/>
                  </a:lnTo>
                  <a:lnTo>
                    <a:pt x="5676" y="34"/>
                  </a:lnTo>
                  <a:lnTo>
                    <a:pt x="5396" y="0"/>
                  </a:lnTo>
                  <a:close/>
                  <a:moveTo>
                    <a:pt x="5396" y="113472"/>
                  </a:moveTo>
                  <a:lnTo>
                    <a:pt x="5115" y="113506"/>
                  </a:lnTo>
                  <a:lnTo>
                    <a:pt x="4841" y="113573"/>
                  </a:lnTo>
                  <a:lnTo>
                    <a:pt x="4568" y="113742"/>
                  </a:lnTo>
                  <a:lnTo>
                    <a:pt x="4302" y="113943"/>
                  </a:lnTo>
                  <a:lnTo>
                    <a:pt x="4036" y="114213"/>
                  </a:lnTo>
                  <a:lnTo>
                    <a:pt x="3777" y="114515"/>
                  </a:lnTo>
                  <a:lnTo>
                    <a:pt x="3526" y="114885"/>
                  </a:lnTo>
                  <a:lnTo>
                    <a:pt x="3282" y="115323"/>
                  </a:lnTo>
                  <a:lnTo>
                    <a:pt x="3038" y="115794"/>
                  </a:lnTo>
                  <a:lnTo>
                    <a:pt x="2809" y="116298"/>
                  </a:lnTo>
                  <a:lnTo>
                    <a:pt x="2580" y="116870"/>
                  </a:lnTo>
                  <a:lnTo>
                    <a:pt x="2358" y="117476"/>
                  </a:lnTo>
                  <a:lnTo>
                    <a:pt x="2151" y="118115"/>
                  </a:lnTo>
                  <a:lnTo>
                    <a:pt x="1944" y="118821"/>
                  </a:lnTo>
                  <a:lnTo>
                    <a:pt x="1752" y="119562"/>
                  </a:lnTo>
                  <a:lnTo>
                    <a:pt x="1567" y="120335"/>
                  </a:lnTo>
                  <a:lnTo>
                    <a:pt x="1390" y="121143"/>
                  </a:lnTo>
                  <a:lnTo>
                    <a:pt x="1220" y="121984"/>
                  </a:lnTo>
                  <a:lnTo>
                    <a:pt x="1057" y="122858"/>
                  </a:lnTo>
                  <a:lnTo>
                    <a:pt x="910" y="123800"/>
                  </a:lnTo>
                  <a:lnTo>
                    <a:pt x="769" y="124742"/>
                  </a:lnTo>
                  <a:lnTo>
                    <a:pt x="644" y="125718"/>
                  </a:lnTo>
                  <a:lnTo>
                    <a:pt x="525" y="126727"/>
                  </a:lnTo>
                  <a:lnTo>
                    <a:pt x="422" y="127736"/>
                  </a:lnTo>
                  <a:lnTo>
                    <a:pt x="326" y="128813"/>
                  </a:lnTo>
                  <a:lnTo>
                    <a:pt x="237" y="129889"/>
                  </a:lnTo>
                  <a:lnTo>
                    <a:pt x="171" y="131000"/>
                  </a:lnTo>
                  <a:lnTo>
                    <a:pt x="111" y="132110"/>
                  </a:lnTo>
                  <a:lnTo>
                    <a:pt x="60" y="133254"/>
                  </a:lnTo>
                  <a:lnTo>
                    <a:pt x="30" y="134431"/>
                  </a:lnTo>
                  <a:lnTo>
                    <a:pt x="8" y="135608"/>
                  </a:lnTo>
                  <a:lnTo>
                    <a:pt x="1" y="136820"/>
                  </a:lnTo>
                  <a:lnTo>
                    <a:pt x="8" y="137997"/>
                  </a:lnTo>
                  <a:lnTo>
                    <a:pt x="30" y="139174"/>
                  </a:lnTo>
                  <a:lnTo>
                    <a:pt x="60" y="140352"/>
                  </a:lnTo>
                  <a:lnTo>
                    <a:pt x="111" y="141496"/>
                  </a:lnTo>
                  <a:lnTo>
                    <a:pt x="171" y="142640"/>
                  </a:lnTo>
                  <a:lnTo>
                    <a:pt x="237" y="143716"/>
                  </a:lnTo>
                  <a:lnTo>
                    <a:pt x="326" y="144826"/>
                  </a:lnTo>
                  <a:lnTo>
                    <a:pt x="422" y="145869"/>
                  </a:lnTo>
                  <a:lnTo>
                    <a:pt x="525" y="146912"/>
                  </a:lnTo>
                  <a:lnTo>
                    <a:pt x="644" y="147921"/>
                  </a:lnTo>
                  <a:lnTo>
                    <a:pt x="769" y="148897"/>
                  </a:lnTo>
                  <a:lnTo>
                    <a:pt x="910" y="149839"/>
                  </a:lnTo>
                  <a:lnTo>
                    <a:pt x="1057" y="150747"/>
                  </a:lnTo>
                  <a:lnTo>
                    <a:pt x="1220" y="151622"/>
                  </a:lnTo>
                  <a:lnTo>
                    <a:pt x="1390" y="152496"/>
                  </a:lnTo>
                  <a:lnTo>
                    <a:pt x="1567" y="153304"/>
                  </a:lnTo>
                  <a:lnTo>
                    <a:pt x="1752" y="154078"/>
                  </a:lnTo>
                  <a:lnTo>
                    <a:pt x="1944" y="154818"/>
                  </a:lnTo>
                  <a:lnTo>
                    <a:pt x="2151" y="155491"/>
                  </a:lnTo>
                  <a:lnTo>
                    <a:pt x="2358" y="156163"/>
                  </a:lnTo>
                  <a:lnTo>
                    <a:pt x="2580" y="156769"/>
                  </a:lnTo>
                  <a:lnTo>
                    <a:pt x="2809" y="157341"/>
                  </a:lnTo>
                  <a:lnTo>
                    <a:pt x="3038" y="157845"/>
                  </a:lnTo>
                  <a:lnTo>
                    <a:pt x="3282" y="158316"/>
                  </a:lnTo>
                  <a:lnTo>
                    <a:pt x="3526" y="158720"/>
                  </a:lnTo>
                  <a:lnTo>
                    <a:pt x="3777" y="159090"/>
                  </a:lnTo>
                  <a:lnTo>
                    <a:pt x="4036" y="159427"/>
                  </a:lnTo>
                  <a:lnTo>
                    <a:pt x="4302" y="159696"/>
                  </a:lnTo>
                  <a:lnTo>
                    <a:pt x="4568" y="159898"/>
                  </a:lnTo>
                  <a:lnTo>
                    <a:pt x="4841" y="160032"/>
                  </a:lnTo>
                  <a:lnTo>
                    <a:pt x="5115" y="160133"/>
                  </a:lnTo>
                  <a:lnTo>
                    <a:pt x="5396" y="160167"/>
                  </a:lnTo>
                  <a:lnTo>
                    <a:pt x="5676" y="160133"/>
                  </a:lnTo>
                  <a:lnTo>
                    <a:pt x="5950" y="160032"/>
                  </a:lnTo>
                  <a:lnTo>
                    <a:pt x="6216" y="159898"/>
                  </a:lnTo>
                  <a:lnTo>
                    <a:pt x="6482" y="159696"/>
                  </a:lnTo>
                  <a:lnTo>
                    <a:pt x="6741" y="159427"/>
                  </a:lnTo>
                  <a:lnTo>
                    <a:pt x="6999" y="159090"/>
                  </a:lnTo>
                  <a:lnTo>
                    <a:pt x="7251" y="158720"/>
                  </a:lnTo>
                  <a:lnTo>
                    <a:pt x="7494" y="158316"/>
                  </a:lnTo>
                  <a:lnTo>
                    <a:pt x="7731" y="157845"/>
                  </a:lnTo>
                  <a:lnTo>
                    <a:pt x="7967" y="157341"/>
                  </a:lnTo>
                  <a:lnTo>
                    <a:pt x="8189" y="156769"/>
                  </a:lnTo>
                  <a:lnTo>
                    <a:pt x="8411" y="156163"/>
                  </a:lnTo>
                  <a:lnTo>
                    <a:pt x="8625" y="155491"/>
                  </a:lnTo>
                  <a:lnTo>
                    <a:pt x="8825" y="154818"/>
                  </a:lnTo>
                  <a:lnTo>
                    <a:pt x="9024" y="154078"/>
                  </a:lnTo>
                  <a:lnTo>
                    <a:pt x="9209" y="153304"/>
                  </a:lnTo>
                  <a:lnTo>
                    <a:pt x="9386" y="152496"/>
                  </a:lnTo>
                  <a:lnTo>
                    <a:pt x="9556" y="151622"/>
                  </a:lnTo>
                  <a:lnTo>
                    <a:pt x="9719" y="150747"/>
                  </a:lnTo>
                  <a:lnTo>
                    <a:pt x="9874" y="149839"/>
                  </a:lnTo>
                  <a:lnTo>
                    <a:pt x="10015" y="148897"/>
                  </a:lnTo>
                  <a:lnTo>
                    <a:pt x="10140" y="147921"/>
                  </a:lnTo>
                  <a:lnTo>
                    <a:pt x="10258" y="146912"/>
                  </a:lnTo>
                  <a:lnTo>
                    <a:pt x="10369" y="145869"/>
                  </a:lnTo>
                  <a:lnTo>
                    <a:pt x="10465" y="144826"/>
                  </a:lnTo>
                  <a:lnTo>
                    <a:pt x="10554" y="143716"/>
                  </a:lnTo>
                  <a:lnTo>
                    <a:pt x="10628" y="142640"/>
                  </a:lnTo>
                  <a:lnTo>
                    <a:pt x="10687" y="141496"/>
                  </a:lnTo>
                  <a:lnTo>
                    <a:pt x="10731" y="140352"/>
                  </a:lnTo>
                  <a:lnTo>
                    <a:pt x="10768" y="139174"/>
                  </a:lnTo>
                  <a:lnTo>
                    <a:pt x="10791" y="137997"/>
                  </a:lnTo>
                  <a:lnTo>
                    <a:pt x="10798" y="136820"/>
                  </a:lnTo>
                  <a:lnTo>
                    <a:pt x="10791" y="135608"/>
                  </a:lnTo>
                  <a:lnTo>
                    <a:pt x="10768" y="134431"/>
                  </a:lnTo>
                  <a:lnTo>
                    <a:pt x="10731" y="133254"/>
                  </a:lnTo>
                  <a:lnTo>
                    <a:pt x="10687" y="132110"/>
                  </a:lnTo>
                  <a:lnTo>
                    <a:pt x="10628" y="131000"/>
                  </a:lnTo>
                  <a:lnTo>
                    <a:pt x="10554" y="129889"/>
                  </a:lnTo>
                  <a:lnTo>
                    <a:pt x="10465" y="128813"/>
                  </a:lnTo>
                  <a:lnTo>
                    <a:pt x="10369" y="127736"/>
                  </a:lnTo>
                  <a:lnTo>
                    <a:pt x="10258" y="126727"/>
                  </a:lnTo>
                  <a:lnTo>
                    <a:pt x="10140" y="125718"/>
                  </a:lnTo>
                  <a:lnTo>
                    <a:pt x="10015" y="124742"/>
                  </a:lnTo>
                  <a:lnTo>
                    <a:pt x="9874" y="123800"/>
                  </a:lnTo>
                  <a:lnTo>
                    <a:pt x="9719" y="122858"/>
                  </a:lnTo>
                  <a:lnTo>
                    <a:pt x="9556" y="121984"/>
                  </a:lnTo>
                  <a:lnTo>
                    <a:pt x="9386" y="121143"/>
                  </a:lnTo>
                  <a:lnTo>
                    <a:pt x="9209" y="120335"/>
                  </a:lnTo>
                  <a:lnTo>
                    <a:pt x="9024" y="119562"/>
                  </a:lnTo>
                  <a:lnTo>
                    <a:pt x="8825" y="118821"/>
                  </a:lnTo>
                  <a:lnTo>
                    <a:pt x="8625" y="118115"/>
                  </a:lnTo>
                  <a:lnTo>
                    <a:pt x="8411" y="117476"/>
                  </a:lnTo>
                  <a:lnTo>
                    <a:pt x="8189" y="116870"/>
                  </a:lnTo>
                  <a:lnTo>
                    <a:pt x="7967" y="116298"/>
                  </a:lnTo>
                  <a:lnTo>
                    <a:pt x="7731" y="115794"/>
                  </a:lnTo>
                  <a:lnTo>
                    <a:pt x="7494" y="115323"/>
                  </a:lnTo>
                  <a:lnTo>
                    <a:pt x="7251" y="114885"/>
                  </a:lnTo>
                  <a:lnTo>
                    <a:pt x="6999" y="114515"/>
                  </a:lnTo>
                  <a:lnTo>
                    <a:pt x="6741" y="114213"/>
                  </a:lnTo>
                  <a:lnTo>
                    <a:pt x="6482" y="113943"/>
                  </a:lnTo>
                  <a:lnTo>
                    <a:pt x="6216" y="113742"/>
                  </a:lnTo>
                  <a:lnTo>
                    <a:pt x="5950" y="113573"/>
                  </a:lnTo>
                  <a:lnTo>
                    <a:pt x="5676" y="113506"/>
                  </a:lnTo>
                  <a:lnTo>
                    <a:pt x="5396" y="113472"/>
                  </a:lnTo>
                  <a:close/>
                  <a:moveTo>
                    <a:pt x="5115" y="226945"/>
                  </a:moveTo>
                  <a:lnTo>
                    <a:pt x="4841" y="227046"/>
                  </a:lnTo>
                  <a:lnTo>
                    <a:pt x="4568" y="227214"/>
                  </a:lnTo>
                  <a:lnTo>
                    <a:pt x="4302" y="227416"/>
                  </a:lnTo>
                  <a:lnTo>
                    <a:pt x="4036" y="227651"/>
                  </a:lnTo>
                  <a:lnTo>
                    <a:pt x="3777" y="227988"/>
                  </a:lnTo>
                  <a:lnTo>
                    <a:pt x="3526" y="228358"/>
                  </a:lnTo>
                  <a:lnTo>
                    <a:pt x="3282" y="228761"/>
                  </a:lnTo>
                  <a:lnTo>
                    <a:pt x="3038" y="229232"/>
                  </a:lnTo>
                  <a:lnTo>
                    <a:pt x="2809" y="229771"/>
                  </a:lnTo>
                  <a:lnTo>
                    <a:pt x="2580" y="230309"/>
                  </a:lnTo>
                  <a:lnTo>
                    <a:pt x="2358" y="230915"/>
                  </a:lnTo>
                  <a:lnTo>
                    <a:pt x="2151" y="231587"/>
                  </a:lnTo>
                  <a:lnTo>
                    <a:pt x="1944" y="232260"/>
                  </a:lnTo>
                  <a:lnTo>
                    <a:pt x="1752" y="233000"/>
                  </a:lnTo>
                  <a:lnTo>
                    <a:pt x="1567" y="233774"/>
                  </a:lnTo>
                  <a:lnTo>
                    <a:pt x="1390" y="234581"/>
                  </a:lnTo>
                  <a:lnTo>
                    <a:pt x="1220" y="235422"/>
                  </a:lnTo>
                  <a:lnTo>
                    <a:pt x="1057" y="236331"/>
                  </a:lnTo>
                  <a:lnTo>
                    <a:pt x="910" y="237239"/>
                  </a:lnTo>
                  <a:lnTo>
                    <a:pt x="769" y="238181"/>
                  </a:lnTo>
                  <a:lnTo>
                    <a:pt x="644" y="239157"/>
                  </a:lnTo>
                  <a:lnTo>
                    <a:pt x="525" y="240166"/>
                  </a:lnTo>
                  <a:lnTo>
                    <a:pt x="422" y="241209"/>
                  </a:lnTo>
                  <a:lnTo>
                    <a:pt x="326" y="242252"/>
                  </a:lnTo>
                  <a:lnTo>
                    <a:pt x="237" y="243328"/>
                  </a:lnTo>
                  <a:lnTo>
                    <a:pt x="171" y="244438"/>
                  </a:lnTo>
                  <a:lnTo>
                    <a:pt x="111" y="245582"/>
                  </a:lnTo>
                  <a:lnTo>
                    <a:pt x="60" y="246726"/>
                  </a:lnTo>
                  <a:lnTo>
                    <a:pt x="30" y="247903"/>
                  </a:lnTo>
                  <a:lnTo>
                    <a:pt x="8" y="249081"/>
                  </a:lnTo>
                  <a:lnTo>
                    <a:pt x="1" y="250258"/>
                  </a:lnTo>
                  <a:lnTo>
                    <a:pt x="8" y="251469"/>
                  </a:lnTo>
                  <a:lnTo>
                    <a:pt x="30" y="252647"/>
                  </a:lnTo>
                  <a:lnTo>
                    <a:pt x="60" y="253824"/>
                  </a:lnTo>
                  <a:lnTo>
                    <a:pt x="111" y="254968"/>
                  </a:lnTo>
                  <a:lnTo>
                    <a:pt x="171" y="256078"/>
                  </a:lnTo>
                  <a:lnTo>
                    <a:pt x="237" y="257188"/>
                  </a:lnTo>
                  <a:lnTo>
                    <a:pt x="326" y="258265"/>
                  </a:lnTo>
                  <a:lnTo>
                    <a:pt x="422" y="259341"/>
                  </a:lnTo>
                  <a:lnTo>
                    <a:pt x="525" y="260384"/>
                  </a:lnTo>
                  <a:lnTo>
                    <a:pt x="644" y="261360"/>
                  </a:lnTo>
                  <a:lnTo>
                    <a:pt x="769" y="262336"/>
                  </a:lnTo>
                  <a:lnTo>
                    <a:pt x="910" y="263311"/>
                  </a:lnTo>
                  <a:lnTo>
                    <a:pt x="1057" y="264220"/>
                  </a:lnTo>
                  <a:lnTo>
                    <a:pt x="1220" y="265094"/>
                  </a:lnTo>
                  <a:lnTo>
                    <a:pt x="1390" y="265935"/>
                  </a:lnTo>
                  <a:lnTo>
                    <a:pt x="1567" y="266743"/>
                  </a:lnTo>
                  <a:lnTo>
                    <a:pt x="1752" y="267516"/>
                  </a:lnTo>
                  <a:lnTo>
                    <a:pt x="1944" y="268256"/>
                  </a:lnTo>
                  <a:lnTo>
                    <a:pt x="2151" y="268963"/>
                  </a:lnTo>
                  <a:lnTo>
                    <a:pt x="2358" y="269602"/>
                  </a:lnTo>
                  <a:lnTo>
                    <a:pt x="2580" y="270208"/>
                  </a:lnTo>
                  <a:lnTo>
                    <a:pt x="2809" y="270780"/>
                  </a:lnTo>
                  <a:lnTo>
                    <a:pt x="3038" y="271318"/>
                  </a:lnTo>
                  <a:lnTo>
                    <a:pt x="3282" y="271789"/>
                  </a:lnTo>
                  <a:lnTo>
                    <a:pt x="3526" y="272193"/>
                  </a:lnTo>
                  <a:lnTo>
                    <a:pt x="3777" y="272563"/>
                  </a:lnTo>
                  <a:lnTo>
                    <a:pt x="4036" y="272865"/>
                  </a:lnTo>
                  <a:lnTo>
                    <a:pt x="4302" y="273134"/>
                  </a:lnTo>
                  <a:lnTo>
                    <a:pt x="4568" y="273336"/>
                  </a:lnTo>
                  <a:lnTo>
                    <a:pt x="4841" y="273505"/>
                  </a:lnTo>
                  <a:lnTo>
                    <a:pt x="5115" y="273572"/>
                  </a:lnTo>
                  <a:lnTo>
                    <a:pt x="5396" y="273605"/>
                  </a:lnTo>
                  <a:lnTo>
                    <a:pt x="5676" y="273572"/>
                  </a:lnTo>
                  <a:lnTo>
                    <a:pt x="5950" y="273505"/>
                  </a:lnTo>
                  <a:lnTo>
                    <a:pt x="6216" y="273336"/>
                  </a:lnTo>
                  <a:lnTo>
                    <a:pt x="6482" y="273134"/>
                  </a:lnTo>
                  <a:lnTo>
                    <a:pt x="6741" y="272865"/>
                  </a:lnTo>
                  <a:lnTo>
                    <a:pt x="6999" y="272563"/>
                  </a:lnTo>
                  <a:lnTo>
                    <a:pt x="7251" y="272193"/>
                  </a:lnTo>
                  <a:lnTo>
                    <a:pt x="7494" y="271789"/>
                  </a:lnTo>
                  <a:lnTo>
                    <a:pt x="7731" y="271318"/>
                  </a:lnTo>
                  <a:lnTo>
                    <a:pt x="7967" y="270780"/>
                  </a:lnTo>
                  <a:lnTo>
                    <a:pt x="8189" y="270208"/>
                  </a:lnTo>
                  <a:lnTo>
                    <a:pt x="8411" y="269602"/>
                  </a:lnTo>
                  <a:lnTo>
                    <a:pt x="8625" y="268963"/>
                  </a:lnTo>
                  <a:lnTo>
                    <a:pt x="8825" y="268256"/>
                  </a:lnTo>
                  <a:lnTo>
                    <a:pt x="9024" y="267516"/>
                  </a:lnTo>
                  <a:lnTo>
                    <a:pt x="9209" y="266743"/>
                  </a:lnTo>
                  <a:lnTo>
                    <a:pt x="9386" y="265935"/>
                  </a:lnTo>
                  <a:lnTo>
                    <a:pt x="9556" y="265094"/>
                  </a:lnTo>
                  <a:lnTo>
                    <a:pt x="9719" y="264220"/>
                  </a:lnTo>
                  <a:lnTo>
                    <a:pt x="9874" y="263311"/>
                  </a:lnTo>
                  <a:lnTo>
                    <a:pt x="10015" y="262336"/>
                  </a:lnTo>
                  <a:lnTo>
                    <a:pt x="10140" y="261360"/>
                  </a:lnTo>
                  <a:lnTo>
                    <a:pt x="10258" y="260384"/>
                  </a:lnTo>
                  <a:lnTo>
                    <a:pt x="10369" y="259341"/>
                  </a:lnTo>
                  <a:lnTo>
                    <a:pt x="10465" y="258265"/>
                  </a:lnTo>
                  <a:lnTo>
                    <a:pt x="10554" y="257188"/>
                  </a:lnTo>
                  <a:lnTo>
                    <a:pt x="10628" y="256078"/>
                  </a:lnTo>
                  <a:lnTo>
                    <a:pt x="10687" y="254968"/>
                  </a:lnTo>
                  <a:lnTo>
                    <a:pt x="10731" y="253824"/>
                  </a:lnTo>
                  <a:lnTo>
                    <a:pt x="10768" y="252647"/>
                  </a:lnTo>
                  <a:lnTo>
                    <a:pt x="10791" y="251469"/>
                  </a:lnTo>
                  <a:lnTo>
                    <a:pt x="10798" y="250258"/>
                  </a:lnTo>
                  <a:lnTo>
                    <a:pt x="10791" y="249081"/>
                  </a:lnTo>
                  <a:lnTo>
                    <a:pt x="10768" y="247903"/>
                  </a:lnTo>
                  <a:lnTo>
                    <a:pt x="10731" y="246726"/>
                  </a:lnTo>
                  <a:lnTo>
                    <a:pt x="10687" y="245582"/>
                  </a:lnTo>
                  <a:lnTo>
                    <a:pt x="10628" y="244438"/>
                  </a:lnTo>
                  <a:lnTo>
                    <a:pt x="10554" y="243328"/>
                  </a:lnTo>
                  <a:lnTo>
                    <a:pt x="10465" y="242252"/>
                  </a:lnTo>
                  <a:lnTo>
                    <a:pt x="10369" y="241209"/>
                  </a:lnTo>
                  <a:lnTo>
                    <a:pt x="10258" y="240166"/>
                  </a:lnTo>
                  <a:lnTo>
                    <a:pt x="10140" y="239157"/>
                  </a:lnTo>
                  <a:lnTo>
                    <a:pt x="10015" y="238181"/>
                  </a:lnTo>
                  <a:lnTo>
                    <a:pt x="9874" y="237239"/>
                  </a:lnTo>
                  <a:lnTo>
                    <a:pt x="9719" y="236331"/>
                  </a:lnTo>
                  <a:lnTo>
                    <a:pt x="9556" y="235422"/>
                  </a:lnTo>
                  <a:lnTo>
                    <a:pt x="9386" y="234581"/>
                  </a:lnTo>
                  <a:lnTo>
                    <a:pt x="9209" y="233774"/>
                  </a:lnTo>
                  <a:lnTo>
                    <a:pt x="9024" y="233000"/>
                  </a:lnTo>
                  <a:lnTo>
                    <a:pt x="8825" y="232260"/>
                  </a:lnTo>
                  <a:lnTo>
                    <a:pt x="8625" y="231587"/>
                  </a:lnTo>
                  <a:lnTo>
                    <a:pt x="8411" y="230915"/>
                  </a:lnTo>
                  <a:lnTo>
                    <a:pt x="8189" y="230309"/>
                  </a:lnTo>
                  <a:lnTo>
                    <a:pt x="7967" y="229771"/>
                  </a:lnTo>
                  <a:lnTo>
                    <a:pt x="7731" y="229232"/>
                  </a:lnTo>
                  <a:lnTo>
                    <a:pt x="7494" y="228761"/>
                  </a:lnTo>
                  <a:lnTo>
                    <a:pt x="7251" y="228358"/>
                  </a:lnTo>
                  <a:lnTo>
                    <a:pt x="6999" y="227988"/>
                  </a:lnTo>
                  <a:lnTo>
                    <a:pt x="6741" y="227651"/>
                  </a:lnTo>
                  <a:lnTo>
                    <a:pt x="6482" y="227416"/>
                  </a:lnTo>
                  <a:lnTo>
                    <a:pt x="6216" y="227214"/>
                  </a:lnTo>
                  <a:lnTo>
                    <a:pt x="5950" y="227046"/>
                  </a:lnTo>
                  <a:lnTo>
                    <a:pt x="5676" y="226945"/>
                  </a:lnTo>
                  <a:close/>
                  <a:moveTo>
                    <a:pt x="5115" y="340384"/>
                  </a:moveTo>
                  <a:lnTo>
                    <a:pt x="4841" y="340485"/>
                  </a:lnTo>
                  <a:lnTo>
                    <a:pt x="4568" y="340653"/>
                  </a:lnTo>
                  <a:lnTo>
                    <a:pt x="4302" y="340855"/>
                  </a:lnTo>
                  <a:lnTo>
                    <a:pt x="4036" y="341124"/>
                  </a:lnTo>
                  <a:lnTo>
                    <a:pt x="3777" y="341426"/>
                  </a:lnTo>
                  <a:lnTo>
                    <a:pt x="3526" y="341797"/>
                  </a:lnTo>
                  <a:lnTo>
                    <a:pt x="3282" y="342200"/>
                  </a:lnTo>
                  <a:lnTo>
                    <a:pt x="3038" y="342671"/>
                  </a:lnTo>
                  <a:lnTo>
                    <a:pt x="2809" y="343209"/>
                  </a:lnTo>
                  <a:lnTo>
                    <a:pt x="2580" y="343748"/>
                  </a:lnTo>
                  <a:lnTo>
                    <a:pt x="2358" y="344387"/>
                  </a:lnTo>
                  <a:lnTo>
                    <a:pt x="2151" y="345026"/>
                  </a:lnTo>
                  <a:lnTo>
                    <a:pt x="1944" y="345733"/>
                  </a:lnTo>
                  <a:lnTo>
                    <a:pt x="1752" y="346439"/>
                  </a:lnTo>
                  <a:lnTo>
                    <a:pt x="1567" y="347213"/>
                  </a:lnTo>
                  <a:lnTo>
                    <a:pt x="1390" y="348054"/>
                  </a:lnTo>
                  <a:lnTo>
                    <a:pt x="1220" y="348895"/>
                  </a:lnTo>
                  <a:lnTo>
                    <a:pt x="1057" y="349770"/>
                  </a:lnTo>
                  <a:lnTo>
                    <a:pt x="910" y="350678"/>
                  </a:lnTo>
                  <a:lnTo>
                    <a:pt x="769" y="351620"/>
                  </a:lnTo>
                  <a:lnTo>
                    <a:pt x="644" y="352595"/>
                  </a:lnTo>
                  <a:lnTo>
                    <a:pt x="525" y="353605"/>
                  </a:lnTo>
                  <a:lnTo>
                    <a:pt x="422" y="354648"/>
                  </a:lnTo>
                  <a:lnTo>
                    <a:pt x="326" y="355724"/>
                  </a:lnTo>
                  <a:lnTo>
                    <a:pt x="237" y="356801"/>
                  </a:lnTo>
                  <a:lnTo>
                    <a:pt x="171" y="357911"/>
                  </a:lnTo>
                  <a:lnTo>
                    <a:pt x="111" y="359021"/>
                  </a:lnTo>
                  <a:lnTo>
                    <a:pt x="60" y="360165"/>
                  </a:lnTo>
                  <a:lnTo>
                    <a:pt x="30" y="361342"/>
                  </a:lnTo>
                  <a:lnTo>
                    <a:pt x="8" y="362520"/>
                  </a:lnTo>
                  <a:lnTo>
                    <a:pt x="1" y="363697"/>
                  </a:lnTo>
                  <a:lnTo>
                    <a:pt x="8" y="364908"/>
                  </a:lnTo>
                  <a:lnTo>
                    <a:pt x="30" y="366086"/>
                  </a:lnTo>
                  <a:lnTo>
                    <a:pt x="60" y="367263"/>
                  </a:lnTo>
                  <a:lnTo>
                    <a:pt x="111" y="368407"/>
                  </a:lnTo>
                  <a:lnTo>
                    <a:pt x="171" y="369517"/>
                  </a:lnTo>
                  <a:lnTo>
                    <a:pt x="237" y="370627"/>
                  </a:lnTo>
                  <a:lnTo>
                    <a:pt x="326" y="371704"/>
                  </a:lnTo>
                  <a:lnTo>
                    <a:pt x="422" y="372780"/>
                  </a:lnTo>
                  <a:lnTo>
                    <a:pt x="525" y="373823"/>
                  </a:lnTo>
                  <a:lnTo>
                    <a:pt x="644" y="374799"/>
                  </a:lnTo>
                  <a:lnTo>
                    <a:pt x="769" y="375808"/>
                  </a:lnTo>
                  <a:lnTo>
                    <a:pt x="910" y="376750"/>
                  </a:lnTo>
                  <a:lnTo>
                    <a:pt x="1057" y="377658"/>
                  </a:lnTo>
                  <a:lnTo>
                    <a:pt x="1220" y="378533"/>
                  </a:lnTo>
                  <a:lnTo>
                    <a:pt x="1390" y="379374"/>
                  </a:lnTo>
                  <a:lnTo>
                    <a:pt x="1567" y="380215"/>
                  </a:lnTo>
                  <a:lnTo>
                    <a:pt x="1752" y="380989"/>
                  </a:lnTo>
                  <a:lnTo>
                    <a:pt x="1944" y="381695"/>
                  </a:lnTo>
                  <a:lnTo>
                    <a:pt x="2151" y="382402"/>
                  </a:lnTo>
                  <a:lnTo>
                    <a:pt x="2358" y="383041"/>
                  </a:lnTo>
                  <a:lnTo>
                    <a:pt x="2580" y="383680"/>
                  </a:lnTo>
                  <a:lnTo>
                    <a:pt x="2809" y="384218"/>
                  </a:lnTo>
                  <a:lnTo>
                    <a:pt x="3038" y="384757"/>
                  </a:lnTo>
                  <a:lnTo>
                    <a:pt x="3282" y="385228"/>
                  </a:lnTo>
                  <a:lnTo>
                    <a:pt x="3526" y="385631"/>
                  </a:lnTo>
                  <a:lnTo>
                    <a:pt x="3777" y="386001"/>
                  </a:lnTo>
                  <a:lnTo>
                    <a:pt x="4036" y="386304"/>
                  </a:lnTo>
                  <a:lnTo>
                    <a:pt x="4302" y="386573"/>
                  </a:lnTo>
                  <a:lnTo>
                    <a:pt x="4568" y="386775"/>
                  </a:lnTo>
                  <a:lnTo>
                    <a:pt x="4841" y="386943"/>
                  </a:lnTo>
                  <a:lnTo>
                    <a:pt x="5115" y="387044"/>
                  </a:lnTo>
                  <a:lnTo>
                    <a:pt x="5676" y="387044"/>
                  </a:lnTo>
                  <a:lnTo>
                    <a:pt x="5950" y="386943"/>
                  </a:lnTo>
                  <a:lnTo>
                    <a:pt x="6216" y="386775"/>
                  </a:lnTo>
                  <a:lnTo>
                    <a:pt x="6482" y="386573"/>
                  </a:lnTo>
                  <a:lnTo>
                    <a:pt x="6741" y="386304"/>
                  </a:lnTo>
                  <a:lnTo>
                    <a:pt x="6999" y="386001"/>
                  </a:lnTo>
                  <a:lnTo>
                    <a:pt x="7251" y="385631"/>
                  </a:lnTo>
                  <a:lnTo>
                    <a:pt x="7494" y="385228"/>
                  </a:lnTo>
                  <a:lnTo>
                    <a:pt x="7731" y="384757"/>
                  </a:lnTo>
                  <a:lnTo>
                    <a:pt x="7967" y="384218"/>
                  </a:lnTo>
                  <a:lnTo>
                    <a:pt x="8189" y="383680"/>
                  </a:lnTo>
                  <a:lnTo>
                    <a:pt x="8411" y="383041"/>
                  </a:lnTo>
                  <a:lnTo>
                    <a:pt x="8625" y="382402"/>
                  </a:lnTo>
                  <a:lnTo>
                    <a:pt x="8825" y="381695"/>
                  </a:lnTo>
                  <a:lnTo>
                    <a:pt x="9024" y="380989"/>
                  </a:lnTo>
                  <a:lnTo>
                    <a:pt x="9209" y="380215"/>
                  </a:lnTo>
                  <a:lnTo>
                    <a:pt x="9386" y="379374"/>
                  </a:lnTo>
                  <a:lnTo>
                    <a:pt x="9556" y="378533"/>
                  </a:lnTo>
                  <a:lnTo>
                    <a:pt x="9719" y="377658"/>
                  </a:lnTo>
                  <a:lnTo>
                    <a:pt x="9874" y="376750"/>
                  </a:lnTo>
                  <a:lnTo>
                    <a:pt x="10015" y="375808"/>
                  </a:lnTo>
                  <a:lnTo>
                    <a:pt x="10140" y="374799"/>
                  </a:lnTo>
                  <a:lnTo>
                    <a:pt x="10258" y="373823"/>
                  </a:lnTo>
                  <a:lnTo>
                    <a:pt x="10369" y="372780"/>
                  </a:lnTo>
                  <a:lnTo>
                    <a:pt x="10465" y="371704"/>
                  </a:lnTo>
                  <a:lnTo>
                    <a:pt x="10554" y="370627"/>
                  </a:lnTo>
                  <a:lnTo>
                    <a:pt x="10628" y="369517"/>
                  </a:lnTo>
                  <a:lnTo>
                    <a:pt x="10687" y="368407"/>
                  </a:lnTo>
                  <a:lnTo>
                    <a:pt x="10731" y="367263"/>
                  </a:lnTo>
                  <a:lnTo>
                    <a:pt x="10768" y="366086"/>
                  </a:lnTo>
                  <a:lnTo>
                    <a:pt x="10791" y="364908"/>
                  </a:lnTo>
                  <a:lnTo>
                    <a:pt x="10798" y="363697"/>
                  </a:lnTo>
                  <a:lnTo>
                    <a:pt x="10791" y="362520"/>
                  </a:lnTo>
                  <a:lnTo>
                    <a:pt x="10768" y="361342"/>
                  </a:lnTo>
                  <a:lnTo>
                    <a:pt x="10731" y="360165"/>
                  </a:lnTo>
                  <a:lnTo>
                    <a:pt x="10687" y="359021"/>
                  </a:lnTo>
                  <a:lnTo>
                    <a:pt x="10628" y="357911"/>
                  </a:lnTo>
                  <a:lnTo>
                    <a:pt x="10554" y="356801"/>
                  </a:lnTo>
                  <a:lnTo>
                    <a:pt x="10465" y="355724"/>
                  </a:lnTo>
                  <a:lnTo>
                    <a:pt x="10369" y="354648"/>
                  </a:lnTo>
                  <a:lnTo>
                    <a:pt x="10258" y="353605"/>
                  </a:lnTo>
                  <a:lnTo>
                    <a:pt x="10140" y="352595"/>
                  </a:lnTo>
                  <a:lnTo>
                    <a:pt x="10015" y="351620"/>
                  </a:lnTo>
                  <a:lnTo>
                    <a:pt x="9874" y="350678"/>
                  </a:lnTo>
                  <a:lnTo>
                    <a:pt x="9719" y="349770"/>
                  </a:lnTo>
                  <a:lnTo>
                    <a:pt x="9556" y="348895"/>
                  </a:lnTo>
                  <a:lnTo>
                    <a:pt x="9386" y="348054"/>
                  </a:lnTo>
                  <a:lnTo>
                    <a:pt x="9209" y="347213"/>
                  </a:lnTo>
                  <a:lnTo>
                    <a:pt x="9024" y="346439"/>
                  </a:lnTo>
                  <a:lnTo>
                    <a:pt x="8825" y="345733"/>
                  </a:lnTo>
                  <a:lnTo>
                    <a:pt x="8625" y="345026"/>
                  </a:lnTo>
                  <a:lnTo>
                    <a:pt x="8411" y="344387"/>
                  </a:lnTo>
                  <a:lnTo>
                    <a:pt x="8189" y="343748"/>
                  </a:lnTo>
                  <a:lnTo>
                    <a:pt x="7967" y="343209"/>
                  </a:lnTo>
                  <a:lnTo>
                    <a:pt x="7731" y="342671"/>
                  </a:lnTo>
                  <a:lnTo>
                    <a:pt x="7494" y="342200"/>
                  </a:lnTo>
                  <a:lnTo>
                    <a:pt x="7251" y="341797"/>
                  </a:lnTo>
                  <a:lnTo>
                    <a:pt x="6999" y="341426"/>
                  </a:lnTo>
                  <a:lnTo>
                    <a:pt x="6741" y="341124"/>
                  </a:lnTo>
                  <a:lnTo>
                    <a:pt x="6482" y="340855"/>
                  </a:lnTo>
                  <a:lnTo>
                    <a:pt x="6216" y="340653"/>
                  </a:lnTo>
                  <a:lnTo>
                    <a:pt x="5950" y="340485"/>
                  </a:lnTo>
                  <a:lnTo>
                    <a:pt x="5676" y="340384"/>
                  </a:lnTo>
                  <a:close/>
                  <a:moveTo>
                    <a:pt x="5396" y="453822"/>
                  </a:moveTo>
                  <a:lnTo>
                    <a:pt x="5115" y="453856"/>
                  </a:lnTo>
                  <a:lnTo>
                    <a:pt x="4841" y="453957"/>
                  </a:lnTo>
                  <a:lnTo>
                    <a:pt x="4568" y="454092"/>
                  </a:lnTo>
                  <a:lnTo>
                    <a:pt x="4302" y="454293"/>
                  </a:lnTo>
                  <a:lnTo>
                    <a:pt x="4036" y="454562"/>
                  </a:lnTo>
                  <a:lnTo>
                    <a:pt x="3777" y="454865"/>
                  </a:lnTo>
                  <a:lnTo>
                    <a:pt x="3526" y="455235"/>
                  </a:lnTo>
                  <a:lnTo>
                    <a:pt x="3282" y="455639"/>
                  </a:lnTo>
                  <a:lnTo>
                    <a:pt x="3038" y="456110"/>
                  </a:lnTo>
                  <a:lnTo>
                    <a:pt x="2809" y="456615"/>
                  </a:lnTo>
                  <a:lnTo>
                    <a:pt x="2580" y="457153"/>
                  </a:lnTo>
                  <a:lnTo>
                    <a:pt x="2358" y="457758"/>
                  </a:lnTo>
                  <a:lnTo>
                    <a:pt x="2151" y="458398"/>
                  </a:lnTo>
                  <a:lnTo>
                    <a:pt x="1944" y="459070"/>
                  </a:lnTo>
                  <a:lnTo>
                    <a:pt x="1752" y="459811"/>
                  </a:lnTo>
                  <a:lnTo>
                    <a:pt x="1567" y="460551"/>
                  </a:lnTo>
                  <a:lnTo>
                    <a:pt x="1390" y="461358"/>
                  </a:lnTo>
                  <a:lnTo>
                    <a:pt x="1220" y="462199"/>
                  </a:lnTo>
                  <a:lnTo>
                    <a:pt x="1057" y="463074"/>
                  </a:lnTo>
                  <a:lnTo>
                    <a:pt x="910" y="463982"/>
                  </a:lnTo>
                  <a:lnTo>
                    <a:pt x="769" y="464924"/>
                  </a:lnTo>
                  <a:lnTo>
                    <a:pt x="644" y="465900"/>
                  </a:lnTo>
                  <a:lnTo>
                    <a:pt x="525" y="466875"/>
                  </a:lnTo>
                  <a:lnTo>
                    <a:pt x="422" y="467918"/>
                  </a:lnTo>
                  <a:lnTo>
                    <a:pt x="326" y="468961"/>
                  </a:lnTo>
                  <a:lnTo>
                    <a:pt x="237" y="470038"/>
                  </a:lnTo>
                  <a:lnTo>
                    <a:pt x="171" y="471148"/>
                  </a:lnTo>
                  <a:lnTo>
                    <a:pt x="111" y="472258"/>
                  </a:lnTo>
                  <a:lnTo>
                    <a:pt x="60" y="473402"/>
                  </a:lnTo>
                  <a:lnTo>
                    <a:pt x="30" y="474579"/>
                  </a:lnTo>
                  <a:lnTo>
                    <a:pt x="8" y="475757"/>
                  </a:lnTo>
                  <a:lnTo>
                    <a:pt x="1" y="476934"/>
                  </a:lnTo>
                  <a:lnTo>
                    <a:pt x="8" y="478179"/>
                  </a:lnTo>
                  <a:lnTo>
                    <a:pt x="30" y="479356"/>
                  </a:lnTo>
                  <a:lnTo>
                    <a:pt x="60" y="480534"/>
                  </a:lnTo>
                  <a:lnTo>
                    <a:pt x="111" y="481711"/>
                  </a:lnTo>
                  <a:lnTo>
                    <a:pt x="171" y="482855"/>
                  </a:lnTo>
                  <a:lnTo>
                    <a:pt x="237" y="483965"/>
                  </a:lnTo>
                  <a:lnTo>
                    <a:pt x="326" y="485075"/>
                  </a:lnTo>
                  <a:lnTo>
                    <a:pt x="422" y="486152"/>
                  </a:lnTo>
                  <a:lnTo>
                    <a:pt x="525" y="487195"/>
                  </a:lnTo>
                  <a:lnTo>
                    <a:pt x="644" y="488204"/>
                  </a:lnTo>
                  <a:lnTo>
                    <a:pt x="769" y="489179"/>
                  </a:lnTo>
                  <a:lnTo>
                    <a:pt x="910" y="490155"/>
                  </a:lnTo>
                  <a:lnTo>
                    <a:pt x="1057" y="491063"/>
                  </a:lnTo>
                  <a:lnTo>
                    <a:pt x="1220" y="491972"/>
                  </a:lnTo>
                  <a:lnTo>
                    <a:pt x="1390" y="492813"/>
                  </a:lnTo>
                  <a:lnTo>
                    <a:pt x="1567" y="493620"/>
                  </a:lnTo>
                  <a:lnTo>
                    <a:pt x="1752" y="494394"/>
                  </a:lnTo>
                  <a:lnTo>
                    <a:pt x="1944" y="495134"/>
                  </a:lnTo>
                  <a:lnTo>
                    <a:pt x="2151" y="495840"/>
                  </a:lnTo>
                  <a:lnTo>
                    <a:pt x="2358" y="496513"/>
                  </a:lnTo>
                  <a:lnTo>
                    <a:pt x="2580" y="497119"/>
                  </a:lnTo>
                  <a:lnTo>
                    <a:pt x="2809" y="497691"/>
                  </a:lnTo>
                  <a:lnTo>
                    <a:pt x="3038" y="498195"/>
                  </a:lnTo>
                  <a:lnTo>
                    <a:pt x="3282" y="498666"/>
                  </a:lnTo>
                  <a:lnTo>
                    <a:pt x="3526" y="499104"/>
                  </a:lnTo>
                  <a:lnTo>
                    <a:pt x="3777" y="499474"/>
                  </a:lnTo>
                  <a:lnTo>
                    <a:pt x="4036" y="499777"/>
                  </a:lnTo>
                  <a:lnTo>
                    <a:pt x="4302" y="500046"/>
                  </a:lnTo>
                  <a:lnTo>
                    <a:pt x="4568" y="500248"/>
                  </a:lnTo>
                  <a:lnTo>
                    <a:pt x="4841" y="500382"/>
                  </a:lnTo>
                  <a:lnTo>
                    <a:pt x="5115" y="500483"/>
                  </a:lnTo>
                  <a:lnTo>
                    <a:pt x="5396" y="500517"/>
                  </a:lnTo>
                  <a:lnTo>
                    <a:pt x="5676" y="500483"/>
                  </a:lnTo>
                  <a:lnTo>
                    <a:pt x="5950" y="500382"/>
                  </a:lnTo>
                  <a:lnTo>
                    <a:pt x="6216" y="500248"/>
                  </a:lnTo>
                  <a:lnTo>
                    <a:pt x="6482" y="500046"/>
                  </a:lnTo>
                  <a:lnTo>
                    <a:pt x="6741" y="499777"/>
                  </a:lnTo>
                  <a:lnTo>
                    <a:pt x="6999" y="499474"/>
                  </a:lnTo>
                  <a:lnTo>
                    <a:pt x="7251" y="499104"/>
                  </a:lnTo>
                  <a:lnTo>
                    <a:pt x="7494" y="498666"/>
                  </a:lnTo>
                  <a:lnTo>
                    <a:pt x="7731" y="498195"/>
                  </a:lnTo>
                  <a:lnTo>
                    <a:pt x="7967" y="497691"/>
                  </a:lnTo>
                  <a:lnTo>
                    <a:pt x="8189" y="497119"/>
                  </a:lnTo>
                  <a:lnTo>
                    <a:pt x="8411" y="496513"/>
                  </a:lnTo>
                  <a:lnTo>
                    <a:pt x="8625" y="495840"/>
                  </a:lnTo>
                  <a:lnTo>
                    <a:pt x="8825" y="495134"/>
                  </a:lnTo>
                  <a:lnTo>
                    <a:pt x="9024" y="494394"/>
                  </a:lnTo>
                  <a:lnTo>
                    <a:pt x="9209" y="493620"/>
                  </a:lnTo>
                  <a:lnTo>
                    <a:pt x="9386" y="492813"/>
                  </a:lnTo>
                  <a:lnTo>
                    <a:pt x="9556" y="491972"/>
                  </a:lnTo>
                  <a:lnTo>
                    <a:pt x="9719" y="491063"/>
                  </a:lnTo>
                  <a:lnTo>
                    <a:pt x="9874" y="490155"/>
                  </a:lnTo>
                  <a:lnTo>
                    <a:pt x="10015" y="489179"/>
                  </a:lnTo>
                  <a:lnTo>
                    <a:pt x="10140" y="488204"/>
                  </a:lnTo>
                  <a:lnTo>
                    <a:pt x="10258" y="487195"/>
                  </a:lnTo>
                  <a:lnTo>
                    <a:pt x="10369" y="486152"/>
                  </a:lnTo>
                  <a:lnTo>
                    <a:pt x="10465" y="485075"/>
                  </a:lnTo>
                  <a:lnTo>
                    <a:pt x="10554" y="483965"/>
                  </a:lnTo>
                  <a:lnTo>
                    <a:pt x="10628" y="482855"/>
                  </a:lnTo>
                  <a:lnTo>
                    <a:pt x="10687" y="481711"/>
                  </a:lnTo>
                  <a:lnTo>
                    <a:pt x="10731" y="480534"/>
                  </a:lnTo>
                  <a:lnTo>
                    <a:pt x="10768" y="479356"/>
                  </a:lnTo>
                  <a:lnTo>
                    <a:pt x="10791" y="478179"/>
                  </a:lnTo>
                  <a:lnTo>
                    <a:pt x="10798" y="476934"/>
                  </a:lnTo>
                  <a:lnTo>
                    <a:pt x="10791" y="475757"/>
                  </a:lnTo>
                  <a:lnTo>
                    <a:pt x="10768" y="474579"/>
                  </a:lnTo>
                  <a:lnTo>
                    <a:pt x="10731" y="473402"/>
                  </a:lnTo>
                  <a:lnTo>
                    <a:pt x="10687" y="472258"/>
                  </a:lnTo>
                  <a:lnTo>
                    <a:pt x="10628" y="471148"/>
                  </a:lnTo>
                  <a:lnTo>
                    <a:pt x="10554" y="470038"/>
                  </a:lnTo>
                  <a:lnTo>
                    <a:pt x="10465" y="468961"/>
                  </a:lnTo>
                  <a:lnTo>
                    <a:pt x="10369" y="467918"/>
                  </a:lnTo>
                  <a:lnTo>
                    <a:pt x="10258" y="466875"/>
                  </a:lnTo>
                  <a:lnTo>
                    <a:pt x="10140" y="465900"/>
                  </a:lnTo>
                  <a:lnTo>
                    <a:pt x="10015" y="464924"/>
                  </a:lnTo>
                  <a:lnTo>
                    <a:pt x="9874" y="463982"/>
                  </a:lnTo>
                  <a:lnTo>
                    <a:pt x="9719" y="463074"/>
                  </a:lnTo>
                  <a:lnTo>
                    <a:pt x="9556" y="462199"/>
                  </a:lnTo>
                  <a:lnTo>
                    <a:pt x="9386" y="461358"/>
                  </a:lnTo>
                  <a:lnTo>
                    <a:pt x="9209" y="460551"/>
                  </a:lnTo>
                  <a:lnTo>
                    <a:pt x="9024" y="459811"/>
                  </a:lnTo>
                  <a:lnTo>
                    <a:pt x="8825" y="459070"/>
                  </a:lnTo>
                  <a:lnTo>
                    <a:pt x="8625" y="458398"/>
                  </a:lnTo>
                  <a:lnTo>
                    <a:pt x="8411" y="457758"/>
                  </a:lnTo>
                  <a:lnTo>
                    <a:pt x="8189" y="457153"/>
                  </a:lnTo>
                  <a:lnTo>
                    <a:pt x="7967" y="456615"/>
                  </a:lnTo>
                  <a:lnTo>
                    <a:pt x="7731" y="456110"/>
                  </a:lnTo>
                  <a:lnTo>
                    <a:pt x="7494" y="455639"/>
                  </a:lnTo>
                  <a:lnTo>
                    <a:pt x="7251" y="455235"/>
                  </a:lnTo>
                  <a:lnTo>
                    <a:pt x="6999" y="454865"/>
                  </a:lnTo>
                  <a:lnTo>
                    <a:pt x="6741" y="454562"/>
                  </a:lnTo>
                  <a:lnTo>
                    <a:pt x="6482" y="454293"/>
                  </a:lnTo>
                  <a:lnTo>
                    <a:pt x="6216" y="454092"/>
                  </a:lnTo>
                  <a:lnTo>
                    <a:pt x="5950" y="453957"/>
                  </a:lnTo>
                  <a:lnTo>
                    <a:pt x="5676" y="453856"/>
                  </a:lnTo>
                  <a:lnTo>
                    <a:pt x="5396" y="453822"/>
                  </a:lnTo>
                  <a:close/>
                  <a:moveTo>
                    <a:pt x="5115" y="567059"/>
                  </a:moveTo>
                  <a:lnTo>
                    <a:pt x="4841" y="567160"/>
                  </a:lnTo>
                  <a:lnTo>
                    <a:pt x="4568" y="567328"/>
                  </a:lnTo>
                  <a:lnTo>
                    <a:pt x="4302" y="567530"/>
                  </a:lnTo>
                  <a:lnTo>
                    <a:pt x="4036" y="567766"/>
                  </a:lnTo>
                  <a:lnTo>
                    <a:pt x="3777" y="568102"/>
                  </a:lnTo>
                  <a:lnTo>
                    <a:pt x="3526" y="568472"/>
                  </a:lnTo>
                  <a:lnTo>
                    <a:pt x="3282" y="568876"/>
                  </a:lnTo>
                  <a:lnTo>
                    <a:pt x="3038" y="569347"/>
                  </a:lnTo>
                  <a:lnTo>
                    <a:pt x="2809" y="569885"/>
                  </a:lnTo>
                  <a:lnTo>
                    <a:pt x="2580" y="570423"/>
                  </a:lnTo>
                  <a:lnTo>
                    <a:pt x="2358" y="571029"/>
                  </a:lnTo>
                  <a:lnTo>
                    <a:pt x="2151" y="571702"/>
                  </a:lnTo>
                  <a:lnTo>
                    <a:pt x="1944" y="572408"/>
                  </a:lnTo>
                  <a:lnTo>
                    <a:pt x="1752" y="573115"/>
                  </a:lnTo>
                  <a:lnTo>
                    <a:pt x="1567" y="573889"/>
                  </a:lnTo>
                  <a:lnTo>
                    <a:pt x="1390" y="574730"/>
                  </a:lnTo>
                  <a:lnTo>
                    <a:pt x="1220" y="575571"/>
                  </a:lnTo>
                  <a:lnTo>
                    <a:pt x="1057" y="576445"/>
                  </a:lnTo>
                  <a:lnTo>
                    <a:pt x="910" y="577354"/>
                  </a:lnTo>
                  <a:lnTo>
                    <a:pt x="769" y="578296"/>
                  </a:lnTo>
                  <a:lnTo>
                    <a:pt x="644" y="579271"/>
                  </a:lnTo>
                  <a:lnTo>
                    <a:pt x="525" y="580280"/>
                  </a:lnTo>
                  <a:lnTo>
                    <a:pt x="422" y="581323"/>
                  </a:lnTo>
                  <a:lnTo>
                    <a:pt x="326" y="582400"/>
                  </a:lnTo>
                  <a:lnTo>
                    <a:pt x="237" y="583476"/>
                  </a:lnTo>
                  <a:lnTo>
                    <a:pt x="171" y="584586"/>
                  </a:lnTo>
                  <a:lnTo>
                    <a:pt x="111" y="585697"/>
                  </a:lnTo>
                  <a:lnTo>
                    <a:pt x="60" y="586840"/>
                  </a:lnTo>
                  <a:lnTo>
                    <a:pt x="30" y="588018"/>
                  </a:lnTo>
                  <a:lnTo>
                    <a:pt x="8" y="589195"/>
                  </a:lnTo>
                  <a:lnTo>
                    <a:pt x="1" y="590373"/>
                  </a:lnTo>
                  <a:lnTo>
                    <a:pt x="8" y="591618"/>
                  </a:lnTo>
                  <a:lnTo>
                    <a:pt x="30" y="592795"/>
                  </a:lnTo>
                  <a:lnTo>
                    <a:pt x="60" y="593972"/>
                  </a:lnTo>
                  <a:lnTo>
                    <a:pt x="111" y="595150"/>
                  </a:lnTo>
                  <a:lnTo>
                    <a:pt x="171" y="596294"/>
                  </a:lnTo>
                  <a:lnTo>
                    <a:pt x="237" y="597404"/>
                  </a:lnTo>
                  <a:lnTo>
                    <a:pt x="326" y="598480"/>
                  </a:lnTo>
                  <a:lnTo>
                    <a:pt x="422" y="599557"/>
                  </a:lnTo>
                  <a:lnTo>
                    <a:pt x="525" y="600600"/>
                  </a:lnTo>
                  <a:lnTo>
                    <a:pt x="644" y="601609"/>
                  </a:lnTo>
                  <a:lnTo>
                    <a:pt x="769" y="602585"/>
                  </a:lnTo>
                  <a:lnTo>
                    <a:pt x="910" y="603527"/>
                  </a:lnTo>
                  <a:lnTo>
                    <a:pt x="1057" y="604435"/>
                  </a:lnTo>
                  <a:lnTo>
                    <a:pt x="1220" y="605310"/>
                  </a:lnTo>
                  <a:lnTo>
                    <a:pt x="1390" y="606151"/>
                  </a:lnTo>
                  <a:lnTo>
                    <a:pt x="1567" y="606958"/>
                  </a:lnTo>
                  <a:lnTo>
                    <a:pt x="1752" y="607732"/>
                  </a:lnTo>
                  <a:lnTo>
                    <a:pt x="1944" y="608472"/>
                  </a:lnTo>
                  <a:lnTo>
                    <a:pt x="2151" y="609145"/>
                  </a:lnTo>
                  <a:lnTo>
                    <a:pt x="2358" y="609784"/>
                  </a:lnTo>
                  <a:lnTo>
                    <a:pt x="2580" y="610389"/>
                  </a:lnTo>
                  <a:lnTo>
                    <a:pt x="2809" y="610961"/>
                  </a:lnTo>
                  <a:lnTo>
                    <a:pt x="3038" y="611466"/>
                  </a:lnTo>
                  <a:lnTo>
                    <a:pt x="3282" y="611937"/>
                  </a:lnTo>
                  <a:lnTo>
                    <a:pt x="3526" y="612341"/>
                  </a:lnTo>
                  <a:lnTo>
                    <a:pt x="3777" y="612711"/>
                  </a:lnTo>
                  <a:lnTo>
                    <a:pt x="4036" y="613013"/>
                  </a:lnTo>
                  <a:lnTo>
                    <a:pt x="4302" y="613249"/>
                  </a:lnTo>
                  <a:lnTo>
                    <a:pt x="4568" y="613451"/>
                  </a:lnTo>
                  <a:lnTo>
                    <a:pt x="4841" y="613619"/>
                  </a:lnTo>
                  <a:lnTo>
                    <a:pt x="5115" y="613686"/>
                  </a:lnTo>
                  <a:lnTo>
                    <a:pt x="5396" y="613720"/>
                  </a:lnTo>
                  <a:lnTo>
                    <a:pt x="5676" y="613686"/>
                  </a:lnTo>
                  <a:lnTo>
                    <a:pt x="5950" y="613619"/>
                  </a:lnTo>
                  <a:lnTo>
                    <a:pt x="6216" y="613451"/>
                  </a:lnTo>
                  <a:lnTo>
                    <a:pt x="6482" y="613249"/>
                  </a:lnTo>
                  <a:lnTo>
                    <a:pt x="6741" y="613013"/>
                  </a:lnTo>
                  <a:lnTo>
                    <a:pt x="6999" y="612711"/>
                  </a:lnTo>
                  <a:lnTo>
                    <a:pt x="7251" y="612341"/>
                  </a:lnTo>
                  <a:lnTo>
                    <a:pt x="7494" y="611937"/>
                  </a:lnTo>
                  <a:lnTo>
                    <a:pt x="7731" y="611466"/>
                  </a:lnTo>
                  <a:lnTo>
                    <a:pt x="7967" y="610961"/>
                  </a:lnTo>
                  <a:lnTo>
                    <a:pt x="8189" y="610389"/>
                  </a:lnTo>
                  <a:lnTo>
                    <a:pt x="8411" y="609784"/>
                  </a:lnTo>
                  <a:lnTo>
                    <a:pt x="8625" y="609145"/>
                  </a:lnTo>
                  <a:lnTo>
                    <a:pt x="8825" y="608472"/>
                  </a:lnTo>
                  <a:lnTo>
                    <a:pt x="9024" y="607732"/>
                  </a:lnTo>
                  <a:lnTo>
                    <a:pt x="9209" y="606958"/>
                  </a:lnTo>
                  <a:lnTo>
                    <a:pt x="9386" y="606151"/>
                  </a:lnTo>
                  <a:lnTo>
                    <a:pt x="9556" y="605310"/>
                  </a:lnTo>
                  <a:lnTo>
                    <a:pt x="9719" y="604435"/>
                  </a:lnTo>
                  <a:lnTo>
                    <a:pt x="9874" y="603527"/>
                  </a:lnTo>
                  <a:lnTo>
                    <a:pt x="10015" y="602585"/>
                  </a:lnTo>
                  <a:lnTo>
                    <a:pt x="10140" y="601609"/>
                  </a:lnTo>
                  <a:lnTo>
                    <a:pt x="10258" y="600600"/>
                  </a:lnTo>
                  <a:lnTo>
                    <a:pt x="10369" y="599557"/>
                  </a:lnTo>
                  <a:lnTo>
                    <a:pt x="10465" y="598480"/>
                  </a:lnTo>
                  <a:lnTo>
                    <a:pt x="10554" y="597404"/>
                  </a:lnTo>
                  <a:lnTo>
                    <a:pt x="10628" y="596294"/>
                  </a:lnTo>
                  <a:lnTo>
                    <a:pt x="10687" y="595150"/>
                  </a:lnTo>
                  <a:lnTo>
                    <a:pt x="10731" y="593972"/>
                  </a:lnTo>
                  <a:lnTo>
                    <a:pt x="10768" y="592795"/>
                  </a:lnTo>
                  <a:lnTo>
                    <a:pt x="10791" y="591618"/>
                  </a:lnTo>
                  <a:lnTo>
                    <a:pt x="10798" y="590373"/>
                  </a:lnTo>
                  <a:lnTo>
                    <a:pt x="10791" y="589195"/>
                  </a:lnTo>
                  <a:lnTo>
                    <a:pt x="10768" y="588018"/>
                  </a:lnTo>
                  <a:lnTo>
                    <a:pt x="10731" y="586840"/>
                  </a:lnTo>
                  <a:lnTo>
                    <a:pt x="10687" y="585697"/>
                  </a:lnTo>
                  <a:lnTo>
                    <a:pt x="10628" y="584586"/>
                  </a:lnTo>
                  <a:lnTo>
                    <a:pt x="10554" y="583476"/>
                  </a:lnTo>
                  <a:lnTo>
                    <a:pt x="10465" y="582400"/>
                  </a:lnTo>
                  <a:lnTo>
                    <a:pt x="10369" y="581323"/>
                  </a:lnTo>
                  <a:lnTo>
                    <a:pt x="10258" y="580280"/>
                  </a:lnTo>
                  <a:lnTo>
                    <a:pt x="10140" y="579271"/>
                  </a:lnTo>
                  <a:lnTo>
                    <a:pt x="10015" y="578296"/>
                  </a:lnTo>
                  <a:lnTo>
                    <a:pt x="9874" y="577354"/>
                  </a:lnTo>
                  <a:lnTo>
                    <a:pt x="9719" y="576445"/>
                  </a:lnTo>
                  <a:lnTo>
                    <a:pt x="9556" y="575571"/>
                  </a:lnTo>
                  <a:lnTo>
                    <a:pt x="9386" y="574730"/>
                  </a:lnTo>
                  <a:lnTo>
                    <a:pt x="9209" y="573889"/>
                  </a:lnTo>
                  <a:lnTo>
                    <a:pt x="9024" y="573115"/>
                  </a:lnTo>
                  <a:lnTo>
                    <a:pt x="8825" y="572408"/>
                  </a:lnTo>
                  <a:lnTo>
                    <a:pt x="8625" y="571702"/>
                  </a:lnTo>
                  <a:lnTo>
                    <a:pt x="8411" y="571029"/>
                  </a:lnTo>
                  <a:lnTo>
                    <a:pt x="8189" y="570423"/>
                  </a:lnTo>
                  <a:lnTo>
                    <a:pt x="7967" y="569885"/>
                  </a:lnTo>
                  <a:lnTo>
                    <a:pt x="7731" y="569347"/>
                  </a:lnTo>
                  <a:lnTo>
                    <a:pt x="7494" y="568876"/>
                  </a:lnTo>
                  <a:lnTo>
                    <a:pt x="7251" y="568472"/>
                  </a:lnTo>
                  <a:lnTo>
                    <a:pt x="6999" y="568102"/>
                  </a:lnTo>
                  <a:lnTo>
                    <a:pt x="6741"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501" name="Google Shape;501;p33"/>
          <p:cNvCxnSpPr/>
          <p:nvPr/>
        </p:nvCxnSpPr>
        <p:spPr>
          <a:xfrm rot="10800000">
            <a:off x="8705572" y="757750"/>
            <a:ext cx="0" cy="246750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2550648772"/>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1076325" y="1863600"/>
            <a:ext cx="4962600" cy="1416300"/>
          </a:xfrm>
          <a:prstGeom prst="rect">
            <a:avLst/>
          </a:prstGeom>
        </p:spPr>
        <p:txBody>
          <a:bodyPr spcFirstLastPara="1" wrap="square" lIns="0" tIns="0" rIns="0" bIns="0" anchor="ctr" anchorCtr="0">
            <a:noAutofit/>
          </a:bodyPr>
          <a:lstStyle>
            <a:lvl1pPr lvl="0">
              <a:lnSpc>
                <a:spcPct val="90000"/>
              </a:lnSpc>
              <a:spcBef>
                <a:spcPts val="0"/>
              </a:spcBef>
              <a:spcAft>
                <a:spcPts val="0"/>
              </a:spcAft>
              <a:buSzPts val="4800"/>
              <a:buNone/>
              <a:defRPr/>
            </a:lvl1pPr>
            <a:lvl2pPr lvl="1">
              <a:lnSpc>
                <a:spcPct val="90000"/>
              </a:lnSpc>
              <a:spcBef>
                <a:spcPts val="0"/>
              </a:spcBef>
              <a:spcAft>
                <a:spcPts val="0"/>
              </a:spcAft>
              <a:buSzPts val="4800"/>
              <a:buNone/>
              <a:defRPr/>
            </a:lvl2pPr>
            <a:lvl3pPr lvl="2">
              <a:lnSpc>
                <a:spcPct val="90000"/>
              </a:lnSpc>
              <a:spcBef>
                <a:spcPts val="0"/>
              </a:spcBef>
              <a:spcAft>
                <a:spcPts val="0"/>
              </a:spcAft>
              <a:buSzPts val="4800"/>
              <a:buNone/>
              <a:defRPr/>
            </a:lvl3pPr>
            <a:lvl4pPr lvl="3">
              <a:lnSpc>
                <a:spcPct val="90000"/>
              </a:lnSpc>
              <a:spcBef>
                <a:spcPts val="0"/>
              </a:spcBef>
              <a:spcAft>
                <a:spcPts val="0"/>
              </a:spcAft>
              <a:buSzPts val="4800"/>
              <a:buNone/>
              <a:defRPr/>
            </a:lvl4pPr>
            <a:lvl5pPr lvl="4">
              <a:lnSpc>
                <a:spcPct val="90000"/>
              </a:lnSpc>
              <a:spcBef>
                <a:spcPts val="0"/>
              </a:spcBef>
              <a:spcAft>
                <a:spcPts val="0"/>
              </a:spcAft>
              <a:buSzPts val="4800"/>
              <a:buNone/>
              <a:defRPr/>
            </a:lvl5pPr>
            <a:lvl6pPr lvl="5">
              <a:lnSpc>
                <a:spcPct val="90000"/>
              </a:lnSpc>
              <a:spcBef>
                <a:spcPts val="0"/>
              </a:spcBef>
              <a:spcAft>
                <a:spcPts val="0"/>
              </a:spcAft>
              <a:buSzPts val="4800"/>
              <a:buNone/>
              <a:defRPr/>
            </a:lvl6pPr>
            <a:lvl7pPr lvl="6">
              <a:lnSpc>
                <a:spcPct val="90000"/>
              </a:lnSpc>
              <a:spcBef>
                <a:spcPts val="0"/>
              </a:spcBef>
              <a:spcAft>
                <a:spcPts val="0"/>
              </a:spcAft>
              <a:buSzPts val="4800"/>
              <a:buNone/>
              <a:defRPr/>
            </a:lvl7pPr>
            <a:lvl8pPr lvl="7">
              <a:lnSpc>
                <a:spcPct val="90000"/>
              </a:lnSpc>
              <a:spcBef>
                <a:spcPts val="0"/>
              </a:spcBef>
              <a:spcAft>
                <a:spcPts val="0"/>
              </a:spcAft>
              <a:buSzPts val="4800"/>
              <a:buNone/>
              <a:defRPr/>
            </a:lvl8pPr>
            <a:lvl9pPr lvl="8">
              <a:lnSpc>
                <a:spcPct val="90000"/>
              </a:lnSpc>
              <a:spcBef>
                <a:spcPts val="0"/>
              </a:spcBef>
              <a:spcAft>
                <a:spcPts val="0"/>
              </a:spcAft>
              <a:buSzPts val="4800"/>
              <a:buNone/>
              <a:defRPr/>
            </a:lvl9pPr>
          </a:lstStyle>
          <a:p>
            <a:endParaRPr/>
          </a:p>
        </p:txBody>
      </p:sp>
    </p:spTree>
    <p:extLst>
      <p:ext uri="{BB962C8B-B14F-4D97-AF65-F5344CB8AC3E}">
        <p14:creationId xmlns:p14="http://schemas.microsoft.com/office/powerpoint/2010/main" val="19246112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28"/>
        <p:cNvGrpSpPr/>
        <p:nvPr/>
      </p:nvGrpSpPr>
      <p:grpSpPr>
        <a:xfrm>
          <a:off x="0" y="0"/>
          <a:ext cx="0" cy="0"/>
          <a:chOff x="0" y="0"/>
          <a:chExt cx="0" cy="0"/>
        </a:xfrm>
      </p:grpSpPr>
      <p:sp>
        <p:nvSpPr>
          <p:cNvPr id="31" name="Google Shape;31;p6"/>
          <p:cNvSpPr txBox="1">
            <a:spLocks noGrp="1"/>
          </p:cNvSpPr>
          <p:nvPr>
            <p:ph type="title"/>
          </p:nvPr>
        </p:nvSpPr>
        <p:spPr>
          <a:xfrm>
            <a:off x="457200" y="605600"/>
            <a:ext cx="5640900" cy="1082700"/>
          </a:xfrm>
          <a:prstGeom prst="rect">
            <a:avLst/>
          </a:prstGeom>
        </p:spPr>
        <p:txBody>
          <a:bodyPr spcFirstLastPara="1" wrap="square" lIns="0" tIns="0" rIns="0" bIns="0" anchor="t" anchorCtr="0">
            <a:noAutofit/>
          </a:bodyPr>
          <a:lstStyle>
            <a:lvl1pPr lvl="0">
              <a:spcBef>
                <a:spcPts val="0"/>
              </a:spcBef>
              <a:spcAft>
                <a:spcPts val="0"/>
              </a:spcAft>
              <a:buSzPts val="48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a:endParaRPr/>
          </a:p>
        </p:txBody>
      </p:sp>
      <p:sp>
        <p:nvSpPr>
          <p:cNvPr id="32" name="Google Shape;32;p6"/>
          <p:cNvSpPr txBox="1">
            <a:spLocks noGrp="1"/>
          </p:cNvSpPr>
          <p:nvPr>
            <p:ph type="body" idx="1"/>
          </p:nvPr>
        </p:nvSpPr>
        <p:spPr>
          <a:xfrm>
            <a:off x="457200" y="1995750"/>
            <a:ext cx="2682600" cy="2679000"/>
          </a:xfrm>
          <a:prstGeom prst="rect">
            <a:avLst/>
          </a:prstGeom>
        </p:spPr>
        <p:txBody>
          <a:bodyPr spcFirstLastPara="1" wrap="square" lIns="0" tIns="0" rIns="0" bIns="0" anchor="t" anchorCtr="0">
            <a:noAutofit/>
          </a:bodyPr>
          <a:lstStyle>
            <a:lvl1pPr marL="457200" lvl="0" indent="-342900">
              <a:spcBef>
                <a:spcPts val="600"/>
              </a:spcBef>
              <a:spcAft>
                <a:spcPts val="0"/>
              </a:spcAft>
              <a:buSzPts val="1800"/>
              <a:buChar char="▸"/>
              <a:defRPr sz="1800"/>
            </a:lvl1pPr>
            <a:lvl2pPr marL="914400" lvl="1" indent="-342900">
              <a:spcBef>
                <a:spcPts val="600"/>
              </a:spcBef>
              <a:spcAft>
                <a:spcPts val="0"/>
              </a:spcAft>
              <a:buSzPts val="1800"/>
              <a:buChar char="▹"/>
              <a:defRPr sz="1800"/>
            </a:lvl2pPr>
            <a:lvl3pPr marL="1371600" lvl="2" indent="-342900">
              <a:spcBef>
                <a:spcPts val="600"/>
              </a:spcBef>
              <a:spcAft>
                <a:spcPts val="0"/>
              </a:spcAft>
              <a:buSzPts val="1800"/>
              <a:buChar char="▹"/>
              <a:defRPr sz="1800"/>
            </a:lvl3pPr>
            <a:lvl4pPr marL="1828800" lvl="3" indent="-342900">
              <a:spcBef>
                <a:spcPts val="600"/>
              </a:spcBef>
              <a:spcAft>
                <a:spcPts val="0"/>
              </a:spcAft>
              <a:buSzPts val="1800"/>
              <a:buChar char="▹"/>
              <a:defRPr sz="1800"/>
            </a:lvl4pPr>
            <a:lvl5pPr marL="2286000" lvl="4" indent="-342900">
              <a:spcBef>
                <a:spcPts val="600"/>
              </a:spcBef>
              <a:spcAft>
                <a:spcPts val="0"/>
              </a:spcAft>
              <a:buSzPts val="1800"/>
              <a:buChar char="▹"/>
              <a:defRPr sz="1800"/>
            </a:lvl5pPr>
            <a:lvl6pPr marL="2743200" lvl="5" indent="-342900">
              <a:spcBef>
                <a:spcPts val="600"/>
              </a:spcBef>
              <a:spcAft>
                <a:spcPts val="0"/>
              </a:spcAft>
              <a:buSzPts val="1800"/>
              <a:buChar char="▹"/>
              <a:defRPr sz="1800"/>
            </a:lvl6pPr>
            <a:lvl7pPr marL="3200400" lvl="6" indent="-342900">
              <a:spcBef>
                <a:spcPts val="600"/>
              </a:spcBef>
              <a:spcAft>
                <a:spcPts val="0"/>
              </a:spcAft>
              <a:buSzPts val="1800"/>
              <a:buChar char="▹"/>
              <a:defRPr sz="1800"/>
            </a:lvl7pPr>
            <a:lvl8pPr marL="3657600" lvl="7" indent="-342900">
              <a:spcBef>
                <a:spcPts val="600"/>
              </a:spcBef>
              <a:spcAft>
                <a:spcPts val="0"/>
              </a:spcAft>
              <a:buSzPts val="1800"/>
              <a:buChar char="▹"/>
              <a:defRPr sz="1800"/>
            </a:lvl8pPr>
            <a:lvl9pPr marL="4114800" lvl="8" indent="-342900">
              <a:spcBef>
                <a:spcPts val="600"/>
              </a:spcBef>
              <a:spcAft>
                <a:spcPts val="0"/>
              </a:spcAft>
              <a:buSzPts val="1800"/>
              <a:buChar char="▹"/>
              <a:defRPr sz="1800"/>
            </a:lvl9pPr>
          </a:lstStyle>
          <a:p>
            <a:endParaRPr/>
          </a:p>
        </p:txBody>
      </p:sp>
      <p:sp>
        <p:nvSpPr>
          <p:cNvPr id="33" name="Google Shape;33;p6"/>
          <p:cNvSpPr txBox="1">
            <a:spLocks noGrp="1"/>
          </p:cNvSpPr>
          <p:nvPr>
            <p:ph type="body" idx="2"/>
          </p:nvPr>
        </p:nvSpPr>
        <p:spPr>
          <a:xfrm>
            <a:off x="3415578" y="1995750"/>
            <a:ext cx="2682600" cy="2679000"/>
          </a:xfrm>
          <a:prstGeom prst="rect">
            <a:avLst/>
          </a:prstGeom>
        </p:spPr>
        <p:txBody>
          <a:bodyPr spcFirstLastPara="1" wrap="square" lIns="0" tIns="0" rIns="0" bIns="0" anchor="t" anchorCtr="0">
            <a:noAutofit/>
          </a:bodyPr>
          <a:lstStyle>
            <a:lvl1pPr marL="457200" lvl="0" indent="-342900">
              <a:spcBef>
                <a:spcPts val="600"/>
              </a:spcBef>
              <a:spcAft>
                <a:spcPts val="0"/>
              </a:spcAft>
              <a:buSzPts val="1800"/>
              <a:buChar char="▸"/>
              <a:defRPr sz="1800"/>
            </a:lvl1pPr>
            <a:lvl2pPr marL="914400" lvl="1" indent="-342900">
              <a:spcBef>
                <a:spcPts val="600"/>
              </a:spcBef>
              <a:spcAft>
                <a:spcPts val="0"/>
              </a:spcAft>
              <a:buSzPts val="1800"/>
              <a:buChar char="▹"/>
              <a:defRPr sz="1800"/>
            </a:lvl2pPr>
            <a:lvl3pPr marL="1371600" lvl="2" indent="-342900">
              <a:spcBef>
                <a:spcPts val="600"/>
              </a:spcBef>
              <a:spcAft>
                <a:spcPts val="0"/>
              </a:spcAft>
              <a:buSzPts val="1800"/>
              <a:buChar char="▹"/>
              <a:defRPr sz="1800"/>
            </a:lvl3pPr>
            <a:lvl4pPr marL="1828800" lvl="3" indent="-342900">
              <a:spcBef>
                <a:spcPts val="600"/>
              </a:spcBef>
              <a:spcAft>
                <a:spcPts val="0"/>
              </a:spcAft>
              <a:buSzPts val="1800"/>
              <a:buChar char="▹"/>
              <a:defRPr sz="1800"/>
            </a:lvl4pPr>
            <a:lvl5pPr marL="2286000" lvl="4" indent="-342900">
              <a:spcBef>
                <a:spcPts val="600"/>
              </a:spcBef>
              <a:spcAft>
                <a:spcPts val="0"/>
              </a:spcAft>
              <a:buSzPts val="1800"/>
              <a:buChar char="▹"/>
              <a:defRPr sz="1800"/>
            </a:lvl5pPr>
            <a:lvl6pPr marL="2743200" lvl="5" indent="-342900">
              <a:spcBef>
                <a:spcPts val="600"/>
              </a:spcBef>
              <a:spcAft>
                <a:spcPts val="0"/>
              </a:spcAft>
              <a:buSzPts val="1800"/>
              <a:buChar char="▹"/>
              <a:defRPr sz="1800"/>
            </a:lvl6pPr>
            <a:lvl7pPr marL="3200400" lvl="6" indent="-342900">
              <a:spcBef>
                <a:spcPts val="600"/>
              </a:spcBef>
              <a:spcAft>
                <a:spcPts val="0"/>
              </a:spcAft>
              <a:buSzPts val="1800"/>
              <a:buChar char="▹"/>
              <a:defRPr sz="1800"/>
            </a:lvl7pPr>
            <a:lvl8pPr marL="3657600" lvl="7" indent="-342900">
              <a:spcBef>
                <a:spcPts val="600"/>
              </a:spcBef>
              <a:spcAft>
                <a:spcPts val="0"/>
              </a:spcAft>
              <a:buSzPts val="1800"/>
              <a:buChar char="▹"/>
              <a:defRPr sz="1800"/>
            </a:lvl8pPr>
            <a:lvl9pPr marL="4114800" lvl="8" indent="-342900">
              <a:spcBef>
                <a:spcPts val="600"/>
              </a:spcBef>
              <a:spcAft>
                <a:spcPts val="0"/>
              </a:spcAft>
              <a:buSzPts val="1800"/>
              <a:buChar char="▹"/>
              <a:defRPr sz="1800"/>
            </a:lvl9pPr>
          </a:lstStyle>
          <a:p>
            <a:endParaRPr/>
          </a:p>
        </p:txBody>
      </p:sp>
      <p:sp>
        <p:nvSpPr>
          <p:cNvPr id="34" name="Google Shape;34;p6"/>
          <p:cNvSpPr txBox="1">
            <a:spLocks noGrp="1"/>
          </p:cNvSpPr>
          <p:nvPr>
            <p:ph type="sldNum" idx="12"/>
          </p:nvPr>
        </p:nvSpPr>
        <p:spPr>
          <a:xfrm>
            <a:off x="8649025" y="4636750"/>
            <a:ext cx="456900" cy="468600"/>
          </a:xfrm>
          <a:prstGeom prst="rect">
            <a:avLst/>
          </a:prstGeom>
        </p:spPr>
        <p:txBody>
          <a:bodyPr spcFirstLastPara="1" wrap="square" lIns="0" tIns="0" rIns="0" bIns="0" anchor="b"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6118742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Quote">
  <p:cSld name="1_Quote">
    <p:bg>
      <p:bgPr>
        <a:gradFill>
          <a:gsLst>
            <a:gs pos="0">
              <a:schemeClr val="accent1"/>
            </a:gs>
            <a:gs pos="50000">
              <a:schemeClr val="accent1"/>
            </a:gs>
            <a:gs pos="100000">
              <a:schemeClr val="accent2"/>
            </a:gs>
          </a:gsLst>
          <a:lin ang="16200038" scaled="0"/>
        </a:gradFill>
        <a:effectLst/>
      </p:bgPr>
    </p:bg>
    <p:spTree>
      <p:nvGrpSpPr>
        <p:cNvPr id="1" name="Shape 16"/>
        <p:cNvGrpSpPr/>
        <p:nvPr/>
      </p:nvGrpSpPr>
      <p:grpSpPr>
        <a:xfrm>
          <a:off x="0" y="0"/>
          <a:ext cx="0" cy="0"/>
          <a:chOff x="0" y="0"/>
          <a:chExt cx="0" cy="0"/>
        </a:xfrm>
      </p:grpSpPr>
      <p:sp>
        <p:nvSpPr>
          <p:cNvPr id="19" name="Google Shape;19;p4"/>
          <p:cNvSpPr txBox="1">
            <a:spLocks noGrp="1"/>
          </p:cNvSpPr>
          <p:nvPr>
            <p:ph type="body" idx="1"/>
          </p:nvPr>
        </p:nvSpPr>
        <p:spPr>
          <a:xfrm>
            <a:off x="1039050" y="1028325"/>
            <a:ext cx="4742700" cy="3579900"/>
          </a:xfrm>
          <a:prstGeom prst="rect">
            <a:avLst/>
          </a:prstGeom>
        </p:spPr>
        <p:txBody>
          <a:bodyPr spcFirstLastPara="1" wrap="square" lIns="0" tIns="0" rIns="0" bIns="0" anchor="t" anchorCtr="0">
            <a:noAutofit/>
          </a:bodyPr>
          <a:lstStyle>
            <a:lvl1pPr marL="457200" lvl="0" indent="-431800" rtl="0">
              <a:spcBef>
                <a:spcPts val="600"/>
              </a:spcBef>
              <a:spcAft>
                <a:spcPts val="0"/>
              </a:spcAft>
              <a:buClr>
                <a:schemeClr val="lt1"/>
              </a:buClr>
              <a:buSzPts val="3200"/>
              <a:buChar char="▸"/>
              <a:defRPr sz="3200">
                <a:solidFill>
                  <a:schemeClr val="lt1"/>
                </a:solidFill>
              </a:defRPr>
            </a:lvl1pPr>
            <a:lvl2pPr marL="914400" lvl="1" indent="-431800" rtl="0">
              <a:spcBef>
                <a:spcPts val="600"/>
              </a:spcBef>
              <a:spcAft>
                <a:spcPts val="0"/>
              </a:spcAft>
              <a:buClr>
                <a:schemeClr val="lt1"/>
              </a:buClr>
              <a:buSzPts val="3200"/>
              <a:buChar char="▹"/>
              <a:defRPr sz="3200">
                <a:solidFill>
                  <a:schemeClr val="lt1"/>
                </a:solidFill>
              </a:defRPr>
            </a:lvl2pPr>
            <a:lvl3pPr marL="1371600" lvl="2" indent="-431800" rtl="0">
              <a:spcBef>
                <a:spcPts val="600"/>
              </a:spcBef>
              <a:spcAft>
                <a:spcPts val="0"/>
              </a:spcAft>
              <a:buClr>
                <a:schemeClr val="lt1"/>
              </a:buClr>
              <a:buSzPts val="3200"/>
              <a:buChar char="▹"/>
              <a:defRPr sz="3200">
                <a:solidFill>
                  <a:schemeClr val="lt1"/>
                </a:solidFill>
              </a:defRPr>
            </a:lvl3pPr>
            <a:lvl4pPr marL="1828800" lvl="3" indent="-431800" rtl="0">
              <a:spcBef>
                <a:spcPts val="600"/>
              </a:spcBef>
              <a:spcAft>
                <a:spcPts val="0"/>
              </a:spcAft>
              <a:buClr>
                <a:schemeClr val="lt1"/>
              </a:buClr>
              <a:buSzPts val="3200"/>
              <a:buChar char="▹"/>
              <a:defRPr sz="3200">
                <a:solidFill>
                  <a:schemeClr val="lt1"/>
                </a:solidFill>
              </a:defRPr>
            </a:lvl4pPr>
            <a:lvl5pPr marL="2286000" lvl="4" indent="-431800" rtl="0">
              <a:spcBef>
                <a:spcPts val="600"/>
              </a:spcBef>
              <a:spcAft>
                <a:spcPts val="0"/>
              </a:spcAft>
              <a:buClr>
                <a:schemeClr val="lt1"/>
              </a:buClr>
              <a:buSzPts val="3200"/>
              <a:buChar char="▹"/>
              <a:defRPr sz="3200">
                <a:solidFill>
                  <a:schemeClr val="lt1"/>
                </a:solidFill>
              </a:defRPr>
            </a:lvl5pPr>
            <a:lvl6pPr marL="2743200" lvl="5" indent="-431800" rtl="0">
              <a:spcBef>
                <a:spcPts val="600"/>
              </a:spcBef>
              <a:spcAft>
                <a:spcPts val="0"/>
              </a:spcAft>
              <a:buClr>
                <a:schemeClr val="lt1"/>
              </a:buClr>
              <a:buSzPts val="3200"/>
              <a:buChar char="▹"/>
              <a:defRPr sz="3200">
                <a:solidFill>
                  <a:schemeClr val="lt1"/>
                </a:solidFill>
              </a:defRPr>
            </a:lvl6pPr>
            <a:lvl7pPr marL="3200400" lvl="6" indent="-431800" rtl="0">
              <a:spcBef>
                <a:spcPts val="600"/>
              </a:spcBef>
              <a:spcAft>
                <a:spcPts val="0"/>
              </a:spcAft>
              <a:buClr>
                <a:schemeClr val="lt1"/>
              </a:buClr>
              <a:buSzPts val="3200"/>
              <a:buChar char="▹"/>
              <a:defRPr sz="3200">
                <a:solidFill>
                  <a:schemeClr val="lt1"/>
                </a:solidFill>
              </a:defRPr>
            </a:lvl7pPr>
            <a:lvl8pPr marL="3657600" lvl="7" indent="-431800" rtl="0">
              <a:spcBef>
                <a:spcPts val="600"/>
              </a:spcBef>
              <a:spcAft>
                <a:spcPts val="0"/>
              </a:spcAft>
              <a:buClr>
                <a:schemeClr val="lt1"/>
              </a:buClr>
              <a:buSzPts val="3200"/>
              <a:buChar char="▹"/>
              <a:defRPr sz="3200">
                <a:solidFill>
                  <a:schemeClr val="lt1"/>
                </a:solidFill>
              </a:defRPr>
            </a:lvl8pPr>
            <a:lvl9pPr marL="4114800" lvl="8" indent="-431800">
              <a:spcBef>
                <a:spcPts val="600"/>
              </a:spcBef>
              <a:spcAft>
                <a:spcPts val="0"/>
              </a:spcAft>
              <a:buClr>
                <a:schemeClr val="lt1"/>
              </a:buClr>
              <a:buSzPts val="3200"/>
              <a:buChar char="▹"/>
              <a:defRPr sz="3200">
                <a:solidFill>
                  <a:schemeClr val="lt1"/>
                </a:solidFill>
              </a:defRPr>
            </a:lvl9pPr>
          </a:lstStyle>
          <a:p>
            <a:endParaRPr/>
          </a:p>
        </p:txBody>
      </p:sp>
      <p:sp>
        <p:nvSpPr>
          <p:cNvPr id="21" name="Google Shape;21;p4"/>
          <p:cNvSpPr txBox="1">
            <a:spLocks noGrp="1"/>
          </p:cNvSpPr>
          <p:nvPr>
            <p:ph type="sldNum" idx="12"/>
          </p:nvPr>
        </p:nvSpPr>
        <p:spPr>
          <a:xfrm>
            <a:off x="8649025" y="4636750"/>
            <a:ext cx="456900" cy="468600"/>
          </a:xfrm>
          <a:prstGeom prst="rect">
            <a:avLst/>
          </a:prstGeom>
        </p:spPr>
        <p:txBody>
          <a:bodyPr spcFirstLastPara="1" wrap="square" lIns="0" tIns="0" rIns="0" bIns="0" anchor="b" anchorCtr="0">
            <a:noAutofit/>
          </a:bodyPr>
          <a:lstStyle>
            <a:lvl1pPr lvl="0">
              <a:buNone/>
              <a:defRPr>
                <a:solidFill>
                  <a:schemeClr val="accent2"/>
                </a:solidFill>
              </a:defRPr>
            </a:lvl1pPr>
            <a:lvl2pPr lvl="1">
              <a:buNone/>
              <a:defRPr>
                <a:solidFill>
                  <a:schemeClr val="accent2"/>
                </a:solidFill>
              </a:defRPr>
            </a:lvl2pPr>
            <a:lvl3pPr lvl="2">
              <a:buNone/>
              <a:defRPr>
                <a:solidFill>
                  <a:schemeClr val="accent2"/>
                </a:solidFill>
              </a:defRPr>
            </a:lvl3pPr>
            <a:lvl4pPr lvl="3">
              <a:buNone/>
              <a:defRPr>
                <a:solidFill>
                  <a:schemeClr val="accent2"/>
                </a:solidFill>
              </a:defRPr>
            </a:lvl4pPr>
            <a:lvl5pPr lvl="4">
              <a:buNone/>
              <a:defRPr>
                <a:solidFill>
                  <a:schemeClr val="accent2"/>
                </a:solidFill>
              </a:defRPr>
            </a:lvl5pPr>
            <a:lvl6pPr lvl="5">
              <a:buNone/>
              <a:defRPr>
                <a:solidFill>
                  <a:schemeClr val="accent2"/>
                </a:solidFill>
              </a:defRPr>
            </a:lvl6pPr>
            <a:lvl7pPr lvl="6">
              <a:buNone/>
              <a:defRPr>
                <a:solidFill>
                  <a:schemeClr val="accent2"/>
                </a:solidFill>
              </a:defRPr>
            </a:lvl7pPr>
            <a:lvl8pPr lvl="7">
              <a:buNone/>
              <a:defRPr>
                <a:solidFill>
                  <a:schemeClr val="accent2"/>
                </a:solidFill>
              </a:defRPr>
            </a:lvl8pPr>
            <a:lvl9pPr lvl="8">
              <a:buNone/>
              <a:defRPr>
                <a:solidFill>
                  <a:schemeClr val="accent2"/>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0994586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slide" type="blank" preserve="1">
  <p:cSld name="Blank slide">
    <p:spTree>
      <p:nvGrpSpPr>
        <p:cNvPr id="1" name="Shape 505"/>
        <p:cNvGrpSpPr/>
        <p:nvPr/>
      </p:nvGrpSpPr>
      <p:grpSpPr>
        <a:xfrm>
          <a:off x="0" y="0"/>
          <a:ext cx="0" cy="0"/>
          <a:chOff x="0" y="0"/>
          <a:chExt cx="0" cy="0"/>
        </a:xfrm>
      </p:grpSpPr>
    </p:spTree>
    <p:extLst>
      <p:ext uri="{BB962C8B-B14F-4D97-AF65-F5344CB8AC3E}">
        <p14:creationId xmlns:p14="http://schemas.microsoft.com/office/powerpoint/2010/main" val="24605779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62"/>
        <p:cNvGrpSpPr/>
        <p:nvPr/>
      </p:nvGrpSpPr>
      <p:grpSpPr>
        <a:xfrm>
          <a:off x="0" y="0"/>
          <a:ext cx="0" cy="0"/>
          <a:chOff x="0" y="0"/>
          <a:chExt cx="0" cy="0"/>
        </a:xfrm>
      </p:grpSpPr>
      <p:sp>
        <p:nvSpPr>
          <p:cNvPr id="63" name="Google Shape;63;p5"/>
          <p:cNvSpPr/>
          <p:nvPr/>
        </p:nvSpPr>
        <p:spPr>
          <a:xfrm>
            <a:off x="0" y="0"/>
            <a:ext cx="4572000" cy="4587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5"/>
          <p:cNvSpPr txBox="1">
            <a:spLocks noGrp="1"/>
          </p:cNvSpPr>
          <p:nvPr>
            <p:ph type="subTitle" idx="1"/>
          </p:nvPr>
        </p:nvSpPr>
        <p:spPr>
          <a:xfrm>
            <a:off x="720000" y="1546275"/>
            <a:ext cx="3303000" cy="7134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800"/>
              <a:buFont typeface="Bebas Neue"/>
              <a:buNone/>
              <a:defRPr sz="3000" b="1">
                <a:latin typeface="Lexend Deca"/>
                <a:ea typeface="Lexend Deca"/>
                <a:cs typeface="Lexend Deca"/>
                <a:sym typeface="Lexend Deca"/>
              </a:defRPr>
            </a:lvl1pPr>
            <a:lvl2pPr lvl="1" algn="ctr">
              <a:lnSpc>
                <a:spcPct val="100000"/>
              </a:lnSpc>
              <a:spcBef>
                <a:spcPts val="1600"/>
              </a:spcBef>
              <a:spcAft>
                <a:spcPts val="0"/>
              </a:spcAft>
              <a:buSzPts val="1400"/>
              <a:buFont typeface="Bebas Neue"/>
              <a:buNone/>
              <a:defRPr>
                <a:latin typeface="Bebas Neue"/>
                <a:ea typeface="Bebas Neue"/>
                <a:cs typeface="Bebas Neue"/>
                <a:sym typeface="Bebas Neue"/>
              </a:defRPr>
            </a:lvl2pPr>
            <a:lvl3pPr lvl="2" algn="ctr">
              <a:lnSpc>
                <a:spcPct val="100000"/>
              </a:lnSpc>
              <a:spcBef>
                <a:spcPts val="1600"/>
              </a:spcBef>
              <a:spcAft>
                <a:spcPts val="0"/>
              </a:spcAft>
              <a:buSzPts val="1400"/>
              <a:buFont typeface="Bebas Neue"/>
              <a:buNone/>
              <a:defRPr>
                <a:latin typeface="Bebas Neue"/>
                <a:ea typeface="Bebas Neue"/>
                <a:cs typeface="Bebas Neue"/>
                <a:sym typeface="Bebas Neue"/>
              </a:defRPr>
            </a:lvl3pPr>
            <a:lvl4pPr lvl="3" algn="ctr">
              <a:lnSpc>
                <a:spcPct val="100000"/>
              </a:lnSpc>
              <a:spcBef>
                <a:spcPts val="1600"/>
              </a:spcBef>
              <a:spcAft>
                <a:spcPts val="0"/>
              </a:spcAft>
              <a:buSzPts val="1400"/>
              <a:buFont typeface="Bebas Neue"/>
              <a:buNone/>
              <a:defRPr>
                <a:latin typeface="Bebas Neue"/>
                <a:ea typeface="Bebas Neue"/>
                <a:cs typeface="Bebas Neue"/>
                <a:sym typeface="Bebas Neue"/>
              </a:defRPr>
            </a:lvl4pPr>
            <a:lvl5pPr lvl="4" algn="ctr">
              <a:lnSpc>
                <a:spcPct val="100000"/>
              </a:lnSpc>
              <a:spcBef>
                <a:spcPts val="1600"/>
              </a:spcBef>
              <a:spcAft>
                <a:spcPts val="0"/>
              </a:spcAft>
              <a:buSzPts val="1400"/>
              <a:buFont typeface="Bebas Neue"/>
              <a:buNone/>
              <a:defRPr>
                <a:latin typeface="Bebas Neue"/>
                <a:ea typeface="Bebas Neue"/>
                <a:cs typeface="Bebas Neue"/>
                <a:sym typeface="Bebas Neue"/>
              </a:defRPr>
            </a:lvl5pPr>
            <a:lvl6pPr lvl="5" algn="ctr">
              <a:lnSpc>
                <a:spcPct val="100000"/>
              </a:lnSpc>
              <a:spcBef>
                <a:spcPts val="1600"/>
              </a:spcBef>
              <a:spcAft>
                <a:spcPts val="0"/>
              </a:spcAft>
              <a:buSzPts val="1400"/>
              <a:buFont typeface="Bebas Neue"/>
              <a:buNone/>
              <a:defRPr>
                <a:latin typeface="Bebas Neue"/>
                <a:ea typeface="Bebas Neue"/>
                <a:cs typeface="Bebas Neue"/>
                <a:sym typeface="Bebas Neue"/>
              </a:defRPr>
            </a:lvl6pPr>
            <a:lvl7pPr lvl="6" algn="ctr">
              <a:lnSpc>
                <a:spcPct val="100000"/>
              </a:lnSpc>
              <a:spcBef>
                <a:spcPts val="1600"/>
              </a:spcBef>
              <a:spcAft>
                <a:spcPts val="0"/>
              </a:spcAft>
              <a:buSzPts val="1400"/>
              <a:buFont typeface="Bebas Neue"/>
              <a:buNone/>
              <a:defRPr>
                <a:latin typeface="Bebas Neue"/>
                <a:ea typeface="Bebas Neue"/>
                <a:cs typeface="Bebas Neue"/>
                <a:sym typeface="Bebas Neue"/>
              </a:defRPr>
            </a:lvl7pPr>
            <a:lvl8pPr lvl="7" algn="ctr">
              <a:lnSpc>
                <a:spcPct val="100000"/>
              </a:lnSpc>
              <a:spcBef>
                <a:spcPts val="1600"/>
              </a:spcBef>
              <a:spcAft>
                <a:spcPts val="0"/>
              </a:spcAft>
              <a:buSzPts val="1400"/>
              <a:buFont typeface="Bebas Neue"/>
              <a:buNone/>
              <a:defRPr>
                <a:latin typeface="Bebas Neue"/>
                <a:ea typeface="Bebas Neue"/>
                <a:cs typeface="Bebas Neue"/>
                <a:sym typeface="Bebas Neue"/>
              </a:defRPr>
            </a:lvl8pPr>
            <a:lvl9pPr lvl="8" algn="ctr">
              <a:lnSpc>
                <a:spcPct val="100000"/>
              </a:lnSpc>
              <a:spcBef>
                <a:spcPts val="1600"/>
              </a:spcBef>
              <a:spcAft>
                <a:spcPts val="1600"/>
              </a:spcAft>
              <a:buSzPts val="1400"/>
              <a:buFont typeface="Bebas Neue"/>
              <a:buNone/>
              <a:defRPr>
                <a:latin typeface="Bebas Neue"/>
                <a:ea typeface="Bebas Neue"/>
                <a:cs typeface="Bebas Neue"/>
                <a:sym typeface="Bebas Neue"/>
              </a:defRPr>
            </a:lvl9pPr>
          </a:lstStyle>
          <a:p>
            <a:r>
              <a:rPr lang="en-US"/>
              <a:t>Click to edit Master subtitle style</a:t>
            </a:r>
            <a:endParaRPr/>
          </a:p>
        </p:txBody>
      </p:sp>
      <p:sp>
        <p:nvSpPr>
          <p:cNvPr id="65" name="Google Shape;65;p5"/>
          <p:cNvSpPr txBox="1">
            <a:spLocks noGrp="1"/>
          </p:cNvSpPr>
          <p:nvPr>
            <p:ph type="subTitle" idx="2"/>
          </p:nvPr>
        </p:nvSpPr>
        <p:spPr>
          <a:xfrm>
            <a:off x="720000" y="2259675"/>
            <a:ext cx="3303000" cy="11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r>
              <a:rPr lang="en-US"/>
              <a:t>Click to edit Master subtitle style</a:t>
            </a:r>
            <a:endParaRPr/>
          </a:p>
        </p:txBody>
      </p:sp>
      <p:sp>
        <p:nvSpPr>
          <p:cNvPr id="66" name="Google Shape;66;p5"/>
          <p:cNvSpPr/>
          <p:nvPr/>
        </p:nvSpPr>
        <p:spPr>
          <a:xfrm>
            <a:off x="6473300" y="888450"/>
            <a:ext cx="2264100" cy="89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5"/>
          <p:cNvSpPr/>
          <p:nvPr/>
        </p:nvSpPr>
        <p:spPr>
          <a:xfrm>
            <a:off x="2402225" y="3771975"/>
            <a:ext cx="4393975" cy="1032400"/>
          </a:xfrm>
          <a:custGeom>
            <a:avLst/>
            <a:gdLst/>
            <a:ahLst/>
            <a:cxnLst/>
            <a:rect l="l" t="t" r="r" b="b"/>
            <a:pathLst>
              <a:path w="175759" h="41296" extrusionOk="0">
                <a:moveTo>
                  <a:pt x="0" y="0"/>
                </a:moveTo>
                <a:lnTo>
                  <a:pt x="0" y="41296"/>
                </a:lnTo>
                <a:lnTo>
                  <a:pt x="175759" y="40995"/>
                </a:lnTo>
                <a:lnTo>
                  <a:pt x="175759" y="18421"/>
                </a:lnTo>
              </a:path>
            </a:pathLst>
          </a:custGeom>
          <a:noFill/>
          <a:ln w="9525" cap="flat" cmpd="sng">
            <a:solidFill>
              <a:schemeClr val="dk1"/>
            </a:solidFill>
            <a:prstDash val="solid"/>
            <a:round/>
            <a:headEnd type="none" w="med" len="med"/>
            <a:tailEnd type="none" w="med" len="med"/>
          </a:ln>
        </p:spPr>
      </p:sp>
      <p:sp>
        <p:nvSpPr>
          <p:cNvPr id="68" name="Google Shape;68;p5"/>
          <p:cNvSpPr/>
          <p:nvPr/>
        </p:nvSpPr>
        <p:spPr>
          <a:xfrm>
            <a:off x="8737400" y="1518150"/>
            <a:ext cx="406500" cy="21072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5"/>
          <p:cNvSpPr txBox="1">
            <a:spLocks noGrp="1"/>
          </p:cNvSpPr>
          <p:nvPr>
            <p:ph type="subTitle" idx="3"/>
          </p:nvPr>
        </p:nvSpPr>
        <p:spPr>
          <a:xfrm>
            <a:off x="5121000" y="1546275"/>
            <a:ext cx="33030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Bebas Neue"/>
              <a:buNone/>
              <a:defRPr sz="3000" b="1">
                <a:latin typeface="Lexend Deca"/>
                <a:ea typeface="Lexend Deca"/>
                <a:cs typeface="Lexend Deca"/>
                <a:sym typeface="Lexend Deca"/>
              </a:defRPr>
            </a:lvl1pPr>
            <a:lvl2pPr lvl="1" algn="ctr" rtl="0">
              <a:lnSpc>
                <a:spcPct val="100000"/>
              </a:lnSpc>
              <a:spcBef>
                <a:spcPts val="160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1600"/>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1600"/>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1600"/>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1600"/>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1600"/>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1600"/>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1600"/>
              </a:spcBef>
              <a:spcAft>
                <a:spcPts val="1600"/>
              </a:spcAft>
              <a:buSzPts val="1400"/>
              <a:buFont typeface="Bebas Neue"/>
              <a:buNone/>
              <a:defRPr>
                <a:latin typeface="Bebas Neue"/>
                <a:ea typeface="Bebas Neue"/>
                <a:cs typeface="Bebas Neue"/>
                <a:sym typeface="Bebas Neue"/>
              </a:defRPr>
            </a:lvl9pPr>
          </a:lstStyle>
          <a:p>
            <a:r>
              <a:rPr lang="en-US"/>
              <a:t>Click to edit Master subtitle style</a:t>
            </a:r>
            <a:endParaRPr/>
          </a:p>
        </p:txBody>
      </p:sp>
      <p:sp>
        <p:nvSpPr>
          <p:cNvPr id="70" name="Google Shape;70;p5"/>
          <p:cNvSpPr txBox="1">
            <a:spLocks noGrp="1"/>
          </p:cNvSpPr>
          <p:nvPr>
            <p:ph type="subTitle" idx="4"/>
          </p:nvPr>
        </p:nvSpPr>
        <p:spPr>
          <a:xfrm>
            <a:off x="5121000" y="2259675"/>
            <a:ext cx="3303000" cy="11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r>
              <a:rPr lang="en-US"/>
              <a:t>Click to edit Master subtitle style</a:t>
            </a:r>
            <a:endParaRPr/>
          </a:p>
        </p:txBody>
      </p:sp>
    </p:spTree>
    <p:extLst>
      <p:ext uri="{BB962C8B-B14F-4D97-AF65-F5344CB8AC3E}">
        <p14:creationId xmlns:p14="http://schemas.microsoft.com/office/powerpoint/2010/main" val="3640971498"/>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1"/>
        <p:cNvGrpSpPr/>
        <p:nvPr/>
      </p:nvGrpSpPr>
      <p:grpSpPr>
        <a:xfrm>
          <a:off x="0" y="0"/>
          <a:ext cx="0" cy="0"/>
          <a:chOff x="0" y="0"/>
          <a:chExt cx="0" cy="0"/>
        </a:xfrm>
      </p:grpSpPr>
      <p:grpSp>
        <p:nvGrpSpPr>
          <p:cNvPr id="72" name="Google Shape;72;p6"/>
          <p:cNvGrpSpPr/>
          <p:nvPr/>
        </p:nvGrpSpPr>
        <p:grpSpPr>
          <a:xfrm>
            <a:off x="197300" y="0"/>
            <a:ext cx="8725125" cy="5143725"/>
            <a:chOff x="197300" y="0"/>
            <a:chExt cx="8725125" cy="5143725"/>
          </a:xfrm>
        </p:grpSpPr>
        <p:sp>
          <p:nvSpPr>
            <p:cNvPr id="73" name="Google Shape;73;p6"/>
            <p:cNvSpPr/>
            <p:nvPr/>
          </p:nvSpPr>
          <p:spPr>
            <a:xfrm>
              <a:off x="197300" y="3997425"/>
              <a:ext cx="567900" cy="1146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6"/>
            <p:cNvSpPr/>
            <p:nvPr/>
          </p:nvSpPr>
          <p:spPr>
            <a:xfrm>
              <a:off x="8437625" y="0"/>
              <a:ext cx="484800" cy="301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6"/>
            <p:cNvSpPr/>
            <p:nvPr/>
          </p:nvSpPr>
          <p:spPr>
            <a:xfrm>
              <a:off x="8511175" y="2571750"/>
              <a:ext cx="54900" cy="14949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 name="Google Shape;76;p6"/>
            <p:cNvGrpSpPr/>
            <p:nvPr/>
          </p:nvGrpSpPr>
          <p:grpSpPr>
            <a:xfrm rot="-5400000">
              <a:off x="613054" y="297538"/>
              <a:ext cx="213307" cy="484770"/>
              <a:chOff x="10402525" y="1504158"/>
              <a:chExt cx="326757" cy="742601"/>
            </a:xfrm>
          </p:grpSpPr>
          <p:sp>
            <p:nvSpPr>
              <p:cNvPr id="77" name="Google Shape;77;p6"/>
              <p:cNvSpPr/>
              <p:nvPr/>
            </p:nvSpPr>
            <p:spPr>
              <a:xfrm>
                <a:off x="10402525" y="1504158"/>
                <a:ext cx="55595" cy="742601"/>
              </a:xfrm>
              <a:custGeom>
                <a:avLst/>
                <a:gdLst/>
                <a:ahLst/>
                <a:cxnLst/>
                <a:rect l="l" t="t" r="r" b="b"/>
                <a:pathLst>
                  <a:path w="10790" h="613720" extrusionOk="0">
                    <a:moveTo>
                      <a:pt x="5395" y="0"/>
                    </a:moveTo>
                    <a:lnTo>
                      <a:pt x="5114" y="34"/>
                    </a:lnTo>
                    <a:lnTo>
                      <a:pt x="4833" y="135"/>
                    </a:lnTo>
                    <a:lnTo>
                      <a:pt x="4560" y="269"/>
                    </a:lnTo>
                    <a:lnTo>
                      <a:pt x="4294" y="471"/>
                    </a:lnTo>
                    <a:lnTo>
                      <a:pt x="4028" y="740"/>
                    </a:lnTo>
                    <a:lnTo>
                      <a:pt x="3769" y="1043"/>
                    </a:lnTo>
                    <a:lnTo>
                      <a:pt x="3518" y="1413"/>
                    </a:lnTo>
                    <a:lnTo>
                      <a:pt x="3274" y="1850"/>
                    </a:lnTo>
                    <a:lnTo>
                      <a:pt x="3037" y="2321"/>
                    </a:lnTo>
                    <a:lnTo>
                      <a:pt x="2801" y="2826"/>
                    </a:lnTo>
                    <a:lnTo>
                      <a:pt x="2572" y="3398"/>
                    </a:lnTo>
                    <a:lnTo>
                      <a:pt x="2358" y="4003"/>
                    </a:lnTo>
                    <a:lnTo>
                      <a:pt x="2143" y="4643"/>
                    </a:lnTo>
                    <a:lnTo>
                      <a:pt x="1944" y="5349"/>
                    </a:lnTo>
                    <a:lnTo>
                      <a:pt x="1744" y="6089"/>
                    </a:lnTo>
                    <a:lnTo>
                      <a:pt x="1559" y="6863"/>
                    </a:lnTo>
                    <a:lnTo>
                      <a:pt x="1382" y="7670"/>
                    </a:lnTo>
                    <a:lnTo>
                      <a:pt x="1212" y="8511"/>
                    </a:lnTo>
                    <a:lnTo>
                      <a:pt x="1057" y="9420"/>
                    </a:lnTo>
                    <a:lnTo>
                      <a:pt x="909" y="10328"/>
                    </a:lnTo>
                    <a:lnTo>
                      <a:pt x="769" y="11270"/>
                    </a:lnTo>
                    <a:lnTo>
                      <a:pt x="636" y="12245"/>
                    </a:lnTo>
                    <a:lnTo>
                      <a:pt x="525" y="13255"/>
                    </a:lnTo>
                    <a:lnTo>
                      <a:pt x="414" y="14298"/>
                    </a:lnTo>
                    <a:lnTo>
                      <a:pt x="318" y="15340"/>
                    </a:lnTo>
                    <a:lnTo>
                      <a:pt x="237" y="16417"/>
                    </a:lnTo>
                    <a:lnTo>
                      <a:pt x="163" y="17527"/>
                    </a:lnTo>
                    <a:lnTo>
                      <a:pt x="103" y="18671"/>
                    </a:lnTo>
                    <a:lnTo>
                      <a:pt x="59" y="19815"/>
                    </a:lnTo>
                    <a:lnTo>
                      <a:pt x="22" y="20959"/>
                    </a:lnTo>
                    <a:lnTo>
                      <a:pt x="0" y="22136"/>
                    </a:lnTo>
                    <a:lnTo>
                      <a:pt x="0" y="23347"/>
                    </a:lnTo>
                    <a:lnTo>
                      <a:pt x="0" y="24558"/>
                    </a:lnTo>
                    <a:lnTo>
                      <a:pt x="22" y="25736"/>
                    </a:lnTo>
                    <a:lnTo>
                      <a:pt x="59" y="26879"/>
                    </a:lnTo>
                    <a:lnTo>
                      <a:pt x="103" y="28023"/>
                    </a:lnTo>
                    <a:lnTo>
                      <a:pt x="163" y="29167"/>
                    </a:lnTo>
                    <a:lnTo>
                      <a:pt x="237" y="30277"/>
                    </a:lnTo>
                    <a:lnTo>
                      <a:pt x="318" y="31354"/>
                    </a:lnTo>
                    <a:lnTo>
                      <a:pt x="414" y="32397"/>
                    </a:lnTo>
                    <a:lnTo>
                      <a:pt x="525" y="33440"/>
                    </a:lnTo>
                    <a:lnTo>
                      <a:pt x="636" y="34449"/>
                    </a:lnTo>
                    <a:lnTo>
                      <a:pt x="769" y="35424"/>
                    </a:lnTo>
                    <a:lnTo>
                      <a:pt x="909" y="36366"/>
                    </a:lnTo>
                    <a:lnTo>
                      <a:pt x="1057" y="37275"/>
                    </a:lnTo>
                    <a:lnTo>
                      <a:pt x="1212" y="38183"/>
                    </a:lnTo>
                    <a:lnTo>
                      <a:pt x="1382" y="39024"/>
                    </a:lnTo>
                    <a:lnTo>
                      <a:pt x="1559" y="39831"/>
                    </a:lnTo>
                    <a:lnTo>
                      <a:pt x="1744" y="40605"/>
                    </a:lnTo>
                    <a:lnTo>
                      <a:pt x="1944" y="41345"/>
                    </a:lnTo>
                    <a:lnTo>
                      <a:pt x="2143" y="42052"/>
                    </a:lnTo>
                    <a:lnTo>
                      <a:pt x="2358" y="42691"/>
                    </a:lnTo>
                    <a:lnTo>
                      <a:pt x="2572" y="43296"/>
                    </a:lnTo>
                    <a:lnTo>
                      <a:pt x="2801" y="43868"/>
                    </a:lnTo>
                    <a:lnTo>
                      <a:pt x="3037" y="44373"/>
                    </a:lnTo>
                    <a:lnTo>
                      <a:pt x="3274" y="44844"/>
                    </a:lnTo>
                    <a:lnTo>
                      <a:pt x="3518" y="45281"/>
                    </a:lnTo>
                    <a:lnTo>
                      <a:pt x="3769" y="45651"/>
                    </a:lnTo>
                    <a:lnTo>
                      <a:pt x="4028" y="45954"/>
                    </a:lnTo>
                    <a:lnTo>
                      <a:pt x="4294" y="46223"/>
                    </a:lnTo>
                    <a:lnTo>
                      <a:pt x="4560" y="46425"/>
                    </a:lnTo>
                    <a:lnTo>
                      <a:pt x="4833" y="46560"/>
                    </a:lnTo>
                    <a:lnTo>
                      <a:pt x="5114" y="46661"/>
                    </a:lnTo>
                    <a:lnTo>
                      <a:pt x="5395" y="46694"/>
                    </a:lnTo>
                    <a:lnTo>
                      <a:pt x="5668" y="46661"/>
                    </a:lnTo>
                    <a:lnTo>
                      <a:pt x="5942" y="46560"/>
                    </a:lnTo>
                    <a:lnTo>
                      <a:pt x="6215" y="46425"/>
                    </a:lnTo>
                    <a:lnTo>
                      <a:pt x="6474" y="46223"/>
                    </a:lnTo>
                    <a:lnTo>
                      <a:pt x="6740" y="45954"/>
                    </a:lnTo>
                    <a:lnTo>
                      <a:pt x="6991" y="45651"/>
                    </a:lnTo>
                    <a:lnTo>
                      <a:pt x="7243" y="45281"/>
                    </a:lnTo>
                    <a:lnTo>
                      <a:pt x="7486" y="44844"/>
                    </a:lnTo>
                    <a:lnTo>
                      <a:pt x="7730" y="44373"/>
                    </a:lnTo>
                    <a:lnTo>
                      <a:pt x="7959" y="43868"/>
                    </a:lnTo>
                    <a:lnTo>
                      <a:pt x="8189" y="43296"/>
                    </a:lnTo>
                    <a:lnTo>
                      <a:pt x="8403" y="42691"/>
                    </a:lnTo>
                    <a:lnTo>
                      <a:pt x="8617" y="42052"/>
                    </a:lnTo>
                    <a:lnTo>
                      <a:pt x="8824" y="41345"/>
                    </a:lnTo>
                    <a:lnTo>
                      <a:pt x="9016" y="40605"/>
                    </a:lnTo>
                    <a:lnTo>
                      <a:pt x="9208" y="39831"/>
                    </a:lnTo>
                    <a:lnTo>
                      <a:pt x="9386" y="39024"/>
                    </a:lnTo>
                    <a:lnTo>
                      <a:pt x="9556" y="38183"/>
                    </a:lnTo>
                    <a:lnTo>
                      <a:pt x="9711" y="37275"/>
                    </a:lnTo>
                    <a:lnTo>
                      <a:pt x="9866" y="36366"/>
                    </a:lnTo>
                    <a:lnTo>
                      <a:pt x="10007" y="35424"/>
                    </a:lnTo>
                    <a:lnTo>
                      <a:pt x="10140" y="34449"/>
                    </a:lnTo>
                    <a:lnTo>
                      <a:pt x="10258" y="33440"/>
                    </a:lnTo>
                    <a:lnTo>
                      <a:pt x="10361" y="32397"/>
                    </a:lnTo>
                    <a:lnTo>
                      <a:pt x="10465" y="31354"/>
                    </a:lnTo>
                    <a:lnTo>
                      <a:pt x="10546" y="30277"/>
                    </a:lnTo>
                    <a:lnTo>
                      <a:pt x="10620" y="29167"/>
                    </a:lnTo>
                    <a:lnTo>
                      <a:pt x="10679" y="28023"/>
                    </a:lnTo>
                    <a:lnTo>
                      <a:pt x="10731" y="26879"/>
                    </a:lnTo>
                    <a:lnTo>
                      <a:pt x="10760" y="25736"/>
                    </a:lnTo>
                    <a:lnTo>
                      <a:pt x="10783" y="24558"/>
                    </a:lnTo>
                    <a:lnTo>
                      <a:pt x="10790" y="23347"/>
                    </a:lnTo>
                    <a:lnTo>
                      <a:pt x="10783" y="22136"/>
                    </a:lnTo>
                    <a:lnTo>
                      <a:pt x="10760" y="20959"/>
                    </a:lnTo>
                    <a:lnTo>
                      <a:pt x="10731" y="19815"/>
                    </a:lnTo>
                    <a:lnTo>
                      <a:pt x="10679" y="18671"/>
                    </a:lnTo>
                    <a:lnTo>
                      <a:pt x="10620" y="17527"/>
                    </a:lnTo>
                    <a:lnTo>
                      <a:pt x="10546" y="16417"/>
                    </a:lnTo>
                    <a:lnTo>
                      <a:pt x="10465" y="15340"/>
                    </a:lnTo>
                    <a:lnTo>
                      <a:pt x="10361" y="14298"/>
                    </a:lnTo>
                    <a:lnTo>
                      <a:pt x="10258" y="13255"/>
                    </a:lnTo>
                    <a:lnTo>
                      <a:pt x="10140" y="12245"/>
                    </a:lnTo>
                    <a:lnTo>
                      <a:pt x="10007" y="11270"/>
                    </a:lnTo>
                    <a:lnTo>
                      <a:pt x="9866" y="10328"/>
                    </a:lnTo>
                    <a:lnTo>
                      <a:pt x="9711" y="9420"/>
                    </a:lnTo>
                    <a:lnTo>
                      <a:pt x="9556" y="8511"/>
                    </a:lnTo>
                    <a:lnTo>
                      <a:pt x="9386" y="7670"/>
                    </a:lnTo>
                    <a:lnTo>
                      <a:pt x="9208" y="6863"/>
                    </a:lnTo>
                    <a:lnTo>
                      <a:pt x="9016" y="6089"/>
                    </a:lnTo>
                    <a:lnTo>
                      <a:pt x="8824" y="5349"/>
                    </a:lnTo>
                    <a:lnTo>
                      <a:pt x="8617" y="4643"/>
                    </a:lnTo>
                    <a:lnTo>
                      <a:pt x="8403" y="4003"/>
                    </a:lnTo>
                    <a:lnTo>
                      <a:pt x="8189" y="3398"/>
                    </a:lnTo>
                    <a:lnTo>
                      <a:pt x="7959" y="2826"/>
                    </a:lnTo>
                    <a:lnTo>
                      <a:pt x="7730" y="2321"/>
                    </a:lnTo>
                    <a:lnTo>
                      <a:pt x="7486" y="1850"/>
                    </a:lnTo>
                    <a:lnTo>
                      <a:pt x="7243" y="1413"/>
                    </a:lnTo>
                    <a:lnTo>
                      <a:pt x="6991" y="1043"/>
                    </a:lnTo>
                    <a:lnTo>
                      <a:pt x="6740" y="740"/>
                    </a:lnTo>
                    <a:lnTo>
                      <a:pt x="6474" y="471"/>
                    </a:lnTo>
                    <a:lnTo>
                      <a:pt x="6215" y="269"/>
                    </a:lnTo>
                    <a:lnTo>
                      <a:pt x="5942" y="135"/>
                    </a:lnTo>
                    <a:lnTo>
                      <a:pt x="5668" y="34"/>
                    </a:lnTo>
                    <a:lnTo>
                      <a:pt x="5395" y="0"/>
                    </a:lnTo>
                    <a:close/>
                    <a:moveTo>
                      <a:pt x="5395" y="113472"/>
                    </a:moveTo>
                    <a:lnTo>
                      <a:pt x="5114" y="113506"/>
                    </a:lnTo>
                    <a:lnTo>
                      <a:pt x="4833" y="113573"/>
                    </a:lnTo>
                    <a:lnTo>
                      <a:pt x="4560" y="113742"/>
                    </a:lnTo>
                    <a:lnTo>
                      <a:pt x="4294" y="113943"/>
                    </a:lnTo>
                    <a:lnTo>
                      <a:pt x="4028" y="114213"/>
                    </a:lnTo>
                    <a:lnTo>
                      <a:pt x="3769" y="114515"/>
                    </a:lnTo>
                    <a:lnTo>
                      <a:pt x="3518" y="114885"/>
                    </a:lnTo>
                    <a:lnTo>
                      <a:pt x="3274" y="115323"/>
                    </a:lnTo>
                    <a:lnTo>
                      <a:pt x="3037" y="115794"/>
                    </a:lnTo>
                    <a:lnTo>
                      <a:pt x="2801" y="116298"/>
                    </a:lnTo>
                    <a:lnTo>
                      <a:pt x="2572" y="116870"/>
                    </a:lnTo>
                    <a:lnTo>
                      <a:pt x="2358" y="117476"/>
                    </a:lnTo>
                    <a:lnTo>
                      <a:pt x="2143" y="118115"/>
                    </a:lnTo>
                    <a:lnTo>
                      <a:pt x="1944" y="118821"/>
                    </a:lnTo>
                    <a:lnTo>
                      <a:pt x="1744" y="119562"/>
                    </a:lnTo>
                    <a:lnTo>
                      <a:pt x="1559" y="120335"/>
                    </a:lnTo>
                    <a:lnTo>
                      <a:pt x="1382" y="121143"/>
                    </a:lnTo>
                    <a:lnTo>
                      <a:pt x="1212" y="121984"/>
                    </a:lnTo>
                    <a:lnTo>
                      <a:pt x="1057" y="122858"/>
                    </a:lnTo>
                    <a:lnTo>
                      <a:pt x="909" y="123800"/>
                    </a:lnTo>
                    <a:lnTo>
                      <a:pt x="769" y="124742"/>
                    </a:lnTo>
                    <a:lnTo>
                      <a:pt x="636" y="125718"/>
                    </a:lnTo>
                    <a:lnTo>
                      <a:pt x="525" y="126727"/>
                    </a:lnTo>
                    <a:lnTo>
                      <a:pt x="414" y="127736"/>
                    </a:lnTo>
                    <a:lnTo>
                      <a:pt x="318" y="128813"/>
                    </a:lnTo>
                    <a:lnTo>
                      <a:pt x="237" y="129889"/>
                    </a:lnTo>
                    <a:lnTo>
                      <a:pt x="163" y="131000"/>
                    </a:lnTo>
                    <a:lnTo>
                      <a:pt x="103" y="132110"/>
                    </a:lnTo>
                    <a:lnTo>
                      <a:pt x="59" y="133254"/>
                    </a:lnTo>
                    <a:lnTo>
                      <a:pt x="22" y="134431"/>
                    </a:lnTo>
                    <a:lnTo>
                      <a:pt x="0" y="135608"/>
                    </a:lnTo>
                    <a:lnTo>
                      <a:pt x="0" y="136820"/>
                    </a:lnTo>
                    <a:lnTo>
                      <a:pt x="0" y="137997"/>
                    </a:lnTo>
                    <a:lnTo>
                      <a:pt x="22" y="139174"/>
                    </a:lnTo>
                    <a:lnTo>
                      <a:pt x="59" y="140352"/>
                    </a:lnTo>
                    <a:lnTo>
                      <a:pt x="103" y="141496"/>
                    </a:lnTo>
                    <a:lnTo>
                      <a:pt x="163" y="142640"/>
                    </a:lnTo>
                    <a:lnTo>
                      <a:pt x="237" y="143716"/>
                    </a:lnTo>
                    <a:lnTo>
                      <a:pt x="318" y="144826"/>
                    </a:lnTo>
                    <a:lnTo>
                      <a:pt x="414" y="145869"/>
                    </a:lnTo>
                    <a:lnTo>
                      <a:pt x="525" y="146912"/>
                    </a:lnTo>
                    <a:lnTo>
                      <a:pt x="636" y="147921"/>
                    </a:lnTo>
                    <a:lnTo>
                      <a:pt x="769" y="148897"/>
                    </a:lnTo>
                    <a:lnTo>
                      <a:pt x="909" y="149839"/>
                    </a:lnTo>
                    <a:lnTo>
                      <a:pt x="1057" y="150747"/>
                    </a:lnTo>
                    <a:lnTo>
                      <a:pt x="1212" y="151622"/>
                    </a:lnTo>
                    <a:lnTo>
                      <a:pt x="1382" y="152496"/>
                    </a:lnTo>
                    <a:lnTo>
                      <a:pt x="1559" y="153304"/>
                    </a:lnTo>
                    <a:lnTo>
                      <a:pt x="1744" y="154078"/>
                    </a:lnTo>
                    <a:lnTo>
                      <a:pt x="1944" y="154818"/>
                    </a:lnTo>
                    <a:lnTo>
                      <a:pt x="2143" y="155491"/>
                    </a:lnTo>
                    <a:lnTo>
                      <a:pt x="2358" y="156163"/>
                    </a:lnTo>
                    <a:lnTo>
                      <a:pt x="2572" y="156769"/>
                    </a:lnTo>
                    <a:lnTo>
                      <a:pt x="2801" y="157341"/>
                    </a:lnTo>
                    <a:lnTo>
                      <a:pt x="3037" y="157845"/>
                    </a:lnTo>
                    <a:lnTo>
                      <a:pt x="3274" y="158316"/>
                    </a:lnTo>
                    <a:lnTo>
                      <a:pt x="3518" y="158720"/>
                    </a:lnTo>
                    <a:lnTo>
                      <a:pt x="3769" y="159090"/>
                    </a:lnTo>
                    <a:lnTo>
                      <a:pt x="4028" y="159427"/>
                    </a:lnTo>
                    <a:lnTo>
                      <a:pt x="4294" y="159696"/>
                    </a:lnTo>
                    <a:lnTo>
                      <a:pt x="4560" y="159898"/>
                    </a:lnTo>
                    <a:lnTo>
                      <a:pt x="4833" y="160032"/>
                    </a:lnTo>
                    <a:lnTo>
                      <a:pt x="5114" y="160133"/>
                    </a:lnTo>
                    <a:lnTo>
                      <a:pt x="5395" y="160167"/>
                    </a:lnTo>
                    <a:lnTo>
                      <a:pt x="5668" y="160133"/>
                    </a:lnTo>
                    <a:lnTo>
                      <a:pt x="5942" y="160032"/>
                    </a:lnTo>
                    <a:lnTo>
                      <a:pt x="6215" y="159898"/>
                    </a:lnTo>
                    <a:lnTo>
                      <a:pt x="6474" y="159696"/>
                    </a:lnTo>
                    <a:lnTo>
                      <a:pt x="6740" y="159427"/>
                    </a:lnTo>
                    <a:lnTo>
                      <a:pt x="6991" y="159090"/>
                    </a:lnTo>
                    <a:lnTo>
                      <a:pt x="7243" y="158720"/>
                    </a:lnTo>
                    <a:lnTo>
                      <a:pt x="7486" y="158316"/>
                    </a:lnTo>
                    <a:lnTo>
                      <a:pt x="7730" y="157845"/>
                    </a:lnTo>
                    <a:lnTo>
                      <a:pt x="7959" y="157341"/>
                    </a:lnTo>
                    <a:lnTo>
                      <a:pt x="8189" y="156769"/>
                    </a:lnTo>
                    <a:lnTo>
                      <a:pt x="8403" y="156163"/>
                    </a:lnTo>
                    <a:lnTo>
                      <a:pt x="8617" y="155491"/>
                    </a:lnTo>
                    <a:lnTo>
                      <a:pt x="8824" y="154818"/>
                    </a:lnTo>
                    <a:lnTo>
                      <a:pt x="9016" y="154078"/>
                    </a:lnTo>
                    <a:lnTo>
                      <a:pt x="9208" y="153304"/>
                    </a:lnTo>
                    <a:lnTo>
                      <a:pt x="9386" y="152496"/>
                    </a:lnTo>
                    <a:lnTo>
                      <a:pt x="9556" y="151622"/>
                    </a:lnTo>
                    <a:lnTo>
                      <a:pt x="9711" y="150747"/>
                    </a:lnTo>
                    <a:lnTo>
                      <a:pt x="9866" y="149839"/>
                    </a:lnTo>
                    <a:lnTo>
                      <a:pt x="10007" y="148897"/>
                    </a:lnTo>
                    <a:lnTo>
                      <a:pt x="10140" y="147921"/>
                    </a:lnTo>
                    <a:lnTo>
                      <a:pt x="10258" y="146912"/>
                    </a:lnTo>
                    <a:lnTo>
                      <a:pt x="10361" y="145869"/>
                    </a:lnTo>
                    <a:lnTo>
                      <a:pt x="10465" y="144826"/>
                    </a:lnTo>
                    <a:lnTo>
                      <a:pt x="10546" y="143716"/>
                    </a:lnTo>
                    <a:lnTo>
                      <a:pt x="10620" y="142640"/>
                    </a:lnTo>
                    <a:lnTo>
                      <a:pt x="10679" y="141496"/>
                    </a:lnTo>
                    <a:lnTo>
                      <a:pt x="10731" y="140352"/>
                    </a:lnTo>
                    <a:lnTo>
                      <a:pt x="10760" y="139174"/>
                    </a:lnTo>
                    <a:lnTo>
                      <a:pt x="10783" y="137997"/>
                    </a:lnTo>
                    <a:lnTo>
                      <a:pt x="10790" y="136820"/>
                    </a:lnTo>
                    <a:lnTo>
                      <a:pt x="10783" y="135608"/>
                    </a:lnTo>
                    <a:lnTo>
                      <a:pt x="10760" y="134431"/>
                    </a:lnTo>
                    <a:lnTo>
                      <a:pt x="10731" y="133254"/>
                    </a:lnTo>
                    <a:lnTo>
                      <a:pt x="10679" y="132110"/>
                    </a:lnTo>
                    <a:lnTo>
                      <a:pt x="10620" y="131000"/>
                    </a:lnTo>
                    <a:lnTo>
                      <a:pt x="10546" y="129889"/>
                    </a:lnTo>
                    <a:lnTo>
                      <a:pt x="10465" y="128813"/>
                    </a:lnTo>
                    <a:lnTo>
                      <a:pt x="10361" y="127736"/>
                    </a:lnTo>
                    <a:lnTo>
                      <a:pt x="10258" y="126727"/>
                    </a:lnTo>
                    <a:lnTo>
                      <a:pt x="10140" y="125718"/>
                    </a:lnTo>
                    <a:lnTo>
                      <a:pt x="10007" y="124742"/>
                    </a:lnTo>
                    <a:lnTo>
                      <a:pt x="9866" y="123800"/>
                    </a:lnTo>
                    <a:lnTo>
                      <a:pt x="9711" y="122858"/>
                    </a:lnTo>
                    <a:lnTo>
                      <a:pt x="9556" y="121984"/>
                    </a:lnTo>
                    <a:lnTo>
                      <a:pt x="9386" y="121143"/>
                    </a:lnTo>
                    <a:lnTo>
                      <a:pt x="9208" y="120335"/>
                    </a:lnTo>
                    <a:lnTo>
                      <a:pt x="9016" y="119562"/>
                    </a:lnTo>
                    <a:lnTo>
                      <a:pt x="8824" y="118821"/>
                    </a:lnTo>
                    <a:lnTo>
                      <a:pt x="8617" y="118115"/>
                    </a:lnTo>
                    <a:lnTo>
                      <a:pt x="8403" y="117476"/>
                    </a:lnTo>
                    <a:lnTo>
                      <a:pt x="8189" y="116870"/>
                    </a:lnTo>
                    <a:lnTo>
                      <a:pt x="7959" y="116298"/>
                    </a:lnTo>
                    <a:lnTo>
                      <a:pt x="7730" y="115794"/>
                    </a:lnTo>
                    <a:lnTo>
                      <a:pt x="7486" y="115323"/>
                    </a:lnTo>
                    <a:lnTo>
                      <a:pt x="7243" y="114885"/>
                    </a:lnTo>
                    <a:lnTo>
                      <a:pt x="6991" y="114515"/>
                    </a:lnTo>
                    <a:lnTo>
                      <a:pt x="6740" y="114213"/>
                    </a:lnTo>
                    <a:lnTo>
                      <a:pt x="6474" y="113943"/>
                    </a:lnTo>
                    <a:lnTo>
                      <a:pt x="6215" y="113742"/>
                    </a:lnTo>
                    <a:lnTo>
                      <a:pt x="5942" y="113573"/>
                    </a:lnTo>
                    <a:lnTo>
                      <a:pt x="5668" y="113506"/>
                    </a:lnTo>
                    <a:lnTo>
                      <a:pt x="5395" y="113472"/>
                    </a:lnTo>
                    <a:close/>
                    <a:moveTo>
                      <a:pt x="5114" y="226945"/>
                    </a:moveTo>
                    <a:lnTo>
                      <a:pt x="4833" y="227046"/>
                    </a:lnTo>
                    <a:lnTo>
                      <a:pt x="4560" y="227214"/>
                    </a:lnTo>
                    <a:lnTo>
                      <a:pt x="4294" y="227416"/>
                    </a:lnTo>
                    <a:lnTo>
                      <a:pt x="4028" y="227651"/>
                    </a:lnTo>
                    <a:lnTo>
                      <a:pt x="3769" y="227988"/>
                    </a:lnTo>
                    <a:lnTo>
                      <a:pt x="3518" y="228358"/>
                    </a:lnTo>
                    <a:lnTo>
                      <a:pt x="3274" y="228761"/>
                    </a:lnTo>
                    <a:lnTo>
                      <a:pt x="3037" y="229232"/>
                    </a:lnTo>
                    <a:lnTo>
                      <a:pt x="2801" y="229771"/>
                    </a:lnTo>
                    <a:lnTo>
                      <a:pt x="2572" y="230309"/>
                    </a:lnTo>
                    <a:lnTo>
                      <a:pt x="2358" y="230915"/>
                    </a:lnTo>
                    <a:lnTo>
                      <a:pt x="2143" y="231587"/>
                    </a:lnTo>
                    <a:lnTo>
                      <a:pt x="1944" y="232260"/>
                    </a:lnTo>
                    <a:lnTo>
                      <a:pt x="1744" y="233000"/>
                    </a:lnTo>
                    <a:lnTo>
                      <a:pt x="1559" y="233774"/>
                    </a:lnTo>
                    <a:lnTo>
                      <a:pt x="1382" y="234581"/>
                    </a:lnTo>
                    <a:lnTo>
                      <a:pt x="1212" y="235422"/>
                    </a:lnTo>
                    <a:lnTo>
                      <a:pt x="1057" y="236331"/>
                    </a:lnTo>
                    <a:lnTo>
                      <a:pt x="909" y="237239"/>
                    </a:lnTo>
                    <a:lnTo>
                      <a:pt x="769" y="238181"/>
                    </a:lnTo>
                    <a:lnTo>
                      <a:pt x="636" y="239157"/>
                    </a:lnTo>
                    <a:lnTo>
                      <a:pt x="525" y="240166"/>
                    </a:lnTo>
                    <a:lnTo>
                      <a:pt x="414" y="241209"/>
                    </a:lnTo>
                    <a:lnTo>
                      <a:pt x="318" y="242252"/>
                    </a:lnTo>
                    <a:lnTo>
                      <a:pt x="237" y="243328"/>
                    </a:lnTo>
                    <a:lnTo>
                      <a:pt x="163" y="244438"/>
                    </a:lnTo>
                    <a:lnTo>
                      <a:pt x="103" y="245582"/>
                    </a:lnTo>
                    <a:lnTo>
                      <a:pt x="59" y="246726"/>
                    </a:lnTo>
                    <a:lnTo>
                      <a:pt x="22" y="247903"/>
                    </a:lnTo>
                    <a:lnTo>
                      <a:pt x="0" y="249081"/>
                    </a:lnTo>
                    <a:lnTo>
                      <a:pt x="0" y="250258"/>
                    </a:lnTo>
                    <a:lnTo>
                      <a:pt x="0" y="251469"/>
                    </a:lnTo>
                    <a:lnTo>
                      <a:pt x="22" y="252647"/>
                    </a:lnTo>
                    <a:lnTo>
                      <a:pt x="59" y="253824"/>
                    </a:lnTo>
                    <a:lnTo>
                      <a:pt x="103" y="254968"/>
                    </a:lnTo>
                    <a:lnTo>
                      <a:pt x="163" y="256078"/>
                    </a:lnTo>
                    <a:lnTo>
                      <a:pt x="237" y="257188"/>
                    </a:lnTo>
                    <a:lnTo>
                      <a:pt x="318" y="258265"/>
                    </a:lnTo>
                    <a:lnTo>
                      <a:pt x="414" y="259341"/>
                    </a:lnTo>
                    <a:lnTo>
                      <a:pt x="525" y="260384"/>
                    </a:lnTo>
                    <a:lnTo>
                      <a:pt x="636" y="261360"/>
                    </a:lnTo>
                    <a:lnTo>
                      <a:pt x="769" y="262336"/>
                    </a:lnTo>
                    <a:lnTo>
                      <a:pt x="909" y="263311"/>
                    </a:lnTo>
                    <a:lnTo>
                      <a:pt x="1057" y="264220"/>
                    </a:lnTo>
                    <a:lnTo>
                      <a:pt x="1212" y="265094"/>
                    </a:lnTo>
                    <a:lnTo>
                      <a:pt x="1382" y="265935"/>
                    </a:lnTo>
                    <a:lnTo>
                      <a:pt x="1559" y="266743"/>
                    </a:lnTo>
                    <a:lnTo>
                      <a:pt x="1744" y="267516"/>
                    </a:lnTo>
                    <a:lnTo>
                      <a:pt x="1944" y="268256"/>
                    </a:lnTo>
                    <a:lnTo>
                      <a:pt x="2143" y="268963"/>
                    </a:lnTo>
                    <a:lnTo>
                      <a:pt x="2358" y="269602"/>
                    </a:lnTo>
                    <a:lnTo>
                      <a:pt x="2572" y="270208"/>
                    </a:lnTo>
                    <a:lnTo>
                      <a:pt x="2801" y="270780"/>
                    </a:lnTo>
                    <a:lnTo>
                      <a:pt x="3037" y="271318"/>
                    </a:lnTo>
                    <a:lnTo>
                      <a:pt x="3274" y="271789"/>
                    </a:lnTo>
                    <a:lnTo>
                      <a:pt x="3518" y="272193"/>
                    </a:lnTo>
                    <a:lnTo>
                      <a:pt x="3769" y="272563"/>
                    </a:lnTo>
                    <a:lnTo>
                      <a:pt x="4028" y="272865"/>
                    </a:lnTo>
                    <a:lnTo>
                      <a:pt x="4294" y="273134"/>
                    </a:lnTo>
                    <a:lnTo>
                      <a:pt x="4560" y="273336"/>
                    </a:lnTo>
                    <a:lnTo>
                      <a:pt x="4833" y="273505"/>
                    </a:lnTo>
                    <a:lnTo>
                      <a:pt x="5114" y="273572"/>
                    </a:lnTo>
                    <a:lnTo>
                      <a:pt x="5395" y="273605"/>
                    </a:lnTo>
                    <a:lnTo>
                      <a:pt x="5668" y="273572"/>
                    </a:lnTo>
                    <a:lnTo>
                      <a:pt x="5942" y="273505"/>
                    </a:lnTo>
                    <a:lnTo>
                      <a:pt x="6215" y="273336"/>
                    </a:lnTo>
                    <a:lnTo>
                      <a:pt x="6474" y="273134"/>
                    </a:lnTo>
                    <a:lnTo>
                      <a:pt x="6740" y="272865"/>
                    </a:lnTo>
                    <a:lnTo>
                      <a:pt x="6991" y="272563"/>
                    </a:lnTo>
                    <a:lnTo>
                      <a:pt x="7243" y="272193"/>
                    </a:lnTo>
                    <a:lnTo>
                      <a:pt x="7486" y="271789"/>
                    </a:lnTo>
                    <a:lnTo>
                      <a:pt x="7730" y="271318"/>
                    </a:lnTo>
                    <a:lnTo>
                      <a:pt x="7959" y="270780"/>
                    </a:lnTo>
                    <a:lnTo>
                      <a:pt x="8189" y="270208"/>
                    </a:lnTo>
                    <a:lnTo>
                      <a:pt x="8403" y="269602"/>
                    </a:lnTo>
                    <a:lnTo>
                      <a:pt x="8617" y="268963"/>
                    </a:lnTo>
                    <a:lnTo>
                      <a:pt x="8824" y="268256"/>
                    </a:lnTo>
                    <a:lnTo>
                      <a:pt x="9016" y="267516"/>
                    </a:lnTo>
                    <a:lnTo>
                      <a:pt x="9208" y="266743"/>
                    </a:lnTo>
                    <a:lnTo>
                      <a:pt x="9386" y="265935"/>
                    </a:lnTo>
                    <a:lnTo>
                      <a:pt x="9556" y="265094"/>
                    </a:lnTo>
                    <a:lnTo>
                      <a:pt x="9711" y="264220"/>
                    </a:lnTo>
                    <a:lnTo>
                      <a:pt x="9866" y="263311"/>
                    </a:lnTo>
                    <a:lnTo>
                      <a:pt x="10007" y="262336"/>
                    </a:lnTo>
                    <a:lnTo>
                      <a:pt x="10140" y="261360"/>
                    </a:lnTo>
                    <a:lnTo>
                      <a:pt x="10258" y="260384"/>
                    </a:lnTo>
                    <a:lnTo>
                      <a:pt x="10361" y="259341"/>
                    </a:lnTo>
                    <a:lnTo>
                      <a:pt x="10465" y="258265"/>
                    </a:lnTo>
                    <a:lnTo>
                      <a:pt x="10546" y="257188"/>
                    </a:lnTo>
                    <a:lnTo>
                      <a:pt x="10620" y="256078"/>
                    </a:lnTo>
                    <a:lnTo>
                      <a:pt x="10679" y="254968"/>
                    </a:lnTo>
                    <a:lnTo>
                      <a:pt x="10731" y="253824"/>
                    </a:lnTo>
                    <a:lnTo>
                      <a:pt x="10760" y="252647"/>
                    </a:lnTo>
                    <a:lnTo>
                      <a:pt x="10783" y="251469"/>
                    </a:lnTo>
                    <a:lnTo>
                      <a:pt x="10790" y="250258"/>
                    </a:lnTo>
                    <a:lnTo>
                      <a:pt x="10783" y="249081"/>
                    </a:lnTo>
                    <a:lnTo>
                      <a:pt x="10760" y="247903"/>
                    </a:lnTo>
                    <a:lnTo>
                      <a:pt x="10731" y="246726"/>
                    </a:lnTo>
                    <a:lnTo>
                      <a:pt x="10679" y="245582"/>
                    </a:lnTo>
                    <a:lnTo>
                      <a:pt x="10620" y="244438"/>
                    </a:lnTo>
                    <a:lnTo>
                      <a:pt x="10546" y="243328"/>
                    </a:lnTo>
                    <a:lnTo>
                      <a:pt x="10465" y="242252"/>
                    </a:lnTo>
                    <a:lnTo>
                      <a:pt x="10361" y="241209"/>
                    </a:lnTo>
                    <a:lnTo>
                      <a:pt x="10258" y="240166"/>
                    </a:lnTo>
                    <a:lnTo>
                      <a:pt x="10140" y="239157"/>
                    </a:lnTo>
                    <a:lnTo>
                      <a:pt x="10007" y="238181"/>
                    </a:lnTo>
                    <a:lnTo>
                      <a:pt x="9866" y="237239"/>
                    </a:lnTo>
                    <a:lnTo>
                      <a:pt x="9711" y="236331"/>
                    </a:lnTo>
                    <a:lnTo>
                      <a:pt x="9556" y="235422"/>
                    </a:lnTo>
                    <a:lnTo>
                      <a:pt x="9386" y="234581"/>
                    </a:lnTo>
                    <a:lnTo>
                      <a:pt x="9208" y="233774"/>
                    </a:lnTo>
                    <a:lnTo>
                      <a:pt x="9016" y="233000"/>
                    </a:lnTo>
                    <a:lnTo>
                      <a:pt x="8824" y="232260"/>
                    </a:lnTo>
                    <a:lnTo>
                      <a:pt x="8617" y="231587"/>
                    </a:lnTo>
                    <a:lnTo>
                      <a:pt x="8403" y="230915"/>
                    </a:lnTo>
                    <a:lnTo>
                      <a:pt x="8189" y="230309"/>
                    </a:lnTo>
                    <a:lnTo>
                      <a:pt x="7959" y="229771"/>
                    </a:lnTo>
                    <a:lnTo>
                      <a:pt x="7730" y="229232"/>
                    </a:lnTo>
                    <a:lnTo>
                      <a:pt x="7486" y="228761"/>
                    </a:lnTo>
                    <a:lnTo>
                      <a:pt x="7243" y="228358"/>
                    </a:lnTo>
                    <a:lnTo>
                      <a:pt x="6991" y="227988"/>
                    </a:lnTo>
                    <a:lnTo>
                      <a:pt x="6740" y="227651"/>
                    </a:lnTo>
                    <a:lnTo>
                      <a:pt x="6474" y="227416"/>
                    </a:lnTo>
                    <a:lnTo>
                      <a:pt x="6215" y="227214"/>
                    </a:lnTo>
                    <a:lnTo>
                      <a:pt x="5942" y="227046"/>
                    </a:lnTo>
                    <a:lnTo>
                      <a:pt x="5668" y="226945"/>
                    </a:lnTo>
                    <a:close/>
                    <a:moveTo>
                      <a:pt x="5114" y="340384"/>
                    </a:moveTo>
                    <a:lnTo>
                      <a:pt x="4833" y="340485"/>
                    </a:lnTo>
                    <a:lnTo>
                      <a:pt x="4560" y="340653"/>
                    </a:lnTo>
                    <a:lnTo>
                      <a:pt x="4294" y="340855"/>
                    </a:lnTo>
                    <a:lnTo>
                      <a:pt x="4028" y="341124"/>
                    </a:lnTo>
                    <a:lnTo>
                      <a:pt x="3769" y="341426"/>
                    </a:lnTo>
                    <a:lnTo>
                      <a:pt x="3518" y="341797"/>
                    </a:lnTo>
                    <a:lnTo>
                      <a:pt x="3274" y="342200"/>
                    </a:lnTo>
                    <a:lnTo>
                      <a:pt x="3037" y="342671"/>
                    </a:lnTo>
                    <a:lnTo>
                      <a:pt x="2801" y="343209"/>
                    </a:lnTo>
                    <a:lnTo>
                      <a:pt x="2572" y="343748"/>
                    </a:lnTo>
                    <a:lnTo>
                      <a:pt x="2358" y="344387"/>
                    </a:lnTo>
                    <a:lnTo>
                      <a:pt x="2143" y="345026"/>
                    </a:lnTo>
                    <a:lnTo>
                      <a:pt x="1944" y="345733"/>
                    </a:lnTo>
                    <a:lnTo>
                      <a:pt x="1744" y="346439"/>
                    </a:lnTo>
                    <a:lnTo>
                      <a:pt x="1559" y="347213"/>
                    </a:lnTo>
                    <a:lnTo>
                      <a:pt x="1382" y="348054"/>
                    </a:lnTo>
                    <a:lnTo>
                      <a:pt x="1212" y="348895"/>
                    </a:lnTo>
                    <a:lnTo>
                      <a:pt x="1057" y="349770"/>
                    </a:lnTo>
                    <a:lnTo>
                      <a:pt x="909" y="350678"/>
                    </a:lnTo>
                    <a:lnTo>
                      <a:pt x="769" y="351620"/>
                    </a:lnTo>
                    <a:lnTo>
                      <a:pt x="636" y="352595"/>
                    </a:lnTo>
                    <a:lnTo>
                      <a:pt x="525" y="353605"/>
                    </a:lnTo>
                    <a:lnTo>
                      <a:pt x="414" y="354648"/>
                    </a:lnTo>
                    <a:lnTo>
                      <a:pt x="318" y="355724"/>
                    </a:lnTo>
                    <a:lnTo>
                      <a:pt x="237" y="356801"/>
                    </a:lnTo>
                    <a:lnTo>
                      <a:pt x="163" y="357911"/>
                    </a:lnTo>
                    <a:lnTo>
                      <a:pt x="103" y="359021"/>
                    </a:lnTo>
                    <a:lnTo>
                      <a:pt x="59" y="360165"/>
                    </a:lnTo>
                    <a:lnTo>
                      <a:pt x="22" y="361342"/>
                    </a:lnTo>
                    <a:lnTo>
                      <a:pt x="0" y="362520"/>
                    </a:lnTo>
                    <a:lnTo>
                      <a:pt x="0" y="363697"/>
                    </a:lnTo>
                    <a:lnTo>
                      <a:pt x="0" y="364908"/>
                    </a:lnTo>
                    <a:lnTo>
                      <a:pt x="22" y="366086"/>
                    </a:lnTo>
                    <a:lnTo>
                      <a:pt x="59" y="367263"/>
                    </a:lnTo>
                    <a:lnTo>
                      <a:pt x="103" y="368407"/>
                    </a:lnTo>
                    <a:lnTo>
                      <a:pt x="163" y="369517"/>
                    </a:lnTo>
                    <a:lnTo>
                      <a:pt x="237" y="370627"/>
                    </a:lnTo>
                    <a:lnTo>
                      <a:pt x="318" y="371704"/>
                    </a:lnTo>
                    <a:lnTo>
                      <a:pt x="414" y="372780"/>
                    </a:lnTo>
                    <a:lnTo>
                      <a:pt x="525" y="373823"/>
                    </a:lnTo>
                    <a:lnTo>
                      <a:pt x="636" y="374799"/>
                    </a:lnTo>
                    <a:lnTo>
                      <a:pt x="769" y="375808"/>
                    </a:lnTo>
                    <a:lnTo>
                      <a:pt x="909" y="376750"/>
                    </a:lnTo>
                    <a:lnTo>
                      <a:pt x="1057" y="377658"/>
                    </a:lnTo>
                    <a:lnTo>
                      <a:pt x="1212" y="378533"/>
                    </a:lnTo>
                    <a:lnTo>
                      <a:pt x="1382" y="379374"/>
                    </a:lnTo>
                    <a:lnTo>
                      <a:pt x="1559" y="380215"/>
                    </a:lnTo>
                    <a:lnTo>
                      <a:pt x="1744" y="380989"/>
                    </a:lnTo>
                    <a:lnTo>
                      <a:pt x="1944" y="381695"/>
                    </a:lnTo>
                    <a:lnTo>
                      <a:pt x="2143" y="382402"/>
                    </a:lnTo>
                    <a:lnTo>
                      <a:pt x="2358" y="383041"/>
                    </a:lnTo>
                    <a:lnTo>
                      <a:pt x="2572" y="383680"/>
                    </a:lnTo>
                    <a:lnTo>
                      <a:pt x="2801" y="384218"/>
                    </a:lnTo>
                    <a:lnTo>
                      <a:pt x="3037" y="384757"/>
                    </a:lnTo>
                    <a:lnTo>
                      <a:pt x="3274" y="385228"/>
                    </a:lnTo>
                    <a:lnTo>
                      <a:pt x="3518" y="385631"/>
                    </a:lnTo>
                    <a:lnTo>
                      <a:pt x="3769" y="386001"/>
                    </a:lnTo>
                    <a:lnTo>
                      <a:pt x="4028" y="386304"/>
                    </a:lnTo>
                    <a:lnTo>
                      <a:pt x="4294" y="386573"/>
                    </a:lnTo>
                    <a:lnTo>
                      <a:pt x="4560" y="386775"/>
                    </a:lnTo>
                    <a:lnTo>
                      <a:pt x="4833" y="386943"/>
                    </a:lnTo>
                    <a:lnTo>
                      <a:pt x="5114" y="387044"/>
                    </a:lnTo>
                    <a:lnTo>
                      <a:pt x="5668" y="387044"/>
                    </a:lnTo>
                    <a:lnTo>
                      <a:pt x="5942" y="386943"/>
                    </a:lnTo>
                    <a:lnTo>
                      <a:pt x="6215" y="386775"/>
                    </a:lnTo>
                    <a:lnTo>
                      <a:pt x="6474" y="386573"/>
                    </a:lnTo>
                    <a:lnTo>
                      <a:pt x="6740" y="386304"/>
                    </a:lnTo>
                    <a:lnTo>
                      <a:pt x="6991" y="386001"/>
                    </a:lnTo>
                    <a:lnTo>
                      <a:pt x="7243" y="385631"/>
                    </a:lnTo>
                    <a:lnTo>
                      <a:pt x="7486" y="385228"/>
                    </a:lnTo>
                    <a:lnTo>
                      <a:pt x="7730" y="384757"/>
                    </a:lnTo>
                    <a:lnTo>
                      <a:pt x="7959" y="384218"/>
                    </a:lnTo>
                    <a:lnTo>
                      <a:pt x="8189" y="383680"/>
                    </a:lnTo>
                    <a:lnTo>
                      <a:pt x="8403" y="383041"/>
                    </a:lnTo>
                    <a:lnTo>
                      <a:pt x="8617" y="382402"/>
                    </a:lnTo>
                    <a:lnTo>
                      <a:pt x="8824" y="381695"/>
                    </a:lnTo>
                    <a:lnTo>
                      <a:pt x="9016" y="380989"/>
                    </a:lnTo>
                    <a:lnTo>
                      <a:pt x="9208" y="380215"/>
                    </a:lnTo>
                    <a:lnTo>
                      <a:pt x="9386" y="379374"/>
                    </a:lnTo>
                    <a:lnTo>
                      <a:pt x="9556" y="378533"/>
                    </a:lnTo>
                    <a:lnTo>
                      <a:pt x="9711" y="377658"/>
                    </a:lnTo>
                    <a:lnTo>
                      <a:pt x="9866" y="376750"/>
                    </a:lnTo>
                    <a:lnTo>
                      <a:pt x="10007" y="375808"/>
                    </a:lnTo>
                    <a:lnTo>
                      <a:pt x="10140" y="374799"/>
                    </a:lnTo>
                    <a:lnTo>
                      <a:pt x="10258" y="373823"/>
                    </a:lnTo>
                    <a:lnTo>
                      <a:pt x="10361" y="372780"/>
                    </a:lnTo>
                    <a:lnTo>
                      <a:pt x="10465" y="371704"/>
                    </a:lnTo>
                    <a:lnTo>
                      <a:pt x="10546" y="370627"/>
                    </a:lnTo>
                    <a:lnTo>
                      <a:pt x="10620" y="369517"/>
                    </a:lnTo>
                    <a:lnTo>
                      <a:pt x="10679" y="368407"/>
                    </a:lnTo>
                    <a:lnTo>
                      <a:pt x="10731" y="367263"/>
                    </a:lnTo>
                    <a:lnTo>
                      <a:pt x="10760" y="366086"/>
                    </a:lnTo>
                    <a:lnTo>
                      <a:pt x="10783" y="364908"/>
                    </a:lnTo>
                    <a:lnTo>
                      <a:pt x="10790" y="363697"/>
                    </a:lnTo>
                    <a:lnTo>
                      <a:pt x="10783" y="362520"/>
                    </a:lnTo>
                    <a:lnTo>
                      <a:pt x="10760" y="361342"/>
                    </a:lnTo>
                    <a:lnTo>
                      <a:pt x="10731" y="360165"/>
                    </a:lnTo>
                    <a:lnTo>
                      <a:pt x="10679" y="359021"/>
                    </a:lnTo>
                    <a:lnTo>
                      <a:pt x="10620" y="357911"/>
                    </a:lnTo>
                    <a:lnTo>
                      <a:pt x="10546" y="356801"/>
                    </a:lnTo>
                    <a:lnTo>
                      <a:pt x="10465" y="355724"/>
                    </a:lnTo>
                    <a:lnTo>
                      <a:pt x="10361" y="354648"/>
                    </a:lnTo>
                    <a:lnTo>
                      <a:pt x="10258" y="353605"/>
                    </a:lnTo>
                    <a:lnTo>
                      <a:pt x="10140" y="352595"/>
                    </a:lnTo>
                    <a:lnTo>
                      <a:pt x="10007" y="351620"/>
                    </a:lnTo>
                    <a:lnTo>
                      <a:pt x="9866" y="350678"/>
                    </a:lnTo>
                    <a:lnTo>
                      <a:pt x="9711" y="349770"/>
                    </a:lnTo>
                    <a:lnTo>
                      <a:pt x="9556" y="348895"/>
                    </a:lnTo>
                    <a:lnTo>
                      <a:pt x="9386" y="348054"/>
                    </a:lnTo>
                    <a:lnTo>
                      <a:pt x="9208" y="347213"/>
                    </a:lnTo>
                    <a:lnTo>
                      <a:pt x="9016" y="346439"/>
                    </a:lnTo>
                    <a:lnTo>
                      <a:pt x="8824" y="345733"/>
                    </a:lnTo>
                    <a:lnTo>
                      <a:pt x="8617" y="345026"/>
                    </a:lnTo>
                    <a:lnTo>
                      <a:pt x="8403" y="344387"/>
                    </a:lnTo>
                    <a:lnTo>
                      <a:pt x="8189" y="343748"/>
                    </a:lnTo>
                    <a:lnTo>
                      <a:pt x="7959" y="343209"/>
                    </a:lnTo>
                    <a:lnTo>
                      <a:pt x="7730" y="342671"/>
                    </a:lnTo>
                    <a:lnTo>
                      <a:pt x="7486" y="342200"/>
                    </a:lnTo>
                    <a:lnTo>
                      <a:pt x="7243" y="341797"/>
                    </a:lnTo>
                    <a:lnTo>
                      <a:pt x="6991" y="341426"/>
                    </a:lnTo>
                    <a:lnTo>
                      <a:pt x="6740" y="341124"/>
                    </a:lnTo>
                    <a:lnTo>
                      <a:pt x="6474" y="340855"/>
                    </a:lnTo>
                    <a:lnTo>
                      <a:pt x="6215" y="340653"/>
                    </a:lnTo>
                    <a:lnTo>
                      <a:pt x="5942" y="340485"/>
                    </a:lnTo>
                    <a:lnTo>
                      <a:pt x="5668" y="340384"/>
                    </a:lnTo>
                    <a:close/>
                    <a:moveTo>
                      <a:pt x="5395" y="453822"/>
                    </a:moveTo>
                    <a:lnTo>
                      <a:pt x="5114" y="453856"/>
                    </a:lnTo>
                    <a:lnTo>
                      <a:pt x="4833" y="453957"/>
                    </a:lnTo>
                    <a:lnTo>
                      <a:pt x="4560" y="454092"/>
                    </a:lnTo>
                    <a:lnTo>
                      <a:pt x="4294" y="454293"/>
                    </a:lnTo>
                    <a:lnTo>
                      <a:pt x="4028" y="454562"/>
                    </a:lnTo>
                    <a:lnTo>
                      <a:pt x="3769" y="454865"/>
                    </a:lnTo>
                    <a:lnTo>
                      <a:pt x="3518" y="455235"/>
                    </a:lnTo>
                    <a:lnTo>
                      <a:pt x="3274" y="455639"/>
                    </a:lnTo>
                    <a:lnTo>
                      <a:pt x="3037" y="456110"/>
                    </a:lnTo>
                    <a:lnTo>
                      <a:pt x="2801" y="456615"/>
                    </a:lnTo>
                    <a:lnTo>
                      <a:pt x="2572" y="457153"/>
                    </a:lnTo>
                    <a:lnTo>
                      <a:pt x="2358" y="457758"/>
                    </a:lnTo>
                    <a:lnTo>
                      <a:pt x="2143" y="458398"/>
                    </a:lnTo>
                    <a:lnTo>
                      <a:pt x="1944" y="459104"/>
                    </a:lnTo>
                    <a:lnTo>
                      <a:pt x="1744" y="459811"/>
                    </a:lnTo>
                    <a:lnTo>
                      <a:pt x="1559" y="460584"/>
                    </a:lnTo>
                    <a:lnTo>
                      <a:pt x="1382" y="461392"/>
                    </a:lnTo>
                    <a:lnTo>
                      <a:pt x="1212" y="462233"/>
                    </a:lnTo>
                    <a:lnTo>
                      <a:pt x="1057" y="463141"/>
                    </a:lnTo>
                    <a:lnTo>
                      <a:pt x="909" y="464049"/>
                    </a:lnTo>
                    <a:lnTo>
                      <a:pt x="769" y="464991"/>
                    </a:lnTo>
                    <a:lnTo>
                      <a:pt x="636" y="465967"/>
                    </a:lnTo>
                    <a:lnTo>
                      <a:pt x="525" y="466976"/>
                    </a:lnTo>
                    <a:lnTo>
                      <a:pt x="414" y="468019"/>
                    </a:lnTo>
                    <a:lnTo>
                      <a:pt x="318" y="469062"/>
                    </a:lnTo>
                    <a:lnTo>
                      <a:pt x="237" y="470172"/>
                    </a:lnTo>
                    <a:lnTo>
                      <a:pt x="163" y="471282"/>
                    </a:lnTo>
                    <a:lnTo>
                      <a:pt x="103" y="472426"/>
                    </a:lnTo>
                    <a:lnTo>
                      <a:pt x="59" y="473570"/>
                    </a:lnTo>
                    <a:lnTo>
                      <a:pt x="22" y="474747"/>
                    </a:lnTo>
                    <a:lnTo>
                      <a:pt x="0" y="475958"/>
                    </a:lnTo>
                    <a:lnTo>
                      <a:pt x="0" y="477170"/>
                    </a:lnTo>
                    <a:lnTo>
                      <a:pt x="0" y="478381"/>
                    </a:lnTo>
                    <a:lnTo>
                      <a:pt x="22" y="479558"/>
                    </a:lnTo>
                    <a:lnTo>
                      <a:pt x="59" y="480702"/>
                    </a:lnTo>
                    <a:lnTo>
                      <a:pt x="103" y="481879"/>
                    </a:lnTo>
                    <a:lnTo>
                      <a:pt x="163" y="482989"/>
                    </a:lnTo>
                    <a:lnTo>
                      <a:pt x="237" y="484100"/>
                    </a:lnTo>
                    <a:lnTo>
                      <a:pt x="318" y="485176"/>
                    </a:lnTo>
                    <a:lnTo>
                      <a:pt x="414" y="486253"/>
                    </a:lnTo>
                    <a:lnTo>
                      <a:pt x="525" y="487262"/>
                    </a:lnTo>
                    <a:lnTo>
                      <a:pt x="636" y="488271"/>
                    </a:lnTo>
                    <a:lnTo>
                      <a:pt x="769" y="489247"/>
                    </a:lnTo>
                    <a:lnTo>
                      <a:pt x="909" y="490189"/>
                    </a:lnTo>
                    <a:lnTo>
                      <a:pt x="1057" y="491131"/>
                    </a:lnTo>
                    <a:lnTo>
                      <a:pt x="1212" y="492005"/>
                    </a:lnTo>
                    <a:lnTo>
                      <a:pt x="1382" y="492846"/>
                    </a:lnTo>
                    <a:lnTo>
                      <a:pt x="1559" y="493654"/>
                    </a:lnTo>
                    <a:lnTo>
                      <a:pt x="1744" y="494428"/>
                    </a:lnTo>
                    <a:lnTo>
                      <a:pt x="1944" y="495168"/>
                    </a:lnTo>
                    <a:lnTo>
                      <a:pt x="2143" y="495874"/>
                    </a:lnTo>
                    <a:lnTo>
                      <a:pt x="2358" y="496513"/>
                    </a:lnTo>
                    <a:lnTo>
                      <a:pt x="2572" y="497119"/>
                    </a:lnTo>
                    <a:lnTo>
                      <a:pt x="2801" y="497691"/>
                    </a:lnTo>
                    <a:lnTo>
                      <a:pt x="3037" y="498195"/>
                    </a:lnTo>
                    <a:lnTo>
                      <a:pt x="3274" y="498666"/>
                    </a:lnTo>
                    <a:lnTo>
                      <a:pt x="3518" y="499104"/>
                    </a:lnTo>
                    <a:lnTo>
                      <a:pt x="3769" y="499474"/>
                    </a:lnTo>
                    <a:lnTo>
                      <a:pt x="4028" y="499777"/>
                    </a:lnTo>
                    <a:lnTo>
                      <a:pt x="4294" y="500046"/>
                    </a:lnTo>
                    <a:lnTo>
                      <a:pt x="4560" y="500248"/>
                    </a:lnTo>
                    <a:lnTo>
                      <a:pt x="4833" y="500382"/>
                    </a:lnTo>
                    <a:lnTo>
                      <a:pt x="5114" y="500483"/>
                    </a:lnTo>
                    <a:lnTo>
                      <a:pt x="5395" y="500517"/>
                    </a:lnTo>
                    <a:lnTo>
                      <a:pt x="5668" y="500483"/>
                    </a:lnTo>
                    <a:lnTo>
                      <a:pt x="5942" y="500382"/>
                    </a:lnTo>
                    <a:lnTo>
                      <a:pt x="6215" y="500248"/>
                    </a:lnTo>
                    <a:lnTo>
                      <a:pt x="6474" y="500046"/>
                    </a:lnTo>
                    <a:lnTo>
                      <a:pt x="6740" y="499777"/>
                    </a:lnTo>
                    <a:lnTo>
                      <a:pt x="6991" y="499474"/>
                    </a:lnTo>
                    <a:lnTo>
                      <a:pt x="7243" y="499104"/>
                    </a:lnTo>
                    <a:lnTo>
                      <a:pt x="7486" y="498666"/>
                    </a:lnTo>
                    <a:lnTo>
                      <a:pt x="7730" y="498195"/>
                    </a:lnTo>
                    <a:lnTo>
                      <a:pt x="7959" y="497691"/>
                    </a:lnTo>
                    <a:lnTo>
                      <a:pt x="8189" y="497119"/>
                    </a:lnTo>
                    <a:lnTo>
                      <a:pt x="8403" y="496513"/>
                    </a:lnTo>
                    <a:lnTo>
                      <a:pt x="8617" y="495874"/>
                    </a:lnTo>
                    <a:lnTo>
                      <a:pt x="8824" y="495168"/>
                    </a:lnTo>
                    <a:lnTo>
                      <a:pt x="9016" y="494428"/>
                    </a:lnTo>
                    <a:lnTo>
                      <a:pt x="9208" y="493654"/>
                    </a:lnTo>
                    <a:lnTo>
                      <a:pt x="9386" y="492846"/>
                    </a:lnTo>
                    <a:lnTo>
                      <a:pt x="9556" y="492005"/>
                    </a:lnTo>
                    <a:lnTo>
                      <a:pt x="9711" y="491131"/>
                    </a:lnTo>
                    <a:lnTo>
                      <a:pt x="9866" y="490189"/>
                    </a:lnTo>
                    <a:lnTo>
                      <a:pt x="10007" y="489247"/>
                    </a:lnTo>
                    <a:lnTo>
                      <a:pt x="10140" y="488271"/>
                    </a:lnTo>
                    <a:lnTo>
                      <a:pt x="10258" y="487262"/>
                    </a:lnTo>
                    <a:lnTo>
                      <a:pt x="10361" y="486253"/>
                    </a:lnTo>
                    <a:lnTo>
                      <a:pt x="10465" y="485176"/>
                    </a:lnTo>
                    <a:lnTo>
                      <a:pt x="10546" y="484100"/>
                    </a:lnTo>
                    <a:lnTo>
                      <a:pt x="10620" y="482989"/>
                    </a:lnTo>
                    <a:lnTo>
                      <a:pt x="10679" y="481879"/>
                    </a:lnTo>
                    <a:lnTo>
                      <a:pt x="10731" y="480702"/>
                    </a:lnTo>
                    <a:lnTo>
                      <a:pt x="10760" y="479558"/>
                    </a:lnTo>
                    <a:lnTo>
                      <a:pt x="10783" y="478381"/>
                    </a:lnTo>
                    <a:lnTo>
                      <a:pt x="10790" y="477170"/>
                    </a:lnTo>
                    <a:lnTo>
                      <a:pt x="10783" y="475958"/>
                    </a:lnTo>
                    <a:lnTo>
                      <a:pt x="10760" y="474747"/>
                    </a:lnTo>
                    <a:lnTo>
                      <a:pt x="10731" y="473570"/>
                    </a:lnTo>
                    <a:lnTo>
                      <a:pt x="10679" y="472426"/>
                    </a:lnTo>
                    <a:lnTo>
                      <a:pt x="10620" y="471282"/>
                    </a:lnTo>
                    <a:lnTo>
                      <a:pt x="10546" y="470172"/>
                    </a:lnTo>
                    <a:lnTo>
                      <a:pt x="10465" y="469062"/>
                    </a:lnTo>
                    <a:lnTo>
                      <a:pt x="10361" y="468019"/>
                    </a:lnTo>
                    <a:lnTo>
                      <a:pt x="10258" y="466976"/>
                    </a:lnTo>
                    <a:lnTo>
                      <a:pt x="10140" y="465967"/>
                    </a:lnTo>
                    <a:lnTo>
                      <a:pt x="10007" y="464991"/>
                    </a:lnTo>
                    <a:lnTo>
                      <a:pt x="9866" y="464049"/>
                    </a:lnTo>
                    <a:lnTo>
                      <a:pt x="9711" y="463141"/>
                    </a:lnTo>
                    <a:lnTo>
                      <a:pt x="9556" y="462233"/>
                    </a:lnTo>
                    <a:lnTo>
                      <a:pt x="9386" y="461392"/>
                    </a:lnTo>
                    <a:lnTo>
                      <a:pt x="9208" y="460584"/>
                    </a:lnTo>
                    <a:lnTo>
                      <a:pt x="9016" y="459811"/>
                    </a:lnTo>
                    <a:lnTo>
                      <a:pt x="8824" y="459104"/>
                    </a:lnTo>
                    <a:lnTo>
                      <a:pt x="8617" y="458398"/>
                    </a:lnTo>
                    <a:lnTo>
                      <a:pt x="8403" y="457758"/>
                    </a:lnTo>
                    <a:lnTo>
                      <a:pt x="8189" y="457153"/>
                    </a:lnTo>
                    <a:lnTo>
                      <a:pt x="7959" y="456615"/>
                    </a:lnTo>
                    <a:lnTo>
                      <a:pt x="7730" y="456110"/>
                    </a:lnTo>
                    <a:lnTo>
                      <a:pt x="7486" y="455639"/>
                    </a:lnTo>
                    <a:lnTo>
                      <a:pt x="7243" y="455235"/>
                    </a:lnTo>
                    <a:lnTo>
                      <a:pt x="6991" y="454865"/>
                    </a:lnTo>
                    <a:lnTo>
                      <a:pt x="6740" y="454562"/>
                    </a:lnTo>
                    <a:lnTo>
                      <a:pt x="6474" y="454293"/>
                    </a:lnTo>
                    <a:lnTo>
                      <a:pt x="6215" y="454092"/>
                    </a:lnTo>
                    <a:lnTo>
                      <a:pt x="5942" y="453957"/>
                    </a:lnTo>
                    <a:lnTo>
                      <a:pt x="5668" y="453856"/>
                    </a:lnTo>
                    <a:lnTo>
                      <a:pt x="5395" y="453822"/>
                    </a:lnTo>
                    <a:close/>
                    <a:moveTo>
                      <a:pt x="5114" y="567059"/>
                    </a:moveTo>
                    <a:lnTo>
                      <a:pt x="4833" y="567160"/>
                    </a:lnTo>
                    <a:lnTo>
                      <a:pt x="4560" y="567328"/>
                    </a:lnTo>
                    <a:lnTo>
                      <a:pt x="4294" y="567530"/>
                    </a:lnTo>
                    <a:lnTo>
                      <a:pt x="4028" y="567766"/>
                    </a:lnTo>
                    <a:lnTo>
                      <a:pt x="3769" y="568102"/>
                    </a:lnTo>
                    <a:lnTo>
                      <a:pt x="3518" y="568472"/>
                    </a:lnTo>
                    <a:lnTo>
                      <a:pt x="3274" y="568876"/>
                    </a:lnTo>
                    <a:lnTo>
                      <a:pt x="3037" y="569347"/>
                    </a:lnTo>
                    <a:lnTo>
                      <a:pt x="2801" y="569885"/>
                    </a:lnTo>
                    <a:lnTo>
                      <a:pt x="2572" y="570423"/>
                    </a:lnTo>
                    <a:lnTo>
                      <a:pt x="2358" y="571029"/>
                    </a:lnTo>
                    <a:lnTo>
                      <a:pt x="2143" y="571702"/>
                    </a:lnTo>
                    <a:lnTo>
                      <a:pt x="1944" y="572408"/>
                    </a:lnTo>
                    <a:lnTo>
                      <a:pt x="1744" y="573115"/>
                    </a:lnTo>
                    <a:lnTo>
                      <a:pt x="1559" y="573889"/>
                    </a:lnTo>
                    <a:lnTo>
                      <a:pt x="1382" y="574730"/>
                    </a:lnTo>
                    <a:lnTo>
                      <a:pt x="1212" y="575571"/>
                    </a:lnTo>
                    <a:lnTo>
                      <a:pt x="1057" y="576445"/>
                    </a:lnTo>
                    <a:lnTo>
                      <a:pt x="909" y="577354"/>
                    </a:lnTo>
                    <a:lnTo>
                      <a:pt x="769" y="578296"/>
                    </a:lnTo>
                    <a:lnTo>
                      <a:pt x="636" y="579271"/>
                    </a:lnTo>
                    <a:lnTo>
                      <a:pt x="525" y="580280"/>
                    </a:lnTo>
                    <a:lnTo>
                      <a:pt x="414" y="581323"/>
                    </a:lnTo>
                    <a:lnTo>
                      <a:pt x="318" y="582400"/>
                    </a:lnTo>
                    <a:lnTo>
                      <a:pt x="237" y="583476"/>
                    </a:lnTo>
                    <a:lnTo>
                      <a:pt x="163" y="584586"/>
                    </a:lnTo>
                    <a:lnTo>
                      <a:pt x="103" y="585697"/>
                    </a:lnTo>
                    <a:lnTo>
                      <a:pt x="59" y="586840"/>
                    </a:lnTo>
                    <a:lnTo>
                      <a:pt x="22" y="588018"/>
                    </a:lnTo>
                    <a:lnTo>
                      <a:pt x="0" y="589195"/>
                    </a:lnTo>
                    <a:lnTo>
                      <a:pt x="0" y="590373"/>
                    </a:lnTo>
                    <a:lnTo>
                      <a:pt x="0" y="591618"/>
                    </a:lnTo>
                    <a:lnTo>
                      <a:pt x="22" y="592795"/>
                    </a:lnTo>
                    <a:lnTo>
                      <a:pt x="59" y="593972"/>
                    </a:lnTo>
                    <a:lnTo>
                      <a:pt x="103" y="595150"/>
                    </a:lnTo>
                    <a:lnTo>
                      <a:pt x="163" y="596294"/>
                    </a:lnTo>
                    <a:lnTo>
                      <a:pt x="237" y="597404"/>
                    </a:lnTo>
                    <a:lnTo>
                      <a:pt x="318" y="598480"/>
                    </a:lnTo>
                    <a:lnTo>
                      <a:pt x="414" y="599557"/>
                    </a:lnTo>
                    <a:lnTo>
                      <a:pt x="525" y="600600"/>
                    </a:lnTo>
                    <a:lnTo>
                      <a:pt x="636" y="601609"/>
                    </a:lnTo>
                    <a:lnTo>
                      <a:pt x="769" y="602585"/>
                    </a:lnTo>
                    <a:lnTo>
                      <a:pt x="909" y="603527"/>
                    </a:lnTo>
                    <a:lnTo>
                      <a:pt x="1057" y="604435"/>
                    </a:lnTo>
                    <a:lnTo>
                      <a:pt x="1212" y="605310"/>
                    </a:lnTo>
                    <a:lnTo>
                      <a:pt x="1382" y="606151"/>
                    </a:lnTo>
                    <a:lnTo>
                      <a:pt x="1559" y="606958"/>
                    </a:lnTo>
                    <a:lnTo>
                      <a:pt x="1744" y="607732"/>
                    </a:lnTo>
                    <a:lnTo>
                      <a:pt x="1944" y="608472"/>
                    </a:lnTo>
                    <a:lnTo>
                      <a:pt x="2143" y="609145"/>
                    </a:lnTo>
                    <a:lnTo>
                      <a:pt x="2358" y="609784"/>
                    </a:lnTo>
                    <a:lnTo>
                      <a:pt x="2572" y="610389"/>
                    </a:lnTo>
                    <a:lnTo>
                      <a:pt x="2801" y="610961"/>
                    </a:lnTo>
                    <a:lnTo>
                      <a:pt x="3037" y="611466"/>
                    </a:lnTo>
                    <a:lnTo>
                      <a:pt x="3274" y="611937"/>
                    </a:lnTo>
                    <a:lnTo>
                      <a:pt x="3518" y="612341"/>
                    </a:lnTo>
                    <a:lnTo>
                      <a:pt x="3769" y="612711"/>
                    </a:lnTo>
                    <a:lnTo>
                      <a:pt x="4028" y="613013"/>
                    </a:lnTo>
                    <a:lnTo>
                      <a:pt x="4294" y="613249"/>
                    </a:lnTo>
                    <a:lnTo>
                      <a:pt x="4560" y="613451"/>
                    </a:lnTo>
                    <a:lnTo>
                      <a:pt x="4833" y="613619"/>
                    </a:lnTo>
                    <a:lnTo>
                      <a:pt x="5114" y="613686"/>
                    </a:lnTo>
                    <a:lnTo>
                      <a:pt x="5395" y="613720"/>
                    </a:lnTo>
                    <a:lnTo>
                      <a:pt x="5668" y="613686"/>
                    </a:lnTo>
                    <a:lnTo>
                      <a:pt x="5942" y="613619"/>
                    </a:lnTo>
                    <a:lnTo>
                      <a:pt x="6215" y="613451"/>
                    </a:lnTo>
                    <a:lnTo>
                      <a:pt x="6474" y="613249"/>
                    </a:lnTo>
                    <a:lnTo>
                      <a:pt x="6740" y="613013"/>
                    </a:lnTo>
                    <a:lnTo>
                      <a:pt x="6991" y="612711"/>
                    </a:lnTo>
                    <a:lnTo>
                      <a:pt x="7243" y="612341"/>
                    </a:lnTo>
                    <a:lnTo>
                      <a:pt x="7486" y="611937"/>
                    </a:lnTo>
                    <a:lnTo>
                      <a:pt x="7730" y="611466"/>
                    </a:lnTo>
                    <a:lnTo>
                      <a:pt x="7959" y="610961"/>
                    </a:lnTo>
                    <a:lnTo>
                      <a:pt x="8189" y="610389"/>
                    </a:lnTo>
                    <a:lnTo>
                      <a:pt x="8403" y="609784"/>
                    </a:lnTo>
                    <a:lnTo>
                      <a:pt x="8617" y="609145"/>
                    </a:lnTo>
                    <a:lnTo>
                      <a:pt x="8824" y="608472"/>
                    </a:lnTo>
                    <a:lnTo>
                      <a:pt x="9016" y="607732"/>
                    </a:lnTo>
                    <a:lnTo>
                      <a:pt x="9208" y="606958"/>
                    </a:lnTo>
                    <a:lnTo>
                      <a:pt x="9386" y="606151"/>
                    </a:lnTo>
                    <a:lnTo>
                      <a:pt x="9556" y="605310"/>
                    </a:lnTo>
                    <a:lnTo>
                      <a:pt x="9711" y="604435"/>
                    </a:lnTo>
                    <a:lnTo>
                      <a:pt x="9866" y="603527"/>
                    </a:lnTo>
                    <a:lnTo>
                      <a:pt x="10007" y="602585"/>
                    </a:lnTo>
                    <a:lnTo>
                      <a:pt x="10140" y="601609"/>
                    </a:lnTo>
                    <a:lnTo>
                      <a:pt x="10258" y="600600"/>
                    </a:lnTo>
                    <a:lnTo>
                      <a:pt x="10361" y="599557"/>
                    </a:lnTo>
                    <a:lnTo>
                      <a:pt x="10465" y="598480"/>
                    </a:lnTo>
                    <a:lnTo>
                      <a:pt x="10546" y="597404"/>
                    </a:lnTo>
                    <a:lnTo>
                      <a:pt x="10620" y="596294"/>
                    </a:lnTo>
                    <a:lnTo>
                      <a:pt x="10679" y="595150"/>
                    </a:lnTo>
                    <a:lnTo>
                      <a:pt x="10731" y="593972"/>
                    </a:lnTo>
                    <a:lnTo>
                      <a:pt x="10760" y="592795"/>
                    </a:lnTo>
                    <a:lnTo>
                      <a:pt x="10783" y="591618"/>
                    </a:lnTo>
                    <a:lnTo>
                      <a:pt x="10790" y="590373"/>
                    </a:lnTo>
                    <a:lnTo>
                      <a:pt x="10783" y="589195"/>
                    </a:lnTo>
                    <a:lnTo>
                      <a:pt x="10760" y="588018"/>
                    </a:lnTo>
                    <a:lnTo>
                      <a:pt x="10731" y="586840"/>
                    </a:lnTo>
                    <a:lnTo>
                      <a:pt x="10679" y="585697"/>
                    </a:lnTo>
                    <a:lnTo>
                      <a:pt x="10620" y="584586"/>
                    </a:lnTo>
                    <a:lnTo>
                      <a:pt x="10546" y="583476"/>
                    </a:lnTo>
                    <a:lnTo>
                      <a:pt x="10465" y="582400"/>
                    </a:lnTo>
                    <a:lnTo>
                      <a:pt x="10361" y="581323"/>
                    </a:lnTo>
                    <a:lnTo>
                      <a:pt x="10258" y="580280"/>
                    </a:lnTo>
                    <a:lnTo>
                      <a:pt x="10140" y="579271"/>
                    </a:lnTo>
                    <a:lnTo>
                      <a:pt x="10007" y="578296"/>
                    </a:lnTo>
                    <a:lnTo>
                      <a:pt x="9866" y="577354"/>
                    </a:lnTo>
                    <a:lnTo>
                      <a:pt x="9711" y="576445"/>
                    </a:lnTo>
                    <a:lnTo>
                      <a:pt x="9556" y="575571"/>
                    </a:lnTo>
                    <a:lnTo>
                      <a:pt x="9386" y="574730"/>
                    </a:lnTo>
                    <a:lnTo>
                      <a:pt x="9208" y="573889"/>
                    </a:lnTo>
                    <a:lnTo>
                      <a:pt x="9016" y="573115"/>
                    </a:lnTo>
                    <a:lnTo>
                      <a:pt x="8824" y="572408"/>
                    </a:lnTo>
                    <a:lnTo>
                      <a:pt x="8617" y="571702"/>
                    </a:lnTo>
                    <a:lnTo>
                      <a:pt x="8403" y="571029"/>
                    </a:lnTo>
                    <a:lnTo>
                      <a:pt x="8189" y="570423"/>
                    </a:lnTo>
                    <a:lnTo>
                      <a:pt x="7959" y="569885"/>
                    </a:lnTo>
                    <a:lnTo>
                      <a:pt x="7730" y="569347"/>
                    </a:lnTo>
                    <a:lnTo>
                      <a:pt x="7486" y="568876"/>
                    </a:lnTo>
                    <a:lnTo>
                      <a:pt x="7243" y="568472"/>
                    </a:lnTo>
                    <a:lnTo>
                      <a:pt x="6991" y="568102"/>
                    </a:lnTo>
                    <a:lnTo>
                      <a:pt x="6740" y="567766"/>
                    </a:lnTo>
                    <a:lnTo>
                      <a:pt x="6474" y="567530"/>
                    </a:lnTo>
                    <a:lnTo>
                      <a:pt x="6215" y="567328"/>
                    </a:lnTo>
                    <a:lnTo>
                      <a:pt x="5942" y="567160"/>
                    </a:lnTo>
                    <a:lnTo>
                      <a:pt x="5668"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6"/>
              <p:cNvSpPr/>
              <p:nvPr/>
            </p:nvSpPr>
            <p:spPr>
              <a:xfrm>
                <a:off x="10537933" y="1504158"/>
                <a:ext cx="55637" cy="742601"/>
              </a:xfrm>
              <a:custGeom>
                <a:avLst/>
                <a:gdLst/>
                <a:ahLst/>
                <a:cxnLst/>
                <a:rect l="l" t="t" r="r" b="b"/>
                <a:pathLst>
                  <a:path w="10798" h="613720" extrusionOk="0">
                    <a:moveTo>
                      <a:pt x="5403" y="0"/>
                    </a:moveTo>
                    <a:lnTo>
                      <a:pt x="5122" y="34"/>
                    </a:lnTo>
                    <a:lnTo>
                      <a:pt x="4848" y="135"/>
                    </a:lnTo>
                    <a:lnTo>
                      <a:pt x="4582" y="269"/>
                    </a:lnTo>
                    <a:lnTo>
                      <a:pt x="4316" y="471"/>
                    </a:lnTo>
                    <a:lnTo>
                      <a:pt x="4050" y="740"/>
                    </a:lnTo>
                    <a:lnTo>
                      <a:pt x="3799" y="1043"/>
                    </a:lnTo>
                    <a:lnTo>
                      <a:pt x="3548" y="1413"/>
                    </a:lnTo>
                    <a:lnTo>
                      <a:pt x="3304" y="1850"/>
                    </a:lnTo>
                    <a:lnTo>
                      <a:pt x="3060" y="2321"/>
                    </a:lnTo>
                    <a:lnTo>
                      <a:pt x="2831" y="2826"/>
                    </a:lnTo>
                    <a:lnTo>
                      <a:pt x="2602" y="3398"/>
                    </a:lnTo>
                    <a:lnTo>
                      <a:pt x="2387" y="4003"/>
                    </a:lnTo>
                    <a:lnTo>
                      <a:pt x="2173" y="4643"/>
                    </a:lnTo>
                    <a:lnTo>
                      <a:pt x="1966" y="5349"/>
                    </a:lnTo>
                    <a:lnTo>
                      <a:pt x="1774" y="6089"/>
                    </a:lnTo>
                    <a:lnTo>
                      <a:pt x="1589" y="6863"/>
                    </a:lnTo>
                    <a:lnTo>
                      <a:pt x="1404" y="7670"/>
                    </a:lnTo>
                    <a:lnTo>
                      <a:pt x="1234" y="8511"/>
                    </a:lnTo>
                    <a:lnTo>
                      <a:pt x="1079" y="9420"/>
                    </a:lnTo>
                    <a:lnTo>
                      <a:pt x="924" y="10328"/>
                    </a:lnTo>
                    <a:lnTo>
                      <a:pt x="784" y="11270"/>
                    </a:lnTo>
                    <a:lnTo>
                      <a:pt x="658" y="12245"/>
                    </a:lnTo>
                    <a:lnTo>
                      <a:pt x="532" y="13255"/>
                    </a:lnTo>
                    <a:lnTo>
                      <a:pt x="429" y="14298"/>
                    </a:lnTo>
                    <a:lnTo>
                      <a:pt x="333" y="15340"/>
                    </a:lnTo>
                    <a:lnTo>
                      <a:pt x="244" y="16417"/>
                    </a:lnTo>
                    <a:lnTo>
                      <a:pt x="170" y="17527"/>
                    </a:lnTo>
                    <a:lnTo>
                      <a:pt x="111" y="18671"/>
                    </a:lnTo>
                    <a:lnTo>
                      <a:pt x="67" y="19815"/>
                    </a:lnTo>
                    <a:lnTo>
                      <a:pt x="30" y="20959"/>
                    </a:lnTo>
                    <a:lnTo>
                      <a:pt x="8" y="22136"/>
                    </a:lnTo>
                    <a:lnTo>
                      <a:pt x="0" y="23347"/>
                    </a:lnTo>
                    <a:lnTo>
                      <a:pt x="8" y="24558"/>
                    </a:lnTo>
                    <a:lnTo>
                      <a:pt x="30" y="25769"/>
                    </a:lnTo>
                    <a:lnTo>
                      <a:pt x="67" y="26947"/>
                    </a:lnTo>
                    <a:lnTo>
                      <a:pt x="111" y="28091"/>
                    </a:lnTo>
                    <a:lnTo>
                      <a:pt x="170" y="29234"/>
                    </a:lnTo>
                    <a:lnTo>
                      <a:pt x="244" y="30345"/>
                    </a:lnTo>
                    <a:lnTo>
                      <a:pt x="333" y="31455"/>
                    </a:lnTo>
                    <a:lnTo>
                      <a:pt x="429" y="32531"/>
                    </a:lnTo>
                    <a:lnTo>
                      <a:pt x="532" y="33540"/>
                    </a:lnTo>
                    <a:lnTo>
                      <a:pt x="658" y="34550"/>
                    </a:lnTo>
                    <a:lnTo>
                      <a:pt x="784" y="35525"/>
                    </a:lnTo>
                    <a:lnTo>
                      <a:pt x="924" y="36501"/>
                    </a:lnTo>
                    <a:lnTo>
                      <a:pt x="1079" y="37409"/>
                    </a:lnTo>
                    <a:lnTo>
                      <a:pt x="1234" y="38284"/>
                    </a:lnTo>
                    <a:lnTo>
                      <a:pt x="1404" y="39125"/>
                    </a:lnTo>
                    <a:lnTo>
                      <a:pt x="1589" y="39932"/>
                    </a:lnTo>
                    <a:lnTo>
                      <a:pt x="1774" y="40706"/>
                    </a:lnTo>
                    <a:lnTo>
                      <a:pt x="1966" y="41413"/>
                    </a:lnTo>
                    <a:lnTo>
                      <a:pt x="2173" y="42119"/>
                    </a:lnTo>
                    <a:lnTo>
                      <a:pt x="2387" y="42758"/>
                    </a:lnTo>
                    <a:lnTo>
                      <a:pt x="2602" y="43364"/>
                    </a:lnTo>
                    <a:lnTo>
                      <a:pt x="2831" y="43902"/>
                    </a:lnTo>
                    <a:lnTo>
                      <a:pt x="3060" y="44407"/>
                    </a:lnTo>
                    <a:lnTo>
                      <a:pt x="3304" y="44878"/>
                    </a:lnTo>
                    <a:lnTo>
                      <a:pt x="3548" y="45281"/>
                    </a:lnTo>
                    <a:lnTo>
                      <a:pt x="3799" y="45651"/>
                    </a:lnTo>
                    <a:lnTo>
                      <a:pt x="4050" y="45954"/>
                    </a:lnTo>
                    <a:lnTo>
                      <a:pt x="4316" y="46223"/>
                    </a:lnTo>
                    <a:lnTo>
                      <a:pt x="4582" y="46425"/>
                    </a:lnTo>
                    <a:lnTo>
                      <a:pt x="4848" y="46560"/>
                    </a:lnTo>
                    <a:lnTo>
                      <a:pt x="5122" y="46661"/>
                    </a:lnTo>
                    <a:lnTo>
                      <a:pt x="5403" y="46694"/>
                    </a:lnTo>
                    <a:lnTo>
                      <a:pt x="5676" y="46661"/>
                    </a:lnTo>
                    <a:lnTo>
                      <a:pt x="5950" y="46560"/>
                    </a:lnTo>
                    <a:lnTo>
                      <a:pt x="6216" y="46425"/>
                    </a:lnTo>
                    <a:lnTo>
                      <a:pt x="6482" y="46223"/>
                    </a:lnTo>
                    <a:lnTo>
                      <a:pt x="6740" y="45954"/>
                    </a:lnTo>
                    <a:lnTo>
                      <a:pt x="6999" y="45651"/>
                    </a:lnTo>
                    <a:lnTo>
                      <a:pt x="7250" y="45281"/>
                    </a:lnTo>
                    <a:lnTo>
                      <a:pt x="7494" y="44878"/>
                    </a:lnTo>
                    <a:lnTo>
                      <a:pt x="7731" y="44407"/>
                    </a:lnTo>
                    <a:lnTo>
                      <a:pt x="7967" y="43902"/>
                    </a:lnTo>
                    <a:lnTo>
                      <a:pt x="8189" y="43364"/>
                    </a:lnTo>
                    <a:lnTo>
                      <a:pt x="8411" y="42758"/>
                    </a:lnTo>
                    <a:lnTo>
                      <a:pt x="8625" y="42119"/>
                    </a:lnTo>
                    <a:lnTo>
                      <a:pt x="8824" y="41413"/>
                    </a:lnTo>
                    <a:lnTo>
                      <a:pt x="9024" y="40706"/>
                    </a:lnTo>
                    <a:lnTo>
                      <a:pt x="9209" y="39932"/>
                    </a:lnTo>
                    <a:lnTo>
                      <a:pt x="9386" y="39125"/>
                    </a:lnTo>
                    <a:lnTo>
                      <a:pt x="9556" y="38284"/>
                    </a:lnTo>
                    <a:lnTo>
                      <a:pt x="9719" y="37409"/>
                    </a:lnTo>
                    <a:lnTo>
                      <a:pt x="9874" y="36501"/>
                    </a:lnTo>
                    <a:lnTo>
                      <a:pt x="10014" y="35525"/>
                    </a:lnTo>
                    <a:lnTo>
                      <a:pt x="10140" y="34550"/>
                    </a:lnTo>
                    <a:lnTo>
                      <a:pt x="10266" y="33540"/>
                    </a:lnTo>
                    <a:lnTo>
                      <a:pt x="10369" y="32531"/>
                    </a:lnTo>
                    <a:lnTo>
                      <a:pt x="10465" y="31455"/>
                    </a:lnTo>
                    <a:lnTo>
                      <a:pt x="10554" y="30345"/>
                    </a:lnTo>
                    <a:lnTo>
                      <a:pt x="10628" y="29234"/>
                    </a:lnTo>
                    <a:lnTo>
                      <a:pt x="10687" y="28091"/>
                    </a:lnTo>
                    <a:lnTo>
                      <a:pt x="10731" y="26947"/>
                    </a:lnTo>
                    <a:lnTo>
                      <a:pt x="10768" y="25769"/>
                    </a:lnTo>
                    <a:lnTo>
                      <a:pt x="10790" y="24558"/>
                    </a:lnTo>
                    <a:lnTo>
                      <a:pt x="10798" y="23347"/>
                    </a:lnTo>
                    <a:lnTo>
                      <a:pt x="10790" y="22136"/>
                    </a:lnTo>
                    <a:lnTo>
                      <a:pt x="10768" y="20959"/>
                    </a:lnTo>
                    <a:lnTo>
                      <a:pt x="10731" y="19815"/>
                    </a:lnTo>
                    <a:lnTo>
                      <a:pt x="10687" y="18671"/>
                    </a:lnTo>
                    <a:lnTo>
                      <a:pt x="10628" y="17527"/>
                    </a:lnTo>
                    <a:lnTo>
                      <a:pt x="10554" y="16417"/>
                    </a:lnTo>
                    <a:lnTo>
                      <a:pt x="10465" y="15340"/>
                    </a:lnTo>
                    <a:lnTo>
                      <a:pt x="10369" y="14298"/>
                    </a:lnTo>
                    <a:lnTo>
                      <a:pt x="10266" y="13255"/>
                    </a:lnTo>
                    <a:lnTo>
                      <a:pt x="10140" y="12245"/>
                    </a:lnTo>
                    <a:lnTo>
                      <a:pt x="10014" y="11270"/>
                    </a:lnTo>
                    <a:lnTo>
                      <a:pt x="9874" y="10328"/>
                    </a:lnTo>
                    <a:lnTo>
                      <a:pt x="9719" y="9420"/>
                    </a:lnTo>
                    <a:lnTo>
                      <a:pt x="9556" y="8511"/>
                    </a:lnTo>
                    <a:lnTo>
                      <a:pt x="9386" y="7670"/>
                    </a:lnTo>
                    <a:lnTo>
                      <a:pt x="9209" y="6863"/>
                    </a:lnTo>
                    <a:lnTo>
                      <a:pt x="9024" y="6089"/>
                    </a:lnTo>
                    <a:lnTo>
                      <a:pt x="8824" y="5349"/>
                    </a:lnTo>
                    <a:lnTo>
                      <a:pt x="8625" y="4643"/>
                    </a:lnTo>
                    <a:lnTo>
                      <a:pt x="8411" y="4003"/>
                    </a:lnTo>
                    <a:lnTo>
                      <a:pt x="8189" y="3398"/>
                    </a:lnTo>
                    <a:lnTo>
                      <a:pt x="7967" y="2826"/>
                    </a:lnTo>
                    <a:lnTo>
                      <a:pt x="7731" y="2321"/>
                    </a:lnTo>
                    <a:lnTo>
                      <a:pt x="7494" y="1850"/>
                    </a:lnTo>
                    <a:lnTo>
                      <a:pt x="7250" y="1413"/>
                    </a:lnTo>
                    <a:lnTo>
                      <a:pt x="6999" y="1043"/>
                    </a:lnTo>
                    <a:lnTo>
                      <a:pt x="6740" y="740"/>
                    </a:lnTo>
                    <a:lnTo>
                      <a:pt x="6482" y="471"/>
                    </a:lnTo>
                    <a:lnTo>
                      <a:pt x="6216" y="269"/>
                    </a:lnTo>
                    <a:lnTo>
                      <a:pt x="5950" y="135"/>
                    </a:lnTo>
                    <a:lnTo>
                      <a:pt x="5676" y="34"/>
                    </a:lnTo>
                    <a:lnTo>
                      <a:pt x="5403" y="0"/>
                    </a:lnTo>
                    <a:close/>
                    <a:moveTo>
                      <a:pt x="5403" y="113472"/>
                    </a:moveTo>
                    <a:lnTo>
                      <a:pt x="5122" y="113506"/>
                    </a:lnTo>
                    <a:lnTo>
                      <a:pt x="4848" y="113573"/>
                    </a:lnTo>
                    <a:lnTo>
                      <a:pt x="4582" y="113742"/>
                    </a:lnTo>
                    <a:lnTo>
                      <a:pt x="4316" y="113943"/>
                    </a:lnTo>
                    <a:lnTo>
                      <a:pt x="4050" y="114213"/>
                    </a:lnTo>
                    <a:lnTo>
                      <a:pt x="3799" y="114515"/>
                    </a:lnTo>
                    <a:lnTo>
                      <a:pt x="3548" y="114885"/>
                    </a:lnTo>
                    <a:lnTo>
                      <a:pt x="3304" y="115323"/>
                    </a:lnTo>
                    <a:lnTo>
                      <a:pt x="3060" y="115794"/>
                    </a:lnTo>
                    <a:lnTo>
                      <a:pt x="2831" y="116298"/>
                    </a:lnTo>
                    <a:lnTo>
                      <a:pt x="2602" y="116870"/>
                    </a:lnTo>
                    <a:lnTo>
                      <a:pt x="2387" y="117476"/>
                    </a:lnTo>
                    <a:lnTo>
                      <a:pt x="2173" y="118115"/>
                    </a:lnTo>
                    <a:lnTo>
                      <a:pt x="1966" y="118821"/>
                    </a:lnTo>
                    <a:lnTo>
                      <a:pt x="1774" y="119562"/>
                    </a:lnTo>
                    <a:lnTo>
                      <a:pt x="1589" y="120335"/>
                    </a:lnTo>
                    <a:lnTo>
                      <a:pt x="1404" y="121143"/>
                    </a:lnTo>
                    <a:lnTo>
                      <a:pt x="1234" y="121984"/>
                    </a:lnTo>
                    <a:lnTo>
                      <a:pt x="1079" y="122858"/>
                    </a:lnTo>
                    <a:lnTo>
                      <a:pt x="924" y="123800"/>
                    </a:lnTo>
                    <a:lnTo>
                      <a:pt x="784" y="124742"/>
                    </a:lnTo>
                    <a:lnTo>
                      <a:pt x="658" y="125718"/>
                    </a:lnTo>
                    <a:lnTo>
                      <a:pt x="532" y="126727"/>
                    </a:lnTo>
                    <a:lnTo>
                      <a:pt x="429" y="127736"/>
                    </a:lnTo>
                    <a:lnTo>
                      <a:pt x="333" y="128813"/>
                    </a:lnTo>
                    <a:lnTo>
                      <a:pt x="244" y="129889"/>
                    </a:lnTo>
                    <a:lnTo>
                      <a:pt x="170" y="131000"/>
                    </a:lnTo>
                    <a:lnTo>
                      <a:pt x="111" y="132110"/>
                    </a:lnTo>
                    <a:lnTo>
                      <a:pt x="67" y="133254"/>
                    </a:lnTo>
                    <a:lnTo>
                      <a:pt x="30" y="134431"/>
                    </a:lnTo>
                    <a:lnTo>
                      <a:pt x="8" y="135608"/>
                    </a:lnTo>
                    <a:lnTo>
                      <a:pt x="0" y="136820"/>
                    </a:lnTo>
                    <a:lnTo>
                      <a:pt x="8" y="137997"/>
                    </a:lnTo>
                    <a:lnTo>
                      <a:pt x="30" y="139174"/>
                    </a:lnTo>
                    <a:lnTo>
                      <a:pt x="67" y="140352"/>
                    </a:lnTo>
                    <a:lnTo>
                      <a:pt x="111" y="141496"/>
                    </a:lnTo>
                    <a:lnTo>
                      <a:pt x="170" y="142640"/>
                    </a:lnTo>
                    <a:lnTo>
                      <a:pt x="244" y="143716"/>
                    </a:lnTo>
                    <a:lnTo>
                      <a:pt x="333" y="144826"/>
                    </a:lnTo>
                    <a:lnTo>
                      <a:pt x="429" y="145869"/>
                    </a:lnTo>
                    <a:lnTo>
                      <a:pt x="532" y="146912"/>
                    </a:lnTo>
                    <a:lnTo>
                      <a:pt x="658" y="147921"/>
                    </a:lnTo>
                    <a:lnTo>
                      <a:pt x="784" y="148897"/>
                    </a:lnTo>
                    <a:lnTo>
                      <a:pt x="924" y="149839"/>
                    </a:lnTo>
                    <a:lnTo>
                      <a:pt x="1079" y="150747"/>
                    </a:lnTo>
                    <a:lnTo>
                      <a:pt x="1234" y="151622"/>
                    </a:lnTo>
                    <a:lnTo>
                      <a:pt x="1404" y="152496"/>
                    </a:lnTo>
                    <a:lnTo>
                      <a:pt x="1589" y="153304"/>
                    </a:lnTo>
                    <a:lnTo>
                      <a:pt x="1774" y="154078"/>
                    </a:lnTo>
                    <a:lnTo>
                      <a:pt x="1966" y="154818"/>
                    </a:lnTo>
                    <a:lnTo>
                      <a:pt x="2173" y="155491"/>
                    </a:lnTo>
                    <a:lnTo>
                      <a:pt x="2387" y="156163"/>
                    </a:lnTo>
                    <a:lnTo>
                      <a:pt x="2602" y="156769"/>
                    </a:lnTo>
                    <a:lnTo>
                      <a:pt x="2831" y="157341"/>
                    </a:lnTo>
                    <a:lnTo>
                      <a:pt x="3060" y="157845"/>
                    </a:lnTo>
                    <a:lnTo>
                      <a:pt x="3304" y="158316"/>
                    </a:lnTo>
                    <a:lnTo>
                      <a:pt x="3548" y="158720"/>
                    </a:lnTo>
                    <a:lnTo>
                      <a:pt x="3799" y="159090"/>
                    </a:lnTo>
                    <a:lnTo>
                      <a:pt x="4050" y="159427"/>
                    </a:lnTo>
                    <a:lnTo>
                      <a:pt x="4316" y="159696"/>
                    </a:lnTo>
                    <a:lnTo>
                      <a:pt x="4582" y="159898"/>
                    </a:lnTo>
                    <a:lnTo>
                      <a:pt x="4848" y="160032"/>
                    </a:lnTo>
                    <a:lnTo>
                      <a:pt x="5122" y="160133"/>
                    </a:lnTo>
                    <a:lnTo>
                      <a:pt x="5403"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7" y="157341"/>
                    </a:lnTo>
                    <a:lnTo>
                      <a:pt x="8189" y="156769"/>
                    </a:lnTo>
                    <a:lnTo>
                      <a:pt x="8411" y="156163"/>
                    </a:lnTo>
                    <a:lnTo>
                      <a:pt x="8625" y="155491"/>
                    </a:lnTo>
                    <a:lnTo>
                      <a:pt x="8824" y="154818"/>
                    </a:lnTo>
                    <a:lnTo>
                      <a:pt x="9024" y="154078"/>
                    </a:lnTo>
                    <a:lnTo>
                      <a:pt x="9209" y="153304"/>
                    </a:lnTo>
                    <a:lnTo>
                      <a:pt x="9386" y="152496"/>
                    </a:lnTo>
                    <a:lnTo>
                      <a:pt x="9556" y="151622"/>
                    </a:lnTo>
                    <a:lnTo>
                      <a:pt x="9719" y="150747"/>
                    </a:lnTo>
                    <a:lnTo>
                      <a:pt x="9874" y="149839"/>
                    </a:lnTo>
                    <a:lnTo>
                      <a:pt x="10014" y="148897"/>
                    </a:lnTo>
                    <a:lnTo>
                      <a:pt x="10140" y="147921"/>
                    </a:lnTo>
                    <a:lnTo>
                      <a:pt x="10266" y="146912"/>
                    </a:lnTo>
                    <a:lnTo>
                      <a:pt x="10369" y="145869"/>
                    </a:lnTo>
                    <a:lnTo>
                      <a:pt x="10465" y="144826"/>
                    </a:lnTo>
                    <a:lnTo>
                      <a:pt x="10554" y="143716"/>
                    </a:lnTo>
                    <a:lnTo>
                      <a:pt x="10628" y="142640"/>
                    </a:lnTo>
                    <a:lnTo>
                      <a:pt x="10687" y="141496"/>
                    </a:lnTo>
                    <a:lnTo>
                      <a:pt x="10731" y="140352"/>
                    </a:lnTo>
                    <a:lnTo>
                      <a:pt x="10768" y="139174"/>
                    </a:lnTo>
                    <a:lnTo>
                      <a:pt x="10790" y="137997"/>
                    </a:lnTo>
                    <a:lnTo>
                      <a:pt x="10798" y="136820"/>
                    </a:lnTo>
                    <a:lnTo>
                      <a:pt x="10790" y="135608"/>
                    </a:lnTo>
                    <a:lnTo>
                      <a:pt x="10768" y="134431"/>
                    </a:lnTo>
                    <a:lnTo>
                      <a:pt x="10731" y="133254"/>
                    </a:lnTo>
                    <a:lnTo>
                      <a:pt x="10687" y="132110"/>
                    </a:lnTo>
                    <a:lnTo>
                      <a:pt x="10628" y="131000"/>
                    </a:lnTo>
                    <a:lnTo>
                      <a:pt x="10554" y="129889"/>
                    </a:lnTo>
                    <a:lnTo>
                      <a:pt x="10465" y="128813"/>
                    </a:lnTo>
                    <a:lnTo>
                      <a:pt x="10369" y="127736"/>
                    </a:lnTo>
                    <a:lnTo>
                      <a:pt x="10266" y="126727"/>
                    </a:lnTo>
                    <a:lnTo>
                      <a:pt x="10140" y="125718"/>
                    </a:lnTo>
                    <a:lnTo>
                      <a:pt x="10014" y="124742"/>
                    </a:lnTo>
                    <a:lnTo>
                      <a:pt x="9874" y="123800"/>
                    </a:lnTo>
                    <a:lnTo>
                      <a:pt x="9719" y="122858"/>
                    </a:lnTo>
                    <a:lnTo>
                      <a:pt x="9556" y="121984"/>
                    </a:lnTo>
                    <a:lnTo>
                      <a:pt x="9386" y="121143"/>
                    </a:lnTo>
                    <a:lnTo>
                      <a:pt x="9209" y="120335"/>
                    </a:lnTo>
                    <a:lnTo>
                      <a:pt x="9024" y="119562"/>
                    </a:lnTo>
                    <a:lnTo>
                      <a:pt x="8824" y="118821"/>
                    </a:lnTo>
                    <a:lnTo>
                      <a:pt x="8625" y="118115"/>
                    </a:lnTo>
                    <a:lnTo>
                      <a:pt x="8411" y="117476"/>
                    </a:lnTo>
                    <a:lnTo>
                      <a:pt x="8189" y="116870"/>
                    </a:lnTo>
                    <a:lnTo>
                      <a:pt x="7967"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403" y="113472"/>
                    </a:lnTo>
                    <a:close/>
                    <a:moveTo>
                      <a:pt x="5122" y="226945"/>
                    </a:moveTo>
                    <a:lnTo>
                      <a:pt x="4848" y="227046"/>
                    </a:lnTo>
                    <a:lnTo>
                      <a:pt x="4582" y="227214"/>
                    </a:lnTo>
                    <a:lnTo>
                      <a:pt x="4316" y="227416"/>
                    </a:lnTo>
                    <a:lnTo>
                      <a:pt x="4050" y="227651"/>
                    </a:lnTo>
                    <a:lnTo>
                      <a:pt x="3799" y="227988"/>
                    </a:lnTo>
                    <a:lnTo>
                      <a:pt x="3548" y="228358"/>
                    </a:lnTo>
                    <a:lnTo>
                      <a:pt x="3304" y="228761"/>
                    </a:lnTo>
                    <a:lnTo>
                      <a:pt x="3060" y="229232"/>
                    </a:lnTo>
                    <a:lnTo>
                      <a:pt x="2831" y="229771"/>
                    </a:lnTo>
                    <a:lnTo>
                      <a:pt x="2602" y="230309"/>
                    </a:lnTo>
                    <a:lnTo>
                      <a:pt x="2387" y="230915"/>
                    </a:lnTo>
                    <a:lnTo>
                      <a:pt x="2173" y="231587"/>
                    </a:lnTo>
                    <a:lnTo>
                      <a:pt x="1966" y="232260"/>
                    </a:lnTo>
                    <a:lnTo>
                      <a:pt x="1774" y="233000"/>
                    </a:lnTo>
                    <a:lnTo>
                      <a:pt x="1589" y="233774"/>
                    </a:lnTo>
                    <a:lnTo>
                      <a:pt x="1404" y="234581"/>
                    </a:lnTo>
                    <a:lnTo>
                      <a:pt x="1234" y="235422"/>
                    </a:lnTo>
                    <a:lnTo>
                      <a:pt x="1079" y="236331"/>
                    </a:lnTo>
                    <a:lnTo>
                      <a:pt x="924" y="237239"/>
                    </a:lnTo>
                    <a:lnTo>
                      <a:pt x="784" y="238181"/>
                    </a:lnTo>
                    <a:lnTo>
                      <a:pt x="658" y="239157"/>
                    </a:lnTo>
                    <a:lnTo>
                      <a:pt x="532" y="240166"/>
                    </a:lnTo>
                    <a:lnTo>
                      <a:pt x="429" y="241209"/>
                    </a:lnTo>
                    <a:lnTo>
                      <a:pt x="333" y="242252"/>
                    </a:lnTo>
                    <a:lnTo>
                      <a:pt x="244" y="243328"/>
                    </a:lnTo>
                    <a:lnTo>
                      <a:pt x="170" y="244438"/>
                    </a:lnTo>
                    <a:lnTo>
                      <a:pt x="111" y="245582"/>
                    </a:lnTo>
                    <a:lnTo>
                      <a:pt x="67" y="246726"/>
                    </a:lnTo>
                    <a:lnTo>
                      <a:pt x="30" y="247903"/>
                    </a:lnTo>
                    <a:lnTo>
                      <a:pt x="8" y="249081"/>
                    </a:lnTo>
                    <a:lnTo>
                      <a:pt x="0" y="250258"/>
                    </a:lnTo>
                    <a:lnTo>
                      <a:pt x="8" y="251469"/>
                    </a:lnTo>
                    <a:lnTo>
                      <a:pt x="30" y="252647"/>
                    </a:lnTo>
                    <a:lnTo>
                      <a:pt x="67" y="253824"/>
                    </a:lnTo>
                    <a:lnTo>
                      <a:pt x="111" y="254968"/>
                    </a:lnTo>
                    <a:lnTo>
                      <a:pt x="170" y="256078"/>
                    </a:lnTo>
                    <a:lnTo>
                      <a:pt x="244" y="257188"/>
                    </a:lnTo>
                    <a:lnTo>
                      <a:pt x="333" y="258265"/>
                    </a:lnTo>
                    <a:lnTo>
                      <a:pt x="429" y="259341"/>
                    </a:lnTo>
                    <a:lnTo>
                      <a:pt x="532" y="260384"/>
                    </a:lnTo>
                    <a:lnTo>
                      <a:pt x="658" y="261360"/>
                    </a:lnTo>
                    <a:lnTo>
                      <a:pt x="784" y="262336"/>
                    </a:lnTo>
                    <a:lnTo>
                      <a:pt x="924" y="263311"/>
                    </a:lnTo>
                    <a:lnTo>
                      <a:pt x="1079" y="264220"/>
                    </a:lnTo>
                    <a:lnTo>
                      <a:pt x="1234" y="265094"/>
                    </a:lnTo>
                    <a:lnTo>
                      <a:pt x="1404" y="265935"/>
                    </a:lnTo>
                    <a:lnTo>
                      <a:pt x="1589" y="266743"/>
                    </a:lnTo>
                    <a:lnTo>
                      <a:pt x="1774" y="267516"/>
                    </a:lnTo>
                    <a:lnTo>
                      <a:pt x="1966" y="268256"/>
                    </a:lnTo>
                    <a:lnTo>
                      <a:pt x="2173" y="268963"/>
                    </a:lnTo>
                    <a:lnTo>
                      <a:pt x="2387" y="269602"/>
                    </a:lnTo>
                    <a:lnTo>
                      <a:pt x="2602" y="270208"/>
                    </a:lnTo>
                    <a:lnTo>
                      <a:pt x="2831" y="270780"/>
                    </a:lnTo>
                    <a:lnTo>
                      <a:pt x="3060" y="271318"/>
                    </a:lnTo>
                    <a:lnTo>
                      <a:pt x="3304" y="271789"/>
                    </a:lnTo>
                    <a:lnTo>
                      <a:pt x="3548" y="272193"/>
                    </a:lnTo>
                    <a:lnTo>
                      <a:pt x="3799" y="272563"/>
                    </a:lnTo>
                    <a:lnTo>
                      <a:pt x="4050" y="272865"/>
                    </a:lnTo>
                    <a:lnTo>
                      <a:pt x="4316" y="273134"/>
                    </a:lnTo>
                    <a:lnTo>
                      <a:pt x="4582" y="273336"/>
                    </a:lnTo>
                    <a:lnTo>
                      <a:pt x="4848" y="273505"/>
                    </a:lnTo>
                    <a:lnTo>
                      <a:pt x="5122" y="273572"/>
                    </a:lnTo>
                    <a:lnTo>
                      <a:pt x="5403"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7" y="270780"/>
                    </a:lnTo>
                    <a:lnTo>
                      <a:pt x="8189" y="270208"/>
                    </a:lnTo>
                    <a:lnTo>
                      <a:pt x="8411" y="269602"/>
                    </a:lnTo>
                    <a:lnTo>
                      <a:pt x="8625" y="268963"/>
                    </a:lnTo>
                    <a:lnTo>
                      <a:pt x="8824" y="268256"/>
                    </a:lnTo>
                    <a:lnTo>
                      <a:pt x="9024" y="267516"/>
                    </a:lnTo>
                    <a:lnTo>
                      <a:pt x="9209" y="266743"/>
                    </a:lnTo>
                    <a:lnTo>
                      <a:pt x="9386" y="265935"/>
                    </a:lnTo>
                    <a:lnTo>
                      <a:pt x="9556" y="265094"/>
                    </a:lnTo>
                    <a:lnTo>
                      <a:pt x="9719" y="264220"/>
                    </a:lnTo>
                    <a:lnTo>
                      <a:pt x="9874" y="263311"/>
                    </a:lnTo>
                    <a:lnTo>
                      <a:pt x="10014" y="262336"/>
                    </a:lnTo>
                    <a:lnTo>
                      <a:pt x="10140" y="261360"/>
                    </a:lnTo>
                    <a:lnTo>
                      <a:pt x="10266" y="260384"/>
                    </a:lnTo>
                    <a:lnTo>
                      <a:pt x="10369" y="259341"/>
                    </a:lnTo>
                    <a:lnTo>
                      <a:pt x="10465" y="258265"/>
                    </a:lnTo>
                    <a:lnTo>
                      <a:pt x="10554" y="257188"/>
                    </a:lnTo>
                    <a:lnTo>
                      <a:pt x="10628" y="256078"/>
                    </a:lnTo>
                    <a:lnTo>
                      <a:pt x="10687" y="254968"/>
                    </a:lnTo>
                    <a:lnTo>
                      <a:pt x="10731" y="253824"/>
                    </a:lnTo>
                    <a:lnTo>
                      <a:pt x="10768" y="252647"/>
                    </a:lnTo>
                    <a:lnTo>
                      <a:pt x="10790" y="251469"/>
                    </a:lnTo>
                    <a:lnTo>
                      <a:pt x="10798" y="250258"/>
                    </a:lnTo>
                    <a:lnTo>
                      <a:pt x="10790" y="249081"/>
                    </a:lnTo>
                    <a:lnTo>
                      <a:pt x="10768" y="247903"/>
                    </a:lnTo>
                    <a:lnTo>
                      <a:pt x="10731" y="246726"/>
                    </a:lnTo>
                    <a:lnTo>
                      <a:pt x="10687" y="245582"/>
                    </a:lnTo>
                    <a:lnTo>
                      <a:pt x="10628" y="244438"/>
                    </a:lnTo>
                    <a:lnTo>
                      <a:pt x="10554" y="243328"/>
                    </a:lnTo>
                    <a:lnTo>
                      <a:pt x="10465" y="242252"/>
                    </a:lnTo>
                    <a:lnTo>
                      <a:pt x="10369" y="241209"/>
                    </a:lnTo>
                    <a:lnTo>
                      <a:pt x="10266" y="240166"/>
                    </a:lnTo>
                    <a:lnTo>
                      <a:pt x="10140" y="239157"/>
                    </a:lnTo>
                    <a:lnTo>
                      <a:pt x="10014" y="238181"/>
                    </a:lnTo>
                    <a:lnTo>
                      <a:pt x="9874" y="237239"/>
                    </a:lnTo>
                    <a:lnTo>
                      <a:pt x="9719" y="236331"/>
                    </a:lnTo>
                    <a:lnTo>
                      <a:pt x="9556" y="235422"/>
                    </a:lnTo>
                    <a:lnTo>
                      <a:pt x="9386" y="234581"/>
                    </a:lnTo>
                    <a:lnTo>
                      <a:pt x="9209" y="233774"/>
                    </a:lnTo>
                    <a:lnTo>
                      <a:pt x="9024" y="233000"/>
                    </a:lnTo>
                    <a:lnTo>
                      <a:pt x="8824" y="232260"/>
                    </a:lnTo>
                    <a:lnTo>
                      <a:pt x="8625" y="231587"/>
                    </a:lnTo>
                    <a:lnTo>
                      <a:pt x="8411" y="230915"/>
                    </a:lnTo>
                    <a:lnTo>
                      <a:pt x="8189" y="230309"/>
                    </a:lnTo>
                    <a:lnTo>
                      <a:pt x="7967"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22" y="340384"/>
                    </a:moveTo>
                    <a:lnTo>
                      <a:pt x="4848" y="340485"/>
                    </a:lnTo>
                    <a:lnTo>
                      <a:pt x="4582" y="340653"/>
                    </a:lnTo>
                    <a:lnTo>
                      <a:pt x="4316" y="340855"/>
                    </a:lnTo>
                    <a:lnTo>
                      <a:pt x="4050" y="341124"/>
                    </a:lnTo>
                    <a:lnTo>
                      <a:pt x="3799" y="341426"/>
                    </a:lnTo>
                    <a:lnTo>
                      <a:pt x="3548" y="341797"/>
                    </a:lnTo>
                    <a:lnTo>
                      <a:pt x="3304" y="342200"/>
                    </a:lnTo>
                    <a:lnTo>
                      <a:pt x="3060" y="342671"/>
                    </a:lnTo>
                    <a:lnTo>
                      <a:pt x="2831" y="343209"/>
                    </a:lnTo>
                    <a:lnTo>
                      <a:pt x="2602" y="343748"/>
                    </a:lnTo>
                    <a:lnTo>
                      <a:pt x="2387" y="344387"/>
                    </a:lnTo>
                    <a:lnTo>
                      <a:pt x="2173" y="345026"/>
                    </a:lnTo>
                    <a:lnTo>
                      <a:pt x="1966" y="345733"/>
                    </a:lnTo>
                    <a:lnTo>
                      <a:pt x="1774" y="346439"/>
                    </a:lnTo>
                    <a:lnTo>
                      <a:pt x="1589" y="347213"/>
                    </a:lnTo>
                    <a:lnTo>
                      <a:pt x="1404" y="348054"/>
                    </a:lnTo>
                    <a:lnTo>
                      <a:pt x="1234" y="348895"/>
                    </a:lnTo>
                    <a:lnTo>
                      <a:pt x="1079" y="349770"/>
                    </a:lnTo>
                    <a:lnTo>
                      <a:pt x="924" y="350678"/>
                    </a:lnTo>
                    <a:lnTo>
                      <a:pt x="784" y="351620"/>
                    </a:lnTo>
                    <a:lnTo>
                      <a:pt x="658" y="352595"/>
                    </a:lnTo>
                    <a:lnTo>
                      <a:pt x="532" y="353605"/>
                    </a:lnTo>
                    <a:lnTo>
                      <a:pt x="429" y="354648"/>
                    </a:lnTo>
                    <a:lnTo>
                      <a:pt x="333" y="355724"/>
                    </a:lnTo>
                    <a:lnTo>
                      <a:pt x="244" y="356801"/>
                    </a:lnTo>
                    <a:lnTo>
                      <a:pt x="170" y="357911"/>
                    </a:lnTo>
                    <a:lnTo>
                      <a:pt x="111" y="359021"/>
                    </a:lnTo>
                    <a:lnTo>
                      <a:pt x="67" y="360165"/>
                    </a:lnTo>
                    <a:lnTo>
                      <a:pt x="30" y="361342"/>
                    </a:lnTo>
                    <a:lnTo>
                      <a:pt x="8" y="362520"/>
                    </a:lnTo>
                    <a:lnTo>
                      <a:pt x="0" y="363697"/>
                    </a:lnTo>
                    <a:lnTo>
                      <a:pt x="8" y="364908"/>
                    </a:lnTo>
                    <a:lnTo>
                      <a:pt x="30" y="366086"/>
                    </a:lnTo>
                    <a:lnTo>
                      <a:pt x="67" y="367263"/>
                    </a:lnTo>
                    <a:lnTo>
                      <a:pt x="111" y="368407"/>
                    </a:lnTo>
                    <a:lnTo>
                      <a:pt x="170" y="369517"/>
                    </a:lnTo>
                    <a:lnTo>
                      <a:pt x="244" y="370627"/>
                    </a:lnTo>
                    <a:lnTo>
                      <a:pt x="333" y="371704"/>
                    </a:lnTo>
                    <a:lnTo>
                      <a:pt x="429" y="372780"/>
                    </a:lnTo>
                    <a:lnTo>
                      <a:pt x="532" y="373823"/>
                    </a:lnTo>
                    <a:lnTo>
                      <a:pt x="658" y="374799"/>
                    </a:lnTo>
                    <a:lnTo>
                      <a:pt x="784" y="375808"/>
                    </a:lnTo>
                    <a:lnTo>
                      <a:pt x="924" y="376750"/>
                    </a:lnTo>
                    <a:lnTo>
                      <a:pt x="1079" y="377658"/>
                    </a:lnTo>
                    <a:lnTo>
                      <a:pt x="1234" y="378533"/>
                    </a:lnTo>
                    <a:lnTo>
                      <a:pt x="1404" y="379374"/>
                    </a:lnTo>
                    <a:lnTo>
                      <a:pt x="1589" y="380215"/>
                    </a:lnTo>
                    <a:lnTo>
                      <a:pt x="1774" y="380989"/>
                    </a:lnTo>
                    <a:lnTo>
                      <a:pt x="1966" y="381695"/>
                    </a:lnTo>
                    <a:lnTo>
                      <a:pt x="2173" y="382402"/>
                    </a:lnTo>
                    <a:lnTo>
                      <a:pt x="2387" y="383041"/>
                    </a:lnTo>
                    <a:lnTo>
                      <a:pt x="2602" y="383680"/>
                    </a:lnTo>
                    <a:lnTo>
                      <a:pt x="2831" y="384218"/>
                    </a:lnTo>
                    <a:lnTo>
                      <a:pt x="3060" y="384757"/>
                    </a:lnTo>
                    <a:lnTo>
                      <a:pt x="3304" y="385228"/>
                    </a:lnTo>
                    <a:lnTo>
                      <a:pt x="3548" y="385631"/>
                    </a:lnTo>
                    <a:lnTo>
                      <a:pt x="3799" y="386001"/>
                    </a:lnTo>
                    <a:lnTo>
                      <a:pt x="4050" y="386304"/>
                    </a:lnTo>
                    <a:lnTo>
                      <a:pt x="4316" y="386573"/>
                    </a:lnTo>
                    <a:lnTo>
                      <a:pt x="4582" y="386775"/>
                    </a:lnTo>
                    <a:lnTo>
                      <a:pt x="4848" y="386943"/>
                    </a:lnTo>
                    <a:lnTo>
                      <a:pt x="5122"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7" y="384218"/>
                    </a:lnTo>
                    <a:lnTo>
                      <a:pt x="8189" y="383680"/>
                    </a:lnTo>
                    <a:lnTo>
                      <a:pt x="8411" y="383041"/>
                    </a:lnTo>
                    <a:lnTo>
                      <a:pt x="8625" y="382402"/>
                    </a:lnTo>
                    <a:lnTo>
                      <a:pt x="8824" y="381695"/>
                    </a:lnTo>
                    <a:lnTo>
                      <a:pt x="9024" y="380989"/>
                    </a:lnTo>
                    <a:lnTo>
                      <a:pt x="9209" y="380215"/>
                    </a:lnTo>
                    <a:lnTo>
                      <a:pt x="9386" y="379374"/>
                    </a:lnTo>
                    <a:lnTo>
                      <a:pt x="9556" y="378533"/>
                    </a:lnTo>
                    <a:lnTo>
                      <a:pt x="9719" y="377658"/>
                    </a:lnTo>
                    <a:lnTo>
                      <a:pt x="9874" y="376750"/>
                    </a:lnTo>
                    <a:lnTo>
                      <a:pt x="10014" y="375808"/>
                    </a:lnTo>
                    <a:lnTo>
                      <a:pt x="10140" y="374799"/>
                    </a:lnTo>
                    <a:lnTo>
                      <a:pt x="10266" y="373823"/>
                    </a:lnTo>
                    <a:lnTo>
                      <a:pt x="10369" y="372780"/>
                    </a:lnTo>
                    <a:lnTo>
                      <a:pt x="10465" y="371704"/>
                    </a:lnTo>
                    <a:lnTo>
                      <a:pt x="10554" y="370627"/>
                    </a:lnTo>
                    <a:lnTo>
                      <a:pt x="10628" y="369517"/>
                    </a:lnTo>
                    <a:lnTo>
                      <a:pt x="10687" y="368407"/>
                    </a:lnTo>
                    <a:lnTo>
                      <a:pt x="10731" y="367263"/>
                    </a:lnTo>
                    <a:lnTo>
                      <a:pt x="10768" y="366086"/>
                    </a:lnTo>
                    <a:lnTo>
                      <a:pt x="10790" y="364908"/>
                    </a:lnTo>
                    <a:lnTo>
                      <a:pt x="10798" y="363697"/>
                    </a:lnTo>
                    <a:lnTo>
                      <a:pt x="10790" y="362520"/>
                    </a:lnTo>
                    <a:lnTo>
                      <a:pt x="10768" y="361342"/>
                    </a:lnTo>
                    <a:lnTo>
                      <a:pt x="10731" y="360165"/>
                    </a:lnTo>
                    <a:lnTo>
                      <a:pt x="10687" y="359021"/>
                    </a:lnTo>
                    <a:lnTo>
                      <a:pt x="10628" y="357911"/>
                    </a:lnTo>
                    <a:lnTo>
                      <a:pt x="10554" y="356801"/>
                    </a:lnTo>
                    <a:lnTo>
                      <a:pt x="10465" y="355724"/>
                    </a:lnTo>
                    <a:lnTo>
                      <a:pt x="10369" y="354648"/>
                    </a:lnTo>
                    <a:lnTo>
                      <a:pt x="10266" y="353605"/>
                    </a:lnTo>
                    <a:lnTo>
                      <a:pt x="10140" y="352595"/>
                    </a:lnTo>
                    <a:lnTo>
                      <a:pt x="10014" y="351620"/>
                    </a:lnTo>
                    <a:lnTo>
                      <a:pt x="9874" y="350678"/>
                    </a:lnTo>
                    <a:lnTo>
                      <a:pt x="9719" y="349770"/>
                    </a:lnTo>
                    <a:lnTo>
                      <a:pt x="9556" y="348895"/>
                    </a:lnTo>
                    <a:lnTo>
                      <a:pt x="9386" y="348054"/>
                    </a:lnTo>
                    <a:lnTo>
                      <a:pt x="9209" y="347213"/>
                    </a:lnTo>
                    <a:lnTo>
                      <a:pt x="9024" y="346439"/>
                    </a:lnTo>
                    <a:lnTo>
                      <a:pt x="8824" y="345733"/>
                    </a:lnTo>
                    <a:lnTo>
                      <a:pt x="8625" y="345026"/>
                    </a:lnTo>
                    <a:lnTo>
                      <a:pt x="8411" y="344387"/>
                    </a:lnTo>
                    <a:lnTo>
                      <a:pt x="8189" y="343748"/>
                    </a:lnTo>
                    <a:lnTo>
                      <a:pt x="7967"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403" y="453822"/>
                    </a:moveTo>
                    <a:lnTo>
                      <a:pt x="5122" y="453856"/>
                    </a:lnTo>
                    <a:lnTo>
                      <a:pt x="4848" y="453957"/>
                    </a:lnTo>
                    <a:lnTo>
                      <a:pt x="4582" y="454092"/>
                    </a:lnTo>
                    <a:lnTo>
                      <a:pt x="4316" y="454293"/>
                    </a:lnTo>
                    <a:lnTo>
                      <a:pt x="4050" y="454562"/>
                    </a:lnTo>
                    <a:lnTo>
                      <a:pt x="3799" y="454865"/>
                    </a:lnTo>
                    <a:lnTo>
                      <a:pt x="3548" y="455235"/>
                    </a:lnTo>
                    <a:lnTo>
                      <a:pt x="3304" y="455639"/>
                    </a:lnTo>
                    <a:lnTo>
                      <a:pt x="3060" y="456110"/>
                    </a:lnTo>
                    <a:lnTo>
                      <a:pt x="2831" y="456615"/>
                    </a:lnTo>
                    <a:lnTo>
                      <a:pt x="2602" y="457153"/>
                    </a:lnTo>
                    <a:lnTo>
                      <a:pt x="2387" y="457758"/>
                    </a:lnTo>
                    <a:lnTo>
                      <a:pt x="2173" y="458398"/>
                    </a:lnTo>
                    <a:lnTo>
                      <a:pt x="1966" y="459104"/>
                    </a:lnTo>
                    <a:lnTo>
                      <a:pt x="1774" y="459811"/>
                    </a:lnTo>
                    <a:lnTo>
                      <a:pt x="1589" y="460584"/>
                    </a:lnTo>
                    <a:lnTo>
                      <a:pt x="1404" y="461392"/>
                    </a:lnTo>
                    <a:lnTo>
                      <a:pt x="1234" y="462233"/>
                    </a:lnTo>
                    <a:lnTo>
                      <a:pt x="1079" y="463141"/>
                    </a:lnTo>
                    <a:lnTo>
                      <a:pt x="924" y="464049"/>
                    </a:lnTo>
                    <a:lnTo>
                      <a:pt x="784" y="464991"/>
                    </a:lnTo>
                    <a:lnTo>
                      <a:pt x="658" y="465967"/>
                    </a:lnTo>
                    <a:lnTo>
                      <a:pt x="532" y="466976"/>
                    </a:lnTo>
                    <a:lnTo>
                      <a:pt x="429" y="468019"/>
                    </a:lnTo>
                    <a:lnTo>
                      <a:pt x="333" y="469062"/>
                    </a:lnTo>
                    <a:lnTo>
                      <a:pt x="244" y="470172"/>
                    </a:lnTo>
                    <a:lnTo>
                      <a:pt x="170" y="471282"/>
                    </a:lnTo>
                    <a:lnTo>
                      <a:pt x="111" y="472426"/>
                    </a:lnTo>
                    <a:lnTo>
                      <a:pt x="67" y="473570"/>
                    </a:lnTo>
                    <a:lnTo>
                      <a:pt x="30" y="474747"/>
                    </a:lnTo>
                    <a:lnTo>
                      <a:pt x="8" y="475958"/>
                    </a:lnTo>
                    <a:lnTo>
                      <a:pt x="0" y="477170"/>
                    </a:lnTo>
                    <a:lnTo>
                      <a:pt x="8" y="478381"/>
                    </a:lnTo>
                    <a:lnTo>
                      <a:pt x="30" y="479558"/>
                    </a:lnTo>
                    <a:lnTo>
                      <a:pt x="67" y="480702"/>
                    </a:lnTo>
                    <a:lnTo>
                      <a:pt x="111" y="481879"/>
                    </a:lnTo>
                    <a:lnTo>
                      <a:pt x="170" y="482989"/>
                    </a:lnTo>
                    <a:lnTo>
                      <a:pt x="244" y="484100"/>
                    </a:lnTo>
                    <a:lnTo>
                      <a:pt x="333" y="485176"/>
                    </a:lnTo>
                    <a:lnTo>
                      <a:pt x="429" y="486253"/>
                    </a:lnTo>
                    <a:lnTo>
                      <a:pt x="532" y="487262"/>
                    </a:lnTo>
                    <a:lnTo>
                      <a:pt x="658" y="488271"/>
                    </a:lnTo>
                    <a:lnTo>
                      <a:pt x="784" y="489247"/>
                    </a:lnTo>
                    <a:lnTo>
                      <a:pt x="924" y="490189"/>
                    </a:lnTo>
                    <a:lnTo>
                      <a:pt x="1079" y="491131"/>
                    </a:lnTo>
                    <a:lnTo>
                      <a:pt x="1234" y="492005"/>
                    </a:lnTo>
                    <a:lnTo>
                      <a:pt x="1404" y="492846"/>
                    </a:lnTo>
                    <a:lnTo>
                      <a:pt x="1589" y="493654"/>
                    </a:lnTo>
                    <a:lnTo>
                      <a:pt x="1774" y="494428"/>
                    </a:lnTo>
                    <a:lnTo>
                      <a:pt x="1966" y="495168"/>
                    </a:lnTo>
                    <a:lnTo>
                      <a:pt x="2173" y="495874"/>
                    </a:lnTo>
                    <a:lnTo>
                      <a:pt x="2387" y="496513"/>
                    </a:lnTo>
                    <a:lnTo>
                      <a:pt x="2602" y="497119"/>
                    </a:lnTo>
                    <a:lnTo>
                      <a:pt x="2831" y="497691"/>
                    </a:lnTo>
                    <a:lnTo>
                      <a:pt x="3060" y="498195"/>
                    </a:lnTo>
                    <a:lnTo>
                      <a:pt x="3304" y="498666"/>
                    </a:lnTo>
                    <a:lnTo>
                      <a:pt x="3548" y="499104"/>
                    </a:lnTo>
                    <a:lnTo>
                      <a:pt x="3799" y="499474"/>
                    </a:lnTo>
                    <a:lnTo>
                      <a:pt x="4050" y="499777"/>
                    </a:lnTo>
                    <a:lnTo>
                      <a:pt x="4316" y="500046"/>
                    </a:lnTo>
                    <a:lnTo>
                      <a:pt x="4582" y="500248"/>
                    </a:lnTo>
                    <a:lnTo>
                      <a:pt x="4848" y="500382"/>
                    </a:lnTo>
                    <a:lnTo>
                      <a:pt x="5122" y="500483"/>
                    </a:lnTo>
                    <a:lnTo>
                      <a:pt x="5403"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7" y="497691"/>
                    </a:lnTo>
                    <a:lnTo>
                      <a:pt x="8189" y="497119"/>
                    </a:lnTo>
                    <a:lnTo>
                      <a:pt x="8411" y="496513"/>
                    </a:lnTo>
                    <a:lnTo>
                      <a:pt x="8625" y="495874"/>
                    </a:lnTo>
                    <a:lnTo>
                      <a:pt x="8824" y="495168"/>
                    </a:lnTo>
                    <a:lnTo>
                      <a:pt x="9024" y="494428"/>
                    </a:lnTo>
                    <a:lnTo>
                      <a:pt x="9209" y="493654"/>
                    </a:lnTo>
                    <a:lnTo>
                      <a:pt x="9386" y="492846"/>
                    </a:lnTo>
                    <a:lnTo>
                      <a:pt x="9556" y="492005"/>
                    </a:lnTo>
                    <a:lnTo>
                      <a:pt x="9719" y="491131"/>
                    </a:lnTo>
                    <a:lnTo>
                      <a:pt x="9874" y="490189"/>
                    </a:lnTo>
                    <a:lnTo>
                      <a:pt x="10014" y="489247"/>
                    </a:lnTo>
                    <a:lnTo>
                      <a:pt x="10140" y="488271"/>
                    </a:lnTo>
                    <a:lnTo>
                      <a:pt x="10266" y="487262"/>
                    </a:lnTo>
                    <a:lnTo>
                      <a:pt x="10369" y="486253"/>
                    </a:lnTo>
                    <a:lnTo>
                      <a:pt x="10465" y="485176"/>
                    </a:lnTo>
                    <a:lnTo>
                      <a:pt x="10554" y="484100"/>
                    </a:lnTo>
                    <a:lnTo>
                      <a:pt x="10628" y="482989"/>
                    </a:lnTo>
                    <a:lnTo>
                      <a:pt x="10687" y="481879"/>
                    </a:lnTo>
                    <a:lnTo>
                      <a:pt x="10731" y="480702"/>
                    </a:lnTo>
                    <a:lnTo>
                      <a:pt x="10768" y="479558"/>
                    </a:lnTo>
                    <a:lnTo>
                      <a:pt x="10790" y="478381"/>
                    </a:lnTo>
                    <a:lnTo>
                      <a:pt x="10798" y="477170"/>
                    </a:lnTo>
                    <a:lnTo>
                      <a:pt x="10790" y="475958"/>
                    </a:lnTo>
                    <a:lnTo>
                      <a:pt x="10768" y="474747"/>
                    </a:lnTo>
                    <a:lnTo>
                      <a:pt x="10731" y="473570"/>
                    </a:lnTo>
                    <a:lnTo>
                      <a:pt x="10687" y="472426"/>
                    </a:lnTo>
                    <a:lnTo>
                      <a:pt x="10628" y="471282"/>
                    </a:lnTo>
                    <a:lnTo>
                      <a:pt x="10554" y="470172"/>
                    </a:lnTo>
                    <a:lnTo>
                      <a:pt x="10465" y="469062"/>
                    </a:lnTo>
                    <a:lnTo>
                      <a:pt x="10369" y="468019"/>
                    </a:lnTo>
                    <a:lnTo>
                      <a:pt x="10266" y="466976"/>
                    </a:lnTo>
                    <a:lnTo>
                      <a:pt x="10140" y="465967"/>
                    </a:lnTo>
                    <a:lnTo>
                      <a:pt x="10014" y="464991"/>
                    </a:lnTo>
                    <a:lnTo>
                      <a:pt x="9874" y="464049"/>
                    </a:lnTo>
                    <a:lnTo>
                      <a:pt x="9719" y="463141"/>
                    </a:lnTo>
                    <a:lnTo>
                      <a:pt x="9556" y="462233"/>
                    </a:lnTo>
                    <a:lnTo>
                      <a:pt x="9386" y="461392"/>
                    </a:lnTo>
                    <a:lnTo>
                      <a:pt x="9209" y="460584"/>
                    </a:lnTo>
                    <a:lnTo>
                      <a:pt x="9024" y="459811"/>
                    </a:lnTo>
                    <a:lnTo>
                      <a:pt x="8824" y="459104"/>
                    </a:lnTo>
                    <a:lnTo>
                      <a:pt x="8625" y="458398"/>
                    </a:lnTo>
                    <a:lnTo>
                      <a:pt x="8411" y="457758"/>
                    </a:lnTo>
                    <a:lnTo>
                      <a:pt x="8189" y="457153"/>
                    </a:lnTo>
                    <a:lnTo>
                      <a:pt x="7967"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403" y="453822"/>
                    </a:lnTo>
                    <a:close/>
                    <a:moveTo>
                      <a:pt x="5122" y="567059"/>
                    </a:moveTo>
                    <a:lnTo>
                      <a:pt x="4848" y="567160"/>
                    </a:lnTo>
                    <a:lnTo>
                      <a:pt x="4582" y="567328"/>
                    </a:lnTo>
                    <a:lnTo>
                      <a:pt x="4316" y="567530"/>
                    </a:lnTo>
                    <a:lnTo>
                      <a:pt x="4050" y="567766"/>
                    </a:lnTo>
                    <a:lnTo>
                      <a:pt x="3799" y="568102"/>
                    </a:lnTo>
                    <a:lnTo>
                      <a:pt x="3548" y="568472"/>
                    </a:lnTo>
                    <a:lnTo>
                      <a:pt x="3304" y="568876"/>
                    </a:lnTo>
                    <a:lnTo>
                      <a:pt x="3060" y="569347"/>
                    </a:lnTo>
                    <a:lnTo>
                      <a:pt x="2831" y="569885"/>
                    </a:lnTo>
                    <a:lnTo>
                      <a:pt x="2602" y="570423"/>
                    </a:lnTo>
                    <a:lnTo>
                      <a:pt x="2387" y="571029"/>
                    </a:lnTo>
                    <a:lnTo>
                      <a:pt x="2173" y="571702"/>
                    </a:lnTo>
                    <a:lnTo>
                      <a:pt x="1966" y="572408"/>
                    </a:lnTo>
                    <a:lnTo>
                      <a:pt x="1774" y="573115"/>
                    </a:lnTo>
                    <a:lnTo>
                      <a:pt x="1589" y="573889"/>
                    </a:lnTo>
                    <a:lnTo>
                      <a:pt x="1404" y="574730"/>
                    </a:lnTo>
                    <a:lnTo>
                      <a:pt x="1234" y="575571"/>
                    </a:lnTo>
                    <a:lnTo>
                      <a:pt x="1079" y="576445"/>
                    </a:lnTo>
                    <a:lnTo>
                      <a:pt x="924" y="577354"/>
                    </a:lnTo>
                    <a:lnTo>
                      <a:pt x="784" y="578296"/>
                    </a:lnTo>
                    <a:lnTo>
                      <a:pt x="658" y="579271"/>
                    </a:lnTo>
                    <a:lnTo>
                      <a:pt x="532" y="580280"/>
                    </a:lnTo>
                    <a:lnTo>
                      <a:pt x="429" y="581323"/>
                    </a:lnTo>
                    <a:lnTo>
                      <a:pt x="333" y="582400"/>
                    </a:lnTo>
                    <a:lnTo>
                      <a:pt x="244" y="583476"/>
                    </a:lnTo>
                    <a:lnTo>
                      <a:pt x="170" y="584586"/>
                    </a:lnTo>
                    <a:lnTo>
                      <a:pt x="111" y="585697"/>
                    </a:lnTo>
                    <a:lnTo>
                      <a:pt x="67" y="586840"/>
                    </a:lnTo>
                    <a:lnTo>
                      <a:pt x="30" y="588018"/>
                    </a:lnTo>
                    <a:lnTo>
                      <a:pt x="8" y="589195"/>
                    </a:lnTo>
                    <a:lnTo>
                      <a:pt x="0" y="590373"/>
                    </a:lnTo>
                    <a:lnTo>
                      <a:pt x="8" y="591618"/>
                    </a:lnTo>
                    <a:lnTo>
                      <a:pt x="30" y="592795"/>
                    </a:lnTo>
                    <a:lnTo>
                      <a:pt x="67" y="593972"/>
                    </a:lnTo>
                    <a:lnTo>
                      <a:pt x="111" y="595150"/>
                    </a:lnTo>
                    <a:lnTo>
                      <a:pt x="170" y="596294"/>
                    </a:lnTo>
                    <a:lnTo>
                      <a:pt x="244" y="597404"/>
                    </a:lnTo>
                    <a:lnTo>
                      <a:pt x="333" y="598480"/>
                    </a:lnTo>
                    <a:lnTo>
                      <a:pt x="429" y="599557"/>
                    </a:lnTo>
                    <a:lnTo>
                      <a:pt x="532" y="600600"/>
                    </a:lnTo>
                    <a:lnTo>
                      <a:pt x="658" y="601609"/>
                    </a:lnTo>
                    <a:lnTo>
                      <a:pt x="784" y="602585"/>
                    </a:lnTo>
                    <a:lnTo>
                      <a:pt x="924" y="603527"/>
                    </a:lnTo>
                    <a:lnTo>
                      <a:pt x="1079" y="604435"/>
                    </a:lnTo>
                    <a:lnTo>
                      <a:pt x="1234" y="605310"/>
                    </a:lnTo>
                    <a:lnTo>
                      <a:pt x="1404" y="606151"/>
                    </a:lnTo>
                    <a:lnTo>
                      <a:pt x="1589" y="606958"/>
                    </a:lnTo>
                    <a:lnTo>
                      <a:pt x="1774" y="607732"/>
                    </a:lnTo>
                    <a:lnTo>
                      <a:pt x="1966" y="608472"/>
                    </a:lnTo>
                    <a:lnTo>
                      <a:pt x="2173" y="609145"/>
                    </a:lnTo>
                    <a:lnTo>
                      <a:pt x="2387" y="609784"/>
                    </a:lnTo>
                    <a:lnTo>
                      <a:pt x="2602" y="610389"/>
                    </a:lnTo>
                    <a:lnTo>
                      <a:pt x="2831" y="610961"/>
                    </a:lnTo>
                    <a:lnTo>
                      <a:pt x="3060" y="611466"/>
                    </a:lnTo>
                    <a:lnTo>
                      <a:pt x="3304" y="611937"/>
                    </a:lnTo>
                    <a:lnTo>
                      <a:pt x="3548" y="612341"/>
                    </a:lnTo>
                    <a:lnTo>
                      <a:pt x="3799" y="612711"/>
                    </a:lnTo>
                    <a:lnTo>
                      <a:pt x="4050" y="613013"/>
                    </a:lnTo>
                    <a:lnTo>
                      <a:pt x="4316" y="613249"/>
                    </a:lnTo>
                    <a:lnTo>
                      <a:pt x="4582" y="613451"/>
                    </a:lnTo>
                    <a:lnTo>
                      <a:pt x="4848" y="613619"/>
                    </a:lnTo>
                    <a:lnTo>
                      <a:pt x="5122" y="613686"/>
                    </a:lnTo>
                    <a:lnTo>
                      <a:pt x="5403"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7" y="610961"/>
                    </a:lnTo>
                    <a:lnTo>
                      <a:pt x="8189" y="610389"/>
                    </a:lnTo>
                    <a:lnTo>
                      <a:pt x="8411" y="609784"/>
                    </a:lnTo>
                    <a:lnTo>
                      <a:pt x="8625" y="609145"/>
                    </a:lnTo>
                    <a:lnTo>
                      <a:pt x="8824" y="608472"/>
                    </a:lnTo>
                    <a:lnTo>
                      <a:pt x="9024" y="607732"/>
                    </a:lnTo>
                    <a:lnTo>
                      <a:pt x="9209" y="606958"/>
                    </a:lnTo>
                    <a:lnTo>
                      <a:pt x="9386" y="606151"/>
                    </a:lnTo>
                    <a:lnTo>
                      <a:pt x="9556" y="605310"/>
                    </a:lnTo>
                    <a:lnTo>
                      <a:pt x="9719" y="604435"/>
                    </a:lnTo>
                    <a:lnTo>
                      <a:pt x="9874" y="603527"/>
                    </a:lnTo>
                    <a:lnTo>
                      <a:pt x="10014" y="602585"/>
                    </a:lnTo>
                    <a:lnTo>
                      <a:pt x="10140" y="601609"/>
                    </a:lnTo>
                    <a:lnTo>
                      <a:pt x="10266" y="600600"/>
                    </a:lnTo>
                    <a:lnTo>
                      <a:pt x="10369" y="599557"/>
                    </a:lnTo>
                    <a:lnTo>
                      <a:pt x="10465" y="598480"/>
                    </a:lnTo>
                    <a:lnTo>
                      <a:pt x="10554" y="597404"/>
                    </a:lnTo>
                    <a:lnTo>
                      <a:pt x="10628" y="596294"/>
                    </a:lnTo>
                    <a:lnTo>
                      <a:pt x="10687" y="595150"/>
                    </a:lnTo>
                    <a:lnTo>
                      <a:pt x="10731" y="593972"/>
                    </a:lnTo>
                    <a:lnTo>
                      <a:pt x="10768" y="592795"/>
                    </a:lnTo>
                    <a:lnTo>
                      <a:pt x="10790" y="591618"/>
                    </a:lnTo>
                    <a:lnTo>
                      <a:pt x="10798" y="590373"/>
                    </a:lnTo>
                    <a:lnTo>
                      <a:pt x="10790" y="589195"/>
                    </a:lnTo>
                    <a:lnTo>
                      <a:pt x="10768" y="588018"/>
                    </a:lnTo>
                    <a:lnTo>
                      <a:pt x="10731" y="586840"/>
                    </a:lnTo>
                    <a:lnTo>
                      <a:pt x="10687" y="585697"/>
                    </a:lnTo>
                    <a:lnTo>
                      <a:pt x="10628" y="584586"/>
                    </a:lnTo>
                    <a:lnTo>
                      <a:pt x="10554" y="583476"/>
                    </a:lnTo>
                    <a:lnTo>
                      <a:pt x="10465" y="582400"/>
                    </a:lnTo>
                    <a:lnTo>
                      <a:pt x="10369" y="581323"/>
                    </a:lnTo>
                    <a:lnTo>
                      <a:pt x="10266" y="580280"/>
                    </a:lnTo>
                    <a:lnTo>
                      <a:pt x="10140" y="579271"/>
                    </a:lnTo>
                    <a:lnTo>
                      <a:pt x="10014" y="578296"/>
                    </a:lnTo>
                    <a:lnTo>
                      <a:pt x="9874" y="577354"/>
                    </a:lnTo>
                    <a:lnTo>
                      <a:pt x="9719" y="576445"/>
                    </a:lnTo>
                    <a:lnTo>
                      <a:pt x="9556" y="575571"/>
                    </a:lnTo>
                    <a:lnTo>
                      <a:pt x="9386" y="574730"/>
                    </a:lnTo>
                    <a:lnTo>
                      <a:pt x="9209" y="573889"/>
                    </a:lnTo>
                    <a:lnTo>
                      <a:pt x="9024" y="573115"/>
                    </a:lnTo>
                    <a:lnTo>
                      <a:pt x="8824" y="572408"/>
                    </a:lnTo>
                    <a:lnTo>
                      <a:pt x="8625" y="571702"/>
                    </a:lnTo>
                    <a:lnTo>
                      <a:pt x="8411" y="571029"/>
                    </a:lnTo>
                    <a:lnTo>
                      <a:pt x="8189" y="570423"/>
                    </a:lnTo>
                    <a:lnTo>
                      <a:pt x="7967"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6"/>
              <p:cNvSpPr/>
              <p:nvPr/>
            </p:nvSpPr>
            <p:spPr>
              <a:xfrm>
                <a:off x="10673645" y="1504158"/>
                <a:ext cx="55637" cy="742601"/>
              </a:xfrm>
              <a:custGeom>
                <a:avLst/>
                <a:gdLst/>
                <a:ahLst/>
                <a:cxnLst/>
                <a:rect l="l" t="t" r="r" b="b"/>
                <a:pathLst>
                  <a:path w="10798" h="613720" extrusionOk="0">
                    <a:moveTo>
                      <a:pt x="5396" y="0"/>
                    </a:moveTo>
                    <a:lnTo>
                      <a:pt x="5115" y="34"/>
                    </a:lnTo>
                    <a:lnTo>
                      <a:pt x="4841" y="135"/>
                    </a:lnTo>
                    <a:lnTo>
                      <a:pt x="4568" y="269"/>
                    </a:lnTo>
                    <a:lnTo>
                      <a:pt x="4302" y="471"/>
                    </a:lnTo>
                    <a:lnTo>
                      <a:pt x="4036" y="740"/>
                    </a:lnTo>
                    <a:lnTo>
                      <a:pt x="3777" y="1043"/>
                    </a:lnTo>
                    <a:lnTo>
                      <a:pt x="3526" y="1413"/>
                    </a:lnTo>
                    <a:lnTo>
                      <a:pt x="3282" y="1850"/>
                    </a:lnTo>
                    <a:lnTo>
                      <a:pt x="3038" y="2321"/>
                    </a:lnTo>
                    <a:lnTo>
                      <a:pt x="2809" y="2826"/>
                    </a:lnTo>
                    <a:lnTo>
                      <a:pt x="2580" y="3398"/>
                    </a:lnTo>
                    <a:lnTo>
                      <a:pt x="2358" y="4003"/>
                    </a:lnTo>
                    <a:lnTo>
                      <a:pt x="2151" y="4643"/>
                    </a:lnTo>
                    <a:lnTo>
                      <a:pt x="1944" y="5349"/>
                    </a:lnTo>
                    <a:lnTo>
                      <a:pt x="1752" y="6089"/>
                    </a:lnTo>
                    <a:lnTo>
                      <a:pt x="1567" y="6863"/>
                    </a:lnTo>
                    <a:lnTo>
                      <a:pt x="1390" y="7670"/>
                    </a:lnTo>
                    <a:lnTo>
                      <a:pt x="1220" y="8511"/>
                    </a:lnTo>
                    <a:lnTo>
                      <a:pt x="1057" y="9420"/>
                    </a:lnTo>
                    <a:lnTo>
                      <a:pt x="910" y="10328"/>
                    </a:lnTo>
                    <a:lnTo>
                      <a:pt x="769" y="11270"/>
                    </a:lnTo>
                    <a:lnTo>
                      <a:pt x="644" y="12245"/>
                    </a:lnTo>
                    <a:lnTo>
                      <a:pt x="525" y="13255"/>
                    </a:lnTo>
                    <a:lnTo>
                      <a:pt x="422" y="14298"/>
                    </a:lnTo>
                    <a:lnTo>
                      <a:pt x="326" y="15340"/>
                    </a:lnTo>
                    <a:lnTo>
                      <a:pt x="237" y="16417"/>
                    </a:lnTo>
                    <a:lnTo>
                      <a:pt x="171" y="17527"/>
                    </a:lnTo>
                    <a:lnTo>
                      <a:pt x="111" y="18671"/>
                    </a:lnTo>
                    <a:lnTo>
                      <a:pt x="60" y="19815"/>
                    </a:lnTo>
                    <a:lnTo>
                      <a:pt x="30" y="20959"/>
                    </a:lnTo>
                    <a:lnTo>
                      <a:pt x="8" y="22136"/>
                    </a:lnTo>
                    <a:lnTo>
                      <a:pt x="1" y="23347"/>
                    </a:lnTo>
                    <a:lnTo>
                      <a:pt x="8" y="24558"/>
                    </a:lnTo>
                    <a:lnTo>
                      <a:pt x="30" y="25736"/>
                    </a:lnTo>
                    <a:lnTo>
                      <a:pt x="60" y="26879"/>
                    </a:lnTo>
                    <a:lnTo>
                      <a:pt x="111" y="28023"/>
                    </a:lnTo>
                    <a:lnTo>
                      <a:pt x="171" y="29167"/>
                    </a:lnTo>
                    <a:lnTo>
                      <a:pt x="237" y="30277"/>
                    </a:lnTo>
                    <a:lnTo>
                      <a:pt x="326" y="31354"/>
                    </a:lnTo>
                    <a:lnTo>
                      <a:pt x="422" y="32397"/>
                    </a:lnTo>
                    <a:lnTo>
                      <a:pt x="525" y="33440"/>
                    </a:lnTo>
                    <a:lnTo>
                      <a:pt x="644" y="34449"/>
                    </a:lnTo>
                    <a:lnTo>
                      <a:pt x="769" y="35424"/>
                    </a:lnTo>
                    <a:lnTo>
                      <a:pt x="910" y="36366"/>
                    </a:lnTo>
                    <a:lnTo>
                      <a:pt x="1057" y="37275"/>
                    </a:lnTo>
                    <a:lnTo>
                      <a:pt x="1220" y="38183"/>
                    </a:lnTo>
                    <a:lnTo>
                      <a:pt x="1390" y="39024"/>
                    </a:lnTo>
                    <a:lnTo>
                      <a:pt x="1567" y="39831"/>
                    </a:lnTo>
                    <a:lnTo>
                      <a:pt x="1752" y="40605"/>
                    </a:lnTo>
                    <a:lnTo>
                      <a:pt x="1944" y="41345"/>
                    </a:lnTo>
                    <a:lnTo>
                      <a:pt x="2151" y="42052"/>
                    </a:lnTo>
                    <a:lnTo>
                      <a:pt x="2358" y="42691"/>
                    </a:lnTo>
                    <a:lnTo>
                      <a:pt x="2580" y="43296"/>
                    </a:lnTo>
                    <a:lnTo>
                      <a:pt x="2809" y="43868"/>
                    </a:lnTo>
                    <a:lnTo>
                      <a:pt x="3038" y="44373"/>
                    </a:lnTo>
                    <a:lnTo>
                      <a:pt x="3282" y="44844"/>
                    </a:lnTo>
                    <a:lnTo>
                      <a:pt x="3526" y="45281"/>
                    </a:lnTo>
                    <a:lnTo>
                      <a:pt x="3777" y="45651"/>
                    </a:lnTo>
                    <a:lnTo>
                      <a:pt x="4036" y="45954"/>
                    </a:lnTo>
                    <a:lnTo>
                      <a:pt x="4302" y="46223"/>
                    </a:lnTo>
                    <a:lnTo>
                      <a:pt x="4568" y="46425"/>
                    </a:lnTo>
                    <a:lnTo>
                      <a:pt x="4841" y="46560"/>
                    </a:lnTo>
                    <a:lnTo>
                      <a:pt x="5115" y="46661"/>
                    </a:lnTo>
                    <a:lnTo>
                      <a:pt x="5396" y="46694"/>
                    </a:lnTo>
                    <a:lnTo>
                      <a:pt x="5676" y="46661"/>
                    </a:lnTo>
                    <a:lnTo>
                      <a:pt x="5950" y="46560"/>
                    </a:lnTo>
                    <a:lnTo>
                      <a:pt x="6216" y="46425"/>
                    </a:lnTo>
                    <a:lnTo>
                      <a:pt x="6482" y="46223"/>
                    </a:lnTo>
                    <a:lnTo>
                      <a:pt x="6741" y="45954"/>
                    </a:lnTo>
                    <a:lnTo>
                      <a:pt x="6999" y="45651"/>
                    </a:lnTo>
                    <a:lnTo>
                      <a:pt x="7251" y="45281"/>
                    </a:lnTo>
                    <a:lnTo>
                      <a:pt x="7494" y="44844"/>
                    </a:lnTo>
                    <a:lnTo>
                      <a:pt x="7731" y="44373"/>
                    </a:lnTo>
                    <a:lnTo>
                      <a:pt x="7967" y="43868"/>
                    </a:lnTo>
                    <a:lnTo>
                      <a:pt x="8189" y="43296"/>
                    </a:lnTo>
                    <a:lnTo>
                      <a:pt x="8411" y="42691"/>
                    </a:lnTo>
                    <a:lnTo>
                      <a:pt x="8625" y="42052"/>
                    </a:lnTo>
                    <a:lnTo>
                      <a:pt x="8825" y="41345"/>
                    </a:lnTo>
                    <a:lnTo>
                      <a:pt x="9024" y="40605"/>
                    </a:lnTo>
                    <a:lnTo>
                      <a:pt x="9209" y="39831"/>
                    </a:lnTo>
                    <a:lnTo>
                      <a:pt x="9386" y="39024"/>
                    </a:lnTo>
                    <a:lnTo>
                      <a:pt x="9556" y="38183"/>
                    </a:lnTo>
                    <a:lnTo>
                      <a:pt x="9719" y="37275"/>
                    </a:lnTo>
                    <a:lnTo>
                      <a:pt x="9874" y="36366"/>
                    </a:lnTo>
                    <a:lnTo>
                      <a:pt x="10015" y="35424"/>
                    </a:lnTo>
                    <a:lnTo>
                      <a:pt x="10140" y="34449"/>
                    </a:lnTo>
                    <a:lnTo>
                      <a:pt x="10258" y="33440"/>
                    </a:lnTo>
                    <a:lnTo>
                      <a:pt x="10369" y="32397"/>
                    </a:lnTo>
                    <a:lnTo>
                      <a:pt x="10465" y="31354"/>
                    </a:lnTo>
                    <a:lnTo>
                      <a:pt x="10554" y="30277"/>
                    </a:lnTo>
                    <a:lnTo>
                      <a:pt x="10628" y="29167"/>
                    </a:lnTo>
                    <a:lnTo>
                      <a:pt x="10687" y="28023"/>
                    </a:lnTo>
                    <a:lnTo>
                      <a:pt x="10731" y="26879"/>
                    </a:lnTo>
                    <a:lnTo>
                      <a:pt x="10768" y="25736"/>
                    </a:lnTo>
                    <a:lnTo>
                      <a:pt x="10791" y="24558"/>
                    </a:lnTo>
                    <a:lnTo>
                      <a:pt x="10798" y="23347"/>
                    </a:lnTo>
                    <a:lnTo>
                      <a:pt x="10791" y="22136"/>
                    </a:lnTo>
                    <a:lnTo>
                      <a:pt x="10768" y="20959"/>
                    </a:lnTo>
                    <a:lnTo>
                      <a:pt x="10731" y="19815"/>
                    </a:lnTo>
                    <a:lnTo>
                      <a:pt x="10687" y="18671"/>
                    </a:lnTo>
                    <a:lnTo>
                      <a:pt x="10628" y="17527"/>
                    </a:lnTo>
                    <a:lnTo>
                      <a:pt x="10554" y="16417"/>
                    </a:lnTo>
                    <a:lnTo>
                      <a:pt x="10465" y="15340"/>
                    </a:lnTo>
                    <a:lnTo>
                      <a:pt x="10369" y="14298"/>
                    </a:lnTo>
                    <a:lnTo>
                      <a:pt x="10258" y="13255"/>
                    </a:lnTo>
                    <a:lnTo>
                      <a:pt x="10140" y="12245"/>
                    </a:lnTo>
                    <a:lnTo>
                      <a:pt x="10015" y="11270"/>
                    </a:lnTo>
                    <a:lnTo>
                      <a:pt x="9874" y="10328"/>
                    </a:lnTo>
                    <a:lnTo>
                      <a:pt x="9719" y="9420"/>
                    </a:lnTo>
                    <a:lnTo>
                      <a:pt x="9556" y="8511"/>
                    </a:lnTo>
                    <a:lnTo>
                      <a:pt x="9386" y="7670"/>
                    </a:lnTo>
                    <a:lnTo>
                      <a:pt x="9209" y="6863"/>
                    </a:lnTo>
                    <a:lnTo>
                      <a:pt x="9024" y="6089"/>
                    </a:lnTo>
                    <a:lnTo>
                      <a:pt x="8825" y="5349"/>
                    </a:lnTo>
                    <a:lnTo>
                      <a:pt x="8625" y="4643"/>
                    </a:lnTo>
                    <a:lnTo>
                      <a:pt x="8411" y="4003"/>
                    </a:lnTo>
                    <a:lnTo>
                      <a:pt x="8189" y="3398"/>
                    </a:lnTo>
                    <a:lnTo>
                      <a:pt x="7967" y="2826"/>
                    </a:lnTo>
                    <a:lnTo>
                      <a:pt x="7731" y="2321"/>
                    </a:lnTo>
                    <a:lnTo>
                      <a:pt x="7494" y="1850"/>
                    </a:lnTo>
                    <a:lnTo>
                      <a:pt x="7251" y="1413"/>
                    </a:lnTo>
                    <a:lnTo>
                      <a:pt x="6999" y="1043"/>
                    </a:lnTo>
                    <a:lnTo>
                      <a:pt x="6741" y="740"/>
                    </a:lnTo>
                    <a:lnTo>
                      <a:pt x="6482" y="471"/>
                    </a:lnTo>
                    <a:lnTo>
                      <a:pt x="6216" y="269"/>
                    </a:lnTo>
                    <a:lnTo>
                      <a:pt x="5950" y="135"/>
                    </a:lnTo>
                    <a:lnTo>
                      <a:pt x="5676" y="34"/>
                    </a:lnTo>
                    <a:lnTo>
                      <a:pt x="5396" y="0"/>
                    </a:lnTo>
                    <a:close/>
                    <a:moveTo>
                      <a:pt x="5396" y="113472"/>
                    </a:moveTo>
                    <a:lnTo>
                      <a:pt x="5115" y="113506"/>
                    </a:lnTo>
                    <a:lnTo>
                      <a:pt x="4841" y="113573"/>
                    </a:lnTo>
                    <a:lnTo>
                      <a:pt x="4568" y="113742"/>
                    </a:lnTo>
                    <a:lnTo>
                      <a:pt x="4302" y="113943"/>
                    </a:lnTo>
                    <a:lnTo>
                      <a:pt x="4036" y="114213"/>
                    </a:lnTo>
                    <a:lnTo>
                      <a:pt x="3777" y="114515"/>
                    </a:lnTo>
                    <a:lnTo>
                      <a:pt x="3526" y="114885"/>
                    </a:lnTo>
                    <a:lnTo>
                      <a:pt x="3282" y="115323"/>
                    </a:lnTo>
                    <a:lnTo>
                      <a:pt x="3038" y="115794"/>
                    </a:lnTo>
                    <a:lnTo>
                      <a:pt x="2809" y="116298"/>
                    </a:lnTo>
                    <a:lnTo>
                      <a:pt x="2580" y="116870"/>
                    </a:lnTo>
                    <a:lnTo>
                      <a:pt x="2358" y="117476"/>
                    </a:lnTo>
                    <a:lnTo>
                      <a:pt x="2151" y="118115"/>
                    </a:lnTo>
                    <a:lnTo>
                      <a:pt x="1944" y="118821"/>
                    </a:lnTo>
                    <a:lnTo>
                      <a:pt x="1752" y="119562"/>
                    </a:lnTo>
                    <a:lnTo>
                      <a:pt x="1567" y="120335"/>
                    </a:lnTo>
                    <a:lnTo>
                      <a:pt x="1390" y="121143"/>
                    </a:lnTo>
                    <a:lnTo>
                      <a:pt x="1220" y="121984"/>
                    </a:lnTo>
                    <a:lnTo>
                      <a:pt x="1057" y="122858"/>
                    </a:lnTo>
                    <a:lnTo>
                      <a:pt x="910" y="123800"/>
                    </a:lnTo>
                    <a:lnTo>
                      <a:pt x="769" y="124742"/>
                    </a:lnTo>
                    <a:lnTo>
                      <a:pt x="644" y="125718"/>
                    </a:lnTo>
                    <a:lnTo>
                      <a:pt x="525" y="126727"/>
                    </a:lnTo>
                    <a:lnTo>
                      <a:pt x="422" y="127736"/>
                    </a:lnTo>
                    <a:lnTo>
                      <a:pt x="326" y="128813"/>
                    </a:lnTo>
                    <a:lnTo>
                      <a:pt x="237" y="129889"/>
                    </a:lnTo>
                    <a:lnTo>
                      <a:pt x="171" y="131000"/>
                    </a:lnTo>
                    <a:lnTo>
                      <a:pt x="111" y="132110"/>
                    </a:lnTo>
                    <a:lnTo>
                      <a:pt x="60" y="133254"/>
                    </a:lnTo>
                    <a:lnTo>
                      <a:pt x="30" y="134431"/>
                    </a:lnTo>
                    <a:lnTo>
                      <a:pt x="8" y="135608"/>
                    </a:lnTo>
                    <a:lnTo>
                      <a:pt x="1" y="136820"/>
                    </a:lnTo>
                    <a:lnTo>
                      <a:pt x="8" y="137997"/>
                    </a:lnTo>
                    <a:lnTo>
                      <a:pt x="30" y="139174"/>
                    </a:lnTo>
                    <a:lnTo>
                      <a:pt x="60" y="140352"/>
                    </a:lnTo>
                    <a:lnTo>
                      <a:pt x="111" y="141496"/>
                    </a:lnTo>
                    <a:lnTo>
                      <a:pt x="171" y="142640"/>
                    </a:lnTo>
                    <a:lnTo>
                      <a:pt x="237" y="143716"/>
                    </a:lnTo>
                    <a:lnTo>
                      <a:pt x="326" y="144826"/>
                    </a:lnTo>
                    <a:lnTo>
                      <a:pt x="422" y="145869"/>
                    </a:lnTo>
                    <a:lnTo>
                      <a:pt x="525" y="146912"/>
                    </a:lnTo>
                    <a:lnTo>
                      <a:pt x="644" y="147921"/>
                    </a:lnTo>
                    <a:lnTo>
                      <a:pt x="769" y="148897"/>
                    </a:lnTo>
                    <a:lnTo>
                      <a:pt x="910" y="149839"/>
                    </a:lnTo>
                    <a:lnTo>
                      <a:pt x="1057" y="150747"/>
                    </a:lnTo>
                    <a:lnTo>
                      <a:pt x="1220" y="151622"/>
                    </a:lnTo>
                    <a:lnTo>
                      <a:pt x="1390" y="152496"/>
                    </a:lnTo>
                    <a:lnTo>
                      <a:pt x="1567" y="153304"/>
                    </a:lnTo>
                    <a:lnTo>
                      <a:pt x="1752" y="154078"/>
                    </a:lnTo>
                    <a:lnTo>
                      <a:pt x="1944" y="154818"/>
                    </a:lnTo>
                    <a:lnTo>
                      <a:pt x="2151" y="155491"/>
                    </a:lnTo>
                    <a:lnTo>
                      <a:pt x="2358" y="156163"/>
                    </a:lnTo>
                    <a:lnTo>
                      <a:pt x="2580" y="156769"/>
                    </a:lnTo>
                    <a:lnTo>
                      <a:pt x="2809" y="157341"/>
                    </a:lnTo>
                    <a:lnTo>
                      <a:pt x="3038" y="157845"/>
                    </a:lnTo>
                    <a:lnTo>
                      <a:pt x="3282" y="158316"/>
                    </a:lnTo>
                    <a:lnTo>
                      <a:pt x="3526" y="158720"/>
                    </a:lnTo>
                    <a:lnTo>
                      <a:pt x="3777" y="159090"/>
                    </a:lnTo>
                    <a:lnTo>
                      <a:pt x="4036" y="159427"/>
                    </a:lnTo>
                    <a:lnTo>
                      <a:pt x="4302" y="159696"/>
                    </a:lnTo>
                    <a:lnTo>
                      <a:pt x="4568" y="159898"/>
                    </a:lnTo>
                    <a:lnTo>
                      <a:pt x="4841" y="160032"/>
                    </a:lnTo>
                    <a:lnTo>
                      <a:pt x="5115" y="160133"/>
                    </a:lnTo>
                    <a:lnTo>
                      <a:pt x="5396" y="160167"/>
                    </a:lnTo>
                    <a:lnTo>
                      <a:pt x="5676" y="160133"/>
                    </a:lnTo>
                    <a:lnTo>
                      <a:pt x="5950" y="160032"/>
                    </a:lnTo>
                    <a:lnTo>
                      <a:pt x="6216" y="159898"/>
                    </a:lnTo>
                    <a:lnTo>
                      <a:pt x="6482" y="159696"/>
                    </a:lnTo>
                    <a:lnTo>
                      <a:pt x="6741" y="159427"/>
                    </a:lnTo>
                    <a:lnTo>
                      <a:pt x="6999" y="159090"/>
                    </a:lnTo>
                    <a:lnTo>
                      <a:pt x="7251" y="158720"/>
                    </a:lnTo>
                    <a:lnTo>
                      <a:pt x="7494" y="158316"/>
                    </a:lnTo>
                    <a:lnTo>
                      <a:pt x="7731" y="157845"/>
                    </a:lnTo>
                    <a:lnTo>
                      <a:pt x="7967" y="157341"/>
                    </a:lnTo>
                    <a:lnTo>
                      <a:pt x="8189" y="156769"/>
                    </a:lnTo>
                    <a:lnTo>
                      <a:pt x="8411" y="156163"/>
                    </a:lnTo>
                    <a:lnTo>
                      <a:pt x="8625" y="155491"/>
                    </a:lnTo>
                    <a:lnTo>
                      <a:pt x="8825" y="154818"/>
                    </a:lnTo>
                    <a:lnTo>
                      <a:pt x="9024" y="154078"/>
                    </a:lnTo>
                    <a:lnTo>
                      <a:pt x="9209" y="153304"/>
                    </a:lnTo>
                    <a:lnTo>
                      <a:pt x="9386" y="152496"/>
                    </a:lnTo>
                    <a:lnTo>
                      <a:pt x="9556" y="151622"/>
                    </a:lnTo>
                    <a:lnTo>
                      <a:pt x="9719" y="150747"/>
                    </a:lnTo>
                    <a:lnTo>
                      <a:pt x="9874" y="149839"/>
                    </a:lnTo>
                    <a:lnTo>
                      <a:pt x="10015" y="148897"/>
                    </a:lnTo>
                    <a:lnTo>
                      <a:pt x="10140" y="147921"/>
                    </a:lnTo>
                    <a:lnTo>
                      <a:pt x="10258" y="146912"/>
                    </a:lnTo>
                    <a:lnTo>
                      <a:pt x="10369" y="145869"/>
                    </a:lnTo>
                    <a:lnTo>
                      <a:pt x="10465" y="144826"/>
                    </a:lnTo>
                    <a:lnTo>
                      <a:pt x="10554" y="143716"/>
                    </a:lnTo>
                    <a:lnTo>
                      <a:pt x="10628" y="142640"/>
                    </a:lnTo>
                    <a:lnTo>
                      <a:pt x="10687" y="141496"/>
                    </a:lnTo>
                    <a:lnTo>
                      <a:pt x="10731" y="140352"/>
                    </a:lnTo>
                    <a:lnTo>
                      <a:pt x="10768" y="139174"/>
                    </a:lnTo>
                    <a:lnTo>
                      <a:pt x="10791" y="137997"/>
                    </a:lnTo>
                    <a:lnTo>
                      <a:pt x="10798" y="136820"/>
                    </a:lnTo>
                    <a:lnTo>
                      <a:pt x="10791" y="135608"/>
                    </a:lnTo>
                    <a:lnTo>
                      <a:pt x="10768" y="134431"/>
                    </a:lnTo>
                    <a:lnTo>
                      <a:pt x="10731" y="133254"/>
                    </a:lnTo>
                    <a:lnTo>
                      <a:pt x="10687" y="132110"/>
                    </a:lnTo>
                    <a:lnTo>
                      <a:pt x="10628" y="131000"/>
                    </a:lnTo>
                    <a:lnTo>
                      <a:pt x="10554" y="129889"/>
                    </a:lnTo>
                    <a:lnTo>
                      <a:pt x="10465" y="128813"/>
                    </a:lnTo>
                    <a:lnTo>
                      <a:pt x="10369" y="127736"/>
                    </a:lnTo>
                    <a:lnTo>
                      <a:pt x="10258" y="126727"/>
                    </a:lnTo>
                    <a:lnTo>
                      <a:pt x="10140" y="125718"/>
                    </a:lnTo>
                    <a:lnTo>
                      <a:pt x="10015" y="124742"/>
                    </a:lnTo>
                    <a:lnTo>
                      <a:pt x="9874" y="123800"/>
                    </a:lnTo>
                    <a:lnTo>
                      <a:pt x="9719" y="122858"/>
                    </a:lnTo>
                    <a:lnTo>
                      <a:pt x="9556" y="121984"/>
                    </a:lnTo>
                    <a:lnTo>
                      <a:pt x="9386" y="121143"/>
                    </a:lnTo>
                    <a:lnTo>
                      <a:pt x="9209" y="120335"/>
                    </a:lnTo>
                    <a:lnTo>
                      <a:pt x="9024" y="119562"/>
                    </a:lnTo>
                    <a:lnTo>
                      <a:pt x="8825" y="118821"/>
                    </a:lnTo>
                    <a:lnTo>
                      <a:pt x="8625" y="118115"/>
                    </a:lnTo>
                    <a:lnTo>
                      <a:pt x="8411" y="117476"/>
                    </a:lnTo>
                    <a:lnTo>
                      <a:pt x="8189" y="116870"/>
                    </a:lnTo>
                    <a:lnTo>
                      <a:pt x="7967" y="116298"/>
                    </a:lnTo>
                    <a:lnTo>
                      <a:pt x="7731" y="115794"/>
                    </a:lnTo>
                    <a:lnTo>
                      <a:pt x="7494" y="115323"/>
                    </a:lnTo>
                    <a:lnTo>
                      <a:pt x="7251" y="114885"/>
                    </a:lnTo>
                    <a:lnTo>
                      <a:pt x="6999" y="114515"/>
                    </a:lnTo>
                    <a:lnTo>
                      <a:pt x="6741" y="114213"/>
                    </a:lnTo>
                    <a:lnTo>
                      <a:pt x="6482" y="113943"/>
                    </a:lnTo>
                    <a:lnTo>
                      <a:pt x="6216" y="113742"/>
                    </a:lnTo>
                    <a:lnTo>
                      <a:pt x="5950" y="113573"/>
                    </a:lnTo>
                    <a:lnTo>
                      <a:pt x="5676" y="113506"/>
                    </a:lnTo>
                    <a:lnTo>
                      <a:pt x="5396" y="113472"/>
                    </a:lnTo>
                    <a:close/>
                    <a:moveTo>
                      <a:pt x="5115" y="226945"/>
                    </a:moveTo>
                    <a:lnTo>
                      <a:pt x="4841" y="227046"/>
                    </a:lnTo>
                    <a:lnTo>
                      <a:pt x="4568" y="227214"/>
                    </a:lnTo>
                    <a:lnTo>
                      <a:pt x="4302" y="227416"/>
                    </a:lnTo>
                    <a:lnTo>
                      <a:pt x="4036" y="227651"/>
                    </a:lnTo>
                    <a:lnTo>
                      <a:pt x="3777" y="227988"/>
                    </a:lnTo>
                    <a:lnTo>
                      <a:pt x="3526" y="228358"/>
                    </a:lnTo>
                    <a:lnTo>
                      <a:pt x="3282" y="228761"/>
                    </a:lnTo>
                    <a:lnTo>
                      <a:pt x="3038" y="229232"/>
                    </a:lnTo>
                    <a:lnTo>
                      <a:pt x="2809" y="229771"/>
                    </a:lnTo>
                    <a:lnTo>
                      <a:pt x="2580" y="230309"/>
                    </a:lnTo>
                    <a:lnTo>
                      <a:pt x="2358" y="230915"/>
                    </a:lnTo>
                    <a:lnTo>
                      <a:pt x="2151" y="231587"/>
                    </a:lnTo>
                    <a:lnTo>
                      <a:pt x="1944" y="232260"/>
                    </a:lnTo>
                    <a:lnTo>
                      <a:pt x="1752" y="233000"/>
                    </a:lnTo>
                    <a:lnTo>
                      <a:pt x="1567" y="233774"/>
                    </a:lnTo>
                    <a:lnTo>
                      <a:pt x="1390" y="234581"/>
                    </a:lnTo>
                    <a:lnTo>
                      <a:pt x="1220" y="235422"/>
                    </a:lnTo>
                    <a:lnTo>
                      <a:pt x="1057" y="236331"/>
                    </a:lnTo>
                    <a:lnTo>
                      <a:pt x="910" y="237239"/>
                    </a:lnTo>
                    <a:lnTo>
                      <a:pt x="769" y="238181"/>
                    </a:lnTo>
                    <a:lnTo>
                      <a:pt x="644" y="239157"/>
                    </a:lnTo>
                    <a:lnTo>
                      <a:pt x="525" y="240166"/>
                    </a:lnTo>
                    <a:lnTo>
                      <a:pt x="422" y="241209"/>
                    </a:lnTo>
                    <a:lnTo>
                      <a:pt x="326" y="242252"/>
                    </a:lnTo>
                    <a:lnTo>
                      <a:pt x="237" y="243328"/>
                    </a:lnTo>
                    <a:lnTo>
                      <a:pt x="171" y="244438"/>
                    </a:lnTo>
                    <a:lnTo>
                      <a:pt x="111" y="245582"/>
                    </a:lnTo>
                    <a:lnTo>
                      <a:pt x="60" y="246726"/>
                    </a:lnTo>
                    <a:lnTo>
                      <a:pt x="30" y="247903"/>
                    </a:lnTo>
                    <a:lnTo>
                      <a:pt x="8" y="249081"/>
                    </a:lnTo>
                    <a:lnTo>
                      <a:pt x="1" y="250258"/>
                    </a:lnTo>
                    <a:lnTo>
                      <a:pt x="8" y="251469"/>
                    </a:lnTo>
                    <a:lnTo>
                      <a:pt x="30" y="252647"/>
                    </a:lnTo>
                    <a:lnTo>
                      <a:pt x="60" y="253824"/>
                    </a:lnTo>
                    <a:lnTo>
                      <a:pt x="111" y="254968"/>
                    </a:lnTo>
                    <a:lnTo>
                      <a:pt x="171" y="256078"/>
                    </a:lnTo>
                    <a:lnTo>
                      <a:pt x="237" y="257188"/>
                    </a:lnTo>
                    <a:lnTo>
                      <a:pt x="326" y="258265"/>
                    </a:lnTo>
                    <a:lnTo>
                      <a:pt x="422" y="259341"/>
                    </a:lnTo>
                    <a:lnTo>
                      <a:pt x="525" y="260384"/>
                    </a:lnTo>
                    <a:lnTo>
                      <a:pt x="644" y="261360"/>
                    </a:lnTo>
                    <a:lnTo>
                      <a:pt x="769" y="262336"/>
                    </a:lnTo>
                    <a:lnTo>
                      <a:pt x="910" y="263311"/>
                    </a:lnTo>
                    <a:lnTo>
                      <a:pt x="1057" y="264220"/>
                    </a:lnTo>
                    <a:lnTo>
                      <a:pt x="1220" y="265094"/>
                    </a:lnTo>
                    <a:lnTo>
                      <a:pt x="1390" y="265935"/>
                    </a:lnTo>
                    <a:lnTo>
                      <a:pt x="1567" y="266743"/>
                    </a:lnTo>
                    <a:lnTo>
                      <a:pt x="1752" y="267516"/>
                    </a:lnTo>
                    <a:lnTo>
                      <a:pt x="1944" y="268256"/>
                    </a:lnTo>
                    <a:lnTo>
                      <a:pt x="2151" y="268963"/>
                    </a:lnTo>
                    <a:lnTo>
                      <a:pt x="2358" y="269602"/>
                    </a:lnTo>
                    <a:lnTo>
                      <a:pt x="2580" y="270208"/>
                    </a:lnTo>
                    <a:lnTo>
                      <a:pt x="2809" y="270780"/>
                    </a:lnTo>
                    <a:lnTo>
                      <a:pt x="3038" y="271318"/>
                    </a:lnTo>
                    <a:lnTo>
                      <a:pt x="3282" y="271789"/>
                    </a:lnTo>
                    <a:lnTo>
                      <a:pt x="3526" y="272193"/>
                    </a:lnTo>
                    <a:lnTo>
                      <a:pt x="3777" y="272563"/>
                    </a:lnTo>
                    <a:lnTo>
                      <a:pt x="4036" y="272865"/>
                    </a:lnTo>
                    <a:lnTo>
                      <a:pt x="4302" y="273134"/>
                    </a:lnTo>
                    <a:lnTo>
                      <a:pt x="4568" y="273336"/>
                    </a:lnTo>
                    <a:lnTo>
                      <a:pt x="4841" y="273505"/>
                    </a:lnTo>
                    <a:lnTo>
                      <a:pt x="5115" y="273572"/>
                    </a:lnTo>
                    <a:lnTo>
                      <a:pt x="5396" y="273605"/>
                    </a:lnTo>
                    <a:lnTo>
                      <a:pt x="5676" y="273572"/>
                    </a:lnTo>
                    <a:lnTo>
                      <a:pt x="5950" y="273505"/>
                    </a:lnTo>
                    <a:lnTo>
                      <a:pt x="6216" y="273336"/>
                    </a:lnTo>
                    <a:lnTo>
                      <a:pt x="6482" y="273134"/>
                    </a:lnTo>
                    <a:lnTo>
                      <a:pt x="6741" y="272865"/>
                    </a:lnTo>
                    <a:lnTo>
                      <a:pt x="6999" y="272563"/>
                    </a:lnTo>
                    <a:lnTo>
                      <a:pt x="7251" y="272193"/>
                    </a:lnTo>
                    <a:lnTo>
                      <a:pt x="7494" y="271789"/>
                    </a:lnTo>
                    <a:lnTo>
                      <a:pt x="7731" y="271318"/>
                    </a:lnTo>
                    <a:lnTo>
                      <a:pt x="7967" y="270780"/>
                    </a:lnTo>
                    <a:lnTo>
                      <a:pt x="8189" y="270208"/>
                    </a:lnTo>
                    <a:lnTo>
                      <a:pt x="8411" y="269602"/>
                    </a:lnTo>
                    <a:lnTo>
                      <a:pt x="8625" y="268963"/>
                    </a:lnTo>
                    <a:lnTo>
                      <a:pt x="8825" y="268256"/>
                    </a:lnTo>
                    <a:lnTo>
                      <a:pt x="9024" y="267516"/>
                    </a:lnTo>
                    <a:lnTo>
                      <a:pt x="9209" y="266743"/>
                    </a:lnTo>
                    <a:lnTo>
                      <a:pt x="9386" y="265935"/>
                    </a:lnTo>
                    <a:lnTo>
                      <a:pt x="9556" y="265094"/>
                    </a:lnTo>
                    <a:lnTo>
                      <a:pt x="9719" y="264220"/>
                    </a:lnTo>
                    <a:lnTo>
                      <a:pt x="9874" y="263311"/>
                    </a:lnTo>
                    <a:lnTo>
                      <a:pt x="10015" y="262336"/>
                    </a:lnTo>
                    <a:lnTo>
                      <a:pt x="10140" y="261360"/>
                    </a:lnTo>
                    <a:lnTo>
                      <a:pt x="10258" y="260384"/>
                    </a:lnTo>
                    <a:lnTo>
                      <a:pt x="10369" y="259341"/>
                    </a:lnTo>
                    <a:lnTo>
                      <a:pt x="10465" y="258265"/>
                    </a:lnTo>
                    <a:lnTo>
                      <a:pt x="10554" y="257188"/>
                    </a:lnTo>
                    <a:lnTo>
                      <a:pt x="10628" y="256078"/>
                    </a:lnTo>
                    <a:lnTo>
                      <a:pt x="10687" y="254968"/>
                    </a:lnTo>
                    <a:lnTo>
                      <a:pt x="10731" y="253824"/>
                    </a:lnTo>
                    <a:lnTo>
                      <a:pt x="10768" y="252647"/>
                    </a:lnTo>
                    <a:lnTo>
                      <a:pt x="10791" y="251469"/>
                    </a:lnTo>
                    <a:lnTo>
                      <a:pt x="10798" y="250258"/>
                    </a:lnTo>
                    <a:lnTo>
                      <a:pt x="10791" y="249081"/>
                    </a:lnTo>
                    <a:lnTo>
                      <a:pt x="10768" y="247903"/>
                    </a:lnTo>
                    <a:lnTo>
                      <a:pt x="10731" y="246726"/>
                    </a:lnTo>
                    <a:lnTo>
                      <a:pt x="10687" y="245582"/>
                    </a:lnTo>
                    <a:lnTo>
                      <a:pt x="10628" y="244438"/>
                    </a:lnTo>
                    <a:lnTo>
                      <a:pt x="10554" y="243328"/>
                    </a:lnTo>
                    <a:lnTo>
                      <a:pt x="10465" y="242252"/>
                    </a:lnTo>
                    <a:lnTo>
                      <a:pt x="10369" y="241209"/>
                    </a:lnTo>
                    <a:lnTo>
                      <a:pt x="10258" y="240166"/>
                    </a:lnTo>
                    <a:lnTo>
                      <a:pt x="10140" y="239157"/>
                    </a:lnTo>
                    <a:lnTo>
                      <a:pt x="10015" y="238181"/>
                    </a:lnTo>
                    <a:lnTo>
                      <a:pt x="9874" y="237239"/>
                    </a:lnTo>
                    <a:lnTo>
                      <a:pt x="9719" y="236331"/>
                    </a:lnTo>
                    <a:lnTo>
                      <a:pt x="9556" y="235422"/>
                    </a:lnTo>
                    <a:lnTo>
                      <a:pt x="9386" y="234581"/>
                    </a:lnTo>
                    <a:lnTo>
                      <a:pt x="9209" y="233774"/>
                    </a:lnTo>
                    <a:lnTo>
                      <a:pt x="9024" y="233000"/>
                    </a:lnTo>
                    <a:lnTo>
                      <a:pt x="8825" y="232260"/>
                    </a:lnTo>
                    <a:lnTo>
                      <a:pt x="8625" y="231587"/>
                    </a:lnTo>
                    <a:lnTo>
                      <a:pt x="8411" y="230915"/>
                    </a:lnTo>
                    <a:lnTo>
                      <a:pt x="8189" y="230309"/>
                    </a:lnTo>
                    <a:lnTo>
                      <a:pt x="7967" y="229771"/>
                    </a:lnTo>
                    <a:lnTo>
                      <a:pt x="7731" y="229232"/>
                    </a:lnTo>
                    <a:lnTo>
                      <a:pt x="7494" y="228761"/>
                    </a:lnTo>
                    <a:lnTo>
                      <a:pt x="7251" y="228358"/>
                    </a:lnTo>
                    <a:lnTo>
                      <a:pt x="6999" y="227988"/>
                    </a:lnTo>
                    <a:lnTo>
                      <a:pt x="6741" y="227651"/>
                    </a:lnTo>
                    <a:lnTo>
                      <a:pt x="6482" y="227416"/>
                    </a:lnTo>
                    <a:lnTo>
                      <a:pt x="6216" y="227214"/>
                    </a:lnTo>
                    <a:lnTo>
                      <a:pt x="5950" y="227046"/>
                    </a:lnTo>
                    <a:lnTo>
                      <a:pt x="5676" y="226945"/>
                    </a:lnTo>
                    <a:close/>
                    <a:moveTo>
                      <a:pt x="5115" y="340384"/>
                    </a:moveTo>
                    <a:lnTo>
                      <a:pt x="4841" y="340485"/>
                    </a:lnTo>
                    <a:lnTo>
                      <a:pt x="4568" y="340653"/>
                    </a:lnTo>
                    <a:lnTo>
                      <a:pt x="4302" y="340855"/>
                    </a:lnTo>
                    <a:lnTo>
                      <a:pt x="4036" y="341124"/>
                    </a:lnTo>
                    <a:lnTo>
                      <a:pt x="3777" y="341426"/>
                    </a:lnTo>
                    <a:lnTo>
                      <a:pt x="3526" y="341797"/>
                    </a:lnTo>
                    <a:lnTo>
                      <a:pt x="3282" y="342200"/>
                    </a:lnTo>
                    <a:lnTo>
                      <a:pt x="3038" y="342671"/>
                    </a:lnTo>
                    <a:lnTo>
                      <a:pt x="2809" y="343209"/>
                    </a:lnTo>
                    <a:lnTo>
                      <a:pt x="2580" y="343748"/>
                    </a:lnTo>
                    <a:lnTo>
                      <a:pt x="2358" y="344387"/>
                    </a:lnTo>
                    <a:lnTo>
                      <a:pt x="2151" y="345026"/>
                    </a:lnTo>
                    <a:lnTo>
                      <a:pt x="1944" y="345733"/>
                    </a:lnTo>
                    <a:lnTo>
                      <a:pt x="1752" y="346439"/>
                    </a:lnTo>
                    <a:lnTo>
                      <a:pt x="1567" y="347213"/>
                    </a:lnTo>
                    <a:lnTo>
                      <a:pt x="1390" y="348054"/>
                    </a:lnTo>
                    <a:lnTo>
                      <a:pt x="1220" y="348895"/>
                    </a:lnTo>
                    <a:lnTo>
                      <a:pt x="1057" y="349770"/>
                    </a:lnTo>
                    <a:lnTo>
                      <a:pt x="910" y="350678"/>
                    </a:lnTo>
                    <a:lnTo>
                      <a:pt x="769" y="351620"/>
                    </a:lnTo>
                    <a:lnTo>
                      <a:pt x="644" y="352595"/>
                    </a:lnTo>
                    <a:lnTo>
                      <a:pt x="525" y="353605"/>
                    </a:lnTo>
                    <a:lnTo>
                      <a:pt x="422" y="354648"/>
                    </a:lnTo>
                    <a:lnTo>
                      <a:pt x="326" y="355724"/>
                    </a:lnTo>
                    <a:lnTo>
                      <a:pt x="237" y="356801"/>
                    </a:lnTo>
                    <a:lnTo>
                      <a:pt x="171" y="357911"/>
                    </a:lnTo>
                    <a:lnTo>
                      <a:pt x="111" y="359021"/>
                    </a:lnTo>
                    <a:lnTo>
                      <a:pt x="60" y="360165"/>
                    </a:lnTo>
                    <a:lnTo>
                      <a:pt x="30" y="361342"/>
                    </a:lnTo>
                    <a:lnTo>
                      <a:pt x="8" y="362520"/>
                    </a:lnTo>
                    <a:lnTo>
                      <a:pt x="1" y="363697"/>
                    </a:lnTo>
                    <a:lnTo>
                      <a:pt x="8" y="364908"/>
                    </a:lnTo>
                    <a:lnTo>
                      <a:pt x="30" y="366086"/>
                    </a:lnTo>
                    <a:lnTo>
                      <a:pt x="60" y="367263"/>
                    </a:lnTo>
                    <a:lnTo>
                      <a:pt x="111" y="368407"/>
                    </a:lnTo>
                    <a:lnTo>
                      <a:pt x="171" y="369517"/>
                    </a:lnTo>
                    <a:lnTo>
                      <a:pt x="237" y="370627"/>
                    </a:lnTo>
                    <a:lnTo>
                      <a:pt x="326" y="371704"/>
                    </a:lnTo>
                    <a:lnTo>
                      <a:pt x="422" y="372780"/>
                    </a:lnTo>
                    <a:lnTo>
                      <a:pt x="525" y="373823"/>
                    </a:lnTo>
                    <a:lnTo>
                      <a:pt x="644" y="374799"/>
                    </a:lnTo>
                    <a:lnTo>
                      <a:pt x="769" y="375808"/>
                    </a:lnTo>
                    <a:lnTo>
                      <a:pt x="910" y="376750"/>
                    </a:lnTo>
                    <a:lnTo>
                      <a:pt x="1057" y="377658"/>
                    </a:lnTo>
                    <a:lnTo>
                      <a:pt x="1220" y="378533"/>
                    </a:lnTo>
                    <a:lnTo>
                      <a:pt x="1390" y="379374"/>
                    </a:lnTo>
                    <a:lnTo>
                      <a:pt x="1567" y="380215"/>
                    </a:lnTo>
                    <a:lnTo>
                      <a:pt x="1752" y="380989"/>
                    </a:lnTo>
                    <a:lnTo>
                      <a:pt x="1944" y="381695"/>
                    </a:lnTo>
                    <a:lnTo>
                      <a:pt x="2151" y="382402"/>
                    </a:lnTo>
                    <a:lnTo>
                      <a:pt x="2358" y="383041"/>
                    </a:lnTo>
                    <a:lnTo>
                      <a:pt x="2580" y="383680"/>
                    </a:lnTo>
                    <a:lnTo>
                      <a:pt x="2809" y="384218"/>
                    </a:lnTo>
                    <a:lnTo>
                      <a:pt x="3038" y="384757"/>
                    </a:lnTo>
                    <a:lnTo>
                      <a:pt x="3282" y="385228"/>
                    </a:lnTo>
                    <a:lnTo>
                      <a:pt x="3526" y="385631"/>
                    </a:lnTo>
                    <a:lnTo>
                      <a:pt x="3777" y="386001"/>
                    </a:lnTo>
                    <a:lnTo>
                      <a:pt x="4036" y="386304"/>
                    </a:lnTo>
                    <a:lnTo>
                      <a:pt x="4302" y="386573"/>
                    </a:lnTo>
                    <a:lnTo>
                      <a:pt x="4568" y="386775"/>
                    </a:lnTo>
                    <a:lnTo>
                      <a:pt x="4841" y="386943"/>
                    </a:lnTo>
                    <a:lnTo>
                      <a:pt x="5115" y="387044"/>
                    </a:lnTo>
                    <a:lnTo>
                      <a:pt x="5676" y="387044"/>
                    </a:lnTo>
                    <a:lnTo>
                      <a:pt x="5950" y="386943"/>
                    </a:lnTo>
                    <a:lnTo>
                      <a:pt x="6216" y="386775"/>
                    </a:lnTo>
                    <a:lnTo>
                      <a:pt x="6482" y="386573"/>
                    </a:lnTo>
                    <a:lnTo>
                      <a:pt x="6741" y="386304"/>
                    </a:lnTo>
                    <a:lnTo>
                      <a:pt x="6999" y="386001"/>
                    </a:lnTo>
                    <a:lnTo>
                      <a:pt x="7251" y="385631"/>
                    </a:lnTo>
                    <a:lnTo>
                      <a:pt x="7494" y="385228"/>
                    </a:lnTo>
                    <a:lnTo>
                      <a:pt x="7731" y="384757"/>
                    </a:lnTo>
                    <a:lnTo>
                      <a:pt x="7967" y="384218"/>
                    </a:lnTo>
                    <a:lnTo>
                      <a:pt x="8189" y="383680"/>
                    </a:lnTo>
                    <a:lnTo>
                      <a:pt x="8411" y="383041"/>
                    </a:lnTo>
                    <a:lnTo>
                      <a:pt x="8625" y="382402"/>
                    </a:lnTo>
                    <a:lnTo>
                      <a:pt x="8825" y="381695"/>
                    </a:lnTo>
                    <a:lnTo>
                      <a:pt x="9024" y="380989"/>
                    </a:lnTo>
                    <a:lnTo>
                      <a:pt x="9209" y="380215"/>
                    </a:lnTo>
                    <a:lnTo>
                      <a:pt x="9386" y="379374"/>
                    </a:lnTo>
                    <a:lnTo>
                      <a:pt x="9556" y="378533"/>
                    </a:lnTo>
                    <a:lnTo>
                      <a:pt x="9719" y="377658"/>
                    </a:lnTo>
                    <a:lnTo>
                      <a:pt x="9874" y="376750"/>
                    </a:lnTo>
                    <a:lnTo>
                      <a:pt x="10015" y="375808"/>
                    </a:lnTo>
                    <a:lnTo>
                      <a:pt x="10140" y="374799"/>
                    </a:lnTo>
                    <a:lnTo>
                      <a:pt x="10258" y="373823"/>
                    </a:lnTo>
                    <a:lnTo>
                      <a:pt x="10369" y="372780"/>
                    </a:lnTo>
                    <a:lnTo>
                      <a:pt x="10465" y="371704"/>
                    </a:lnTo>
                    <a:lnTo>
                      <a:pt x="10554" y="370627"/>
                    </a:lnTo>
                    <a:lnTo>
                      <a:pt x="10628" y="369517"/>
                    </a:lnTo>
                    <a:lnTo>
                      <a:pt x="10687" y="368407"/>
                    </a:lnTo>
                    <a:lnTo>
                      <a:pt x="10731" y="367263"/>
                    </a:lnTo>
                    <a:lnTo>
                      <a:pt x="10768" y="366086"/>
                    </a:lnTo>
                    <a:lnTo>
                      <a:pt x="10791" y="364908"/>
                    </a:lnTo>
                    <a:lnTo>
                      <a:pt x="10798" y="363697"/>
                    </a:lnTo>
                    <a:lnTo>
                      <a:pt x="10791" y="362520"/>
                    </a:lnTo>
                    <a:lnTo>
                      <a:pt x="10768" y="361342"/>
                    </a:lnTo>
                    <a:lnTo>
                      <a:pt x="10731" y="360165"/>
                    </a:lnTo>
                    <a:lnTo>
                      <a:pt x="10687" y="359021"/>
                    </a:lnTo>
                    <a:lnTo>
                      <a:pt x="10628" y="357911"/>
                    </a:lnTo>
                    <a:lnTo>
                      <a:pt x="10554" y="356801"/>
                    </a:lnTo>
                    <a:lnTo>
                      <a:pt x="10465" y="355724"/>
                    </a:lnTo>
                    <a:lnTo>
                      <a:pt x="10369" y="354648"/>
                    </a:lnTo>
                    <a:lnTo>
                      <a:pt x="10258" y="353605"/>
                    </a:lnTo>
                    <a:lnTo>
                      <a:pt x="10140" y="352595"/>
                    </a:lnTo>
                    <a:lnTo>
                      <a:pt x="10015" y="351620"/>
                    </a:lnTo>
                    <a:lnTo>
                      <a:pt x="9874" y="350678"/>
                    </a:lnTo>
                    <a:lnTo>
                      <a:pt x="9719" y="349770"/>
                    </a:lnTo>
                    <a:lnTo>
                      <a:pt x="9556" y="348895"/>
                    </a:lnTo>
                    <a:lnTo>
                      <a:pt x="9386" y="348054"/>
                    </a:lnTo>
                    <a:lnTo>
                      <a:pt x="9209" y="347213"/>
                    </a:lnTo>
                    <a:lnTo>
                      <a:pt x="9024" y="346439"/>
                    </a:lnTo>
                    <a:lnTo>
                      <a:pt x="8825" y="345733"/>
                    </a:lnTo>
                    <a:lnTo>
                      <a:pt x="8625" y="345026"/>
                    </a:lnTo>
                    <a:lnTo>
                      <a:pt x="8411" y="344387"/>
                    </a:lnTo>
                    <a:lnTo>
                      <a:pt x="8189" y="343748"/>
                    </a:lnTo>
                    <a:lnTo>
                      <a:pt x="7967" y="343209"/>
                    </a:lnTo>
                    <a:lnTo>
                      <a:pt x="7731" y="342671"/>
                    </a:lnTo>
                    <a:lnTo>
                      <a:pt x="7494" y="342200"/>
                    </a:lnTo>
                    <a:lnTo>
                      <a:pt x="7251" y="341797"/>
                    </a:lnTo>
                    <a:lnTo>
                      <a:pt x="6999" y="341426"/>
                    </a:lnTo>
                    <a:lnTo>
                      <a:pt x="6741" y="341124"/>
                    </a:lnTo>
                    <a:lnTo>
                      <a:pt x="6482" y="340855"/>
                    </a:lnTo>
                    <a:lnTo>
                      <a:pt x="6216" y="340653"/>
                    </a:lnTo>
                    <a:lnTo>
                      <a:pt x="5950" y="340485"/>
                    </a:lnTo>
                    <a:lnTo>
                      <a:pt x="5676" y="340384"/>
                    </a:lnTo>
                    <a:close/>
                    <a:moveTo>
                      <a:pt x="5396" y="453822"/>
                    </a:moveTo>
                    <a:lnTo>
                      <a:pt x="5115" y="453856"/>
                    </a:lnTo>
                    <a:lnTo>
                      <a:pt x="4841" y="453957"/>
                    </a:lnTo>
                    <a:lnTo>
                      <a:pt x="4568" y="454092"/>
                    </a:lnTo>
                    <a:lnTo>
                      <a:pt x="4302" y="454293"/>
                    </a:lnTo>
                    <a:lnTo>
                      <a:pt x="4036" y="454562"/>
                    </a:lnTo>
                    <a:lnTo>
                      <a:pt x="3777" y="454865"/>
                    </a:lnTo>
                    <a:lnTo>
                      <a:pt x="3526" y="455235"/>
                    </a:lnTo>
                    <a:lnTo>
                      <a:pt x="3282" y="455639"/>
                    </a:lnTo>
                    <a:lnTo>
                      <a:pt x="3038" y="456110"/>
                    </a:lnTo>
                    <a:lnTo>
                      <a:pt x="2809" y="456615"/>
                    </a:lnTo>
                    <a:lnTo>
                      <a:pt x="2580" y="457153"/>
                    </a:lnTo>
                    <a:lnTo>
                      <a:pt x="2358" y="457758"/>
                    </a:lnTo>
                    <a:lnTo>
                      <a:pt x="2151" y="458398"/>
                    </a:lnTo>
                    <a:lnTo>
                      <a:pt x="1944" y="459070"/>
                    </a:lnTo>
                    <a:lnTo>
                      <a:pt x="1752" y="459811"/>
                    </a:lnTo>
                    <a:lnTo>
                      <a:pt x="1567" y="460551"/>
                    </a:lnTo>
                    <a:lnTo>
                      <a:pt x="1390" y="461358"/>
                    </a:lnTo>
                    <a:lnTo>
                      <a:pt x="1220" y="462199"/>
                    </a:lnTo>
                    <a:lnTo>
                      <a:pt x="1057" y="463074"/>
                    </a:lnTo>
                    <a:lnTo>
                      <a:pt x="910" y="463982"/>
                    </a:lnTo>
                    <a:lnTo>
                      <a:pt x="769" y="464924"/>
                    </a:lnTo>
                    <a:lnTo>
                      <a:pt x="644" y="465900"/>
                    </a:lnTo>
                    <a:lnTo>
                      <a:pt x="525" y="466875"/>
                    </a:lnTo>
                    <a:lnTo>
                      <a:pt x="422" y="467918"/>
                    </a:lnTo>
                    <a:lnTo>
                      <a:pt x="326" y="468961"/>
                    </a:lnTo>
                    <a:lnTo>
                      <a:pt x="237" y="470038"/>
                    </a:lnTo>
                    <a:lnTo>
                      <a:pt x="171" y="471148"/>
                    </a:lnTo>
                    <a:lnTo>
                      <a:pt x="111" y="472258"/>
                    </a:lnTo>
                    <a:lnTo>
                      <a:pt x="60" y="473402"/>
                    </a:lnTo>
                    <a:lnTo>
                      <a:pt x="30" y="474579"/>
                    </a:lnTo>
                    <a:lnTo>
                      <a:pt x="8" y="475757"/>
                    </a:lnTo>
                    <a:lnTo>
                      <a:pt x="1" y="476934"/>
                    </a:lnTo>
                    <a:lnTo>
                      <a:pt x="8" y="478179"/>
                    </a:lnTo>
                    <a:lnTo>
                      <a:pt x="30" y="479356"/>
                    </a:lnTo>
                    <a:lnTo>
                      <a:pt x="60" y="480534"/>
                    </a:lnTo>
                    <a:lnTo>
                      <a:pt x="111" y="481711"/>
                    </a:lnTo>
                    <a:lnTo>
                      <a:pt x="171" y="482855"/>
                    </a:lnTo>
                    <a:lnTo>
                      <a:pt x="237" y="483965"/>
                    </a:lnTo>
                    <a:lnTo>
                      <a:pt x="326" y="485075"/>
                    </a:lnTo>
                    <a:lnTo>
                      <a:pt x="422" y="486152"/>
                    </a:lnTo>
                    <a:lnTo>
                      <a:pt x="525" y="487195"/>
                    </a:lnTo>
                    <a:lnTo>
                      <a:pt x="644" y="488204"/>
                    </a:lnTo>
                    <a:lnTo>
                      <a:pt x="769" y="489179"/>
                    </a:lnTo>
                    <a:lnTo>
                      <a:pt x="910" y="490155"/>
                    </a:lnTo>
                    <a:lnTo>
                      <a:pt x="1057" y="491063"/>
                    </a:lnTo>
                    <a:lnTo>
                      <a:pt x="1220" y="491972"/>
                    </a:lnTo>
                    <a:lnTo>
                      <a:pt x="1390" y="492813"/>
                    </a:lnTo>
                    <a:lnTo>
                      <a:pt x="1567" y="493620"/>
                    </a:lnTo>
                    <a:lnTo>
                      <a:pt x="1752" y="494394"/>
                    </a:lnTo>
                    <a:lnTo>
                      <a:pt x="1944" y="495134"/>
                    </a:lnTo>
                    <a:lnTo>
                      <a:pt x="2151" y="495840"/>
                    </a:lnTo>
                    <a:lnTo>
                      <a:pt x="2358" y="496513"/>
                    </a:lnTo>
                    <a:lnTo>
                      <a:pt x="2580" y="497119"/>
                    </a:lnTo>
                    <a:lnTo>
                      <a:pt x="2809" y="497691"/>
                    </a:lnTo>
                    <a:lnTo>
                      <a:pt x="3038" y="498195"/>
                    </a:lnTo>
                    <a:lnTo>
                      <a:pt x="3282" y="498666"/>
                    </a:lnTo>
                    <a:lnTo>
                      <a:pt x="3526" y="499104"/>
                    </a:lnTo>
                    <a:lnTo>
                      <a:pt x="3777" y="499474"/>
                    </a:lnTo>
                    <a:lnTo>
                      <a:pt x="4036" y="499777"/>
                    </a:lnTo>
                    <a:lnTo>
                      <a:pt x="4302" y="500046"/>
                    </a:lnTo>
                    <a:lnTo>
                      <a:pt x="4568" y="500248"/>
                    </a:lnTo>
                    <a:lnTo>
                      <a:pt x="4841" y="500382"/>
                    </a:lnTo>
                    <a:lnTo>
                      <a:pt x="5115" y="500483"/>
                    </a:lnTo>
                    <a:lnTo>
                      <a:pt x="5396" y="500517"/>
                    </a:lnTo>
                    <a:lnTo>
                      <a:pt x="5676" y="500483"/>
                    </a:lnTo>
                    <a:lnTo>
                      <a:pt x="5950" y="500382"/>
                    </a:lnTo>
                    <a:lnTo>
                      <a:pt x="6216" y="500248"/>
                    </a:lnTo>
                    <a:lnTo>
                      <a:pt x="6482" y="500046"/>
                    </a:lnTo>
                    <a:lnTo>
                      <a:pt x="6741" y="499777"/>
                    </a:lnTo>
                    <a:lnTo>
                      <a:pt x="6999" y="499474"/>
                    </a:lnTo>
                    <a:lnTo>
                      <a:pt x="7251" y="499104"/>
                    </a:lnTo>
                    <a:lnTo>
                      <a:pt x="7494" y="498666"/>
                    </a:lnTo>
                    <a:lnTo>
                      <a:pt x="7731" y="498195"/>
                    </a:lnTo>
                    <a:lnTo>
                      <a:pt x="7967" y="497691"/>
                    </a:lnTo>
                    <a:lnTo>
                      <a:pt x="8189" y="497119"/>
                    </a:lnTo>
                    <a:lnTo>
                      <a:pt x="8411" y="496513"/>
                    </a:lnTo>
                    <a:lnTo>
                      <a:pt x="8625" y="495840"/>
                    </a:lnTo>
                    <a:lnTo>
                      <a:pt x="8825" y="495134"/>
                    </a:lnTo>
                    <a:lnTo>
                      <a:pt x="9024" y="494394"/>
                    </a:lnTo>
                    <a:lnTo>
                      <a:pt x="9209" y="493620"/>
                    </a:lnTo>
                    <a:lnTo>
                      <a:pt x="9386" y="492813"/>
                    </a:lnTo>
                    <a:lnTo>
                      <a:pt x="9556" y="491972"/>
                    </a:lnTo>
                    <a:lnTo>
                      <a:pt x="9719" y="491063"/>
                    </a:lnTo>
                    <a:lnTo>
                      <a:pt x="9874" y="490155"/>
                    </a:lnTo>
                    <a:lnTo>
                      <a:pt x="10015" y="489179"/>
                    </a:lnTo>
                    <a:lnTo>
                      <a:pt x="10140" y="488204"/>
                    </a:lnTo>
                    <a:lnTo>
                      <a:pt x="10258" y="487195"/>
                    </a:lnTo>
                    <a:lnTo>
                      <a:pt x="10369" y="486152"/>
                    </a:lnTo>
                    <a:lnTo>
                      <a:pt x="10465" y="485075"/>
                    </a:lnTo>
                    <a:lnTo>
                      <a:pt x="10554" y="483965"/>
                    </a:lnTo>
                    <a:lnTo>
                      <a:pt x="10628" y="482855"/>
                    </a:lnTo>
                    <a:lnTo>
                      <a:pt x="10687" y="481711"/>
                    </a:lnTo>
                    <a:lnTo>
                      <a:pt x="10731" y="480534"/>
                    </a:lnTo>
                    <a:lnTo>
                      <a:pt x="10768" y="479356"/>
                    </a:lnTo>
                    <a:lnTo>
                      <a:pt x="10791" y="478179"/>
                    </a:lnTo>
                    <a:lnTo>
                      <a:pt x="10798" y="476934"/>
                    </a:lnTo>
                    <a:lnTo>
                      <a:pt x="10791" y="475757"/>
                    </a:lnTo>
                    <a:lnTo>
                      <a:pt x="10768" y="474579"/>
                    </a:lnTo>
                    <a:lnTo>
                      <a:pt x="10731" y="473402"/>
                    </a:lnTo>
                    <a:lnTo>
                      <a:pt x="10687" y="472258"/>
                    </a:lnTo>
                    <a:lnTo>
                      <a:pt x="10628" y="471148"/>
                    </a:lnTo>
                    <a:lnTo>
                      <a:pt x="10554" y="470038"/>
                    </a:lnTo>
                    <a:lnTo>
                      <a:pt x="10465" y="468961"/>
                    </a:lnTo>
                    <a:lnTo>
                      <a:pt x="10369" y="467918"/>
                    </a:lnTo>
                    <a:lnTo>
                      <a:pt x="10258" y="466875"/>
                    </a:lnTo>
                    <a:lnTo>
                      <a:pt x="10140" y="465900"/>
                    </a:lnTo>
                    <a:lnTo>
                      <a:pt x="10015" y="464924"/>
                    </a:lnTo>
                    <a:lnTo>
                      <a:pt x="9874" y="463982"/>
                    </a:lnTo>
                    <a:lnTo>
                      <a:pt x="9719" y="463074"/>
                    </a:lnTo>
                    <a:lnTo>
                      <a:pt x="9556" y="462199"/>
                    </a:lnTo>
                    <a:lnTo>
                      <a:pt x="9386" y="461358"/>
                    </a:lnTo>
                    <a:lnTo>
                      <a:pt x="9209" y="460551"/>
                    </a:lnTo>
                    <a:lnTo>
                      <a:pt x="9024" y="459811"/>
                    </a:lnTo>
                    <a:lnTo>
                      <a:pt x="8825" y="459070"/>
                    </a:lnTo>
                    <a:lnTo>
                      <a:pt x="8625" y="458398"/>
                    </a:lnTo>
                    <a:lnTo>
                      <a:pt x="8411" y="457758"/>
                    </a:lnTo>
                    <a:lnTo>
                      <a:pt x="8189" y="457153"/>
                    </a:lnTo>
                    <a:lnTo>
                      <a:pt x="7967" y="456615"/>
                    </a:lnTo>
                    <a:lnTo>
                      <a:pt x="7731" y="456110"/>
                    </a:lnTo>
                    <a:lnTo>
                      <a:pt x="7494" y="455639"/>
                    </a:lnTo>
                    <a:lnTo>
                      <a:pt x="7251" y="455235"/>
                    </a:lnTo>
                    <a:lnTo>
                      <a:pt x="6999" y="454865"/>
                    </a:lnTo>
                    <a:lnTo>
                      <a:pt x="6741" y="454562"/>
                    </a:lnTo>
                    <a:lnTo>
                      <a:pt x="6482" y="454293"/>
                    </a:lnTo>
                    <a:lnTo>
                      <a:pt x="6216" y="454092"/>
                    </a:lnTo>
                    <a:lnTo>
                      <a:pt x="5950" y="453957"/>
                    </a:lnTo>
                    <a:lnTo>
                      <a:pt x="5676" y="453856"/>
                    </a:lnTo>
                    <a:lnTo>
                      <a:pt x="5396" y="453822"/>
                    </a:lnTo>
                    <a:close/>
                    <a:moveTo>
                      <a:pt x="5115" y="567059"/>
                    </a:moveTo>
                    <a:lnTo>
                      <a:pt x="4841" y="567160"/>
                    </a:lnTo>
                    <a:lnTo>
                      <a:pt x="4568" y="567328"/>
                    </a:lnTo>
                    <a:lnTo>
                      <a:pt x="4302" y="567530"/>
                    </a:lnTo>
                    <a:lnTo>
                      <a:pt x="4036" y="567766"/>
                    </a:lnTo>
                    <a:lnTo>
                      <a:pt x="3777" y="568102"/>
                    </a:lnTo>
                    <a:lnTo>
                      <a:pt x="3526" y="568472"/>
                    </a:lnTo>
                    <a:lnTo>
                      <a:pt x="3282" y="568876"/>
                    </a:lnTo>
                    <a:lnTo>
                      <a:pt x="3038" y="569347"/>
                    </a:lnTo>
                    <a:lnTo>
                      <a:pt x="2809" y="569885"/>
                    </a:lnTo>
                    <a:lnTo>
                      <a:pt x="2580" y="570423"/>
                    </a:lnTo>
                    <a:lnTo>
                      <a:pt x="2358" y="571029"/>
                    </a:lnTo>
                    <a:lnTo>
                      <a:pt x="2151" y="571702"/>
                    </a:lnTo>
                    <a:lnTo>
                      <a:pt x="1944" y="572408"/>
                    </a:lnTo>
                    <a:lnTo>
                      <a:pt x="1752" y="573115"/>
                    </a:lnTo>
                    <a:lnTo>
                      <a:pt x="1567" y="573889"/>
                    </a:lnTo>
                    <a:lnTo>
                      <a:pt x="1390" y="574730"/>
                    </a:lnTo>
                    <a:lnTo>
                      <a:pt x="1220" y="575571"/>
                    </a:lnTo>
                    <a:lnTo>
                      <a:pt x="1057" y="576445"/>
                    </a:lnTo>
                    <a:lnTo>
                      <a:pt x="910" y="577354"/>
                    </a:lnTo>
                    <a:lnTo>
                      <a:pt x="769" y="578296"/>
                    </a:lnTo>
                    <a:lnTo>
                      <a:pt x="644" y="579271"/>
                    </a:lnTo>
                    <a:lnTo>
                      <a:pt x="525" y="580280"/>
                    </a:lnTo>
                    <a:lnTo>
                      <a:pt x="422" y="581323"/>
                    </a:lnTo>
                    <a:lnTo>
                      <a:pt x="326" y="582400"/>
                    </a:lnTo>
                    <a:lnTo>
                      <a:pt x="237" y="583476"/>
                    </a:lnTo>
                    <a:lnTo>
                      <a:pt x="171" y="584586"/>
                    </a:lnTo>
                    <a:lnTo>
                      <a:pt x="111" y="585697"/>
                    </a:lnTo>
                    <a:lnTo>
                      <a:pt x="60" y="586840"/>
                    </a:lnTo>
                    <a:lnTo>
                      <a:pt x="30" y="588018"/>
                    </a:lnTo>
                    <a:lnTo>
                      <a:pt x="8" y="589195"/>
                    </a:lnTo>
                    <a:lnTo>
                      <a:pt x="1" y="590373"/>
                    </a:lnTo>
                    <a:lnTo>
                      <a:pt x="8" y="591618"/>
                    </a:lnTo>
                    <a:lnTo>
                      <a:pt x="30" y="592795"/>
                    </a:lnTo>
                    <a:lnTo>
                      <a:pt x="60" y="593972"/>
                    </a:lnTo>
                    <a:lnTo>
                      <a:pt x="111" y="595150"/>
                    </a:lnTo>
                    <a:lnTo>
                      <a:pt x="171" y="596294"/>
                    </a:lnTo>
                    <a:lnTo>
                      <a:pt x="237" y="597404"/>
                    </a:lnTo>
                    <a:lnTo>
                      <a:pt x="326" y="598480"/>
                    </a:lnTo>
                    <a:lnTo>
                      <a:pt x="422" y="599557"/>
                    </a:lnTo>
                    <a:lnTo>
                      <a:pt x="525" y="600600"/>
                    </a:lnTo>
                    <a:lnTo>
                      <a:pt x="644" y="601609"/>
                    </a:lnTo>
                    <a:lnTo>
                      <a:pt x="769" y="602585"/>
                    </a:lnTo>
                    <a:lnTo>
                      <a:pt x="910" y="603527"/>
                    </a:lnTo>
                    <a:lnTo>
                      <a:pt x="1057" y="604435"/>
                    </a:lnTo>
                    <a:lnTo>
                      <a:pt x="1220" y="605310"/>
                    </a:lnTo>
                    <a:lnTo>
                      <a:pt x="1390" y="606151"/>
                    </a:lnTo>
                    <a:lnTo>
                      <a:pt x="1567" y="606958"/>
                    </a:lnTo>
                    <a:lnTo>
                      <a:pt x="1752" y="607732"/>
                    </a:lnTo>
                    <a:lnTo>
                      <a:pt x="1944" y="608472"/>
                    </a:lnTo>
                    <a:lnTo>
                      <a:pt x="2151" y="609145"/>
                    </a:lnTo>
                    <a:lnTo>
                      <a:pt x="2358" y="609784"/>
                    </a:lnTo>
                    <a:lnTo>
                      <a:pt x="2580" y="610389"/>
                    </a:lnTo>
                    <a:lnTo>
                      <a:pt x="2809" y="610961"/>
                    </a:lnTo>
                    <a:lnTo>
                      <a:pt x="3038" y="611466"/>
                    </a:lnTo>
                    <a:lnTo>
                      <a:pt x="3282" y="611937"/>
                    </a:lnTo>
                    <a:lnTo>
                      <a:pt x="3526" y="612341"/>
                    </a:lnTo>
                    <a:lnTo>
                      <a:pt x="3777" y="612711"/>
                    </a:lnTo>
                    <a:lnTo>
                      <a:pt x="4036" y="613013"/>
                    </a:lnTo>
                    <a:lnTo>
                      <a:pt x="4302" y="613249"/>
                    </a:lnTo>
                    <a:lnTo>
                      <a:pt x="4568" y="613451"/>
                    </a:lnTo>
                    <a:lnTo>
                      <a:pt x="4841" y="613619"/>
                    </a:lnTo>
                    <a:lnTo>
                      <a:pt x="5115" y="613686"/>
                    </a:lnTo>
                    <a:lnTo>
                      <a:pt x="5396" y="613720"/>
                    </a:lnTo>
                    <a:lnTo>
                      <a:pt x="5676" y="613686"/>
                    </a:lnTo>
                    <a:lnTo>
                      <a:pt x="5950" y="613619"/>
                    </a:lnTo>
                    <a:lnTo>
                      <a:pt x="6216" y="613451"/>
                    </a:lnTo>
                    <a:lnTo>
                      <a:pt x="6482" y="613249"/>
                    </a:lnTo>
                    <a:lnTo>
                      <a:pt x="6741" y="613013"/>
                    </a:lnTo>
                    <a:lnTo>
                      <a:pt x="6999" y="612711"/>
                    </a:lnTo>
                    <a:lnTo>
                      <a:pt x="7251" y="612341"/>
                    </a:lnTo>
                    <a:lnTo>
                      <a:pt x="7494" y="611937"/>
                    </a:lnTo>
                    <a:lnTo>
                      <a:pt x="7731" y="611466"/>
                    </a:lnTo>
                    <a:lnTo>
                      <a:pt x="7967" y="610961"/>
                    </a:lnTo>
                    <a:lnTo>
                      <a:pt x="8189" y="610389"/>
                    </a:lnTo>
                    <a:lnTo>
                      <a:pt x="8411" y="609784"/>
                    </a:lnTo>
                    <a:lnTo>
                      <a:pt x="8625" y="609145"/>
                    </a:lnTo>
                    <a:lnTo>
                      <a:pt x="8825" y="608472"/>
                    </a:lnTo>
                    <a:lnTo>
                      <a:pt x="9024" y="607732"/>
                    </a:lnTo>
                    <a:lnTo>
                      <a:pt x="9209" y="606958"/>
                    </a:lnTo>
                    <a:lnTo>
                      <a:pt x="9386" y="606151"/>
                    </a:lnTo>
                    <a:lnTo>
                      <a:pt x="9556" y="605310"/>
                    </a:lnTo>
                    <a:lnTo>
                      <a:pt x="9719" y="604435"/>
                    </a:lnTo>
                    <a:lnTo>
                      <a:pt x="9874" y="603527"/>
                    </a:lnTo>
                    <a:lnTo>
                      <a:pt x="10015" y="602585"/>
                    </a:lnTo>
                    <a:lnTo>
                      <a:pt x="10140" y="601609"/>
                    </a:lnTo>
                    <a:lnTo>
                      <a:pt x="10258" y="600600"/>
                    </a:lnTo>
                    <a:lnTo>
                      <a:pt x="10369" y="599557"/>
                    </a:lnTo>
                    <a:lnTo>
                      <a:pt x="10465" y="598480"/>
                    </a:lnTo>
                    <a:lnTo>
                      <a:pt x="10554" y="597404"/>
                    </a:lnTo>
                    <a:lnTo>
                      <a:pt x="10628" y="596294"/>
                    </a:lnTo>
                    <a:lnTo>
                      <a:pt x="10687" y="595150"/>
                    </a:lnTo>
                    <a:lnTo>
                      <a:pt x="10731" y="593972"/>
                    </a:lnTo>
                    <a:lnTo>
                      <a:pt x="10768" y="592795"/>
                    </a:lnTo>
                    <a:lnTo>
                      <a:pt x="10791" y="591618"/>
                    </a:lnTo>
                    <a:lnTo>
                      <a:pt x="10798" y="590373"/>
                    </a:lnTo>
                    <a:lnTo>
                      <a:pt x="10791" y="589195"/>
                    </a:lnTo>
                    <a:lnTo>
                      <a:pt x="10768" y="588018"/>
                    </a:lnTo>
                    <a:lnTo>
                      <a:pt x="10731" y="586840"/>
                    </a:lnTo>
                    <a:lnTo>
                      <a:pt x="10687" y="585697"/>
                    </a:lnTo>
                    <a:lnTo>
                      <a:pt x="10628" y="584586"/>
                    </a:lnTo>
                    <a:lnTo>
                      <a:pt x="10554" y="583476"/>
                    </a:lnTo>
                    <a:lnTo>
                      <a:pt x="10465" y="582400"/>
                    </a:lnTo>
                    <a:lnTo>
                      <a:pt x="10369" y="581323"/>
                    </a:lnTo>
                    <a:lnTo>
                      <a:pt x="10258" y="580280"/>
                    </a:lnTo>
                    <a:lnTo>
                      <a:pt x="10140" y="579271"/>
                    </a:lnTo>
                    <a:lnTo>
                      <a:pt x="10015" y="578296"/>
                    </a:lnTo>
                    <a:lnTo>
                      <a:pt x="9874" y="577354"/>
                    </a:lnTo>
                    <a:lnTo>
                      <a:pt x="9719" y="576445"/>
                    </a:lnTo>
                    <a:lnTo>
                      <a:pt x="9556" y="575571"/>
                    </a:lnTo>
                    <a:lnTo>
                      <a:pt x="9386" y="574730"/>
                    </a:lnTo>
                    <a:lnTo>
                      <a:pt x="9209" y="573889"/>
                    </a:lnTo>
                    <a:lnTo>
                      <a:pt x="9024" y="573115"/>
                    </a:lnTo>
                    <a:lnTo>
                      <a:pt x="8825" y="572408"/>
                    </a:lnTo>
                    <a:lnTo>
                      <a:pt x="8625" y="571702"/>
                    </a:lnTo>
                    <a:lnTo>
                      <a:pt x="8411" y="571029"/>
                    </a:lnTo>
                    <a:lnTo>
                      <a:pt x="8189" y="570423"/>
                    </a:lnTo>
                    <a:lnTo>
                      <a:pt x="7967" y="569885"/>
                    </a:lnTo>
                    <a:lnTo>
                      <a:pt x="7731" y="569347"/>
                    </a:lnTo>
                    <a:lnTo>
                      <a:pt x="7494" y="568876"/>
                    </a:lnTo>
                    <a:lnTo>
                      <a:pt x="7251" y="568472"/>
                    </a:lnTo>
                    <a:lnTo>
                      <a:pt x="6999" y="568102"/>
                    </a:lnTo>
                    <a:lnTo>
                      <a:pt x="6741"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80" name="Google Shape;80;p6"/>
            <p:cNvCxnSpPr/>
            <p:nvPr/>
          </p:nvCxnSpPr>
          <p:spPr>
            <a:xfrm rot="10800000">
              <a:off x="407575" y="2880025"/>
              <a:ext cx="0" cy="1510200"/>
            </a:xfrm>
            <a:prstGeom prst="straightConnector1">
              <a:avLst/>
            </a:prstGeom>
            <a:noFill/>
            <a:ln w="9525" cap="flat" cmpd="sng">
              <a:solidFill>
                <a:schemeClr val="dk1"/>
              </a:solidFill>
              <a:prstDash val="solid"/>
              <a:round/>
              <a:headEnd type="none" w="med" len="med"/>
              <a:tailEnd type="none" w="med" len="med"/>
            </a:ln>
          </p:spPr>
        </p:cxnSp>
        <p:grpSp>
          <p:nvGrpSpPr>
            <p:cNvPr id="81" name="Google Shape;81;p6"/>
            <p:cNvGrpSpPr/>
            <p:nvPr/>
          </p:nvGrpSpPr>
          <p:grpSpPr>
            <a:xfrm>
              <a:off x="7978380" y="241036"/>
              <a:ext cx="178442" cy="405535"/>
              <a:chOff x="10402525" y="1504158"/>
              <a:chExt cx="326757" cy="742601"/>
            </a:xfrm>
          </p:grpSpPr>
          <p:sp>
            <p:nvSpPr>
              <p:cNvPr id="82" name="Google Shape;82;p6"/>
              <p:cNvSpPr/>
              <p:nvPr/>
            </p:nvSpPr>
            <p:spPr>
              <a:xfrm>
                <a:off x="10402525" y="1504158"/>
                <a:ext cx="55595" cy="742601"/>
              </a:xfrm>
              <a:custGeom>
                <a:avLst/>
                <a:gdLst/>
                <a:ahLst/>
                <a:cxnLst/>
                <a:rect l="l" t="t" r="r" b="b"/>
                <a:pathLst>
                  <a:path w="10790" h="613720" extrusionOk="0">
                    <a:moveTo>
                      <a:pt x="5395" y="0"/>
                    </a:moveTo>
                    <a:lnTo>
                      <a:pt x="5114" y="34"/>
                    </a:lnTo>
                    <a:lnTo>
                      <a:pt x="4833" y="135"/>
                    </a:lnTo>
                    <a:lnTo>
                      <a:pt x="4560" y="269"/>
                    </a:lnTo>
                    <a:lnTo>
                      <a:pt x="4294" y="471"/>
                    </a:lnTo>
                    <a:lnTo>
                      <a:pt x="4028" y="740"/>
                    </a:lnTo>
                    <a:lnTo>
                      <a:pt x="3769" y="1043"/>
                    </a:lnTo>
                    <a:lnTo>
                      <a:pt x="3518" y="1413"/>
                    </a:lnTo>
                    <a:lnTo>
                      <a:pt x="3274" y="1850"/>
                    </a:lnTo>
                    <a:lnTo>
                      <a:pt x="3037" y="2321"/>
                    </a:lnTo>
                    <a:lnTo>
                      <a:pt x="2801" y="2826"/>
                    </a:lnTo>
                    <a:lnTo>
                      <a:pt x="2572" y="3398"/>
                    </a:lnTo>
                    <a:lnTo>
                      <a:pt x="2358" y="4003"/>
                    </a:lnTo>
                    <a:lnTo>
                      <a:pt x="2143" y="4643"/>
                    </a:lnTo>
                    <a:lnTo>
                      <a:pt x="1944" y="5349"/>
                    </a:lnTo>
                    <a:lnTo>
                      <a:pt x="1744" y="6089"/>
                    </a:lnTo>
                    <a:lnTo>
                      <a:pt x="1559" y="6863"/>
                    </a:lnTo>
                    <a:lnTo>
                      <a:pt x="1382" y="7670"/>
                    </a:lnTo>
                    <a:lnTo>
                      <a:pt x="1212" y="8511"/>
                    </a:lnTo>
                    <a:lnTo>
                      <a:pt x="1057" y="9420"/>
                    </a:lnTo>
                    <a:lnTo>
                      <a:pt x="909" y="10328"/>
                    </a:lnTo>
                    <a:lnTo>
                      <a:pt x="769" y="11270"/>
                    </a:lnTo>
                    <a:lnTo>
                      <a:pt x="636" y="12245"/>
                    </a:lnTo>
                    <a:lnTo>
                      <a:pt x="525" y="13255"/>
                    </a:lnTo>
                    <a:lnTo>
                      <a:pt x="414" y="14298"/>
                    </a:lnTo>
                    <a:lnTo>
                      <a:pt x="318" y="15340"/>
                    </a:lnTo>
                    <a:lnTo>
                      <a:pt x="237" y="16417"/>
                    </a:lnTo>
                    <a:lnTo>
                      <a:pt x="163" y="17527"/>
                    </a:lnTo>
                    <a:lnTo>
                      <a:pt x="103" y="18671"/>
                    </a:lnTo>
                    <a:lnTo>
                      <a:pt x="59" y="19815"/>
                    </a:lnTo>
                    <a:lnTo>
                      <a:pt x="22" y="20959"/>
                    </a:lnTo>
                    <a:lnTo>
                      <a:pt x="0" y="22136"/>
                    </a:lnTo>
                    <a:lnTo>
                      <a:pt x="0" y="23347"/>
                    </a:lnTo>
                    <a:lnTo>
                      <a:pt x="0" y="24558"/>
                    </a:lnTo>
                    <a:lnTo>
                      <a:pt x="22" y="25736"/>
                    </a:lnTo>
                    <a:lnTo>
                      <a:pt x="59" y="26879"/>
                    </a:lnTo>
                    <a:lnTo>
                      <a:pt x="103" y="28023"/>
                    </a:lnTo>
                    <a:lnTo>
                      <a:pt x="163" y="29167"/>
                    </a:lnTo>
                    <a:lnTo>
                      <a:pt x="237" y="30277"/>
                    </a:lnTo>
                    <a:lnTo>
                      <a:pt x="318" y="31354"/>
                    </a:lnTo>
                    <a:lnTo>
                      <a:pt x="414" y="32397"/>
                    </a:lnTo>
                    <a:lnTo>
                      <a:pt x="525" y="33440"/>
                    </a:lnTo>
                    <a:lnTo>
                      <a:pt x="636" y="34449"/>
                    </a:lnTo>
                    <a:lnTo>
                      <a:pt x="769" y="35424"/>
                    </a:lnTo>
                    <a:lnTo>
                      <a:pt x="909" y="36366"/>
                    </a:lnTo>
                    <a:lnTo>
                      <a:pt x="1057" y="37275"/>
                    </a:lnTo>
                    <a:lnTo>
                      <a:pt x="1212" y="38183"/>
                    </a:lnTo>
                    <a:lnTo>
                      <a:pt x="1382" y="39024"/>
                    </a:lnTo>
                    <a:lnTo>
                      <a:pt x="1559" y="39831"/>
                    </a:lnTo>
                    <a:lnTo>
                      <a:pt x="1744" y="40605"/>
                    </a:lnTo>
                    <a:lnTo>
                      <a:pt x="1944" y="41345"/>
                    </a:lnTo>
                    <a:lnTo>
                      <a:pt x="2143" y="42052"/>
                    </a:lnTo>
                    <a:lnTo>
                      <a:pt x="2358" y="42691"/>
                    </a:lnTo>
                    <a:lnTo>
                      <a:pt x="2572" y="43296"/>
                    </a:lnTo>
                    <a:lnTo>
                      <a:pt x="2801" y="43868"/>
                    </a:lnTo>
                    <a:lnTo>
                      <a:pt x="3037" y="44373"/>
                    </a:lnTo>
                    <a:lnTo>
                      <a:pt x="3274" y="44844"/>
                    </a:lnTo>
                    <a:lnTo>
                      <a:pt x="3518" y="45281"/>
                    </a:lnTo>
                    <a:lnTo>
                      <a:pt x="3769" y="45651"/>
                    </a:lnTo>
                    <a:lnTo>
                      <a:pt x="4028" y="45954"/>
                    </a:lnTo>
                    <a:lnTo>
                      <a:pt x="4294" y="46223"/>
                    </a:lnTo>
                    <a:lnTo>
                      <a:pt x="4560" y="46425"/>
                    </a:lnTo>
                    <a:lnTo>
                      <a:pt x="4833" y="46560"/>
                    </a:lnTo>
                    <a:lnTo>
                      <a:pt x="5114" y="46661"/>
                    </a:lnTo>
                    <a:lnTo>
                      <a:pt x="5395" y="46694"/>
                    </a:lnTo>
                    <a:lnTo>
                      <a:pt x="5668" y="46661"/>
                    </a:lnTo>
                    <a:lnTo>
                      <a:pt x="5942" y="46560"/>
                    </a:lnTo>
                    <a:lnTo>
                      <a:pt x="6215" y="46425"/>
                    </a:lnTo>
                    <a:lnTo>
                      <a:pt x="6474" y="46223"/>
                    </a:lnTo>
                    <a:lnTo>
                      <a:pt x="6740" y="45954"/>
                    </a:lnTo>
                    <a:lnTo>
                      <a:pt x="6991" y="45651"/>
                    </a:lnTo>
                    <a:lnTo>
                      <a:pt x="7243" y="45281"/>
                    </a:lnTo>
                    <a:lnTo>
                      <a:pt x="7486" y="44844"/>
                    </a:lnTo>
                    <a:lnTo>
                      <a:pt x="7730" y="44373"/>
                    </a:lnTo>
                    <a:lnTo>
                      <a:pt x="7959" y="43868"/>
                    </a:lnTo>
                    <a:lnTo>
                      <a:pt x="8189" y="43296"/>
                    </a:lnTo>
                    <a:lnTo>
                      <a:pt x="8403" y="42691"/>
                    </a:lnTo>
                    <a:lnTo>
                      <a:pt x="8617" y="42052"/>
                    </a:lnTo>
                    <a:lnTo>
                      <a:pt x="8824" y="41345"/>
                    </a:lnTo>
                    <a:lnTo>
                      <a:pt x="9016" y="40605"/>
                    </a:lnTo>
                    <a:lnTo>
                      <a:pt x="9208" y="39831"/>
                    </a:lnTo>
                    <a:lnTo>
                      <a:pt x="9386" y="39024"/>
                    </a:lnTo>
                    <a:lnTo>
                      <a:pt x="9556" y="38183"/>
                    </a:lnTo>
                    <a:lnTo>
                      <a:pt x="9711" y="37275"/>
                    </a:lnTo>
                    <a:lnTo>
                      <a:pt x="9866" y="36366"/>
                    </a:lnTo>
                    <a:lnTo>
                      <a:pt x="10007" y="35424"/>
                    </a:lnTo>
                    <a:lnTo>
                      <a:pt x="10140" y="34449"/>
                    </a:lnTo>
                    <a:lnTo>
                      <a:pt x="10258" y="33440"/>
                    </a:lnTo>
                    <a:lnTo>
                      <a:pt x="10361" y="32397"/>
                    </a:lnTo>
                    <a:lnTo>
                      <a:pt x="10465" y="31354"/>
                    </a:lnTo>
                    <a:lnTo>
                      <a:pt x="10546" y="30277"/>
                    </a:lnTo>
                    <a:lnTo>
                      <a:pt x="10620" y="29167"/>
                    </a:lnTo>
                    <a:lnTo>
                      <a:pt x="10679" y="28023"/>
                    </a:lnTo>
                    <a:lnTo>
                      <a:pt x="10731" y="26879"/>
                    </a:lnTo>
                    <a:lnTo>
                      <a:pt x="10760" y="25736"/>
                    </a:lnTo>
                    <a:lnTo>
                      <a:pt x="10783" y="24558"/>
                    </a:lnTo>
                    <a:lnTo>
                      <a:pt x="10790" y="23347"/>
                    </a:lnTo>
                    <a:lnTo>
                      <a:pt x="10783" y="22136"/>
                    </a:lnTo>
                    <a:lnTo>
                      <a:pt x="10760" y="20959"/>
                    </a:lnTo>
                    <a:lnTo>
                      <a:pt x="10731" y="19815"/>
                    </a:lnTo>
                    <a:lnTo>
                      <a:pt x="10679" y="18671"/>
                    </a:lnTo>
                    <a:lnTo>
                      <a:pt x="10620" y="17527"/>
                    </a:lnTo>
                    <a:lnTo>
                      <a:pt x="10546" y="16417"/>
                    </a:lnTo>
                    <a:lnTo>
                      <a:pt x="10465" y="15340"/>
                    </a:lnTo>
                    <a:lnTo>
                      <a:pt x="10361" y="14298"/>
                    </a:lnTo>
                    <a:lnTo>
                      <a:pt x="10258" y="13255"/>
                    </a:lnTo>
                    <a:lnTo>
                      <a:pt x="10140" y="12245"/>
                    </a:lnTo>
                    <a:lnTo>
                      <a:pt x="10007" y="11270"/>
                    </a:lnTo>
                    <a:lnTo>
                      <a:pt x="9866" y="10328"/>
                    </a:lnTo>
                    <a:lnTo>
                      <a:pt x="9711" y="9420"/>
                    </a:lnTo>
                    <a:lnTo>
                      <a:pt x="9556" y="8511"/>
                    </a:lnTo>
                    <a:lnTo>
                      <a:pt x="9386" y="7670"/>
                    </a:lnTo>
                    <a:lnTo>
                      <a:pt x="9208" y="6863"/>
                    </a:lnTo>
                    <a:lnTo>
                      <a:pt x="9016" y="6089"/>
                    </a:lnTo>
                    <a:lnTo>
                      <a:pt x="8824" y="5349"/>
                    </a:lnTo>
                    <a:lnTo>
                      <a:pt x="8617" y="4643"/>
                    </a:lnTo>
                    <a:lnTo>
                      <a:pt x="8403" y="4003"/>
                    </a:lnTo>
                    <a:lnTo>
                      <a:pt x="8189" y="3398"/>
                    </a:lnTo>
                    <a:lnTo>
                      <a:pt x="7959" y="2826"/>
                    </a:lnTo>
                    <a:lnTo>
                      <a:pt x="7730" y="2321"/>
                    </a:lnTo>
                    <a:lnTo>
                      <a:pt x="7486" y="1850"/>
                    </a:lnTo>
                    <a:lnTo>
                      <a:pt x="7243" y="1413"/>
                    </a:lnTo>
                    <a:lnTo>
                      <a:pt x="6991" y="1043"/>
                    </a:lnTo>
                    <a:lnTo>
                      <a:pt x="6740" y="740"/>
                    </a:lnTo>
                    <a:lnTo>
                      <a:pt x="6474" y="471"/>
                    </a:lnTo>
                    <a:lnTo>
                      <a:pt x="6215" y="269"/>
                    </a:lnTo>
                    <a:lnTo>
                      <a:pt x="5942" y="135"/>
                    </a:lnTo>
                    <a:lnTo>
                      <a:pt x="5668" y="34"/>
                    </a:lnTo>
                    <a:lnTo>
                      <a:pt x="5395" y="0"/>
                    </a:lnTo>
                    <a:close/>
                    <a:moveTo>
                      <a:pt x="5395" y="113472"/>
                    </a:moveTo>
                    <a:lnTo>
                      <a:pt x="5114" y="113506"/>
                    </a:lnTo>
                    <a:lnTo>
                      <a:pt x="4833" y="113573"/>
                    </a:lnTo>
                    <a:lnTo>
                      <a:pt x="4560" y="113742"/>
                    </a:lnTo>
                    <a:lnTo>
                      <a:pt x="4294" y="113943"/>
                    </a:lnTo>
                    <a:lnTo>
                      <a:pt x="4028" y="114213"/>
                    </a:lnTo>
                    <a:lnTo>
                      <a:pt x="3769" y="114515"/>
                    </a:lnTo>
                    <a:lnTo>
                      <a:pt x="3518" y="114885"/>
                    </a:lnTo>
                    <a:lnTo>
                      <a:pt x="3274" y="115323"/>
                    </a:lnTo>
                    <a:lnTo>
                      <a:pt x="3037" y="115794"/>
                    </a:lnTo>
                    <a:lnTo>
                      <a:pt x="2801" y="116298"/>
                    </a:lnTo>
                    <a:lnTo>
                      <a:pt x="2572" y="116870"/>
                    </a:lnTo>
                    <a:lnTo>
                      <a:pt x="2358" y="117476"/>
                    </a:lnTo>
                    <a:lnTo>
                      <a:pt x="2143" y="118115"/>
                    </a:lnTo>
                    <a:lnTo>
                      <a:pt x="1944" y="118821"/>
                    </a:lnTo>
                    <a:lnTo>
                      <a:pt x="1744" y="119562"/>
                    </a:lnTo>
                    <a:lnTo>
                      <a:pt x="1559" y="120335"/>
                    </a:lnTo>
                    <a:lnTo>
                      <a:pt x="1382" y="121143"/>
                    </a:lnTo>
                    <a:lnTo>
                      <a:pt x="1212" y="121984"/>
                    </a:lnTo>
                    <a:lnTo>
                      <a:pt x="1057" y="122858"/>
                    </a:lnTo>
                    <a:lnTo>
                      <a:pt x="909" y="123800"/>
                    </a:lnTo>
                    <a:lnTo>
                      <a:pt x="769" y="124742"/>
                    </a:lnTo>
                    <a:lnTo>
                      <a:pt x="636" y="125718"/>
                    </a:lnTo>
                    <a:lnTo>
                      <a:pt x="525" y="126727"/>
                    </a:lnTo>
                    <a:lnTo>
                      <a:pt x="414" y="127736"/>
                    </a:lnTo>
                    <a:lnTo>
                      <a:pt x="318" y="128813"/>
                    </a:lnTo>
                    <a:lnTo>
                      <a:pt x="237" y="129889"/>
                    </a:lnTo>
                    <a:lnTo>
                      <a:pt x="163" y="131000"/>
                    </a:lnTo>
                    <a:lnTo>
                      <a:pt x="103" y="132110"/>
                    </a:lnTo>
                    <a:lnTo>
                      <a:pt x="59" y="133254"/>
                    </a:lnTo>
                    <a:lnTo>
                      <a:pt x="22" y="134431"/>
                    </a:lnTo>
                    <a:lnTo>
                      <a:pt x="0" y="135608"/>
                    </a:lnTo>
                    <a:lnTo>
                      <a:pt x="0" y="136820"/>
                    </a:lnTo>
                    <a:lnTo>
                      <a:pt x="0" y="137997"/>
                    </a:lnTo>
                    <a:lnTo>
                      <a:pt x="22" y="139174"/>
                    </a:lnTo>
                    <a:lnTo>
                      <a:pt x="59" y="140352"/>
                    </a:lnTo>
                    <a:lnTo>
                      <a:pt x="103" y="141496"/>
                    </a:lnTo>
                    <a:lnTo>
                      <a:pt x="163" y="142640"/>
                    </a:lnTo>
                    <a:lnTo>
                      <a:pt x="237" y="143716"/>
                    </a:lnTo>
                    <a:lnTo>
                      <a:pt x="318" y="144826"/>
                    </a:lnTo>
                    <a:lnTo>
                      <a:pt x="414" y="145869"/>
                    </a:lnTo>
                    <a:lnTo>
                      <a:pt x="525" y="146912"/>
                    </a:lnTo>
                    <a:lnTo>
                      <a:pt x="636" y="147921"/>
                    </a:lnTo>
                    <a:lnTo>
                      <a:pt x="769" y="148897"/>
                    </a:lnTo>
                    <a:lnTo>
                      <a:pt x="909" y="149839"/>
                    </a:lnTo>
                    <a:lnTo>
                      <a:pt x="1057" y="150747"/>
                    </a:lnTo>
                    <a:lnTo>
                      <a:pt x="1212" y="151622"/>
                    </a:lnTo>
                    <a:lnTo>
                      <a:pt x="1382" y="152496"/>
                    </a:lnTo>
                    <a:lnTo>
                      <a:pt x="1559" y="153304"/>
                    </a:lnTo>
                    <a:lnTo>
                      <a:pt x="1744" y="154078"/>
                    </a:lnTo>
                    <a:lnTo>
                      <a:pt x="1944" y="154818"/>
                    </a:lnTo>
                    <a:lnTo>
                      <a:pt x="2143" y="155491"/>
                    </a:lnTo>
                    <a:lnTo>
                      <a:pt x="2358" y="156163"/>
                    </a:lnTo>
                    <a:lnTo>
                      <a:pt x="2572" y="156769"/>
                    </a:lnTo>
                    <a:lnTo>
                      <a:pt x="2801" y="157341"/>
                    </a:lnTo>
                    <a:lnTo>
                      <a:pt x="3037" y="157845"/>
                    </a:lnTo>
                    <a:lnTo>
                      <a:pt x="3274" y="158316"/>
                    </a:lnTo>
                    <a:lnTo>
                      <a:pt x="3518" y="158720"/>
                    </a:lnTo>
                    <a:lnTo>
                      <a:pt x="3769" y="159090"/>
                    </a:lnTo>
                    <a:lnTo>
                      <a:pt x="4028" y="159427"/>
                    </a:lnTo>
                    <a:lnTo>
                      <a:pt x="4294" y="159696"/>
                    </a:lnTo>
                    <a:lnTo>
                      <a:pt x="4560" y="159898"/>
                    </a:lnTo>
                    <a:lnTo>
                      <a:pt x="4833" y="160032"/>
                    </a:lnTo>
                    <a:lnTo>
                      <a:pt x="5114" y="160133"/>
                    </a:lnTo>
                    <a:lnTo>
                      <a:pt x="5395" y="160167"/>
                    </a:lnTo>
                    <a:lnTo>
                      <a:pt x="5668" y="160133"/>
                    </a:lnTo>
                    <a:lnTo>
                      <a:pt x="5942" y="160032"/>
                    </a:lnTo>
                    <a:lnTo>
                      <a:pt x="6215" y="159898"/>
                    </a:lnTo>
                    <a:lnTo>
                      <a:pt x="6474" y="159696"/>
                    </a:lnTo>
                    <a:lnTo>
                      <a:pt x="6740" y="159427"/>
                    </a:lnTo>
                    <a:lnTo>
                      <a:pt x="6991" y="159090"/>
                    </a:lnTo>
                    <a:lnTo>
                      <a:pt x="7243" y="158720"/>
                    </a:lnTo>
                    <a:lnTo>
                      <a:pt x="7486" y="158316"/>
                    </a:lnTo>
                    <a:lnTo>
                      <a:pt x="7730" y="157845"/>
                    </a:lnTo>
                    <a:lnTo>
                      <a:pt x="7959" y="157341"/>
                    </a:lnTo>
                    <a:lnTo>
                      <a:pt x="8189" y="156769"/>
                    </a:lnTo>
                    <a:lnTo>
                      <a:pt x="8403" y="156163"/>
                    </a:lnTo>
                    <a:lnTo>
                      <a:pt x="8617" y="155491"/>
                    </a:lnTo>
                    <a:lnTo>
                      <a:pt x="8824" y="154818"/>
                    </a:lnTo>
                    <a:lnTo>
                      <a:pt x="9016" y="154078"/>
                    </a:lnTo>
                    <a:lnTo>
                      <a:pt x="9208" y="153304"/>
                    </a:lnTo>
                    <a:lnTo>
                      <a:pt x="9386" y="152496"/>
                    </a:lnTo>
                    <a:lnTo>
                      <a:pt x="9556" y="151622"/>
                    </a:lnTo>
                    <a:lnTo>
                      <a:pt x="9711" y="150747"/>
                    </a:lnTo>
                    <a:lnTo>
                      <a:pt x="9866" y="149839"/>
                    </a:lnTo>
                    <a:lnTo>
                      <a:pt x="10007" y="148897"/>
                    </a:lnTo>
                    <a:lnTo>
                      <a:pt x="10140" y="147921"/>
                    </a:lnTo>
                    <a:lnTo>
                      <a:pt x="10258" y="146912"/>
                    </a:lnTo>
                    <a:lnTo>
                      <a:pt x="10361" y="145869"/>
                    </a:lnTo>
                    <a:lnTo>
                      <a:pt x="10465" y="144826"/>
                    </a:lnTo>
                    <a:lnTo>
                      <a:pt x="10546" y="143716"/>
                    </a:lnTo>
                    <a:lnTo>
                      <a:pt x="10620" y="142640"/>
                    </a:lnTo>
                    <a:lnTo>
                      <a:pt x="10679" y="141496"/>
                    </a:lnTo>
                    <a:lnTo>
                      <a:pt x="10731" y="140352"/>
                    </a:lnTo>
                    <a:lnTo>
                      <a:pt x="10760" y="139174"/>
                    </a:lnTo>
                    <a:lnTo>
                      <a:pt x="10783" y="137997"/>
                    </a:lnTo>
                    <a:lnTo>
                      <a:pt x="10790" y="136820"/>
                    </a:lnTo>
                    <a:lnTo>
                      <a:pt x="10783" y="135608"/>
                    </a:lnTo>
                    <a:lnTo>
                      <a:pt x="10760" y="134431"/>
                    </a:lnTo>
                    <a:lnTo>
                      <a:pt x="10731" y="133254"/>
                    </a:lnTo>
                    <a:lnTo>
                      <a:pt x="10679" y="132110"/>
                    </a:lnTo>
                    <a:lnTo>
                      <a:pt x="10620" y="131000"/>
                    </a:lnTo>
                    <a:lnTo>
                      <a:pt x="10546" y="129889"/>
                    </a:lnTo>
                    <a:lnTo>
                      <a:pt x="10465" y="128813"/>
                    </a:lnTo>
                    <a:lnTo>
                      <a:pt x="10361" y="127736"/>
                    </a:lnTo>
                    <a:lnTo>
                      <a:pt x="10258" y="126727"/>
                    </a:lnTo>
                    <a:lnTo>
                      <a:pt x="10140" y="125718"/>
                    </a:lnTo>
                    <a:lnTo>
                      <a:pt x="10007" y="124742"/>
                    </a:lnTo>
                    <a:lnTo>
                      <a:pt x="9866" y="123800"/>
                    </a:lnTo>
                    <a:lnTo>
                      <a:pt x="9711" y="122858"/>
                    </a:lnTo>
                    <a:lnTo>
                      <a:pt x="9556" y="121984"/>
                    </a:lnTo>
                    <a:lnTo>
                      <a:pt x="9386" y="121143"/>
                    </a:lnTo>
                    <a:lnTo>
                      <a:pt x="9208" y="120335"/>
                    </a:lnTo>
                    <a:lnTo>
                      <a:pt x="9016" y="119562"/>
                    </a:lnTo>
                    <a:lnTo>
                      <a:pt x="8824" y="118821"/>
                    </a:lnTo>
                    <a:lnTo>
                      <a:pt x="8617" y="118115"/>
                    </a:lnTo>
                    <a:lnTo>
                      <a:pt x="8403" y="117476"/>
                    </a:lnTo>
                    <a:lnTo>
                      <a:pt x="8189" y="116870"/>
                    </a:lnTo>
                    <a:lnTo>
                      <a:pt x="7959" y="116298"/>
                    </a:lnTo>
                    <a:lnTo>
                      <a:pt x="7730" y="115794"/>
                    </a:lnTo>
                    <a:lnTo>
                      <a:pt x="7486" y="115323"/>
                    </a:lnTo>
                    <a:lnTo>
                      <a:pt x="7243" y="114885"/>
                    </a:lnTo>
                    <a:lnTo>
                      <a:pt x="6991" y="114515"/>
                    </a:lnTo>
                    <a:lnTo>
                      <a:pt x="6740" y="114213"/>
                    </a:lnTo>
                    <a:lnTo>
                      <a:pt x="6474" y="113943"/>
                    </a:lnTo>
                    <a:lnTo>
                      <a:pt x="6215" y="113742"/>
                    </a:lnTo>
                    <a:lnTo>
                      <a:pt x="5942" y="113573"/>
                    </a:lnTo>
                    <a:lnTo>
                      <a:pt x="5668" y="113506"/>
                    </a:lnTo>
                    <a:lnTo>
                      <a:pt x="5395" y="113472"/>
                    </a:lnTo>
                    <a:close/>
                    <a:moveTo>
                      <a:pt x="5114" y="226945"/>
                    </a:moveTo>
                    <a:lnTo>
                      <a:pt x="4833" y="227046"/>
                    </a:lnTo>
                    <a:lnTo>
                      <a:pt x="4560" y="227214"/>
                    </a:lnTo>
                    <a:lnTo>
                      <a:pt x="4294" y="227416"/>
                    </a:lnTo>
                    <a:lnTo>
                      <a:pt x="4028" y="227651"/>
                    </a:lnTo>
                    <a:lnTo>
                      <a:pt x="3769" y="227988"/>
                    </a:lnTo>
                    <a:lnTo>
                      <a:pt x="3518" y="228358"/>
                    </a:lnTo>
                    <a:lnTo>
                      <a:pt x="3274" y="228761"/>
                    </a:lnTo>
                    <a:lnTo>
                      <a:pt x="3037" y="229232"/>
                    </a:lnTo>
                    <a:lnTo>
                      <a:pt x="2801" y="229771"/>
                    </a:lnTo>
                    <a:lnTo>
                      <a:pt x="2572" y="230309"/>
                    </a:lnTo>
                    <a:lnTo>
                      <a:pt x="2358" y="230915"/>
                    </a:lnTo>
                    <a:lnTo>
                      <a:pt x="2143" y="231587"/>
                    </a:lnTo>
                    <a:lnTo>
                      <a:pt x="1944" y="232260"/>
                    </a:lnTo>
                    <a:lnTo>
                      <a:pt x="1744" y="233000"/>
                    </a:lnTo>
                    <a:lnTo>
                      <a:pt x="1559" y="233774"/>
                    </a:lnTo>
                    <a:lnTo>
                      <a:pt x="1382" y="234581"/>
                    </a:lnTo>
                    <a:lnTo>
                      <a:pt x="1212" y="235422"/>
                    </a:lnTo>
                    <a:lnTo>
                      <a:pt x="1057" y="236331"/>
                    </a:lnTo>
                    <a:lnTo>
                      <a:pt x="909" y="237239"/>
                    </a:lnTo>
                    <a:lnTo>
                      <a:pt x="769" y="238181"/>
                    </a:lnTo>
                    <a:lnTo>
                      <a:pt x="636" y="239157"/>
                    </a:lnTo>
                    <a:lnTo>
                      <a:pt x="525" y="240166"/>
                    </a:lnTo>
                    <a:lnTo>
                      <a:pt x="414" y="241209"/>
                    </a:lnTo>
                    <a:lnTo>
                      <a:pt x="318" y="242252"/>
                    </a:lnTo>
                    <a:lnTo>
                      <a:pt x="237" y="243328"/>
                    </a:lnTo>
                    <a:lnTo>
                      <a:pt x="163" y="244438"/>
                    </a:lnTo>
                    <a:lnTo>
                      <a:pt x="103" y="245582"/>
                    </a:lnTo>
                    <a:lnTo>
                      <a:pt x="59" y="246726"/>
                    </a:lnTo>
                    <a:lnTo>
                      <a:pt x="22" y="247903"/>
                    </a:lnTo>
                    <a:lnTo>
                      <a:pt x="0" y="249081"/>
                    </a:lnTo>
                    <a:lnTo>
                      <a:pt x="0" y="250258"/>
                    </a:lnTo>
                    <a:lnTo>
                      <a:pt x="0" y="251469"/>
                    </a:lnTo>
                    <a:lnTo>
                      <a:pt x="22" y="252647"/>
                    </a:lnTo>
                    <a:lnTo>
                      <a:pt x="59" y="253824"/>
                    </a:lnTo>
                    <a:lnTo>
                      <a:pt x="103" y="254968"/>
                    </a:lnTo>
                    <a:lnTo>
                      <a:pt x="163" y="256078"/>
                    </a:lnTo>
                    <a:lnTo>
                      <a:pt x="237" y="257188"/>
                    </a:lnTo>
                    <a:lnTo>
                      <a:pt x="318" y="258265"/>
                    </a:lnTo>
                    <a:lnTo>
                      <a:pt x="414" y="259341"/>
                    </a:lnTo>
                    <a:lnTo>
                      <a:pt x="525" y="260384"/>
                    </a:lnTo>
                    <a:lnTo>
                      <a:pt x="636" y="261360"/>
                    </a:lnTo>
                    <a:lnTo>
                      <a:pt x="769" y="262336"/>
                    </a:lnTo>
                    <a:lnTo>
                      <a:pt x="909" y="263311"/>
                    </a:lnTo>
                    <a:lnTo>
                      <a:pt x="1057" y="264220"/>
                    </a:lnTo>
                    <a:lnTo>
                      <a:pt x="1212" y="265094"/>
                    </a:lnTo>
                    <a:lnTo>
                      <a:pt x="1382" y="265935"/>
                    </a:lnTo>
                    <a:lnTo>
                      <a:pt x="1559" y="266743"/>
                    </a:lnTo>
                    <a:lnTo>
                      <a:pt x="1744" y="267516"/>
                    </a:lnTo>
                    <a:lnTo>
                      <a:pt x="1944" y="268256"/>
                    </a:lnTo>
                    <a:lnTo>
                      <a:pt x="2143" y="268963"/>
                    </a:lnTo>
                    <a:lnTo>
                      <a:pt x="2358" y="269602"/>
                    </a:lnTo>
                    <a:lnTo>
                      <a:pt x="2572" y="270208"/>
                    </a:lnTo>
                    <a:lnTo>
                      <a:pt x="2801" y="270780"/>
                    </a:lnTo>
                    <a:lnTo>
                      <a:pt x="3037" y="271318"/>
                    </a:lnTo>
                    <a:lnTo>
                      <a:pt x="3274" y="271789"/>
                    </a:lnTo>
                    <a:lnTo>
                      <a:pt x="3518" y="272193"/>
                    </a:lnTo>
                    <a:lnTo>
                      <a:pt x="3769" y="272563"/>
                    </a:lnTo>
                    <a:lnTo>
                      <a:pt x="4028" y="272865"/>
                    </a:lnTo>
                    <a:lnTo>
                      <a:pt x="4294" y="273134"/>
                    </a:lnTo>
                    <a:lnTo>
                      <a:pt x="4560" y="273336"/>
                    </a:lnTo>
                    <a:lnTo>
                      <a:pt x="4833" y="273505"/>
                    </a:lnTo>
                    <a:lnTo>
                      <a:pt x="5114" y="273572"/>
                    </a:lnTo>
                    <a:lnTo>
                      <a:pt x="5395" y="273605"/>
                    </a:lnTo>
                    <a:lnTo>
                      <a:pt x="5668" y="273572"/>
                    </a:lnTo>
                    <a:lnTo>
                      <a:pt x="5942" y="273505"/>
                    </a:lnTo>
                    <a:lnTo>
                      <a:pt x="6215" y="273336"/>
                    </a:lnTo>
                    <a:lnTo>
                      <a:pt x="6474" y="273134"/>
                    </a:lnTo>
                    <a:lnTo>
                      <a:pt x="6740" y="272865"/>
                    </a:lnTo>
                    <a:lnTo>
                      <a:pt x="6991" y="272563"/>
                    </a:lnTo>
                    <a:lnTo>
                      <a:pt x="7243" y="272193"/>
                    </a:lnTo>
                    <a:lnTo>
                      <a:pt x="7486" y="271789"/>
                    </a:lnTo>
                    <a:lnTo>
                      <a:pt x="7730" y="271318"/>
                    </a:lnTo>
                    <a:lnTo>
                      <a:pt x="7959" y="270780"/>
                    </a:lnTo>
                    <a:lnTo>
                      <a:pt x="8189" y="270208"/>
                    </a:lnTo>
                    <a:lnTo>
                      <a:pt x="8403" y="269602"/>
                    </a:lnTo>
                    <a:lnTo>
                      <a:pt x="8617" y="268963"/>
                    </a:lnTo>
                    <a:lnTo>
                      <a:pt x="8824" y="268256"/>
                    </a:lnTo>
                    <a:lnTo>
                      <a:pt x="9016" y="267516"/>
                    </a:lnTo>
                    <a:lnTo>
                      <a:pt x="9208" y="266743"/>
                    </a:lnTo>
                    <a:lnTo>
                      <a:pt x="9386" y="265935"/>
                    </a:lnTo>
                    <a:lnTo>
                      <a:pt x="9556" y="265094"/>
                    </a:lnTo>
                    <a:lnTo>
                      <a:pt x="9711" y="264220"/>
                    </a:lnTo>
                    <a:lnTo>
                      <a:pt x="9866" y="263311"/>
                    </a:lnTo>
                    <a:lnTo>
                      <a:pt x="10007" y="262336"/>
                    </a:lnTo>
                    <a:lnTo>
                      <a:pt x="10140" y="261360"/>
                    </a:lnTo>
                    <a:lnTo>
                      <a:pt x="10258" y="260384"/>
                    </a:lnTo>
                    <a:lnTo>
                      <a:pt x="10361" y="259341"/>
                    </a:lnTo>
                    <a:lnTo>
                      <a:pt x="10465" y="258265"/>
                    </a:lnTo>
                    <a:lnTo>
                      <a:pt x="10546" y="257188"/>
                    </a:lnTo>
                    <a:lnTo>
                      <a:pt x="10620" y="256078"/>
                    </a:lnTo>
                    <a:lnTo>
                      <a:pt x="10679" y="254968"/>
                    </a:lnTo>
                    <a:lnTo>
                      <a:pt x="10731" y="253824"/>
                    </a:lnTo>
                    <a:lnTo>
                      <a:pt x="10760" y="252647"/>
                    </a:lnTo>
                    <a:lnTo>
                      <a:pt x="10783" y="251469"/>
                    </a:lnTo>
                    <a:lnTo>
                      <a:pt x="10790" y="250258"/>
                    </a:lnTo>
                    <a:lnTo>
                      <a:pt x="10783" y="249081"/>
                    </a:lnTo>
                    <a:lnTo>
                      <a:pt x="10760" y="247903"/>
                    </a:lnTo>
                    <a:lnTo>
                      <a:pt x="10731" y="246726"/>
                    </a:lnTo>
                    <a:lnTo>
                      <a:pt x="10679" y="245582"/>
                    </a:lnTo>
                    <a:lnTo>
                      <a:pt x="10620" y="244438"/>
                    </a:lnTo>
                    <a:lnTo>
                      <a:pt x="10546" y="243328"/>
                    </a:lnTo>
                    <a:lnTo>
                      <a:pt x="10465" y="242252"/>
                    </a:lnTo>
                    <a:lnTo>
                      <a:pt x="10361" y="241209"/>
                    </a:lnTo>
                    <a:lnTo>
                      <a:pt x="10258" y="240166"/>
                    </a:lnTo>
                    <a:lnTo>
                      <a:pt x="10140" y="239157"/>
                    </a:lnTo>
                    <a:lnTo>
                      <a:pt x="10007" y="238181"/>
                    </a:lnTo>
                    <a:lnTo>
                      <a:pt x="9866" y="237239"/>
                    </a:lnTo>
                    <a:lnTo>
                      <a:pt x="9711" y="236331"/>
                    </a:lnTo>
                    <a:lnTo>
                      <a:pt x="9556" y="235422"/>
                    </a:lnTo>
                    <a:lnTo>
                      <a:pt x="9386" y="234581"/>
                    </a:lnTo>
                    <a:lnTo>
                      <a:pt x="9208" y="233774"/>
                    </a:lnTo>
                    <a:lnTo>
                      <a:pt x="9016" y="233000"/>
                    </a:lnTo>
                    <a:lnTo>
                      <a:pt x="8824" y="232260"/>
                    </a:lnTo>
                    <a:lnTo>
                      <a:pt x="8617" y="231587"/>
                    </a:lnTo>
                    <a:lnTo>
                      <a:pt x="8403" y="230915"/>
                    </a:lnTo>
                    <a:lnTo>
                      <a:pt x="8189" y="230309"/>
                    </a:lnTo>
                    <a:lnTo>
                      <a:pt x="7959" y="229771"/>
                    </a:lnTo>
                    <a:lnTo>
                      <a:pt x="7730" y="229232"/>
                    </a:lnTo>
                    <a:lnTo>
                      <a:pt x="7486" y="228761"/>
                    </a:lnTo>
                    <a:lnTo>
                      <a:pt x="7243" y="228358"/>
                    </a:lnTo>
                    <a:lnTo>
                      <a:pt x="6991" y="227988"/>
                    </a:lnTo>
                    <a:lnTo>
                      <a:pt x="6740" y="227651"/>
                    </a:lnTo>
                    <a:lnTo>
                      <a:pt x="6474" y="227416"/>
                    </a:lnTo>
                    <a:lnTo>
                      <a:pt x="6215" y="227214"/>
                    </a:lnTo>
                    <a:lnTo>
                      <a:pt x="5942" y="227046"/>
                    </a:lnTo>
                    <a:lnTo>
                      <a:pt x="5668" y="226945"/>
                    </a:lnTo>
                    <a:close/>
                    <a:moveTo>
                      <a:pt x="5114" y="340384"/>
                    </a:moveTo>
                    <a:lnTo>
                      <a:pt x="4833" y="340485"/>
                    </a:lnTo>
                    <a:lnTo>
                      <a:pt x="4560" y="340653"/>
                    </a:lnTo>
                    <a:lnTo>
                      <a:pt x="4294" y="340855"/>
                    </a:lnTo>
                    <a:lnTo>
                      <a:pt x="4028" y="341124"/>
                    </a:lnTo>
                    <a:lnTo>
                      <a:pt x="3769" y="341426"/>
                    </a:lnTo>
                    <a:lnTo>
                      <a:pt x="3518" y="341797"/>
                    </a:lnTo>
                    <a:lnTo>
                      <a:pt x="3274" y="342200"/>
                    </a:lnTo>
                    <a:lnTo>
                      <a:pt x="3037" y="342671"/>
                    </a:lnTo>
                    <a:lnTo>
                      <a:pt x="2801" y="343209"/>
                    </a:lnTo>
                    <a:lnTo>
                      <a:pt x="2572" y="343748"/>
                    </a:lnTo>
                    <a:lnTo>
                      <a:pt x="2358" y="344387"/>
                    </a:lnTo>
                    <a:lnTo>
                      <a:pt x="2143" y="345026"/>
                    </a:lnTo>
                    <a:lnTo>
                      <a:pt x="1944" y="345733"/>
                    </a:lnTo>
                    <a:lnTo>
                      <a:pt x="1744" y="346439"/>
                    </a:lnTo>
                    <a:lnTo>
                      <a:pt x="1559" y="347213"/>
                    </a:lnTo>
                    <a:lnTo>
                      <a:pt x="1382" y="348054"/>
                    </a:lnTo>
                    <a:lnTo>
                      <a:pt x="1212" y="348895"/>
                    </a:lnTo>
                    <a:lnTo>
                      <a:pt x="1057" y="349770"/>
                    </a:lnTo>
                    <a:lnTo>
                      <a:pt x="909" y="350678"/>
                    </a:lnTo>
                    <a:lnTo>
                      <a:pt x="769" y="351620"/>
                    </a:lnTo>
                    <a:lnTo>
                      <a:pt x="636" y="352595"/>
                    </a:lnTo>
                    <a:lnTo>
                      <a:pt x="525" y="353605"/>
                    </a:lnTo>
                    <a:lnTo>
                      <a:pt x="414" y="354648"/>
                    </a:lnTo>
                    <a:lnTo>
                      <a:pt x="318" y="355724"/>
                    </a:lnTo>
                    <a:lnTo>
                      <a:pt x="237" y="356801"/>
                    </a:lnTo>
                    <a:lnTo>
                      <a:pt x="163" y="357911"/>
                    </a:lnTo>
                    <a:lnTo>
                      <a:pt x="103" y="359021"/>
                    </a:lnTo>
                    <a:lnTo>
                      <a:pt x="59" y="360165"/>
                    </a:lnTo>
                    <a:lnTo>
                      <a:pt x="22" y="361342"/>
                    </a:lnTo>
                    <a:lnTo>
                      <a:pt x="0" y="362520"/>
                    </a:lnTo>
                    <a:lnTo>
                      <a:pt x="0" y="363697"/>
                    </a:lnTo>
                    <a:lnTo>
                      <a:pt x="0" y="364908"/>
                    </a:lnTo>
                    <a:lnTo>
                      <a:pt x="22" y="366086"/>
                    </a:lnTo>
                    <a:lnTo>
                      <a:pt x="59" y="367263"/>
                    </a:lnTo>
                    <a:lnTo>
                      <a:pt x="103" y="368407"/>
                    </a:lnTo>
                    <a:lnTo>
                      <a:pt x="163" y="369517"/>
                    </a:lnTo>
                    <a:lnTo>
                      <a:pt x="237" y="370627"/>
                    </a:lnTo>
                    <a:lnTo>
                      <a:pt x="318" y="371704"/>
                    </a:lnTo>
                    <a:lnTo>
                      <a:pt x="414" y="372780"/>
                    </a:lnTo>
                    <a:lnTo>
                      <a:pt x="525" y="373823"/>
                    </a:lnTo>
                    <a:lnTo>
                      <a:pt x="636" y="374799"/>
                    </a:lnTo>
                    <a:lnTo>
                      <a:pt x="769" y="375808"/>
                    </a:lnTo>
                    <a:lnTo>
                      <a:pt x="909" y="376750"/>
                    </a:lnTo>
                    <a:lnTo>
                      <a:pt x="1057" y="377658"/>
                    </a:lnTo>
                    <a:lnTo>
                      <a:pt x="1212" y="378533"/>
                    </a:lnTo>
                    <a:lnTo>
                      <a:pt x="1382" y="379374"/>
                    </a:lnTo>
                    <a:lnTo>
                      <a:pt x="1559" y="380215"/>
                    </a:lnTo>
                    <a:lnTo>
                      <a:pt x="1744" y="380989"/>
                    </a:lnTo>
                    <a:lnTo>
                      <a:pt x="1944" y="381695"/>
                    </a:lnTo>
                    <a:lnTo>
                      <a:pt x="2143" y="382402"/>
                    </a:lnTo>
                    <a:lnTo>
                      <a:pt x="2358" y="383041"/>
                    </a:lnTo>
                    <a:lnTo>
                      <a:pt x="2572" y="383680"/>
                    </a:lnTo>
                    <a:lnTo>
                      <a:pt x="2801" y="384218"/>
                    </a:lnTo>
                    <a:lnTo>
                      <a:pt x="3037" y="384757"/>
                    </a:lnTo>
                    <a:lnTo>
                      <a:pt x="3274" y="385228"/>
                    </a:lnTo>
                    <a:lnTo>
                      <a:pt x="3518" y="385631"/>
                    </a:lnTo>
                    <a:lnTo>
                      <a:pt x="3769" y="386001"/>
                    </a:lnTo>
                    <a:lnTo>
                      <a:pt x="4028" y="386304"/>
                    </a:lnTo>
                    <a:lnTo>
                      <a:pt x="4294" y="386573"/>
                    </a:lnTo>
                    <a:lnTo>
                      <a:pt x="4560" y="386775"/>
                    </a:lnTo>
                    <a:lnTo>
                      <a:pt x="4833" y="386943"/>
                    </a:lnTo>
                    <a:lnTo>
                      <a:pt x="5114" y="387044"/>
                    </a:lnTo>
                    <a:lnTo>
                      <a:pt x="5668" y="387044"/>
                    </a:lnTo>
                    <a:lnTo>
                      <a:pt x="5942" y="386943"/>
                    </a:lnTo>
                    <a:lnTo>
                      <a:pt x="6215" y="386775"/>
                    </a:lnTo>
                    <a:lnTo>
                      <a:pt x="6474" y="386573"/>
                    </a:lnTo>
                    <a:lnTo>
                      <a:pt x="6740" y="386304"/>
                    </a:lnTo>
                    <a:lnTo>
                      <a:pt x="6991" y="386001"/>
                    </a:lnTo>
                    <a:lnTo>
                      <a:pt x="7243" y="385631"/>
                    </a:lnTo>
                    <a:lnTo>
                      <a:pt x="7486" y="385228"/>
                    </a:lnTo>
                    <a:lnTo>
                      <a:pt x="7730" y="384757"/>
                    </a:lnTo>
                    <a:lnTo>
                      <a:pt x="7959" y="384218"/>
                    </a:lnTo>
                    <a:lnTo>
                      <a:pt x="8189" y="383680"/>
                    </a:lnTo>
                    <a:lnTo>
                      <a:pt x="8403" y="383041"/>
                    </a:lnTo>
                    <a:lnTo>
                      <a:pt x="8617" y="382402"/>
                    </a:lnTo>
                    <a:lnTo>
                      <a:pt x="8824" y="381695"/>
                    </a:lnTo>
                    <a:lnTo>
                      <a:pt x="9016" y="380989"/>
                    </a:lnTo>
                    <a:lnTo>
                      <a:pt x="9208" y="380215"/>
                    </a:lnTo>
                    <a:lnTo>
                      <a:pt x="9386" y="379374"/>
                    </a:lnTo>
                    <a:lnTo>
                      <a:pt x="9556" y="378533"/>
                    </a:lnTo>
                    <a:lnTo>
                      <a:pt x="9711" y="377658"/>
                    </a:lnTo>
                    <a:lnTo>
                      <a:pt x="9866" y="376750"/>
                    </a:lnTo>
                    <a:lnTo>
                      <a:pt x="10007" y="375808"/>
                    </a:lnTo>
                    <a:lnTo>
                      <a:pt x="10140" y="374799"/>
                    </a:lnTo>
                    <a:lnTo>
                      <a:pt x="10258" y="373823"/>
                    </a:lnTo>
                    <a:lnTo>
                      <a:pt x="10361" y="372780"/>
                    </a:lnTo>
                    <a:lnTo>
                      <a:pt x="10465" y="371704"/>
                    </a:lnTo>
                    <a:lnTo>
                      <a:pt x="10546" y="370627"/>
                    </a:lnTo>
                    <a:lnTo>
                      <a:pt x="10620" y="369517"/>
                    </a:lnTo>
                    <a:lnTo>
                      <a:pt x="10679" y="368407"/>
                    </a:lnTo>
                    <a:lnTo>
                      <a:pt x="10731" y="367263"/>
                    </a:lnTo>
                    <a:lnTo>
                      <a:pt x="10760" y="366086"/>
                    </a:lnTo>
                    <a:lnTo>
                      <a:pt x="10783" y="364908"/>
                    </a:lnTo>
                    <a:lnTo>
                      <a:pt x="10790" y="363697"/>
                    </a:lnTo>
                    <a:lnTo>
                      <a:pt x="10783" y="362520"/>
                    </a:lnTo>
                    <a:lnTo>
                      <a:pt x="10760" y="361342"/>
                    </a:lnTo>
                    <a:lnTo>
                      <a:pt x="10731" y="360165"/>
                    </a:lnTo>
                    <a:lnTo>
                      <a:pt x="10679" y="359021"/>
                    </a:lnTo>
                    <a:lnTo>
                      <a:pt x="10620" y="357911"/>
                    </a:lnTo>
                    <a:lnTo>
                      <a:pt x="10546" y="356801"/>
                    </a:lnTo>
                    <a:lnTo>
                      <a:pt x="10465" y="355724"/>
                    </a:lnTo>
                    <a:lnTo>
                      <a:pt x="10361" y="354648"/>
                    </a:lnTo>
                    <a:lnTo>
                      <a:pt x="10258" y="353605"/>
                    </a:lnTo>
                    <a:lnTo>
                      <a:pt x="10140" y="352595"/>
                    </a:lnTo>
                    <a:lnTo>
                      <a:pt x="10007" y="351620"/>
                    </a:lnTo>
                    <a:lnTo>
                      <a:pt x="9866" y="350678"/>
                    </a:lnTo>
                    <a:lnTo>
                      <a:pt x="9711" y="349770"/>
                    </a:lnTo>
                    <a:lnTo>
                      <a:pt x="9556" y="348895"/>
                    </a:lnTo>
                    <a:lnTo>
                      <a:pt x="9386" y="348054"/>
                    </a:lnTo>
                    <a:lnTo>
                      <a:pt x="9208" y="347213"/>
                    </a:lnTo>
                    <a:lnTo>
                      <a:pt x="9016" y="346439"/>
                    </a:lnTo>
                    <a:lnTo>
                      <a:pt x="8824" y="345733"/>
                    </a:lnTo>
                    <a:lnTo>
                      <a:pt x="8617" y="345026"/>
                    </a:lnTo>
                    <a:lnTo>
                      <a:pt x="8403" y="344387"/>
                    </a:lnTo>
                    <a:lnTo>
                      <a:pt x="8189" y="343748"/>
                    </a:lnTo>
                    <a:lnTo>
                      <a:pt x="7959" y="343209"/>
                    </a:lnTo>
                    <a:lnTo>
                      <a:pt x="7730" y="342671"/>
                    </a:lnTo>
                    <a:lnTo>
                      <a:pt x="7486" y="342200"/>
                    </a:lnTo>
                    <a:lnTo>
                      <a:pt x="7243" y="341797"/>
                    </a:lnTo>
                    <a:lnTo>
                      <a:pt x="6991" y="341426"/>
                    </a:lnTo>
                    <a:lnTo>
                      <a:pt x="6740" y="341124"/>
                    </a:lnTo>
                    <a:lnTo>
                      <a:pt x="6474" y="340855"/>
                    </a:lnTo>
                    <a:lnTo>
                      <a:pt x="6215" y="340653"/>
                    </a:lnTo>
                    <a:lnTo>
                      <a:pt x="5942" y="340485"/>
                    </a:lnTo>
                    <a:lnTo>
                      <a:pt x="5668" y="340384"/>
                    </a:lnTo>
                    <a:close/>
                    <a:moveTo>
                      <a:pt x="5395" y="453822"/>
                    </a:moveTo>
                    <a:lnTo>
                      <a:pt x="5114" y="453856"/>
                    </a:lnTo>
                    <a:lnTo>
                      <a:pt x="4833" y="453957"/>
                    </a:lnTo>
                    <a:lnTo>
                      <a:pt x="4560" y="454092"/>
                    </a:lnTo>
                    <a:lnTo>
                      <a:pt x="4294" y="454293"/>
                    </a:lnTo>
                    <a:lnTo>
                      <a:pt x="4028" y="454562"/>
                    </a:lnTo>
                    <a:lnTo>
                      <a:pt x="3769" y="454865"/>
                    </a:lnTo>
                    <a:lnTo>
                      <a:pt x="3518" y="455235"/>
                    </a:lnTo>
                    <a:lnTo>
                      <a:pt x="3274" y="455639"/>
                    </a:lnTo>
                    <a:lnTo>
                      <a:pt x="3037" y="456110"/>
                    </a:lnTo>
                    <a:lnTo>
                      <a:pt x="2801" y="456615"/>
                    </a:lnTo>
                    <a:lnTo>
                      <a:pt x="2572" y="457153"/>
                    </a:lnTo>
                    <a:lnTo>
                      <a:pt x="2358" y="457758"/>
                    </a:lnTo>
                    <a:lnTo>
                      <a:pt x="2143" y="458398"/>
                    </a:lnTo>
                    <a:lnTo>
                      <a:pt x="1944" y="459104"/>
                    </a:lnTo>
                    <a:lnTo>
                      <a:pt x="1744" y="459811"/>
                    </a:lnTo>
                    <a:lnTo>
                      <a:pt x="1559" y="460584"/>
                    </a:lnTo>
                    <a:lnTo>
                      <a:pt x="1382" y="461392"/>
                    </a:lnTo>
                    <a:lnTo>
                      <a:pt x="1212" y="462233"/>
                    </a:lnTo>
                    <a:lnTo>
                      <a:pt x="1057" y="463141"/>
                    </a:lnTo>
                    <a:lnTo>
                      <a:pt x="909" y="464049"/>
                    </a:lnTo>
                    <a:lnTo>
                      <a:pt x="769" y="464991"/>
                    </a:lnTo>
                    <a:lnTo>
                      <a:pt x="636" y="465967"/>
                    </a:lnTo>
                    <a:lnTo>
                      <a:pt x="525" y="466976"/>
                    </a:lnTo>
                    <a:lnTo>
                      <a:pt x="414" y="468019"/>
                    </a:lnTo>
                    <a:lnTo>
                      <a:pt x="318" y="469062"/>
                    </a:lnTo>
                    <a:lnTo>
                      <a:pt x="237" y="470172"/>
                    </a:lnTo>
                    <a:lnTo>
                      <a:pt x="163" y="471282"/>
                    </a:lnTo>
                    <a:lnTo>
                      <a:pt x="103" y="472426"/>
                    </a:lnTo>
                    <a:lnTo>
                      <a:pt x="59" y="473570"/>
                    </a:lnTo>
                    <a:lnTo>
                      <a:pt x="22" y="474747"/>
                    </a:lnTo>
                    <a:lnTo>
                      <a:pt x="0" y="475958"/>
                    </a:lnTo>
                    <a:lnTo>
                      <a:pt x="0" y="477170"/>
                    </a:lnTo>
                    <a:lnTo>
                      <a:pt x="0" y="478381"/>
                    </a:lnTo>
                    <a:lnTo>
                      <a:pt x="22" y="479558"/>
                    </a:lnTo>
                    <a:lnTo>
                      <a:pt x="59" y="480702"/>
                    </a:lnTo>
                    <a:lnTo>
                      <a:pt x="103" y="481879"/>
                    </a:lnTo>
                    <a:lnTo>
                      <a:pt x="163" y="482989"/>
                    </a:lnTo>
                    <a:lnTo>
                      <a:pt x="237" y="484100"/>
                    </a:lnTo>
                    <a:lnTo>
                      <a:pt x="318" y="485176"/>
                    </a:lnTo>
                    <a:lnTo>
                      <a:pt x="414" y="486253"/>
                    </a:lnTo>
                    <a:lnTo>
                      <a:pt x="525" y="487262"/>
                    </a:lnTo>
                    <a:lnTo>
                      <a:pt x="636" y="488271"/>
                    </a:lnTo>
                    <a:lnTo>
                      <a:pt x="769" y="489247"/>
                    </a:lnTo>
                    <a:lnTo>
                      <a:pt x="909" y="490189"/>
                    </a:lnTo>
                    <a:lnTo>
                      <a:pt x="1057" y="491131"/>
                    </a:lnTo>
                    <a:lnTo>
                      <a:pt x="1212" y="492005"/>
                    </a:lnTo>
                    <a:lnTo>
                      <a:pt x="1382" y="492846"/>
                    </a:lnTo>
                    <a:lnTo>
                      <a:pt x="1559" y="493654"/>
                    </a:lnTo>
                    <a:lnTo>
                      <a:pt x="1744" y="494428"/>
                    </a:lnTo>
                    <a:lnTo>
                      <a:pt x="1944" y="495168"/>
                    </a:lnTo>
                    <a:lnTo>
                      <a:pt x="2143" y="495874"/>
                    </a:lnTo>
                    <a:lnTo>
                      <a:pt x="2358" y="496513"/>
                    </a:lnTo>
                    <a:lnTo>
                      <a:pt x="2572" y="497119"/>
                    </a:lnTo>
                    <a:lnTo>
                      <a:pt x="2801" y="497691"/>
                    </a:lnTo>
                    <a:lnTo>
                      <a:pt x="3037" y="498195"/>
                    </a:lnTo>
                    <a:lnTo>
                      <a:pt x="3274" y="498666"/>
                    </a:lnTo>
                    <a:lnTo>
                      <a:pt x="3518" y="499104"/>
                    </a:lnTo>
                    <a:lnTo>
                      <a:pt x="3769" y="499474"/>
                    </a:lnTo>
                    <a:lnTo>
                      <a:pt x="4028" y="499777"/>
                    </a:lnTo>
                    <a:lnTo>
                      <a:pt x="4294" y="500046"/>
                    </a:lnTo>
                    <a:lnTo>
                      <a:pt x="4560" y="500248"/>
                    </a:lnTo>
                    <a:lnTo>
                      <a:pt x="4833" y="500382"/>
                    </a:lnTo>
                    <a:lnTo>
                      <a:pt x="5114" y="500483"/>
                    </a:lnTo>
                    <a:lnTo>
                      <a:pt x="5395" y="500517"/>
                    </a:lnTo>
                    <a:lnTo>
                      <a:pt x="5668" y="500483"/>
                    </a:lnTo>
                    <a:lnTo>
                      <a:pt x="5942" y="500382"/>
                    </a:lnTo>
                    <a:lnTo>
                      <a:pt x="6215" y="500248"/>
                    </a:lnTo>
                    <a:lnTo>
                      <a:pt x="6474" y="500046"/>
                    </a:lnTo>
                    <a:lnTo>
                      <a:pt x="6740" y="499777"/>
                    </a:lnTo>
                    <a:lnTo>
                      <a:pt x="6991" y="499474"/>
                    </a:lnTo>
                    <a:lnTo>
                      <a:pt x="7243" y="499104"/>
                    </a:lnTo>
                    <a:lnTo>
                      <a:pt x="7486" y="498666"/>
                    </a:lnTo>
                    <a:lnTo>
                      <a:pt x="7730" y="498195"/>
                    </a:lnTo>
                    <a:lnTo>
                      <a:pt x="7959" y="497691"/>
                    </a:lnTo>
                    <a:lnTo>
                      <a:pt x="8189" y="497119"/>
                    </a:lnTo>
                    <a:lnTo>
                      <a:pt x="8403" y="496513"/>
                    </a:lnTo>
                    <a:lnTo>
                      <a:pt x="8617" y="495874"/>
                    </a:lnTo>
                    <a:lnTo>
                      <a:pt x="8824" y="495168"/>
                    </a:lnTo>
                    <a:lnTo>
                      <a:pt x="9016" y="494428"/>
                    </a:lnTo>
                    <a:lnTo>
                      <a:pt x="9208" y="493654"/>
                    </a:lnTo>
                    <a:lnTo>
                      <a:pt x="9386" y="492846"/>
                    </a:lnTo>
                    <a:lnTo>
                      <a:pt x="9556" y="492005"/>
                    </a:lnTo>
                    <a:lnTo>
                      <a:pt x="9711" y="491131"/>
                    </a:lnTo>
                    <a:lnTo>
                      <a:pt x="9866" y="490189"/>
                    </a:lnTo>
                    <a:lnTo>
                      <a:pt x="10007" y="489247"/>
                    </a:lnTo>
                    <a:lnTo>
                      <a:pt x="10140" y="488271"/>
                    </a:lnTo>
                    <a:lnTo>
                      <a:pt x="10258" y="487262"/>
                    </a:lnTo>
                    <a:lnTo>
                      <a:pt x="10361" y="486253"/>
                    </a:lnTo>
                    <a:lnTo>
                      <a:pt x="10465" y="485176"/>
                    </a:lnTo>
                    <a:lnTo>
                      <a:pt x="10546" y="484100"/>
                    </a:lnTo>
                    <a:lnTo>
                      <a:pt x="10620" y="482989"/>
                    </a:lnTo>
                    <a:lnTo>
                      <a:pt x="10679" y="481879"/>
                    </a:lnTo>
                    <a:lnTo>
                      <a:pt x="10731" y="480702"/>
                    </a:lnTo>
                    <a:lnTo>
                      <a:pt x="10760" y="479558"/>
                    </a:lnTo>
                    <a:lnTo>
                      <a:pt x="10783" y="478381"/>
                    </a:lnTo>
                    <a:lnTo>
                      <a:pt x="10790" y="477170"/>
                    </a:lnTo>
                    <a:lnTo>
                      <a:pt x="10783" y="475958"/>
                    </a:lnTo>
                    <a:lnTo>
                      <a:pt x="10760" y="474747"/>
                    </a:lnTo>
                    <a:lnTo>
                      <a:pt x="10731" y="473570"/>
                    </a:lnTo>
                    <a:lnTo>
                      <a:pt x="10679" y="472426"/>
                    </a:lnTo>
                    <a:lnTo>
                      <a:pt x="10620" y="471282"/>
                    </a:lnTo>
                    <a:lnTo>
                      <a:pt x="10546" y="470172"/>
                    </a:lnTo>
                    <a:lnTo>
                      <a:pt x="10465" y="469062"/>
                    </a:lnTo>
                    <a:lnTo>
                      <a:pt x="10361" y="468019"/>
                    </a:lnTo>
                    <a:lnTo>
                      <a:pt x="10258" y="466976"/>
                    </a:lnTo>
                    <a:lnTo>
                      <a:pt x="10140" y="465967"/>
                    </a:lnTo>
                    <a:lnTo>
                      <a:pt x="10007" y="464991"/>
                    </a:lnTo>
                    <a:lnTo>
                      <a:pt x="9866" y="464049"/>
                    </a:lnTo>
                    <a:lnTo>
                      <a:pt x="9711" y="463141"/>
                    </a:lnTo>
                    <a:lnTo>
                      <a:pt x="9556" y="462233"/>
                    </a:lnTo>
                    <a:lnTo>
                      <a:pt x="9386" y="461392"/>
                    </a:lnTo>
                    <a:lnTo>
                      <a:pt x="9208" y="460584"/>
                    </a:lnTo>
                    <a:lnTo>
                      <a:pt x="9016" y="459811"/>
                    </a:lnTo>
                    <a:lnTo>
                      <a:pt x="8824" y="459104"/>
                    </a:lnTo>
                    <a:lnTo>
                      <a:pt x="8617" y="458398"/>
                    </a:lnTo>
                    <a:lnTo>
                      <a:pt x="8403" y="457758"/>
                    </a:lnTo>
                    <a:lnTo>
                      <a:pt x="8189" y="457153"/>
                    </a:lnTo>
                    <a:lnTo>
                      <a:pt x="7959" y="456615"/>
                    </a:lnTo>
                    <a:lnTo>
                      <a:pt x="7730" y="456110"/>
                    </a:lnTo>
                    <a:lnTo>
                      <a:pt x="7486" y="455639"/>
                    </a:lnTo>
                    <a:lnTo>
                      <a:pt x="7243" y="455235"/>
                    </a:lnTo>
                    <a:lnTo>
                      <a:pt x="6991" y="454865"/>
                    </a:lnTo>
                    <a:lnTo>
                      <a:pt x="6740" y="454562"/>
                    </a:lnTo>
                    <a:lnTo>
                      <a:pt x="6474" y="454293"/>
                    </a:lnTo>
                    <a:lnTo>
                      <a:pt x="6215" y="454092"/>
                    </a:lnTo>
                    <a:lnTo>
                      <a:pt x="5942" y="453957"/>
                    </a:lnTo>
                    <a:lnTo>
                      <a:pt x="5668" y="453856"/>
                    </a:lnTo>
                    <a:lnTo>
                      <a:pt x="5395" y="453822"/>
                    </a:lnTo>
                    <a:close/>
                    <a:moveTo>
                      <a:pt x="5114" y="567059"/>
                    </a:moveTo>
                    <a:lnTo>
                      <a:pt x="4833" y="567160"/>
                    </a:lnTo>
                    <a:lnTo>
                      <a:pt x="4560" y="567328"/>
                    </a:lnTo>
                    <a:lnTo>
                      <a:pt x="4294" y="567530"/>
                    </a:lnTo>
                    <a:lnTo>
                      <a:pt x="4028" y="567766"/>
                    </a:lnTo>
                    <a:lnTo>
                      <a:pt x="3769" y="568102"/>
                    </a:lnTo>
                    <a:lnTo>
                      <a:pt x="3518" y="568472"/>
                    </a:lnTo>
                    <a:lnTo>
                      <a:pt x="3274" y="568876"/>
                    </a:lnTo>
                    <a:lnTo>
                      <a:pt x="3037" y="569347"/>
                    </a:lnTo>
                    <a:lnTo>
                      <a:pt x="2801" y="569885"/>
                    </a:lnTo>
                    <a:lnTo>
                      <a:pt x="2572" y="570423"/>
                    </a:lnTo>
                    <a:lnTo>
                      <a:pt x="2358" y="571029"/>
                    </a:lnTo>
                    <a:lnTo>
                      <a:pt x="2143" y="571702"/>
                    </a:lnTo>
                    <a:lnTo>
                      <a:pt x="1944" y="572408"/>
                    </a:lnTo>
                    <a:lnTo>
                      <a:pt x="1744" y="573115"/>
                    </a:lnTo>
                    <a:lnTo>
                      <a:pt x="1559" y="573889"/>
                    </a:lnTo>
                    <a:lnTo>
                      <a:pt x="1382" y="574730"/>
                    </a:lnTo>
                    <a:lnTo>
                      <a:pt x="1212" y="575571"/>
                    </a:lnTo>
                    <a:lnTo>
                      <a:pt x="1057" y="576445"/>
                    </a:lnTo>
                    <a:lnTo>
                      <a:pt x="909" y="577354"/>
                    </a:lnTo>
                    <a:lnTo>
                      <a:pt x="769" y="578296"/>
                    </a:lnTo>
                    <a:lnTo>
                      <a:pt x="636" y="579271"/>
                    </a:lnTo>
                    <a:lnTo>
                      <a:pt x="525" y="580280"/>
                    </a:lnTo>
                    <a:lnTo>
                      <a:pt x="414" y="581323"/>
                    </a:lnTo>
                    <a:lnTo>
                      <a:pt x="318" y="582400"/>
                    </a:lnTo>
                    <a:lnTo>
                      <a:pt x="237" y="583476"/>
                    </a:lnTo>
                    <a:lnTo>
                      <a:pt x="163" y="584586"/>
                    </a:lnTo>
                    <a:lnTo>
                      <a:pt x="103" y="585697"/>
                    </a:lnTo>
                    <a:lnTo>
                      <a:pt x="59" y="586840"/>
                    </a:lnTo>
                    <a:lnTo>
                      <a:pt x="22" y="588018"/>
                    </a:lnTo>
                    <a:lnTo>
                      <a:pt x="0" y="589195"/>
                    </a:lnTo>
                    <a:lnTo>
                      <a:pt x="0" y="590373"/>
                    </a:lnTo>
                    <a:lnTo>
                      <a:pt x="0" y="591618"/>
                    </a:lnTo>
                    <a:lnTo>
                      <a:pt x="22" y="592795"/>
                    </a:lnTo>
                    <a:lnTo>
                      <a:pt x="59" y="593972"/>
                    </a:lnTo>
                    <a:lnTo>
                      <a:pt x="103" y="595150"/>
                    </a:lnTo>
                    <a:lnTo>
                      <a:pt x="163" y="596294"/>
                    </a:lnTo>
                    <a:lnTo>
                      <a:pt x="237" y="597404"/>
                    </a:lnTo>
                    <a:lnTo>
                      <a:pt x="318" y="598480"/>
                    </a:lnTo>
                    <a:lnTo>
                      <a:pt x="414" y="599557"/>
                    </a:lnTo>
                    <a:lnTo>
                      <a:pt x="525" y="600600"/>
                    </a:lnTo>
                    <a:lnTo>
                      <a:pt x="636" y="601609"/>
                    </a:lnTo>
                    <a:lnTo>
                      <a:pt x="769" y="602585"/>
                    </a:lnTo>
                    <a:lnTo>
                      <a:pt x="909" y="603527"/>
                    </a:lnTo>
                    <a:lnTo>
                      <a:pt x="1057" y="604435"/>
                    </a:lnTo>
                    <a:lnTo>
                      <a:pt x="1212" y="605310"/>
                    </a:lnTo>
                    <a:lnTo>
                      <a:pt x="1382" y="606151"/>
                    </a:lnTo>
                    <a:lnTo>
                      <a:pt x="1559" y="606958"/>
                    </a:lnTo>
                    <a:lnTo>
                      <a:pt x="1744" y="607732"/>
                    </a:lnTo>
                    <a:lnTo>
                      <a:pt x="1944" y="608472"/>
                    </a:lnTo>
                    <a:lnTo>
                      <a:pt x="2143" y="609145"/>
                    </a:lnTo>
                    <a:lnTo>
                      <a:pt x="2358" y="609784"/>
                    </a:lnTo>
                    <a:lnTo>
                      <a:pt x="2572" y="610389"/>
                    </a:lnTo>
                    <a:lnTo>
                      <a:pt x="2801" y="610961"/>
                    </a:lnTo>
                    <a:lnTo>
                      <a:pt x="3037" y="611466"/>
                    </a:lnTo>
                    <a:lnTo>
                      <a:pt x="3274" y="611937"/>
                    </a:lnTo>
                    <a:lnTo>
                      <a:pt x="3518" y="612341"/>
                    </a:lnTo>
                    <a:lnTo>
                      <a:pt x="3769" y="612711"/>
                    </a:lnTo>
                    <a:lnTo>
                      <a:pt x="4028" y="613013"/>
                    </a:lnTo>
                    <a:lnTo>
                      <a:pt x="4294" y="613249"/>
                    </a:lnTo>
                    <a:lnTo>
                      <a:pt x="4560" y="613451"/>
                    </a:lnTo>
                    <a:lnTo>
                      <a:pt x="4833" y="613619"/>
                    </a:lnTo>
                    <a:lnTo>
                      <a:pt x="5114" y="613686"/>
                    </a:lnTo>
                    <a:lnTo>
                      <a:pt x="5395" y="613720"/>
                    </a:lnTo>
                    <a:lnTo>
                      <a:pt x="5668" y="613686"/>
                    </a:lnTo>
                    <a:lnTo>
                      <a:pt x="5942" y="613619"/>
                    </a:lnTo>
                    <a:lnTo>
                      <a:pt x="6215" y="613451"/>
                    </a:lnTo>
                    <a:lnTo>
                      <a:pt x="6474" y="613249"/>
                    </a:lnTo>
                    <a:lnTo>
                      <a:pt x="6740" y="613013"/>
                    </a:lnTo>
                    <a:lnTo>
                      <a:pt x="6991" y="612711"/>
                    </a:lnTo>
                    <a:lnTo>
                      <a:pt x="7243" y="612341"/>
                    </a:lnTo>
                    <a:lnTo>
                      <a:pt x="7486" y="611937"/>
                    </a:lnTo>
                    <a:lnTo>
                      <a:pt x="7730" y="611466"/>
                    </a:lnTo>
                    <a:lnTo>
                      <a:pt x="7959" y="610961"/>
                    </a:lnTo>
                    <a:lnTo>
                      <a:pt x="8189" y="610389"/>
                    </a:lnTo>
                    <a:lnTo>
                      <a:pt x="8403" y="609784"/>
                    </a:lnTo>
                    <a:lnTo>
                      <a:pt x="8617" y="609145"/>
                    </a:lnTo>
                    <a:lnTo>
                      <a:pt x="8824" y="608472"/>
                    </a:lnTo>
                    <a:lnTo>
                      <a:pt x="9016" y="607732"/>
                    </a:lnTo>
                    <a:lnTo>
                      <a:pt x="9208" y="606958"/>
                    </a:lnTo>
                    <a:lnTo>
                      <a:pt x="9386" y="606151"/>
                    </a:lnTo>
                    <a:lnTo>
                      <a:pt x="9556" y="605310"/>
                    </a:lnTo>
                    <a:lnTo>
                      <a:pt x="9711" y="604435"/>
                    </a:lnTo>
                    <a:lnTo>
                      <a:pt x="9866" y="603527"/>
                    </a:lnTo>
                    <a:lnTo>
                      <a:pt x="10007" y="602585"/>
                    </a:lnTo>
                    <a:lnTo>
                      <a:pt x="10140" y="601609"/>
                    </a:lnTo>
                    <a:lnTo>
                      <a:pt x="10258" y="600600"/>
                    </a:lnTo>
                    <a:lnTo>
                      <a:pt x="10361" y="599557"/>
                    </a:lnTo>
                    <a:lnTo>
                      <a:pt x="10465" y="598480"/>
                    </a:lnTo>
                    <a:lnTo>
                      <a:pt x="10546" y="597404"/>
                    </a:lnTo>
                    <a:lnTo>
                      <a:pt x="10620" y="596294"/>
                    </a:lnTo>
                    <a:lnTo>
                      <a:pt x="10679" y="595150"/>
                    </a:lnTo>
                    <a:lnTo>
                      <a:pt x="10731" y="593972"/>
                    </a:lnTo>
                    <a:lnTo>
                      <a:pt x="10760" y="592795"/>
                    </a:lnTo>
                    <a:lnTo>
                      <a:pt x="10783" y="591618"/>
                    </a:lnTo>
                    <a:lnTo>
                      <a:pt x="10790" y="590373"/>
                    </a:lnTo>
                    <a:lnTo>
                      <a:pt x="10783" y="589195"/>
                    </a:lnTo>
                    <a:lnTo>
                      <a:pt x="10760" y="588018"/>
                    </a:lnTo>
                    <a:lnTo>
                      <a:pt x="10731" y="586840"/>
                    </a:lnTo>
                    <a:lnTo>
                      <a:pt x="10679" y="585697"/>
                    </a:lnTo>
                    <a:lnTo>
                      <a:pt x="10620" y="584586"/>
                    </a:lnTo>
                    <a:lnTo>
                      <a:pt x="10546" y="583476"/>
                    </a:lnTo>
                    <a:lnTo>
                      <a:pt x="10465" y="582400"/>
                    </a:lnTo>
                    <a:lnTo>
                      <a:pt x="10361" y="581323"/>
                    </a:lnTo>
                    <a:lnTo>
                      <a:pt x="10258" y="580280"/>
                    </a:lnTo>
                    <a:lnTo>
                      <a:pt x="10140" y="579271"/>
                    </a:lnTo>
                    <a:lnTo>
                      <a:pt x="10007" y="578296"/>
                    </a:lnTo>
                    <a:lnTo>
                      <a:pt x="9866" y="577354"/>
                    </a:lnTo>
                    <a:lnTo>
                      <a:pt x="9711" y="576445"/>
                    </a:lnTo>
                    <a:lnTo>
                      <a:pt x="9556" y="575571"/>
                    </a:lnTo>
                    <a:lnTo>
                      <a:pt x="9386" y="574730"/>
                    </a:lnTo>
                    <a:lnTo>
                      <a:pt x="9208" y="573889"/>
                    </a:lnTo>
                    <a:lnTo>
                      <a:pt x="9016" y="573115"/>
                    </a:lnTo>
                    <a:lnTo>
                      <a:pt x="8824" y="572408"/>
                    </a:lnTo>
                    <a:lnTo>
                      <a:pt x="8617" y="571702"/>
                    </a:lnTo>
                    <a:lnTo>
                      <a:pt x="8403" y="571029"/>
                    </a:lnTo>
                    <a:lnTo>
                      <a:pt x="8189" y="570423"/>
                    </a:lnTo>
                    <a:lnTo>
                      <a:pt x="7959" y="569885"/>
                    </a:lnTo>
                    <a:lnTo>
                      <a:pt x="7730" y="569347"/>
                    </a:lnTo>
                    <a:lnTo>
                      <a:pt x="7486" y="568876"/>
                    </a:lnTo>
                    <a:lnTo>
                      <a:pt x="7243" y="568472"/>
                    </a:lnTo>
                    <a:lnTo>
                      <a:pt x="6991" y="568102"/>
                    </a:lnTo>
                    <a:lnTo>
                      <a:pt x="6740" y="567766"/>
                    </a:lnTo>
                    <a:lnTo>
                      <a:pt x="6474" y="567530"/>
                    </a:lnTo>
                    <a:lnTo>
                      <a:pt x="6215" y="567328"/>
                    </a:lnTo>
                    <a:lnTo>
                      <a:pt x="5942" y="567160"/>
                    </a:lnTo>
                    <a:lnTo>
                      <a:pt x="5668" y="56705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83" name="Google Shape;83;p6"/>
              <p:cNvSpPr/>
              <p:nvPr/>
            </p:nvSpPr>
            <p:spPr>
              <a:xfrm>
                <a:off x="10537933" y="1504158"/>
                <a:ext cx="55637" cy="742601"/>
              </a:xfrm>
              <a:custGeom>
                <a:avLst/>
                <a:gdLst/>
                <a:ahLst/>
                <a:cxnLst/>
                <a:rect l="l" t="t" r="r" b="b"/>
                <a:pathLst>
                  <a:path w="10798" h="613720" extrusionOk="0">
                    <a:moveTo>
                      <a:pt x="5403" y="0"/>
                    </a:moveTo>
                    <a:lnTo>
                      <a:pt x="5122" y="34"/>
                    </a:lnTo>
                    <a:lnTo>
                      <a:pt x="4848" y="135"/>
                    </a:lnTo>
                    <a:lnTo>
                      <a:pt x="4582" y="269"/>
                    </a:lnTo>
                    <a:lnTo>
                      <a:pt x="4316" y="471"/>
                    </a:lnTo>
                    <a:lnTo>
                      <a:pt x="4050" y="740"/>
                    </a:lnTo>
                    <a:lnTo>
                      <a:pt x="3799" y="1043"/>
                    </a:lnTo>
                    <a:lnTo>
                      <a:pt x="3548" y="1413"/>
                    </a:lnTo>
                    <a:lnTo>
                      <a:pt x="3304" y="1850"/>
                    </a:lnTo>
                    <a:lnTo>
                      <a:pt x="3060" y="2321"/>
                    </a:lnTo>
                    <a:lnTo>
                      <a:pt x="2831" y="2826"/>
                    </a:lnTo>
                    <a:lnTo>
                      <a:pt x="2602" y="3398"/>
                    </a:lnTo>
                    <a:lnTo>
                      <a:pt x="2387" y="4003"/>
                    </a:lnTo>
                    <a:lnTo>
                      <a:pt x="2173" y="4643"/>
                    </a:lnTo>
                    <a:lnTo>
                      <a:pt x="1966" y="5349"/>
                    </a:lnTo>
                    <a:lnTo>
                      <a:pt x="1774" y="6089"/>
                    </a:lnTo>
                    <a:lnTo>
                      <a:pt x="1589" y="6863"/>
                    </a:lnTo>
                    <a:lnTo>
                      <a:pt x="1404" y="7670"/>
                    </a:lnTo>
                    <a:lnTo>
                      <a:pt x="1234" y="8511"/>
                    </a:lnTo>
                    <a:lnTo>
                      <a:pt x="1079" y="9420"/>
                    </a:lnTo>
                    <a:lnTo>
                      <a:pt x="924" y="10328"/>
                    </a:lnTo>
                    <a:lnTo>
                      <a:pt x="784" y="11270"/>
                    </a:lnTo>
                    <a:lnTo>
                      <a:pt x="658" y="12245"/>
                    </a:lnTo>
                    <a:lnTo>
                      <a:pt x="532" y="13255"/>
                    </a:lnTo>
                    <a:lnTo>
                      <a:pt x="429" y="14298"/>
                    </a:lnTo>
                    <a:lnTo>
                      <a:pt x="333" y="15340"/>
                    </a:lnTo>
                    <a:lnTo>
                      <a:pt x="244" y="16417"/>
                    </a:lnTo>
                    <a:lnTo>
                      <a:pt x="170" y="17527"/>
                    </a:lnTo>
                    <a:lnTo>
                      <a:pt x="111" y="18671"/>
                    </a:lnTo>
                    <a:lnTo>
                      <a:pt x="67" y="19815"/>
                    </a:lnTo>
                    <a:lnTo>
                      <a:pt x="30" y="20959"/>
                    </a:lnTo>
                    <a:lnTo>
                      <a:pt x="8" y="22136"/>
                    </a:lnTo>
                    <a:lnTo>
                      <a:pt x="0" y="23347"/>
                    </a:lnTo>
                    <a:lnTo>
                      <a:pt x="8" y="24558"/>
                    </a:lnTo>
                    <a:lnTo>
                      <a:pt x="30" y="25769"/>
                    </a:lnTo>
                    <a:lnTo>
                      <a:pt x="67" y="26947"/>
                    </a:lnTo>
                    <a:lnTo>
                      <a:pt x="111" y="28091"/>
                    </a:lnTo>
                    <a:lnTo>
                      <a:pt x="170" y="29234"/>
                    </a:lnTo>
                    <a:lnTo>
                      <a:pt x="244" y="30345"/>
                    </a:lnTo>
                    <a:lnTo>
                      <a:pt x="333" y="31455"/>
                    </a:lnTo>
                    <a:lnTo>
                      <a:pt x="429" y="32531"/>
                    </a:lnTo>
                    <a:lnTo>
                      <a:pt x="532" y="33540"/>
                    </a:lnTo>
                    <a:lnTo>
                      <a:pt x="658" y="34550"/>
                    </a:lnTo>
                    <a:lnTo>
                      <a:pt x="784" y="35525"/>
                    </a:lnTo>
                    <a:lnTo>
                      <a:pt x="924" y="36501"/>
                    </a:lnTo>
                    <a:lnTo>
                      <a:pt x="1079" y="37409"/>
                    </a:lnTo>
                    <a:lnTo>
                      <a:pt x="1234" y="38284"/>
                    </a:lnTo>
                    <a:lnTo>
                      <a:pt x="1404" y="39125"/>
                    </a:lnTo>
                    <a:lnTo>
                      <a:pt x="1589" y="39932"/>
                    </a:lnTo>
                    <a:lnTo>
                      <a:pt x="1774" y="40706"/>
                    </a:lnTo>
                    <a:lnTo>
                      <a:pt x="1966" y="41413"/>
                    </a:lnTo>
                    <a:lnTo>
                      <a:pt x="2173" y="42119"/>
                    </a:lnTo>
                    <a:lnTo>
                      <a:pt x="2387" y="42758"/>
                    </a:lnTo>
                    <a:lnTo>
                      <a:pt x="2602" y="43364"/>
                    </a:lnTo>
                    <a:lnTo>
                      <a:pt x="2831" y="43902"/>
                    </a:lnTo>
                    <a:lnTo>
                      <a:pt x="3060" y="44407"/>
                    </a:lnTo>
                    <a:lnTo>
                      <a:pt x="3304" y="44878"/>
                    </a:lnTo>
                    <a:lnTo>
                      <a:pt x="3548" y="45281"/>
                    </a:lnTo>
                    <a:lnTo>
                      <a:pt x="3799" y="45651"/>
                    </a:lnTo>
                    <a:lnTo>
                      <a:pt x="4050" y="45954"/>
                    </a:lnTo>
                    <a:lnTo>
                      <a:pt x="4316" y="46223"/>
                    </a:lnTo>
                    <a:lnTo>
                      <a:pt x="4582" y="46425"/>
                    </a:lnTo>
                    <a:lnTo>
                      <a:pt x="4848" y="46560"/>
                    </a:lnTo>
                    <a:lnTo>
                      <a:pt x="5122" y="46661"/>
                    </a:lnTo>
                    <a:lnTo>
                      <a:pt x="5403" y="46694"/>
                    </a:lnTo>
                    <a:lnTo>
                      <a:pt x="5676" y="46661"/>
                    </a:lnTo>
                    <a:lnTo>
                      <a:pt x="5950" y="46560"/>
                    </a:lnTo>
                    <a:lnTo>
                      <a:pt x="6216" y="46425"/>
                    </a:lnTo>
                    <a:lnTo>
                      <a:pt x="6482" y="46223"/>
                    </a:lnTo>
                    <a:lnTo>
                      <a:pt x="6740" y="45954"/>
                    </a:lnTo>
                    <a:lnTo>
                      <a:pt x="6999" y="45651"/>
                    </a:lnTo>
                    <a:lnTo>
                      <a:pt x="7250" y="45281"/>
                    </a:lnTo>
                    <a:lnTo>
                      <a:pt x="7494" y="44878"/>
                    </a:lnTo>
                    <a:lnTo>
                      <a:pt x="7731" y="44407"/>
                    </a:lnTo>
                    <a:lnTo>
                      <a:pt x="7967" y="43902"/>
                    </a:lnTo>
                    <a:lnTo>
                      <a:pt x="8189" y="43364"/>
                    </a:lnTo>
                    <a:lnTo>
                      <a:pt x="8411" y="42758"/>
                    </a:lnTo>
                    <a:lnTo>
                      <a:pt x="8625" y="42119"/>
                    </a:lnTo>
                    <a:lnTo>
                      <a:pt x="8824" y="41413"/>
                    </a:lnTo>
                    <a:lnTo>
                      <a:pt x="9024" y="40706"/>
                    </a:lnTo>
                    <a:lnTo>
                      <a:pt x="9209" y="39932"/>
                    </a:lnTo>
                    <a:lnTo>
                      <a:pt x="9386" y="39125"/>
                    </a:lnTo>
                    <a:lnTo>
                      <a:pt x="9556" y="38284"/>
                    </a:lnTo>
                    <a:lnTo>
                      <a:pt x="9719" y="37409"/>
                    </a:lnTo>
                    <a:lnTo>
                      <a:pt x="9874" y="36501"/>
                    </a:lnTo>
                    <a:lnTo>
                      <a:pt x="10014" y="35525"/>
                    </a:lnTo>
                    <a:lnTo>
                      <a:pt x="10140" y="34550"/>
                    </a:lnTo>
                    <a:lnTo>
                      <a:pt x="10266" y="33540"/>
                    </a:lnTo>
                    <a:lnTo>
                      <a:pt x="10369" y="32531"/>
                    </a:lnTo>
                    <a:lnTo>
                      <a:pt x="10465" y="31455"/>
                    </a:lnTo>
                    <a:lnTo>
                      <a:pt x="10554" y="30345"/>
                    </a:lnTo>
                    <a:lnTo>
                      <a:pt x="10628" y="29234"/>
                    </a:lnTo>
                    <a:lnTo>
                      <a:pt x="10687" y="28091"/>
                    </a:lnTo>
                    <a:lnTo>
                      <a:pt x="10731" y="26947"/>
                    </a:lnTo>
                    <a:lnTo>
                      <a:pt x="10768" y="25769"/>
                    </a:lnTo>
                    <a:lnTo>
                      <a:pt x="10790" y="24558"/>
                    </a:lnTo>
                    <a:lnTo>
                      <a:pt x="10798" y="23347"/>
                    </a:lnTo>
                    <a:lnTo>
                      <a:pt x="10790" y="22136"/>
                    </a:lnTo>
                    <a:lnTo>
                      <a:pt x="10768" y="20959"/>
                    </a:lnTo>
                    <a:lnTo>
                      <a:pt x="10731" y="19815"/>
                    </a:lnTo>
                    <a:lnTo>
                      <a:pt x="10687" y="18671"/>
                    </a:lnTo>
                    <a:lnTo>
                      <a:pt x="10628" y="17527"/>
                    </a:lnTo>
                    <a:lnTo>
                      <a:pt x="10554" y="16417"/>
                    </a:lnTo>
                    <a:lnTo>
                      <a:pt x="10465" y="15340"/>
                    </a:lnTo>
                    <a:lnTo>
                      <a:pt x="10369" y="14298"/>
                    </a:lnTo>
                    <a:lnTo>
                      <a:pt x="10266" y="13255"/>
                    </a:lnTo>
                    <a:lnTo>
                      <a:pt x="10140" y="12245"/>
                    </a:lnTo>
                    <a:lnTo>
                      <a:pt x="10014" y="11270"/>
                    </a:lnTo>
                    <a:lnTo>
                      <a:pt x="9874" y="10328"/>
                    </a:lnTo>
                    <a:lnTo>
                      <a:pt x="9719" y="9420"/>
                    </a:lnTo>
                    <a:lnTo>
                      <a:pt x="9556" y="8511"/>
                    </a:lnTo>
                    <a:lnTo>
                      <a:pt x="9386" y="7670"/>
                    </a:lnTo>
                    <a:lnTo>
                      <a:pt x="9209" y="6863"/>
                    </a:lnTo>
                    <a:lnTo>
                      <a:pt x="9024" y="6089"/>
                    </a:lnTo>
                    <a:lnTo>
                      <a:pt x="8824" y="5349"/>
                    </a:lnTo>
                    <a:lnTo>
                      <a:pt x="8625" y="4643"/>
                    </a:lnTo>
                    <a:lnTo>
                      <a:pt x="8411" y="4003"/>
                    </a:lnTo>
                    <a:lnTo>
                      <a:pt x="8189" y="3398"/>
                    </a:lnTo>
                    <a:lnTo>
                      <a:pt x="7967" y="2826"/>
                    </a:lnTo>
                    <a:lnTo>
                      <a:pt x="7731" y="2321"/>
                    </a:lnTo>
                    <a:lnTo>
                      <a:pt x="7494" y="1850"/>
                    </a:lnTo>
                    <a:lnTo>
                      <a:pt x="7250" y="1413"/>
                    </a:lnTo>
                    <a:lnTo>
                      <a:pt x="6999" y="1043"/>
                    </a:lnTo>
                    <a:lnTo>
                      <a:pt x="6740" y="740"/>
                    </a:lnTo>
                    <a:lnTo>
                      <a:pt x="6482" y="471"/>
                    </a:lnTo>
                    <a:lnTo>
                      <a:pt x="6216" y="269"/>
                    </a:lnTo>
                    <a:lnTo>
                      <a:pt x="5950" y="135"/>
                    </a:lnTo>
                    <a:lnTo>
                      <a:pt x="5676" y="34"/>
                    </a:lnTo>
                    <a:lnTo>
                      <a:pt x="5403" y="0"/>
                    </a:lnTo>
                    <a:close/>
                    <a:moveTo>
                      <a:pt x="5403" y="113472"/>
                    </a:moveTo>
                    <a:lnTo>
                      <a:pt x="5122" y="113506"/>
                    </a:lnTo>
                    <a:lnTo>
                      <a:pt x="4848" y="113573"/>
                    </a:lnTo>
                    <a:lnTo>
                      <a:pt x="4582" y="113742"/>
                    </a:lnTo>
                    <a:lnTo>
                      <a:pt x="4316" y="113943"/>
                    </a:lnTo>
                    <a:lnTo>
                      <a:pt x="4050" y="114213"/>
                    </a:lnTo>
                    <a:lnTo>
                      <a:pt x="3799" y="114515"/>
                    </a:lnTo>
                    <a:lnTo>
                      <a:pt x="3548" y="114885"/>
                    </a:lnTo>
                    <a:lnTo>
                      <a:pt x="3304" y="115323"/>
                    </a:lnTo>
                    <a:lnTo>
                      <a:pt x="3060" y="115794"/>
                    </a:lnTo>
                    <a:lnTo>
                      <a:pt x="2831" y="116298"/>
                    </a:lnTo>
                    <a:lnTo>
                      <a:pt x="2602" y="116870"/>
                    </a:lnTo>
                    <a:lnTo>
                      <a:pt x="2387" y="117476"/>
                    </a:lnTo>
                    <a:lnTo>
                      <a:pt x="2173" y="118115"/>
                    </a:lnTo>
                    <a:lnTo>
                      <a:pt x="1966" y="118821"/>
                    </a:lnTo>
                    <a:lnTo>
                      <a:pt x="1774" y="119562"/>
                    </a:lnTo>
                    <a:lnTo>
                      <a:pt x="1589" y="120335"/>
                    </a:lnTo>
                    <a:lnTo>
                      <a:pt x="1404" y="121143"/>
                    </a:lnTo>
                    <a:lnTo>
                      <a:pt x="1234" y="121984"/>
                    </a:lnTo>
                    <a:lnTo>
                      <a:pt x="1079" y="122858"/>
                    </a:lnTo>
                    <a:lnTo>
                      <a:pt x="924" y="123800"/>
                    </a:lnTo>
                    <a:lnTo>
                      <a:pt x="784" y="124742"/>
                    </a:lnTo>
                    <a:lnTo>
                      <a:pt x="658" y="125718"/>
                    </a:lnTo>
                    <a:lnTo>
                      <a:pt x="532" y="126727"/>
                    </a:lnTo>
                    <a:lnTo>
                      <a:pt x="429" y="127736"/>
                    </a:lnTo>
                    <a:lnTo>
                      <a:pt x="333" y="128813"/>
                    </a:lnTo>
                    <a:lnTo>
                      <a:pt x="244" y="129889"/>
                    </a:lnTo>
                    <a:lnTo>
                      <a:pt x="170" y="131000"/>
                    </a:lnTo>
                    <a:lnTo>
                      <a:pt x="111" y="132110"/>
                    </a:lnTo>
                    <a:lnTo>
                      <a:pt x="67" y="133254"/>
                    </a:lnTo>
                    <a:lnTo>
                      <a:pt x="30" y="134431"/>
                    </a:lnTo>
                    <a:lnTo>
                      <a:pt x="8" y="135608"/>
                    </a:lnTo>
                    <a:lnTo>
                      <a:pt x="0" y="136820"/>
                    </a:lnTo>
                    <a:lnTo>
                      <a:pt x="8" y="137997"/>
                    </a:lnTo>
                    <a:lnTo>
                      <a:pt x="30" y="139174"/>
                    </a:lnTo>
                    <a:lnTo>
                      <a:pt x="67" y="140352"/>
                    </a:lnTo>
                    <a:lnTo>
                      <a:pt x="111" y="141496"/>
                    </a:lnTo>
                    <a:lnTo>
                      <a:pt x="170" y="142640"/>
                    </a:lnTo>
                    <a:lnTo>
                      <a:pt x="244" y="143716"/>
                    </a:lnTo>
                    <a:lnTo>
                      <a:pt x="333" y="144826"/>
                    </a:lnTo>
                    <a:lnTo>
                      <a:pt x="429" y="145869"/>
                    </a:lnTo>
                    <a:lnTo>
                      <a:pt x="532" y="146912"/>
                    </a:lnTo>
                    <a:lnTo>
                      <a:pt x="658" y="147921"/>
                    </a:lnTo>
                    <a:lnTo>
                      <a:pt x="784" y="148897"/>
                    </a:lnTo>
                    <a:lnTo>
                      <a:pt x="924" y="149839"/>
                    </a:lnTo>
                    <a:lnTo>
                      <a:pt x="1079" y="150747"/>
                    </a:lnTo>
                    <a:lnTo>
                      <a:pt x="1234" y="151622"/>
                    </a:lnTo>
                    <a:lnTo>
                      <a:pt x="1404" y="152496"/>
                    </a:lnTo>
                    <a:lnTo>
                      <a:pt x="1589" y="153304"/>
                    </a:lnTo>
                    <a:lnTo>
                      <a:pt x="1774" y="154078"/>
                    </a:lnTo>
                    <a:lnTo>
                      <a:pt x="1966" y="154818"/>
                    </a:lnTo>
                    <a:lnTo>
                      <a:pt x="2173" y="155491"/>
                    </a:lnTo>
                    <a:lnTo>
                      <a:pt x="2387" y="156163"/>
                    </a:lnTo>
                    <a:lnTo>
                      <a:pt x="2602" y="156769"/>
                    </a:lnTo>
                    <a:lnTo>
                      <a:pt x="2831" y="157341"/>
                    </a:lnTo>
                    <a:lnTo>
                      <a:pt x="3060" y="157845"/>
                    </a:lnTo>
                    <a:lnTo>
                      <a:pt x="3304" y="158316"/>
                    </a:lnTo>
                    <a:lnTo>
                      <a:pt x="3548" y="158720"/>
                    </a:lnTo>
                    <a:lnTo>
                      <a:pt x="3799" y="159090"/>
                    </a:lnTo>
                    <a:lnTo>
                      <a:pt x="4050" y="159427"/>
                    </a:lnTo>
                    <a:lnTo>
                      <a:pt x="4316" y="159696"/>
                    </a:lnTo>
                    <a:lnTo>
                      <a:pt x="4582" y="159898"/>
                    </a:lnTo>
                    <a:lnTo>
                      <a:pt x="4848" y="160032"/>
                    </a:lnTo>
                    <a:lnTo>
                      <a:pt x="5122" y="160133"/>
                    </a:lnTo>
                    <a:lnTo>
                      <a:pt x="5403"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7" y="157341"/>
                    </a:lnTo>
                    <a:lnTo>
                      <a:pt x="8189" y="156769"/>
                    </a:lnTo>
                    <a:lnTo>
                      <a:pt x="8411" y="156163"/>
                    </a:lnTo>
                    <a:lnTo>
                      <a:pt x="8625" y="155491"/>
                    </a:lnTo>
                    <a:lnTo>
                      <a:pt x="8824" y="154818"/>
                    </a:lnTo>
                    <a:lnTo>
                      <a:pt x="9024" y="154078"/>
                    </a:lnTo>
                    <a:lnTo>
                      <a:pt x="9209" y="153304"/>
                    </a:lnTo>
                    <a:lnTo>
                      <a:pt x="9386" y="152496"/>
                    </a:lnTo>
                    <a:lnTo>
                      <a:pt x="9556" y="151622"/>
                    </a:lnTo>
                    <a:lnTo>
                      <a:pt x="9719" y="150747"/>
                    </a:lnTo>
                    <a:lnTo>
                      <a:pt x="9874" y="149839"/>
                    </a:lnTo>
                    <a:lnTo>
                      <a:pt x="10014" y="148897"/>
                    </a:lnTo>
                    <a:lnTo>
                      <a:pt x="10140" y="147921"/>
                    </a:lnTo>
                    <a:lnTo>
                      <a:pt x="10266" y="146912"/>
                    </a:lnTo>
                    <a:lnTo>
                      <a:pt x="10369" y="145869"/>
                    </a:lnTo>
                    <a:lnTo>
                      <a:pt x="10465" y="144826"/>
                    </a:lnTo>
                    <a:lnTo>
                      <a:pt x="10554" y="143716"/>
                    </a:lnTo>
                    <a:lnTo>
                      <a:pt x="10628" y="142640"/>
                    </a:lnTo>
                    <a:lnTo>
                      <a:pt x="10687" y="141496"/>
                    </a:lnTo>
                    <a:lnTo>
                      <a:pt x="10731" y="140352"/>
                    </a:lnTo>
                    <a:lnTo>
                      <a:pt x="10768" y="139174"/>
                    </a:lnTo>
                    <a:lnTo>
                      <a:pt x="10790" y="137997"/>
                    </a:lnTo>
                    <a:lnTo>
                      <a:pt x="10798" y="136820"/>
                    </a:lnTo>
                    <a:lnTo>
                      <a:pt x="10790" y="135608"/>
                    </a:lnTo>
                    <a:lnTo>
                      <a:pt x="10768" y="134431"/>
                    </a:lnTo>
                    <a:lnTo>
                      <a:pt x="10731" y="133254"/>
                    </a:lnTo>
                    <a:lnTo>
                      <a:pt x="10687" y="132110"/>
                    </a:lnTo>
                    <a:lnTo>
                      <a:pt x="10628" y="131000"/>
                    </a:lnTo>
                    <a:lnTo>
                      <a:pt x="10554" y="129889"/>
                    </a:lnTo>
                    <a:lnTo>
                      <a:pt x="10465" y="128813"/>
                    </a:lnTo>
                    <a:lnTo>
                      <a:pt x="10369" y="127736"/>
                    </a:lnTo>
                    <a:lnTo>
                      <a:pt x="10266" y="126727"/>
                    </a:lnTo>
                    <a:lnTo>
                      <a:pt x="10140" y="125718"/>
                    </a:lnTo>
                    <a:lnTo>
                      <a:pt x="10014" y="124742"/>
                    </a:lnTo>
                    <a:lnTo>
                      <a:pt x="9874" y="123800"/>
                    </a:lnTo>
                    <a:lnTo>
                      <a:pt x="9719" y="122858"/>
                    </a:lnTo>
                    <a:lnTo>
                      <a:pt x="9556" y="121984"/>
                    </a:lnTo>
                    <a:lnTo>
                      <a:pt x="9386" y="121143"/>
                    </a:lnTo>
                    <a:lnTo>
                      <a:pt x="9209" y="120335"/>
                    </a:lnTo>
                    <a:lnTo>
                      <a:pt x="9024" y="119562"/>
                    </a:lnTo>
                    <a:lnTo>
                      <a:pt x="8824" y="118821"/>
                    </a:lnTo>
                    <a:lnTo>
                      <a:pt x="8625" y="118115"/>
                    </a:lnTo>
                    <a:lnTo>
                      <a:pt x="8411" y="117476"/>
                    </a:lnTo>
                    <a:lnTo>
                      <a:pt x="8189" y="116870"/>
                    </a:lnTo>
                    <a:lnTo>
                      <a:pt x="7967"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403" y="113472"/>
                    </a:lnTo>
                    <a:close/>
                    <a:moveTo>
                      <a:pt x="5122" y="226945"/>
                    </a:moveTo>
                    <a:lnTo>
                      <a:pt x="4848" y="227046"/>
                    </a:lnTo>
                    <a:lnTo>
                      <a:pt x="4582" y="227214"/>
                    </a:lnTo>
                    <a:lnTo>
                      <a:pt x="4316" y="227416"/>
                    </a:lnTo>
                    <a:lnTo>
                      <a:pt x="4050" y="227651"/>
                    </a:lnTo>
                    <a:lnTo>
                      <a:pt x="3799" y="227988"/>
                    </a:lnTo>
                    <a:lnTo>
                      <a:pt x="3548" y="228358"/>
                    </a:lnTo>
                    <a:lnTo>
                      <a:pt x="3304" y="228761"/>
                    </a:lnTo>
                    <a:lnTo>
                      <a:pt x="3060" y="229232"/>
                    </a:lnTo>
                    <a:lnTo>
                      <a:pt x="2831" y="229771"/>
                    </a:lnTo>
                    <a:lnTo>
                      <a:pt x="2602" y="230309"/>
                    </a:lnTo>
                    <a:lnTo>
                      <a:pt x="2387" y="230915"/>
                    </a:lnTo>
                    <a:lnTo>
                      <a:pt x="2173" y="231587"/>
                    </a:lnTo>
                    <a:lnTo>
                      <a:pt x="1966" y="232260"/>
                    </a:lnTo>
                    <a:lnTo>
                      <a:pt x="1774" y="233000"/>
                    </a:lnTo>
                    <a:lnTo>
                      <a:pt x="1589" y="233774"/>
                    </a:lnTo>
                    <a:lnTo>
                      <a:pt x="1404" y="234581"/>
                    </a:lnTo>
                    <a:lnTo>
                      <a:pt x="1234" y="235422"/>
                    </a:lnTo>
                    <a:lnTo>
                      <a:pt x="1079" y="236331"/>
                    </a:lnTo>
                    <a:lnTo>
                      <a:pt x="924" y="237239"/>
                    </a:lnTo>
                    <a:lnTo>
                      <a:pt x="784" y="238181"/>
                    </a:lnTo>
                    <a:lnTo>
                      <a:pt x="658" y="239157"/>
                    </a:lnTo>
                    <a:lnTo>
                      <a:pt x="532" y="240166"/>
                    </a:lnTo>
                    <a:lnTo>
                      <a:pt x="429" y="241209"/>
                    </a:lnTo>
                    <a:lnTo>
                      <a:pt x="333" y="242252"/>
                    </a:lnTo>
                    <a:lnTo>
                      <a:pt x="244" y="243328"/>
                    </a:lnTo>
                    <a:lnTo>
                      <a:pt x="170" y="244438"/>
                    </a:lnTo>
                    <a:lnTo>
                      <a:pt x="111" y="245582"/>
                    </a:lnTo>
                    <a:lnTo>
                      <a:pt x="67" y="246726"/>
                    </a:lnTo>
                    <a:lnTo>
                      <a:pt x="30" y="247903"/>
                    </a:lnTo>
                    <a:lnTo>
                      <a:pt x="8" y="249081"/>
                    </a:lnTo>
                    <a:lnTo>
                      <a:pt x="0" y="250258"/>
                    </a:lnTo>
                    <a:lnTo>
                      <a:pt x="8" y="251469"/>
                    </a:lnTo>
                    <a:lnTo>
                      <a:pt x="30" y="252647"/>
                    </a:lnTo>
                    <a:lnTo>
                      <a:pt x="67" y="253824"/>
                    </a:lnTo>
                    <a:lnTo>
                      <a:pt x="111" y="254968"/>
                    </a:lnTo>
                    <a:lnTo>
                      <a:pt x="170" y="256078"/>
                    </a:lnTo>
                    <a:lnTo>
                      <a:pt x="244" y="257188"/>
                    </a:lnTo>
                    <a:lnTo>
                      <a:pt x="333" y="258265"/>
                    </a:lnTo>
                    <a:lnTo>
                      <a:pt x="429" y="259341"/>
                    </a:lnTo>
                    <a:lnTo>
                      <a:pt x="532" y="260384"/>
                    </a:lnTo>
                    <a:lnTo>
                      <a:pt x="658" y="261360"/>
                    </a:lnTo>
                    <a:lnTo>
                      <a:pt x="784" y="262336"/>
                    </a:lnTo>
                    <a:lnTo>
                      <a:pt x="924" y="263311"/>
                    </a:lnTo>
                    <a:lnTo>
                      <a:pt x="1079" y="264220"/>
                    </a:lnTo>
                    <a:lnTo>
                      <a:pt x="1234" y="265094"/>
                    </a:lnTo>
                    <a:lnTo>
                      <a:pt x="1404" y="265935"/>
                    </a:lnTo>
                    <a:lnTo>
                      <a:pt x="1589" y="266743"/>
                    </a:lnTo>
                    <a:lnTo>
                      <a:pt x="1774" y="267516"/>
                    </a:lnTo>
                    <a:lnTo>
                      <a:pt x="1966" y="268256"/>
                    </a:lnTo>
                    <a:lnTo>
                      <a:pt x="2173" y="268963"/>
                    </a:lnTo>
                    <a:lnTo>
                      <a:pt x="2387" y="269602"/>
                    </a:lnTo>
                    <a:lnTo>
                      <a:pt x="2602" y="270208"/>
                    </a:lnTo>
                    <a:lnTo>
                      <a:pt x="2831" y="270780"/>
                    </a:lnTo>
                    <a:lnTo>
                      <a:pt x="3060" y="271318"/>
                    </a:lnTo>
                    <a:lnTo>
                      <a:pt x="3304" y="271789"/>
                    </a:lnTo>
                    <a:lnTo>
                      <a:pt x="3548" y="272193"/>
                    </a:lnTo>
                    <a:lnTo>
                      <a:pt x="3799" y="272563"/>
                    </a:lnTo>
                    <a:lnTo>
                      <a:pt x="4050" y="272865"/>
                    </a:lnTo>
                    <a:lnTo>
                      <a:pt x="4316" y="273134"/>
                    </a:lnTo>
                    <a:lnTo>
                      <a:pt x="4582" y="273336"/>
                    </a:lnTo>
                    <a:lnTo>
                      <a:pt x="4848" y="273505"/>
                    </a:lnTo>
                    <a:lnTo>
                      <a:pt x="5122" y="273572"/>
                    </a:lnTo>
                    <a:lnTo>
                      <a:pt x="5403"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7" y="270780"/>
                    </a:lnTo>
                    <a:lnTo>
                      <a:pt x="8189" y="270208"/>
                    </a:lnTo>
                    <a:lnTo>
                      <a:pt x="8411" y="269602"/>
                    </a:lnTo>
                    <a:lnTo>
                      <a:pt x="8625" y="268963"/>
                    </a:lnTo>
                    <a:lnTo>
                      <a:pt x="8824" y="268256"/>
                    </a:lnTo>
                    <a:lnTo>
                      <a:pt x="9024" y="267516"/>
                    </a:lnTo>
                    <a:lnTo>
                      <a:pt x="9209" y="266743"/>
                    </a:lnTo>
                    <a:lnTo>
                      <a:pt x="9386" y="265935"/>
                    </a:lnTo>
                    <a:lnTo>
                      <a:pt x="9556" y="265094"/>
                    </a:lnTo>
                    <a:lnTo>
                      <a:pt x="9719" y="264220"/>
                    </a:lnTo>
                    <a:lnTo>
                      <a:pt x="9874" y="263311"/>
                    </a:lnTo>
                    <a:lnTo>
                      <a:pt x="10014" y="262336"/>
                    </a:lnTo>
                    <a:lnTo>
                      <a:pt x="10140" y="261360"/>
                    </a:lnTo>
                    <a:lnTo>
                      <a:pt x="10266" y="260384"/>
                    </a:lnTo>
                    <a:lnTo>
                      <a:pt x="10369" y="259341"/>
                    </a:lnTo>
                    <a:lnTo>
                      <a:pt x="10465" y="258265"/>
                    </a:lnTo>
                    <a:lnTo>
                      <a:pt x="10554" y="257188"/>
                    </a:lnTo>
                    <a:lnTo>
                      <a:pt x="10628" y="256078"/>
                    </a:lnTo>
                    <a:lnTo>
                      <a:pt x="10687" y="254968"/>
                    </a:lnTo>
                    <a:lnTo>
                      <a:pt x="10731" y="253824"/>
                    </a:lnTo>
                    <a:lnTo>
                      <a:pt x="10768" y="252647"/>
                    </a:lnTo>
                    <a:lnTo>
                      <a:pt x="10790" y="251469"/>
                    </a:lnTo>
                    <a:lnTo>
                      <a:pt x="10798" y="250258"/>
                    </a:lnTo>
                    <a:lnTo>
                      <a:pt x="10790" y="249081"/>
                    </a:lnTo>
                    <a:lnTo>
                      <a:pt x="10768" y="247903"/>
                    </a:lnTo>
                    <a:lnTo>
                      <a:pt x="10731" y="246726"/>
                    </a:lnTo>
                    <a:lnTo>
                      <a:pt x="10687" y="245582"/>
                    </a:lnTo>
                    <a:lnTo>
                      <a:pt x="10628" y="244438"/>
                    </a:lnTo>
                    <a:lnTo>
                      <a:pt x="10554" y="243328"/>
                    </a:lnTo>
                    <a:lnTo>
                      <a:pt x="10465" y="242252"/>
                    </a:lnTo>
                    <a:lnTo>
                      <a:pt x="10369" y="241209"/>
                    </a:lnTo>
                    <a:lnTo>
                      <a:pt x="10266" y="240166"/>
                    </a:lnTo>
                    <a:lnTo>
                      <a:pt x="10140" y="239157"/>
                    </a:lnTo>
                    <a:lnTo>
                      <a:pt x="10014" y="238181"/>
                    </a:lnTo>
                    <a:lnTo>
                      <a:pt x="9874" y="237239"/>
                    </a:lnTo>
                    <a:lnTo>
                      <a:pt x="9719" y="236331"/>
                    </a:lnTo>
                    <a:lnTo>
                      <a:pt x="9556" y="235422"/>
                    </a:lnTo>
                    <a:lnTo>
                      <a:pt x="9386" y="234581"/>
                    </a:lnTo>
                    <a:lnTo>
                      <a:pt x="9209" y="233774"/>
                    </a:lnTo>
                    <a:lnTo>
                      <a:pt x="9024" y="233000"/>
                    </a:lnTo>
                    <a:lnTo>
                      <a:pt x="8824" y="232260"/>
                    </a:lnTo>
                    <a:lnTo>
                      <a:pt x="8625" y="231587"/>
                    </a:lnTo>
                    <a:lnTo>
                      <a:pt x="8411" y="230915"/>
                    </a:lnTo>
                    <a:lnTo>
                      <a:pt x="8189" y="230309"/>
                    </a:lnTo>
                    <a:lnTo>
                      <a:pt x="7967"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22" y="340384"/>
                    </a:moveTo>
                    <a:lnTo>
                      <a:pt x="4848" y="340485"/>
                    </a:lnTo>
                    <a:lnTo>
                      <a:pt x="4582" y="340653"/>
                    </a:lnTo>
                    <a:lnTo>
                      <a:pt x="4316" y="340855"/>
                    </a:lnTo>
                    <a:lnTo>
                      <a:pt x="4050" y="341124"/>
                    </a:lnTo>
                    <a:lnTo>
                      <a:pt x="3799" y="341426"/>
                    </a:lnTo>
                    <a:lnTo>
                      <a:pt x="3548" y="341797"/>
                    </a:lnTo>
                    <a:lnTo>
                      <a:pt x="3304" y="342200"/>
                    </a:lnTo>
                    <a:lnTo>
                      <a:pt x="3060" y="342671"/>
                    </a:lnTo>
                    <a:lnTo>
                      <a:pt x="2831" y="343209"/>
                    </a:lnTo>
                    <a:lnTo>
                      <a:pt x="2602" y="343748"/>
                    </a:lnTo>
                    <a:lnTo>
                      <a:pt x="2387" y="344387"/>
                    </a:lnTo>
                    <a:lnTo>
                      <a:pt x="2173" y="345026"/>
                    </a:lnTo>
                    <a:lnTo>
                      <a:pt x="1966" y="345733"/>
                    </a:lnTo>
                    <a:lnTo>
                      <a:pt x="1774" y="346439"/>
                    </a:lnTo>
                    <a:lnTo>
                      <a:pt x="1589" y="347213"/>
                    </a:lnTo>
                    <a:lnTo>
                      <a:pt x="1404" y="348054"/>
                    </a:lnTo>
                    <a:lnTo>
                      <a:pt x="1234" y="348895"/>
                    </a:lnTo>
                    <a:lnTo>
                      <a:pt x="1079" y="349770"/>
                    </a:lnTo>
                    <a:lnTo>
                      <a:pt x="924" y="350678"/>
                    </a:lnTo>
                    <a:lnTo>
                      <a:pt x="784" y="351620"/>
                    </a:lnTo>
                    <a:lnTo>
                      <a:pt x="658" y="352595"/>
                    </a:lnTo>
                    <a:lnTo>
                      <a:pt x="532" y="353605"/>
                    </a:lnTo>
                    <a:lnTo>
                      <a:pt x="429" y="354648"/>
                    </a:lnTo>
                    <a:lnTo>
                      <a:pt x="333" y="355724"/>
                    </a:lnTo>
                    <a:lnTo>
                      <a:pt x="244" y="356801"/>
                    </a:lnTo>
                    <a:lnTo>
                      <a:pt x="170" y="357911"/>
                    </a:lnTo>
                    <a:lnTo>
                      <a:pt x="111" y="359021"/>
                    </a:lnTo>
                    <a:lnTo>
                      <a:pt x="67" y="360165"/>
                    </a:lnTo>
                    <a:lnTo>
                      <a:pt x="30" y="361342"/>
                    </a:lnTo>
                    <a:lnTo>
                      <a:pt x="8" y="362520"/>
                    </a:lnTo>
                    <a:lnTo>
                      <a:pt x="0" y="363697"/>
                    </a:lnTo>
                    <a:lnTo>
                      <a:pt x="8" y="364908"/>
                    </a:lnTo>
                    <a:lnTo>
                      <a:pt x="30" y="366086"/>
                    </a:lnTo>
                    <a:lnTo>
                      <a:pt x="67" y="367263"/>
                    </a:lnTo>
                    <a:lnTo>
                      <a:pt x="111" y="368407"/>
                    </a:lnTo>
                    <a:lnTo>
                      <a:pt x="170" y="369517"/>
                    </a:lnTo>
                    <a:lnTo>
                      <a:pt x="244" y="370627"/>
                    </a:lnTo>
                    <a:lnTo>
                      <a:pt x="333" y="371704"/>
                    </a:lnTo>
                    <a:lnTo>
                      <a:pt x="429" y="372780"/>
                    </a:lnTo>
                    <a:lnTo>
                      <a:pt x="532" y="373823"/>
                    </a:lnTo>
                    <a:lnTo>
                      <a:pt x="658" y="374799"/>
                    </a:lnTo>
                    <a:lnTo>
                      <a:pt x="784" y="375808"/>
                    </a:lnTo>
                    <a:lnTo>
                      <a:pt x="924" y="376750"/>
                    </a:lnTo>
                    <a:lnTo>
                      <a:pt x="1079" y="377658"/>
                    </a:lnTo>
                    <a:lnTo>
                      <a:pt x="1234" y="378533"/>
                    </a:lnTo>
                    <a:lnTo>
                      <a:pt x="1404" y="379374"/>
                    </a:lnTo>
                    <a:lnTo>
                      <a:pt x="1589" y="380215"/>
                    </a:lnTo>
                    <a:lnTo>
                      <a:pt x="1774" y="380989"/>
                    </a:lnTo>
                    <a:lnTo>
                      <a:pt x="1966" y="381695"/>
                    </a:lnTo>
                    <a:lnTo>
                      <a:pt x="2173" y="382402"/>
                    </a:lnTo>
                    <a:lnTo>
                      <a:pt x="2387" y="383041"/>
                    </a:lnTo>
                    <a:lnTo>
                      <a:pt x="2602" y="383680"/>
                    </a:lnTo>
                    <a:lnTo>
                      <a:pt x="2831" y="384218"/>
                    </a:lnTo>
                    <a:lnTo>
                      <a:pt x="3060" y="384757"/>
                    </a:lnTo>
                    <a:lnTo>
                      <a:pt x="3304" y="385228"/>
                    </a:lnTo>
                    <a:lnTo>
                      <a:pt x="3548" y="385631"/>
                    </a:lnTo>
                    <a:lnTo>
                      <a:pt x="3799" y="386001"/>
                    </a:lnTo>
                    <a:lnTo>
                      <a:pt x="4050" y="386304"/>
                    </a:lnTo>
                    <a:lnTo>
                      <a:pt x="4316" y="386573"/>
                    </a:lnTo>
                    <a:lnTo>
                      <a:pt x="4582" y="386775"/>
                    </a:lnTo>
                    <a:lnTo>
                      <a:pt x="4848" y="386943"/>
                    </a:lnTo>
                    <a:lnTo>
                      <a:pt x="5122"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7" y="384218"/>
                    </a:lnTo>
                    <a:lnTo>
                      <a:pt x="8189" y="383680"/>
                    </a:lnTo>
                    <a:lnTo>
                      <a:pt x="8411" y="383041"/>
                    </a:lnTo>
                    <a:lnTo>
                      <a:pt x="8625" y="382402"/>
                    </a:lnTo>
                    <a:lnTo>
                      <a:pt x="8824" y="381695"/>
                    </a:lnTo>
                    <a:lnTo>
                      <a:pt x="9024" y="380989"/>
                    </a:lnTo>
                    <a:lnTo>
                      <a:pt x="9209" y="380215"/>
                    </a:lnTo>
                    <a:lnTo>
                      <a:pt x="9386" y="379374"/>
                    </a:lnTo>
                    <a:lnTo>
                      <a:pt x="9556" y="378533"/>
                    </a:lnTo>
                    <a:lnTo>
                      <a:pt x="9719" y="377658"/>
                    </a:lnTo>
                    <a:lnTo>
                      <a:pt x="9874" y="376750"/>
                    </a:lnTo>
                    <a:lnTo>
                      <a:pt x="10014" y="375808"/>
                    </a:lnTo>
                    <a:lnTo>
                      <a:pt x="10140" y="374799"/>
                    </a:lnTo>
                    <a:lnTo>
                      <a:pt x="10266" y="373823"/>
                    </a:lnTo>
                    <a:lnTo>
                      <a:pt x="10369" y="372780"/>
                    </a:lnTo>
                    <a:lnTo>
                      <a:pt x="10465" y="371704"/>
                    </a:lnTo>
                    <a:lnTo>
                      <a:pt x="10554" y="370627"/>
                    </a:lnTo>
                    <a:lnTo>
                      <a:pt x="10628" y="369517"/>
                    </a:lnTo>
                    <a:lnTo>
                      <a:pt x="10687" y="368407"/>
                    </a:lnTo>
                    <a:lnTo>
                      <a:pt x="10731" y="367263"/>
                    </a:lnTo>
                    <a:lnTo>
                      <a:pt x="10768" y="366086"/>
                    </a:lnTo>
                    <a:lnTo>
                      <a:pt x="10790" y="364908"/>
                    </a:lnTo>
                    <a:lnTo>
                      <a:pt x="10798" y="363697"/>
                    </a:lnTo>
                    <a:lnTo>
                      <a:pt x="10790" y="362520"/>
                    </a:lnTo>
                    <a:lnTo>
                      <a:pt x="10768" y="361342"/>
                    </a:lnTo>
                    <a:lnTo>
                      <a:pt x="10731" y="360165"/>
                    </a:lnTo>
                    <a:lnTo>
                      <a:pt x="10687" y="359021"/>
                    </a:lnTo>
                    <a:lnTo>
                      <a:pt x="10628" y="357911"/>
                    </a:lnTo>
                    <a:lnTo>
                      <a:pt x="10554" y="356801"/>
                    </a:lnTo>
                    <a:lnTo>
                      <a:pt x="10465" y="355724"/>
                    </a:lnTo>
                    <a:lnTo>
                      <a:pt x="10369" y="354648"/>
                    </a:lnTo>
                    <a:lnTo>
                      <a:pt x="10266" y="353605"/>
                    </a:lnTo>
                    <a:lnTo>
                      <a:pt x="10140" y="352595"/>
                    </a:lnTo>
                    <a:lnTo>
                      <a:pt x="10014" y="351620"/>
                    </a:lnTo>
                    <a:lnTo>
                      <a:pt x="9874" y="350678"/>
                    </a:lnTo>
                    <a:lnTo>
                      <a:pt x="9719" y="349770"/>
                    </a:lnTo>
                    <a:lnTo>
                      <a:pt x="9556" y="348895"/>
                    </a:lnTo>
                    <a:lnTo>
                      <a:pt x="9386" y="348054"/>
                    </a:lnTo>
                    <a:lnTo>
                      <a:pt x="9209" y="347213"/>
                    </a:lnTo>
                    <a:lnTo>
                      <a:pt x="9024" y="346439"/>
                    </a:lnTo>
                    <a:lnTo>
                      <a:pt x="8824" y="345733"/>
                    </a:lnTo>
                    <a:lnTo>
                      <a:pt x="8625" y="345026"/>
                    </a:lnTo>
                    <a:lnTo>
                      <a:pt x="8411" y="344387"/>
                    </a:lnTo>
                    <a:lnTo>
                      <a:pt x="8189" y="343748"/>
                    </a:lnTo>
                    <a:lnTo>
                      <a:pt x="7967"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403" y="453822"/>
                    </a:moveTo>
                    <a:lnTo>
                      <a:pt x="5122" y="453856"/>
                    </a:lnTo>
                    <a:lnTo>
                      <a:pt x="4848" y="453957"/>
                    </a:lnTo>
                    <a:lnTo>
                      <a:pt x="4582" y="454092"/>
                    </a:lnTo>
                    <a:lnTo>
                      <a:pt x="4316" y="454293"/>
                    </a:lnTo>
                    <a:lnTo>
                      <a:pt x="4050" y="454562"/>
                    </a:lnTo>
                    <a:lnTo>
                      <a:pt x="3799" y="454865"/>
                    </a:lnTo>
                    <a:lnTo>
                      <a:pt x="3548" y="455235"/>
                    </a:lnTo>
                    <a:lnTo>
                      <a:pt x="3304" y="455639"/>
                    </a:lnTo>
                    <a:lnTo>
                      <a:pt x="3060" y="456110"/>
                    </a:lnTo>
                    <a:lnTo>
                      <a:pt x="2831" y="456615"/>
                    </a:lnTo>
                    <a:lnTo>
                      <a:pt x="2602" y="457153"/>
                    </a:lnTo>
                    <a:lnTo>
                      <a:pt x="2387" y="457758"/>
                    </a:lnTo>
                    <a:lnTo>
                      <a:pt x="2173" y="458398"/>
                    </a:lnTo>
                    <a:lnTo>
                      <a:pt x="1966" y="459104"/>
                    </a:lnTo>
                    <a:lnTo>
                      <a:pt x="1774" y="459811"/>
                    </a:lnTo>
                    <a:lnTo>
                      <a:pt x="1589" y="460584"/>
                    </a:lnTo>
                    <a:lnTo>
                      <a:pt x="1404" y="461392"/>
                    </a:lnTo>
                    <a:lnTo>
                      <a:pt x="1234" y="462233"/>
                    </a:lnTo>
                    <a:lnTo>
                      <a:pt x="1079" y="463141"/>
                    </a:lnTo>
                    <a:lnTo>
                      <a:pt x="924" y="464049"/>
                    </a:lnTo>
                    <a:lnTo>
                      <a:pt x="784" y="464991"/>
                    </a:lnTo>
                    <a:lnTo>
                      <a:pt x="658" y="465967"/>
                    </a:lnTo>
                    <a:lnTo>
                      <a:pt x="532" y="466976"/>
                    </a:lnTo>
                    <a:lnTo>
                      <a:pt x="429" y="468019"/>
                    </a:lnTo>
                    <a:lnTo>
                      <a:pt x="333" y="469062"/>
                    </a:lnTo>
                    <a:lnTo>
                      <a:pt x="244" y="470172"/>
                    </a:lnTo>
                    <a:lnTo>
                      <a:pt x="170" y="471282"/>
                    </a:lnTo>
                    <a:lnTo>
                      <a:pt x="111" y="472426"/>
                    </a:lnTo>
                    <a:lnTo>
                      <a:pt x="67" y="473570"/>
                    </a:lnTo>
                    <a:lnTo>
                      <a:pt x="30" y="474747"/>
                    </a:lnTo>
                    <a:lnTo>
                      <a:pt x="8" y="475958"/>
                    </a:lnTo>
                    <a:lnTo>
                      <a:pt x="0" y="477170"/>
                    </a:lnTo>
                    <a:lnTo>
                      <a:pt x="8" y="478381"/>
                    </a:lnTo>
                    <a:lnTo>
                      <a:pt x="30" y="479558"/>
                    </a:lnTo>
                    <a:lnTo>
                      <a:pt x="67" y="480702"/>
                    </a:lnTo>
                    <a:lnTo>
                      <a:pt x="111" y="481879"/>
                    </a:lnTo>
                    <a:lnTo>
                      <a:pt x="170" y="482989"/>
                    </a:lnTo>
                    <a:lnTo>
                      <a:pt x="244" y="484100"/>
                    </a:lnTo>
                    <a:lnTo>
                      <a:pt x="333" y="485176"/>
                    </a:lnTo>
                    <a:lnTo>
                      <a:pt x="429" y="486253"/>
                    </a:lnTo>
                    <a:lnTo>
                      <a:pt x="532" y="487262"/>
                    </a:lnTo>
                    <a:lnTo>
                      <a:pt x="658" y="488271"/>
                    </a:lnTo>
                    <a:lnTo>
                      <a:pt x="784" y="489247"/>
                    </a:lnTo>
                    <a:lnTo>
                      <a:pt x="924" y="490189"/>
                    </a:lnTo>
                    <a:lnTo>
                      <a:pt x="1079" y="491131"/>
                    </a:lnTo>
                    <a:lnTo>
                      <a:pt x="1234" y="492005"/>
                    </a:lnTo>
                    <a:lnTo>
                      <a:pt x="1404" y="492846"/>
                    </a:lnTo>
                    <a:lnTo>
                      <a:pt x="1589" y="493654"/>
                    </a:lnTo>
                    <a:lnTo>
                      <a:pt x="1774" y="494428"/>
                    </a:lnTo>
                    <a:lnTo>
                      <a:pt x="1966" y="495168"/>
                    </a:lnTo>
                    <a:lnTo>
                      <a:pt x="2173" y="495874"/>
                    </a:lnTo>
                    <a:lnTo>
                      <a:pt x="2387" y="496513"/>
                    </a:lnTo>
                    <a:lnTo>
                      <a:pt x="2602" y="497119"/>
                    </a:lnTo>
                    <a:lnTo>
                      <a:pt x="2831" y="497691"/>
                    </a:lnTo>
                    <a:lnTo>
                      <a:pt x="3060" y="498195"/>
                    </a:lnTo>
                    <a:lnTo>
                      <a:pt x="3304" y="498666"/>
                    </a:lnTo>
                    <a:lnTo>
                      <a:pt x="3548" y="499104"/>
                    </a:lnTo>
                    <a:lnTo>
                      <a:pt x="3799" y="499474"/>
                    </a:lnTo>
                    <a:lnTo>
                      <a:pt x="4050" y="499777"/>
                    </a:lnTo>
                    <a:lnTo>
                      <a:pt x="4316" y="500046"/>
                    </a:lnTo>
                    <a:lnTo>
                      <a:pt x="4582" y="500248"/>
                    </a:lnTo>
                    <a:lnTo>
                      <a:pt x="4848" y="500382"/>
                    </a:lnTo>
                    <a:lnTo>
                      <a:pt x="5122" y="500483"/>
                    </a:lnTo>
                    <a:lnTo>
                      <a:pt x="5403"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7" y="497691"/>
                    </a:lnTo>
                    <a:lnTo>
                      <a:pt x="8189" y="497119"/>
                    </a:lnTo>
                    <a:lnTo>
                      <a:pt x="8411" y="496513"/>
                    </a:lnTo>
                    <a:lnTo>
                      <a:pt x="8625" y="495874"/>
                    </a:lnTo>
                    <a:lnTo>
                      <a:pt x="8824" y="495168"/>
                    </a:lnTo>
                    <a:lnTo>
                      <a:pt x="9024" y="494428"/>
                    </a:lnTo>
                    <a:lnTo>
                      <a:pt x="9209" y="493654"/>
                    </a:lnTo>
                    <a:lnTo>
                      <a:pt x="9386" y="492846"/>
                    </a:lnTo>
                    <a:lnTo>
                      <a:pt x="9556" y="492005"/>
                    </a:lnTo>
                    <a:lnTo>
                      <a:pt x="9719" y="491131"/>
                    </a:lnTo>
                    <a:lnTo>
                      <a:pt x="9874" y="490189"/>
                    </a:lnTo>
                    <a:lnTo>
                      <a:pt x="10014" y="489247"/>
                    </a:lnTo>
                    <a:lnTo>
                      <a:pt x="10140" y="488271"/>
                    </a:lnTo>
                    <a:lnTo>
                      <a:pt x="10266" y="487262"/>
                    </a:lnTo>
                    <a:lnTo>
                      <a:pt x="10369" y="486253"/>
                    </a:lnTo>
                    <a:lnTo>
                      <a:pt x="10465" y="485176"/>
                    </a:lnTo>
                    <a:lnTo>
                      <a:pt x="10554" y="484100"/>
                    </a:lnTo>
                    <a:lnTo>
                      <a:pt x="10628" y="482989"/>
                    </a:lnTo>
                    <a:lnTo>
                      <a:pt x="10687" y="481879"/>
                    </a:lnTo>
                    <a:lnTo>
                      <a:pt x="10731" y="480702"/>
                    </a:lnTo>
                    <a:lnTo>
                      <a:pt x="10768" y="479558"/>
                    </a:lnTo>
                    <a:lnTo>
                      <a:pt x="10790" y="478381"/>
                    </a:lnTo>
                    <a:lnTo>
                      <a:pt x="10798" y="477170"/>
                    </a:lnTo>
                    <a:lnTo>
                      <a:pt x="10790" y="475958"/>
                    </a:lnTo>
                    <a:lnTo>
                      <a:pt x="10768" y="474747"/>
                    </a:lnTo>
                    <a:lnTo>
                      <a:pt x="10731" y="473570"/>
                    </a:lnTo>
                    <a:lnTo>
                      <a:pt x="10687" y="472426"/>
                    </a:lnTo>
                    <a:lnTo>
                      <a:pt x="10628" y="471282"/>
                    </a:lnTo>
                    <a:lnTo>
                      <a:pt x="10554" y="470172"/>
                    </a:lnTo>
                    <a:lnTo>
                      <a:pt x="10465" y="469062"/>
                    </a:lnTo>
                    <a:lnTo>
                      <a:pt x="10369" y="468019"/>
                    </a:lnTo>
                    <a:lnTo>
                      <a:pt x="10266" y="466976"/>
                    </a:lnTo>
                    <a:lnTo>
                      <a:pt x="10140" y="465967"/>
                    </a:lnTo>
                    <a:lnTo>
                      <a:pt x="10014" y="464991"/>
                    </a:lnTo>
                    <a:lnTo>
                      <a:pt x="9874" y="464049"/>
                    </a:lnTo>
                    <a:lnTo>
                      <a:pt x="9719" y="463141"/>
                    </a:lnTo>
                    <a:lnTo>
                      <a:pt x="9556" y="462233"/>
                    </a:lnTo>
                    <a:lnTo>
                      <a:pt x="9386" y="461392"/>
                    </a:lnTo>
                    <a:lnTo>
                      <a:pt x="9209" y="460584"/>
                    </a:lnTo>
                    <a:lnTo>
                      <a:pt x="9024" y="459811"/>
                    </a:lnTo>
                    <a:lnTo>
                      <a:pt x="8824" y="459104"/>
                    </a:lnTo>
                    <a:lnTo>
                      <a:pt x="8625" y="458398"/>
                    </a:lnTo>
                    <a:lnTo>
                      <a:pt x="8411" y="457758"/>
                    </a:lnTo>
                    <a:lnTo>
                      <a:pt x="8189" y="457153"/>
                    </a:lnTo>
                    <a:lnTo>
                      <a:pt x="7967"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403" y="453822"/>
                    </a:lnTo>
                    <a:close/>
                    <a:moveTo>
                      <a:pt x="5122" y="567059"/>
                    </a:moveTo>
                    <a:lnTo>
                      <a:pt x="4848" y="567160"/>
                    </a:lnTo>
                    <a:lnTo>
                      <a:pt x="4582" y="567328"/>
                    </a:lnTo>
                    <a:lnTo>
                      <a:pt x="4316" y="567530"/>
                    </a:lnTo>
                    <a:lnTo>
                      <a:pt x="4050" y="567766"/>
                    </a:lnTo>
                    <a:lnTo>
                      <a:pt x="3799" y="568102"/>
                    </a:lnTo>
                    <a:lnTo>
                      <a:pt x="3548" y="568472"/>
                    </a:lnTo>
                    <a:lnTo>
                      <a:pt x="3304" y="568876"/>
                    </a:lnTo>
                    <a:lnTo>
                      <a:pt x="3060" y="569347"/>
                    </a:lnTo>
                    <a:lnTo>
                      <a:pt x="2831" y="569885"/>
                    </a:lnTo>
                    <a:lnTo>
                      <a:pt x="2602" y="570423"/>
                    </a:lnTo>
                    <a:lnTo>
                      <a:pt x="2387" y="571029"/>
                    </a:lnTo>
                    <a:lnTo>
                      <a:pt x="2173" y="571702"/>
                    </a:lnTo>
                    <a:lnTo>
                      <a:pt x="1966" y="572408"/>
                    </a:lnTo>
                    <a:lnTo>
                      <a:pt x="1774" y="573115"/>
                    </a:lnTo>
                    <a:lnTo>
                      <a:pt x="1589" y="573889"/>
                    </a:lnTo>
                    <a:lnTo>
                      <a:pt x="1404" y="574730"/>
                    </a:lnTo>
                    <a:lnTo>
                      <a:pt x="1234" y="575571"/>
                    </a:lnTo>
                    <a:lnTo>
                      <a:pt x="1079" y="576445"/>
                    </a:lnTo>
                    <a:lnTo>
                      <a:pt x="924" y="577354"/>
                    </a:lnTo>
                    <a:lnTo>
                      <a:pt x="784" y="578296"/>
                    </a:lnTo>
                    <a:lnTo>
                      <a:pt x="658" y="579271"/>
                    </a:lnTo>
                    <a:lnTo>
                      <a:pt x="532" y="580280"/>
                    </a:lnTo>
                    <a:lnTo>
                      <a:pt x="429" y="581323"/>
                    </a:lnTo>
                    <a:lnTo>
                      <a:pt x="333" y="582400"/>
                    </a:lnTo>
                    <a:lnTo>
                      <a:pt x="244" y="583476"/>
                    </a:lnTo>
                    <a:lnTo>
                      <a:pt x="170" y="584586"/>
                    </a:lnTo>
                    <a:lnTo>
                      <a:pt x="111" y="585697"/>
                    </a:lnTo>
                    <a:lnTo>
                      <a:pt x="67" y="586840"/>
                    </a:lnTo>
                    <a:lnTo>
                      <a:pt x="30" y="588018"/>
                    </a:lnTo>
                    <a:lnTo>
                      <a:pt x="8" y="589195"/>
                    </a:lnTo>
                    <a:lnTo>
                      <a:pt x="0" y="590373"/>
                    </a:lnTo>
                    <a:lnTo>
                      <a:pt x="8" y="591618"/>
                    </a:lnTo>
                    <a:lnTo>
                      <a:pt x="30" y="592795"/>
                    </a:lnTo>
                    <a:lnTo>
                      <a:pt x="67" y="593972"/>
                    </a:lnTo>
                    <a:lnTo>
                      <a:pt x="111" y="595150"/>
                    </a:lnTo>
                    <a:lnTo>
                      <a:pt x="170" y="596294"/>
                    </a:lnTo>
                    <a:lnTo>
                      <a:pt x="244" y="597404"/>
                    </a:lnTo>
                    <a:lnTo>
                      <a:pt x="333" y="598480"/>
                    </a:lnTo>
                    <a:lnTo>
                      <a:pt x="429" y="599557"/>
                    </a:lnTo>
                    <a:lnTo>
                      <a:pt x="532" y="600600"/>
                    </a:lnTo>
                    <a:lnTo>
                      <a:pt x="658" y="601609"/>
                    </a:lnTo>
                    <a:lnTo>
                      <a:pt x="784" y="602585"/>
                    </a:lnTo>
                    <a:lnTo>
                      <a:pt x="924" y="603527"/>
                    </a:lnTo>
                    <a:lnTo>
                      <a:pt x="1079" y="604435"/>
                    </a:lnTo>
                    <a:lnTo>
                      <a:pt x="1234" y="605310"/>
                    </a:lnTo>
                    <a:lnTo>
                      <a:pt x="1404" y="606151"/>
                    </a:lnTo>
                    <a:lnTo>
                      <a:pt x="1589" y="606958"/>
                    </a:lnTo>
                    <a:lnTo>
                      <a:pt x="1774" y="607732"/>
                    </a:lnTo>
                    <a:lnTo>
                      <a:pt x="1966" y="608472"/>
                    </a:lnTo>
                    <a:lnTo>
                      <a:pt x="2173" y="609145"/>
                    </a:lnTo>
                    <a:lnTo>
                      <a:pt x="2387" y="609784"/>
                    </a:lnTo>
                    <a:lnTo>
                      <a:pt x="2602" y="610389"/>
                    </a:lnTo>
                    <a:lnTo>
                      <a:pt x="2831" y="610961"/>
                    </a:lnTo>
                    <a:lnTo>
                      <a:pt x="3060" y="611466"/>
                    </a:lnTo>
                    <a:lnTo>
                      <a:pt x="3304" y="611937"/>
                    </a:lnTo>
                    <a:lnTo>
                      <a:pt x="3548" y="612341"/>
                    </a:lnTo>
                    <a:lnTo>
                      <a:pt x="3799" y="612711"/>
                    </a:lnTo>
                    <a:lnTo>
                      <a:pt x="4050" y="613013"/>
                    </a:lnTo>
                    <a:lnTo>
                      <a:pt x="4316" y="613249"/>
                    </a:lnTo>
                    <a:lnTo>
                      <a:pt x="4582" y="613451"/>
                    </a:lnTo>
                    <a:lnTo>
                      <a:pt x="4848" y="613619"/>
                    </a:lnTo>
                    <a:lnTo>
                      <a:pt x="5122" y="613686"/>
                    </a:lnTo>
                    <a:lnTo>
                      <a:pt x="5403"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7" y="610961"/>
                    </a:lnTo>
                    <a:lnTo>
                      <a:pt x="8189" y="610389"/>
                    </a:lnTo>
                    <a:lnTo>
                      <a:pt x="8411" y="609784"/>
                    </a:lnTo>
                    <a:lnTo>
                      <a:pt x="8625" y="609145"/>
                    </a:lnTo>
                    <a:lnTo>
                      <a:pt x="8824" y="608472"/>
                    </a:lnTo>
                    <a:lnTo>
                      <a:pt x="9024" y="607732"/>
                    </a:lnTo>
                    <a:lnTo>
                      <a:pt x="9209" y="606958"/>
                    </a:lnTo>
                    <a:lnTo>
                      <a:pt x="9386" y="606151"/>
                    </a:lnTo>
                    <a:lnTo>
                      <a:pt x="9556" y="605310"/>
                    </a:lnTo>
                    <a:lnTo>
                      <a:pt x="9719" y="604435"/>
                    </a:lnTo>
                    <a:lnTo>
                      <a:pt x="9874" y="603527"/>
                    </a:lnTo>
                    <a:lnTo>
                      <a:pt x="10014" y="602585"/>
                    </a:lnTo>
                    <a:lnTo>
                      <a:pt x="10140" y="601609"/>
                    </a:lnTo>
                    <a:lnTo>
                      <a:pt x="10266" y="600600"/>
                    </a:lnTo>
                    <a:lnTo>
                      <a:pt x="10369" y="599557"/>
                    </a:lnTo>
                    <a:lnTo>
                      <a:pt x="10465" y="598480"/>
                    </a:lnTo>
                    <a:lnTo>
                      <a:pt x="10554" y="597404"/>
                    </a:lnTo>
                    <a:lnTo>
                      <a:pt x="10628" y="596294"/>
                    </a:lnTo>
                    <a:lnTo>
                      <a:pt x="10687" y="595150"/>
                    </a:lnTo>
                    <a:lnTo>
                      <a:pt x="10731" y="593972"/>
                    </a:lnTo>
                    <a:lnTo>
                      <a:pt x="10768" y="592795"/>
                    </a:lnTo>
                    <a:lnTo>
                      <a:pt x="10790" y="591618"/>
                    </a:lnTo>
                    <a:lnTo>
                      <a:pt x="10798" y="590373"/>
                    </a:lnTo>
                    <a:lnTo>
                      <a:pt x="10790" y="589195"/>
                    </a:lnTo>
                    <a:lnTo>
                      <a:pt x="10768" y="588018"/>
                    </a:lnTo>
                    <a:lnTo>
                      <a:pt x="10731" y="586840"/>
                    </a:lnTo>
                    <a:lnTo>
                      <a:pt x="10687" y="585697"/>
                    </a:lnTo>
                    <a:lnTo>
                      <a:pt x="10628" y="584586"/>
                    </a:lnTo>
                    <a:lnTo>
                      <a:pt x="10554" y="583476"/>
                    </a:lnTo>
                    <a:lnTo>
                      <a:pt x="10465" y="582400"/>
                    </a:lnTo>
                    <a:lnTo>
                      <a:pt x="10369" y="581323"/>
                    </a:lnTo>
                    <a:lnTo>
                      <a:pt x="10266" y="580280"/>
                    </a:lnTo>
                    <a:lnTo>
                      <a:pt x="10140" y="579271"/>
                    </a:lnTo>
                    <a:lnTo>
                      <a:pt x="10014" y="578296"/>
                    </a:lnTo>
                    <a:lnTo>
                      <a:pt x="9874" y="577354"/>
                    </a:lnTo>
                    <a:lnTo>
                      <a:pt x="9719" y="576445"/>
                    </a:lnTo>
                    <a:lnTo>
                      <a:pt x="9556" y="575571"/>
                    </a:lnTo>
                    <a:lnTo>
                      <a:pt x="9386" y="574730"/>
                    </a:lnTo>
                    <a:lnTo>
                      <a:pt x="9209" y="573889"/>
                    </a:lnTo>
                    <a:lnTo>
                      <a:pt x="9024" y="573115"/>
                    </a:lnTo>
                    <a:lnTo>
                      <a:pt x="8824" y="572408"/>
                    </a:lnTo>
                    <a:lnTo>
                      <a:pt x="8625" y="571702"/>
                    </a:lnTo>
                    <a:lnTo>
                      <a:pt x="8411" y="571029"/>
                    </a:lnTo>
                    <a:lnTo>
                      <a:pt x="8189" y="570423"/>
                    </a:lnTo>
                    <a:lnTo>
                      <a:pt x="7967"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84" name="Google Shape;84;p6"/>
              <p:cNvSpPr/>
              <p:nvPr/>
            </p:nvSpPr>
            <p:spPr>
              <a:xfrm>
                <a:off x="10673645" y="1504158"/>
                <a:ext cx="55637" cy="742601"/>
              </a:xfrm>
              <a:custGeom>
                <a:avLst/>
                <a:gdLst/>
                <a:ahLst/>
                <a:cxnLst/>
                <a:rect l="l" t="t" r="r" b="b"/>
                <a:pathLst>
                  <a:path w="10798" h="613720" extrusionOk="0">
                    <a:moveTo>
                      <a:pt x="5396" y="0"/>
                    </a:moveTo>
                    <a:lnTo>
                      <a:pt x="5115" y="34"/>
                    </a:lnTo>
                    <a:lnTo>
                      <a:pt x="4841" y="135"/>
                    </a:lnTo>
                    <a:lnTo>
                      <a:pt x="4568" y="269"/>
                    </a:lnTo>
                    <a:lnTo>
                      <a:pt x="4302" y="471"/>
                    </a:lnTo>
                    <a:lnTo>
                      <a:pt x="4036" y="740"/>
                    </a:lnTo>
                    <a:lnTo>
                      <a:pt x="3777" y="1043"/>
                    </a:lnTo>
                    <a:lnTo>
                      <a:pt x="3526" y="1413"/>
                    </a:lnTo>
                    <a:lnTo>
                      <a:pt x="3282" y="1850"/>
                    </a:lnTo>
                    <a:lnTo>
                      <a:pt x="3038" y="2321"/>
                    </a:lnTo>
                    <a:lnTo>
                      <a:pt x="2809" y="2826"/>
                    </a:lnTo>
                    <a:lnTo>
                      <a:pt x="2580" y="3398"/>
                    </a:lnTo>
                    <a:lnTo>
                      <a:pt x="2358" y="4003"/>
                    </a:lnTo>
                    <a:lnTo>
                      <a:pt x="2151" y="4643"/>
                    </a:lnTo>
                    <a:lnTo>
                      <a:pt x="1944" y="5349"/>
                    </a:lnTo>
                    <a:lnTo>
                      <a:pt x="1752" y="6089"/>
                    </a:lnTo>
                    <a:lnTo>
                      <a:pt x="1567" y="6863"/>
                    </a:lnTo>
                    <a:lnTo>
                      <a:pt x="1390" y="7670"/>
                    </a:lnTo>
                    <a:lnTo>
                      <a:pt x="1220" y="8511"/>
                    </a:lnTo>
                    <a:lnTo>
                      <a:pt x="1057" y="9420"/>
                    </a:lnTo>
                    <a:lnTo>
                      <a:pt x="910" y="10328"/>
                    </a:lnTo>
                    <a:lnTo>
                      <a:pt x="769" y="11270"/>
                    </a:lnTo>
                    <a:lnTo>
                      <a:pt x="644" y="12245"/>
                    </a:lnTo>
                    <a:lnTo>
                      <a:pt x="525" y="13255"/>
                    </a:lnTo>
                    <a:lnTo>
                      <a:pt x="422" y="14298"/>
                    </a:lnTo>
                    <a:lnTo>
                      <a:pt x="326" y="15340"/>
                    </a:lnTo>
                    <a:lnTo>
                      <a:pt x="237" y="16417"/>
                    </a:lnTo>
                    <a:lnTo>
                      <a:pt x="171" y="17527"/>
                    </a:lnTo>
                    <a:lnTo>
                      <a:pt x="111" y="18671"/>
                    </a:lnTo>
                    <a:lnTo>
                      <a:pt x="60" y="19815"/>
                    </a:lnTo>
                    <a:lnTo>
                      <a:pt x="30" y="20959"/>
                    </a:lnTo>
                    <a:lnTo>
                      <a:pt x="8" y="22136"/>
                    </a:lnTo>
                    <a:lnTo>
                      <a:pt x="1" y="23347"/>
                    </a:lnTo>
                    <a:lnTo>
                      <a:pt x="8" y="24558"/>
                    </a:lnTo>
                    <a:lnTo>
                      <a:pt x="30" y="25736"/>
                    </a:lnTo>
                    <a:lnTo>
                      <a:pt x="60" y="26879"/>
                    </a:lnTo>
                    <a:lnTo>
                      <a:pt x="111" y="28023"/>
                    </a:lnTo>
                    <a:lnTo>
                      <a:pt x="171" y="29167"/>
                    </a:lnTo>
                    <a:lnTo>
                      <a:pt x="237" y="30277"/>
                    </a:lnTo>
                    <a:lnTo>
                      <a:pt x="326" y="31354"/>
                    </a:lnTo>
                    <a:lnTo>
                      <a:pt x="422" y="32397"/>
                    </a:lnTo>
                    <a:lnTo>
                      <a:pt x="525" y="33440"/>
                    </a:lnTo>
                    <a:lnTo>
                      <a:pt x="644" y="34449"/>
                    </a:lnTo>
                    <a:lnTo>
                      <a:pt x="769" y="35424"/>
                    </a:lnTo>
                    <a:lnTo>
                      <a:pt x="910" y="36366"/>
                    </a:lnTo>
                    <a:lnTo>
                      <a:pt x="1057" y="37275"/>
                    </a:lnTo>
                    <a:lnTo>
                      <a:pt x="1220" y="38183"/>
                    </a:lnTo>
                    <a:lnTo>
                      <a:pt x="1390" y="39024"/>
                    </a:lnTo>
                    <a:lnTo>
                      <a:pt x="1567" y="39831"/>
                    </a:lnTo>
                    <a:lnTo>
                      <a:pt x="1752" y="40605"/>
                    </a:lnTo>
                    <a:lnTo>
                      <a:pt x="1944" y="41345"/>
                    </a:lnTo>
                    <a:lnTo>
                      <a:pt x="2151" y="42052"/>
                    </a:lnTo>
                    <a:lnTo>
                      <a:pt x="2358" y="42691"/>
                    </a:lnTo>
                    <a:lnTo>
                      <a:pt x="2580" y="43296"/>
                    </a:lnTo>
                    <a:lnTo>
                      <a:pt x="2809" y="43868"/>
                    </a:lnTo>
                    <a:lnTo>
                      <a:pt x="3038" y="44373"/>
                    </a:lnTo>
                    <a:lnTo>
                      <a:pt x="3282" y="44844"/>
                    </a:lnTo>
                    <a:lnTo>
                      <a:pt x="3526" y="45281"/>
                    </a:lnTo>
                    <a:lnTo>
                      <a:pt x="3777" y="45651"/>
                    </a:lnTo>
                    <a:lnTo>
                      <a:pt x="4036" y="45954"/>
                    </a:lnTo>
                    <a:lnTo>
                      <a:pt x="4302" y="46223"/>
                    </a:lnTo>
                    <a:lnTo>
                      <a:pt x="4568" y="46425"/>
                    </a:lnTo>
                    <a:lnTo>
                      <a:pt x="4841" y="46560"/>
                    </a:lnTo>
                    <a:lnTo>
                      <a:pt x="5115" y="46661"/>
                    </a:lnTo>
                    <a:lnTo>
                      <a:pt x="5396" y="46694"/>
                    </a:lnTo>
                    <a:lnTo>
                      <a:pt x="5676" y="46661"/>
                    </a:lnTo>
                    <a:lnTo>
                      <a:pt x="5950" y="46560"/>
                    </a:lnTo>
                    <a:lnTo>
                      <a:pt x="6216" y="46425"/>
                    </a:lnTo>
                    <a:lnTo>
                      <a:pt x="6482" y="46223"/>
                    </a:lnTo>
                    <a:lnTo>
                      <a:pt x="6741" y="45954"/>
                    </a:lnTo>
                    <a:lnTo>
                      <a:pt x="6999" y="45651"/>
                    </a:lnTo>
                    <a:lnTo>
                      <a:pt x="7251" y="45281"/>
                    </a:lnTo>
                    <a:lnTo>
                      <a:pt x="7494" y="44844"/>
                    </a:lnTo>
                    <a:lnTo>
                      <a:pt x="7731" y="44373"/>
                    </a:lnTo>
                    <a:lnTo>
                      <a:pt x="7967" y="43868"/>
                    </a:lnTo>
                    <a:lnTo>
                      <a:pt x="8189" y="43296"/>
                    </a:lnTo>
                    <a:lnTo>
                      <a:pt x="8411" y="42691"/>
                    </a:lnTo>
                    <a:lnTo>
                      <a:pt x="8625" y="42052"/>
                    </a:lnTo>
                    <a:lnTo>
                      <a:pt x="8825" y="41345"/>
                    </a:lnTo>
                    <a:lnTo>
                      <a:pt x="9024" y="40605"/>
                    </a:lnTo>
                    <a:lnTo>
                      <a:pt x="9209" y="39831"/>
                    </a:lnTo>
                    <a:lnTo>
                      <a:pt x="9386" y="39024"/>
                    </a:lnTo>
                    <a:lnTo>
                      <a:pt x="9556" y="38183"/>
                    </a:lnTo>
                    <a:lnTo>
                      <a:pt x="9719" y="37275"/>
                    </a:lnTo>
                    <a:lnTo>
                      <a:pt x="9874" y="36366"/>
                    </a:lnTo>
                    <a:lnTo>
                      <a:pt x="10015" y="35424"/>
                    </a:lnTo>
                    <a:lnTo>
                      <a:pt x="10140" y="34449"/>
                    </a:lnTo>
                    <a:lnTo>
                      <a:pt x="10258" y="33440"/>
                    </a:lnTo>
                    <a:lnTo>
                      <a:pt x="10369" y="32397"/>
                    </a:lnTo>
                    <a:lnTo>
                      <a:pt x="10465" y="31354"/>
                    </a:lnTo>
                    <a:lnTo>
                      <a:pt x="10554" y="30277"/>
                    </a:lnTo>
                    <a:lnTo>
                      <a:pt x="10628" y="29167"/>
                    </a:lnTo>
                    <a:lnTo>
                      <a:pt x="10687" y="28023"/>
                    </a:lnTo>
                    <a:lnTo>
                      <a:pt x="10731" y="26879"/>
                    </a:lnTo>
                    <a:lnTo>
                      <a:pt x="10768" y="25736"/>
                    </a:lnTo>
                    <a:lnTo>
                      <a:pt x="10791" y="24558"/>
                    </a:lnTo>
                    <a:lnTo>
                      <a:pt x="10798" y="23347"/>
                    </a:lnTo>
                    <a:lnTo>
                      <a:pt x="10791" y="22136"/>
                    </a:lnTo>
                    <a:lnTo>
                      <a:pt x="10768" y="20959"/>
                    </a:lnTo>
                    <a:lnTo>
                      <a:pt x="10731" y="19815"/>
                    </a:lnTo>
                    <a:lnTo>
                      <a:pt x="10687" y="18671"/>
                    </a:lnTo>
                    <a:lnTo>
                      <a:pt x="10628" y="17527"/>
                    </a:lnTo>
                    <a:lnTo>
                      <a:pt x="10554" y="16417"/>
                    </a:lnTo>
                    <a:lnTo>
                      <a:pt x="10465" y="15340"/>
                    </a:lnTo>
                    <a:lnTo>
                      <a:pt x="10369" y="14298"/>
                    </a:lnTo>
                    <a:lnTo>
                      <a:pt x="10258" y="13255"/>
                    </a:lnTo>
                    <a:lnTo>
                      <a:pt x="10140" y="12245"/>
                    </a:lnTo>
                    <a:lnTo>
                      <a:pt x="10015" y="11270"/>
                    </a:lnTo>
                    <a:lnTo>
                      <a:pt x="9874" y="10328"/>
                    </a:lnTo>
                    <a:lnTo>
                      <a:pt x="9719" y="9420"/>
                    </a:lnTo>
                    <a:lnTo>
                      <a:pt x="9556" y="8511"/>
                    </a:lnTo>
                    <a:lnTo>
                      <a:pt x="9386" y="7670"/>
                    </a:lnTo>
                    <a:lnTo>
                      <a:pt x="9209" y="6863"/>
                    </a:lnTo>
                    <a:lnTo>
                      <a:pt x="9024" y="6089"/>
                    </a:lnTo>
                    <a:lnTo>
                      <a:pt x="8825" y="5349"/>
                    </a:lnTo>
                    <a:lnTo>
                      <a:pt x="8625" y="4643"/>
                    </a:lnTo>
                    <a:lnTo>
                      <a:pt x="8411" y="4003"/>
                    </a:lnTo>
                    <a:lnTo>
                      <a:pt x="8189" y="3398"/>
                    </a:lnTo>
                    <a:lnTo>
                      <a:pt x="7967" y="2826"/>
                    </a:lnTo>
                    <a:lnTo>
                      <a:pt x="7731" y="2321"/>
                    </a:lnTo>
                    <a:lnTo>
                      <a:pt x="7494" y="1850"/>
                    </a:lnTo>
                    <a:lnTo>
                      <a:pt x="7251" y="1413"/>
                    </a:lnTo>
                    <a:lnTo>
                      <a:pt x="6999" y="1043"/>
                    </a:lnTo>
                    <a:lnTo>
                      <a:pt x="6741" y="740"/>
                    </a:lnTo>
                    <a:lnTo>
                      <a:pt x="6482" y="471"/>
                    </a:lnTo>
                    <a:lnTo>
                      <a:pt x="6216" y="269"/>
                    </a:lnTo>
                    <a:lnTo>
                      <a:pt x="5950" y="135"/>
                    </a:lnTo>
                    <a:lnTo>
                      <a:pt x="5676" y="34"/>
                    </a:lnTo>
                    <a:lnTo>
                      <a:pt x="5396" y="0"/>
                    </a:lnTo>
                    <a:close/>
                    <a:moveTo>
                      <a:pt x="5396" y="113472"/>
                    </a:moveTo>
                    <a:lnTo>
                      <a:pt x="5115" y="113506"/>
                    </a:lnTo>
                    <a:lnTo>
                      <a:pt x="4841" y="113573"/>
                    </a:lnTo>
                    <a:lnTo>
                      <a:pt x="4568" y="113742"/>
                    </a:lnTo>
                    <a:lnTo>
                      <a:pt x="4302" y="113943"/>
                    </a:lnTo>
                    <a:lnTo>
                      <a:pt x="4036" y="114213"/>
                    </a:lnTo>
                    <a:lnTo>
                      <a:pt x="3777" y="114515"/>
                    </a:lnTo>
                    <a:lnTo>
                      <a:pt x="3526" y="114885"/>
                    </a:lnTo>
                    <a:lnTo>
                      <a:pt x="3282" y="115323"/>
                    </a:lnTo>
                    <a:lnTo>
                      <a:pt x="3038" y="115794"/>
                    </a:lnTo>
                    <a:lnTo>
                      <a:pt x="2809" y="116298"/>
                    </a:lnTo>
                    <a:lnTo>
                      <a:pt x="2580" y="116870"/>
                    </a:lnTo>
                    <a:lnTo>
                      <a:pt x="2358" y="117476"/>
                    </a:lnTo>
                    <a:lnTo>
                      <a:pt x="2151" y="118115"/>
                    </a:lnTo>
                    <a:lnTo>
                      <a:pt x="1944" y="118821"/>
                    </a:lnTo>
                    <a:lnTo>
                      <a:pt x="1752" y="119562"/>
                    </a:lnTo>
                    <a:lnTo>
                      <a:pt x="1567" y="120335"/>
                    </a:lnTo>
                    <a:lnTo>
                      <a:pt x="1390" y="121143"/>
                    </a:lnTo>
                    <a:lnTo>
                      <a:pt x="1220" y="121984"/>
                    </a:lnTo>
                    <a:lnTo>
                      <a:pt x="1057" y="122858"/>
                    </a:lnTo>
                    <a:lnTo>
                      <a:pt x="910" y="123800"/>
                    </a:lnTo>
                    <a:lnTo>
                      <a:pt x="769" y="124742"/>
                    </a:lnTo>
                    <a:lnTo>
                      <a:pt x="644" y="125718"/>
                    </a:lnTo>
                    <a:lnTo>
                      <a:pt x="525" y="126727"/>
                    </a:lnTo>
                    <a:lnTo>
                      <a:pt x="422" y="127736"/>
                    </a:lnTo>
                    <a:lnTo>
                      <a:pt x="326" y="128813"/>
                    </a:lnTo>
                    <a:lnTo>
                      <a:pt x="237" y="129889"/>
                    </a:lnTo>
                    <a:lnTo>
                      <a:pt x="171" y="131000"/>
                    </a:lnTo>
                    <a:lnTo>
                      <a:pt x="111" y="132110"/>
                    </a:lnTo>
                    <a:lnTo>
                      <a:pt x="60" y="133254"/>
                    </a:lnTo>
                    <a:lnTo>
                      <a:pt x="30" y="134431"/>
                    </a:lnTo>
                    <a:lnTo>
                      <a:pt x="8" y="135608"/>
                    </a:lnTo>
                    <a:lnTo>
                      <a:pt x="1" y="136820"/>
                    </a:lnTo>
                    <a:lnTo>
                      <a:pt x="8" y="137997"/>
                    </a:lnTo>
                    <a:lnTo>
                      <a:pt x="30" y="139174"/>
                    </a:lnTo>
                    <a:lnTo>
                      <a:pt x="60" y="140352"/>
                    </a:lnTo>
                    <a:lnTo>
                      <a:pt x="111" y="141496"/>
                    </a:lnTo>
                    <a:lnTo>
                      <a:pt x="171" y="142640"/>
                    </a:lnTo>
                    <a:lnTo>
                      <a:pt x="237" y="143716"/>
                    </a:lnTo>
                    <a:lnTo>
                      <a:pt x="326" y="144826"/>
                    </a:lnTo>
                    <a:lnTo>
                      <a:pt x="422" y="145869"/>
                    </a:lnTo>
                    <a:lnTo>
                      <a:pt x="525" y="146912"/>
                    </a:lnTo>
                    <a:lnTo>
                      <a:pt x="644" y="147921"/>
                    </a:lnTo>
                    <a:lnTo>
                      <a:pt x="769" y="148897"/>
                    </a:lnTo>
                    <a:lnTo>
                      <a:pt x="910" y="149839"/>
                    </a:lnTo>
                    <a:lnTo>
                      <a:pt x="1057" y="150747"/>
                    </a:lnTo>
                    <a:lnTo>
                      <a:pt x="1220" y="151622"/>
                    </a:lnTo>
                    <a:lnTo>
                      <a:pt x="1390" y="152496"/>
                    </a:lnTo>
                    <a:lnTo>
                      <a:pt x="1567" y="153304"/>
                    </a:lnTo>
                    <a:lnTo>
                      <a:pt x="1752" y="154078"/>
                    </a:lnTo>
                    <a:lnTo>
                      <a:pt x="1944" y="154818"/>
                    </a:lnTo>
                    <a:lnTo>
                      <a:pt x="2151" y="155491"/>
                    </a:lnTo>
                    <a:lnTo>
                      <a:pt x="2358" y="156163"/>
                    </a:lnTo>
                    <a:lnTo>
                      <a:pt x="2580" y="156769"/>
                    </a:lnTo>
                    <a:lnTo>
                      <a:pt x="2809" y="157341"/>
                    </a:lnTo>
                    <a:lnTo>
                      <a:pt x="3038" y="157845"/>
                    </a:lnTo>
                    <a:lnTo>
                      <a:pt x="3282" y="158316"/>
                    </a:lnTo>
                    <a:lnTo>
                      <a:pt x="3526" y="158720"/>
                    </a:lnTo>
                    <a:lnTo>
                      <a:pt x="3777" y="159090"/>
                    </a:lnTo>
                    <a:lnTo>
                      <a:pt x="4036" y="159427"/>
                    </a:lnTo>
                    <a:lnTo>
                      <a:pt x="4302" y="159696"/>
                    </a:lnTo>
                    <a:lnTo>
                      <a:pt x="4568" y="159898"/>
                    </a:lnTo>
                    <a:lnTo>
                      <a:pt x="4841" y="160032"/>
                    </a:lnTo>
                    <a:lnTo>
                      <a:pt x="5115" y="160133"/>
                    </a:lnTo>
                    <a:lnTo>
                      <a:pt x="5396" y="160167"/>
                    </a:lnTo>
                    <a:lnTo>
                      <a:pt x="5676" y="160133"/>
                    </a:lnTo>
                    <a:lnTo>
                      <a:pt x="5950" y="160032"/>
                    </a:lnTo>
                    <a:lnTo>
                      <a:pt x="6216" y="159898"/>
                    </a:lnTo>
                    <a:lnTo>
                      <a:pt x="6482" y="159696"/>
                    </a:lnTo>
                    <a:lnTo>
                      <a:pt x="6741" y="159427"/>
                    </a:lnTo>
                    <a:lnTo>
                      <a:pt x="6999" y="159090"/>
                    </a:lnTo>
                    <a:lnTo>
                      <a:pt x="7251" y="158720"/>
                    </a:lnTo>
                    <a:lnTo>
                      <a:pt x="7494" y="158316"/>
                    </a:lnTo>
                    <a:lnTo>
                      <a:pt x="7731" y="157845"/>
                    </a:lnTo>
                    <a:lnTo>
                      <a:pt x="7967" y="157341"/>
                    </a:lnTo>
                    <a:lnTo>
                      <a:pt x="8189" y="156769"/>
                    </a:lnTo>
                    <a:lnTo>
                      <a:pt x="8411" y="156163"/>
                    </a:lnTo>
                    <a:lnTo>
                      <a:pt x="8625" y="155491"/>
                    </a:lnTo>
                    <a:lnTo>
                      <a:pt x="8825" y="154818"/>
                    </a:lnTo>
                    <a:lnTo>
                      <a:pt x="9024" y="154078"/>
                    </a:lnTo>
                    <a:lnTo>
                      <a:pt x="9209" y="153304"/>
                    </a:lnTo>
                    <a:lnTo>
                      <a:pt x="9386" y="152496"/>
                    </a:lnTo>
                    <a:lnTo>
                      <a:pt x="9556" y="151622"/>
                    </a:lnTo>
                    <a:lnTo>
                      <a:pt x="9719" y="150747"/>
                    </a:lnTo>
                    <a:lnTo>
                      <a:pt x="9874" y="149839"/>
                    </a:lnTo>
                    <a:lnTo>
                      <a:pt x="10015" y="148897"/>
                    </a:lnTo>
                    <a:lnTo>
                      <a:pt x="10140" y="147921"/>
                    </a:lnTo>
                    <a:lnTo>
                      <a:pt x="10258" y="146912"/>
                    </a:lnTo>
                    <a:lnTo>
                      <a:pt x="10369" y="145869"/>
                    </a:lnTo>
                    <a:lnTo>
                      <a:pt x="10465" y="144826"/>
                    </a:lnTo>
                    <a:lnTo>
                      <a:pt x="10554" y="143716"/>
                    </a:lnTo>
                    <a:lnTo>
                      <a:pt x="10628" y="142640"/>
                    </a:lnTo>
                    <a:lnTo>
                      <a:pt x="10687" y="141496"/>
                    </a:lnTo>
                    <a:lnTo>
                      <a:pt x="10731" y="140352"/>
                    </a:lnTo>
                    <a:lnTo>
                      <a:pt x="10768" y="139174"/>
                    </a:lnTo>
                    <a:lnTo>
                      <a:pt x="10791" y="137997"/>
                    </a:lnTo>
                    <a:lnTo>
                      <a:pt x="10798" y="136820"/>
                    </a:lnTo>
                    <a:lnTo>
                      <a:pt x="10791" y="135608"/>
                    </a:lnTo>
                    <a:lnTo>
                      <a:pt x="10768" y="134431"/>
                    </a:lnTo>
                    <a:lnTo>
                      <a:pt x="10731" y="133254"/>
                    </a:lnTo>
                    <a:lnTo>
                      <a:pt x="10687" y="132110"/>
                    </a:lnTo>
                    <a:lnTo>
                      <a:pt x="10628" y="131000"/>
                    </a:lnTo>
                    <a:lnTo>
                      <a:pt x="10554" y="129889"/>
                    </a:lnTo>
                    <a:lnTo>
                      <a:pt x="10465" y="128813"/>
                    </a:lnTo>
                    <a:lnTo>
                      <a:pt x="10369" y="127736"/>
                    </a:lnTo>
                    <a:lnTo>
                      <a:pt x="10258" y="126727"/>
                    </a:lnTo>
                    <a:lnTo>
                      <a:pt x="10140" y="125718"/>
                    </a:lnTo>
                    <a:lnTo>
                      <a:pt x="10015" y="124742"/>
                    </a:lnTo>
                    <a:lnTo>
                      <a:pt x="9874" y="123800"/>
                    </a:lnTo>
                    <a:lnTo>
                      <a:pt x="9719" y="122858"/>
                    </a:lnTo>
                    <a:lnTo>
                      <a:pt x="9556" y="121984"/>
                    </a:lnTo>
                    <a:lnTo>
                      <a:pt x="9386" y="121143"/>
                    </a:lnTo>
                    <a:lnTo>
                      <a:pt x="9209" y="120335"/>
                    </a:lnTo>
                    <a:lnTo>
                      <a:pt x="9024" y="119562"/>
                    </a:lnTo>
                    <a:lnTo>
                      <a:pt x="8825" y="118821"/>
                    </a:lnTo>
                    <a:lnTo>
                      <a:pt x="8625" y="118115"/>
                    </a:lnTo>
                    <a:lnTo>
                      <a:pt x="8411" y="117476"/>
                    </a:lnTo>
                    <a:lnTo>
                      <a:pt x="8189" y="116870"/>
                    </a:lnTo>
                    <a:lnTo>
                      <a:pt x="7967" y="116298"/>
                    </a:lnTo>
                    <a:lnTo>
                      <a:pt x="7731" y="115794"/>
                    </a:lnTo>
                    <a:lnTo>
                      <a:pt x="7494" y="115323"/>
                    </a:lnTo>
                    <a:lnTo>
                      <a:pt x="7251" y="114885"/>
                    </a:lnTo>
                    <a:lnTo>
                      <a:pt x="6999" y="114515"/>
                    </a:lnTo>
                    <a:lnTo>
                      <a:pt x="6741" y="114213"/>
                    </a:lnTo>
                    <a:lnTo>
                      <a:pt x="6482" y="113943"/>
                    </a:lnTo>
                    <a:lnTo>
                      <a:pt x="6216" y="113742"/>
                    </a:lnTo>
                    <a:lnTo>
                      <a:pt x="5950" y="113573"/>
                    </a:lnTo>
                    <a:lnTo>
                      <a:pt x="5676" y="113506"/>
                    </a:lnTo>
                    <a:lnTo>
                      <a:pt x="5396" y="113472"/>
                    </a:lnTo>
                    <a:close/>
                    <a:moveTo>
                      <a:pt x="5115" y="226945"/>
                    </a:moveTo>
                    <a:lnTo>
                      <a:pt x="4841" y="227046"/>
                    </a:lnTo>
                    <a:lnTo>
                      <a:pt x="4568" y="227214"/>
                    </a:lnTo>
                    <a:lnTo>
                      <a:pt x="4302" y="227416"/>
                    </a:lnTo>
                    <a:lnTo>
                      <a:pt x="4036" y="227651"/>
                    </a:lnTo>
                    <a:lnTo>
                      <a:pt x="3777" y="227988"/>
                    </a:lnTo>
                    <a:lnTo>
                      <a:pt x="3526" y="228358"/>
                    </a:lnTo>
                    <a:lnTo>
                      <a:pt x="3282" y="228761"/>
                    </a:lnTo>
                    <a:lnTo>
                      <a:pt x="3038" y="229232"/>
                    </a:lnTo>
                    <a:lnTo>
                      <a:pt x="2809" y="229771"/>
                    </a:lnTo>
                    <a:lnTo>
                      <a:pt x="2580" y="230309"/>
                    </a:lnTo>
                    <a:lnTo>
                      <a:pt x="2358" y="230915"/>
                    </a:lnTo>
                    <a:lnTo>
                      <a:pt x="2151" y="231587"/>
                    </a:lnTo>
                    <a:lnTo>
                      <a:pt x="1944" y="232260"/>
                    </a:lnTo>
                    <a:lnTo>
                      <a:pt x="1752" y="233000"/>
                    </a:lnTo>
                    <a:lnTo>
                      <a:pt x="1567" y="233774"/>
                    </a:lnTo>
                    <a:lnTo>
                      <a:pt x="1390" y="234581"/>
                    </a:lnTo>
                    <a:lnTo>
                      <a:pt x="1220" y="235422"/>
                    </a:lnTo>
                    <a:lnTo>
                      <a:pt x="1057" y="236331"/>
                    </a:lnTo>
                    <a:lnTo>
                      <a:pt x="910" y="237239"/>
                    </a:lnTo>
                    <a:lnTo>
                      <a:pt x="769" y="238181"/>
                    </a:lnTo>
                    <a:lnTo>
                      <a:pt x="644" y="239157"/>
                    </a:lnTo>
                    <a:lnTo>
                      <a:pt x="525" y="240166"/>
                    </a:lnTo>
                    <a:lnTo>
                      <a:pt x="422" y="241209"/>
                    </a:lnTo>
                    <a:lnTo>
                      <a:pt x="326" y="242252"/>
                    </a:lnTo>
                    <a:lnTo>
                      <a:pt x="237" y="243328"/>
                    </a:lnTo>
                    <a:lnTo>
                      <a:pt x="171" y="244438"/>
                    </a:lnTo>
                    <a:lnTo>
                      <a:pt x="111" y="245582"/>
                    </a:lnTo>
                    <a:lnTo>
                      <a:pt x="60" y="246726"/>
                    </a:lnTo>
                    <a:lnTo>
                      <a:pt x="30" y="247903"/>
                    </a:lnTo>
                    <a:lnTo>
                      <a:pt x="8" y="249081"/>
                    </a:lnTo>
                    <a:lnTo>
                      <a:pt x="1" y="250258"/>
                    </a:lnTo>
                    <a:lnTo>
                      <a:pt x="8" y="251469"/>
                    </a:lnTo>
                    <a:lnTo>
                      <a:pt x="30" y="252647"/>
                    </a:lnTo>
                    <a:lnTo>
                      <a:pt x="60" y="253824"/>
                    </a:lnTo>
                    <a:lnTo>
                      <a:pt x="111" y="254968"/>
                    </a:lnTo>
                    <a:lnTo>
                      <a:pt x="171" y="256078"/>
                    </a:lnTo>
                    <a:lnTo>
                      <a:pt x="237" y="257188"/>
                    </a:lnTo>
                    <a:lnTo>
                      <a:pt x="326" y="258265"/>
                    </a:lnTo>
                    <a:lnTo>
                      <a:pt x="422" y="259341"/>
                    </a:lnTo>
                    <a:lnTo>
                      <a:pt x="525" y="260384"/>
                    </a:lnTo>
                    <a:lnTo>
                      <a:pt x="644" y="261360"/>
                    </a:lnTo>
                    <a:lnTo>
                      <a:pt x="769" y="262336"/>
                    </a:lnTo>
                    <a:lnTo>
                      <a:pt x="910" y="263311"/>
                    </a:lnTo>
                    <a:lnTo>
                      <a:pt x="1057" y="264220"/>
                    </a:lnTo>
                    <a:lnTo>
                      <a:pt x="1220" y="265094"/>
                    </a:lnTo>
                    <a:lnTo>
                      <a:pt x="1390" y="265935"/>
                    </a:lnTo>
                    <a:lnTo>
                      <a:pt x="1567" y="266743"/>
                    </a:lnTo>
                    <a:lnTo>
                      <a:pt x="1752" y="267516"/>
                    </a:lnTo>
                    <a:lnTo>
                      <a:pt x="1944" y="268256"/>
                    </a:lnTo>
                    <a:lnTo>
                      <a:pt x="2151" y="268963"/>
                    </a:lnTo>
                    <a:lnTo>
                      <a:pt x="2358" y="269602"/>
                    </a:lnTo>
                    <a:lnTo>
                      <a:pt x="2580" y="270208"/>
                    </a:lnTo>
                    <a:lnTo>
                      <a:pt x="2809" y="270780"/>
                    </a:lnTo>
                    <a:lnTo>
                      <a:pt x="3038" y="271318"/>
                    </a:lnTo>
                    <a:lnTo>
                      <a:pt x="3282" y="271789"/>
                    </a:lnTo>
                    <a:lnTo>
                      <a:pt x="3526" y="272193"/>
                    </a:lnTo>
                    <a:lnTo>
                      <a:pt x="3777" y="272563"/>
                    </a:lnTo>
                    <a:lnTo>
                      <a:pt x="4036" y="272865"/>
                    </a:lnTo>
                    <a:lnTo>
                      <a:pt x="4302" y="273134"/>
                    </a:lnTo>
                    <a:lnTo>
                      <a:pt x="4568" y="273336"/>
                    </a:lnTo>
                    <a:lnTo>
                      <a:pt x="4841" y="273505"/>
                    </a:lnTo>
                    <a:lnTo>
                      <a:pt x="5115" y="273572"/>
                    </a:lnTo>
                    <a:lnTo>
                      <a:pt x="5396" y="273605"/>
                    </a:lnTo>
                    <a:lnTo>
                      <a:pt x="5676" y="273572"/>
                    </a:lnTo>
                    <a:lnTo>
                      <a:pt x="5950" y="273505"/>
                    </a:lnTo>
                    <a:lnTo>
                      <a:pt x="6216" y="273336"/>
                    </a:lnTo>
                    <a:lnTo>
                      <a:pt x="6482" y="273134"/>
                    </a:lnTo>
                    <a:lnTo>
                      <a:pt x="6741" y="272865"/>
                    </a:lnTo>
                    <a:lnTo>
                      <a:pt x="6999" y="272563"/>
                    </a:lnTo>
                    <a:lnTo>
                      <a:pt x="7251" y="272193"/>
                    </a:lnTo>
                    <a:lnTo>
                      <a:pt x="7494" y="271789"/>
                    </a:lnTo>
                    <a:lnTo>
                      <a:pt x="7731" y="271318"/>
                    </a:lnTo>
                    <a:lnTo>
                      <a:pt x="7967" y="270780"/>
                    </a:lnTo>
                    <a:lnTo>
                      <a:pt x="8189" y="270208"/>
                    </a:lnTo>
                    <a:lnTo>
                      <a:pt x="8411" y="269602"/>
                    </a:lnTo>
                    <a:lnTo>
                      <a:pt x="8625" y="268963"/>
                    </a:lnTo>
                    <a:lnTo>
                      <a:pt x="8825" y="268256"/>
                    </a:lnTo>
                    <a:lnTo>
                      <a:pt x="9024" y="267516"/>
                    </a:lnTo>
                    <a:lnTo>
                      <a:pt x="9209" y="266743"/>
                    </a:lnTo>
                    <a:lnTo>
                      <a:pt x="9386" y="265935"/>
                    </a:lnTo>
                    <a:lnTo>
                      <a:pt x="9556" y="265094"/>
                    </a:lnTo>
                    <a:lnTo>
                      <a:pt x="9719" y="264220"/>
                    </a:lnTo>
                    <a:lnTo>
                      <a:pt x="9874" y="263311"/>
                    </a:lnTo>
                    <a:lnTo>
                      <a:pt x="10015" y="262336"/>
                    </a:lnTo>
                    <a:lnTo>
                      <a:pt x="10140" y="261360"/>
                    </a:lnTo>
                    <a:lnTo>
                      <a:pt x="10258" y="260384"/>
                    </a:lnTo>
                    <a:lnTo>
                      <a:pt x="10369" y="259341"/>
                    </a:lnTo>
                    <a:lnTo>
                      <a:pt x="10465" y="258265"/>
                    </a:lnTo>
                    <a:lnTo>
                      <a:pt x="10554" y="257188"/>
                    </a:lnTo>
                    <a:lnTo>
                      <a:pt x="10628" y="256078"/>
                    </a:lnTo>
                    <a:lnTo>
                      <a:pt x="10687" y="254968"/>
                    </a:lnTo>
                    <a:lnTo>
                      <a:pt x="10731" y="253824"/>
                    </a:lnTo>
                    <a:lnTo>
                      <a:pt x="10768" y="252647"/>
                    </a:lnTo>
                    <a:lnTo>
                      <a:pt x="10791" y="251469"/>
                    </a:lnTo>
                    <a:lnTo>
                      <a:pt x="10798" y="250258"/>
                    </a:lnTo>
                    <a:lnTo>
                      <a:pt x="10791" y="249081"/>
                    </a:lnTo>
                    <a:lnTo>
                      <a:pt x="10768" y="247903"/>
                    </a:lnTo>
                    <a:lnTo>
                      <a:pt x="10731" y="246726"/>
                    </a:lnTo>
                    <a:lnTo>
                      <a:pt x="10687" y="245582"/>
                    </a:lnTo>
                    <a:lnTo>
                      <a:pt x="10628" y="244438"/>
                    </a:lnTo>
                    <a:lnTo>
                      <a:pt x="10554" y="243328"/>
                    </a:lnTo>
                    <a:lnTo>
                      <a:pt x="10465" y="242252"/>
                    </a:lnTo>
                    <a:lnTo>
                      <a:pt x="10369" y="241209"/>
                    </a:lnTo>
                    <a:lnTo>
                      <a:pt x="10258" y="240166"/>
                    </a:lnTo>
                    <a:lnTo>
                      <a:pt x="10140" y="239157"/>
                    </a:lnTo>
                    <a:lnTo>
                      <a:pt x="10015" y="238181"/>
                    </a:lnTo>
                    <a:lnTo>
                      <a:pt x="9874" y="237239"/>
                    </a:lnTo>
                    <a:lnTo>
                      <a:pt x="9719" y="236331"/>
                    </a:lnTo>
                    <a:lnTo>
                      <a:pt x="9556" y="235422"/>
                    </a:lnTo>
                    <a:lnTo>
                      <a:pt x="9386" y="234581"/>
                    </a:lnTo>
                    <a:lnTo>
                      <a:pt x="9209" y="233774"/>
                    </a:lnTo>
                    <a:lnTo>
                      <a:pt x="9024" y="233000"/>
                    </a:lnTo>
                    <a:lnTo>
                      <a:pt x="8825" y="232260"/>
                    </a:lnTo>
                    <a:lnTo>
                      <a:pt x="8625" y="231587"/>
                    </a:lnTo>
                    <a:lnTo>
                      <a:pt x="8411" y="230915"/>
                    </a:lnTo>
                    <a:lnTo>
                      <a:pt x="8189" y="230309"/>
                    </a:lnTo>
                    <a:lnTo>
                      <a:pt x="7967" y="229771"/>
                    </a:lnTo>
                    <a:lnTo>
                      <a:pt x="7731" y="229232"/>
                    </a:lnTo>
                    <a:lnTo>
                      <a:pt x="7494" y="228761"/>
                    </a:lnTo>
                    <a:lnTo>
                      <a:pt x="7251" y="228358"/>
                    </a:lnTo>
                    <a:lnTo>
                      <a:pt x="6999" y="227988"/>
                    </a:lnTo>
                    <a:lnTo>
                      <a:pt x="6741" y="227651"/>
                    </a:lnTo>
                    <a:lnTo>
                      <a:pt x="6482" y="227416"/>
                    </a:lnTo>
                    <a:lnTo>
                      <a:pt x="6216" y="227214"/>
                    </a:lnTo>
                    <a:lnTo>
                      <a:pt x="5950" y="227046"/>
                    </a:lnTo>
                    <a:lnTo>
                      <a:pt x="5676" y="226945"/>
                    </a:lnTo>
                    <a:close/>
                    <a:moveTo>
                      <a:pt x="5115" y="340384"/>
                    </a:moveTo>
                    <a:lnTo>
                      <a:pt x="4841" y="340485"/>
                    </a:lnTo>
                    <a:lnTo>
                      <a:pt x="4568" y="340653"/>
                    </a:lnTo>
                    <a:lnTo>
                      <a:pt x="4302" y="340855"/>
                    </a:lnTo>
                    <a:lnTo>
                      <a:pt x="4036" y="341124"/>
                    </a:lnTo>
                    <a:lnTo>
                      <a:pt x="3777" y="341426"/>
                    </a:lnTo>
                    <a:lnTo>
                      <a:pt x="3526" y="341797"/>
                    </a:lnTo>
                    <a:lnTo>
                      <a:pt x="3282" y="342200"/>
                    </a:lnTo>
                    <a:lnTo>
                      <a:pt x="3038" y="342671"/>
                    </a:lnTo>
                    <a:lnTo>
                      <a:pt x="2809" y="343209"/>
                    </a:lnTo>
                    <a:lnTo>
                      <a:pt x="2580" y="343748"/>
                    </a:lnTo>
                    <a:lnTo>
                      <a:pt x="2358" y="344387"/>
                    </a:lnTo>
                    <a:lnTo>
                      <a:pt x="2151" y="345026"/>
                    </a:lnTo>
                    <a:lnTo>
                      <a:pt x="1944" y="345733"/>
                    </a:lnTo>
                    <a:lnTo>
                      <a:pt x="1752" y="346439"/>
                    </a:lnTo>
                    <a:lnTo>
                      <a:pt x="1567" y="347213"/>
                    </a:lnTo>
                    <a:lnTo>
                      <a:pt x="1390" y="348054"/>
                    </a:lnTo>
                    <a:lnTo>
                      <a:pt x="1220" y="348895"/>
                    </a:lnTo>
                    <a:lnTo>
                      <a:pt x="1057" y="349770"/>
                    </a:lnTo>
                    <a:lnTo>
                      <a:pt x="910" y="350678"/>
                    </a:lnTo>
                    <a:lnTo>
                      <a:pt x="769" y="351620"/>
                    </a:lnTo>
                    <a:lnTo>
                      <a:pt x="644" y="352595"/>
                    </a:lnTo>
                    <a:lnTo>
                      <a:pt x="525" y="353605"/>
                    </a:lnTo>
                    <a:lnTo>
                      <a:pt x="422" y="354648"/>
                    </a:lnTo>
                    <a:lnTo>
                      <a:pt x="326" y="355724"/>
                    </a:lnTo>
                    <a:lnTo>
                      <a:pt x="237" y="356801"/>
                    </a:lnTo>
                    <a:lnTo>
                      <a:pt x="171" y="357911"/>
                    </a:lnTo>
                    <a:lnTo>
                      <a:pt x="111" y="359021"/>
                    </a:lnTo>
                    <a:lnTo>
                      <a:pt x="60" y="360165"/>
                    </a:lnTo>
                    <a:lnTo>
                      <a:pt x="30" y="361342"/>
                    </a:lnTo>
                    <a:lnTo>
                      <a:pt x="8" y="362520"/>
                    </a:lnTo>
                    <a:lnTo>
                      <a:pt x="1" y="363697"/>
                    </a:lnTo>
                    <a:lnTo>
                      <a:pt x="8" y="364908"/>
                    </a:lnTo>
                    <a:lnTo>
                      <a:pt x="30" y="366086"/>
                    </a:lnTo>
                    <a:lnTo>
                      <a:pt x="60" y="367263"/>
                    </a:lnTo>
                    <a:lnTo>
                      <a:pt x="111" y="368407"/>
                    </a:lnTo>
                    <a:lnTo>
                      <a:pt x="171" y="369517"/>
                    </a:lnTo>
                    <a:lnTo>
                      <a:pt x="237" y="370627"/>
                    </a:lnTo>
                    <a:lnTo>
                      <a:pt x="326" y="371704"/>
                    </a:lnTo>
                    <a:lnTo>
                      <a:pt x="422" y="372780"/>
                    </a:lnTo>
                    <a:lnTo>
                      <a:pt x="525" y="373823"/>
                    </a:lnTo>
                    <a:lnTo>
                      <a:pt x="644" y="374799"/>
                    </a:lnTo>
                    <a:lnTo>
                      <a:pt x="769" y="375808"/>
                    </a:lnTo>
                    <a:lnTo>
                      <a:pt x="910" y="376750"/>
                    </a:lnTo>
                    <a:lnTo>
                      <a:pt x="1057" y="377658"/>
                    </a:lnTo>
                    <a:lnTo>
                      <a:pt x="1220" y="378533"/>
                    </a:lnTo>
                    <a:lnTo>
                      <a:pt x="1390" y="379374"/>
                    </a:lnTo>
                    <a:lnTo>
                      <a:pt x="1567" y="380215"/>
                    </a:lnTo>
                    <a:lnTo>
                      <a:pt x="1752" y="380989"/>
                    </a:lnTo>
                    <a:lnTo>
                      <a:pt x="1944" y="381695"/>
                    </a:lnTo>
                    <a:lnTo>
                      <a:pt x="2151" y="382402"/>
                    </a:lnTo>
                    <a:lnTo>
                      <a:pt x="2358" y="383041"/>
                    </a:lnTo>
                    <a:lnTo>
                      <a:pt x="2580" y="383680"/>
                    </a:lnTo>
                    <a:lnTo>
                      <a:pt x="2809" y="384218"/>
                    </a:lnTo>
                    <a:lnTo>
                      <a:pt x="3038" y="384757"/>
                    </a:lnTo>
                    <a:lnTo>
                      <a:pt x="3282" y="385228"/>
                    </a:lnTo>
                    <a:lnTo>
                      <a:pt x="3526" y="385631"/>
                    </a:lnTo>
                    <a:lnTo>
                      <a:pt x="3777" y="386001"/>
                    </a:lnTo>
                    <a:lnTo>
                      <a:pt x="4036" y="386304"/>
                    </a:lnTo>
                    <a:lnTo>
                      <a:pt x="4302" y="386573"/>
                    </a:lnTo>
                    <a:lnTo>
                      <a:pt x="4568" y="386775"/>
                    </a:lnTo>
                    <a:lnTo>
                      <a:pt x="4841" y="386943"/>
                    </a:lnTo>
                    <a:lnTo>
                      <a:pt x="5115" y="387044"/>
                    </a:lnTo>
                    <a:lnTo>
                      <a:pt x="5676" y="387044"/>
                    </a:lnTo>
                    <a:lnTo>
                      <a:pt x="5950" y="386943"/>
                    </a:lnTo>
                    <a:lnTo>
                      <a:pt x="6216" y="386775"/>
                    </a:lnTo>
                    <a:lnTo>
                      <a:pt x="6482" y="386573"/>
                    </a:lnTo>
                    <a:lnTo>
                      <a:pt x="6741" y="386304"/>
                    </a:lnTo>
                    <a:lnTo>
                      <a:pt x="6999" y="386001"/>
                    </a:lnTo>
                    <a:lnTo>
                      <a:pt x="7251" y="385631"/>
                    </a:lnTo>
                    <a:lnTo>
                      <a:pt x="7494" y="385228"/>
                    </a:lnTo>
                    <a:lnTo>
                      <a:pt x="7731" y="384757"/>
                    </a:lnTo>
                    <a:lnTo>
                      <a:pt x="7967" y="384218"/>
                    </a:lnTo>
                    <a:lnTo>
                      <a:pt x="8189" y="383680"/>
                    </a:lnTo>
                    <a:lnTo>
                      <a:pt x="8411" y="383041"/>
                    </a:lnTo>
                    <a:lnTo>
                      <a:pt x="8625" y="382402"/>
                    </a:lnTo>
                    <a:lnTo>
                      <a:pt x="8825" y="381695"/>
                    </a:lnTo>
                    <a:lnTo>
                      <a:pt x="9024" y="380989"/>
                    </a:lnTo>
                    <a:lnTo>
                      <a:pt x="9209" y="380215"/>
                    </a:lnTo>
                    <a:lnTo>
                      <a:pt x="9386" y="379374"/>
                    </a:lnTo>
                    <a:lnTo>
                      <a:pt x="9556" y="378533"/>
                    </a:lnTo>
                    <a:lnTo>
                      <a:pt x="9719" y="377658"/>
                    </a:lnTo>
                    <a:lnTo>
                      <a:pt x="9874" y="376750"/>
                    </a:lnTo>
                    <a:lnTo>
                      <a:pt x="10015" y="375808"/>
                    </a:lnTo>
                    <a:lnTo>
                      <a:pt x="10140" y="374799"/>
                    </a:lnTo>
                    <a:lnTo>
                      <a:pt x="10258" y="373823"/>
                    </a:lnTo>
                    <a:lnTo>
                      <a:pt x="10369" y="372780"/>
                    </a:lnTo>
                    <a:lnTo>
                      <a:pt x="10465" y="371704"/>
                    </a:lnTo>
                    <a:lnTo>
                      <a:pt x="10554" y="370627"/>
                    </a:lnTo>
                    <a:lnTo>
                      <a:pt x="10628" y="369517"/>
                    </a:lnTo>
                    <a:lnTo>
                      <a:pt x="10687" y="368407"/>
                    </a:lnTo>
                    <a:lnTo>
                      <a:pt x="10731" y="367263"/>
                    </a:lnTo>
                    <a:lnTo>
                      <a:pt x="10768" y="366086"/>
                    </a:lnTo>
                    <a:lnTo>
                      <a:pt x="10791" y="364908"/>
                    </a:lnTo>
                    <a:lnTo>
                      <a:pt x="10798" y="363697"/>
                    </a:lnTo>
                    <a:lnTo>
                      <a:pt x="10791" y="362520"/>
                    </a:lnTo>
                    <a:lnTo>
                      <a:pt x="10768" y="361342"/>
                    </a:lnTo>
                    <a:lnTo>
                      <a:pt x="10731" y="360165"/>
                    </a:lnTo>
                    <a:lnTo>
                      <a:pt x="10687" y="359021"/>
                    </a:lnTo>
                    <a:lnTo>
                      <a:pt x="10628" y="357911"/>
                    </a:lnTo>
                    <a:lnTo>
                      <a:pt x="10554" y="356801"/>
                    </a:lnTo>
                    <a:lnTo>
                      <a:pt x="10465" y="355724"/>
                    </a:lnTo>
                    <a:lnTo>
                      <a:pt x="10369" y="354648"/>
                    </a:lnTo>
                    <a:lnTo>
                      <a:pt x="10258" y="353605"/>
                    </a:lnTo>
                    <a:lnTo>
                      <a:pt x="10140" y="352595"/>
                    </a:lnTo>
                    <a:lnTo>
                      <a:pt x="10015" y="351620"/>
                    </a:lnTo>
                    <a:lnTo>
                      <a:pt x="9874" y="350678"/>
                    </a:lnTo>
                    <a:lnTo>
                      <a:pt x="9719" y="349770"/>
                    </a:lnTo>
                    <a:lnTo>
                      <a:pt x="9556" y="348895"/>
                    </a:lnTo>
                    <a:lnTo>
                      <a:pt x="9386" y="348054"/>
                    </a:lnTo>
                    <a:lnTo>
                      <a:pt x="9209" y="347213"/>
                    </a:lnTo>
                    <a:lnTo>
                      <a:pt x="9024" y="346439"/>
                    </a:lnTo>
                    <a:lnTo>
                      <a:pt x="8825" y="345733"/>
                    </a:lnTo>
                    <a:lnTo>
                      <a:pt x="8625" y="345026"/>
                    </a:lnTo>
                    <a:lnTo>
                      <a:pt x="8411" y="344387"/>
                    </a:lnTo>
                    <a:lnTo>
                      <a:pt x="8189" y="343748"/>
                    </a:lnTo>
                    <a:lnTo>
                      <a:pt x="7967" y="343209"/>
                    </a:lnTo>
                    <a:lnTo>
                      <a:pt x="7731" y="342671"/>
                    </a:lnTo>
                    <a:lnTo>
                      <a:pt x="7494" y="342200"/>
                    </a:lnTo>
                    <a:lnTo>
                      <a:pt x="7251" y="341797"/>
                    </a:lnTo>
                    <a:lnTo>
                      <a:pt x="6999" y="341426"/>
                    </a:lnTo>
                    <a:lnTo>
                      <a:pt x="6741" y="341124"/>
                    </a:lnTo>
                    <a:lnTo>
                      <a:pt x="6482" y="340855"/>
                    </a:lnTo>
                    <a:lnTo>
                      <a:pt x="6216" y="340653"/>
                    </a:lnTo>
                    <a:lnTo>
                      <a:pt x="5950" y="340485"/>
                    </a:lnTo>
                    <a:lnTo>
                      <a:pt x="5676" y="340384"/>
                    </a:lnTo>
                    <a:close/>
                    <a:moveTo>
                      <a:pt x="5396" y="453822"/>
                    </a:moveTo>
                    <a:lnTo>
                      <a:pt x="5115" y="453856"/>
                    </a:lnTo>
                    <a:lnTo>
                      <a:pt x="4841" y="453957"/>
                    </a:lnTo>
                    <a:lnTo>
                      <a:pt x="4568" y="454092"/>
                    </a:lnTo>
                    <a:lnTo>
                      <a:pt x="4302" y="454293"/>
                    </a:lnTo>
                    <a:lnTo>
                      <a:pt x="4036" y="454562"/>
                    </a:lnTo>
                    <a:lnTo>
                      <a:pt x="3777" y="454865"/>
                    </a:lnTo>
                    <a:lnTo>
                      <a:pt x="3526" y="455235"/>
                    </a:lnTo>
                    <a:lnTo>
                      <a:pt x="3282" y="455639"/>
                    </a:lnTo>
                    <a:lnTo>
                      <a:pt x="3038" y="456110"/>
                    </a:lnTo>
                    <a:lnTo>
                      <a:pt x="2809" y="456615"/>
                    </a:lnTo>
                    <a:lnTo>
                      <a:pt x="2580" y="457153"/>
                    </a:lnTo>
                    <a:lnTo>
                      <a:pt x="2358" y="457758"/>
                    </a:lnTo>
                    <a:lnTo>
                      <a:pt x="2151" y="458398"/>
                    </a:lnTo>
                    <a:lnTo>
                      <a:pt x="1944" y="459070"/>
                    </a:lnTo>
                    <a:lnTo>
                      <a:pt x="1752" y="459811"/>
                    </a:lnTo>
                    <a:lnTo>
                      <a:pt x="1567" y="460551"/>
                    </a:lnTo>
                    <a:lnTo>
                      <a:pt x="1390" y="461358"/>
                    </a:lnTo>
                    <a:lnTo>
                      <a:pt x="1220" y="462199"/>
                    </a:lnTo>
                    <a:lnTo>
                      <a:pt x="1057" y="463074"/>
                    </a:lnTo>
                    <a:lnTo>
                      <a:pt x="910" y="463982"/>
                    </a:lnTo>
                    <a:lnTo>
                      <a:pt x="769" y="464924"/>
                    </a:lnTo>
                    <a:lnTo>
                      <a:pt x="644" y="465900"/>
                    </a:lnTo>
                    <a:lnTo>
                      <a:pt x="525" y="466875"/>
                    </a:lnTo>
                    <a:lnTo>
                      <a:pt x="422" y="467918"/>
                    </a:lnTo>
                    <a:lnTo>
                      <a:pt x="326" y="468961"/>
                    </a:lnTo>
                    <a:lnTo>
                      <a:pt x="237" y="470038"/>
                    </a:lnTo>
                    <a:lnTo>
                      <a:pt x="171" y="471148"/>
                    </a:lnTo>
                    <a:lnTo>
                      <a:pt x="111" y="472258"/>
                    </a:lnTo>
                    <a:lnTo>
                      <a:pt x="60" y="473402"/>
                    </a:lnTo>
                    <a:lnTo>
                      <a:pt x="30" y="474579"/>
                    </a:lnTo>
                    <a:lnTo>
                      <a:pt x="8" y="475757"/>
                    </a:lnTo>
                    <a:lnTo>
                      <a:pt x="1" y="476934"/>
                    </a:lnTo>
                    <a:lnTo>
                      <a:pt x="8" y="478179"/>
                    </a:lnTo>
                    <a:lnTo>
                      <a:pt x="30" y="479356"/>
                    </a:lnTo>
                    <a:lnTo>
                      <a:pt x="60" y="480534"/>
                    </a:lnTo>
                    <a:lnTo>
                      <a:pt x="111" y="481711"/>
                    </a:lnTo>
                    <a:lnTo>
                      <a:pt x="171" y="482855"/>
                    </a:lnTo>
                    <a:lnTo>
                      <a:pt x="237" y="483965"/>
                    </a:lnTo>
                    <a:lnTo>
                      <a:pt x="326" y="485075"/>
                    </a:lnTo>
                    <a:lnTo>
                      <a:pt x="422" y="486152"/>
                    </a:lnTo>
                    <a:lnTo>
                      <a:pt x="525" y="487195"/>
                    </a:lnTo>
                    <a:lnTo>
                      <a:pt x="644" y="488204"/>
                    </a:lnTo>
                    <a:lnTo>
                      <a:pt x="769" y="489179"/>
                    </a:lnTo>
                    <a:lnTo>
                      <a:pt x="910" y="490155"/>
                    </a:lnTo>
                    <a:lnTo>
                      <a:pt x="1057" y="491063"/>
                    </a:lnTo>
                    <a:lnTo>
                      <a:pt x="1220" y="491972"/>
                    </a:lnTo>
                    <a:lnTo>
                      <a:pt x="1390" y="492813"/>
                    </a:lnTo>
                    <a:lnTo>
                      <a:pt x="1567" y="493620"/>
                    </a:lnTo>
                    <a:lnTo>
                      <a:pt x="1752" y="494394"/>
                    </a:lnTo>
                    <a:lnTo>
                      <a:pt x="1944" y="495134"/>
                    </a:lnTo>
                    <a:lnTo>
                      <a:pt x="2151" y="495840"/>
                    </a:lnTo>
                    <a:lnTo>
                      <a:pt x="2358" y="496513"/>
                    </a:lnTo>
                    <a:lnTo>
                      <a:pt x="2580" y="497119"/>
                    </a:lnTo>
                    <a:lnTo>
                      <a:pt x="2809" y="497691"/>
                    </a:lnTo>
                    <a:lnTo>
                      <a:pt x="3038" y="498195"/>
                    </a:lnTo>
                    <a:lnTo>
                      <a:pt x="3282" y="498666"/>
                    </a:lnTo>
                    <a:lnTo>
                      <a:pt x="3526" y="499104"/>
                    </a:lnTo>
                    <a:lnTo>
                      <a:pt x="3777" y="499474"/>
                    </a:lnTo>
                    <a:lnTo>
                      <a:pt x="4036" y="499777"/>
                    </a:lnTo>
                    <a:lnTo>
                      <a:pt x="4302" y="500046"/>
                    </a:lnTo>
                    <a:lnTo>
                      <a:pt x="4568" y="500248"/>
                    </a:lnTo>
                    <a:lnTo>
                      <a:pt x="4841" y="500382"/>
                    </a:lnTo>
                    <a:lnTo>
                      <a:pt x="5115" y="500483"/>
                    </a:lnTo>
                    <a:lnTo>
                      <a:pt x="5396" y="500517"/>
                    </a:lnTo>
                    <a:lnTo>
                      <a:pt x="5676" y="500483"/>
                    </a:lnTo>
                    <a:lnTo>
                      <a:pt x="5950" y="500382"/>
                    </a:lnTo>
                    <a:lnTo>
                      <a:pt x="6216" y="500248"/>
                    </a:lnTo>
                    <a:lnTo>
                      <a:pt x="6482" y="500046"/>
                    </a:lnTo>
                    <a:lnTo>
                      <a:pt x="6741" y="499777"/>
                    </a:lnTo>
                    <a:lnTo>
                      <a:pt x="6999" y="499474"/>
                    </a:lnTo>
                    <a:lnTo>
                      <a:pt x="7251" y="499104"/>
                    </a:lnTo>
                    <a:lnTo>
                      <a:pt x="7494" y="498666"/>
                    </a:lnTo>
                    <a:lnTo>
                      <a:pt x="7731" y="498195"/>
                    </a:lnTo>
                    <a:lnTo>
                      <a:pt x="7967" y="497691"/>
                    </a:lnTo>
                    <a:lnTo>
                      <a:pt x="8189" y="497119"/>
                    </a:lnTo>
                    <a:lnTo>
                      <a:pt x="8411" y="496513"/>
                    </a:lnTo>
                    <a:lnTo>
                      <a:pt x="8625" y="495840"/>
                    </a:lnTo>
                    <a:lnTo>
                      <a:pt x="8825" y="495134"/>
                    </a:lnTo>
                    <a:lnTo>
                      <a:pt x="9024" y="494394"/>
                    </a:lnTo>
                    <a:lnTo>
                      <a:pt x="9209" y="493620"/>
                    </a:lnTo>
                    <a:lnTo>
                      <a:pt x="9386" y="492813"/>
                    </a:lnTo>
                    <a:lnTo>
                      <a:pt x="9556" y="491972"/>
                    </a:lnTo>
                    <a:lnTo>
                      <a:pt x="9719" y="491063"/>
                    </a:lnTo>
                    <a:lnTo>
                      <a:pt x="9874" y="490155"/>
                    </a:lnTo>
                    <a:lnTo>
                      <a:pt x="10015" y="489179"/>
                    </a:lnTo>
                    <a:lnTo>
                      <a:pt x="10140" y="488204"/>
                    </a:lnTo>
                    <a:lnTo>
                      <a:pt x="10258" y="487195"/>
                    </a:lnTo>
                    <a:lnTo>
                      <a:pt x="10369" y="486152"/>
                    </a:lnTo>
                    <a:lnTo>
                      <a:pt x="10465" y="485075"/>
                    </a:lnTo>
                    <a:lnTo>
                      <a:pt x="10554" y="483965"/>
                    </a:lnTo>
                    <a:lnTo>
                      <a:pt x="10628" y="482855"/>
                    </a:lnTo>
                    <a:lnTo>
                      <a:pt x="10687" y="481711"/>
                    </a:lnTo>
                    <a:lnTo>
                      <a:pt x="10731" y="480534"/>
                    </a:lnTo>
                    <a:lnTo>
                      <a:pt x="10768" y="479356"/>
                    </a:lnTo>
                    <a:lnTo>
                      <a:pt x="10791" y="478179"/>
                    </a:lnTo>
                    <a:lnTo>
                      <a:pt x="10798" y="476934"/>
                    </a:lnTo>
                    <a:lnTo>
                      <a:pt x="10791" y="475757"/>
                    </a:lnTo>
                    <a:lnTo>
                      <a:pt x="10768" y="474579"/>
                    </a:lnTo>
                    <a:lnTo>
                      <a:pt x="10731" y="473402"/>
                    </a:lnTo>
                    <a:lnTo>
                      <a:pt x="10687" y="472258"/>
                    </a:lnTo>
                    <a:lnTo>
                      <a:pt x="10628" y="471148"/>
                    </a:lnTo>
                    <a:lnTo>
                      <a:pt x="10554" y="470038"/>
                    </a:lnTo>
                    <a:lnTo>
                      <a:pt x="10465" y="468961"/>
                    </a:lnTo>
                    <a:lnTo>
                      <a:pt x="10369" y="467918"/>
                    </a:lnTo>
                    <a:lnTo>
                      <a:pt x="10258" y="466875"/>
                    </a:lnTo>
                    <a:lnTo>
                      <a:pt x="10140" y="465900"/>
                    </a:lnTo>
                    <a:lnTo>
                      <a:pt x="10015" y="464924"/>
                    </a:lnTo>
                    <a:lnTo>
                      <a:pt x="9874" y="463982"/>
                    </a:lnTo>
                    <a:lnTo>
                      <a:pt x="9719" y="463074"/>
                    </a:lnTo>
                    <a:lnTo>
                      <a:pt x="9556" y="462199"/>
                    </a:lnTo>
                    <a:lnTo>
                      <a:pt x="9386" y="461358"/>
                    </a:lnTo>
                    <a:lnTo>
                      <a:pt x="9209" y="460551"/>
                    </a:lnTo>
                    <a:lnTo>
                      <a:pt x="9024" y="459811"/>
                    </a:lnTo>
                    <a:lnTo>
                      <a:pt x="8825" y="459070"/>
                    </a:lnTo>
                    <a:lnTo>
                      <a:pt x="8625" y="458398"/>
                    </a:lnTo>
                    <a:lnTo>
                      <a:pt x="8411" y="457758"/>
                    </a:lnTo>
                    <a:lnTo>
                      <a:pt x="8189" y="457153"/>
                    </a:lnTo>
                    <a:lnTo>
                      <a:pt x="7967" y="456615"/>
                    </a:lnTo>
                    <a:lnTo>
                      <a:pt x="7731" y="456110"/>
                    </a:lnTo>
                    <a:lnTo>
                      <a:pt x="7494" y="455639"/>
                    </a:lnTo>
                    <a:lnTo>
                      <a:pt x="7251" y="455235"/>
                    </a:lnTo>
                    <a:lnTo>
                      <a:pt x="6999" y="454865"/>
                    </a:lnTo>
                    <a:lnTo>
                      <a:pt x="6741" y="454562"/>
                    </a:lnTo>
                    <a:lnTo>
                      <a:pt x="6482" y="454293"/>
                    </a:lnTo>
                    <a:lnTo>
                      <a:pt x="6216" y="454092"/>
                    </a:lnTo>
                    <a:lnTo>
                      <a:pt x="5950" y="453957"/>
                    </a:lnTo>
                    <a:lnTo>
                      <a:pt x="5676" y="453856"/>
                    </a:lnTo>
                    <a:lnTo>
                      <a:pt x="5396" y="453822"/>
                    </a:lnTo>
                    <a:close/>
                    <a:moveTo>
                      <a:pt x="5115" y="567059"/>
                    </a:moveTo>
                    <a:lnTo>
                      <a:pt x="4841" y="567160"/>
                    </a:lnTo>
                    <a:lnTo>
                      <a:pt x="4568" y="567328"/>
                    </a:lnTo>
                    <a:lnTo>
                      <a:pt x="4302" y="567530"/>
                    </a:lnTo>
                    <a:lnTo>
                      <a:pt x="4036" y="567766"/>
                    </a:lnTo>
                    <a:lnTo>
                      <a:pt x="3777" y="568102"/>
                    </a:lnTo>
                    <a:lnTo>
                      <a:pt x="3526" y="568472"/>
                    </a:lnTo>
                    <a:lnTo>
                      <a:pt x="3282" y="568876"/>
                    </a:lnTo>
                    <a:lnTo>
                      <a:pt x="3038" y="569347"/>
                    </a:lnTo>
                    <a:lnTo>
                      <a:pt x="2809" y="569885"/>
                    </a:lnTo>
                    <a:lnTo>
                      <a:pt x="2580" y="570423"/>
                    </a:lnTo>
                    <a:lnTo>
                      <a:pt x="2358" y="571029"/>
                    </a:lnTo>
                    <a:lnTo>
                      <a:pt x="2151" y="571702"/>
                    </a:lnTo>
                    <a:lnTo>
                      <a:pt x="1944" y="572408"/>
                    </a:lnTo>
                    <a:lnTo>
                      <a:pt x="1752" y="573115"/>
                    </a:lnTo>
                    <a:lnTo>
                      <a:pt x="1567" y="573889"/>
                    </a:lnTo>
                    <a:lnTo>
                      <a:pt x="1390" y="574730"/>
                    </a:lnTo>
                    <a:lnTo>
                      <a:pt x="1220" y="575571"/>
                    </a:lnTo>
                    <a:lnTo>
                      <a:pt x="1057" y="576445"/>
                    </a:lnTo>
                    <a:lnTo>
                      <a:pt x="910" y="577354"/>
                    </a:lnTo>
                    <a:lnTo>
                      <a:pt x="769" y="578296"/>
                    </a:lnTo>
                    <a:lnTo>
                      <a:pt x="644" y="579271"/>
                    </a:lnTo>
                    <a:lnTo>
                      <a:pt x="525" y="580280"/>
                    </a:lnTo>
                    <a:lnTo>
                      <a:pt x="422" y="581323"/>
                    </a:lnTo>
                    <a:lnTo>
                      <a:pt x="326" y="582400"/>
                    </a:lnTo>
                    <a:lnTo>
                      <a:pt x="237" y="583476"/>
                    </a:lnTo>
                    <a:lnTo>
                      <a:pt x="171" y="584586"/>
                    </a:lnTo>
                    <a:lnTo>
                      <a:pt x="111" y="585697"/>
                    </a:lnTo>
                    <a:lnTo>
                      <a:pt x="60" y="586840"/>
                    </a:lnTo>
                    <a:lnTo>
                      <a:pt x="30" y="588018"/>
                    </a:lnTo>
                    <a:lnTo>
                      <a:pt x="8" y="589195"/>
                    </a:lnTo>
                    <a:lnTo>
                      <a:pt x="1" y="590373"/>
                    </a:lnTo>
                    <a:lnTo>
                      <a:pt x="8" y="591618"/>
                    </a:lnTo>
                    <a:lnTo>
                      <a:pt x="30" y="592795"/>
                    </a:lnTo>
                    <a:lnTo>
                      <a:pt x="60" y="593972"/>
                    </a:lnTo>
                    <a:lnTo>
                      <a:pt x="111" y="595150"/>
                    </a:lnTo>
                    <a:lnTo>
                      <a:pt x="171" y="596294"/>
                    </a:lnTo>
                    <a:lnTo>
                      <a:pt x="237" y="597404"/>
                    </a:lnTo>
                    <a:lnTo>
                      <a:pt x="326" y="598480"/>
                    </a:lnTo>
                    <a:lnTo>
                      <a:pt x="422" y="599557"/>
                    </a:lnTo>
                    <a:lnTo>
                      <a:pt x="525" y="600600"/>
                    </a:lnTo>
                    <a:lnTo>
                      <a:pt x="644" y="601609"/>
                    </a:lnTo>
                    <a:lnTo>
                      <a:pt x="769" y="602585"/>
                    </a:lnTo>
                    <a:lnTo>
                      <a:pt x="910" y="603527"/>
                    </a:lnTo>
                    <a:lnTo>
                      <a:pt x="1057" y="604435"/>
                    </a:lnTo>
                    <a:lnTo>
                      <a:pt x="1220" y="605310"/>
                    </a:lnTo>
                    <a:lnTo>
                      <a:pt x="1390" y="606151"/>
                    </a:lnTo>
                    <a:lnTo>
                      <a:pt x="1567" y="606958"/>
                    </a:lnTo>
                    <a:lnTo>
                      <a:pt x="1752" y="607732"/>
                    </a:lnTo>
                    <a:lnTo>
                      <a:pt x="1944" y="608472"/>
                    </a:lnTo>
                    <a:lnTo>
                      <a:pt x="2151" y="609145"/>
                    </a:lnTo>
                    <a:lnTo>
                      <a:pt x="2358" y="609784"/>
                    </a:lnTo>
                    <a:lnTo>
                      <a:pt x="2580" y="610389"/>
                    </a:lnTo>
                    <a:lnTo>
                      <a:pt x="2809" y="610961"/>
                    </a:lnTo>
                    <a:lnTo>
                      <a:pt x="3038" y="611466"/>
                    </a:lnTo>
                    <a:lnTo>
                      <a:pt x="3282" y="611937"/>
                    </a:lnTo>
                    <a:lnTo>
                      <a:pt x="3526" y="612341"/>
                    </a:lnTo>
                    <a:lnTo>
                      <a:pt x="3777" y="612711"/>
                    </a:lnTo>
                    <a:lnTo>
                      <a:pt x="4036" y="613013"/>
                    </a:lnTo>
                    <a:lnTo>
                      <a:pt x="4302" y="613249"/>
                    </a:lnTo>
                    <a:lnTo>
                      <a:pt x="4568" y="613451"/>
                    </a:lnTo>
                    <a:lnTo>
                      <a:pt x="4841" y="613619"/>
                    </a:lnTo>
                    <a:lnTo>
                      <a:pt x="5115" y="613686"/>
                    </a:lnTo>
                    <a:lnTo>
                      <a:pt x="5396" y="613720"/>
                    </a:lnTo>
                    <a:lnTo>
                      <a:pt x="5676" y="613686"/>
                    </a:lnTo>
                    <a:lnTo>
                      <a:pt x="5950" y="613619"/>
                    </a:lnTo>
                    <a:lnTo>
                      <a:pt x="6216" y="613451"/>
                    </a:lnTo>
                    <a:lnTo>
                      <a:pt x="6482" y="613249"/>
                    </a:lnTo>
                    <a:lnTo>
                      <a:pt x="6741" y="613013"/>
                    </a:lnTo>
                    <a:lnTo>
                      <a:pt x="6999" y="612711"/>
                    </a:lnTo>
                    <a:lnTo>
                      <a:pt x="7251" y="612341"/>
                    </a:lnTo>
                    <a:lnTo>
                      <a:pt x="7494" y="611937"/>
                    </a:lnTo>
                    <a:lnTo>
                      <a:pt x="7731" y="611466"/>
                    </a:lnTo>
                    <a:lnTo>
                      <a:pt x="7967" y="610961"/>
                    </a:lnTo>
                    <a:lnTo>
                      <a:pt x="8189" y="610389"/>
                    </a:lnTo>
                    <a:lnTo>
                      <a:pt x="8411" y="609784"/>
                    </a:lnTo>
                    <a:lnTo>
                      <a:pt x="8625" y="609145"/>
                    </a:lnTo>
                    <a:lnTo>
                      <a:pt x="8825" y="608472"/>
                    </a:lnTo>
                    <a:lnTo>
                      <a:pt x="9024" y="607732"/>
                    </a:lnTo>
                    <a:lnTo>
                      <a:pt x="9209" y="606958"/>
                    </a:lnTo>
                    <a:lnTo>
                      <a:pt x="9386" y="606151"/>
                    </a:lnTo>
                    <a:lnTo>
                      <a:pt x="9556" y="605310"/>
                    </a:lnTo>
                    <a:lnTo>
                      <a:pt x="9719" y="604435"/>
                    </a:lnTo>
                    <a:lnTo>
                      <a:pt x="9874" y="603527"/>
                    </a:lnTo>
                    <a:lnTo>
                      <a:pt x="10015" y="602585"/>
                    </a:lnTo>
                    <a:lnTo>
                      <a:pt x="10140" y="601609"/>
                    </a:lnTo>
                    <a:lnTo>
                      <a:pt x="10258" y="600600"/>
                    </a:lnTo>
                    <a:lnTo>
                      <a:pt x="10369" y="599557"/>
                    </a:lnTo>
                    <a:lnTo>
                      <a:pt x="10465" y="598480"/>
                    </a:lnTo>
                    <a:lnTo>
                      <a:pt x="10554" y="597404"/>
                    </a:lnTo>
                    <a:lnTo>
                      <a:pt x="10628" y="596294"/>
                    </a:lnTo>
                    <a:lnTo>
                      <a:pt x="10687" y="595150"/>
                    </a:lnTo>
                    <a:lnTo>
                      <a:pt x="10731" y="593972"/>
                    </a:lnTo>
                    <a:lnTo>
                      <a:pt x="10768" y="592795"/>
                    </a:lnTo>
                    <a:lnTo>
                      <a:pt x="10791" y="591618"/>
                    </a:lnTo>
                    <a:lnTo>
                      <a:pt x="10798" y="590373"/>
                    </a:lnTo>
                    <a:lnTo>
                      <a:pt x="10791" y="589195"/>
                    </a:lnTo>
                    <a:lnTo>
                      <a:pt x="10768" y="588018"/>
                    </a:lnTo>
                    <a:lnTo>
                      <a:pt x="10731" y="586840"/>
                    </a:lnTo>
                    <a:lnTo>
                      <a:pt x="10687" y="585697"/>
                    </a:lnTo>
                    <a:lnTo>
                      <a:pt x="10628" y="584586"/>
                    </a:lnTo>
                    <a:lnTo>
                      <a:pt x="10554" y="583476"/>
                    </a:lnTo>
                    <a:lnTo>
                      <a:pt x="10465" y="582400"/>
                    </a:lnTo>
                    <a:lnTo>
                      <a:pt x="10369" y="581323"/>
                    </a:lnTo>
                    <a:lnTo>
                      <a:pt x="10258" y="580280"/>
                    </a:lnTo>
                    <a:lnTo>
                      <a:pt x="10140" y="579271"/>
                    </a:lnTo>
                    <a:lnTo>
                      <a:pt x="10015" y="578296"/>
                    </a:lnTo>
                    <a:lnTo>
                      <a:pt x="9874" y="577354"/>
                    </a:lnTo>
                    <a:lnTo>
                      <a:pt x="9719" y="576445"/>
                    </a:lnTo>
                    <a:lnTo>
                      <a:pt x="9556" y="575571"/>
                    </a:lnTo>
                    <a:lnTo>
                      <a:pt x="9386" y="574730"/>
                    </a:lnTo>
                    <a:lnTo>
                      <a:pt x="9209" y="573889"/>
                    </a:lnTo>
                    <a:lnTo>
                      <a:pt x="9024" y="573115"/>
                    </a:lnTo>
                    <a:lnTo>
                      <a:pt x="8825" y="572408"/>
                    </a:lnTo>
                    <a:lnTo>
                      <a:pt x="8625" y="571702"/>
                    </a:lnTo>
                    <a:lnTo>
                      <a:pt x="8411" y="571029"/>
                    </a:lnTo>
                    <a:lnTo>
                      <a:pt x="8189" y="570423"/>
                    </a:lnTo>
                    <a:lnTo>
                      <a:pt x="7967" y="569885"/>
                    </a:lnTo>
                    <a:lnTo>
                      <a:pt x="7731" y="569347"/>
                    </a:lnTo>
                    <a:lnTo>
                      <a:pt x="7494" y="568876"/>
                    </a:lnTo>
                    <a:lnTo>
                      <a:pt x="7251" y="568472"/>
                    </a:lnTo>
                    <a:lnTo>
                      <a:pt x="6999" y="568102"/>
                    </a:lnTo>
                    <a:lnTo>
                      <a:pt x="6741" y="567766"/>
                    </a:lnTo>
                    <a:lnTo>
                      <a:pt x="6482" y="567530"/>
                    </a:lnTo>
                    <a:lnTo>
                      <a:pt x="6216" y="567328"/>
                    </a:lnTo>
                    <a:lnTo>
                      <a:pt x="5950" y="567160"/>
                    </a:lnTo>
                    <a:lnTo>
                      <a:pt x="5676" y="56705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grpSp>
      <p:sp>
        <p:nvSpPr>
          <p:cNvPr id="85" name="Google Shape;85;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Tree>
    <p:extLst>
      <p:ext uri="{BB962C8B-B14F-4D97-AF65-F5344CB8AC3E}">
        <p14:creationId xmlns:p14="http://schemas.microsoft.com/office/powerpoint/2010/main" val="2187948999"/>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6"/>
        <p:cNvGrpSpPr/>
        <p:nvPr/>
      </p:nvGrpSpPr>
      <p:grpSpPr>
        <a:xfrm>
          <a:off x="0" y="0"/>
          <a:ext cx="0" cy="0"/>
          <a:chOff x="0" y="0"/>
          <a:chExt cx="0" cy="0"/>
        </a:xfrm>
      </p:grpSpPr>
      <p:sp>
        <p:nvSpPr>
          <p:cNvPr id="87" name="Google Shape;87;p7"/>
          <p:cNvSpPr/>
          <p:nvPr/>
        </p:nvSpPr>
        <p:spPr>
          <a:xfrm>
            <a:off x="7943850" y="0"/>
            <a:ext cx="1354200" cy="2571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7"/>
          <p:cNvSpPr/>
          <p:nvPr/>
        </p:nvSpPr>
        <p:spPr>
          <a:xfrm>
            <a:off x="0" y="4603500"/>
            <a:ext cx="720000" cy="582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7"/>
          <p:cNvSpPr/>
          <p:nvPr/>
        </p:nvSpPr>
        <p:spPr>
          <a:xfrm>
            <a:off x="8097775" y="1690200"/>
            <a:ext cx="104100" cy="19149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 name="Google Shape;90;p7"/>
          <p:cNvGrpSpPr/>
          <p:nvPr/>
        </p:nvGrpSpPr>
        <p:grpSpPr>
          <a:xfrm>
            <a:off x="630780" y="4400736"/>
            <a:ext cx="178442" cy="405535"/>
            <a:chOff x="10402525" y="1504158"/>
            <a:chExt cx="326757" cy="742601"/>
          </a:xfrm>
        </p:grpSpPr>
        <p:sp>
          <p:nvSpPr>
            <p:cNvPr id="91" name="Google Shape;91;p7"/>
            <p:cNvSpPr/>
            <p:nvPr/>
          </p:nvSpPr>
          <p:spPr>
            <a:xfrm>
              <a:off x="10402525" y="1504158"/>
              <a:ext cx="55595" cy="742601"/>
            </a:xfrm>
            <a:custGeom>
              <a:avLst/>
              <a:gdLst/>
              <a:ahLst/>
              <a:cxnLst/>
              <a:rect l="l" t="t" r="r" b="b"/>
              <a:pathLst>
                <a:path w="10790" h="613720" extrusionOk="0">
                  <a:moveTo>
                    <a:pt x="5395" y="0"/>
                  </a:moveTo>
                  <a:lnTo>
                    <a:pt x="5114" y="34"/>
                  </a:lnTo>
                  <a:lnTo>
                    <a:pt x="4833" y="135"/>
                  </a:lnTo>
                  <a:lnTo>
                    <a:pt x="4560" y="269"/>
                  </a:lnTo>
                  <a:lnTo>
                    <a:pt x="4294" y="471"/>
                  </a:lnTo>
                  <a:lnTo>
                    <a:pt x="4028" y="740"/>
                  </a:lnTo>
                  <a:lnTo>
                    <a:pt x="3769" y="1043"/>
                  </a:lnTo>
                  <a:lnTo>
                    <a:pt x="3518" y="1413"/>
                  </a:lnTo>
                  <a:lnTo>
                    <a:pt x="3274" y="1850"/>
                  </a:lnTo>
                  <a:lnTo>
                    <a:pt x="3037" y="2321"/>
                  </a:lnTo>
                  <a:lnTo>
                    <a:pt x="2801" y="2826"/>
                  </a:lnTo>
                  <a:lnTo>
                    <a:pt x="2572" y="3398"/>
                  </a:lnTo>
                  <a:lnTo>
                    <a:pt x="2358" y="4003"/>
                  </a:lnTo>
                  <a:lnTo>
                    <a:pt x="2143" y="4643"/>
                  </a:lnTo>
                  <a:lnTo>
                    <a:pt x="1944" y="5349"/>
                  </a:lnTo>
                  <a:lnTo>
                    <a:pt x="1744" y="6089"/>
                  </a:lnTo>
                  <a:lnTo>
                    <a:pt x="1559" y="6863"/>
                  </a:lnTo>
                  <a:lnTo>
                    <a:pt x="1382" y="7670"/>
                  </a:lnTo>
                  <a:lnTo>
                    <a:pt x="1212" y="8511"/>
                  </a:lnTo>
                  <a:lnTo>
                    <a:pt x="1057" y="9420"/>
                  </a:lnTo>
                  <a:lnTo>
                    <a:pt x="909" y="10328"/>
                  </a:lnTo>
                  <a:lnTo>
                    <a:pt x="769" y="11270"/>
                  </a:lnTo>
                  <a:lnTo>
                    <a:pt x="636" y="12245"/>
                  </a:lnTo>
                  <a:lnTo>
                    <a:pt x="525" y="13255"/>
                  </a:lnTo>
                  <a:lnTo>
                    <a:pt x="414" y="14298"/>
                  </a:lnTo>
                  <a:lnTo>
                    <a:pt x="318" y="15340"/>
                  </a:lnTo>
                  <a:lnTo>
                    <a:pt x="237" y="16417"/>
                  </a:lnTo>
                  <a:lnTo>
                    <a:pt x="163" y="17527"/>
                  </a:lnTo>
                  <a:lnTo>
                    <a:pt x="103" y="18671"/>
                  </a:lnTo>
                  <a:lnTo>
                    <a:pt x="59" y="19815"/>
                  </a:lnTo>
                  <a:lnTo>
                    <a:pt x="22" y="20959"/>
                  </a:lnTo>
                  <a:lnTo>
                    <a:pt x="0" y="22136"/>
                  </a:lnTo>
                  <a:lnTo>
                    <a:pt x="0" y="23347"/>
                  </a:lnTo>
                  <a:lnTo>
                    <a:pt x="0" y="24558"/>
                  </a:lnTo>
                  <a:lnTo>
                    <a:pt x="22" y="25736"/>
                  </a:lnTo>
                  <a:lnTo>
                    <a:pt x="59" y="26879"/>
                  </a:lnTo>
                  <a:lnTo>
                    <a:pt x="103" y="28023"/>
                  </a:lnTo>
                  <a:lnTo>
                    <a:pt x="163" y="29167"/>
                  </a:lnTo>
                  <a:lnTo>
                    <a:pt x="237" y="30277"/>
                  </a:lnTo>
                  <a:lnTo>
                    <a:pt x="318" y="31354"/>
                  </a:lnTo>
                  <a:lnTo>
                    <a:pt x="414" y="32397"/>
                  </a:lnTo>
                  <a:lnTo>
                    <a:pt x="525" y="33440"/>
                  </a:lnTo>
                  <a:lnTo>
                    <a:pt x="636" y="34449"/>
                  </a:lnTo>
                  <a:lnTo>
                    <a:pt x="769" y="35424"/>
                  </a:lnTo>
                  <a:lnTo>
                    <a:pt x="909" y="36366"/>
                  </a:lnTo>
                  <a:lnTo>
                    <a:pt x="1057" y="37275"/>
                  </a:lnTo>
                  <a:lnTo>
                    <a:pt x="1212" y="38183"/>
                  </a:lnTo>
                  <a:lnTo>
                    <a:pt x="1382" y="39024"/>
                  </a:lnTo>
                  <a:lnTo>
                    <a:pt x="1559" y="39831"/>
                  </a:lnTo>
                  <a:lnTo>
                    <a:pt x="1744" y="40605"/>
                  </a:lnTo>
                  <a:lnTo>
                    <a:pt x="1944" y="41345"/>
                  </a:lnTo>
                  <a:lnTo>
                    <a:pt x="2143" y="42052"/>
                  </a:lnTo>
                  <a:lnTo>
                    <a:pt x="2358" y="42691"/>
                  </a:lnTo>
                  <a:lnTo>
                    <a:pt x="2572" y="43296"/>
                  </a:lnTo>
                  <a:lnTo>
                    <a:pt x="2801" y="43868"/>
                  </a:lnTo>
                  <a:lnTo>
                    <a:pt x="3037" y="44373"/>
                  </a:lnTo>
                  <a:lnTo>
                    <a:pt x="3274" y="44844"/>
                  </a:lnTo>
                  <a:lnTo>
                    <a:pt x="3518" y="45281"/>
                  </a:lnTo>
                  <a:lnTo>
                    <a:pt x="3769" y="45651"/>
                  </a:lnTo>
                  <a:lnTo>
                    <a:pt x="4028" y="45954"/>
                  </a:lnTo>
                  <a:lnTo>
                    <a:pt x="4294" y="46223"/>
                  </a:lnTo>
                  <a:lnTo>
                    <a:pt x="4560" y="46425"/>
                  </a:lnTo>
                  <a:lnTo>
                    <a:pt x="4833" y="46560"/>
                  </a:lnTo>
                  <a:lnTo>
                    <a:pt x="5114" y="46661"/>
                  </a:lnTo>
                  <a:lnTo>
                    <a:pt x="5395" y="46694"/>
                  </a:lnTo>
                  <a:lnTo>
                    <a:pt x="5668" y="46661"/>
                  </a:lnTo>
                  <a:lnTo>
                    <a:pt x="5942" y="46560"/>
                  </a:lnTo>
                  <a:lnTo>
                    <a:pt x="6215" y="46425"/>
                  </a:lnTo>
                  <a:lnTo>
                    <a:pt x="6474" y="46223"/>
                  </a:lnTo>
                  <a:lnTo>
                    <a:pt x="6740" y="45954"/>
                  </a:lnTo>
                  <a:lnTo>
                    <a:pt x="6991" y="45651"/>
                  </a:lnTo>
                  <a:lnTo>
                    <a:pt x="7243" y="45281"/>
                  </a:lnTo>
                  <a:lnTo>
                    <a:pt x="7486" y="44844"/>
                  </a:lnTo>
                  <a:lnTo>
                    <a:pt x="7730" y="44373"/>
                  </a:lnTo>
                  <a:lnTo>
                    <a:pt x="7959" y="43868"/>
                  </a:lnTo>
                  <a:lnTo>
                    <a:pt x="8189" y="43296"/>
                  </a:lnTo>
                  <a:lnTo>
                    <a:pt x="8403" y="42691"/>
                  </a:lnTo>
                  <a:lnTo>
                    <a:pt x="8617" y="42052"/>
                  </a:lnTo>
                  <a:lnTo>
                    <a:pt x="8824" y="41345"/>
                  </a:lnTo>
                  <a:lnTo>
                    <a:pt x="9016" y="40605"/>
                  </a:lnTo>
                  <a:lnTo>
                    <a:pt x="9208" y="39831"/>
                  </a:lnTo>
                  <a:lnTo>
                    <a:pt x="9386" y="39024"/>
                  </a:lnTo>
                  <a:lnTo>
                    <a:pt x="9556" y="38183"/>
                  </a:lnTo>
                  <a:lnTo>
                    <a:pt x="9711" y="37275"/>
                  </a:lnTo>
                  <a:lnTo>
                    <a:pt x="9866" y="36366"/>
                  </a:lnTo>
                  <a:lnTo>
                    <a:pt x="10007" y="35424"/>
                  </a:lnTo>
                  <a:lnTo>
                    <a:pt x="10140" y="34449"/>
                  </a:lnTo>
                  <a:lnTo>
                    <a:pt x="10258" y="33440"/>
                  </a:lnTo>
                  <a:lnTo>
                    <a:pt x="10361" y="32397"/>
                  </a:lnTo>
                  <a:lnTo>
                    <a:pt x="10465" y="31354"/>
                  </a:lnTo>
                  <a:lnTo>
                    <a:pt x="10546" y="30277"/>
                  </a:lnTo>
                  <a:lnTo>
                    <a:pt x="10620" y="29167"/>
                  </a:lnTo>
                  <a:lnTo>
                    <a:pt x="10679" y="28023"/>
                  </a:lnTo>
                  <a:lnTo>
                    <a:pt x="10731" y="26879"/>
                  </a:lnTo>
                  <a:lnTo>
                    <a:pt x="10760" y="25736"/>
                  </a:lnTo>
                  <a:lnTo>
                    <a:pt x="10783" y="24558"/>
                  </a:lnTo>
                  <a:lnTo>
                    <a:pt x="10790" y="23347"/>
                  </a:lnTo>
                  <a:lnTo>
                    <a:pt x="10783" y="22136"/>
                  </a:lnTo>
                  <a:lnTo>
                    <a:pt x="10760" y="20959"/>
                  </a:lnTo>
                  <a:lnTo>
                    <a:pt x="10731" y="19815"/>
                  </a:lnTo>
                  <a:lnTo>
                    <a:pt x="10679" y="18671"/>
                  </a:lnTo>
                  <a:lnTo>
                    <a:pt x="10620" y="17527"/>
                  </a:lnTo>
                  <a:lnTo>
                    <a:pt x="10546" y="16417"/>
                  </a:lnTo>
                  <a:lnTo>
                    <a:pt x="10465" y="15340"/>
                  </a:lnTo>
                  <a:lnTo>
                    <a:pt x="10361" y="14298"/>
                  </a:lnTo>
                  <a:lnTo>
                    <a:pt x="10258" y="13255"/>
                  </a:lnTo>
                  <a:lnTo>
                    <a:pt x="10140" y="12245"/>
                  </a:lnTo>
                  <a:lnTo>
                    <a:pt x="10007" y="11270"/>
                  </a:lnTo>
                  <a:lnTo>
                    <a:pt x="9866" y="10328"/>
                  </a:lnTo>
                  <a:lnTo>
                    <a:pt x="9711" y="9420"/>
                  </a:lnTo>
                  <a:lnTo>
                    <a:pt x="9556" y="8511"/>
                  </a:lnTo>
                  <a:lnTo>
                    <a:pt x="9386" y="7670"/>
                  </a:lnTo>
                  <a:lnTo>
                    <a:pt x="9208" y="6863"/>
                  </a:lnTo>
                  <a:lnTo>
                    <a:pt x="9016" y="6089"/>
                  </a:lnTo>
                  <a:lnTo>
                    <a:pt x="8824" y="5349"/>
                  </a:lnTo>
                  <a:lnTo>
                    <a:pt x="8617" y="4643"/>
                  </a:lnTo>
                  <a:lnTo>
                    <a:pt x="8403" y="4003"/>
                  </a:lnTo>
                  <a:lnTo>
                    <a:pt x="8189" y="3398"/>
                  </a:lnTo>
                  <a:lnTo>
                    <a:pt x="7959" y="2826"/>
                  </a:lnTo>
                  <a:lnTo>
                    <a:pt x="7730" y="2321"/>
                  </a:lnTo>
                  <a:lnTo>
                    <a:pt x="7486" y="1850"/>
                  </a:lnTo>
                  <a:lnTo>
                    <a:pt x="7243" y="1413"/>
                  </a:lnTo>
                  <a:lnTo>
                    <a:pt x="6991" y="1043"/>
                  </a:lnTo>
                  <a:lnTo>
                    <a:pt x="6740" y="740"/>
                  </a:lnTo>
                  <a:lnTo>
                    <a:pt x="6474" y="471"/>
                  </a:lnTo>
                  <a:lnTo>
                    <a:pt x="6215" y="269"/>
                  </a:lnTo>
                  <a:lnTo>
                    <a:pt x="5942" y="135"/>
                  </a:lnTo>
                  <a:lnTo>
                    <a:pt x="5668" y="34"/>
                  </a:lnTo>
                  <a:lnTo>
                    <a:pt x="5395" y="0"/>
                  </a:lnTo>
                  <a:close/>
                  <a:moveTo>
                    <a:pt x="5395" y="113472"/>
                  </a:moveTo>
                  <a:lnTo>
                    <a:pt x="5114" y="113506"/>
                  </a:lnTo>
                  <a:lnTo>
                    <a:pt x="4833" y="113573"/>
                  </a:lnTo>
                  <a:lnTo>
                    <a:pt x="4560" y="113742"/>
                  </a:lnTo>
                  <a:lnTo>
                    <a:pt x="4294" y="113943"/>
                  </a:lnTo>
                  <a:lnTo>
                    <a:pt x="4028" y="114213"/>
                  </a:lnTo>
                  <a:lnTo>
                    <a:pt x="3769" y="114515"/>
                  </a:lnTo>
                  <a:lnTo>
                    <a:pt x="3518" y="114885"/>
                  </a:lnTo>
                  <a:lnTo>
                    <a:pt x="3274" y="115323"/>
                  </a:lnTo>
                  <a:lnTo>
                    <a:pt x="3037" y="115794"/>
                  </a:lnTo>
                  <a:lnTo>
                    <a:pt x="2801" y="116298"/>
                  </a:lnTo>
                  <a:lnTo>
                    <a:pt x="2572" y="116870"/>
                  </a:lnTo>
                  <a:lnTo>
                    <a:pt x="2358" y="117476"/>
                  </a:lnTo>
                  <a:lnTo>
                    <a:pt x="2143" y="118115"/>
                  </a:lnTo>
                  <a:lnTo>
                    <a:pt x="1944" y="118821"/>
                  </a:lnTo>
                  <a:lnTo>
                    <a:pt x="1744" y="119562"/>
                  </a:lnTo>
                  <a:lnTo>
                    <a:pt x="1559" y="120335"/>
                  </a:lnTo>
                  <a:lnTo>
                    <a:pt x="1382" y="121143"/>
                  </a:lnTo>
                  <a:lnTo>
                    <a:pt x="1212" y="121984"/>
                  </a:lnTo>
                  <a:lnTo>
                    <a:pt x="1057" y="122858"/>
                  </a:lnTo>
                  <a:lnTo>
                    <a:pt x="909" y="123800"/>
                  </a:lnTo>
                  <a:lnTo>
                    <a:pt x="769" y="124742"/>
                  </a:lnTo>
                  <a:lnTo>
                    <a:pt x="636" y="125718"/>
                  </a:lnTo>
                  <a:lnTo>
                    <a:pt x="525" y="126727"/>
                  </a:lnTo>
                  <a:lnTo>
                    <a:pt x="414" y="127736"/>
                  </a:lnTo>
                  <a:lnTo>
                    <a:pt x="318" y="128813"/>
                  </a:lnTo>
                  <a:lnTo>
                    <a:pt x="237" y="129889"/>
                  </a:lnTo>
                  <a:lnTo>
                    <a:pt x="163" y="131000"/>
                  </a:lnTo>
                  <a:lnTo>
                    <a:pt x="103" y="132110"/>
                  </a:lnTo>
                  <a:lnTo>
                    <a:pt x="59" y="133254"/>
                  </a:lnTo>
                  <a:lnTo>
                    <a:pt x="22" y="134431"/>
                  </a:lnTo>
                  <a:lnTo>
                    <a:pt x="0" y="135608"/>
                  </a:lnTo>
                  <a:lnTo>
                    <a:pt x="0" y="136820"/>
                  </a:lnTo>
                  <a:lnTo>
                    <a:pt x="0" y="137997"/>
                  </a:lnTo>
                  <a:lnTo>
                    <a:pt x="22" y="139174"/>
                  </a:lnTo>
                  <a:lnTo>
                    <a:pt x="59" y="140352"/>
                  </a:lnTo>
                  <a:lnTo>
                    <a:pt x="103" y="141496"/>
                  </a:lnTo>
                  <a:lnTo>
                    <a:pt x="163" y="142640"/>
                  </a:lnTo>
                  <a:lnTo>
                    <a:pt x="237" y="143716"/>
                  </a:lnTo>
                  <a:lnTo>
                    <a:pt x="318" y="144826"/>
                  </a:lnTo>
                  <a:lnTo>
                    <a:pt x="414" y="145869"/>
                  </a:lnTo>
                  <a:lnTo>
                    <a:pt x="525" y="146912"/>
                  </a:lnTo>
                  <a:lnTo>
                    <a:pt x="636" y="147921"/>
                  </a:lnTo>
                  <a:lnTo>
                    <a:pt x="769" y="148897"/>
                  </a:lnTo>
                  <a:lnTo>
                    <a:pt x="909" y="149839"/>
                  </a:lnTo>
                  <a:lnTo>
                    <a:pt x="1057" y="150747"/>
                  </a:lnTo>
                  <a:lnTo>
                    <a:pt x="1212" y="151622"/>
                  </a:lnTo>
                  <a:lnTo>
                    <a:pt x="1382" y="152496"/>
                  </a:lnTo>
                  <a:lnTo>
                    <a:pt x="1559" y="153304"/>
                  </a:lnTo>
                  <a:lnTo>
                    <a:pt x="1744" y="154078"/>
                  </a:lnTo>
                  <a:lnTo>
                    <a:pt x="1944" y="154818"/>
                  </a:lnTo>
                  <a:lnTo>
                    <a:pt x="2143" y="155491"/>
                  </a:lnTo>
                  <a:lnTo>
                    <a:pt x="2358" y="156163"/>
                  </a:lnTo>
                  <a:lnTo>
                    <a:pt x="2572" y="156769"/>
                  </a:lnTo>
                  <a:lnTo>
                    <a:pt x="2801" y="157341"/>
                  </a:lnTo>
                  <a:lnTo>
                    <a:pt x="3037" y="157845"/>
                  </a:lnTo>
                  <a:lnTo>
                    <a:pt x="3274" y="158316"/>
                  </a:lnTo>
                  <a:lnTo>
                    <a:pt x="3518" y="158720"/>
                  </a:lnTo>
                  <a:lnTo>
                    <a:pt x="3769" y="159090"/>
                  </a:lnTo>
                  <a:lnTo>
                    <a:pt x="4028" y="159427"/>
                  </a:lnTo>
                  <a:lnTo>
                    <a:pt x="4294" y="159696"/>
                  </a:lnTo>
                  <a:lnTo>
                    <a:pt x="4560" y="159898"/>
                  </a:lnTo>
                  <a:lnTo>
                    <a:pt x="4833" y="160032"/>
                  </a:lnTo>
                  <a:lnTo>
                    <a:pt x="5114" y="160133"/>
                  </a:lnTo>
                  <a:lnTo>
                    <a:pt x="5395" y="160167"/>
                  </a:lnTo>
                  <a:lnTo>
                    <a:pt x="5668" y="160133"/>
                  </a:lnTo>
                  <a:lnTo>
                    <a:pt x="5942" y="160032"/>
                  </a:lnTo>
                  <a:lnTo>
                    <a:pt x="6215" y="159898"/>
                  </a:lnTo>
                  <a:lnTo>
                    <a:pt x="6474" y="159696"/>
                  </a:lnTo>
                  <a:lnTo>
                    <a:pt x="6740" y="159427"/>
                  </a:lnTo>
                  <a:lnTo>
                    <a:pt x="6991" y="159090"/>
                  </a:lnTo>
                  <a:lnTo>
                    <a:pt x="7243" y="158720"/>
                  </a:lnTo>
                  <a:lnTo>
                    <a:pt x="7486" y="158316"/>
                  </a:lnTo>
                  <a:lnTo>
                    <a:pt x="7730" y="157845"/>
                  </a:lnTo>
                  <a:lnTo>
                    <a:pt x="7959" y="157341"/>
                  </a:lnTo>
                  <a:lnTo>
                    <a:pt x="8189" y="156769"/>
                  </a:lnTo>
                  <a:lnTo>
                    <a:pt x="8403" y="156163"/>
                  </a:lnTo>
                  <a:lnTo>
                    <a:pt x="8617" y="155491"/>
                  </a:lnTo>
                  <a:lnTo>
                    <a:pt x="8824" y="154818"/>
                  </a:lnTo>
                  <a:lnTo>
                    <a:pt x="9016" y="154078"/>
                  </a:lnTo>
                  <a:lnTo>
                    <a:pt x="9208" y="153304"/>
                  </a:lnTo>
                  <a:lnTo>
                    <a:pt x="9386" y="152496"/>
                  </a:lnTo>
                  <a:lnTo>
                    <a:pt x="9556" y="151622"/>
                  </a:lnTo>
                  <a:lnTo>
                    <a:pt x="9711" y="150747"/>
                  </a:lnTo>
                  <a:lnTo>
                    <a:pt x="9866" y="149839"/>
                  </a:lnTo>
                  <a:lnTo>
                    <a:pt x="10007" y="148897"/>
                  </a:lnTo>
                  <a:lnTo>
                    <a:pt x="10140" y="147921"/>
                  </a:lnTo>
                  <a:lnTo>
                    <a:pt x="10258" y="146912"/>
                  </a:lnTo>
                  <a:lnTo>
                    <a:pt x="10361" y="145869"/>
                  </a:lnTo>
                  <a:lnTo>
                    <a:pt x="10465" y="144826"/>
                  </a:lnTo>
                  <a:lnTo>
                    <a:pt x="10546" y="143716"/>
                  </a:lnTo>
                  <a:lnTo>
                    <a:pt x="10620" y="142640"/>
                  </a:lnTo>
                  <a:lnTo>
                    <a:pt x="10679" y="141496"/>
                  </a:lnTo>
                  <a:lnTo>
                    <a:pt x="10731" y="140352"/>
                  </a:lnTo>
                  <a:lnTo>
                    <a:pt x="10760" y="139174"/>
                  </a:lnTo>
                  <a:lnTo>
                    <a:pt x="10783" y="137997"/>
                  </a:lnTo>
                  <a:lnTo>
                    <a:pt x="10790" y="136820"/>
                  </a:lnTo>
                  <a:lnTo>
                    <a:pt x="10783" y="135608"/>
                  </a:lnTo>
                  <a:lnTo>
                    <a:pt x="10760" y="134431"/>
                  </a:lnTo>
                  <a:lnTo>
                    <a:pt x="10731" y="133254"/>
                  </a:lnTo>
                  <a:lnTo>
                    <a:pt x="10679" y="132110"/>
                  </a:lnTo>
                  <a:lnTo>
                    <a:pt x="10620" y="131000"/>
                  </a:lnTo>
                  <a:lnTo>
                    <a:pt x="10546" y="129889"/>
                  </a:lnTo>
                  <a:lnTo>
                    <a:pt x="10465" y="128813"/>
                  </a:lnTo>
                  <a:lnTo>
                    <a:pt x="10361" y="127736"/>
                  </a:lnTo>
                  <a:lnTo>
                    <a:pt x="10258" y="126727"/>
                  </a:lnTo>
                  <a:lnTo>
                    <a:pt x="10140" y="125718"/>
                  </a:lnTo>
                  <a:lnTo>
                    <a:pt x="10007" y="124742"/>
                  </a:lnTo>
                  <a:lnTo>
                    <a:pt x="9866" y="123800"/>
                  </a:lnTo>
                  <a:lnTo>
                    <a:pt x="9711" y="122858"/>
                  </a:lnTo>
                  <a:lnTo>
                    <a:pt x="9556" y="121984"/>
                  </a:lnTo>
                  <a:lnTo>
                    <a:pt x="9386" y="121143"/>
                  </a:lnTo>
                  <a:lnTo>
                    <a:pt x="9208" y="120335"/>
                  </a:lnTo>
                  <a:lnTo>
                    <a:pt x="9016" y="119562"/>
                  </a:lnTo>
                  <a:lnTo>
                    <a:pt x="8824" y="118821"/>
                  </a:lnTo>
                  <a:lnTo>
                    <a:pt x="8617" y="118115"/>
                  </a:lnTo>
                  <a:lnTo>
                    <a:pt x="8403" y="117476"/>
                  </a:lnTo>
                  <a:lnTo>
                    <a:pt x="8189" y="116870"/>
                  </a:lnTo>
                  <a:lnTo>
                    <a:pt x="7959" y="116298"/>
                  </a:lnTo>
                  <a:lnTo>
                    <a:pt x="7730" y="115794"/>
                  </a:lnTo>
                  <a:lnTo>
                    <a:pt x="7486" y="115323"/>
                  </a:lnTo>
                  <a:lnTo>
                    <a:pt x="7243" y="114885"/>
                  </a:lnTo>
                  <a:lnTo>
                    <a:pt x="6991" y="114515"/>
                  </a:lnTo>
                  <a:lnTo>
                    <a:pt x="6740" y="114213"/>
                  </a:lnTo>
                  <a:lnTo>
                    <a:pt x="6474" y="113943"/>
                  </a:lnTo>
                  <a:lnTo>
                    <a:pt x="6215" y="113742"/>
                  </a:lnTo>
                  <a:lnTo>
                    <a:pt x="5942" y="113573"/>
                  </a:lnTo>
                  <a:lnTo>
                    <a:pt x="5668" y="113506"/>
                  </a:lnTo>
                  <a:lnTo>
                    <a:pt x="5395" y="113472"/>
                  </a:lnTo>
                  <a:close/>
                  <a:moveTo>
                    <a:pt x="5114" y="226945"/>
                  </a:moveTo>
                  <a:lnTo>
                    <a:pt x="4833" y="227046"/>
                  </a:lnTo>
                  <a:lnTo>
                    <a:pt x="4560" y="227214"/>
                  </a:lnTo>
                  <a:lnTo>
                    <a:pt x="4294" y="227416"/>
                  </a:lnTo>
                  <a:lnTo>
                    <a:pt x="4028" y="227651"/>
                  </a:lnTo>
                  <a:lnTo>
                    <a:pt x="3769" y="227988"/>
                  </a:lnTo>
                  <a:lnTo>
                    <a:pt x="3518" y="228358"/>
                  </a:lnTo>
                  <a:lnTo>
                    <a:pt x="3274" y="228761"/>
                  </a:lnTo>
                  <a:lnTo>
                    <a:pt x="3037" y="229232"/>
                  </a:lnTo>
                  <a:lnTo>
                    <a:pt x="2801" y="229771"/>
                  </a:lnTo>
                  <a:lnTo>
                    <a:pt x="2572" y="230309"/>
                  </a:lnTo>
                  <a:lnTo>
                    <a:pt x="2358" y="230915"/>
                  </a:lnTo>
                  <a:lnTo>
                    <a:pt x="2143" y="231587"/>
                  </a:lnTo>
                  <a:lnTo>
                    <a:pt x="1944" y="232260"/>
                  </a:lnTo>
                  <a:lnTo>
                    <a:pt x="1744" y="233000"/>
                  </a:lnTo>
                  <a:lnTo>
                    <a:pt x="1559" y="233774"/>
                  </a:lnTo>
                  <a:lnTo>
                    <a:pt x="1382" y="234581"/>
                  </a:lnTo>
                  <a:lnTo>
                    <a:pt x="1212" y="235422"/>
                  </a:lnTo>
                  <a:lnTo>
                    <a:pt x="1057" y="236331"/>
                  </a:lnTo>
                  <a:lnTo>
                    <a:pt x="909" y="237239"/>
                  </a:lnTo>
                  <a:lnTo>
                    <a:pt x="769" y="238181"/>
                  </a:lnTo>
                  <a:lnTo>
                    <a:pt x="636" y="239157"/>
                  </a:lnTo>
                  <a:lnTo>
                    <a:pt x="525" y="240166"/>
                  </a:lnTo>
                  <a:lnTo>
                    <a:pt x="414" y="241209"/>
                  </a:lnTo>
                  <a:lnTo>
                    <a:pt x="318" y="242252"/>
                  </a:lnTo>
                  <a:lnTo>
                    <a:pt x="237" y="243328"/>
                  </a:lnTo>
                  <a:lnTo>
                    <a:pt x="163" y="244438"/>
                  </a:lnTo>
                  <a:lnTo>
                    <a:pt x="103" y="245582"/>
                  </a:lnTo>
                  <a:lnTo>
                    <a:pt x="59" y="246726"/>
                  </a:lnTo>
                  <a:lnTo>
                    <a:pt x="22" y="247903"/>
                  </a:lnTo>
                  <a:lnTo>
                    <a:pt x="0" y="249081"/>
                  </a:lnTo>
                  <a:lnTo>
                    <a:pt x="0" y="250258"/>
                  </a:lnTo>
                  <a:lnTo>
                    <a:pt x="0" y="251469"/>
                  </a:lnTo>
                  <a:lnTo>
                    <a:pt x="22" y="252647"/>
                  </a:lnTo>
                  <a:lnTo>
                    <a:pt x="59" y="253824"/>
                  </a:lnTo>
                  <a:lnTo>
                    <a:pt x="103" y="254968"/>
                  </a:lnTo>
                  <a:lnTo>
                    <a:pt x="163" y="256078"/>
                  </a:lnTo>
                  <a:lnTo>
                    <a:pt x="237" y="257188"/>
                  </a:lnTo>
                  <a:lnTo>
                    <a:pt x="318" y="258265"/>
                  </a:lnTo>
                  <a:lnTo>
                    <a:pt x="414" y="259341"/>
                  </a:lnTo>
                  <a:lnTo>
                    <a:pt x="525" y="260384"/>
                  </a:lnTo>
                  <a:lnTo>
                    <a:pt x="636" y="261360"/>
                  </a:lnTo>
                  <a:lnTo>
                    <a:pt x="769" y="262336"/>
                  </a:lnTo>
                  <a:lnTo>
                    <a:pt x="909" y="263311"/>
                  </a:lnTo>
                  <a:lnTo>
                    <a:pt x="1057" y="264220"/>
                  </a:lnTo>
                  <a:lnTo>
                    <a:pt x="1212" y="265094"/>
                  </a:lnTo>
                  <a:lnTo>
                    <a:pt x="1382" y="265935"/>
                  </a:lnTo>
                  <a:lnTo>
                    <a:pt x="1559" y="266743"/>
                  </a:lnTo>
                  <a:lnTo>
                    <a:pt x="1744" y="267516"/>
                  </a:lnTo>
                  <a:lnTo>
                    <a:pt x="1944" y="268256"/>
                  </a:lnTo>
                  <a:lnTo>
                    <a:pt x="2143" y="268963"/>
                  </a:lnTo>
                  <a:lnTo>
                    <a:pt x="2358" y="269602"/>
                  </a:lnTo>
                  <a:lnTo>
                    <a:pt x="2572" y="270208"/>
                  </a:lnTo>
                  <a:lnTo>
                    <a:pt x="2801" y="270780"/>
                  </a:lnTo>
                  <a:lnTo>
                    <a:pt x="3037" y="271318"/>
                  </a:lnTo>
                  <a:lnTo>
                    <a:pt x="3274" y="271789"/>
                  </a:lnTo>
                  <a:lnTo>
                    <a:pt x="3518" y="272193"/>
                  </a:lnTo>
                  <a:lnTo>
                    <a:pt x="3769" y="272563"/>
                  </a:lnTo>
                  <a:lnTo>
                    <a:pt x="4028" y="272865"/>
                  </a:lnTo>
                  <a:lnTo>
                    <a:pt x="4294" y="273134"/>
                  </a:lnTo>
                  <a:lnTo>
                    <a:pt x="4560" y="273336"/>
                  </a:lnTo>
                  <a:lnTo>
                    <a:pt x="4833" y="273505"/>
                  </a:lnTo>
                  <a:lnTo>
                    <a:pt x="5114" y="273572"/>
                  </a:lnTo>
                  <a:lnTo>
                    <a:pt x="5395" y="273605"/>
                  </a:lnTo>
                  <a:lnTo>
                    <a:pt x="5668" y="273572"/>
                  </a:lnTo>
                  <a:lnTo>
                    <a:pt x="5942" y="273505"/>
                  </a:lnTo>
                  <a:lnTo>
                    <a:pt x="6215" y="273336"/>
                  </a:lnTo>
                  <a:lnTo>
                    <a:pt x="6474" y="273134"/>
                  </a:lnTo>
                  <a:lnTo>
                    <a:pt x="6740" y="272865"/>
                  </a:lnTo>
                  <a:lnTo>
                    <a:pt x="6991" y="272563"/>
                  </a:lnTo>
                  <a:lnTo>
                    <a:pt x="7243" y="272193"/>
                  </a:lnTo>
                  <a:lnTo>
                    <a:pt x="7486" y="271789"/>
                  </a:lnTo>
                  <a:lnTo>
                    <a:pt x="7730" y="271318"/>
                  </a:lnTo>
                  <a:lnTo>
                    <a:pt x="7959" y="270780"/>
                  </a:lnTo>
                  <a:lnTo>
                    <a:pt x="8189" y="270208"/>
                  </a:lnTo>
                  <a:lnTo>
                    <a:pt x="8403" y="269602"/>
                  </a:lnTo>
                  <a:lnTo>
                    <a:pt x="8617" y="268963"/>
                  </a:lnTo>
                  <a:lnTo>
                    <a:pt x="8824" y="268256"/>
                  </a:lnTo>
                  <a:lnTo>
                    <a:pt x="9016" y="267516"/>
                  </a:lnTo>
                  <a:lnTo>
                    <a:pt x="9208" y="266743"/>
                  </a:lnTo>
                  <a:lnTo>
                    <a:pt x="9386" y="265935"/>
                  </a:lnTo>
                  <a:lnTo>
                    <a:pt x="9556" y="265094"/>
                  </a:lnTo>
                  <a:lnTo>
                    <a:pt x="9711" y="264220"/>
                  </a:lnTo>
                  <a:lnTo>
                    <a:pt x="9866" y="263311"/>
                  </a:lnTo>
                  <a:lnTo>
                    <a:pt x="10007" y="262336"/>
                  </a:lnTo>
                  <a:lnTo>
                    <a:pt x="10140" y="261360"/>
                  </a:lnTo>
                  <a:lnTo>
                    <a:pt x="10258" y="260384"/>
                  </a:lnTo>
                  <a:lnTo>
                    <a:pt x="10361" y="259341"/>
                  </a:lnTo>
                  <a:lnTo>
                    <a:pt x="10465" y="258265"/>
                  </a:lnTo>
                  <a:lnTo>
                    <a:pt x="10546" y="257188"/>
                  </a:lnTo>
                  <a:lnTo>
                    <a:pt x="10620" y="256078"/>
                  </a:lnTo>
                  <a:lnTo>
                    <a:pt x="10679" y="254968"/>
                  </a:lnTo>
                  <a:lnTo>
                    <a:pt x="10731" y="253824"/>
                  </a:lnTo>
                  <a:lnTo>
                    <a:pt x="10760" y="252647"/>
                  </a:lnTo>
                  <a:lnTo>
                    <a:pt x="10783" y="251469"/>
                  </a:lnTo>
                  <a:lnTo>
                    <a:pt x="10790" y="250258"/>
                  </a:lnTo>
                  <a:lnTo>
                    <a:pt x="10783" y="249081"/>
                  </a:lnTo>
                  <a:lnTo>
                    <a:pt x="10760" y="247903"/>
                  </a:lnTo>
                  <a:lnTo>
                    <a:pt x="10731" y="246726"/>
                  </a:lnTo>
                  <a:lnTo>
                    <a:pt x="10679" y="245582"/>
                  </a:lnTo>
                  <a:lnTo>
                    <a:pt x="10620" y="244438"/>
                  </a:lnTo>
                  <a:lnTo>
                    <a:pt x="10546" y="243328"/>
                  </a:lnTo>
                  <a:lnTo>
                    <a:pt x="10465" y="242252"/>
                  </a:lnTo>
                  <a:lnTo>
                    <a:pt x="10361" y="241209"/>
                  </a:lnTo>
                  <a:lnTo>
                    <a:pt x="10258" y="240166"/>
                  </a:lnTo>
                  <a:lnTo>
                    <a:pt x="10140" y="239157"/>
                  </a:lnTo>
                  <a:lnTo>
                    <a:pt x="10007" y="238181"/>
                  </a:lnTo>
                  <a:lnTo>
                    <a:pt x="9866" y="237239"/>
                  </a:lnTo>
                  <a:lnTo>
                    <a:pt x="9711" y="236331"/>
                  </a:lnTo>
                  <a:lnTo>
                    <a:pt x="9556" y="235422"/>
                  </a:lnTo>
                  <a:lnTo>
                    <a:pt x="9386" y="234581"/>
                  </a:lnTo>
                  <a:lnTo>
                    <a:pt x="9208" y="233774"/>
                  </a:lnTo>
                  <a:lnTo>
                    <a:pt x="9016" y="233000"/>
                  </a:lnTo>
                  <a:lnTo>
                    <a:pt x="8824" y="232260"/>
                  </a:lnTo>
                  <a:lnTo>
                    <a:pt x="8617" y="231587"/>
                  </a:lnTo>
                  <a:lnTo>
                    <a:pt x="8403" y="230915"/>
                  </a:lnTo>
                  <a:lnTo>
                    <a:pt x="8189" y="230309"/>
                  </a:lnTo>
                  <a:lnTo>
                    <a:pt x="7959" y="229771"/>
                  </a:lnTo>
                  <a:lnTo>
                    <a:pt x="7730" y="229232"/>
                  </a:lnTo>
                  <a:lnTo>
                    <a:pt x="7486" y="228761"/>
                  </a:lnTo>
                  <a:lnTo>
                    <a:pt x="7243" y="228358"/>
                  </a:lnTo>
                  <a:lnTo>
                    <a:pt x="6991" y="227988"/>
                  </a:lnTo>
                  <a:lnTo>
                    <a:pt x="6740" y="227651"/>
                  </a:lnTo>
                  <a:lnTo>
                    <a:pt x="6474" y="227416"/>
                  </a:lnTo>
                  <a:lnTo>
                    <a:pt x="6215" y="227214"/>
                  </a:lnTo>
                  <a:lnTo>
                    <a:pt x="5942" y="227046"/>
                  </a:lnTo>
                  <a:lnTo>
                    <a:pt x="5668" y="226945"/>
                  </a:lnTo>
                  <a:close/>
                  <a:moveTo>
                    <a:pt x="5114" y="340384"/>
                  </a:moveTo>
                  <a:lnTo>
                    <a:pt x="4833" y="340485"/>
                  </a:lnTo>
                  <a:lnTo>
                    <a:pt x="4560" y="340653"/>
                  </a:lnTo>
                  <a:lnTo>
                    <a:pt x="4294" y="340855"/>
                  </a:lnTo>
                  <a:lnTo>
                    <a:pt x="4028" y="341124"/>
                  </a:lnTo>
                  <a:lnTo>
                    <a:pt x="3769" y="341426"/>
                  </a:lnTo>
                  <a:lnTo>
                    <a:pt x="3518" y="341797"/>
                  </a:lnTo>
                  <a:lnTo>
                    <a:pt x="3274" y="342200"/>
                  </a:lnTo>
                  <a:lnTo>
                    <a:pt x="3037" y="342671"/>
                  </a:lnTo>
                  <a:lnTo>
                    <a:pt x="2801" y="343209"/>
                  </a:lnTo>
                  <a:lnTo>
                    <a:pt x="2572" y="343748"/>
                  </a:lnTo>
                  <a:lnTo>
                    <a:pt x="2358" y="344387"/>
                  </a:lnTo>
                  <a:lnTo>
                    <a:pt x="2143" y="345026"/>
                  </a:lnTo>
                  <a:lnTo>
                    <a:pt x="1944" y="345733"/>
                  </a:lnTo>
                  <a:lnTo>
                    <a:pt x="1744" y="346439"/>
                  </a:lnTo>
                  <a:lnTo>
                    <a:pt x="1559" y="347213"/>
                  </a:lnTo>
                  <a:lnTo>
                    <a:pt x="1382" y="348054"/>
                  </a:lnTo>
                  <a:lnTo>
                    <a:pt x="1212" y="348895"/>
                  </a:lnTo>
                  <a:lnTo>
                    <a:pt x="1057" y="349770"/>
                  </a:lnTo>
                  <a:lnTo>
                    <a:pt x="909" y="350678"/>
                  </a:lnTo>
                  <a:lnTo>
                    <a:pt x="769" y="351620"/>
                  </a:lnTo>
                  <a:lnTo>
                    <a:pt x="636" y="352595"/>
                  </a:lnTo>
                  <a:lnTo>
                    <a:pt x="525" y="353605"/>
                  </a:lnTo>
                  <a:lnTo>
                    <a:pt x="414" y="354648"/>
                  </a:lnTo>
                  <a:lnTo>
                    <a:pt x="318" y="355724"/>
                  </a:lnTo>
                  <a:lnTo>
                    <a:pt x="237" y="356801"/>
                  </a:lnTo>
                  <a:lnTo>
                    <a:pt x="163" y="357911"/>
                  </a:lnTo>
                  <a:lnTo>
                    <a:pt x="103" y="359021"/>
                  </a:lnTo>
                  <a:lnTo>
                    <a:pt x="59" y="360165"/>
                  </a:lnTo>
                  <a:lnTo>
                    <a:pt x="22" y="361342"/>
                  </a:lnTo>
                  <a:lnTo>
                    <a:pt x="0" y="362520"/>
                  </a:lnTo>
                  <a:lnTo>
                    <a:pt x="0" y="363697"/>
                  </a:lnTo>
                  <a:lnTo>
                    <a:pt x="0" y="364908"/>
                  </a:lnTo>
                  <a:lnTo>
                    <a:pt x="22" y="366086"/>
                  </a:lnTo>
                  <a:lnTo>
                    <a:pt x="59" y="367263"/>
                  </a:lnTo>
                  <a:lnTo>
                    <a:pt x="103" y="368407"/>
                  </a:lnTo>
                  <a:lnTo>
                    <a:pt x="163" y="369517"/>
                  </a:lnTo>
                  <a:lnTo>
                    <a:pt x="237" y="370627"/>
                  </a:lnTo>
                  <a:lnTo>
                    <a:pt x="318" y="371704"/>
                  </a:lnTo>
                  <a:lnTo>
                    <a:pt x="414" y="372780"/>
                  </a:lnTo>
                  <a:lnTo>
                    <a:pt x="525" y="373823"/>
                  </a:lnTo>
                  <a:lnTo>
                    <a:pt x="636" y="374799"/>
                  </a:lnTo>
                  <a:lnTo>
                    <a:pt x="769" y="375808"/>
                  </a:lnTo>
                  <a:lnTo>
                    <a:pt x="909" y="376750"/>
                  </a:lnTo>
                  <a:lnTo>
                    <a:pt x="1057" y="377658"/>
                  </a:lnTo>
                  <a:lnTo>
                    <a:pt x="1212" y="378533"/>
                  </a:lnTo>
                  <a:lnTo>
                    <a:pt x="1382" y="379374"/>
                  </a:lnTo>
                  <a:lnTo>
                    <a:pt x="1559" y="380215"/>
                  </a:lnTo>
                  <a:lnTo>
                    <a:pt x="1744" y="380989"/>
                  </a:lnTo>
                  <a:lnTo>
                    <a:pt x="1944" y="381695"/>
                  </a:lnTo>
                  <a:lnTo>
                    <a:pt x="2143" y="382402"/>
                  </a:lnTo>
                  <a:lnTo>
                    <a:pt x="2358" y="383041"/>
                  </a:lnTo>
                  <a:lnTo>
                    <a:pt x="2572" y="383680"/>
                  </a:lnTo>
                  <a:lnTo>
                    <a:pt x="2801" y="384218"/>
                  </a:lnTo>
                  <a:lnTo>
                    <a:pt x="3037" y="384757"/>
                  </a:lnTo>
                  <a:lnTo>
                    <a:pt x="3274" y="385228"/>
                  </a:lnTo>
                  <a:lnTo>
                    <a:pt x="3518" y="385631"/>
                  </a:lnTo>
                  <a:lnTo>
                    <a:pt x="3769" y="386001"/>
                  </a:lnTo>
                  <a:lnTo>
                    <a:pt x="4028" y="386304"/>
                  </a:lnTo>
                  <a:lnTo>
                    <a:pt x="4294" y="386573"/>
                  </a:lnTo>
                  <a:lnTo>
                    <a:pt x="4560" y="386775"/>
                  </a:lnTo>
                  <a:lnTo>
                    <a:pt x="4833" y="386943"/>
                  </a:lnTo>
                  <a:lnTo>
                    <a:pt x="5114" y="387044"/>
                  </a:lnTo>
                  <a:lnTo>
                    <a:pt x="5668" y="387044"/>
                  </a:lnTo>
                  <a:lnTo>
                    <a:pt x="5942" y="386943"/>
                  </a:lnTo>
                  <a:lnTo>
                    <a:pt x="6215" y="386775"/>
                  </a:lnTo>
                  <a:lnTo>
                    <a:pt x="6474" y="386573"/>
                  </a:lnTo>
                  <a:lnTo>
                    <a:pt x="6740" y="386304"/>
                  </a:lnTo>
                  <a:lnTo>
                    <a:pt x="6991" y="386001"/>
                  </a:lnTo>
                  <a:lnTo>
                    <a:pt x="7243" y="385631"/>
                  </a:lnTo>
                  <a:lnTo>
                    <a:pt x="7486" y="385228"/>
                  </a:lnTo>
                  <a:lnTo>
                    <a:pt x="7730" y="384757"/>
                  </a:lnTo>
                  <a:lnTo>
                    <a:pt x="7959" y="384218"/>
                  </a:lnTo>
                  <a:lnTo>
                    <a:pt x="8189" y="383680"/>
                  </a:lnTo>
                  <a:lnTo>
                    <a:pt x="8403" y="383041"/>
                  </a:lnTo>
                  <a:lnTo>
                    <a:pt x="8617" y="382402"/>
                  </a:lnTo>
                  <a:lnTo>
                    <a:pt x="8824" y="381695"/>
                  </a:lnTo>
                  <a:lnTo>
                    <a:pt x="9016" y="380989"/>
                  </a:lnTo>
                  <a:lnTo>
                    <a:pt x="9208" y="380215"/>
                  </a:lnTo>
                  <a:lnTo>
                    <a:pt x="9386" y="379374"/>
                  </a:lnTo>
                  <a:lnTo>
                    <a:pt x="9556" y="378533"/>
                  </a:lnTo>
                  <a:lnTo>
                    <a:pt x="9711" y="377658"/>
                  </a:lnTo>
                  <a:lnTo>
                    <a:pt x="9866" y="376750"/>
                  </a:lnTo>
                  <a:lnTo>
                    <a:pt x="10007" y="375808"/>
                  </a:lnTo>
                  <a:lnTo>
                    <a:pt x="10140" y="374799"/>
                  </a:lnTo>
                  <a:lnTo>
                    <a:pt x="10258" y="373823"/>
                  </a:lnTo>
                  <a:lnTo>
                    <a:pt x="10361" y="372780"/>
                  </a:lnTo>
                  <a:lnTo>
                    <a:pt x="10465" y="371704"/>
                  </a:lnTo>
                  <a:lnTo>
                    <a:pt x="10546" y="370627"/>
                  </a:lnTo>
                  <a:lnTo>
                    <a:pt x="10620" y="369517"/>
                  </a:lnTo>
                  <a:lnTo>
                    <a:pt x="10679" y="368407"/>
                  </a:lnTo>
                  <a:lnTo>
                    <a:pt x="10731" y="367263"/>
                  </a:lnTo>
                  <a:lnTo>
                    <a:pt x="10760" y="366086"/>
                  </a:lnTo>
                  <a:lnTo>
                    <a:pt x="10783" y="364908"/>
                  </a:lnTo>
                  <a:lnTo>
                    <a:pt x="10790" y="363697"/>
                  </a:lnTo>
                  <a:lnTo>
                    <a:pt x="10783" y="362520"/>
                  </a:lnTo>
                  <a:lnTo>
                    <a:pt x="10760" y="361342"/>
                  </a:lnTo>
                  <a:lnTo>
                    <a:pt x="10731" y="360165"/>
                  </a:lnTo>
                  <a:lnTo>
                    <a:pt x="10679" y="359021"/>
                  </a:lnTo>
                  <a:lnTo>
                    <a:pt x="10620" y="357911"/>
                  </a:lnTo>
                  <a:lnTo>
                    <a:pt x="10546" y="356801"/>
                  </a:lnTo>
                  <a:lnTo>
                    <a:pt x="10465" y="355724"/>
                  </a:lnTo>
                  <a:lnTo>
                    <a:pt x="10361" y="354648"/>
                  </a:lnTo>
                  <a:lnTo>
                    <a:pt x="10258" y="353605"/>
                  </a:lnTo>
                  <a:lnTo>
                    <a:pt x="10140" y="352595"/>
                  </a:lnTo>
                  <a:lnTo>
                    <a:pt x="10007" y="351620"/>
                  </a:lnTo>
                  <a:lnTo>
                    <a:pt x="9866" y="350678"/>
                  </a:lnTo>
                  <a:lnTo>
                    <a:pt x="9711" y="349770"/>
                  </a:lnTo>
                  <a:lnTo>
                    <a:pt x="9556" y="348895"/>
                  </a:lnTo>
                  <a:lnTo>
                    <a:pt x="9386" y="348054"/>
                  </a:lnTo>
                  <a:lnTo>
                    <a:pt x="9208" y="347213"/>
                  </a:lnTo>
                  <a:lnTo>
                    <a:pt x="9016" y="346439"/>
                  </a:lnTo>
                  <a:lnTo>
                    <a:pt x="8824" y="345733"/>
                  </a:lnTo>
                  <a:lnTo>
                    <a:pt x="8617" y="345026"/>
                  </a:lnTo>
                  <a:lnTo>
                    <a:pt x="8403" y="344387"/>
                  </a:lnTo>
                  <a:lnTo>
                    <a:pt x="8189" y="343748"/>
                  </a:lnTo>
                  <a:lnTo>
                    <a:pt x="7959" y="343209"/>
                  </a:lnTo>
                  <a:lnTo>
                    <a:pt x="7730" y="342671"/>
                  </a:lnTo>
                  <a:lnTo>
                    <a:pt x="7486" y="342200"/>
                  </a:lnTo>
                  <a:lnTo>
                    <a:pt x="7243" y="341797"/>
                  </a:lnTo>
                  <a:lnTo>
                    <a:pt x="6991" y="341426"/>
                  </a:lnTo>
                  <a:lnTo>
                    <a:pt x="6740" y="341124"/>
                  </a:lnTo>
                  <a:lnTo>
                    <a:pt x="6474" y="340855"/>
                  </a:lnTo>
                  <a:lnTo>
                    <a:pt x="6215" y="340653"/>
                  </a:lnTo>
                  <a:lnTo>
                    <a:pt x="5942" y="340485"/>
                  </a:lnTo>
                  <a:lnTo>
                    <a:pt x="5668" y="340384"/>
                  </a:lnTo>
                  <a:close/>
                  <a:moveTo>
                    <a:pt x="5395" y="453822"/>
                  </a:moveTo>
                  <a:lnTo>
                    <a:pt x="5114" y="453856"/>
                  </a:lnTo>
                  <a:lnTo>
                    <a:pt x="4833" y="453957"/>
                  </a:lnTo>
                  <a:lnTo>
                    <a:pt x="4560" y="454092"/>
                  </a:lnTo>
                  <a:lnTo>
                    <a:pt x="4294" y="454293"/>
                  </a:lnTo>
                  <a:lnTo>
                    <a:pt x="4028" y="454562"/>
                  </a:lnTo>
                  <a:lnTo>
                    <a:pt x="3769" y="454865"/>
                  </a:lnTo>
                  <a:lnTo>
                    <a:pt x="3518" y="455235"/>
                  </a:lnTo>
                  <a:lnTo>
                    <a:pt x="3274" y="455639"/>
                  </a:lnTo>
                  <a:lnTo>
                    <a:pt x="3037" y="456110"/>
                  </a:lnTo>
                  <a:lnTo>
                    <a:pt x="2801" y="456615"/>
                  </a:lnTo>
                  <a:lnTo>
                    <a:pt x="2572" y="457153"/>
                  </a:lnTo>
                  <a:lnTo>
                    <a:pt x="2358" y="457758"/>
                  </a:lnTo>
                  <a:lnTo>
                    <a:pt x="2143" y="458398"/>
                  </a:lnTo>
                  <a:lnTo>
                    <a:pt x="1944" y="459104"/>
                  </a:lnTo>
                  <a:lnTo>
                    <a:pt x="1744" y="459811"/>
                  </a:lnTo>
                  <a:lnTo>
                    <a:pt x="1559" y="460584"/>
                  </a:lnTo>
                  <a:lnTo>
                    <a:pt x="1382" y="461392"/>
                  </a:lnTo>
                  <a:lnTo>
                    <a:pt x="1212" y="462233"/>
                  </a:lnTo>
                  <a:lnTo>
                    <a:pt x="1057" y="463141"/>
                  </a:lnTo>
                  <a:lnTo>
                    <a:pt x="909" y="464049"/>
                  </a:lnTo>
                  <a:lnTo>
                    <a:pt x="769" y="464991"/>
                  </a:lnTo>
                  <a:lnTo>
                    <a:pt x="636" y="465967"/>
                  </a:lnTo>
                  <a:lnTo>
                    <a:pt x="525" y="466976"/>
                  </a:lnTo>
                  <a:lnTo>
                    <a:pt x="414" y="468019"/>
                  </a:lnTo>
                  <a:lnTo>
                    <a:pt x="318" y="469062"/>
                  </a:lnTo>
                  <a:lnTo>
                    <a:pt x="237" y="470172"/>
                  </a:lnTo>
                  <a:lnTo>
                    <a:pt x="163" y="471282"/>
                  </a:lnTo>
                  <a:lnTo>
                    <a:pt x="103" y="472426"/>
                  </a:lnTo>
                  <a:lnTo>
                    <a:pt x="59" y="473570"/>
                  </a:lnTo>
                  <a:lnTo>
                    <a:pt x="22" y="474747"/>
                  </a:lnTo>
                  <a:lnTo>
                    <a:pt x="0" y="475958"/>
                  </a:lnTo>
                  <a:lnTo>
                    <a:pt x="0" y="477170"/>
                  </a:lnTo>
                  <a:lnTo>
                    <a:pt x="0" y="478381"/>
                  </a:lnTo>
                  <a:lnTo>
                    <a:pt x="22" y="479558"/>
                  </a:lnTo>
                  <a:lnTo>
                    <a:pt x="59" y="480702"/>
                  </a:lnTo>
                  <a:lnTo>
                    <a:pt x="103" y="481879"/>
                  </a:lnTo>
                  <a:lnTo>
                    <a:pt x="163" y="482989"/>
                  </a:lnTo>
                  <a:lnTo>
                    <a:pt x="237" y="484100"/>
                  </a:lnTo>
                  <a:lnTo>
                    <a:pt x="318" y="485176"/>
                  </a:lnTo>
                  <a:lnTo>
                    <a:pt x="414" y="486253"/>
                  </a:lnTo>
                  <a:lnTo>
                    <a:pt x="525" y="487262"/>
                  </a:lnTo>
                  <a:lnTo>
                    <a:pt x="636" y="488271"/>
                  </a:lnTo>
                  <a:lnTo>
                    <a:pt x="769" y="489247"/>
                  </a:lnTo>
                  <a:lnTo>
                    <a:pt x="909" y="490189"/>
                  </a:lnTo>
                  <a:lnTo>
                    <a:pt x="1057" y="491131"/>
                  </a:lnTo>
                  <a:lnTo>
                    <a:pt x="1212" y="492005"/>
                  </a:lnTo>
                  <a:lnTo>
                    <a:pt x="1382" y="492846"/>
                  </a:lnTo>
                  <a:lnTo>
                    <a:pt x="1559" y="493654"/>
                  </a:lnTo>
                  <a:lnTo>
                    <a:pt x="1744" y="494428"/>
                  </a:lnTo>
                  <a:lnTo>
                    <a:pt x="1944" y="495168"/>
                  </a:lnTo>
                  <a:lnTo>
                    <a:pt x="2143" y="495874"/>
                  </a:lnTo>
                  <a:lnTo>
                    <a:pt x="2358" y="496513"/>
                  </a:lnTo>
                  <a:lnTo>
                    <a:pt x="2572" y="497119"/>
                  </a:lnTo>
                  <a:lnTo>
                    <a:pt x="2801" y="497691"/>
                  </a:lnTo>
                  <a:lnTo>
                    <a:pt x="3037" y="498195"/>
                  </a:lnTo>
                  <a:lnTo>
                    <a:pt x="3274" y="498666"/>
                  </a:lnTo>
                  <a:lnTo>
                    <a:pt x="3518" y="499104"/>
                  </a:lnTo>
                  <a:lnTo>
                    <a:pt x="3769" y="499474"/>
                  </a:lnTo>
                  <a:lnTo>
                    <a:pt x="4028" y="499777"/>
                  </a:lnTo>
                  <a:lnTo>
                    <a:pt x="4294" y="500046"/>
                  </a:lnTo>
                  <a:lnTo>
                    <a:pt x="4560" y="500248"/>
                  </a:lnTo>
                  <a:lnTo>
                    <a:pt x="4833" y="500382"/>
                  </a:lnTo>
                  <a:lnTo>
                    <a:pt x="5114" y="500483"/>
                  </a:lnTo>
                  <a:lnTo>
                    <a:pt x="5395" y="500517"/>
                  </a:lnTo>
                  <a:lnTo>
                    <a:pt x="5668" y="500483"/>
                  </a:lnTo>
                  <a:lnTo>
                    <a:pt x="5942" y="500382"/>
                  </a:lnTo>
                  <a:lnTo>
                    <a:pt x="6215" y="500248"/>
                  </a:lnTo>
                  <a:lnTo>
                    <a:pt x="6474" y="500046"/>
                  </a:lnTo>
                  <a:lnTo>
                    <a:pt x="6740" y="499777"/>
                  </a:lnTo>
                  <a:lnTo>
                    <a:pt x="6991" y="499474"/>
                  </a:lnTo>
                  <a:lnTo>
                    <a:pt x="7243" y="499104"/>
                  </a:lnTo>
                  <a:lnTo>
                    <a:pt x="7486" y="498666"/>
                  </a:lnTo>
                  <a:lnTo>
                    <a:pt x="7730" y="498195"/>
                  </a:lnTo>
                  <a:lnTo>
                    <a:pt x="7959" y="497691"/>
                  </a:lnTo>
                  <a:lnTo>
                    <a:pt x="8189" y="497119"/>
                  </a:lnTo>
                  <a:lnTo>
                    <a:pt x="8403" y="496513"/>
                  </a:lnTo>
                  <a:lnTo>
                    <a:pt x="8617" y="495874"/>
                  </a:lnTo>
                  <a:lnTo>
                    <a:pt x="8824" y="495168"/>
                  </a:lnTo>
                  <a:lnTo>
                    <a:pt x="9016" y="494428"/>
                  </a:lnTo>
                  <a:lnTo>
                    <a:pt x="9208" y="493654"/>
                  </a:lnTo>
                  <a:lnTo>
                    <a:pt x="9386" y="492846"/>
                  </a:lnTo>
                  <a:lnTo>
                    <a:pt x="9556" y="492005"/>
                  </a:lnTo>
                  <a:lnTo>
                    <a:pt x="9711" y="491131"/>
                  </a:lnTo>
                  <a:lnTo>
                    <a:pt x="9866" y="490189"/>
                  </a:lnTo>
                  <a:lnTo>
                    <a:pt x="10007" y="489247"/>
                  </a:lnTo>
                  <a:lnTo>
                    <a:pt x="10140" y="488271"/>
                  </a:lnTo>
                  <a:lnTo>
                    <a:pt x="10258" y="487262"/>
                  </a:lnTo>
                  <a:lnTo>
                    <a:pt x="10361" y="486253"/>
                  </a:lnTo>
                  <a:lnTo>
                    <a:pt x="10465" y="485176"/>
                  </a:lnTo>
                  <a:lnTo>
                    <a:pt x="10546" y="484100"/>
                  </a:lnTo>
                  <a:lnTo>
                    <a:pt x="10620" y="482989"/>
                  </a:lnTo>
                  <a:lnTo>
                    <a:pt x="10679" y="481879"/>
                  </a:lnTo>
                  <a:lnTo>
                    <a:pt x="10731" y="480702"/>
                  </a:lnTo>
                  <a:lnTo>
                    <a:pt x="10760" y="479558"/>
                  </a:lnTo>
                  <a:lnTo>
                    <a:pt x="10783" y="478381"/>
                  </a:lnTo>
                  <a:lnTo>
                    <a:pt x="10790" y="477170"/>
                  </a:lnTo>
                  <a:lnTo>
                    <a:pt x="10783" y="475958"/>
                  </a:lnTo>
                  <a:lnTo>
                    <a:pt x="10760" y="474747"/>
                  </a:lnTo>
                  <a:lnTo>
                    <a:pt x="10731" y="473570"/>
                  </a:lnTo>
                  <a:lnTo>
                    <a:pt x="10679" y="472426"/>
                  </a:lnTo>
                  <a:lnTo>
                    <a:pt x="10620" y="471282"/>
                  </a:lnTo>
                  <a:lnTo>
                    <a:pt x="10546" y="470172"/>
                  </a:lnTo>
                  <a:lnTo>
                    <a:pt x="10465" y="469062"/>
                  </a:lnTo>
                  <a:lnTo>
                    <a:pt x="10361" y="468019"/>
                  </a:lnTo>
                  <a:lnTo>
                    <a:pt x="10258" y="466976"/>
                  </a:lnTo>
                  <a:lnTo>
                    <a:pt x="10140" y="465967"/>
                  </a:lnTo>
                  <a:lnTo>
                    <a:pt x="10007" y="464991"/>
                  </a:lnTo>
                  <a:lnTo>
                    <a:pt x="9866" y="464049"/>
                  </a:lnTo>
                  <a:lnTo>
                    <a:pt x="9711" y="463141"/>
                  </a:lnTo>
                  <a:lnTo>
                    <a:pt x="9556" y="462233"/>
                  </a:lnTo>
                  <a:lnTo>
                    <a:pt x="9386" y="461392"/>
                  </a:lnTo>
                  <a:lnTo>
                    <a:pt x="9208" y="460584"/>
                  </a:lnTo>
                  <a:lnTo>
                    <a:pt x="9016" y="459811"/>
                  </a:lnTo>
                  <a:lnTo>
                    <a:pt x="8824" y="459104"/>
                  </a:lnTo>
                  <a:lnTo>
                    <a:pt x="8617" y="458398"/>
                  </a:lnTo>
                  <a:lnTo>
                    <a:pt x="8403" y="457758"/>
                  </a:lnTo>
                  <a:lnTo>
                    <a:pt x="8189" y="457153"/>
                  </a:lnTo>
                  <a:lnTo>
                    <a:pt x="7959" y="456615"/>
                  </a:lnTo>
                  <a:lnTo>
                    <a:pt x="7730" y="456110"/>
                  </a:lnTo>
                  <a:lnTo>
                    <a:pt x="7486" y="455639"/>
                  </a:lnTo>
                  <a:lnTo>
                    <a:pt x="7243" y="455235"/>
                  </a:lnTo>
                  <a:lnTo>
                    <a:pt x="6991" y="454865"/>
                  </a:lnTo>
                  <a:lnTo>
                    <a:pt x="6740" y="454562"/>
                  </a:lnTo>
                  <a:lnTo>
                    <a:pt x="6474" y="454293"/>
                  </a:lnTo>
                  <a:lnTo>
                    <a:pt x="6215" y="454092"/>
                  </a:lnTo>
                  <a:lnTo>
                    <a:pt x="5942" y="453957"/>
                  </a:lnTo>
                  <a:lnTo>
                    <a:pt x="5668" y="453856"/>
                  </a:lnTo>
                  <a:lnTo>
                    <a:pt x="5395" y="453822"/>
                  </a:lnTo>
                  <a:close/>
                  <a:moveTo>
                    <a:pt x="5114" y="567059"/>
                  </a:moveTo>
                  <a:lnTo>
                    <a:pt x="4833" y="567160"/>
                  </a:lnTo>
                  <a:lnTo>
                    <a:pt x="4560" y="567328"/>
                  </a:lnTo>
                  <a:lnTo>
                    <a:pt x="4294" y="567530"/>
                  </a:lnTo>
                  <a:lnTo>
                    <a:pt x="4028" y="567766"/>
                  </a:lnTo>
                  <a:lnTo>
                    <a:pt x="3769" y="568102"/>
                  </a:lnTo>
                  <a:lnTo>
                    <a:pt x="3518" y="568472"/>
                  </a:lnTo>
                  <a:lnTo>
                    <a:pt x="3274" y="568876"/>
                  </a:lnTo>
                  <a:lnTo>
                    <a:pt x="3037" y="569347"/>
                  </a:lnTo>
                  <a:lnTo>
                    <a:pt x="2801" y="569885"/>
                  </a:lnTo>
                  <a:lnTo>
                    <a:pt x="2572" y="570423"/>
                  </a:lnTo>
                  <a:lnTo>
                    <a:pt x="2358" y="571029"/>
                  </a:lnTo>
                  <a:lnTo>
                    <a:pt x="2143" y="571702"/>
                  </a:lnTo>
                  <a:lnTo>
                    <a:pt x="1944" y="572408"/>
                  </a:lnTo>
                  <a:lnTo>
                    <a:pt x="1744" y="573115"/>
                  </a:lnTo>
                  <a:lnTo>
                    <a:pt x="1559" y="573889"/>
                  </a:lnTo>
                  <a:lnTo>
                    <a:pt x="1382" y="574730"/>
                  </a:lnTo>
                  <a:lnTo>
                    <a:pt x="1212" y="575571"/>
                  </a:lnTo>
                  <a:lnTo>
                    <a:pt x="1057" y="576445"/>
                  </a:lnTo>
                  <a:lnTo>
                    <a:pt x="909" y="577354"/>
                  </a:lnTo>
                  <a:lnTo>
                    <a:pt x="769" y="578296"/>
                  </a:lnTo>
                  <a:lnTo>
                    <a:pt x="636" y="579271"/>
                  </a:lnTo>
                  <a:lnTo>
                    <a:pt x="525" y="580280"/>
                  </a:lnTo>
                  <a:lnTo>
                    <a:pt x="414" y="581323"/>
                  </a:lnTo>
                  <a:lnTo>
                    <a:pt x="318" y="582400"/>
                  </a:lnTo>
                  <a:lnTo>
                    <a:pt x="237" y="583476"/>
                  </a:lnTo>
                  <a:lnTo>
                    <a:pt x="163" y="584586"/>
                  </a:lnTo>
                  <a:lnTo>
                    <a:pt x="103" y="585697"/>
                  </a:lnTo>
                  <a:lnTo>
                    <a:pt x="59" y="586840"/>
                  </a:lnTo>
                  <a:lnTo>
                    <a:pt x="22" y="588018"/>
                  </a:lnTo>
                  <a:lnTo>
                    <a:pt x="0" y="589195"/>
                  </a:lnTo>
                  <a:lnTo>
                    <a:pt x="0" y="590373"/>
                  </a:lnTo>
                  <a:lnTo>
                    <a:pt x="0" y="591618"/>
                  </a:lnTo>
                  <a:lnTo>
                    <a:pt x="22" y="592795"/>
                  </a:lnTo>
                  <a:lnTo>
                    <a:pt x="59" y="593972"/>
                  </a:lnTo>
                  <a:lnTo>
                    <a:pt x="103" y="595150"/>
                  </a:lnTo>
                  <a:lnTo>
                    <a:pt x="163" y="596294"/>
                  </a:lnTo>
                  <a:lnTo>
                    <a:pt x="237" y="597404"/>
                  </a:lnTo>
                  <a:lnTo>
                    <a:pt x="318" y="598480"/>
                  </a:lnTo>
                  <a:lnTo>
                    <a:pt x="414" y="599557"/>
                  </a:lnTo>
                  <a:lnTo>
                    <a:pt x="525" y="600600"/>
                  </a:lnTo>
                  <a:lnTo>
                    <a:pt x="636" y="601609"/>
                  </a:lnTo>
                  <a:lnTo>
                    <a:pt x="769" y="602585"/>
                  </a:lnTo>
                  <a:lnTo>
                    <a:pt x="909" y="603527"/>
                  </a:lnTo>
                  <a:lnTo>
                    <a:pt x="1057" y="604435"/>
                  </a:lnTo>
                  <a:lnTo>
                    <a:pt x="1212" y="605310"/>
                  </a:lnTo>
                  <a:lnTo>
                    <a:pt x="1382" y="606151"/>
                  </a:lnTo>
                  <a:lnTo>
                    <a:pt x="1559" y="606958"/>
                  </a:lnTo>
                  <a:lnTo>
                    <a:pt x="1744" y="607732"/>
                  </a:lnTo>
                  <a:lnTo>
                    <a:pt x="1944" y="608472"/>
                  </a:lnTo>
                  <a:lnTo>
                    <a:pt x="2143" y="609145"/>
                  </a:lnTo>
                  <a:lnTo>
                    <a:pt x="2358" y="609784"/>
                  </a:lnTo>
                  <a:lnTo>
                    <a:pt x="2572" y="610389"/>
                  </a:lnTo>
                  <a:lnTo>
                    <a:pt x="2801" y="610961"/>
                  </a:lnTo>
                  <a:lnTo>
                    <a:pt x="3037" y="611466"/>
                  </a:lnTo>
                  <a:lnTo>
                    <a:pt x="3274" y="611937"/>
                  </a:lnTo>
                  <a:lnTo>
                    <a:pt x="3518" y="612341"/>
                  </a:lnTo>
                  <a:lnTo>
                    <a:pt x="3769" y="612711"/>
                  </a:lnTo>
                  <a:lnTo>
                    <a:pt x="4028" y="613013"/>
                  </a:lnTo>
                  <a:lnTo>
                    <a:pt x="4294" y="613249"/>
                  </a:lnTo>
                  <a:lnTo>
                    <a:pt x="4560" y="613451"/>
                  </a:lnTo>
                  <a:lnTo>
                    <a:pt x="4833" y="613619"/>
                  </a:lnTo>
                  <a:lnTo>
                    <a:pt x="5114" y="613686"/>
                  </a:lnTo>
                  <a:lnTo>
                    <a:pt x="5395" y="613720"/>
                  </a:lnTo>
                  <a:lnTo>
                    <a:pt x="5668" y="613686"/>
                  </a:lnTo>
                  <a:lnTo>
                    <a:pt x="5942" y="613619"/>
                  </a:lnTo>
                  <a:lnTo>
                    <a:pt x="6215" y="613451"/>
                  </a:lnTo>
                  <a:lnTo>
                    <a:pt x="6474" y="613249"/>
                  </a:lnTo>
                  <a:lnTo>
                    <a:pt x="6740" y="613013"/>
                  </a:lnTo>
                  <a:lnTo>
                    <a:pt x="6991" y="612711"/>
                  </a:lnTo>
                  <a:lnTo>
                    <a:pt x="7243" y="612341"/>
                  </a:lnTo>
                  <a:lnTo>
                    <a:pt x="7486" y="611937"/>
                  </a:lnTo>
                  <a:lnTo>
                    <a:pt x="7730" y="611466"/>
                  </a:lnTo>
                  <a:lnTo>
                    <a:pt x="7959" y="610961"/>
                  </a:lnTo>
                  <a:lnTo>
                    <a:pt x="8189" y="610389"/>
                  </a:lnTo>
                  <a:lnTo>
                    <a:pt x="8403" y="609784"/>
                  </a:lnTo>
                  <a:lnTo>
                    <a:pt x="8617" y="609145"/>
                  </a:lnTo>
                  <a:lnTo>
                    <a:pt x="8824" y="608472"/>
                  </a:lnTo>
                  <a:lnTo>
                    <a:pt x="9016" y="607732"/>
                  </a:lnTo>
                  <a:lnTo>
                    <a:pt x="9208" y="606958"/>
                  </a:lnTo>
                  <a:lnTo>
                    <a:pt x="9386" y="606151"/>
                  </a:lnTo>
                  <a:lnTo>
                    <a:pt x="9556" y="605310"/>
                  </a:lnTo>
                  <a:lnTo>
                    <a:pt x="9711" y="604435"/>
                  </a:lnTo>
                  <a:lnTo>
                    <a:pt x="9866" y="603527"/>
                  </a:lnTo>
                  <a:lnTo>
                    <a:pt x="10007" y="602585"/>
                  </a:lnTo>
                  <a:lnTo>
                    <a:pt x="10140" y="601609"/>
                  </a:lnTo>
                  <a:lnTo>
                    <a:pt x="10258" y="600600"/>
                  </a:lnTo>
                  <a:lnTo>
                    <a:pt x="10361" y="599557"/>
                  </a:lnTo>
                  <a:lnTo>
                    <a:pt x="10465" y="598480"/>
                  </a:lnTo>
                  <a:lnTo>
                    <a:pt x="10546" y="597404"/>
                  </a:lnTo>
                  <a:lnTo>
                    <a:pt x="10620" y="596294"/>
                  </a:lnTo>
                  <a:lnTo>
                    <a:pt x="10679" y="595150"/>
                  </a:lnTo>
                  <a:lnTo>
                    <a:pt x="10731" y="593972"/>
                  </a:lnTo>
                  <a:lnTo>
                    <a:pt x="10760" y="592795"/>
                  </a:lnTo>
                  <a:lnTo>
                    <a:pt x="10783" y="591618"/>
                  </a:lnTo>
                  <a:lnTo>
                    <a:pt x="10790" y="590373"/>
                  </a:lnTo>
                  <a:lnTo>
                    <a:pt x="10783" y="589195"/>
                  </a:lnTo>
                  <a:lnTo>
                    <a:pt x="10760" y="588018"/>
                  </a:lnTo>
                  <a:lnTo>
                    <a:pt x="10731" y="586840"/>
                  </a:lnTo>
                  <a:lnTo>
                    <a:pt x="10679" y="585697"/>
                  </a:lnTo>
                  <a:lnTo>
                    <a:pt x="10620" y="584586"/>
                  </a:lnTo>
                  <a:lnTo>
                    <a:pt x="10546" y="583476"/>
                  </a:lnTo>
                  <a:lnTo>
                    <a:pt x="10465" y="582400"/>
                  </a:lnTo>
                  <a:lnTo>
                    <a:pt x="10361" y="581323"/>
                  </a:lnTo>
                  <a:lnTo>
                    <a:pt x="10258" y="580280"/>
                  </a:lnTo>
                  <a:lnTo>
                    <a:pt x="10140" y="579271"/>
                  </a:lnTo>
                  <a:lnTo>
                    <a:pt x="10007" y="578296"/>
                  </a:lnTo>
                  <a:lnTo>
                    <a:pt x="9866" y="577354"/>
                  </a:lnTo>
                  <a:lnTo>
                    <a:pt x="9711" y="576445"/>
                  </a:lnTo>
                  <a:lnTo>
                    <a:pt x="9556" y="575571"/>
                  </a:lnTo>
                  <a:lnTo>
                    <a:pt x="9386" y="574730"/>
                  </a:lnTo>
                  <a:lnTo>
                    <a:pt x="9208" y="573889"/>
                  </a:lnTo>
                  <a:lnTo>
                    <a:pt x="9016" y="573115"/>
                  </a:lnTo>
                  <a:lnTo>
                    <a:pt x="8824" y="572408"/>
                  </a:lnTo>
                  <a:lnTo>
                    <a:pt x="8617" y="571702"/>
                  </a:lnTo>
                  <a:lnTo>
                    <a:pt x="8403" y="571029"/>
                  </a:lnTo>
                  <a:lnTo>
                    <a:pt x="8189" y="570423"/>
                  </a:lnTo>
                  <a:lnTo>
                    <a:pt x="7959" y="569885"/>
                  </a:lnTo>
                  <a:lnTo>
                    <a:pt x="7730" y="569347"/>
                  </a:lnTo>
                  <a:lnTo>
                    <a:pt x="7486" y="568876"/>
                  </a:lnTo>
                  <a:lnTo>
                    <a:pt x="7243" y="568472"/>
                  </a:lnTo>
                  <a:lnTo>
                    <a:pt x="6991" y="568102"/>
                  </a:lnTo>
                  <a:lnTo>
                    <a:pt x="6740" y="567766"/>
                  </a:lnTo>
                  <a:lnTo>
                    <a:pt x="6474" y="567530"/>
                  </a:lnTo>
                  <a:lnTo>
                    <a:pt x="6215" y="567328"/>
                  </a:lnTo>
                  <a:lnTo>
                    <a:pt x="5942" y="567160"/>
                  </a:lnTo>
                  <a:lnTo>
                    <a:pt x="5668"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7"/>
            <p:cNvSpPr/>
            <p:nvPr/>
          </p:nvSpPr>
          <p:spPr>
            <a:xfrm>
              <a:off x="10537933" y="1504158"/>
              <a:ext cx="55637" cy="742601"/>
            </a:xfrm>
            <a:custGeom>
              <a:avLst/>
              <a:gdLst/>
              <a:ahLst/>
              <a:cxnLst/>
              <a:rect l="l" t="t" r="r" b="b"/>
              <a:pathLst>
                <a:path w="10798" h="613720" extrusionOk="0">
                  <a:moveTo>
                    <a:pt x="5403" y="0"/>
                  </a:moveTo>
                  <a:lnTo>
                    <a:pt x="5122" y="34"/>
                  </a:lnTo>
                  <a:lnTo>
                    <a:pt x="4848" y="135"/>
                  </a:lnTo>
                  <a:lnTo>
                    <a:pt x="4582" y="269"/>
                  </a:lnTo>
                  <a:lnTo>
                    <a:pt x="4316" y="471"/>
                  </a:lnTo>
                  <a:lnTo>
                    <a:pt x="4050" y="740"/>
                  </a:lnTo>
                  <a:lnTo>
                    <a:pt x="3799" y="1043"/>
                  </a:lnTo>
                  <a:lnTo>
                    <a:pt x="3548" y="1413"/>
                  </a:lnTo>
                  <a:lnTo>
                    <a:pt x="3304" y="1850"/>
                  </a:lnTo>
                  <a:lnTo>
                    <a:pt x="3060" y="2321"/>
                  </a:lnTo>
                  <a:lnTo>
                    <a:pt x="2831" y="2826"/>
                  </a:lnTo>
                  <a:lnTo>
                    <a:pt x="2602" y="3398"/>
                  </a:lnTo>
                  <a:lnTo>
                    <a:pt x="2387" y="4003"/>
                  </a:lnTo>
                  <a:lnTo>
                    <a:pt x="2173" y="4643"/>
                  </a:lnTo>
                  <a:lnTo>
                    <a:pt x="1966" y="5349"/>
                  </a:lnTo>
                  <a:lnTo>
                    <a:pt x="1774" y="6089"/>
                  </a:lnTo>
                  <a:lnTo>
                    <a:pt x="1589" y="6863"/>
                  </a:lnTo>
                  <a:lnTo>
                    <a:pt x="1404" y="7670"/>
                  </a:lnTo>
                  <a:lnTo>
                    <a:pt x="1234" y="8511"/>
                  </a:lnTo>
                  <a:lnTo>
                    <a:pt x="1079" y="9420"/>
                  </a:lnTo>
                  <a:lnTo>
                    <a:pt x="924" y="10328"/>
                  </a:lnTo>
                  <a:lnTo>
                    <a:pt x="784" y="11270"/>
                  </a:lnTo>
                  <a:lnTo>
                    <a:pt x="658" y="12245"/>
                  </a:lnTo>
                  <a:lnTo>
                    <a:pt x="532" y="13255"/>
                  </a:lnTo>
                  <a:lnTo>
                    <a:pt x="429" y="14298"/>
                  </a:lnTo>
                  <a:lnTo>
                    <a:pt x="333" y="15340"/>
                  </a:lnTo>
                  <a:lnTo>
                    <a:pt x="244" y="16417"/>
                  </a:lnTo>
                  <a:lnTo>
                    <a:pt x="170" y="17527"/>
                  </a:lnTo>
                  <a:lnTo>
                    <a:pt x="111" y="18671"/>
                  </a:lnTo>
                  <a:lnTo>
                    <a:pt x="67" y="19815"/>
                  </a:lnTo>
                  <a:lnTo>
                    <a:pt x="30" y="20959"/>
                  </a:lnTo>
                  <a:lnTo>
                    <a:pt x="8" y="22136"/>
                  </a:lnTo>
                  <a:lnTo>
                    <a:pt x="0" y="23347"/>
                  </a:lnTo>
                  <a:lnTo>
                    <a:pt x="8" y="24558"/>
                  </a:lnTo>
                  <a:lnTo>
                    <a:pt x="30" y="25769"/>
                  </a:lnTo>
                  <a:lnTo>
                    <a:pt x="67" y="26947"/>
                  </a:lnTo>
                  <a:lnTo>
                    <a:pt x="111" y="28091"/>
                  </a:lnTo>
                  <a:lnTo>
                    <a:pt x="170" y="29234"/>
                  </a:lnTo>
                  <a:lnTo>
                    <a:pt x="244" y="30345"/>
                  </a:lnTo>
                  <a:lnTo>
                    <a:pt x="333" y="31455"/>
                  </a:lnTo>
                  <a:lnTo>
                    <a:pt x="429" y="32531"/>
                  </a:lnTo>
                  <a:lnTo>
                    <a:pt x="532" y="33540"/>
                  </a:lnTo>
                  <a:lnTo>
                    <a:pt x="658" y="34550"/>
                  </a:lnTo>
                  <a:lnTo>
                    <a:pt x="784" y="35525"/>
                  </a:lnTo>
                  <a:lnTo>
                    <a:pt x="924" y="36501"/>
                  </a:lnTo>
                  <a:lnTo>
                    <a:pt x="1079" y="37409"/>
                  </a:lnTo>
                  <a:lnTo>
                    <a:pt x="1234" y="38284"/>
                  </a:lnTo>
                  <a:lnTo>
                    <a:pt x="1404" y="39125"/>
                  </a:lnTo>
                  <a:lnTo>
                    <a:pt x="1589" y="39932"/>
                  </a:lnTo>
                  <a:lnTo>
                    <a:pt x="1774" y="40706"/>
                  </a:lnTo>
                  <a:lnTo>
                    <a:pt x="1966" y="41413"/>
                  </a:lnTo>
                  <a:lnTo>
                    <a:pt x="2173" y="42119"/>
                  </a:lnTo>
                  <a:lnTo>
                    <a:pt x="2387" y="42758"/>
                  </a:lnTo>
                  <a:lnTo>
                    <a:pt x="2602" y="43364"/>
                  </a:lnTo>
                  <a:lnTo>
                    <a:pt x="2831" y="43902"/>
                  </a:lnTo>
                  <a:lnTo>
                    <a:pt x="3060" y="44407"/>
                  </a:lnTo>
                  <a:lnTo>
                    <a:pt x="3304" y="44878"/>
                  </a:lnTo>
                  <a:lnTo>
                    <a:pt x="3548" y="45281"/>
                  </a:lnTo>
                  <a:lnTo>
                    <a:pt x="3799" y="45651"/>
                  </a:lnTo>
                  <a:lnTo>
                    <a:pt x="4050" y="45954"/>
                  </a:lnTo>
                  <a:lnTo>
                    <a:pt x="4316" y="46223"/>
                  </a:lnTo>
                  <a:lnTo>
                    <a:pt x="4582" y="46425"/>
                  </a:lnTo>
                  <a:lnTo>
                    <a:pt x="4848" y="46560"/>
                  </a:lnTo>
                  <a:lnTo>
                    <a:pt x="5122" y="46661"/>
                  </a:lnTo>
                  <a:lnTo>
                    <a:pt x="5403" y="46694"/>
                  </a:lnTo>
                  <a:lnTo>
                    <a:pt x="5676" y="46661"/>
                  </a:lnTo>
                  <a:lnTo>
                    <a:pt x="5950" y="46560"/>
                  </a:lnTo>
                  <a:lnTo>
                    <a:pt x="6216" y="46425"/>
                  </a:lnTo>
                  <a:lnTo>
                    <a:pt x="6482" y="46223"/>
                  </a:lnTo>
                  <a:lnTo>
                    <a:pt x="6740" y="45954"/>
                  </a:lnTo>
                  <a:lnTo>
                    <a:pt x="6999" y="45651"/>
                  </a:lnTo>
                  <a:lnTo>
                    <a:pt x="7250" y="45281"/>
                  </a:lnTo>
                  <a:lnTo>
                    <a:pt x="7494" y="44878"/>
                  </a:lnTo>
                  <a:lnTo>
                    <a:pt x="7731" y="44407"/>
                  </a:lnTo>
                  <a:lnTo>
                    <a:pt x="7967" y="43902"/>
                  </a:lnTo>
                  <a:lnTo>
                    <a:pt x="8189" y="43364"/>
                  </a:lnTo>
                  <a:lnTo>
                    <a:pt x="8411" y="42758"/>
                  </a:lnTo>
                  <a:lnTo>
                    <a:pt x="8625" y="42119"/>
                  </a:lnTo>
                  <a:lnTo>
                    <a:pt x="8824" y="41413"/>
                  </a:lnTo>
                  <a:lnTo>
                    <a:pt x="9024" y="40706"/>
                  </a:lnTo>
                  <a:lnTo>
                    <a:pt x="9209" y="39932"/>
                  </a:lnTo>
                  <a:lnTo>
                    <a:pt x="9386" y="39125"/>
                  </a:lnTo>
                  <a:lnTo>
                    <a:pt x="9556" y="38284"/>
                  </a:lnTo>
                  <a:lnTo>
                    <a:pt x="9719" y="37409"/>
                  </a:lnTo>
                  <a:lnTo>
                    <a:pt x="9874" y="36501"/>
                  </a:lnTo>
                  <a:lnTo>
                    <a:pt x="10014" y="35525"/>
                  </a:lnTo>
                  <a:lnTo>
                    <a:pt x="10140" y="34550"/>
                  </a:lnTo>
                  <a:lnTo>
                    <a:pt x="10266" y="33540"/>
                  </a:lnTo>
                  <a:lnTo>
                    <a:pt x="10369" y="32531"/>
                  </a:lnTo>
                  <a:lnTo>
                    <a:pt x="10465" y="31455"/>
                  </a:lnTo>
                  <a:lnTo>
                    <a:pt x="10554" y="30345"/>
                  </a:lnTo>
                  <a:lnTo>
                    <a:pt x="10628" y="29234"/>
                  </a:lnTo>
                  <a:lnTo>
                    <a:pt x="10687" y="28091"/>
                  </a:lnTo>
                  <a:lnTo>
                    <a:pt x="10731" y="26947"/>
                  </a:lnTo>
                  <a:lnTo>
                    <a:pt x="10768" y="25769"/>
                  </a:lnTo>
                  <a:lnTo>
                    <a:pt x="10790" y="24558"/>
                  </a:lnTo>
                  <a:lnTo>
                    <a:pt x="10798" y="23347"/>
                  </a:lnTo>
                  <a:lnTo>
                    <a:pt x="10790" y="22136"/>
                  </a:lnTo>
                  <a:lnTo>
                    <a:pt x="10768" y="20959"/>
                  </a:lnTo>
                  <a:lnTo>
                    <a:pt x="10731" y="19815"/>
                  </a:lnTo>
                  <a:lnTo>
                    <a:pt x="10687" y="18671"/>
                  </a:lnTo>
                  <a:lnTo>
                    <a:pt x="10628" y="17527"/>
                  </a:lnTo>
                  <a:lnTo>
                    <a:pt x="10554" y="16417"/>
                  </a:lnTo>
                  <a:lnTo>
                    <a:pt x="10465" y="15340"/>
                  </a:lnTo>
                  <a:lnTo>
                    <a:pt x="10369" y="14298"/>
                  </a:lnTo>
                  <a:lnTo>
                    <a:pt x="10266" y="13255"/>
                  </a:lnTo>
                  <a:lnTo>
                    <a:pt x="10140" y="12245"/>
                  </a:lnTo>
                  <a:lnTo>
                    <a:pt x="10014" y="11270"/>
                  </a:lnTo>
                  <a:lnTo>
                    <a:pt x="9874" y="10328"/>
                  </a:lnTo>
                  <a:lnTo>
                    <a:pt x="9719" y="9420"/>
                  </a:lnTo>
                  <a:lnTo>
                    <a:pt x="9556" y="8511"/>
                  </a:lnTo>
                  <a:lnTo>
                    <a:pt x="9386" y="7670"/>
                  </a:lnTo>
                  <a:lnTo>
                    <a:pt x="9209" y="6863"/>
                  </a:lnTo>
                  <a:lnTo>
                    <a:pt x="9024" y="6089"/>
                  </a:lnTo>
                  <a:lnTo>
                    <a:pt x="8824" y="5349"/>
                  </a:lnTo>
                  <a:lnTo>
                    <a:pt x="8625" y="4643"/>
                  </a:lnTo>
                  <a:lnTo>
                    <a:pt x="8411" y="4003"/>
                  </a:lnTo>
                  <a:lnTo>
                    <a:pt x="8189" y="3398"/>
                  </a:lnTo>
                  <a:lnTo>
                    <a:pt x="7967" y="2826"/>
                  </a:lnTo>
                  <a:lnTo>
                    <a:pt x="7731" y="2321"/>
                  </a:lnTo>
                  <a:lnTo>
                    <a:pt x="7494" y="1850"/>
                  </a:lnTo>
                  <a:lnTo>
                    <a:pt x="7250" y="1413"/>
                  </a:lnTo>
                  <a:lnTo>
                    <a:pt x="6999" y="1043"/>
                  </a:lnTo>
                  <a:lnTo>
                    <a:pt x="6740" y="740"/>
                  </a:lnTo>
                  <a:lnTo>
                    <a:pt x="6482" y="471"/>
                  </a:lnTo>
                  <a:lnTo>
                    <a:pt x="6216" y="269"/>
                  </a:lnTo>
                  <a:lnTo>
                    <a:pt x="5950" y="135"/>
                  </a:lnTo>
                  <a:lnTo>
                    <a:pt x="5676" y="34"/>
                  </a:lnTo>
                  <a:lnTo>
                    <a:pt x="5403" y="0"/>
                  </a:lnTo>
                  <a:close/>
                  <a:moveTo>
                    <a:pt x="5403" y="113472"/>
                  </a:moveTo>
                  <a:lnTo>
                    <a:pt x="5122" y="113506"/>
                  </a:lnTo>
                  <a:lnTo>
                    <a:pt x="4848" y="113573"/>
                  </a:lnTo>
                  <a:lnTo>
                    <a:pt x="4582" y="113742"/>
                  </a:lnTo>
                  <a:lnTo>
                    <a:pt x="4316" y="113943"/>
                  </a:lnTo>
                  <a:lnTo>
                    <a:pt x="4050" y="114213"/>
                  </a:lnTo>
                  <a:lnTo>
                    <a:pt x="3799" y="114515"/>
                  </a:lnTo>
                  <a:lnTo>
                    <a:pt x="3548" y="114885"/>
                  </a:lnTo>
                  <a:lnTo>
                    <a:pt x="3304" y="115323"/>
                  </a:lnTo>
                  <a:lnTo>
                    <a:pt x="3060" y="115794"/>
                  </a:lnTo>
                  <a:lnTo>
                    <a:pt x="2831" y="116298"/>
                  </a:lnTo>
                  <a:lnTo>
                    <a:pt x="2602" y="116870"/>
                  </a:lnTo>
                  <a:lnTo>
                    <a:pt x="2387" y="117476"/>
                  </a:lnTo>
                  <a:lnTo>
                    <a:pt x="2173" y="118115"/>
                  </a:lnTo>
                  <a:lnTo>
                    <a:pt x="1966" y="118821"/>
                  </a:lnTo>
                  <a:lnTo>
                    <a:pt x="1774" y="119562"/>
                  </a:lnTo>
                  <a:lnTo>
                    <a:pt x="1589" y="120335"/>
                  </a:lnTo>
                  <a:lnTo>
                    <a:pt x="1404" y="121143"/>
                  </a:lnTo>
                  <a:lnTo>
                    <a:pt x="1234" y="121984"/>
                  </a:lnTo>
                  <a:lnTo>
                    <a:pt x="1079" y="122858"/>
                  </a:lnTo>
                  <a:lnTo>
                    <a:pt x="924" y="123800"/>
                  </a:lnTo>
                  <a:lnTo>
                    <a:pt x="784" y="124742"/>
                  </a:lnTo>
                  <a:lnTo>
                    <a:pt x="658" y="125718"/>
                  </a:lnTo>
                  <a:lnTo>
                    <a:pt x="532" y="126727"/>
                  </a:lnTo>
                  <a:lnTo>
                    <a:pt x="429" y="127736"/>
                  </a:lnTo>
                  <a:lnTo>
                    <a:pt x="333" y="128813"/>
                  </a:lnTo>
                  <a:lnTo>
                    <a:pt x="244" y="129889"/>
                  </a:lnTo>
                  <a:lnTo>
                    <a:pt x="170" y="131000"/>
                  </a:lnTo>
                  <a:lnTo>
                    <a:pt x="111" y="132110"/>
                  </a:lnTo>
                  <a:lnTo>
                    <a:pt x="67" y="133254"/>
                  </a:lnTo>
                  <a:lnTo>
                    <a:pt x="30" y="134431"/>
                  </a:lnTo>
                  <a:lnTo>
                    <a:pt x="8" y="135608"/>
                  </a:lnTo>
                  <a:lnTo>
                    <a:pt x="0" y="136820"/>
                  </a:lnTo>
                  <a:lnTo>
                    <a:pt x="8" y="137997"/>
                  </a:lnTo>
                  <a:lnTo>
                    <a:pt x="30" y="139174"/>
                  </a:lnTo>
                  <a:lnTo>
                    <a:pt x="67" y="140352"/>
                  </a:lnTo>
                  <a:lnTo>
                    <a:pt x="111" y="141496"/>
                  </a:lnTo>
                  <a:lnTo>
                    <a:pt x="170" y="142640"/>
                  </a:lnTo>
                  <a:lnTo>
                    <a:pt x="244" y="143716"/>
                  </a:lnTo>
                  <a:lnTo>
                    <a:pt x="333" y="144826"/>
                  </a:lnTo>
                  <a:lnTo>
                    <a:pt x="429" y="145869"/>
                  </a:lnTo>
                  <a:lnTo>
                    <a:pt x="532" y="146912"/>
                  </a:lnTo>
                  <a:lnTo>
                    <a:pt x="658" y="147921"/>
                  </a:lnTo>
                  <a:lnTo>
                    <a:pt x="784" y="148897"/>
                  </a:lnTo>
                  <a:lnTo>
                    <a:pt x="924" y="149839"/>
                  </a:lnTo>
                  <a:lnTo>
                    <a:pt x="1079" y="150747"/>
                  </a:lnTo>
                  <a:lnTo>
                    <a:pt x="1234" y="151622"/>
                  </a:lnTo>
                  <a:lnTo>
                    <a:pt x="1404" y="152496"/>
                  </a:lnTo>
                  <a:lnTo>
                    <a:pt x="1589" y="153304"/>
                  </a:lnTo>
                  <a:lnTo>
                    <a:pt x="1774" y="154078"/>
                  </a:lnTo>
                  <a:lnTo>
                    <a:pt x="1966" y="154818"/>
                  </a:lnTo>
                  <a:lnTo>
                    <a:pt x="2173" y="155491"/>
                  </a:lnTo>
                  <a:lnTo>
                    <a:pt x="2387" y="156163"/>
                  </a:lnTo>
                  <a:lnTo>
                    <a:pt x="2602" y="156769"/>
                  </a:lnTo>
                  <a:lnTo>
                    <a:pt x="2831" y="157341"/>
                  </a:lnTo>
                  <a:lnTo>
                    <a:pt x="3060" y="157845"/>
                  </a:lnTo>
                  <a:lnTo>
                    <a:pt x="3304" y="158316"/>
                  </a:lnTo>
                  <a:lnTo>
                    <a:pt x="3548" y="158720"/>
                  </a:lnTo>
                  <a:lnTo>
                    <a:pt x="3799" y="159090"/>
                  </a:lnTo>
                  <a:lnTo>
                    <a:pt x="4050" y="159427"/>
                  </a:lnTo>
                  <a:lnTo>
                    <a:pt x="4316" y="159696"/>
                  </a:lnTo>
                  <a:lnTo>
                    <a:pt x="4582" y="159898"/>
                  </a:lnTo>
                  <a:lnTo>
                    <a:pt x="4848" y="160032"/>
                  </a:lnTo>
                  <a:lnTo>
                    <a:pt x="5122" y="160133"/>
                  </a:lnTo>
                  <a:lnTo>
                    <a:pt x="5403"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7" y="157341"/>
                  </a:lnTo>
                  <a:lnTo>
                    <a:pt x="8189" y="156769"/>
                  </a:lnTo>
                  <a:lnTo>
                    <a:pt x="8411" y="156163"/>
                  </a:lnTo>
                  <a:lnTo>
                    <a:pt x="8625" y="155491"/>
                  </a:lnTo>
                  <a:lnTo>
                    <a:pt x="8824" y="154818"/>
                  </a:lnTo>
                  <a:lnTo>
                    <a:pt x="9024" y="154078"/>
                  </a:lnTo>
                  <a:lnTo>
                    <a:pt x="9209" y="153304"/>
                  </a:lnTo>
                  <a:lnTo>
                    <a:pt x="9386" y="152496"/>
                  </a:lnTo>
                  <a:lnTo>
                    <a:pt x="9556" y="151622"/>
                  </a:lnTo>
                  <a:lnTo>
                    <a:pt x="9719" y="150747"/>
                  </a:lnTo>
                  <a:lnTo>
                    <a:pt x="9874" y="149839"/>
                  </a:lnTo>
                  <a:lnTo>
                    <a:pt x="10014" y="148897"/>
                  </a:lnTo>
                  <a:lnTo>
                    <a:pt x="10140" y="147921"/>
                  </a:lnTo>
                  <a:lnTo>
                    <a:pt x="10266" y="146912"/>
                  </a:lnTo>
                  <a:lnTo>
                    <a:pt x="10369" y="145869"/>
                  </a:lnTo>
                  <a:lnTo>
                    <a:pt x="10465" y="144826"/>
                  </a:lnTo>
                  <a:lnTo>
                    <a:pt x="10554" y="143716"/>
                  </a:lnTo>
                  <a:lnTo>
                    <a:pt x="10628" y="142640"/>
                  </a:lnTo>
                  <a:lnTo>
                    <a:pt x="10687" y="141496"/>
                  </a:lnTo>
                  <a:lnTo>
                    <a:pt x="10731" y="140352"/>
                  </a:lnTo>
                  <a:lnTo>
                    <a:pt x="10768" y="139174"/>
                  </a:lnTo>
                  <a:lnTo>
                    <a:pt x="10790" y="137997"/>
                  </a:lnTo>
                  <a:lnTo>
                    <a:pt x="10798" y="136820"/>
                  </a:lnTo>
                  <a:lnTo>
                    <a:pt x="10790" y="135608"/>
                  </a:lnTo>
                  <a:lnTo>
                    <a:pt x="10768" y="134431"/>
                  </a:lnTo>
                  <a:lnTo>
                    <a:pt x="10731" y="133254"/>
                  </a:lnTo>
                  <a:lnTo>
                    <a:pt x="10687" y="132110"/>
                  </a:lnTo>
                  <a:lnTo>
                    <a:pt x="10628" y="131000"/>
                  </a:lnTo>
                  <a:lnTo>
                    <a:pt x="10554" y="129889"/>
                  </a:lnTo>
                  <a:lnTo>
                    <a:pt x="10465" y="128813"/>
                  </a:lnTo>
                  <a:lnTo>
                    <a:pt x="10369" y="127736"/>
                  </a:lnTo>
                  <a:lnTo>
                    <a:pt x="10266" y="126727"/>
                  </a:lnTo>
                  <a:lnTo>
                    <a:pt x="10140" y="125718"/>
                  </a:lnTo>
                  <a:lnTo>
                    <a:pt x="10014" y="124742"/>
                  </a:lnTo>
                  <a:lnTo>
                    <a:pt x="9874" y="123800"/>
                  </a:lnTo>
                  <a:lnTo>
                    <a:pt x="9719" y="122858"/>
                  </a:lnTo>
                  <a:lnTo>
                    <a:pt x="9556" y="121984"/>
                  </a:lnTo>
                  <a:lnTo>
                    <a:pt x="9386" y="121143"/>
                  </a:lnTo>
                  <a:lnTo>
                    <a:pt x="9209" y="120335"/>
                  </a:lnTo>
                  <a:lnTo>
                    <a:pt x="9024" y="119562"/>
                  </a:lnTo>
                  <a:lnTo>
                    <a:pt x="8824" y="118821"/>
                  </a:lnTo>
                  <a:lnTo>
                    <a:pt x="8625" y="118115"/>
                  </a:lnTo>
                  <a:lnTo>
                    <a:pt x="8411" y="117476"/>
                  </a:lnTo>
                  <a:lnTo>
                    <a:pt x="8189" y="116870"/>
                  </a:lnTo>
                  <a:lnTo>
                    <a:pt x="7967"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403" y="113472"/>
                  </a:lnTo>
                  <a:close/>
                  <a:moveTo>
                    <a:pt x="5122" y="226945"/>
                  </a:moveTo>
                  <a:lnTo>
                    <a:pt x="4848" y="227046"/>
                  </a:lnTo>
                  <a:lnTo>
                    <a:pt x="4582" y="227214"/>
                  </a:lnTo>
                  <a:lnTo>
                    <a:pt x="4316" y="227416"/>
                  </a:lnTo>
                  <a:lnTo>
                    <a:pt x="4050" y="227651"/>
                  </a:lnTo>
                  <a:lnTo>
                    <a:pt x="3799" y="227988"/>
                  </a:lnTo>
                  <a:lnTo>
                    <a:pt x="3548" y="228358"/>
                  </a:lnTo>
                  <a:lnTo>
                    <a:pt x="3304" y="228761"/>
                  </a:lnTo>
                  <a:lnTo>
                    <a:pt x="3060" y="229232"/>
                  </a:lnTo>
                  <a:lnTo>
                    <a:pt x="2831" y="229771"/>
                  </a:lnTo>
                  <a:lnTo>
                    <a:pt x="2602" y="230309"/>
                  </a:lnTo>
                  <a:lnTo>
                    <a:pt x="2387" y="230915"/>
                  </a:lnTo>
                  <a:lnTo>
                    <a:pt x="2173" y="231587"/>
                  </a:lnTo>
                  <a:lnTo>
                    <a:pt x="1966" y="232260"/>
                  </a:lnTo>
                  <a:lnTo>
                    <a:pt x="1774" y="233000"/>
                  </a:lnTo>
                  <a:lnTo>
                    <a:pt x="1589" y="233774"/>
                  </a:lnTo>
                  <a:lnTo>
                    <a:pt x="1404" y="234581"/>
                  </a:lnTo>
                  <a:lnTo>
                    <a:pt x="1234" y="235422"/>
                  </a:lnTo>
                  <a:lnTo>
                    <a:pt x="1079" y="236331"/>
                  </a:lnTo>
                  <a:lnTo>
                    <a:pt x="924" y="237239"/>
                  </a:lnTo>
                  <a:lnTo>
                    <a:pt x="784" y="238181"/>
                  </a:lnTo>
                  <a:lnTo>
                    <a:pt x="658" y="239157"/>
                  </a:lnTo>
                  <a:lnTo>
                    <a:pt x="532" y="240166"/>
                  </a:lnTo>
                  <a:lnTo>
                    <a:pt x="429" y="241209"/>
                  </a:lnTo>
                  <a:lnTo>
                    <a:pt x="333" y="242252"/>
                  </a:lnTo>
                  <a:lnTo>
                    <a:pt x="244" y="243328"/>
                  </a:lnTo>
                  <a:lnTo>
                    <a:pt x="170" y="244438"/>
                  </a:lnTo>
                  <a:lnTo>
                    <a:pt x="111" y="245582"/>
                  </a:lnTo>
                  <a:lnTo>
                    <a:pt x="67" y="246726"/>
                  </a:lnTo>
                  <a:lnTo>
                    <a:pt x="30" y="247903"/>
                  </a:lnTo>
                  <a:lnTo>
                    <a:pt x="8" y="249081"/>
                  </a:lnTo>
                  <a:lnTo>
                    <a:pt x="0" y="250258"/>
                  </a:lnTo>
                  <a:lnTo>
                    <a:pt x="8" y="251469"/>
                  </a:lnTo>
                  <a:lnTo>
                    <a:pt x="30" y="252647"/>
                  </a:lnTo>
                  <a:lnTo>
                    <a:pt x="67" y="253824"/>
                  </a:lnTo>
                  <a:lnTo>
                    <a:pt x="111" y="254968"/>
                  </a:lnTo>
                  <a:lnTo>
                    <a:pt x="170" y="256078"/>
                  </a:lnTo>
                  <a:lnTo>
                    <a:pt x="244" y="257188"/>
                  </a:lnTo>
                  <a:lnTo>
                    <a:pt x="333" y="258265"/>
                  </a:lnTo>
                  <a:lnTo>
                    <a:pt x="429" y="259341"/>
                  </a:lnTo>
                  <a:lnTo>
                    <a:pt x="532" y="260384"/>
                  </a:lnTo>
                  <a:lnTo>
                    <a:pt x="658" y="261360"/>
                  </a:lnTo>
                  <a:lnTo>
                    <a:pt x="784" y="262336"/>
                  </a:lnTo>
                  <a:lnTo>
                    <a:pt x="924" y="263311"/>
                  </a:lnTo>
                  <a:lnTo>
                    <a:pt x="1079" y="264220"/>
                  </a:lnTo>
                  <a:lnTo>
                    <a:pt x="1234" y="265094"/>
                  </a:lnTo>
                  <a:lnTo>
                    <a:pt x="1404" y="265935"/>
                  </a:lnTo>
                  <a:lnTo>
                    <a:pt x="1589" y="266743"/>
                  </a:lnTo>
                  <a:lnTo>
                    <a:pt x="1774" y="267516"/>
                  </a:lnTo>
                  <a:lnTo>
                    <a:pt x="1966" y="268256"/>
                  </a:lnTo>
                  <a:lnTo>
                    <a:pt x="2173" y="268963"/>
                  </a:lnTo>
                  <a:lnTo>
                    <a:pt x="2387" y="269602"/>
                  </a:lnTo>
                  <a:lnTo>
                    <a:pt x="2602" y="270208"/>
                  </a:lnTo>
                  <a:lnTo>
                    <a:pt x="2831" y="270780"/>
                  </a:lnTo>
                  <a:lnTo>
                    <a:pt x="3060" y="271318"/>
                  </a:lnTo>
                  <a:lnTo>
                    <a:pt x="3304" y="271789"/>
                  </a:lnTo>
                  <a:lnTo>
                    <a:pt x="3548" y="272193"/>
                  </a:lnTo>
                  <a:lnTo>
                    <a:pt x="3799" y="272563"/>
                  </a:lnTo>
                  <a:lnTo>
                    <a:pt x="4050" y="272865"/>
                  </a:lnTo>
                  <a:lnTo>
                    <a:pt x="4316" y="273134"/>
                  </a:lnTo>
                  <a:lnTo>
                    <a:pt x="4582" y="273336"/>
                  </a:lnTo>
                  <a:lnTo>
                    <a:pt x="4848" y="273505"/>
                  </a:lnTo>
                  <a:lnTo>
                    <a:pt x="5122" y="273572"/>
                  </a:lnTo>
                  <a:lnTo>
                    <a:pt x="5403"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7" y="270780"/>
                  </a:lnTo>
                  <a:lnTo>
                    <a:pt x="8189" y="270208"/>
                  </a:lnTo>
                  <a:lnTo>
                    <a:pt x="8411" y="269602"/>
                  </a:lnTo>
                  <a:lnTo>
                    <a:pt x="8625" y="268963"/>
                  </a:lnTo>
                  <a:lnTo>
                    <a:pt x="8824" y="268256"/>
                  </a:lnTo>
                  <a:lnTo>
                    <a:pt x="9024" y="267516"/>
                  </a:lnTo>
                  <a:lnTo>
                    <a:pt x="9209" y="266743"/>
                  </a:lnTo>
                  <a:lnTo>
                    <a:pt x="9386" y="265935"/>
                  </a:lnTo>
                  <a:lnTo>
                    <a:pt x="9556" y="265094"/>
                  </a:lnTo>
                  <a:lnTo>
                    <a:pt x="9719" y="264220"/>
                  </a:lnTo>
                  <a:lnTo>
                    <a:pt x="9874" y="263311"/>
                  </a:lnTo>
                  <a:lnTo>
                    <a:pt x="10014" y="262336"/>
                  </a:lnTo>
                  <a:lnTo>
                    <a:pt x="10140" y="261360"/>
                  </a:lnTo>
                  <a:lnTo>
                    <a:pt x="10266" y="260384"/>
                  </a:lnTo>
                  <a:lnTo>
                    <a:pt x="10369" y="259341"/>
                  </a:lnTo>
                  <a:lnTo>
                    <a:pt x="10465" y="258265"/>
                  </a:lnTo>
                  <a:lnTo>
                    <a:pt x="10554" y="257188"/>
                  </a:lnTo>
                  <a:lnTo>
                    <a:pt x="10628" y="256078"/>
                  </a:lnTo>
                  <a:lnTo>
                    <a:pt x="10687" y="254968"/>
                  </a:lnTo>
                  <a:lnTo>
                    <a:pt x="10731" y="253824"/>
                  </a:lnTo>
                  <a:lnTo>
                    <a:pt x="10768" y="252647"/>
                  </a:lnTo>
                  <a:lnTo>
                    <a:pt x="10790" y="251469"/>
                  </a:lnTo>
                  <a:lnTo>
                    <a:pt x="10798" y="250258"/>
                  </a:lnTo>
                  <a:lnTo>
                    <a:pt x="10790" y="249081"/>
                  </a:lnTo>
                  <a:lnTo>
                    <a:pt x="10768" y="247903"/>
                  </a:lnTo>
                  <a:lnTo>
                    <a:pt x="10731" y="246726"/>
                  </a:lnTo>
                  <a:lnTo>
                    <a:pt x="10687" y="245582"/>
                  </a:lnTo>
                  <a:lnTo>
                    <a:pt x="10628" y="244438"/>
                  </a:lnTo>
                  <a:lnTo>
                    <a:pt x="10554" y="243328"/>
                  </a:lnTo>
                  <a:lnTo>
                    <a:pt x="10465" y="242252"/>
                  </a:lnTo>
                  <a:lnTo>
                    <a:pt x="10369" y="241209"/>
                  </a:lnTo>
                  <a:lnTo>
                    <a:pt x="10266" y="240166"/>
                  </a:lnTo>
                  <a:lnTo>
                    <a:pt x="10140" y="239157"/>
                  </a:lnTo>
                  <a:lnTo>
                    <a:pt x="10014" y="238181"/>
                  </a:lnTo>
                  <a:lnTo>
                    <a:pt x="9874" y="237239"/>
                  </a:lnTo>
                  <a:lnTo>
                    <a:pt x="9719" y="236331"/>
                  </a:lnTo>
                  <a:lnTo>
                    <a:pt x="9556" y="235422"/>
                  </a:lnTo>
                  <a:lnTo>
                    <a:pt x="9386" y="234581"/>
                  </a:lnTo>
                  <a:lnTo>
                    <a:pt x="9209" y="233774"/>
                  </a:lnTo>
                  <a:lnTo>
                    <a:pt x="9024" y="233000"/>
                  </a:lnTo>
                  <a:lnTo>
                    <a:pt x="8824" y="232260"/>
                  </a:lnTo>
                  <a:lnTo>
                    <a:pt x="8625" y="231587"/>
                  </a:lnTo>
                  <a:lnTo>
                    <a:pt x="8411" y="230915"/>
                  </a:lnTo>
                  <a:lnTo>
                    <a:pt x="8189" y="230309"/>
                  </a:lnTo>
                  <a:lnTo>
                    <a:pt x="7967"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22" y="340384"/>
                  </a:moveTo>
                  <a:lnTo>
                    <a:pt x="4848" y="340485"/>
                  </a:lnTo>
                  <a:lnTo>
                    <a:pt x="4582" y="340653"/>
                  </a:lnTo>
                  <a:lnTo>
                    <a:pt x="4316" y="340855"/>
                  </a:lnTo>
                  <a:lnTo>
                    <a:pt x="4050" y="341124"/>
                  </a:lnTo>
                  <a:lnTo>
                    <a:pt x="3799" y="341426"/>
                  </a:lnTo>
                  <a:lnTo>
                    <a:pt x="3548" y="341797"/>
                  </a:lnTo>
                  <a:lnTo>
                    <a:pt x="3304" y="342200"/>
                  </a:lnTo>
                  <a:lnTo>
                    <a:pt x="3060" y="342671"/>
                  </a:lnTo>
                  <a:lnTo>
                    <a:pt x="2831" y="343209"/>
                  </a:lnTo>
                  <a:lnTo>
                    <a:pt x="2602" y="343748"/>
                  </a:lnTo>
                  <a:lnTo>
                    <a:pt x="2387" y="344387"/>
                  </a:lnTo>
                  <a:lnTo>
                    <a:pt x="2173" y="345026"/>
                  </a:lnTo>
                  <a:lnTo>
                    <a:pt x="1966" y="345733"/>
                  </a:lnTo>
                  <a:lnTo>
                    <a:pt x="1774" y="346439"/>
                  </a:lnTo>
                  <a:lnTo>
                    <a:pt x="1589" y="347213"/>
                  </a:lnTo>
                  <a:lnTo>
                    <a:pt x="1404" y="348054"/>
                  </a:lnTo>
                  <a:lnTo>
                    <a:pt x="1234" y="348895"/>
                  </a:lnTo>
                  <a:lnTo>
                    <a:pt x="1079" y="349770"/>
                  </a:lnTo>
                  <a:lnTo>
                    <a:pt x="924" y="350678"/>
                  </a:lnTo>
                  <a:lnTo>
                    <a:pt x="784" y="351620"/>
                  </a:lnTo>
                  <a:lnTo>
                    <a:pt x="658" y="352595"/>
                  </a:lnTo>
                  <a:lnTo>
                    <a:pt x="532" y="353605"/>
                  </a:lnTo>
                  <a:lnTo>
                    <a:pt x="429" y="354648"/>
                  </a:lnTo>
                  <a:lnTo>
                    <a:pt x="333" y="355724"/>
                  </a:lnTo>
                  <a:lnTo>
                    <a:pt x="244" y="356801"/>
                  </a:lnTo>
                  <a:lnTo>
                    <a:pt x="170" y="357911"/>
                  </a:lnTo>
                  <a:lnTo>
                    <a:pt x="111" y="359021"/>
                  </a:lnTo>
                  <a:lnTo>
                    <a:pt x="67" y="360165"/>
                  </a:lnTo>
                  <a:lnTo>
                    <a:pt x="30" y="361342"/>
                  </a:lnTo>
                  <a:lnTo>
                    <a:pt x="8" y="362520"/>
                  </a:lnTo>
                  <a:lnTo>
                    <a:pt x="0" y="363697"/>
                  </a:lnTo>
                  <a:lnTo>
                    <a:pt x="8" y="364908"/>
                  </a:lnTo>
                  <a:lnTo>
                    <a:pt x="30" y="366086"/>
                  </a:lnTo>
                  <a:lnTo>
                    <a:pt x="67" y="367263"/>
                  </a:lnTo>
                  <a:lnTo>
                    <a:pt x="111" y="368407"/>
                  </a:lnTo>
                  <a:lnTo>
                    <a:pt x="170" y="369517"/>
                  </a:lnTo>
                  <a:lnTo>
                    <a:pt x="244" y="370627"/>
                  </a:lnTo>
                  <a:lnTo>
                    <a:pt x="333" y="371704"/>
                  </a:lnTo>
                  <a:lnTo>
                    <a:pt x="429" y="372780"/>
                  </a:lnTo>
                  <a:lnTo>
                    <a:pt x="532" y="373823"/>
                  </a:lnTo>
                  <a:lnTo>
                    <a:pt x="658" y="374799"/>
                  </a:lnTo>
                  <a:lnTo>
                    <a:pt x="784" y="375808"/>
                  </a:lnTo>
                  <a:lnTo>
                    <a:pt x="924" y="376750"/>
                  </a:lnTo>
                  <a:lnTo>
                    <a:pt x="1079" y="377658"/>
                  </a:lnTo>
                  <a:lnTo>
                    <a:pt x="1234" y="378533"/>
                  </a:lnTo>
                  <a:lnTo>
                    <a:pt x="1404" y="379374"/>
                  </a:lnTo>
                  <a:lnTo>
                    <a:pt x="1589" y="380215"/>
                  </a:lnTo>
                  <a:lnTo>
                    <a:pt x="1774" y="380989"/>
                  </a:lnTo>
                  <a:lnTo>
                    <a:pt x="1966" y="381695"/>
                  </a:lnTo>
                  <a:lnTo>
                    <a:pt x="2173" y="382402"/>
                  </a:lnTo>
                  <a:lnTo>
                    <a:pt x="2387" y="383041"/>
                  </a:lnTo>
                  <a:lnTo>
                    <a:pt x="2602" y="383680"/>
                  </a:lnTo>
                  <a:lnTo>
                    <a:pt x="2831" y="384218"/>
                  </a:lnTo>
                  <a:lnTo>
                    <a:pt x="3060" y="384757"/>
                  </a:lnTo>
                  <a:lnTo>
                    <a:pt x="3304" y="385228"/>
                  </a:lnTo>
                  <a:lnTo>
                    <a:pt x="3548" y="385631"/>
                  </a:lnTo>
                  <a:lnTo>
                    <a:pt x="3799" y="386001"/>
                  </a:lnTo>
                  <a:lnTo>
                    <a:pt x="4050" y="386304"/>
                  </a:lnTo>
                  <a:lnTo>
                    <a:pt x="4316" y="386573"/>
                  </a:lnTo>
                  <a:lnTo>
                    <a:pt x="4582" y="386775"/>
                  </a:lnTo>
                  <a:lnTo>
                    <a:pt x="4848" y="386943"/>
                  </a:lnTo>
                  <a:lnTo>
                    <a:pt x="5122"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7" y="384218"/>
                  </a:lnTo>
                  <a:lnTo>
                    <a:pt x="8189" y="383680"/>
                  </a:lnTo>
                  <a:lnTo>
                    <a:pt x="8411" y="383041"/>
                  </a:lnTo>
                  <a:lnTo>
                    <a:pt x="8625" y="382402"/>
                  </a:lnTo>
                  <a:lnTo>
                    <a:pt x="8824" y="381695"/>
                  </a:lnTo>
                  <a:lnTo>
                    <a:pt x="9024" y="380989"/>
                  </a:lnTo>
                  <a:lnTo>
                    <a:pt x="9209" y="380215"/>
                  </a:lnTo>
                  <a:lnTo>
                    <a:pt x="9386" y="379374"/>
                  </a:lnTo>
                  <a:lnTo>
                    <a:pt x="9556" y="378533"/>
                  </a:lnTo>
                  <a:lnTo>
                    <a:pt x="9719" y="377658"/>
                  </a:lnTo>
                  <a:lnTo>
                    <a:pt x="9874" y="376750"/>
                  </a:lnTo>
                  <a:lnTo>
                    <a:pt x="10014" y="375808"/>
                  </a:lnTo>
                  <a:lnTo>
                    <a:pt x="10140" y="374799"/>
                  </a:lnTo>
                  <a:lnTo>
                    <a:pt x="10266" y="373823"/>
                  </a:lnTo>
                  <a:lnTo>
                    <a:pt x="10369" y="372780"/>
                  </a:lnTo>
                  <a:lnTo>
                    <a:pt x="10465" y="371704"/>
                  </a:lnTo>
                  <a:lnTo>
                    <a:pt x="10554" y="370627"/>
                  </a:lnTo>
                  <a:lnTo>
                    <a:pt x="10628" y="369517"/>
                  </a:lnTo>
                  <a:lnTo>
                    <a:pt x="10687" y="368407"/>
                  </a:lnTo>
                  <a:lnTo>
                    <a:pt x="10731" y="367263"/>
                  </a:lnTo>
                  <a:lnTo>
                    <a:pt x="10768" y="366086"/>
                  </a:lnTo>
                  <a:lnTo>
                    <a:pt x="10790" y="364908"/>
                  </a:lnTo>
                  <a:lnTo>
                    <a:pt x="10798" y="363697"/>
                  </a:lnTo>
                  <a:lnTo>
                    <a:pt x="10790" y="362520"/>
                  </a:lnTo>
                  <a:lnTo>
                    <a:pt x="10768" y="361342"/>
                  </a:lnTo>
                  <a:lnTo>
                    <a:pt x="10731" y="360165"/>
                  </a:lnTo>
                  <a:lnTo>
                    <a:pt x="10687" y="359021"/>
                  </a:lnTo>
                  <a:lnTo>
                    <a:pt x="10628" y="357911"/>
                  </a:lnTo>
                  <a:lnTo>
                    <a:pt x="10554" y="356801"/>
                  </a:lnTo>
                  <a:lnTo>
                    <a:pt x="10465" y="355724"/>
                  </a:lnTo>
                  <a:lnTo>
                    <a:pt x="10369" y="354648"/>
                  </a:lnTo>
                  <a:lnTo>
                    <a:pt x="10266" y="353605"/>
                  </a:lnTo>
                  <a:lnTo>
                    <a:pt x="10140" y="352595"/>
                  </a:lnTo>
                  <a:lnTo>
                    <a:pt x="10014" y="351620"/>
                  </a:lnTo>
                  <a:lnTo>
                    <a:pt x="9874" y="350678"/>
                  </a:lnTo>
                  <a:lnTo>
                    <a:pt x="9719" y="349770"/>
                  </a:lnTo>
                  <a:lnTo>
                    <a:pt x="9556" y="348895"/>
                  </a:lnTo>
                  <a:lnTo>
                    <a:pt x="9386" y="348054"/>
                  </a:lnTo>
                  <a:lnTo>
                    <a:pt x="9209" y="347213"/>
                  </a:lnTo>
                  <a:lnTo>
                    <a:pt x="9024" y="346439"/>
                  </a:lnTo>
                  <a:lnTo>
                    <a:pt x="8824" y="345733"/>
                  </a:lnTo>
                  <a:lnTo>
                    <a:pt x="8625" y="345026"/>
                  </a:lnTo>
                  <a:lnTo>
                    <a:pt x="8411" y="344387"/>
                  </a:lnTo>
                  <a:lnTo>
                    <a:pt x="8189" y="343748"/>
                  </a:lnTo>
                  <a:lnTo>
                    <a:pt x="7967"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403" y="453822"/>
                  </a:moveTo>
                  <a:lnTo>
                    <a:pt x="5122" y="453856"/>
                  </a:lnTo>
                  <a:lnTo>
                    <a:pt x="4848" y="453957"/>
                  </a:lnTo>
                  <a:lnTo>
                    <a:pt x="4582" y="454092"/>
                  </a:lnTo>
                  <a:lnTo>
                    <a:pt x="4316" y="454293"/>
                  </a:lnTo>
                  <a:lnTo>
                    <a:pt x="4050" y="454562"/>
                  </a:lnTo>
                  <a:lnTo>
                    <a:pt x="3799" y="454865"/>
                  </a:lnTo>
                  <a:lnTo>
                    <a:pt x="3548" y="455235"/>
                  </a:lnTo>
                  <a:lnTo>
                    <a:pt x="3304" y="455639"/>
                  </a:lnTo>
                  <a:lnTo>
                    <a:pt x="3060" y="456110"/>
                  </a:lnTo>
                  <a:lnTo>
                    <a:pt x="2831" y="456615"/>
                  </a:lnTo>
                  <a:lnTo>
                    <a:pt x="2602" y="457153"/>
                  </a:lnTo>
                  <a:lnTo>
                    <a:pt x="2387" y="457758"/>
                  </a:lnTo>
                  <a:lnTo>
                    <a:pt x="2173" y="458398"/>
                  </a:lnTo>
                  <a:lnTo>
                    <a:pt x="1966" y="459104"/>
                  </a:lnTo>
                  <a:lnTo>
                    <a:pt x="1774" y="459811"/>
                  </a:lnTo>
                  <a:lnTo>
                    <a:pt x="1589" y="460584"/>
                  </a:lnTo>
                  <a:lnTo>
                    <a:pt x="1404" y="461392"/>
                  </a:lnTo>
                  <a:lnTo>
                    <a:pt x="1234" y="462233"/>
                  </a:lnTo>
                  <a:lnTo>
                    <a:pt x="1079" y="463141"/>
                  </a:lnTo>
                  <a:lnTo>
                    <a:pt x="924" y="464049"/>
                  </a:lnTo>
                  <a:lnTo>
                    <a:pt x="784" y="464991"/>
                  </a:lnTo>
                  <a:lnTo>
                    <a:pt x="658" y="465967"/>
                  </a:lnTo>
                  <a:lnTo>
                    <a:pt x="532" y="466976"/>
                  </a:lnTo>
                  <a:lnTo>
                    <a:pt x="429" y="468019"/>
                  </a:lnTo>
                  <a:lnTo>
                    <a:pt x="333" y="469062"/>
                  </a:lnTo>
                  <a:lnTo>
                    <a:pt x="244" y="470172"/>
                  </a:lnTo>
                  <a:lnTo>
                    <a:pt x="170" y="471282"/>
                  </a:lnTo>
                  <a:lnTo>
                    <a:pt x="111" y="472426"/>
                  </a:lnTo>
                  <a:lnTo>
                    <a:pt x="67" y="473570"/>
                  </a:lnTo>
                  <a:lnTo>
                    <a:pt x="30" y="474747"/>
                  </a:lnTo>
                  <a:lnTo>
                    <a:pt x="8" y="475958"/>
                  </a:lnTo>
                  <a:lnTo>
                    <a:pt x="0" y="477170"/>
                  </a:lnTo>
                  <a:lnTo>
                    <a:pt x="8" y="478381"/>
                  </a:lnTo>
                  <a:lnTo>
                    <a:pt x="30" y="479558"/>
                  </a:lnTo>
                  <a:lnTo>
                    <a:pt x="67" y="480702"/>
                  </a:lnTo>
                  <a:lnTo>
                    <a:pt x="111" y="481879"/>
                  </a:lnTo>
                  <a:lnTo>
                    <a:pt x="170" y="482989"/>
                  </a:lnTo>
                  <a:lnTo>
                    <a:pt x="244" y="484100"/>
                  </a:lnTo>
                  <a:lnTo>
                    <a:pt x="333" y="485176"/>
                  </a:lnTo>
                  <a:lnTo>
                    <a:pt x="429" y="486253"/>
                  </a:lnTo>
                  <a:lnTo>
                    <a:pt x="532" y="487262"/>
                  </a:lnTo>
                  <a:lnTo>
                    <a:pt x="658" y="488271"/>
                  </a:lnTo>
                  <a:lnTo>
                    <a:pt x="784" y="489247"/>
                  </a:lnTo>
                  <a:lnTo>
                    <a:pt x="924" y="490189"/>
                  </a:lnTo>
                  <a:lnTo>
                    <a:pt x="1079" y="491131"/>
                  </a:lnTo>
                  <a:lnTo>
                    <a:pt x="1234" y="492005"/>
                  </a:lnTo>
                  <a:lnTo>
                    <a:pt x="1404" y="492846"/>
                  </a:lnTo>
                  <a:lnTo>
                    <a:pt x="1589" y="493654"/>
                  </a:lnTo>
                  <a:lnTo>
                    <a:pt x="1774" y="494428"/>
                  </a:lnTo>
                  <a:lnTo>
                    <a:pt x="1966" y="495168"/>
                  </a:lnTo>
                  <a:lnTo>
                    <a:pt x="2173" y="495874"/>
                  </a:lnTo>
                  <a:lnTo>
                    <a:pt x="2387" y="496513"/>
                  </a:lnTo>
                  <a:lnTo>
                    <a:pt x="2602" y="497119"/>
                  </a:lnTo>
                  <a:lnTo>
                    <a:pt x="2831" y="497691"/>
                  </a:lnTo>
                  <a:lnTo>
                    <a:pt x="3060" y="498195"/>
                  </a:lnTo>
                  <a:lnTo>
                    <a:pt x="3304" y="498666"/>
                  </a:lnTo>
                  <a:lnTo>
                    <a:pt x="3548" y="499104"/>
                  </a:lnTo>
                  <a:lnTo>
                    <a:pt x="3799" y="499474"/>
                  </a:lnTo>
                  <a:lnTo>
                    <a:pt x="4050" y="499777"/>
                  </a:lnTo>
                  <a:lnTo>
                    <a:pt x="4316" y="500046"/>
                  </a:lnTo>
                  <a:lnTo>
                    <a:pt x="4582" y="500248"/>
                  </a:lnTo>
                  <a:lnTo>
                    <a:pt x="4848" y="500382"/>
                  </a:lnTo>
                  <a:lnTo>
                    <a:pt x="5122" y="500483"/>
                  </a:lnTo>
                  <a:lnTo>
                    <a:pt x="5403"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7" y="497691"/>
                  </a:lnTo>
                  <a:lnTo>
                    <a:pt x="8189" y="497119"/>
                  </a:lnTo>
                  <a:lnTo>
                    <a:pt x="8411" y="496513"/>
                  </a:lnTo>
                  <a:lnTo>
                    <a:pt x="8625" y="495874"/>
                  </a:lnTo>
                  <a:lnTo>
                    <a:pt x="8824" y="495168"/>
                  </a:lnTo>
                  <a:lnTo>
                    <a:pt x="9024" y="494428"/>
                  </a:lnTo>
                  <a:lnTo>
                    <a:pt x="9209" y="493654"/>
                  </a:lnTo>
                  <a:lnTo>
                    <a:pt x="9386" y="492846"/>
                  </a:lnTo>
                  <a:lnTo>
                    <a:pt x="9556" y="492005"/>
                  </a:lnTo>
                  <a:lnTo>
                    <a:pt x="9719" y="491131"/>
                  </a:lnTo>
                  <a:lnTo>
                    <a:pt x="9874" y="490189"/>
                  </a:lnTo>
                  <a:lnTo>
                    <a:pt x="10014" y="489247"/>
                  </a:lnTo>
                  <a:lnTo>
                    <a:pt x="10140" y="488271"/>
                  </a:lnTo>
                  <a:lnTo>
                    <a:pt x="10266" y="487262"/>
                  </a:lnTo>
                  <a:lnTo>
                    <a:pt x="10369" y="486253"/>
                  </a:lnTo>
                  <a:lnTo>
                    <a:pt x="10465" y="485176"/>
                  </a:lnTo>
                  <a:lnTo>
                    <a:pt x="10554" y="484100"/>
                  </a:lnTo>
                  <a:lnTo>
                    <a:pt x="10628" y="482989"/>
                  </a:lnTo>
                  <a:lnTo>
                    <a:pt x="10687" y="481879"/>
                  </a:lnTo>
                  <a:lnTo>
                    <a:pt x="10731" y="480702"/>
                  </a:lnTo>
                  <a:lnTo>
                    <a:pt x="10768" y="479558"/>
                  </a:lnTo>
                  <a:lnTo>
                    <a:pt x="10790" y="478381"/>
                  </a:lnTo>
                  <a:lnTo>
                    <a:pt x="10798" y="477170"/>
                  </a:lnTo>
                  <a:lnTo>
                    <a:pt x="10790" y="475958"/>
                  </a:lnTo>
                  <a:lnTo>
                    <a:pt x="10768" y="474747"/>
                  </a:lnTo>
                  <a:lnTo>
                    <a:pt x="10731" y="473570"/>
                  </a:lnTo>
                  <a:lnTo>
                    <a:pt x="10687" y="472426"/>
                  </a:lnTo>
                  <a:lnTo>
                    <a:pt x="10628" y="471282"/>
                  </a:lnTo>
                  <a:lnTo>
                    <a:pt x="10554" y="470172"/>
                  </a:lnTo>
                  <a:lnTo>
                    <a:pt x="10465" y="469062"/>
                  </a:lnTo>
                  <a:lnTo>
                    <a:pt x="10369" y="468019"/>
                  </a:lnTo>
                  <a:lnTo>
                    <a:pt x="10266" y="466976"/>
                  </a:lnTo>
                  <a:lnTo>
                    <a:pt x="10140" y="465967"/>
                  </a:lnTo>
                  <a:lnTo>
                    <a:pt x="10014" y="464991"/>
                  </a:lnTo>
                  <a:lnTo>
                    <a:pt x="9874" y="464049"/>
                  </a:lnTo>
                  <a:lnTo>
                    <a:pt x="9719" y="463141"/>
                  </a:lnTo>
                  <a:lnTo>
                    <a:pt x="9556" y="462233"/>
                  </a:lnTo>
                  <a:lnTo>
                    <a:pt x="9386" y="461392"/>
                  </a:lnTo>
                  <a:lnTo>
                    <a:pt x="9209" y="460584"/>
                  </a:lnTo>
                  <a:lnTo>
                    <a:pt x="9024" y="459811"/>
                  </a:lnTo>
                  <a:lnTo>
                    <a:pt x="8824" y="459104"/>
                  </a:lnTo>
                  <a:lnTo>
                    <a:pt x="8625" y="458398"/>
                  </a:lnTo>
                  <a:lnTo>
                    <a:pt x="8411" y="457758"/>
                  </a:lnTo>
                  <a:lnTo>
                    <a:pt x="8189" y="457153"/>
                  </a:lnTo>
                  <a:lnTo>
                    <a:pt x="7967"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403" y="453822"/>
                  </a:lnTo>
                  <a:close/>
                  <a:moveTo>
                    <a:pt x="5122" y="567059"/>
                  </a:moveTo>
                  <a:lnTo>
                    <a:pt x="4848" y="567160"/>
                  </a:lnTo>
                  <a:lnTo>
                    <a:pt x="4582" y="567328"/>
                  </a:lnTo>
                  <a:lnTo>
                    <a:pt x="4316" y="567530"/>
                  </a:lnTo>
                  <a:lnTo>
                    <a:pt x="4050" y="567766"/>
                  </a:lnTo>
                  <a:lnTo>
                    <a:pt x="3799" y="568102"/>
                  </a:lnTo>
                  <a:lnTo>
                    <a:pt x="3548" y="568472"/>
                  </a:lnTo>
                  <a:lnTo>
                    <a:pt x="3304" y="568876"/>
                  </a:lnTo>
                  <a:lnTo>
                    <a:pt x="3060" y="569347"/>
                  </a:lnTo>
                  <a:lnTo>
                    <a:pt x="2831" y="569885"/>
                  </a:lnTo>
                  <a:lnTo>
                    <a:pt x="2602" y="570423"/>
                  </a:lnTo>
                  <a:lnTo>
                    <a:pt x="2387" y="571029"/>
                  </a:lnTo>
                  <a:lnTo>
                    <a:pt x="2173" y="571702"/>
                  </a:lnTo>
                  <a:lnTo>
                    <a:pt x="1966" y="572408"/>
                  </a:lnTo>
                  <a:lnTo>
                    <a:pt x="1774" y="573115"/>
                  </a:lnTo>
                  <a:lnTo>
                    <a:pt x="1589" y="573889"/>
                  </a:lnTo>
                  <a:lnTo>
                    <a:pt x="1404" y="574730"/>
                  </a:lnTo>
                  <a:lnTo>
                    <a:pt x="1234" y="575571"/>
                  </a:lnTo>
                  <a:lnTo>
                    <a:pt x="1079" y="576445"/>
                  </a:lnTo>
                  <a:lnTo>
                    <a:pt x="924" y="577354"/>
                  </a:lnTo>
                  <a:lnTo>
                    <a:pt x="784" y="578296"/>
                  </a:lnTo>
                  <a:lnTo>
                    <a:pt x="658" y="579271"/>
                  </a:lnTo>
                  <a:lnTo>
                    <a:pt x="532" y="580280"/>
                  </a:lnTo>
                  <a:lnTo>
                    <a:pt x="429" y="581323"/>
                  </a:lnTo>
                  <a:lnTo>
                    <a:pt x="333" y="582400"/>
                  </a:lnTo>
                  <a:lnTo>
                    <a:pt x="244" y="583476"/>
                  </a:lnTo>
                  <a:lnTo>
                    <a:pt x="170" y="584586"/>
                  </a:lnTo>
                  <a:lnTo>
                    <a:pt x="111" y="585697"/>
                  </a:lnTo>
                  <a:lnTo>
                    <a:pt x="67" y="586840"/>
                  </a:lnTo>
                  <a:lnTo>
                    <a:pt x="30" y="588018"/>
                  </a:lnTo>
                  <a:lnTo>
                    <a:pt x="8" y="589195"/>
                  </a:lnTo>
                  <a:lnTo>
                    <a:pt x="0" y="590373"/>
                  </a:lnTo>
                  <a:lnTo>
                    <a:pt x="8" y="591618"/>
                  </a:lnTo>
                  <a:lnTo>
                    <a:pt x="30" y="592795"/>
                  </a:lnTo>
                  <a:lnTo>
                    <a:pt x="67" y="593972"/>
                  </a:lnTo>
                  <a:lnTo>
                    <a:pt x="111" y="595150"/>
                  </a:lnTo>
                  <a:lnTo>
                    <a:pt x="170" y="596294"/>
                  </a:lnTo>
                  <a:lnTo>
                    <a:pt x="244" y="597404"/>
                  </a:lnTo>
                  <a:lnTo>
                    <a:pt x="333" y="598480"/>
                  </a:lnTo>
                  <a:lnTo>
                    <a:pt x="429" y="599557"/>
                  </a:lnTo>
                  <a:lnTo>
                    <a:pt x="532" y="600600"/>
                  </a:lnTo>
                  <a:lnTo>
                    <a:pt x="658" y="601609"/>
                  </a:lnTo>
                  <a:lnTo>
                    <a:pt x="784" y="602585"/>
                  </a:lnTo>
                  <a:lnTo>
                    <a:pt x="924" y="603527"/>
                  </a:lnTo>
                  <a:lnTo>
                    <a:pt x="1079" y="604435"/>
                  </a:lnTo>
                  <a:lnTo>
                    <a:pt x="1234" y="605310"/>
                  </a:lnTo>
                  <a:lnTo>
                    <a:pt x="1404" y="606151"/>
                  </a:lnTo>
                  <a:lnTo>
                    <a:pt x="1589" y="606958"/>
                  </a:lnTo>
                  <a:lnTo>
                    <a:pt x="1774" y="607732"/>
                  </a:lnTo>
                  <a:lnTo>
                    <a:pt x="1966" y="608472"/>
                  </a:lnTo>
                  <a:lnTo>
                    <a:pt x="2173" y="609145"/>
                  </a:lnTo>
                  <a:lnTo>
                    <a:pt x="2387" y="609784"/>
                  </a:lnTo>
                  <a:lnTo>
                    <a:pt x="2602" y="610389"/>
                  </a:lnTo>
                  <a:lnTo>
                    <a:pt x="2831" y="610961"/>
                  </a:lnTo>
                  <a:lnTo>
                    <a:pt x="3060" y="611466"/>
                  </a:lnTo>
                  <a:lnTo>
                    <a:pt x="3304" y="611937"/>
                  </a:lnTo>
                  <a:lnTo>
                    <a:pt x="3548" y="612341"/>
                  </a:lnTo>
                  <a:lnTo>
                    <a:pt x="3799" y="612711"/>
                  </a:lnTo>
                  <a:lnTo>
                    <a:pt x="4050" y="613013"/>
                  </a:lnTo>
                  <a:lnTo>
                    <a:pt x="4316" y="613249"/>
                  </a:lnTo>
                  <a:lnTo>
                    <a:pt x="4582" y="613451"/>
                  </a:lnTo>
                  <a:lnTo>
                    <a:pt x="4848" y="613619"/>
                  </a:lnTo>
                  <a:lnTo>
                    <a:pt x="5122" y="613686"/>
                  </a:lnTo>
                  <a:lnTo>
                    <a:pt x="5403"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7" y="610961"/>
                  </a:lnTo>
                  <a:lnTo>
                    <a:pt x="8189" y="610389"/>
                  </a:lnTo>
                  <a:lnTo>
                    <a:pt x="8411" y="609784"/>
                  </a:lnTo>
                  <a:lnTo>
                    <a:pt x="8625" y="609145"/>
                  </a:lnTo>
                  <a:lnTo>
                    <a:pt x="8824" y="608472"/>
                  </a:lnTo>
                  <a:lnTo>
                    <a:pt x="9024" y="607732"/>
                  </a:lnTo>
                  <a:lnTo>
                    <a:pt x="9209" y="606958"/>
                  </a:lnTo>
                  <a:lnTo>
                    <a:pt x="9386" y="606151"/>
                  </a:lnTo>
                  <a:lnTo>
                    <a:pt x="9556" y="605310"/>
                  </a:lnTo>
                  <a:lnTo>
                    <a:pt x="9719" y="604435"/>
                  </a:lnTo>
                  <a:lnTo>
                    <a:pt x="9874" y="603527"/>
                  </a:lnTo>
                  <a:lnTo>
                    <a:pt x="10014" y="602585"/>
                  </a:lnTo>
                  <a:lnTo>
                    <a:pt x="10140" y="601609"/>
                  </a:lnTo>
                  <a:lnTo>
                    <a:pt x="10266" y="600600"/>
                  </a:lnTo>
                  <a:lnTo>
                    <a:pt x="10369" y="599557"/>
                  </a:lnTo>
                  <a:lnTo>
                    <a:pt x="10465" y="598480"/>
                  </a:lnTo>
                  <a:lnTo>
                    <a:pt x="10554" y="597404"/>
                  </a:lnTo>
                  <a:lnTo>
                    <a:pt x="10628" y="596294"/>
                  </a:lnTo>
                  <a:lnTo>
                    <a:pt x="10687" y="595150"/>
                  </a:lnTo>
                  <a:lnTo>
                    <a:pt x="10731" y="593972"/>
                  </a:lnTo>
                  <a:lnTo>
                    <a:pt x="10768" y="592795"/>
                  </a:lnTo>
                  <a:lnTo>
                    <a:pt x="10790" y="591618"/>
                  </a:lnTo>
                  <a:lnTo>
                    <a:pt x="10798" y="590373"/>
                  </a:lnTo>
                  <a:lnTo>
                    <a:pt x="10790" y="589195"/>
                  </a:lnTo>
                  <a:lnTo>
                    <a:pt x="10768" y="588018"/>
                  </a:lnTo>
                  <a:lnTo>
                    <a:pt x="10731" y="586840"/>
                  </a:lnTo>
                  <a:lnTo>
                    <a:pt x="10687" y="585697"/>
                  </a:lnTo>
                  <a:lnTo>
                    <a:pt x="10628" y="584586"/>
                  </a:lnTo>
                  <a:lnTo>
                    <a:pt x="10554" y="583476"/>
                  </a:lnTo>
                  <a:lnTo>
                    <a:pt x="10465" y="582400"/>
                  </a:lnTo>
                  <a:lnTo>
                    <a:pt x="10369" y="581323"/>
                  </a:lnTo>
                  <a:lnTo>
                    <a:pt x="10266" y="580280"/>
                  </a:lnTo>
                  <a:lnTo>
                    <a:pt x="10140" y="579271"/>
                  </a:lnTo>
                  <a:lnTo>
                    <a:pt x="10014" y="578296"/>
                  </a:lnTo>
                  <a:lnTo>
                    <a:pt x="9874" y="577354"/>
                  </a:lnTo>
                  <a:lnTo>
                    <a:pt x="9719" y="576445"/>
                  </a:lnTo>
                  <a:lnTo>
                    <a:pt x="9556" y="575571"/>
                  </a:lnTo>
                  <a:lnTo>
                    <a:pt x="9386" y="574730"/>
                  </a:lnTo>
                  <a:lnTo>
                    <a:pt x="9209" y="573889"/>
                  </a:lnTo>
                  <a:lnTo>
                    <a:pt x="9024" y="573115"/>
                  </a:lnTo>
                  <a:lnTo>
                    <a:pt x="8824" y="572408"/>
                  </a:lnTo>
                  <a:lnTo>
                    <a:pt x="8625" y="571702"/>
                  </a:lnTo>
                  <a:lnTo>
                    <a:pt x="8411" y="571029"/>
                  </a:lnTo>
                  <a:lnTo>
                    <a:pt x="8189" y="570423"/>
                  </a:lnTo>
                  <a:lnTo>
                    <a:pt x="7967"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7"/>
            <p:cNvSpPr/>
            <p:nvPr/>
          </p:nvSpPr>
          <p:spPr>
            <a:xfrm>
              <a:off x="10673645" y="1504158"/>
              <a:ext cx="55637" cy="742601"/>
            </a:xfrm>
            <a:custGeom>
              <a:avLst/>
              <a:gdLst/>
              <a:ahLst/>
              <a:cxnLst/>
              <a:rect l="l" t="t" r="r" b="b"/>
              <a:pathLst>
                <a:path w="10798" h="613720" extrusionOk="0">
                  <a:moveTo>
                    <a:pt x="5396" y="0"/>
                  </a:moveTo>
                  <a:lnTo>
                    <a:pt x="5115" y="34"/>
                  </a:lnTo>
                  <a:lnTo>
                    <a:pt x="4841" y="135"/>
                  </a:lnTo>
                  <a:lnTo>
                    <a:pt x="4568" y="269"/>
                  </a:lnTo>
                  <a:lnTo>
                    <a:pt x="4302" y="471"/>
                  </a:lnTo>
                  <a:lnTo>
                    <a:pt x="4036" y="740"/>
                  </a:lnTo>
                  <a:lnTo>
                    <a:pt x="3777" y="1043"/>
                  </a:lnTo>
                  <a:lnTo>
                    <a:pt x="3526" y="1413"/>
                  </a:lnTo>
                  <a:lnTo>
                    <a:pt x="3282" y="1850"/>
                  </a:lnTo>
                  <a:lnTo>
                    <a:pt x="3038" y="2321"/>
                  </a:lnTo>
                  <a:lnTo>
                    <a:pt x="2809" y="2826"/>
                  </a:lnTo>
                  <a:lnTo>
                    <a:pt x="2580" y="3398"/>
                  </a:lnTo>
                  <a:lnTo>
                    <a:pt x="2358" y="4003"/>
                  </a:lnTo>
                  <a:lnTo>
                    <a:pt x="2151" y="4643"/>
                  </a:lnTo>
                  <a:lnTo>
                    <a:pt x="1944" y="5349"/>
                  </a:lnTo>
                  <a:lnTo>
                    <a:pt x="1752" y="6089"/>
                  </a:lnTo>
                  <a:lnTo>
                    <a:pt x="1567" y="6863"/>
                  </a:lnTo>
                  <a:lnTo>
                    <a:pt x="1390" y="7670"/>
                  </a:lnTo>
                  <a:lnTo>
                    <a:pt x="1220" y="8511"/>
                  </a:lnTo>
                  <a:lnTo>
                    <a:pt x="1057" y="9420"/>
                  </a:lnTo>
                  <a:lnTo>
                    <a:pt x="910" y="10328"/>
                  </a:lnTo>
                  <a:lnTo>
                    <a:pt x="769" y="11270"/>
                  </a:lnTo>
                  <a:lnTo>
                    <a:pt x="644" y="12245"/>
                  </a:lnTo>
                  <a:lnTo>
                    <a:pt x="525" y="13255"/>
                  </a:lnTo>
                  <a:lnTo>
                    <a:pt x="422" y="14298"/>
                  </a:lnTo>
                  <a:lnTo>
                    <a:pt x="326" y="15340"/>
                  </a:lnTo>
                  <a:lnTo>
                    <a:pt x="237" y="16417"/>
                  </a:lnTo>
                  <a:lnTo>
                    <a:pt x="171" y="17527"/>
                  </a:lnTo>
                  <a:lnTo>
                    <a:pt x="111" y="18671"/>
                  </a:lnTo>
                  <a:lnTo>
                    <a:pt x="60" y="19815"/>
                  </a:lnTo>
                  <a:lnTo>
                    <a:pt x="30" y="20959"/>
                  </a:lnTo>
                  <a:lnTo>
                    <a:pt x="8" y="22136"/>
                  </a:lnTo>
                  <a:lnTo>
                    <a:pt x="1" y="23347"/>
                  </a:lnTo>
                  <a:lnTo>
                    <a:pt x="8" y="24558"/>
                  </a:lnTo>
                  <a:lnTo>
                    <a:pt x="30" y="25736"/>
                  </a:lnTo>
                  <a:lnTo>
                    <a:pt x="60" y="26879"/>
                  </a:lnTo>
                  <a:lnTo>
                    <a:pt x="111" y="28023"/>
                  </a:lnTo>
                  <a:lnTo>
                    <a:pt x="171" y="29167"/>
                  </a:lnTo>
                  <a:lnTo>
                    <a:pt x="237" y="30277"/>
                  </a:lnTo>
                  <a:lnTo>
                    <a:pt x="326" y="31354"/>
                  </a:lnTo>
                  <a:lnTo>
                    <a:pt x="422" y="32397"/>
                  </a:lnTo>
                  <a:lnTo>
                    <a:pt x="525" y="33440"/>
                  </a:lnTo>
                  <a:lnTo>
                    <a:pt x="644" y="34449"/>
                  </a:lnTo>
                  <a:lnTo>
                    <a:pt x="769" y="35424"/>
                  </a:lnTo>
                  <a:lnTo>
                    <a:pt x="910" y="36366"/>
                  </a:lnTo>
                  <a:lnTo>
                    <a:pt x="1057" y="37275"/>
                  </a:lnTo>
                  <a:lnTo>
                    <a:pt x="1220" y="38183"/>
                  </a:lnTo>
                  <a:lnTo>
                    <a:pt x="1390" y="39024"/>
                  </a:lnTo>
                  <a:lnTo>
                    <a:pt x="1567" y="39831"/>
                  </a:lnTo>
                  <a:lnTo>
                    <a:pt x="1752" y="40605"/>
                  </a:lnTo>
                  <a:lnTo>
                    <a:pt x="1944" y="41345"/>
                  </a:lnTo>
                  <a:lnTo>
                    <a:pt x="2151" y="42052"/>
                  </a:lnTo>
                  <a:lnTo>
                    <a:pt x="2358" y="42691"/>
                  </a:lnTo>
                  <a:lnTo>
                    <a:pt x="2580" y="43296"/>
                  </a:lnTo>
                  <a:lnTo>
                    <a:pt x="2809" y="43868"/>
                  </a:lnTo>
                  <a:lnTo>
                    <a:pt x="3038" y="44373"/>
                  </a:lnTo>
                  <a:lnTo>
                    <a:pt x="3282" y="44844"/>
                  </a:lnTo>
                  <a:lnTo>
                    <a:pt x="3526" y="45281"/>
                  </a:lnTo>
                  <a:lnTo>
                    <a:pt x="3777" y="45651"/>
                  </a:lnTo>
                  <a:lnTo>
                    <a:pt x="4036" y="45954"/>
                  </a:lnTo>
                  <a:lnTo>
                    <a:pt x="4302" y="46223"/>
                  </a:lnTo>
                  <a:lnTo>
                    <a:pt x="4568" y="46425"/>
                  </a:lnTo>
                  <a:lnTo>
                    <a:pt x="4841" y="46560"/>
                  </a:lnTo>
                  <a:lnTo>
                    <a:pt x="5115" y="46661"/>
                  </a:lnTo>
                  <a:lnTo>
                    <a:pt x="5396" y="46694"/>
                  </a:lnTo>
                  <a:lnTo>
                    <a:pt x="5676" y="46661"/>
                  </a:lnTo>
                  <a:lnTo>
                    <a:pt x="5950" y="46560"/>
                  </a:lnTo>
                  <a:lnTo>
                    <a:pt x="6216" y="46425"/>
                  </a:lnTo>
                  <a:lnTo>
                    <a:pt x="6482" y="46223"/>
                  </a:lnTo>
                  <a:lnTo>
                    <a:pt x="6741" y="45954"/>
                  </a:lnTo>
                  <a:lnTo>
                    <a:pt x="6999" y="45651"/>
                  </a:lnTo>
                  <a:lnTo>
                    <a:pt x="7251" y="45281"/>
                  </a:lnTo>
                  <a:lnTo>
                    <a:pt x="7494" y="44844"/>
                  </a:lnTo>
                  <a:lnTo>
                    <a:pt x="7731" y="44373"/>
                  </a:lnTo>
                  <a:lnTo>
                    <a:pt x="7967" y="43868"/>
                  </a:lnTo>
                  <a:lnTo>
                    <a:pt x="8189" y="43296"/>
                  </a:lnTo>
                  <a:lnTo>
                    <a:pt x="8411" y="42691"/>
                  </a:lnTo>
                  <a:lnTo>
                    <a:pt x="8625" y="42052"/>
                  </a:lnTo>
                  <a:lnTo>
                    <a:pt x="8825" y="41345"/>
                  </a:lnTo>
                  <a:lnTo>
                    <a:pt x="9024" y="40605"/>
                  </a:lnTo>
                  <a:lnTo>
                    <a:pt x="9209" y="39831"/>
                  </a:lnTo>
                  <a:lnTo>
                    <a:pt x="9386" y="39024"/>
                  </a:lnTo>
                  <a:lnTo>
                    <a:pt x="9556" y="38183"/>
                  </a:lnTo>
                  <a:lnTo>
                    <a:pt x="9719" y="37275"/>
                  </a:lnTo>
                  <a:lnTo>
                    <a:pt x="9874" y="36366"/>
                  </a:lnTo>
                  <a:lnTo>
                    <a:pt x="10015" y="35424"/>
                  </a:lnTo>
                  <a:lnTo>
                    <a:pt x="10140" y="34449"/>
                  </a:lnTo>
                  <a:lnTo>
                    <a:pt x="10258" y="33440"/>
                  </a:lnTo>
                  <a:lnTo>
                    <a:pt x="10369" y="32397"/>
                  </a:lnTo>
                  <a:lnTo>
                    <a:pt x="10465" y="31354"/>
                  </a:lnTo>
                  <a:lnTo>
                    <a:pt x="10554" y="30277"/>
                  </a:lnTo>
                  <a:lnTo>
                    <a:pt x="10628" y="29167"/>
                  </a:lnTo>
                  <a:lnTo>
                    <a:pt x="10687" y="28023"/>
                  </a:lnTo>
                  <a:lnTo>
                    <a:pt x="10731" y="26879"/>
                  </a:lnTo>
                  <a:lnTo>
                    <a:pt x="10768" y="25736"/>
                  </a:lnTo>
                  <a:lnTo>
                    <a:pt x="10791" y="24558"/>
                  </a:lnTo>
                  <a:lnTo>
                    <a:pt x="10798" y="23347"/>
                  </a:lnTo>
                  <a:lnTo>
                    <a:pt x="10791" y="22136"/>
                  </a:lnTo>
                  <a:lnTo>
                    <a:pt x="10768" y="20959"/>
                  </a:lnTo>
                  <a:lnTo>
                    <a:pt x="10731" y="19815"/>
                  </a:lnTo>
                  <a:lnTo>
                    <a:pt x="10687" y="18671"/>
                  </a:lnTo>
                  <a:lnTo>
                    <a:pt x="10628" y="17527"/>
                  </a:lnTo>
                  <a:lnTo>
                    <a:pt x="10554" y="16417"/>
                  </a:lnTo>
                  <a:lnTo>
                    <a:pt x="10465" y="15340"/>
                  </a:lnTo>
                  <a:lnTo>
                    <a:pt x="10369" y="14298"/>
                  </a:lnTo>
                  <a:lnTo>
                    <a:pt x="10258" y="13255"/>
                  </a:lnTo>
                  <a:lnTo>
                    <a:pt x="10140" y="12245"/>
                  </a:lnTo>
                  <a:lnTo>
                    <a:pt x="10015" y="11270"/>
                  </a:lnTo>
                  <a:lnTo>
                    <a:pt x="9874" y="10328"/>
                  </a:lnTo>
                  <a:lnTo>
                    <a:pt x="9719" y="9420"/>
                  </a:lnTo>
                  <a:lnTo>
                    <a:pt x="9556" y="8511"/>
                  </a:lnTo>
                  <a:lnTo>
                    <a:pt x="9386" y="7670"/>
                  </a:lnTo>
                  <a:lnTo>
                    <a:pt x="9209" y="6863"/>
                  </a:lnTo>
                  <a:lnTo>
                    <a:pt x="9024" y="6089"/>
                  </a:lnTo>
                  <a:lnTo>
                    <a:pt x="8825" y="5349"/>
                  </a:lnTo>
                  <a:lnTo>
                    <a:pt x="8625" y="4643"/>
                  </a:lnTo>
                  <a:lnTo>
                    <a:pt x="8411" y="4003"/>
                  </a:lnTo>
                  <a:lnTo>
                    <a:pt x="8189" y="3398"/>
                  </a:lnTo>
                  <a:lnTo>
                    <a:pt x="7967" y="2826"/>
                  </a:lnTo>
                  <a:lnTo>
                    <a:pt x="7731" y="2321"/>
                  </a:lnTo>
                  <a:lnTo>
                    <a:pt x="7494" y="1850"/>
                  </a:lnTo>
                  <a:lnTo>
                    <a:pt x="7251" y="1413"/>
                  </a:lnTo>
                  <a:lnTo>
                    <a:pt x="6999" y="1043"/>
                  </a:lnTo>
                  <a:lnTo>
                    <a:pt x="6741" y="740"/>
                  </a:lnTo>
                  <a:lnTo>
                    <a:pt x="6482" y="471"/>
                  </a:lnTo>
                  <a:lnTo>
                    <a:pt x="6216" y="269"/>
                  </a:lnTo>
                  <a:lnTo>
                    <a:pt x="5950" y="135"/>
                  </a:lnTo>
                  <a:lnTo>
                    <a:pt x="5676" y="34"/>
                  </a:lnTo>
                  <a:lnTo>
                    <a:pt x="5396" y="0"/>
                  </a:lnTo>
                  <a:close/>
                  <a:moveTo>
                    <a:pt x="5396" y="113472"/>
                  </a:moveTo>
                  <a:lnTo>
                    <a:pt x="5115" y="113506"/>
                  </a:lnTo>
                  <a:lnTo>
                    <a:pt x="4841" y="113573"/>
                  </a:lnTo>
                  <a:lnTo>
                    <a:pt x="4568" y="113742"/>
                  </a:lnTo>
                  <a:lnTo>
                    <a:pt x="4302" y="113943"/>
                  </a:lnTo>
                  <a:lnTo>
                    <a:pt x="4036" y="114213"/>
                  </a:lnTo>
                  <a:lnTo>
                    <a:pt x="3777" y="114515"/>
                  </a:lnTo>
                  <a:lnTo>
                    <a:pt x="3526" y="114885"/>
                  </a:lnTo>
                  <a:lnTo>
                    <a:pt x="3282" y="115323"/>
                  </a:lnTo>
                  <a:lnTo>
                    <a:pt x="3038" y="115794"/>
                  </a:lnTo>
                  <a:lnTo>
                    <a:pt x="2809" y="116298"/>
                  </a:lnTo>
                  <a:lnTo>
                    <a:pt x="2580" y="116870"/>
                  </a:lnTo>
                  <a:lnTo>
                    <a:pt x="2358" y="117476"/>
                  </a:lnTo>
                  <a:lnTo>
                    <a:pt x="2151" y="118115"/>
                  </a:lnTo>
                  <a:lnTo>
                    <a:pt x="1944" y="118821"/>
                  </a:lnTo>
                  <a:lnTo>
                    <a:pt x="1752" y="119562"/>
                  </a:lnTo>
                  <a:lnTo>
                    <a:pt x="1567" y="120335"/>
                  </a:lnTo>
                  <a:lnTo>
                    <a:pt x="1390" y="121143"/>
                  </a:lnTo>
                  <a:lnTo>
                    <a:pt x="1220" y="121984"/>
                  </a:lnTo>
                  <a:lnTo>
                    <a:pt x="1057" y="122858"/>
                  </a:lnTo>
                  <a:lnTo>
                    <a:pt x="910" y="123800"/>
                  </a:lnTo>
                  <a:lnTo>
                    <a:pt x="769" y="124742"/>
                  </a:lnTo>
                  <a:lnTo>
                    <a:pt x="644" y="125718"/>
                  </a:lnTo>
                  <a:lnTo>
                    <a:pt x="525" y="126727"/>
                  </a:lnTo>
                  <a:lnTo>
                    <a:pt x="422" y="127736"/>
                  </a:lnTo>
                  <a:lnTo>
                    <a:pt x="326" y="128813"/>
                  </a:lnTo>
                  <a:lnTo>
                    <a:pt x="237" y="129889"/>
                  </a:lnTo>
                  <a:lnTo>
                    <a:pt x="171" y="131000"/>
                  </a:lnTo>
                  <a:lnTo>
                    <a:pt x="111" y="132110"/>
                  </a:lnTo>
                  <a:lnTo>
                    <a:pt x="60" y="133254"/>
                  </a:lnTo>
                  <a:lnTo>
                    <a:pt x="30" y="134431"/>
                  </a:lnTo>
                  <a:lnTo>
                    <a:pt x="8" y="135608"/>
                  </a:lnTo>
                  <a:lnTo>
                    <a:pt x="1" y="136820"/>
                  </a:lnTo>
                  <a:lnTo>
                    <a:pt x="8" y="137997"/>
                  </a:lnTo>
                  <a:lnTo>
                    <a:pt x="30" y="139174"/>
                  </a:lnTo>
                  <a:lnTo>
                    <a:pt x="60" y="140352"/>
                  </a:lnTo>
                  <a:lnTo>
                    <a:pt x="111" y="141496"/>
                  </a:lnTo>
                  <a:lnTo>
                    <a:pt x="171" y="142640"/>
                  </a:lnTo>
                  <a:lnTo>
                    <a:pt x="237" y="143716"/>
                  </a:lnTo>
                  <a:lnTo>
                    <a:pt x="326" y="144826"/>
                  </a:lnTo>
                  <a:lnTo>
                    <a:pt x="422" y="145869"/>
                  </a:lnTo>
                  <a:lnTo>
                    <a:pt x="525" y="146912"/>
                  </a:lnTo>
                  <a:lnTo>
                    <a:pt x="644" y="147921"/>
                  </a:lnTo>
                  <a:lnTo>
                    <a:pt x="769" y="148897"/>
                  </a:lnTo>
                  <a:lnTo>
                    <a:pt x="910" y="149839"/>
                  </a:lnTo>
                  <a:lnTo>
                    <a:pt x="1057" y="150747"/>
                  </a:lnTo>
                  <a:lnTo>
                    <a:pt x="1220" y="151622"/>
                  </a:lnTo>
                  <a:lnTo>
                    <a:pt x="1390" y="152496"/>
                  </a:lnTo>
                  <a:lnTo>
                    <a:pt x="1567" y="153304"/>
                  </a:lnTo>
                  <a:lnTo>
                    <a:pt x="1752" y="154078"/>
                  </a:lnTo>
                  <a:lnTo>
                    <a:pt x="1944" y="154818"/>
                  </a:lnTo>
                  <a:lnTo>
                    <a:pt x="2151" y="155491"/>
                  </a:lnTo>
                  <a:lnTo>
                    <a:pt x="2358" y="156163"/>
                  </a:lnTo>
                  <a:lnTo>
                    <a:pt x="2580" y="156769"/>
                  </a:lnTo>
                  <a:lnTo>
                    <a:pt x="2809" y="157341"/>
                  </a:lnTo>
                  <a:lnTo>
                    <a:pt x="3038" y="157845"/>
                  </a:lnTo>
                  <a:lnTo>
                    <a:pt x="3282" y="158316"/>
                  </a:lnTo>
                  <a:lnTo>
                    <a:pt x="3526" y="158720"/>
                  </a:lnTo>
                  <a:lnTo>
                    <a:pt x="3777" y="159090"/>
                  </a:lnTo>
                  <a:lnTo>
                    <a:pt x="4036" y="159427"/>
                  </a:lnTo>
                  <a:lnTo>
                    <a:pt x="4302" y="159696"/>
                  </a:lnTo>
                  <a:lnTo>
                    <a:pt x="4568" y="159898"/>
                  </a:lnTo>
                  <a:lnTo>
                    <a:pt x="4841" y="160032"/>
                  </a:lnTo>
                  <a:lnTo>
                    <a:pt x="5115" y="160133"/>
                  </a:lnTo>
                  <a:lnTo>
                    <a:pt x="5396" y="160167"/>
                  </a:lnTo>
                  <a:lnTo>
                    <a:pt x="5676" y="160133"/>
                  </a:lnTo>
                  <a:lnTo>
                    <a:pt x="5950" y="160032"/>
                  </a:lnTo>
                  <a:lnTo>
                    <a:pt x="6216" y="159898"/>
                  </a:lnTo>
                  <a:lnTo>
                    <a:pt x="6482" y="159696"/>
                  </a:lnTo>
                  <a:lnTo>
                    <a:pt x="6741" y="159427"/>
                  </a:lnTo>
                  <a:lnTo>
                    <a:pt x="6999" y="159090"/>
                  </a:lnTo>
                  <a:lnTo>
                    <a:pt x="7251" y="158720"/>
                  </a:lnTo>
                  <a:lnTo>
                    <a:pt x="7494" y="158316"/>
                  </a:lnTo>
                  <a:lnTo>
                    <a:pt x="7731" y="157845"/>
                  </a:lnTo>
                  <a:lnTo>
                    <a:pt x="7967" y="157341"/>
                  </a:lnTo>
                  <a:lnTo>
                    <a:pt x="8189" y="156769"/>
                  </a:lnTo>
                  <a:lnTo>
                    <a:pt x="8411" y="156163"/>
                  </a:lnTo>
                  <a:lnTo>
                    <a:pt x="8625" y="155491"/>
                  </a:lnTo>
                  <a:lnTo>
                    <a:pt x="8825" y="154818"/>
                  </a:lnTo>
                  <a:lnTo>
                    <a:pt x="9024" y="154078"/>
                  </a:lnTo>
                  <a:lnTo>
                    <a:pt x="9209" y="153304"/>
                  </a:lnTo>
                  <a:lnTo>
                    <a:pt x="9386" y="152496"/>
                  </a:lnTo>
                  <a:lnTo>
                    <a:pt x="9556" y="151622"/>
                  </a:lnTo>
                  <a:lnTo>
                    <a:pt x="9719" y="150747"/>
                  </a:lnTo>
                  <a:lnTo>
                    <a:pt x="9874" y="149839"/>
                  </a:lnTo>
                  <a:lnTo>
                    <a:pt x="10015" y="148897"/>
                  </a:lnTo>
                  <a:lnTo>
                    <a:pt x="10140" y="147921"/>
                  </a:lnTo>
                  <a:lnTo>
                    <a:pt x="10258" y="146912"/>
                  </a:lnTo>
                  <a:lnTo>
                    <a:pt x="10369" y="145869"/>
                  </a:lnTo>
                  <a:lnTo>
                    <a:pt x="10465" y="144826"/>
                  </a:lnTo>
                  <a:lnTo>
                    <a:pt x="10554" y="143716"/>
                  </a:lnTo>
                  <a:lnTo>
                    <a:pt x="10628" y="142640"/>
                  </a:lnTo>
                  <a:lnTo>
                    <a:pt x="10687" y="141496"/>
                  </a:lnTo>
                  <a:lnTo>
                    <a:pt x="10731" y="140352"/>
                  </a:lnTo>
                  <a:lnTo>
                    <a:pt x="10768" y="139174"/>
                  </a:lnTo>
                  <a:lnTo>
                    <a:pt x="10791" y="137997"/>
                  </a:lnTo>
                  <a:lnTo>
                    <a:pt x="10798" y="136820"/>
                  </a:lnTo>
                  <a:lnTo>
                    <a:pt x="10791" y="135608"/>
                  </a:lnTo>
                  <a:lnTo>
                    <a:pt x="10768" y="134431"/>
                  </a:lnTo>
                  <a:lnTo>
                    <a:pt x="10731" y="133254"/>
                  </a:lnTo>
                  <a:lnTo>
                    <a:pt x="10687" y="132110"/>
                  </a:lnTo>
                  <a:lnTo>
                    <a:pt x="10628" y="131000"/>
                  </a:lnTo>
                  <a:lnTo>
                    <a:pt x="10554" y="129889"/>
                  </a:lnTo>
                  <a:lnTo>
                    <a:pt x="10465" y="128813"/>
                  </a:lnTo>
                  <a:lnTo>
                    <a:pt x="10369" y="127736"/>
                  </a:lnTo>
                  <a:lnTo>
                    <a:pt x="10258" y="126727"/>
                  </a:lnTo>
                  <a:lnTo>
                    <a:pt x="10140" y="125718"/>
                  </a:lnTo>
                  <a:lnTo>
                    <a:pt x="10015" y="124742"/>
                  </a:lnTo>
                  <a:lnTo>
                    <a:pt x="9874" y="123800"/>
                  </a:lnTo>
                  <a:lnTo>
                    <a:pt x="9719" y="122858"/>
                  </a:lnTo>
                  <a:lnTo>
                    <a:pt x="9556" y="121984"/>
                  </a:lnTo>
                  <a:lnTo>
                    <a:pt x="9386" y="121143"/>
                  </a:lnTo>
                  <a:lnTo>
                    <a:pt x="9209" y="120335"/>
                  </a:lnTo>
                  <a:lnTo>
                    <a:pt x="9024" y="119562"/>
                  </a:lnTo>
                  <a:lnTo>
                    <a:pt x="8825" y="118821"/>
                  </a:lnTo>
                  <a:lnTo>
                    <a:pt x="8625" y="118115"/>
                  </a:lnTo>
                  <a:lnTo>
                    <a:pt x="8411" y="117476"/>
                  </a:lnTo>
                  <a:lnTo>
                    <a:pt x="8189" y="116870"/>
                  </a:lnTo>
                  <a:lnTo>
                    <a:pt x="7967" y="116298"/>
                  </a:lnTo>
                  <a:lnTo>
                    <a:pt x="7731" y="115794"/>
                  </a:lnTo>
                  <a:lnTo>
                    <a:pt x="7494" y="115323"/>
                  </a:lnTo>
                  <a:lnTo>
                    <a:pt x="7251" y="114885"/>
                  </a:lnTo>
                  <a:lnTo>
                    <a:pt x="6999" y="114515"/>
                  </a:lnTo>
                  <a:lnTo>
                    <a:pt x="6741" y="114213"/>
                  </a:lnTo>
                  <a:lnTo>
                    <a:pt x="6482" y="113943"/>
                  </a:lnTo>
                  <a:lnTo>
                    <a:pt x="6216" y="113742"/>
                  </a:lnTo>
                  <a:lnTo>
                    <a:pt x="5950" y="113573"/>
                  </a:lnTo>
                  <a:lnTo>
                    <a:pt x="5676" y="113506"/>
                  </a:lnTo>
                  <a:lnTo>
                    <a:pt x="5396" y="113472"/>
                  </a:lnTo>
                  <a:close/>
                  <a:moveTo>
                    <a:pt x="5115" y="226945"/>
                  </a:moveTo>
                  <a:lnTo>
                    <a:pt x="4841" y="227046"/>
                  </a:lnTo>
                  <a:lnTo>
                    <a:pt x="4568" y="227214"/>
                  </a:lnTo>
                  <a:lnTo>
                    <a:pt x="4302" y="227416"/>
                  </a:lnTo>
                  <a:lnTo>
                    <a:pt x="4036" y="227651"/>
                  </a:lnTo>
                  <a:lnTo>
                    <a:pt x="3777" y="227988"/>
                  </a:lnTo>
                  <a:lnTo>
                    <a:pt x="3526" y="228358"/>
                  </a:lnTo>
                  <a:lnTo>
                    <a:pt x="3282" y="228761"/>
                  </a:lnTo>
                  <a:lnTo>
                    <a:pt x="3038" y="229232"/>
                  </a:lnTo>
                  <a:lnTo>
                    <a:pt x="2809" y="229771"/>
                  </a:lnTo>
                  <a:lnTo>
                    <a:pt x="2580" y="230309"/>
                  </a:lnTo>
                  <a:lnTo>
                    <a:pt x="2358" y="230915"/>
                  </a:lnTo>
                  <a:lnTo>
                    <a:pt x="2151" y="231587"/>
                  </a:lnTo>
                  <a:lnTo>
                    <a:pt x="1944" y="232260"/>
                  </a:lnTo>
                  <a:lnTo>
                    <a:pt x="1752" y="233000"/>
                  </a:lnTo>
                  <a:lnTo>
                    <a:pt x="1567" y="233774"/>
                  </a:lnTo>
                  <a:lnTo>
                    <a:pt x="1390" y="234581"/>
                  </a:lnTo>
                  <a:lnTo>
                    <a:pt x="1220" y="235422"/>
                  </a:lnTo>
                  <a:lnTo>
                    <a:pt x="1057" y="236331"/>
                  </a:lnTo>
                  <a:lnTo>
                    <a:pt x="910" y="237239"/>
                  </a:lnTo>
                  <a:lnTo>
                    <a:pt x="769" y="238181"/>
                  </a:lnTo>
                  <a:lnTo>
                    <a:pt x="644" y="239157"/>
                  </a:lnTo>
                  <a:lnTo>
                    <a:pt x="525" y="240166"/>
                  </a:lnTo>
                  <a:lnTo>
                    <a:pt x="422" y="241209"/>
                  </a:lnTo>
                  <a:lnTo>
                    <a:pt x="326" y="242252"/>
                  </a:lnTo>
                  <a:lnTo>
                    <a:pt x="237" y="243328"/>
                  </a:lnTo>
                  <a:lnTo>
                    <a:pt x="171" y="244438"/>
                  </a:lnTo>
                  <a:lnTo>
                    <a:pt x="111" y="245582"/>
                  </a:lnTo>
                  <a:lnTo>
                    <a:pt x="60" y="246726"/>
                  </a:lnTo>
                  <a:lnTo>
                    <a:pt x="30" y="247903"/>
                  </a:lnTo>
                  <a:lnTo>
                    <a:pt x="8" y="249081"/>
                  </a:lnTo>
                  <a:lnTo>
                    <a:pt x="1" y="250258"/>
                  </a:lnTo>
                  <a:lnTo>
                    <a:pt x="8" y="251469"/>
                  </a:lnTo>
                  <a:lnTo>
                    <a:pt x="30" y="252647"/>
                  </a:lnTo>
                  <a:lnTo>
                    <a:pt x="60" y="253824"/>
                  </a:lnTo>
                  <a:lnTo>
                    <a:pt x="111" y="254968"/>
                  </a:lnTo>
                  <a:lnTo>
                    <a:pt x="171" y="256078"/>
                  </a:lnTo>
                  <a:lnTo>
                    <a:pt x="237" y="257188"/>
                  </a:lnTo>
                  <a:lnTo>
                    <a:pt x="326" y="258265"/>
                  </a:lnTo>
                  <a:lnTo>
                    <a:pt x="422" y="259341"/>
                  </a:lnTo>
                  <a:lnTo>
                    <a:pt x="525" y="260384"/>
                  </a:lnTo>
                  <a:lnTo>
                    <a:pt x="644" y="261360"/>
                  </a:lnTo>
                  <a:lnTo>
                    <a:pt x="769" y="262336"/>
                  </a:lnTo>
                  <a:lnTo>
                    <a:pt x="910" y="263311"/>
                  </a:lnTo>
                  <a:lnTo>
                    <a:pt x="1057" y="264220"/>
                  </a:lnTo>
                  <a:lnTo>
                    <a:pt x="1220" y="265094"/>
                  </a:lnTo>
                  <a:lnTo>
                    <a:pt x="1390" y="265935"/>
                  </a:lnTo>
                  <a:lnTo>
                    <a:pt x="1567" y="266743"/>
                  </a:lnTo>
                  <a:lnTo>
                    <a:pt x="1752" y="267516"/>
                  </a:lnTo>
                  <a:lnTo>
                    <a:pt x="1944" y="268256"/>
                  </a:lnTo>
                  <a:lnTo>
                    <a:pt x="2151" y="268963"/>
                  </a:lnTo>
                  <a:lnTo>
                    <a:pt x="2358" y="269602"/>
                  </a:lnTo>
                  <a:lnTo>
                    <a:pt x="2580" y="270208"/>
                  </a:lnTo>
                  <a:lnTo>
                    <a:pt x="2809" y="270780"/>
                  </a:lnTo>
                  <a:lnTo>
                    <a:pt x="3038" y="271318"/>
                  </a:lnTo>
                  <a:lnTo>
                    <a:pt x="3282" y="271789"/>
                  </a:lnTo>
                  <a:lnTo>
                    <a:pt x="3526" y="272193"/>
                  </a:lnTo>
                  <a:lnTo>
                    <a:pt x="3777" y="272563"/>
                  </a:lnTo>
                  <a:lnTo>
                    <a:pt x="4036" y="272865"/>
                  </a:lnTo>
                  <a:lnTo>
                    <a:pt x="4302" y="273134"/>
                  </a:lnTo>
                  <a:lnTo>
                    <a:pt x="4568" y="273336"/>
                  </a:lnTo>
                  <a:lnTo>
                    <a:pt x="4841" y="273505"/>
                  </a:lnTo>
                  <a:lnTo>
                    <a:pt x="5115" y="273572"/>
                  </a:lnTo>
                  <a:lnTo>
                    <a:pt x="5396" y="273605"/>
                  </a:lnTo>
                  <a:lnTo>
                    <a:pt x="5676" y="273572"/>
                  </a:lnTo>
                  <a:lnTo>
                    <a:pt x="5950" y="273505"/>
                  </a:lnTo>
                  <a:lnTo>
                    <a:pt x="6216" y="273336"/>
                  </a:lnTo>
                  <a:lnTo>
                    <a:pt x="6482" y="273134"/>
                  </a:lnTo>
                  <a:lnTo>
                    <a:pt x="6741" y="272865"/>
                  </a:lnTo>
                  <a:lnTo>
                    <a:pt x="6999" y="272563"/>
                  </a:lnTo>
                  <a:lnTo>
                    <a:pt x="7251" y="272193"/>
                  </a:lnTo>
                  <a:lnTo>
                    <a:pt x="7494" y="271789"/>
                  </a:lnTo>
                  <a:lnTo>
                    <a:pt x="7731" y="271318"/>
                  </a:lnTo>
                  <a:lnTo>
                    <a:pt x="7967" y="270780"/>
                  </a:lnTo>
                  <a:lnTo>
                    <a:pt x="8189" y="270208"/>
                  </a:lnTo>
                  <a:lnTo>
                    <a:pt x="8411" y="269602"/>
                  </a:lnTo>
                  <a:lnTo>
                    <a:pt x="8625" y="268963"/>
                  </a:lnTo>
                  <a:lnTo>
                    <a:pt x="8825" y="268256"/>
                  </a:lnTo>
                  <a:lnTo>
                    <a:pt x="9024" y="267516"/>
                  </a:lnTo>
                  <a:lnTo>
                    <a:pt x="9209" y="266743"/>
                  </a:lnTo>
                  <a:lnTo>
                    <a:pt x="9386" y="265935"/>
                  </a:lnTo>
                  <a:lnTo>
                    <a:pt x="9556" y="265094"/>
                  </a:lnTo>
                  <a:lnTo>
                    <a:pt x="9719" y="264220"/>
                  </a:lnTo>
                  <a:lnTo>
                    <a:pt x="9874" y="263311"/>
                  </a:lnTo>
                  <a:lnTo>
                    <a:pt x="10015" y="262336"/>
                  </a:lnTo>
                  <a:lnTo>
                    <a:pt x="10140" y="261360"/>
                  </a:lnTo>
                  <a:lnTo>
                    <a:pt x="10258" y="260384"/>
                  </a:lnTo>
                  <a:lnTo>
                    <a:pt x="10369" y="259341"/>
                  </a:lnTo>
                  <a:lnTo>
                    <a:pt x="10465" y="258265"/>
                  </a:lnTo>
                  <a:lnTo>
                    <a:pt x="10554" y="257188"/>
                  </a:lnTo>
                  <a:lnTo>
                    <a:pt x="10628" y="256078"/>
                  </a:lnTo>
                  <a:lnTo>
                    <a:pt x="10687" y="254968"/>
                  </a:lnTo>
                  <a:lnTo>
                    <a:pt x="10731" y="253824"/>
                  </a:lnTo>
                  <a:lnTo>
                    <a:pt x="10768" y="252647"/>
                  </a:lnTo>
                  <a:lnTo>
                    <a:pt x="10791" y="251469"/>
                  </a:lnTo>
                  <a:lnTo>
                    <a:pt x="10798" y="250258"/>
                  </a:lnTo>
                  <a:lnTo>
                    <a:pt x="10791" y="249081"/>
                  </a:lnTo>
                  <a:lnTo>
                    <a:pt x="10768" y="247903"/>
                  </a:lnTo>
                  <a:lnTo>
                    <a:pt x="10731" y="246726"/>
                  </a:lnTo>
                  <a:lnTo>
                    <a:pt x="10687" y="245582"/>
                  </a:lnTo>
                  <a:lnTo>
                    <a:pt x="10628" y="244438"/>
                  </a:lnTo>
                  <a:lnTo>
                    <a:pt x="10554" y="243328"/>
                  </a:lnTo>
                  <a:lnTo>
                    <a:pt x="10465" y="242252"/>
                  </a:lnTo>
                  <a:lnTo>
                    <a:pt x="10369" y="241209"/>
                  </a:lnTo>
                  <a:lnTo>
                    <a:pt x="10258" y="240166"/>
                  </a:lnTo>
                  <a:lnTo>
                    <a:pt x="10140" y="239157"/>
                  </a:lnTo>
                  <a:lnTo>
                    <a:pt x="10015" y="238181"/>
                  </a:lnTo>
                  <a:lnTo>
                    <a:pt x="9874" y="237239"/>
                  </a:lnTo>
                  <a:lnTo>
                    <a:pt x="9719" y="236331"/>
                  </a:lnTo>
                  <a:lnTo>
                    <a:pt x="9556" y="235422"/>
                  </a:lnTo>
                  <a:lnTo>
                    <a:pt x="9386" y="234581"/>
                  </a:lnTo>
                  <a:lnTo>
                    <a:pt x="9209" y="233774"/>
                  </a:lnTo>
                  <a:lnTo>
                    <a:pt x="9024" y="233000"/>
                  </a:lnTo>
                  <a:lnTo>
                    <a:pt x="8825" y="232260"/>
                  </a:lnTo>
                  <a:lnTo>
                    <a:pt x="8625" y="231587"/>
                  </a:lnTo>
                  <a:lnTo>
                    <a:pt x="8411" y="230915"/>
                  </a:lnTo>
                  <a:lnTo>
                    <a:pt x="8189" y="230309"/>
                  </a:lnTo>
                  <a:lnTo>
                    <a:pt x="7967" y="229771"/>
                  </a:lnTo>
                  <a:lnTo>
                    <a:pt x="7731" y="229232"/>
                  </a:lnTo>
                  <a:lnTo>
                    <a:pt x="7494" y="228761"/>
                  </a:lnTo>
                  <a:lnTo>
                    <a:pt x="7251" y="228358"/>
                  </a:lnTo>
                  <a:lnTo>
                    <a:pt x="6999" y="227988"/>
                  </a:lnTo>
                  <a:lnTo>
                    <a:pt x="6741" y="227651"/>
                  </a:lnTo>
                  <a:lnTo>
                    <a:pt x="6482" y="227416"/>
                  </a:lnTo>
                  <a:lnTo>
                    <a:pt x="6216" y="227214"/>
                  </a:lnTo>
                  <a:lnTo>
                    <a:pt x="5950" y="227046"/>
                  </a:lnTo>
                  <a:lnTo>
                    <a:pt x="5676" y="226945"/>
                  </a:lnTo>
                  <a:close/>
                  <a:moveTo>
                    <a:pt x="5115" y="340384"/>
                  </a:moveTo>
                  <a:lnTo>
                    <a:pt x="4841" y="340485"/>
                  </a:lnTo>
                  <a:lnTo>
                    <a:pt x="4568" y="340653"/>
                  </a:lnTo>
                  <a:lnTo>
                    <a:pt x="4302" y="340855"/>
                  </a:lnTo>
                  <a:lnTo>
                    <a:pt x="4036" y="341124"/>
                  </a:lnTo>
                  <a:lnTo>
                    <a:pt x="3777" y="341426"/>
                  </a:lnTo>
                  <a:lnTo>
                    <a:pt x="3526" y="341797"/>
                  </a:lnTo>
                  <a:lnTo>
                    <a:pt x="3282" y="342200"/>
                  </a:lnTo>
                  <a:lnTo>
                    <a:pt x="3038" y="342671"/>
                  </a:lnTo>
                  <a:lnTo>
                    <a:pt x="2809" y="343209"/>
                  </a:lnTo>
                  <a:lnTo>
                    <a:pt x="2580" y="343748"/>
                  </a:lnTo>
                  <a:lnTo>
                    <a:pt x="2358" y="344387"/>
                  </a:lnTo>
                  <a:lnTo>
                    <a:pt x="2151" y="345026"/>
                  </a:lnTo>
                  <a:lnTo>
                    <a:pt x="1944" y="345733"/>
                  </a:lnTo>
                  <a:lnTo>
                    <a:pt x="1752" y="346439"/>
                  </a:lnTo>
                  <a:lnTo>
                    <a:pt x="1567" y="347213"/>
                  </a:lnTo>
                  <a:lnTo>
                    <a:pt x="1390" y="348054"/>
                  </a:lnTo>
                  <a:lnTo>
                    <a:pt x="1220" y="348895"/>
                  </a:lnTo>
                  <a:lnTo>
                    <a:pt x="1057" y="349770"/>
                  </a:lnTo>
                  <a:lnTo>
                    <a:pt x="910" y="350678"/>
                  </a:lnTo>
                  <a:lnTo>
                    <a:pt x="769" y="351620"/>
                  </a:lnTo>
                  <a:lnTo>
                    <a:pt x="644" y="352595"/>
                  </a:lnTo>
                  <a:lnTo>
                    <a:pt x="525" y="353605"/>
                  </a:lnTo>
                  <a:lnTo>
                    <a:pt x="422" y="354648"/>
                  </a:lnTo>
                  <a:lnTo>
                    <a:pt x="326" y="355724"/>
                  </a:lnTo>
                  <a:lnTo>
                    <a:pt x="237" y="356801"/>
                  </a:lnTo>
                  <a:lnTo>
                    <a:pt x="171" y="357911"/>
                  </a:lnTo>
                  <a:lnTo>
                    <a:pt x="111" y="359021"/>
                  </a:lnTo>
                  <a:lnTo>
                    <a:pt x="60" y="360165"/>
                  </a:lnTo>
                  <a:lnTo>
                    <a:pt x="30" y="361342"/>
                  </a:lnTo>
                  <a:lnTo>
                    <a:pt x="8" y="362520"/>
                  </a:lnTo>
                  <a:lnTo>
                    <a:pt x="1" y="363697"/>
                  </a:lnTo>
                  <a:lnTo>
                    <a:pt x="8" y="364908"/>
                  </a:lnTo>
                  <a:lnTo>
                    <a:pt x="30" y="366086"/>
                  </a:lnTo>
                  <a:lnTo>
                    <a:pt x="60" y="367263"/>
                  </a:lnTo>
                  <a:lnTo>
                    <a:pt x="111" y="368407"/>
                  </a:lnTo>
                  <a:lnTo>
                    <a:pt x="171" y="369517"/>
                  </a:lnTo>
                  <a:lnTo>
                    <a:pt x="237" y="370627"/>
                  </a:lnTo>
                  <a:lnTo>
                    <a:pt x="326" y="371704"/>
                  </a:lnTo>
                  <a:lnTo>
                    <a:pt x="422" y="372780"/>
                  </a:lnTo>
                  <a:lnTo>
                    <a:pt x="525" y="373823"/>
                  </a:lnTo>
                  <a:lnTo>
                    <a:pt x="644" y="374799"/>
                  </a:lnTo>
                  <a:lnTo>
                    <a:pt x="769" y="375808"/>
                  </a:lnTo>
                  <a:lnTo>
                    <a:pt x="910" y="376750"/>
                  </a:lnTo>
                  <a:lnTo>
                    <a:pt x="1057" y="377658"/>
                  </a:lnTo>
                  <a:lnTo>
                    <a:pt x="1220" y="378533"/>
                  </a:lnTo>
                  <a:lnTo>
                    <a:pt x="1390" y="379374"/>
                  </a:lnTo>
                  <a:lnTo>
                    <a:pt x="1567" y="380215"/>
                  </a:lnTo>
                  <a:lnTo>
                    <a:pt x="1752" y="380989"/>
                  </a:lnTo>
                  <a:lnTo>
                    <a:pt x="1944" y="381695"/>
                  </a:lnTo>
                  <a:lnTo>
                    <a:pt x="2151" y="382402"/>
                  </a:lnTo>
                  <a:lnTo>
                    <a:pt x="2358" y="383041"/>
                  </a:lnTo>
                  <a:lnTo>
                    <a:pt x="2580" y="383680"/>
                  </a:lnTo>
                  <a:lnTo>
                    <a:pt x="2809" y="384218"/>
                  </a:lnTo>
                  <a:lnTo>
                    <a:pt x="3038" y="384757"/>
                  </a:lnTo>
                  <a:lnTo>
                    <a:pt x="3282" y="385228"/>
                  </a:lnTo>
                  <a:lnTo>
                    <a:pt x="3526" y="385631"/>
                  </a:lnTo>
                  <a:lnTo>
                    <a:pt x="3777" y="386001"/>
                  </a:lnTo>
                  <a:lnTo>
                    <a:pt x="4036" y="386304"/>
                  </a:lnTo>
                  <a:lnTo>
                    <a:pt x="4302" y="386573"/>
                  </a:lnTo>
                  <a:lnTo>
                    <a:pt x="4568" y="386775"/>
                  </a:lnTo>
                  <a:lnTo>
                    <a:pt x="4841" y="386943"/>
                  </a:lnTo>
                  <a:lnTo>
                    <a:pt x="5115" y="387044"/>
                  </a:lnTo>
                  <a:lnTo>
                    <a:pt x="5676" y="387044"/>
                  </a:lnTo>
                  <a:lnTo>
                    <a:pt x="5950" y="386943"/>
                  </a:lnTo>
                  <a:lnTo>
                    <a:pt x="6216" y="386775"/>
                  </a:lnTo>
                  <a:lnTo>
                    <a:pt x="6482" y="386573"/>
                  </a:lnTo>
                  <a:lnTo>
                    <a:pt x="6741" y="386304"/>
                  </a:lnTo>
                  <a:lnTo>
                    <a:pt x="6999" y="386001"/>
                  </a:lnTo>
                  <a:lnTo>
                    <a:pt x="7251" y="385631"/>
                  </a:lnTo>
                  <a:lnTo>
                    <a:pt x="7494" y="385228"/>
                  </a:lnTo>
                  <a:lnTo>
                    <a:pt x="7731" y="384757"/>
                  </a:lnTo>
                  <a:lnTo>
                    <a:pt x="7967" y="384218"/>
                  </a:lnTo>
                  <a:lnTo>
                    <a:pt x="8189" y="383680"/>
                  </a:lnTo>
                  <a:lnTo>
                    <a:pt x="8411" y="383041"/>
                  </a:lnTo>
                  <a:lnTo>
                    <a:pt x="8625" y="382402"/>
                  </a:lnTo>
                  <a:lnTo>
                    <a:pt x="8825" y="381695"/>
                  </a:lnTo>
                  <a:lnTo>
                    <a:pt x="9024" y="380989"/>
                  </a:lnTo>
                  <a:lnTo>
                    <a:pt x="9209" y="380215"/>
                  </a:lnTo>
                  <a:lnTo>
                    <a:pt x="9386" y="379374"/>
                  </a:lnTo>
                  <a:lnTo>
                    <a:pt x="9556" y="378533"/>
                  </a:lnTo>
                  <a:lnTo>
                    <a:pt x="9719" y="377658"/>
                  </a:lnTo>
                  <a:lnTo>
                    <a:pt x="9874" y="376750"/>
                  </a:lnTo>
                  <a:lnTo>
                    <a:pt x="10015" y="375808"/>
                  </a:lnTo>
                  <a:lnTo>
                    <a:pt x="10140" y="374799"/>
                  </a:lnTo>
                  <a:lnTo>
                    <a:pt x="10258" y="373823"/>
                  </a:lnTo>
                  <a:lnTo>
                    <a:pt x="10369" y="372780"/>
                  </a:lnTo>
                  <a:lnTo>
                    <a:pt x="10465" y="371704"/>
                  </a:lnTo>
                  <a:lnTo>
                    <a:pt x="10554" y="370627"/>
                  </a:lnTo>
                  <a:lnTo>
                    <a:pt x="10628" y="369517"/>
                  </a:lnTo>
                  <a:lnTo>
                    <a:pt x="10687" y="368407"/>
                  </a:lnTo>
                  <a:lnTo>
                    <a:pt x="10731" y="367263"/>
                  </a:lnTo>
                  <a:lnTo>
                    <a:pt x="10768" y="366086"/>
                  </a:lnTo>
                  <a:lnTo>
                    <a:pt x="10791" y="364908"/>
                  </a:lnTo>
                  <a:lnTo>
                    <a:pt x="10798" y="363697"/>
                  </a:lnTo>
                  <a:lnTo>
                    <a:pt x="10791" y="362520"/>
                  </a:lnTo>
                  <a:lnTo>
                    <a:pt x="10768" y="361342"/>
                  </a:lnTo>
                  <a:lnTo>
                    <a:pt x="10731" y="360165"/>
                  </a:lnTo>
                  <a:lnTo>
                    <a:pt x="10687" y="359021"/>
                  </a:lnTo>
                  <a:lnTo>
                    <a:pt x="10628" y="357911"/>
                  </a:lnTo>
                  <a:lnTo>
                    <a:pt x="10554" y="356801"/>
                  </a:lnTo>
                  <a:lnTo>
                    <a:pt x="10465" y="355724"/>
                  </a:lnTo>
                  <a:lnTo>
                    <a:pt x="10369" y="354648"/>
                  </a:lnTo>
                  <a:lnTo>
                    <a:pt x="10258" y="353605"/>
                  </a:lnTo>
                  <a:lnTo>
                    <a:pt x="10140" y="352595"/>
                  </a:lnTo>
                  <a:lnTo>
                    <a:pt x="10015" y="351620"/>
                  </a:lnTo>
                  <a:lnTo>
                    <a:pt x="9874" y="350678"/>
                  </a:lnTo>
                  <a:lnTo>
                    <a:pt x="9719" y="349770"/>
                  </a:lnTo>
                  <a:lnTo>
                    <a:pt x="9556" y="348895"/>
                  </a:lnTo>
                  <a:lnTo>
                    <a:pt x="9386" y="348054"/>
                  </a:lnTo>
                  <a:lnTo>
                    <a:pt x="9209" y="347213"/>
                  </a:lnTo>
                  <a:lnTo>
                    <a:pt x="9024" y="346439"/>
                  </a:lnTo>
                  <a:lnTo>
                    <a:pt x="8825" y="345733"/>
                  </a:lnTo>
                  <a:lnTo>
                    <a:pt x="8625" y="345026"/>
                  </a:lnTo>
                  <a:lnTo>
                    <a:pt x="8411" y="344387"/>
                  </a:lnTo>
                  <a:lnTo>
                    <a:pt x="8189" y="343748"/>
                  </a:lnTo>
                  <a:lnTo>
                    <a:pt x="7967" y="343209"/>
                  </a:lnTo>
                  <a:lnTo>
                    <a:pt x="7731" y="342671"/>
                  </a:lnTo>
                  <a:lnTo>
                    <a:pt x="7494" y="342200"/>
                  </a:lnTo>
                  <a:lnTo>
                    <a:pt x="7251" y="341797"/>
                  </a:lnTo>
                  <a:lnTo>
                    <a:pt x="6999" y="341426"/>
                  </a:lnTo>
                  <a:lnTo>
                    <a:pt x="6741" y="341124"/>
                  </a:lnTo>
                  <a:lnTo>
                    <a:pt x="6482" y="340855"/>
                  </a:lnTo>
                  <a:lnTo>
                    <a:pt x="6216" y="340653"/>
                  </a:lnTo>
                  <a:lnTo>
                    <a:pt x="5950" y="340485"/>
                  </a:lnTo>
                  <a:lnTo>
                    <a:pt x="5676" y="340384"/>
                  </a:lnTo>
                  <a:close/>
                  <a:moveTo>
                    <a:pt x="5396" y="453822"/>
                  </a:moveTo>
                  <a:lnTo>
                    <a:pt x="5115" y="453856"/>
                  </a:lnTo>
                  <a:lnTo>
                    <a:pt x="4841" y="453957"/>
                  </a:lnTo>
                  <a:lnTo>
                    <a:pt x="4568" y="454092"/>
                  </a:lnTo>
                  <a:lnTo>
                    <a:pt x="4302" y="454293"/>
                  </a:lnTo>
                  <a:lnTo>
                    <a:pt x="4036" y="454562"/>
                  </a:lnTo>
                  <a:lnTo>
                    <a:pt x="3777" y="454865"/>
                  </a:lnTo>
                  <a:lnTo>
                    <a:pt x="3526" y="455235"/>
                  </a:lnTo>
                  <a:lnTo>
                    <a:pt x="3282" y="455639"/>
                  </a:lnTo>
                  <a:lnTo>
                    <a:pt x="3038" y="456110"/>
                  </a:lnTo>
                  <a:lnTo>
                    <a:pt x="2809" y="456615"/>
                  </a:lnTo>
                  <a:lnTo>
                    <a:pt x="2580" y="457153"/>
                  </a:lnTo>
                  <a:lnTo>
                    <a:pt x="2358" y="457758"/>
                  </a:lnTo>
                  <a:lnTo>
                    <a:pt x="2151" y="458398"/>
                  </a:lnTo>
                  <a:lnTo>
                    <a:pt x="1944" y="459070"/>
                  </a:lnTo>
                  <a:lnTo>
                    <a:pt x="1752" y="459811"/>
                  </a:lnTo>
                  <a:lnTo>
                    <a:pt x="1567" y="460551"/>
                  </a:lnTo>
                  <a:lnTo>
                    <a:pt x="1390" y="461358"/>
                  </a:lnTo>
                  <a:lnTo>
                    <a:pt x="1220" y="462199"/>
                  </a:lnTo>
                  <a:lnTo>
                    <a:pt x="1057" y="463074"/>
                  </a:lnTo>
                  <a:lnTo>
                    <a:pt x="910" y="463982"/>
                  </a:lnTo>
                  <a:lnTo>
                    <a:pt x="769" y="464924"/>
                  </a:lnTo>
                  <a:lnTo>
                    <a:pt x="644" y="465900"/>
                  </a:lnTo>
                  <a:lnTo>
                    <a:pt x="525" y="466875"/>
                  </a:lnTo>
                  <a:lnTo>
                    <a:pt x="422" y="467918"/>
                  </a:lnTo>
                  <a:lnTo>
                    <a:pt x="326" y="468961"/>
                  </a:lnTo>
                  <a:lnTo>
                    <a:pt x="237" y="470038"/>
                  </a:lnTo>
                  <a:lnTo>
                    <a:pt x="171" y="471148"/>
                  </a:lnTo>
                  <a:lnTo>
                    <a:pt x="111" y="472258"/>
                  </a:lnTo>
                  <a:lnTo>
                    <a:pt x="60" y="473402"/>
                  </a:lnTo>
                  <a:lnTo>
                    <a:pt x="30" y="474579"/>
                  </a:lnTo>
                  <a:lnTo>
                    <a:pt x="8" y="475757"/>
                  </a:lnTo>
                  <a:lnTo>
                    <a:pt x="1" y="476934"/>
                  </a:lnTo>
                  <a:lnTo>
                    <a:pt x="8" y="478179"/>
                  </a:lnTo>
                  <a:lnTo>
                    <a:pt x="30" y="479356"/>
                  </a:lnTo>
                  <a:lnTo>
                    <a:pt x="60" y="480534"/>
                  </a:lnTo>
                  <a:lnTo>
                    <a:pt x="111" y="481711"/>
                  </a:lnTo>
                  <a:lnTo>
                    <a:pt x="171" y="482855"/>
                  </a:lnTo>
                  <a:lnTo>
                    <a:pt x="237" y="483965"/>
                  </a:lnTo>
                  <a:lnTo>
                    <a:pt x="326" y="485075"/>
                  </a:lnTo>
                  <a:lnTo>
                    <a:pt x="422" y="486152"/>
                  </a:lnTo>
                  <a:lnTo>
                    <a:pt x="525" y="487195"/>
                  </a:lnTo>
                  <a:lnTo>
                    <a:pt x="644" y="488204"/>
                  </a:lnTo>
                  <a:lnTo>
                    <a:pt x="769" y="489179"/>
                  </a:lnTo>
                  <a:lnTo>
                    <a:pt x="910" y="490155"/>
                  </a:lnTo>
                  <a:lnTo>
                    <a:pt x="1057" y="491063"/>
                  </a:lnTo>
                  <a:lnTo>
                    <a:pt x="1220" y="491972"/>
                  </a:lnTo>
                  <a:lnTo>
                    <a:pt x="1390" y="492813"/>
                  </a:lnTo>
                  <a:lnTo>
                    <a:pt x="1567" y="493620"/>
                  </a:lnTo>
                  <a:lnTo>
                    <a:pt x="1752" y="494394"/>
                  </a:lnTo>
                  <a:lnTo>
                    <a:pt x="1944" y="495134"/>
                  </a:lnTo>
                  <a:lnTo>
                    <a:pt x="2151" y="495840"/>
                  </a:lnTo>
                  <a:lnTo>
                    <a:pt x="2358" y="496513"/>
                  </a:lnTo>
                  <a:lnTo>
                    <a:pt x="2580" y="497119"/>
                  </a:lnTo>
                  <a:lnTo>
                    <a:pt x="2809" y="497691"/>
                  </a:lnTo>
                  <a:lnTo>
                    <a:pt x="3038" y="498195"/>
                  </a:lnTo>
                  <a:lnTo>
                    <a:pt x="3282" y="498666"/>
                  </a:lnTo>
                  <a:lnTo>
                    <a:pt x="3526" y="499104"/>
                  </a:lnTo>
                  <a:lnTo>
                    <a:pt x="3777" y="499474"/>
                  </a:lnTo>
                  <a:lnTo>
                    <a:pt x="4036" y="499777"/>
                  </a:lnTo>
                  <a:lnTo>
                    <a:pt x="4302" y="500046"/>
                  </a:lnTo>
                  <a:lnTo>
                    <a:pt x="4568" y="500248"/>
                  </a:lnTo>
                  <a:lnTo>
                    <a:pt x="4841" y="500382"/>
                  </a:lnTo>
                  <a:lnTo>
                    <a:pt x="5115" y="500483"/>
                  </a:lnTo>
                  <a:lnTo>
                    <a:pt x="5396" y="500517"/>
                  </a:lnTo>
                  <a:lnTo>
                    <a:pt x="5676" y="500483"/>
                  </a:lnTo>
                  <a:lnTo>
                    <a:pt x="5950" y="500382"/>
                  </a:lnTo>
                  <a:lnTo>
                    <a:pt x="6216" y="500248"/>
                  </a:lnTo>
                  <a:lnTo>
                    <a:pt x="6482" y="500046"/>
                  </a:lnTo>
                  <a:lnTo>
                    <a:pt x="6741" y="499777"/>
                  </a:lnTo>
                  <a:lnTo>
                    <a:pt x="6999" y="499474"/>
                  </a:lnTo>
                  <a:lnTo>
                    <a:pt x="7251" y="499104"/>
                  </a:lnTo>
                  <a:lnTo>
                    <a:pt x="7494" y="498666"/>
                  </a:lnTo>
                  <a:lnTo>
                    <a:pt x="7731" y="498195"/>
                  </a:lnTo>
                  <a:lnTo>
                    <a:pt x="7967" y="497691"/>
                  </a:lnTo>
                  <a:lnTo>
                    <a:pt x="8189" y="497119"/>
                  </a:lnTo>
                  <a:lnTo>
                    <a:pt x="8411" y="496513"/>
                  </a:lnTo>
                  <a:lnTo>
                    <a:pt x="8625" y="495840"/>
                  </a:lnTo>
                  <a:lnTo>
                    <a:pt x="8825" y="495134"/>
                  </a:lnTo>
                  <a:lnTo>
                    <a:pt x="9024" y="494394"/>
                  </a:lnTo>
                  <a:lnTo>
                    <a:pt x="9209" y="493620"/>
                  </a:lnTo>
                  <a:lnTo>
                    <a:pt x="9386" y="492813"/>
                  </a:lnTo>
                  <a:lnTo>
                    <a:pt x="9556" y="491972"/>
                  </a:lnTo>
                  <a:lnTo>
                    <a:pt x="9719" y="491063"/>
                  </a:lnTo>
                  <a:lnTo>
                    <a:pt x="9874" y="490155"/>
                  </a:lnTo>
                  <a:lnTo>
                    <a:pt x="10015" y="489179"/>
                  </a:lnTo>
                  <a:lnTo>
                    <a:pt x="10140" y="488204"/>
                  </a:lnTo>
                  <a:lnTo>
                    <a:pt x="10258" y="487195"/>
                  </a:lnTo>
                  <a:lnTo>
                    <a:pt x="10369" y="486152"/>
                  </a:lnTo>
                  <a:lnTo>
                    <a:pt x="10465" y="485075"/>
                  </a:lnTo>
                  <a:lnTo>
                    <a:pt x="10554" y="483965"/>
                  </a:lnTo>
                  <a:lnTo>
                    <a:pt x="10628" y="482855"/>
                  </a:lnTo>
                  <a:lnTo>
                    <a:pt x="10687" y="481711"/>
                  </a:lnTo>
                  <a:lnTo>
                    <a:pt x="10731" y="480534"/>
                  </a:lnTo>
                  <a:lnTo>
                    <a:pt x="10768" y="479356"/>
                  </a:lnTo>
                  <a:lnTo>
                    <a:pt x="10791" y="478179"/>
                  </a:lnTo>
                  <a:lnTo>
                    <a:pt x="10798" y="476934"/>
                  </a:lnTo>
                  <a:lnTo>
                    <a:pt x="10791" y="475757"/>
                  </a:lnTo>
                  <a:lnTo>
                    <a:pt x="10768" y="474579"/>
                  </a:lnTo>
                  <a:lnTo>
                    <a:pt x="10731" y="473402"/>
                  </a:lnTo>
                  <a:lnTo>
                    <a:pt x="10687" y="472258"/>
                  </a:lnTo>
                  <a:lnTo>
                    <a:pt x="10628" y="471148"/>
                  </a:lnTo>
                  <a:lnTo>
                    <a:pt x="10554" y="470038"/>
                  </a:lnTo>
                  <a:lnTo>
                    <a:pt x="10465" y="468961"/>
                  </a:lnTo>
                  <a:lnTo>
                    <a:pt x="10369" y="467918"/>
                  </a:lnTo>
                  <a:lnTo>
                    <a:pt x="10258" y="466875"/>
                  </a:lnTo>
                  <a:lnTo>
                    <a:pt x="10140" y="465900"/>
                  </a:lnTo>
                  <a:lnTo>
                    <a:pt x="10015" y="464924"/>
                  </a:lnTo>
                  <a:lnTo>
                    <a:pt x="9874" y="463982"/>
                  </a:lnTo>
                  <a:lnTo>
                    <a:pt x="9719" y="463074"/>
                  </a:lnTo>
                  <a:lnTo>
                    <a:pt x="9556" y="462199"/>
                  </a:lnTo>
                  <a:lnTo>
                    <a:pt x="9386" y="461358"/>
                  </a:lnTo>
                  <a:lnTo>
                    <a:pt x="9209" y="460551"/>
                  </a:lnTo>
                  <a:lnTo>
                    <a:pt x="9024" y="459811"/>
                  </a:lnTo>
                  <a:lnTo>
                    <a:pt x="8825" y="459070"/>
                  </a:lnTo>
                  <a:lnTo>
                    <a:pt x="8625" y="458398"/>
                  </a:lnTo>
                  <a:lnTo>
                    <a:pt x="8411" y="457758"/>
                  </a:lnTo>
                  <a:lnTo>
                    <a:pt x="8189" y="457153"/>
                  </a:lnTo>
                  <a:lnTo>
                    <a:pt x="7967" y="456615"/>
                  </a:lnTo>
                  <a:lnTo>
                    <a:pt x="7731" y="456110"/>
                  </a:lnTo>
                  <a:lnTo>
                    <a:pt x="7494" y="455639"/>
                  </a:lnTo>
                  <a:lnTo>
                    <a:pt x="7251" y="455235"/>
                  </a:lnTo>
                  <a:lnTo>
                    <a:pt x="6999" y="454865"/>
                  </a:lnTo>
                  <a:lnTo>
                    <a:pt x="6741" y="454562"/>
                  </a:lnTo>
                  <a:lnTo>
                    <a:pt x="6482" y="454293"/>
                  </a:lnTo>
                  <a:lnTo>
                    <a:pt x="6216" y="454092"/>
                  </a:lnTo>
                  <a:lnTo>
                    <a:pt x="5950" y="453957"/>
                  </a:lnTo>
                  <a:lnTo>
                    <a:pt x="5676" y="453856"/>
                  </a:lnTo>
                  <a:lnTo>
                    <a:pt x="5396" y="453822"/>
                  </a:lnTo>
                  <a:close/>
                  <a:moveTo>
                    <a:pt x="5115" y="567059"/>
                  </a:moveTo>
                  <a:lnTo>
                    <a:pt x="4841" y="567160"/>
                  </a:lnTo>
                  <a:lnTo>
                    <a:pt x="4568" y="567328"/>
                  </a:lnTo>
                  <a:lnTo>
                    <a:pt x="4302" y="567530"/>
                  </a:lnTo>
                  <a:lnTo>
                    <a:pt x="4036" y="567766"/>
                  </a:lnTo>
                  <a:lnTo>
                    <a:pt x="3777" y="568102"/>
                  </a:lnTo>
                  <a:lnTo>
                    <a:pt x="3526" y="568472"/>
                  </a:lnTo>
                  <a:lnTo>
                    <a:pt x="3282" y="568876"/>
                  </a:lnTo>
                  <a:lnTo>
                    <a:pt x="3038" y="569347"/>
                  </a:lnTo>
                  <a:lnTo>
                    <a:pt x="2809" y="569885"/>
                  </a:lnTo>
                  <a:lnTo>
                    <a:pt x="2580" y="570423"/>
                  </a:lnTo>
                  <a:lnTo>
                    <a:pt x="2358" y="571029"/>
                  </a:lnTo>
                  <a:lnTo>
                    <a:pt x="2151" y="571702"/>
                  </a:lnTo>
                  <a:lnTo>
                    <a:pt x="1944" y="572408"/>
                  </a:lnTo>
                  <a:lnTo>
                    <a:pt x="1752" y="573115"/>
                  </a:lnTo>
                  <a:lnTo>
                    <a:pt x="1567" y="573889"/>
                  </a:lnTo>
                  <a:lnTo>
                    <a:pt x="1390" y="574730"/>
                  </a:lnTo>
                  <a:lnTo>
                    <a:pt x="1220" y="575571"/>
                  </a:lnTo>
                  <a:lnTo>
                    <a:pt x="1057" y="576445"/>
                  </a:lnTo>
                  <a:lnTo>
                    <a:pt x="910" y="577354"/>
                  </a:lnTo>
                  <a:lnTo>
                    <a:pt x="769" y="578296"/>
                  </a:lnTo>
                  <a:lnTo>
                    <a:pt x="644" y="579271"/>
                  </a:lnTo>
                  <a:lnTo>
                    <a:pt x="525" y="580280"/>
                  </a:lnTo>
                  <a:lnTo>
                    <a:pt x="422" y="581323"/>
                  </a:lnTo>
                  <a:lnTo>
                    <a:pt x="326" y="582400"/>
                  </a:lnTo>
                  <a:lnTo>
                    <a:pt x="237" y="583476"/>
                  </a:lnTo>
                  <a:lnTo>
                    <a:pt x="171" y="584586"/>
                  </a:lnTo>
                  <a:lnTo>
                    <a:pt x="111" y="585697"/>
                  </a:lnTo>
                  <a:lnTo>
                    <a:pt x="60" y="586840"/>
                  </a:lnTo>
                  <a:lnTo>
                    <a:pt x="30" y="588018"/>
                  </a:lnTo>
                  <a:lnTo>
                    <a:pt x="8" y="589195"/>
                  </a:lnTo>
                  <a:lnTo>
                    <a:pt x="1" y="590373"/>
                  </a:lnTo>
                  <a:lnTo>
                    <a:pt x="8" y="591618"/>
                  </a:lnTo>
                  <a:lnTo>
                    <a:pt x="30" y="592795"/>
                  </a:lnTo>
                  <a:lnTo>
                    <a:pt x="60" y="593972"/>
                  </a:lnTo>
                  <a:lnTo>
                    <a:pt x="111" y="595150"/>
                  </a:lnTo>
                  <a:lnTo>
                    <a:pt x="171" y="596294"/>
                  </a:lnTo>
                  <a:lnTo>
                    <a:pt x="237" y="597404"/>
                  </a:lnTo>
                  <a:lnTo>
                    <a:pt x="326" y="598480"/>
                  </a:lnTo>
                  <a:lnTo>
                    <a:pt x="422" y="599557"/>
                  </a:lnTo>
                  <a:lnTo>
                    <a:pt x="525" y="600600"/>
                  </a:lnTo>
                  <a:lnTo>
                    <a:pt x="644" y="601609"/>
                  </a:lnTo>
                  <a:lnTo>
                    <a:pt x="769" y="602585"/>
                  </a:lnTo>
                  <a:lnTo>
                    <a:pt x="910" y="603527"/>
                  </a:lnTo>
                  <a:lnTo>
                    <a:pt x="1057" y="604435"/>
                  </a:lnTo>
                  <a:lnTo>
                    <a:pt x="1220" y="605310"/>
                  </a:lnTo>
                  <a:lnTo>
                    <a:pt x="1390" y="606151"/>
                  </a:lnTo>
                  <a:lnTo>
                    <a:pt x="1567" y="606958"/>
                  </a:lnTo>
                  <a:lnTo>
                    <a:pt x="1752" y="607732"/>
                  </a:lnTo>
                  <a:lnTo>
                    <a:pt x="1944" y="608472"/>
                  </a:lnTo>
                  <a:lnTo>
                    <a:pt x="2151" y="609145"/>
                  </a:lnTo>
                  <a:lnTo>
                    <a:pt x="2358" y="609784"/>
                  </a:lnTo>
                  <a:lnTo>
                    <a:pt x="2580" y="610389"/>
                  </a:lnTo>
                  <a:lnTo>
                    <a:pt x="2809" y="610961"/>
                  </a:lnTo>
                  <a:lnTo>
                    <a:pt x="3038" y="611466"/>
                  </a:lnTo>
                  <a:lnTo>
                    <a:pt x="3282" y="611937"/>
                  </a:lnTo>
                  <a:lnTo>
                    <a:pt x="3526" y="612341"/>
                  </a:lnTo>
                  <a:lnTo>
                    <a:pt x="3777" y="612711"/>
                  </a:lnTo>
                  <a:lnTo>
                    <a:pt x="4036" y="613013"/>
                  </a:lnTo>
                  <a:lnTo>
                    <a:pt x="4302" y="613249"/>
                  </a:lnTo>
                  <a:lnTo>
                    <a:pt x="4568" y="613451"/>
                  </a:lnTo>
                  <a:lnTo>
                    <a:pt x="4841" y="613619"/>
                  </a:lnTo>
                  <a:lnTo>
                    <a:pt x="5115" y="613686"/>
                  </a:lnTo>
                  <a:lnTo>
                    <a:pt x="5396" y="613720"/>
                  </a:lnTo>
                  <a:lnTo>
                    <a:pt x="5676" y="613686"/>
                  </a:lnTo>
                  <a:lnTo>
                    <a:pt x="5950" y="613619"/>
                  </a:lnTo>
                  <a:lnTo>
                    <a:pt x="6216" y="613451"/>
                  </a:lnTo>
                  <a:lnTo>
                    <a:pt x="6482" y="613249"/>
                  </a:lnTo>
                  <a:lnTo>
                    <a:pt x="6741" y="613013"/>
                  </a:lnTo>
                  <a:lnTo>
                    <a:pt x="6999" y="612711"/>
                  </a:lnTo>
                  <a:lnTo>
                    <a:pt x="7251" y="612341"/>
                  </a:lnTo>
                  <a:lnTo>
                    <a:pt x="7494" y="611937"/>
                  </a:lnTo>
                  <a:lnTo>
                    <a:pt x="7731" y="611466"/>
                  </a:lnTo>
                  <a:lnTo>
                    <a:pt x="7967" y="610961"/>
                  </a:lnTo>
                  <a:lnTo>
                    <a:pt x="8189" y="610389"/>
                  </a:lnTo>
                  <a:lnTo>
                    <a:pt x="8411" y="609784"/>
                  </a:lnTo>
                  <a:lnTo>
                    <a:pt x="8625" y="609145"/>
                  </a:lnTo>
                  <a:lnTo>
                    <a:pt x="8825" y="608472"/>
                  </a:lnTo>
                  <a:lnTo>
                    <a:pt x="9024" y="607732"/>
                  </a:lnTo>
                  <a:lnTo>
                    <a:pt x="9209" y="606958"/>
                  </a:lnTo>
                  <a:lnTo>
                    <a:pt x="9386" y="606151"/>
                  </a:lnTo>
                  <a:lnTo>
                    <a:pt x="9556" y="605310"/>
                  </a:lnTo>
                  <a:lnTo>
                    <a:pt x="9719" y="604435"/>
                  </a:lnTo>
                  <a:lnTo>
                    <a:pt x="9874" y="603527"/>
                  </a:lnTo>
                  <a:lnTo>
                    <a:pt x="10015" y="602585"/>
                  </a:lnTo>
                  <a:lnTo>
                    <a:pt x="10140" y="601609"/>
                  </a:lnTo>
                  <a:lnTo>
                    <a:pt x="10258" y="600600"/>
                  </a:lnTo>
                  <a:lnTo>
                    <a:pt x="10369" y="599557"/>
                  </a:lnTo>
                  <a:lnTo>
                    <a:pt x="10465" y="598480"/>
                  </a:lnTo>
                  <a:lnTo>
                    <a:pt x="10554" y="597404"/>
                  </a:lnTo>
                  <a:lnTo>
                    <a:pt x="10628" y="596294"/>
                  </a:lnTo>
                  <a:lnTo>
                    <a:pt x="10687" y="595150"/>
                  </a:lnTo>
                  <a:lnTo>
                    <a:pt x="10731" y="593972"/>
                  </a:lnTo>
                  <a:lnTo>
                    <a:pt x="10768" y="592795"/>
                  </a:lnTo>
                  <a:lnTo>
                    <a:pt x="10791" y="591618"/>
                  </a:lnTo>
                  <a:lnTo>
                    <a:pt x="10798" y="590373"/>
                  </a:lnTo>
                  <a:lnTo>
                    <a:pt x="10791" y="589195"/>
                  </a:lnTo>
                  <a:lnTo>
                    <a:pt x="10768" y="588018"/>
                  </a:lnTo>
                  <a:lnTo>
                    <a:pt x="10731" y="586840"/>
                  </a:lnTo>
                  <a:lnTo>
                    <a:pt x="10687" y="585697"/>
                  </a:lnTo>
                  <a:lnTo>
                    <a:pt x="10628" y="584586"/>
                  </a:lnTo>
                  <a:lnTo>
                    <a:pt x="10554" y="583476"/>
                  </a:lnTo>
                  <a:lnTo>
                    <a:pt x="10465" y="582400"/>
                  </a:lnTo>
                  <a:lnTo>
                    <a:pt x="10369" y="581323"/>
                  </a:lnTo>
                  <a:lnTo>
                    <a:pt x="10258" y="580280"/>
                  </a:lnTo>
                  <a:lnTo>
                    <a:pt x="10140" y="579271"/>
                  </a:lnTo>
                  <a:lnTo>
                    <a:pt x="10015" y="578296"/>
                  </a:lnTo>
                  <a:lnTo>
                    <a:pt x="9874" y="577354"/>
                  </a:lnTo>
                  <a:lnTo>
                    <a:pt x="9719" y="576445"/>
                  </a:lnTo>
                  <a:lnTo>
                    <a:pt x="9556" y="575571"/>
                  </a:lnTo>
                  <a:lnTo>
                    <a:pt x="9386" y="574730"/>
                  </a:lnTo>
                  <a:lnTo>
                    <a:pt x="9209" y="573889"/>
                  </a:lnTo>
                  <a:lnTo>
                    <a:pt x="9024" y="573115"/>
                  </a:lnTo>
                  <a:lnTo>
                    <a:pt x="8825" y="572408"/>
                  </a:lnTo>
                  <a:lnTo>
                    <a:pt x="8625" y="571702"/>
                  </a:lnTo>
                  <a:lnTo>
                    <a:pt x="8411" y="571029"/>
                  </a:lnTo>
                  <a:lnTo>
                    <a:pt x="8189" y="570423"/>
                  </a:lnTo>
                  <a:lnTo>
                    <a:pt x="7967" y="569885"/>
                  </a:lnTo>
                  <a:lnTo>
                    <a:pt x="7731" y="569347"/>
                  </a:lnTo>
                  <a:lnTo>
                    <a:pt x="7494" y="568876"/>
                  </a:lnTo>
                  <a:lnTo>
                    <a:pt x="7251" y="568472"/>
                  </a:lnTo>
                  <a:lnTo>
                    <a:pt x="6999" y="568102"/>
                  </a:lnTo>
                  <a:lnTo>
                    <a:pt x="6741"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 name="Google Shape;94;p7"/>
          <p:cNvSpPr/>
          <p:nvPr/>
        </p:nvSpPr>
        <p:spPr>
          <a:xfrm>
            <a:off x="2645850" y="4907100"/>
            <a:ext cx="3852000" cy="279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5" name="Google Shape;95;p7"/>
          <p:cNvCxnSpPr/>
          <p:nvPr/>
        </p:nvCxnSpPr>
        <p:spPr>
          <a:xfrm>
            <a:off x="-6867" y="302175"/>
            <a:ext cx="3449400" cy="0"/>
          </a:xfrm>
          <a:prstGeom prst="straightConnector1">
            <a:avLst/>
          </a:prstGeom>
          <a:noFill/>
          <a:ln w="9525" cap="flat" cmpd="sng">
            <a:solidFill>
              <a:schemeClr val="dk1"/>
            </a:solidFill>
            <a:prstDash val="solid"/>
            <a:round/>
            <a:headEnd type="none" w="med" len="med"/>
            <a:tailEnd type="none" w="med" len="med"/>
          </a:ln>
        </p:spPr>
      </p:cxnSp>
      <p:grpSp>
        <p:nvGrpSpPr>
          <p:cNvPr id="96" name="Google Shape;96;p7"/>
          <p:cNvGrpSpPr/>
          <p:nvPr/>
        </p:nvGrpSpPr>
        <p:grpSpPr>
          <a:xfrm>
            <a:off x="7771015" y="452091"/>
            <a:ext cx="326769" cy="405540"/>
            <a:chOff x="11293225" y="1047749"/>
            <a:chExt cx="598150" cy="876085"/>
          </a:xfrm>
        </p:grpSpPr>
        <p:sp>
          <p:nvSpPr>
            <p:cNvPr id="97" name="Google Shape;97;p7"/>
            <p:cNvSpPr/>
            <p:nvPr/>
          </p:nvSpPr>
          <p:spPr>
            <a:xfrm>
              <a:off x="11293225" y="1047749"/>
              <a:ext cx="55595" cy="876085"/>
            </a:xfrm>
            <a:custGeom>
              <a:avLst/>
              <a:gdLst/>
              <a:ahLst/>
              <a:cxnLst/>
              <a:rect l="l" t="t" r="r" b="b"/>
              <a:pathLst>
                <a:path w="10790" h="613720" extrusionOk="0">
                  <a:moveTo>
                    <a:pt x="5395" y="0"/>
                  </a:moveTo>
                  <a:lnTo>
                    <a:pt x="5114" y="34"/>
                  </a:lnTo>
                  <a:lnTo>
                    <a:pt x="4833" y="135"/>
                  </a:lnTo>
                  <a:lnTo>
                    <a:pt x="4560" y="269"/>
                  </a:lnTo>
                  <a:lnTo>
                    <a:pt x="4294" y="471"/>
                  </a:lnTo>
                  <a:lnTo>
                    <a:pt x="4028" y="740"/>
                  </a:lnTo>
                  <a:lnTo>
                    <a:pt x="3769" y="1043"/>
                  </a:lnTo>
                  <a:lnTo>
                    <a:pt x="3518" y="1413"/>
                  </a:lnTo>
                  <a:lnTo>
                    <a:pt x="3274" y="1850"/>
                  </a:lnTo>
                  <a:lnTo>
                    <a:pt x="3037" y="2321"/>
                  </a:lnTo>
                  <a:lnTo>
                    <a:pt x="2801" y="2826"/>
                  </a:lnTo>
                  <a:lnTo>
                    <a:pt x="2572" y="3398"/>
                  </a:lnTo>
                  <a:lnTo>
                    <a:pt x="2358" y="4003"/>
                  </a:lnTo>
                  <a:lnTo>
                    <a:pt x="2143" y="4643"/>
                  </a:lnTo>
                  <a:lnTo>
                    <a:pt x="1944" y="5349"/>
                  </a:lnTo>
                  <a:lnTo>
                    <a:pt x="1744" y="6089"/>
                  </a:lnTo>
                  <a:lnTo>
                    <a:pt x="1559" y="6863"/>
                  </a:lnTo>
                  <a:lnTo>
                    <a:pt x="1382" y="7670"/>
                  </a:lnTo>
                  <a:lnTo>
                    <a:pt x="1212" y="8511"/>
                  </a:lnTo>
                  <a:lnTo>
                    <a:pt x="1057" y="9420"/>
                  </a:lnTo>
                  <a:lnTo>
                    <a:pt x="909" y="10328"/>
                  </a:lnTo>
                  <a:lnTo>
                    <a:pt x="769" y="11270"/>
                  </a:lnTo>
                  <a:lnTo>
                    <a:pt x="636" y="12245"/>
                  </a:lnTo>
                  <a:lnTo>
                    <a:pt x="525" y="13255"/>
                  </a:lnTo>
                  <a:lnTo>
                    <a:pt x="414" y="14298"/>
                  </a:lnTo>
                  <a:lnTo>
                    <a:pt x="318" y="15340"/>
                  </a:lnTo>
                  <a:lnTo>
                    <a:pt x="237" y="16417"/>
                  </a:lnTo>
                  <a:lnTo>
                    <a:pt x="163" y="17527"/>
                  </a:lnTo>
                  <a:lnTo>
                    <a:pt x="103" y="18671"/>
                  </a:lnTo>
                  <a:lnTo>
                    <a:pt x="59" y="19815"/>
                  </a:lnTo>
                  <a:lnTo>
                    <a:pt x="22" y="20959"/>
                  </a:lnTo>
                  <a:lnTo>
                    <a:pt x="0" y="22136"/>
                  </a:lnTo>
                  <a:lnTo>
                    <a:pt x="0" y="23347"/>
                  </a:lnTo>
                  <a:lnTo>
                    <a:pt x="0" y="24558"/>
                  </a:lnTo>
                  <a:lnTo>
                    <a:pt x="22" y="25736"/>
                  </a:lnTo>
                  <a:lnTo>
                    <a:pt x="59" y="26879"/>
                  </a:lnTo>
                  <a:lnTo>
                    <a:pt x="103" y="28023"/>
                  </a:lnTo>
                  <a:lnTo>
                    <a:pt x="163" y="29167"/>
                  </a:lnTo>
                  <a:lnTo>
                    <a:pt x="237" y="30277"/>
                  </a:lnTo>
                  <a:lnTo>
                    <a:pt x="318" y="31354"/>
                  </a:lnTo>
                  <a:lnTo>
                    <a:pt x="414" y="32397"/>
                  </a:lnTo>
                  <a:lnTo>
                    <a:pt x="525" y="33440"/>
                  </a:lnTo>
                  <a:lnTo>
                    <a:pt x="636" y="34449"/>
                  </a:lnTo>
                  <a:lnTo>
                    <a:pt x="769" y="35424"/>
                  </a:lnTo>
                  <a:lnTo>
                    <a:pt x="909" y="36366"/>
                  </a:lnTo>
                  <a:lnTo>
                    <a:pt x="1057" y="37275"/>
                  </a:lnTo>
                  <a:lnTo>
                    <a:pt x="1212" y="38183"/>
                  </a:lnTo>
                  <a:lnTo>
                    <a:pt x="1382" y="39024"/>
                  </a:lnTo>
                  <a:lnTo>
                    <a:pt x="1559" y="39831"/>
                  </a:lnTo>
                  <a:lnTo>
                    <a:pt x="1744" y="40605"/>
                  </a:lnTo>
                  <a:lnTo>
                    <a:pt x="1944" y="41345"/>
                  </a:lnTo>
                  <a:lnTo>
                    <a:pt x="2143" y="42052"/>
                  </a:lnTo>
                  <a:lnTo>
                    <a:pt x="2358" y="42691"/>
                  </a:lnTo>
                  <a:lnTo>
                    <a:pt x="2572" y="43296"/>
                  </a:lnTo>
                  <a:lnTo>
                    <a:pt x="2801" y="43868"/>
                  </a:lnTo>
                  <a:lnTo>
                    <a:pt x="3037" y="44373"/>
                  </a:lnTo>
                  <a:lnTo>
                    <a:pt x="3274" y="44844"/>
                  </a:lnTo>
                  <a:lnTo>
                    <a:pt x="3518" y="45281"/>
                  </a:lnTo>
                  <a:lnTo>
                    <a:pt x="3769" y="45651"/>
                  </a:lnTo>
                  <a:lnTo>
                    <a:pt x="4028" y="45954"/>
                  </a:lnTo>
                  <a:lnTo>
                    <a:pt x="4294" y="46223"/>
                  </a:lnTo>
                  <a:lnTo>
                    <a:pt x="4560" y="46425"/>
                  </a:lnTo>
                  <a:lnTo>
                    <a:pt x="4833" y="46560"/>
                  </a:lnTo>
                  <a:lnTo>
                    <a:pt x="5114" y="46661"/>
                  </a:lnTo>
                  <a:lnTo>
                    <a:pt x="5395" y="46694"/>
                  </a:lnTo>
                  <a:lnTo>
                    <a:pt x="5668" y="46661"/>
                  </a:lnTo>
                  <a:lnTo>
                    <a:pt x="5942" y="46560"/>
                  </a:lnTo>
                  <a:lnTo>
                    <a:pt x="6215" y="46425"/>
                  </a:lnTo>
                  <a:lnTo>
                    <a:pt x="6474" y="46223"/>
                  </a:lnTo>
                  <a:lnTo>
                    <a:pt x="6740" y="45954"/>
                  </a:lnTo>
                  <a:lnTo>
                    <a:pt x="6991" y="45651"/>
                  </a:lnTo>
                  <a:lnTo>
                    <a:pt x="7243" y="45281"/>
                  </a:lnTo>
                  <a:lnTo>
                    <a:pt x="7486" y="44844"/>
                  </a:lnTo>
                  <a:lnTo>
                    <a:pt x="7730" y="44373"/>
                  </a:lnTo>
                  <a:lnTo>
                    <a:pt x="7959" y="43868"/>
                  </a:lnTo>
                  <a:lnTo>
                    <a:pt x="8189" y="43296"/>
                  </a:lnTo>
                  <a:lnTo>
                    <a:pt x="8403" y="42691"/>
                  </a:lnTo>
                  <a:lnTo>
                    <a:pt x="8617" y="42052"/>
                  </a:lnTo>
                  <a:lnTo>
                    <a:pt x="8824" y="41345"/>
                  </a:lnTo>
                  <a:lnTo>
                    <a:pt x="9016" y="40605"/>
                  </a:lnTo>
                  <a:lnTo>
                    <a:pt x="9208" y="39831"/>
                  </a:lnTo>
                  <a:lnTo>
                    <a:pt x="9386" y="39024"/>
                  </a:lnTo>
                  <a:lnTo>
                    <a:pt x="9556" y="38183"/>
                  </a:lnTo>
                  <a:lnTo>
                    <a:pt x="9711" y="37275"/>
                  </a:lnTo>
                  <a:lnTo>
                    <a:pt x="9866" y="36366"/>
                  </a:lnTo>
                  <a:lnTo>
                    <a:pt x="10007" y="35424"/>
                  </a:lnTo>
                  <a:lnTo>
                    <a:pt x="10140" y="34449"/>
                  </a:lnTo>
                  <a:lnTo>
                    <a:pt x="10258" y="33440"/>
                  </a:lnTo>
                  <a:lnTo>
                    <a:pt x="10361" y="32397"/>
                  </a:lnTo>
                  <a:lnTo>
                    <a:pt x="10465" y="31354"/>
                  </a:lnTo>
                  <a:lnTo>
                    <a:pt x="10546" y="30277"/>
                  </a:lnTo>
                  <a:lnTo>
                    <a:pt x="10620" y="29167"/>
                  </a:lnTo>
                  <a:lnTo>
                    <a:pt x="10679" y="28023"/>
                  </a:lnTo>
                  <a:lnTo>
                    <a:pt x="10731" y="26879"/>
                  </a:lnTo>
                  <a:lnTo>
                    <a:pt x="10760" y="25736"/>
                  </a:lnTo>
                  <a:lnTo>
                    <a:pt x="10783" y="24558"/>
                  </a:lnTo>
                  <a:lnTo>
                    <a:pt x="10790" y="23347"/>
                  </a:lnTo>
                  <a:lnTo>
                    <a:pt x="10783" y="22136"/>
                  </a:lnTo>
                  <a:lnTo>
                    <a:pt x="10760" y="20959"/>
                  </a:lnTo>
                  <a:lnTo>
                    <a:pt x="10731" y="19815"/>
                  </a:lnTo>
                  <a:lnTo>
                    <a:pt x="10679" y="18671"/>
                  </a:lnTo>
                  <a:lnTo>
                    <a:pt x="10620" y="17527"/>
                  </a:lnTo>
                  <a:lnTo>
                    <a:pt x="10546" y="16417"/>
                  </a:lnTo>
                  <a:lnTo>
                    <a:pt x="10465" y="15340"/>
                  </a:lnTo>
                  <a:lnTo>
                    <a:pt x="10361" y="14298"/>
                  </a:lnTo>
                  <a:lnTo>
                    <a:pt x="10258" y="13255"/>
                  </a:lnTo>
                  <a:lnTo>
                    <a:pt x="10140" y="12245"/>
                  </a:lnTo>
                  <a:lnTo>
                    <a:pt x="10007" y="11270"/>
                  </a:lnTo>
                  <a:lnTo>
                    <a:pt x="9866" y="10328"/>
                  </a:lnTo>
                  <a:lnTo>
                    <a:pt x="9711" y="9420"/>
                  </a:lnTo>
                  <a:lnTo>
                    <a:pt x="9556" y="8511"/>
                  </a:lnTo>
                  <a:lnTo>
                    <a:pt x="9386" y="7670"/>
                  </a:lnTo>
                  <a:lnTo>
                    <a:pt x="9208" y="6863"/>
                  </a:lnTo>
                  <a:lnTo>
                    <a:pt x="9016" y="6089"/>
                  </a:lnTo>
                  <a:lnTo>
                    <a:pt x="8824" y="5349"/>
                  </a:lnTo>
                  <a:lnTo>
                    <a:pt x="8617" y="4643"/>
                  </a:lnTo>
                  <a:lnTo>
                    <a:pt x="8403" y="4003"/>
                  </a:lnTo>
                  <a:lnTo>
                    <a:pt x="8189" y="3398"/>
                  </a:lnTo>
                  <a:lnTo>
                    <a:pt x="7959" y="2826"/>
                  </a:lnTo>
                  <a:lnTo>
                    <a:pt x="7730" y="2321"/>
                  </a:lnTo>
                  <a:lnTo>
                    <a:pt x="7486" y="1850"/>
                  </a:lnTo>
                  <a:lnTo>
                    <a:pt x="7243" y="1413"/>
                  </a:lnTo>
                  <a:lnTo>
                    <a:pt x="6991" y="1043"/>
                  </a:lnTo>
                  <a:lnTo>
                    <a:pt x="6740" y="740"/>
                  </a:lnTo>
                  <a:lnTo>
                    <a:pt x="6474" y="471"/>
                  </a:lnTo>
                  <a:lnTo>
                    <a:pt x="6215" y="269"/>
                  </a:lnTo>
                  <a:lnTo>
                    <a:pt x="5942" y="135"/>
                  </a:lnTo>
                  <a:lnTo>
                    <a:pt x="5668" y="34"/>
                  </a:lnTo>
                  <a:lnTo>
                    <a:pt x="5395" y="0"/>
                  </a:lnTo>
                  <a:close/>
                  <a:moveTo>
                    <a:pt x="5395" y="113472"/>
                  </a:moveTo>
                  <a:lnTo>
                    <a:pt x="5114" y="113506"/>
                  </a:lnTo>
                  <a:lnTo>
                    <a:pt x="4833" y="113573"/>
                  </a:lnTo>
                  <a:lnTo>
                    <a:pt x="4560" y="113742"/>
                  </a:lnTo>
                  <a:lnTo>
                    <a:pt x="4294" y="113943"/>
                  </a:lnTo>
                  <a:lnTo>
                    <a:pt x="4028" y="114213"/>
                  </a:lnTo>
                  <a:lnTo>
                    <a:pt x="3769" y="114515"/>
                  </a:lnTo>
                  <a:lnTo>
                    <a:pt x="3518" y="114885"/>
                  </a:lnTo>
                  <a:lnTo>
                    <a:pt x="3274" y="115323"/>
                  </a:lnTo>
                  <a:lnTo>
                    <a:pt x="3037" y="115794"/>
                  </a:lnTo>
                  <a:lnTo>
                    <a:pt x="2801" y="116298"/>
                  </a:lnTo>
                  <a:lnTo>
                    <a:pt x="2572" y="116870"/>
                  </a:lnTo>
                  <a:lnTo>
                    <a:pt x="2358" y="117476"/>
                  </a:lnTo>
                  <a:lnTo>
                    <a:pt x="2143" y="118115"/>
                  </a:lnTo>
                  <a:lnTo>
                    <a:pt x="1944" y="118821"/>
                  </a:lnTo>
                  <a:lnTo>
                    <a:pt x="1744" y="119562"/>
                  </a:lnTo>
                  <a:lnTo>
                    <a:pt x="1559" y="120335"/>
                  </a:lnTo>
                  <a:lnTo>
                    <a:pt x="1382" y="121143"/>
                  </a:lnTo>
                  <a:lnTo>
                    <a:pt x="1212" y="121984"/>
                  </a:lnTo>
                  <a:lnTo>
                    <a:pt x="1057" y="122858"/>
                  </a:lnTo>
                  <a:lnTo>
                    <a:pt x="909" y="123800"/>
                  </a:lnTo>
                  <a:lnTo>
                    <a:pt x="769" y="124742"/>
                  </a:lnTo>
                  <a:lnTo>
                    <a:pt x="636" y="125718"/>
                  </a:lnTo>
                  <a:lnTo>
                    <a:pt x="525" y="126727"/>
                  </a:lnTo>
                  <a:lnTo>
                    <a:pt x="414" y="127736"/>
                  </a:lnTo>
                  <a:lnTo>
                    <a:pt x="318" y="128813"/>
                  </a:lnTo>
                  <a:lnTo>
                    <a:pt x="237" y="129889"/>
                  </a:lnTo>
                  <a:lnTo>
                    <a:pt x="163" y="131000"/>
                  </a:lnTo>
                  <a:lnTo>
                    <a:pt x="103" y="132110"/>
                  </a:lnTo>
                  <a:lnTo>
                    <a:pt x="59" y="133254"/>
                  </a:lnTo>
                  <a:lnTo>
                    <a:pt x="22" y="134431"/>
                  </a:lnTo>
                  <a:lnTo>
                    <a:pt x="0" y="135608"/>
                  </a:lnTo>
                  <a:lnTo>
                    <a:pt x="0" y="136820"/>
                  </a:lnTo>
                  <a:lnTo>
                    <a:pt x="0" y="137997"/>
                  </a:lnTo>
                  <a:lnTo>
                    <a:pt x="22" y="139174"/>
                  </a:lnTo>
                  <a:lnTo>
                    <a:pt x="59" y="140352"/>
                  </a:lnTo>
                  <a:lnTo>
                    <a:pt x="103" y="141496"/>
                  </a:lnTo>
                  <a:lnTo>
                    <a:pt x="163" y="142640"/>
                  </a:lnTo>
                  <a:lnTo>
                    <a:pt x="237" y="143716"/>
                  </a:lnTo>
                  <a:lnTo>
                    <a:pt x="318" y="144826"/>
                  </a:lnTo>
                  <a:lnTo>
                    <a:pt x="414" y="145869"/>
                  </a:lnTo>
                  <a:lnTo>
                    <a:pt x="525" y="146912"/>
                  </a:lnTo>
                  <a:lnTo>
                    <a:pt x="636" y="147921"/>
                  </a:lnTo>
                  <a:lnTo>
                    <a:pt x="769" y="148897"/>
                  </a:lnTo>
                  <a:lnTo>
                    <a:pt x="909" y="149839"/>
                  </a:lnTo>
                  <a:lnTo>
                    <a:pt x="1057" y="150747"/>
                  </a:lnTo>
                  <a:lnTo>
                    <a:pt x="1212" y="151622"/>
                  </a:lnTo>
                  <a:lnTo>
                    <a:pt x="1382" y="152496"/>
                  </a:lnTo>
                  <a:lnTo>
                    <a:pt x="1559" y="153304"/>
                  </a:lnTo>
                  <a:lnTo>
                    <a:pt x="1744" y="154078"/>
                  </a:lnTo>
                  <a:lnTo>
                    <a:pt x="1944" y="154818"/>
                  </a:lnTo>
                  <a:lnTo>
                    <a:pt x="2143" y="155491"/>
                  </a:lnTo>
                  <a:lnTo>
                    <a:pt x="2358" y="156163"/>
                  </a:lnTo>
                  <a:lnTo>
                    <a:pt x="2572" y="156769"/>
                  </a:lnTo>
                  <a:lnTo>
                    <a:pt x="2801" y="157341"/>
                  </a:lnTo>
                  <a:lnTo>
                    <a:pt x="3037" y="157845"/>
                  </a:lnTo>
                  <a:lnTo>
                    <a:pt x="3274" y="158316"/>
                  </a:lnTo>
                  <a:lnTo>
                    <a:pt x="3518" y="158720"/>
                  </a:lnTo>
                  <a:lnTo>
                    <a:pt x="3769" y="159090"/>
                  </a:lnTo>
                  <a:lnTo>
                    <a:pt x="4028" y="159427"/>
                  </a:lnTo>
                  <a:lnTo>
                    <a:pt x="4294" y="159696"/>
                  </a:lnTo>
                  <a:lnTo>
                    <a:pt x="4560" y="159898"/>
                  </a:lnTo>
                  <a:lnTo>
                    <a:pt x="4833" y="160032"/>
                  </a:lnTo>
                  <a:lnTo>
                    <a:pt x="5114" y="160133"/>
                  </a:lnTo>
                  <a:lnTo>
                    <a:pt x="5395" y="160167"/>
                  </a:lnTo>
                  <a:lnTo>
                    <a:pt x="5668" y="160133"/>
                  </a:lnTo>
                  <a:lnTo>
                    <a:pt x="5942" y="160032"/>
                  </a:lnTo>
                  <a:lnTo>
                    <a:pt x="6215" y="159898"/>
                  </a:lnTo>
                  <a:lnTo>
                    <a:pt x="6474" y="159696"/>
                  </a:lnTo>
                  <a:lnTo>
                    <a:pt x="6740" y="159427"/>
                  </a:lnTo>
                  <a:lnTo>
                    <a:pt x="6991" y="159090"/>
                  </a:lnTo>
                  <a:lnTo>
                    <a:pt x="7243" y="158720"/>
                  </a:lnTo>
                  <a:lnTo>
                    <a:pt x="7486" y="158316"/>
                  </a:lnTo>
                  <a:lnTo>
                    <a:pt x="7730" y="157845"/>
                  </a:lnTo>
                  <a:lnTo>
                    <a:pt x="7959" y="157341"/>
                  </a:lnTo>
                  <a:lnTo>
                    <a:pt x="8189" y="156769"/>
                  </a:lnTo>
                  <a:lnTo>
                    <a:pt x="8403" y="156163"/>
                  </a:lnTo>
                  <a:lnTo>
                    <a:pt x="8617" y="155491"/>
                  </a:lnTo>
                  <a:lnTo>
                    <a:pt x="8824" y="154818"/>
                  </a:lnTo>
                  <a:lnTo>
                    <a:pt x="9016" y="154078"/>
                  </a:lnTo>
                  <a:lnTo>
                    <a:pt x="9208" y="153304"/>
                  </a:lnTo>
                  <a:lnTo>
                    <a:pt x="9386" y="152496"/>
                  </a:lnTo>
                  <a:lnTo>
                    <a:pt x="9556" y="151622"/>
                  </a:lnTo>
                  <a:lnTo>
                    <a:pt x="9711" y="150747"/>
                  </a:lnTo>
                  <a:lnTo>
                    <a:pt x="9866" y="149839"/>
                  </a:lnTo>
                  <a:lnTo>
                    <a:pt x="10007" y="148897"/>
                  </a:lnTo>
                  <a:lnTo>
                    <a:pt x="10140" y="147921"/>
                  </a:lnTo>
                  <a:lnTo>
                    <a:pt x="10258" y="146912"/>
                  </a:lnTo>
                  <a:lnTo>
                    <a:pt x="10361" y="145869"/>
                  </a:lnTo>
                  <a:lnTo>
                    <a:pt x="10465" y="144826"/>
                  </a:lnTo>
                  <a:lnTo>
                    <a:pt x="10546" y="143716"/>
                  </a:lnTo>
                  <a:lnTo>
                    <a:pt x="10620" y="142640"/>
                  </a:lnTo>
                  <a:lnTo>
                    <a:pt x="10679" y="141496"/>
                  </a:lnTo>
                  <a:lnTo>
                    <a:pt x="10731" y="140352"/>
                  </a:lnTo>
                  <a:lnTo>
                    <a:pt x="10760" y="139174"/>
                  </a:lnTo>
                  <a:lnTo>
                    <a:pt x="10783" y="137997"/>
                  </a:lnTo>
                  <a:lnTo>
                    <a:pt x="10790" y="136820"/>
                  </a:lnTo>
                  <a:lnTo>
                    <a:pt x="10783" y="135608"/>
                  </a:lnTo>
                  <a:lnTo>
                    <a:pt x="10760" y="134431"/>
                  </a:lnTo>
                  <a:lnTo>
                    <a:pt x="10731" y="133254"/>
                  </a:lnTo>
                  <a:lnTo>
                    <a:pt x="10679" y="132110"/>
                  </a:lnTo>
                  <a:lnTo>
                    <a:pt x="10620" y="131000"/>
                  </a:lnTo>
                  <a:lnTo>
                    <a:pt x="10546" y="129889"/>
                  </a:lnTo>
                  <a:lnTo>
                    <a:pt x="10465" y="128813"/>
                  </a:lnTo>
                  <a:lnTo>
                    <a:pt x="10361" y="127736"/>
                  </a:lnTo>
                  <a:lnTo>
                    <a:pt x="10258" y="126727"/>
                  </a:lnTo>
                  <a:lnTo>
                    <a:pt x="10140" y="125718"/>
                  </a:lnTo>
                  <a:lnTo>
                    <a:pt x="10007" y="124742"/>
                  </a:lnTo>
                  <a:lnTo>
                    <a:pt x="9866" y="123800"/>
                  </a:lnTo>
                  <a:lnTo>
                    <a:pt x="9711" y="122858"/>
                  </a:lnTo>
                  <a:lnTo>
                    <a:pt x="9556" y="121984"/>
                  </a:lnTo>
                  <a:lnTo>
                    <a:pt x="9386" y="121143"/>
                  </a:lnTo>
                  <a:lnTo>
                    <a:pt x="9208" y="120335"/>
                  </a:lnTo>
                  <a:lnTo>
                    <a:pt x="9016" y="119562"/>
                  </a:lnTo>
                  <a:lnTo>
                    <a:pt x="8824" y="118821"/>
                  </a:lnTo>
                  <a:lnTo>
                    <a:pt x="8617" y="118115"/>
                  </a:lnTo>
                  <a:lnTo>
                    <a:pt x="8403" y="117476"/>
                  </a:lnTo>
                  <a:lnTo>
                    <a:pt x="8189" y="116870"/>
                  </a:lnTo>
                  <a:lnTo>
                    <a:pt x="7959" y="116298"/>
                  </a:lnTo>
                  <a:lnTo>
                    <a:pt x="7730" y="115794"/>
                  </a:lnTo>
                  <a:lnTo>
                    <a:pt x="7486" y="115323"/>
                  </a:lnTo>
                  <a:lnTo>
                    <a:pt x="7243" y="114885"/>
                  </a:lnTo>
                  <a:lnTo>
                    <a:pt x="6991" y="114515"/>
                  </a:lnTo>
                  <a:lnTo>
                    <a:pt x="6740" y="114213"/>
                  </a:lnTo>
                  <a:lnTo>
                    <a:pt x="6474" y="113943"/>
                  </a:lnTo>
                  <a:lnTo>
                    <a:pt x="6215" y="113742"/>
                  </a:lnTo>
                  <a:lnTo>
                    <a:pt x="5942" y="113573"/>
                  </a:lnTo>
                  <a:lnTo>
                    <a:pt x="5668" y="113506"/>
                  </a:lnTo>
                  <a:lnTo>
                    <a:pt x="5395" y="113472"/>
                  </a:lnTo>
                  <a:close/>
                  <a:moveTo>
                    <a:pt x="5114" y="226945"/>
                  </a:moveTo>
                  <a:lnTo>
                    <a:pt x="4833" y="227046"/>
                  </a:lnTo>
                  <a:lnTo>
                    <a:pt x="4560" y="227214"/>
                  </a:lnTo>
                  <a:lnTo>
                    <a:pt x="4294" y="227416"/>
                  </a:lnTo>
                  <a:lnTo>
                    <a:pt x="4028" y="227651"/>
                  </a:lnTo>
                  <a:lnTo>
                    <a:pt x="3769" y="227988"/>
                  </a:lnTo>
                  <a:lnTo>
                    <a:pt x="3518" y="228358"/>
                  </a:lnTo>
                  <a:lnTo>
                    <a:pt x="3274" y="228761"/>
                  </a:lnTo>
                  <a:lnTo>
                    <a:pt x="3037" y="229232"/>
                  </a:lnTo>
                  <a:lnTo>
                    <a:pt x="2801" y="229771"/>
                  </a:lnTo>
                  <a:lnTo>
                    <a:pt x="2572" y="230309"/>
                  </a:lnTo>
                  <a:lnTo>
                    <a:pt x="2358" y="230915"/>
                  </a:lnTo>
                  <a:lnTo>
                    <a:pt x="2143" y="231587"/>
                  </a:lnTo>
                  <a:lnTo>
                    <a:pt x="1944" y="232260"/>
                  </a:lnTo>
                  <a:lnTo>
                    <a:pt x="1744" y="233000"/>
                  </a:lnTo>
                  <a:lnTo>
                    <a:pt x="1559" y="233774"/>
                  </a:lnTo>
                  <a:lnTo>
                    <a:pt x="1382" y="234581"/>
                  </a:lnTo>
                  <a:lnTo>
                    <a:pt x="1212" y="235422"/>
                  </a:lnTo>
                  <a:lnTo>
                    <a:pt x="1057" y="236331"/>
                  </a:lnTo>
                  <a:lnTo>
                    <a:pt x="909" y="237239"/>
                  </a:lnTo>
                  <a:lnTo>
                    <a:pt x="769" y="238181"/>
                  </a:lnTo>
                  <a:lnTo>
                    <a:pt x="636" y="239157"/>
                  </a:lnTo>
                  <a:lnTo>
                    <a:pt x="525" y="240166"/>
                  </a:lnTo>
                  <a:lnTo>
                    <a:pt x="414" y="241209"/>
                  </a:lnTo>
                  <a:lnTo>
                    <a:pt x="318" y="242252"/>
                  </a:lnTo>
                  <a:lnTo>
                    <a:pt x="237" y="243328"/>
                  </a:lnTo>
                  <a:lnTo>
                    <a:pt x="163" y="244438"/>
                  </a:lnTo>
                  <a:lnTo>
                    <a:pt x="103" y="245582"/>
                  </a:lnTo>
                  <a:lnTo>
                    <a:pt x="59" y="246726"/>
                  </a:lnTo>
                  <a:lnTo>
                    <a:pt x="22" y="247903"/>
                  </a:lnTo>
                  <a:lnTo>
                    <a:pt x="0" y="249081"/>
                  </a:lnTo>
                  <a:lnTo>
                    <a:pt x="0" y="250258"/>
                  </a:lnTo>
                  <a:lnTo>
                    <a:pt x="0" y="251469"/>
                  </a:lnTo>
                  <a:lnTo>
                    <a:pt x="22" y="252647"/>
                  </a:lnTo>
                  <a:lnTo>
                    <a:pt x="59" y="253824"/>
                  </a:lnTo>
                  <a:lnTo>
                    <a:pt x="103" y="254968"/>
                  </a:lnTo>
                  <a:lnTo>
                    <a:pt x="163" y="256078"/>
                  </a:lnTo>
                  <a:lnTo>
                    <a:pt x="237" y="257188"/>
                  </a:lnTo>
                  <a:lnTo>
                    <a:pt x="318" y="258265"/>
                  </a:lnTo>
                  <a:lnTo>
                    <a:pt x="414" y="259341"/>
                  </a:lnTo>
                  <a:lnTo>
                    <a:pt x="525" y="260384"/>
                  </a:lnTo>
                  <a:lnTo>
                    <a:pt x="636" y="261360"/>
                  </a:lnTo>
                  <a:lnTo>
                    <a:pt x="769" y="262336"/>
                  </a:lnTo>
                  <a:lnTo>
                    <a:pt x="909" y="263311"/>
                  </a:lnTo>
                  <a:lnTo>
                    <a:pt x="1057" y="264220"/>
                  </a:lnTo>
                  <a:lnTo>
                    <a:pt x="1212" y="265094"/>
                  </a:lnTo>
                  <a:lnTo>
                    <a:pt x="1382" y="265935"/>
                  </a:lnTo>
                  <a:lnTo>
                    <a:pt x="1559" y="266743"/>
                  </a:lnTo>
                  <a:lnTo>
                    <a:pt x="1744" y="267516"/>
                  </a:lnTo>
                  <a:lnTo>
                    <a:pt x="1944" y="268256"/>
                  </a:lnTo>
                  <a:lnTo>
                    <a:pt x="2143" y="268963"/>
                  </a:lnTo>
                  <a:lnTo>
                    <a:pt x="2358" y="269602"/>
                  </a:lnTo>
                  <a:lnTo>
                    <a:pt x="2572" y="270208"/>
                  </a:lnTo>
                  <a:lnTo>
                    <a:pt x="2801" y="270780"/>
                  </a:lnTo>
                  <a:lnTo>
                    <a:pt x="3037" y="271318"/>
                  </a:lnTo>
                  <a:lnTo>
                    <a:pt x="3274" y="271789"/>
                  </a:lnTo>
                  <a:lnTo>
                    <a:pt x="3518" y="272193"/>
                  </a:lnTo>
                  <a:lnTo>
                    <a:pt x="3769" y="272563"/>
                  </a:lnTo>
                  <a:lnTo>
                    <a:pt x="4028" y="272865"/>
                  </a:lnTo>
                  <a:lnTo>
                    <a:pt x="4294" y="273134"/>
                  </a:lnTo>
                  <a:lnTo>
                    <a:pt x="4560" y="273336"/>
                  </a:lnTo>
                  <a:lnTo>
                    <a:pt x="4833" y="273505"/>
                  </a:lnTo>
                  <a:lnTo>
                    <a:pt x="5114" y="273572"/>
                  </a:lnTo>
                  <a:lnTo>
                    <a:pt x="5395" y="273605"/>
                  </a:lnTo>
                  <a:lnTo>
                    <a:pt x="5668" y="273572"/>
                  </a:lnTo>
                  <a:lnTo>
                    <a:pt x="5942" y="273505"/>
                  </a:lnTo>
                  <a:lnTo>
                    <a:pt x="6215" y="273336"/>
                  </a:lnTo>
                  <a:lnTo>
                    <a:pt x="6474" y="273134"/>
                  </a:lnTo>
                  <a:lnTo>
                    <a:pt x="6740" y="272865"/>
                  </a:lnTo>
                  <a:lnTo>
                    <a:pt x="6991" y="272563"/>
                  </a:lnTo>
                  <a:lnTo>
                    <a:pt x="7243" y="272193"/>
                  </a:lnTo>
                  <a:lnTo>
                    <a:pt x="7486" y="271789"/>
                  </a:lnTo>
                  <a:lnTo>
                    <a:pt x="7730" y="271318"/>
                  </a:lnTo>
                  <a:lnTo>
                    <a:pt x="7959" y="270780"/>
                  </a:lnTo>
                  <a:lnTo>
                    <a:pt x="8189" y="270208"/>
                  </a:lnTo>
                  <a:lnTo>
                    <a:pt x="8403" y="269602"/>
                  </a:lnTo>
                  <a:lnTo>
                    <a:pt x="8617" y="268963"/>
                  </a:lnTo>
                  <a:lnTo>
                    <a:pt x="8824" y="268256"/>
                  </a:lnTo>
                  <a:lnTo>
                    <a:pt x="9016" y="267516"/>
                  </a:lnTo>
                  <a:lnTo>
                    <a:pt x="9208" y="266743"/>
                  </a:lnTo>
                  <a:lnTo>
                    <a:pt x="9386" y="265935"/>
                  </a:lnTo>
                  <a:lnTo>
                    <a:pt x="9556" y="265094"/>
                  </a:lnTo>
                  <a:lnTo>
                    <a:pt x="9711" y="264220"/>
                  </a:lnTo>
                  <a:lnTo>
                    <a:pt x="9866" y="263311"/>
                  </a:lnTo>
                  <a:lnTo>
                    <a:pt x="10007" y="262336"/>
                  </a:lnTo>
                  <a:lnTo>
                    <a:pt x="10140" y="261360"/>
                  </a:lnTo>
                  <a:lnTo>
                    <a:pt x="10258" y="260384"/>
                  </a:lnTo>
                  <a:lnTo>
                    <a:pt x="10361" y="259341"/>
                  </a:lnTo>
                  <a:lnTo>
                    <a:pt x="10465" y="258265"/>
                  </a:lnTo>
                  <a:lnTo>
                    <a:pt x="10546" y="257188"/>
                  </a:lnTo>
                  <a:lnTo>
                    <a:pt x="10620" y="256078"/>
                  </a:lnTo>
                  <a:lnTo>
                    <a:pt x="10679" y="254968"/>
                  </a:lnTo>
                  <a:lnTo>
                    <a:pt x="10731" y="253824"/>
                  </a:lnTo>
                  <a:lnTo>
                    <a:pt x="10760" y="252647"/>
                  </a:lnTo>
                  <a:lnTo>
                    <a:pt x="10783" y="251469"/>
                  </a:lnTo>
                  <a:lnTo>
                    <a:pt x="10790" y="250258"/>
                  </a:lnTo>
                  <a:lnTo>
                    <a:pt x="10783" y="249081"/>
                  </a:lnTo>
                  <a:lnTo>
                    <a:pt x="10760" y="247903"/>
                  </a:lnTo>
                  <a:lnTo>
                    <a:pt x="10731" y="246726"/>
                  </a:lnTo>
                  <a:lnTo>
                    <a:pt x="10679" y="245582"/>
                  </a:lnTo>
                  <a:lnTo>
                    <a:pt x="10620" y="244438"/>
                  </a:lnTo>
                  <a:lnTo>
                    <a:pt x="10546" y="243328"/>
                  </a:lnTo>
                  <a:lnTo>
                    <a:pt x="10465" y="242252"/>
                  </a:lnTo>
                  <a:lnTo>
                    <a:pt x="10361" y="241209"/>
                  </a:lnTo>
                  <a:lnTo>
                    <a:pt x="10258" y="240166"/>
                  </a:lnTo>
                  <a:lnTo>
                    <a:pt x="10140" y="239157"/>
                  </a:lnTo>
                  <a:lnTo>
                    <a:pt x="10007" y="238181"/>
                  </a:lnTo>
                  <a:lnTo>
                    <a:pt x="9866" y="237239"/>
                  </a:lnTo>
                  <a:lnTo>
                    <a:pt x="9711" y="236331"/>
                  </a:lnTo>
                  <a:lnTo>
                    <a:pt x="9556" y="235422"/>
                  </a:lnTo>
                  <a:lnTo>
                    <a:pt x="9386" y="234581"/>
                  </a:lnTo>
                  <a:lnTo>
                    <a:pt x="9208" y="233774"/>
                  </a:lnTo>
                  <a:lnTo>
                    <a:pt x="9016" y="233000"/>
                  </a:lnTo>
                  <a:lnTo>
                    <a:pt x="8824" y="232260"/>
                  </a:lnTo>
                  <a:lnTo>
                    <a:pt x="8617" y="231587"/>
                  </a:lnTo>
                  <a:lnTo>
                    <a:pt x="8403" y="230915"/>
                  </a:lnTo>
                  <a:lnTo>
                    <a:pt x="8189" y="230309"/>
                  </a:lnTo>
                  <a:lnTo>
                    <a:pt x="7959" y="229771"/>
                  </a:lnTo>
                  <a:lnTo>
                    <a:pt x="7730" y="229232"/>
                  </a:lnTo>
                  <a:lnTo>
                    <a:pt x="7486" y="228761"/>
                  </a:lnTo>
                  <a:lnTo>
                    <a:pt x="7243" y="228358"/>
                  </a:lnTo>
                  <a:lnTo>
                    <a:pt x="6991" y="227988"/>
                  </a:lnTo>
                  <a:lnTo>
                    <a:pt x="6740" y="227651"/>
                  </a:lnTo>
                  <a:lnTo>
                    <a:pt x="6474" y="227416"/>
                  </a:lnTo>
                  <a:lnTo>
                    <a:pt x="6215" y="227214"/>
                  </a:lnTo>
                  <a:lnTo>
                    <a:pt x="5942" y="227046"/>
                  </a:lnTo>
                  <a:lnTo>
                    <a:pt x="5668" y="226945"/>
                  </a:lnTo>
                  <a:close/>
                  <a:moveTo>
                    <a:pt x="5114" y="340384"/>
                  </a:moveTo>
                  <a:lnTo>
                    <a:pt x="4833" y="340485"/>
                  </a:lnTo>
                  <a:lnTo>
                    <a:pt x="4560" y="340653"/>
                  </a:lnTo>
                  <a:lnTo>
                    <a:pt x="4294" y="340855"/>
                  </a:lnTo>
                  <a:lnTo>
                    <a:pt x="4028" y="341124"/>
                  </a:lnTo>
                  <a:lnTo>
                    <a:pt x="3769" y="341426"/>
                  </a:lnTo>
                  <a:lnTo>
                    <a:pt x="3518" y="341797"/>
                  </a:lnTo>
                  <a:lnTo>
                    <a:pt x="3274" y="342200"/>
                  </a:lnTo>
                  <a:lnTo>
                    <a:pt x="3037" y="342671"/>
                  </a:lnTo>
                  <a:lnTo>
                    <a:pt x="2801" y="343209"/>
                  </a:lnTo>
                  <a:lnTo>
                    <a:pt x="2572" y="343748"/>
                  </a:lnTo>
                  <a:lnTo>
                    <a:pt x="2358" y="344387"/>
                  </a:lnTo>
                  <a:lnTo>
                    <a:pt x="2143" y="345026"/>
                  </a:lnTo>
                  <a:lnTo>
                    <a:pt x="1944" y="345733"/>
                  </a:lnTo>
                  <a:lnTo>
                    <a:pt x="1744" y="346439"/>
                  </a:lnTo>
                  <a:lnTo>
                    <a:pt x="1559" y="347213"/>
                  </a:lnTo>
                  <a:lnTo>
                    <a:pt x="1382" y="348054"/>
                  </a:lnTo>
                  <a:lnTo>
                    <a:pt x="1212" y="348895"/>
                  </a:lnTo>
                  <a:lnTo>
                    <a:pt x="1057" y="349770"/>
                  </a:lnTo>
                  <a:lnTo>
                    <a:pt x="909" y="350678"/>
                  </a:lnTo>
                  <a:lnTo>
                    <a:pt x="769" y="351620"/>
                  </a:lnTo>
                  <a:lnTo>
                    <a:pt x="636" y="352595"/>
                  </a:lnTo>
                  <a:lnTo>
                    <a:pt x="525" y="353605"/>
                  </a:lnTo>
                  <a:lnTo>
                    <a:pt x="414" y="354648"/>
                  </a:lnTo>
                  <a:lnTo>
                    <a:pt x="318" y="355724"/>
                  </a:lnTo>
                  <a:lnTo>
                    <a:pt x="237" y="356801"/>
                  </a:lnTo>
                  <a:lnTo>
                    <a:pt x="163" y="357911"/>
                  </a:lnTo>
                  <a:lnTo>
                    <a:pt x="103" y="359021"/>
                  </a:lnTo>
                  <a:lnTo>
                    <a:pt x="59" y="360165"/>
                  </a:lnTo>
                  <a:lnTo>
                    <a:pt x="22" y="361342"/>
                  </a:lnTo>
                  <a:lnTo>
                    <a:pt x="0" y="362520"/>
                  </a:lnTo>
                  <a:lnTo>
                    <a:pt x="0" y="363697"/>
                  </a:lnTo>
                  <a:lnTo>
                    <a:pt x="0" y="364908"/>
                  </a:lnTo>
                  <a:lnTo>
                    <a:pt x="22" y="366086"/>
                  </a:lnTo>
                  <a:lnTo>
                    <a:pt x="59" y="367263"/>
                  </a:lnTo>
                  <a:lnTo>
                    <a:pt x="103" y="368407"/>
                  </a:lnTo>
                  <a:lnTo>
                    <a:pt x="163" y="369517"/>
                  </a:lnTo>
                  <a:lnTo>
                    <a:pt x="237" y="370627"/>
                  </a:lnTo>
                  <a:lnTo>
                    <a:pt x="318" y="371704"/>
                  </a:lnTo>
                  <a:lnTo>
                    <a:pt x="414" y="372780"/>
                  </a:lnTo>
                  <a:lnTo>
                    <a:pt x="525" y="373823"/>
                  </a:lnTo>
                  <a:lnTo>
                    <a:pt x="636" y="374799"/>
                  </a:lnTo>
                  <a:lnTo>
                    <a:pt x="769" y="375808"/>
                  </a:lnTo>
                  <a:lnTo>
                    <a:pt x="909" y="376750"/>
                  </a:lnTo>
                  <a:lnTo>
                    <a:pt x="1057" y="377658"/>
                  </a:lnTo>
                  <a:lnTo>
                    <a:pt x="1212" y="378533"/>
                  </a:lnTo>
                  <a:lnTo>
                    <a:pt x="1382" y="379374"/>
                  </a:lnTo>
                  <a:lnTo>
                    <a:pt x="1559" y="380215"/>
                  </a:lnTo>
                  <a:lnTo>
                    <a:pt x="1744" y="380989"/>
                  </a:lnTo>
                  <a:lnTo>
                    <a:pt x="1944" y="381695"/>
                  </a:lnTo>
                  <a:lnTo>
                    <a:pt x="2143" y="382402"/>
                  </a:lnTo>
                  <a:lnTo>
                    <a:pt x="2358" y="383041"/>
                  </a:lnTo>
                  <a:lnTo>
                    <a:pt x="2572" y="383680"/>
                  </a:lnTo>
                  <a:lnTo>
                    <a:pt x="2801" y="384218"/>
                  </a:lnTo>
                  <a:lnTo>
                    <a:pt x="3037" y="384757"/>
                  </a:lnTo>
                  <a:lnTo>
                    <a:pt x="3274" y="385228"/>
                  </a:lnTo>
                  <a:lnTo>
                    <a:pt x="3518" y="385631"/>
                  </a:lnTo>
                  <a:lnTo>
                    <a:pt x="3769" y="386001"/>
                  </a:lnTo>
                  <a:lnTo>
                    <a:pt x="4028" y="386304"/>
                  </a:lnTo>
                  <a:lnTo>
                    <a:pt x="4294" y="386573"/>
                  </a:lnTo>
                  <a:lnTo>
                    <a:pt x="4560" y="386775"/>
                  </a:lnTo>
                  <a:lnTo>
                    <a:pt x="4833" y="386943"/>
                  </a:lnTo>
                  <a:lnTo>
                    <a:pt x="5114" y="387044"/>
                  </a:lnTo>
                  <a:lnTo>
                    <a:pt x="5668" y="387044"/>
                  </a:lnTo>
                  <a:lnTo>
                    <a:pt x="5942" y="386943"/>
                  </a:lnTo>
                  <a:lnTo>
                    <a:pt x="6215" y="386775"/>
                  </a:lnTo>
                  <a:lnTo>
                    <a:pt x="6474" y="386573"/>
                  </a:lnTo>
                  <a:lnTo>
                    <a:pt x="6740" y="386304"/>
                  </a:lnTo>
                  <a:lnTo>
                    <a:pt x="6991" y="386001"/>
                  </a:lnTo>
                  <a:lnTo>
                    <a:pt x="7243" y="385631"/>
                  </a:lnTo>
                  <a:lnTo>
                    <a:pt x="7486" y="385228"/>
                  </a:lnTo>
                  <a:lnTo>
                    <a:pt x="7730" y="384757"/>
                  </a:lnTo>
                  <a:lnTo>
                    <a:pt x="7959" y="384218"/>
                  </a:lnTo>
                  <a:lnTo>
                    <a:pt x="8189" y="383680"/>
                  </a:lnTo>
                  <a:lnTo>
                    <a:pt x="8403" y="383041"/>
                  </a:lnTo>
                  <a:lnTo>
                    <a:pt x="8617" y="382402"/>
                  </a:lnTo>
                  <a:lnTo>
                    <a:pt x="8824" y="381695"/>
                  </a:lnTo>
                  <a:lnTo>
                    <a:pt x="9016" y="380989"/>
                  </a:lnTo>
                  <a:lnTo>
                    <a:pt x="9208" y="380215"/>
                  </a:lnTo>
                  <a:lnTo>
                    <a:pt x="9386" y="379374"/>
                  </a:lnTo>
                  <a:lnTo>
                    <a:pt x="9556" y="378533"/>
                  </a:lnTo>
                  <a:lnTo>
                    <a:pt x="9711" y="377658"/>
                  </a:lnTo>
                  <a:lnTo>
                    <a:pt x="9866" y="376750"/>
                  </a:lnTo>
                  <a:lnTo>
                    <a:pt x="10007" y="375808"/>
                  </a:lnTo>
                  <a:lnTo>
                    <a:pt x="10140" y="374799"/>
                  </a:lnTo>
                  <a:lnTo>
                    <a:pt x="10258" y="373823"/>
                  </a:lnTo>
                  <a:lnTo>
                    <a:pt x="10361" y="372780"/>
                  </a:lnTo>
                  <a:lnTo>
                    <a:pt x="10465" y="371704"/>
                  </a:lnTo>
                  <a:lnTo>
                    <a:pt x="10546" y="370627"/>
                  </a:lnTo>
                  <a:lnTo>
                    <a:pt x="10620" y="369517"/>
                  </a:lnTo>
                  <a:lnTo>
                    <a:pt x="10679" y="368407"/>
                  </a:lnTo>
                  <a:lnTo>
                    <a:pt x="10731" y="367263"/>
                  </a:lnTo>
                  <a:lnTo>
                    <a:pt x="10760" y="366086"/>
                  </a:lnTo>
                  <a:lnTo>
                    <a:pt x="10783" y="364908"/>
                  </a:lnTo>
                  <a:lnTo>
                    <a:pt x="10790" y="363697"/>
                  </a:lnTo>
                  <a:lnTo>
                    <a:pt x="10783" y="362520"/>
                  </a:lnTo>
                  <a:lnTo>
                    <a:pt x="10760" y="361342"/>
                  </a:lnTo>
                  <a:lnTo>
                    <a:pt x="10731" y="360165"/>
                  </a:lnTo>
                  <a:lnTo>
                    <a:pt x="10679" y="359021"/>
                  </a:lnTo>
                  <a:lnTo>
                    <a:pt x="10620" y="357911"/>
                  </a:lnTo>
                  <a:lnTo>
                    <a:pt x="10546" y="356801"/>
                  </a:lnTo>
                  <a:lnTo>
                    <a:pt x="10465" y="355724"/>
                  </a:lnTo>
                  <a:lnTo>
                    <a:pt x="10361" y="354648"/>
                  </a:lnTo>
                  <a:lnTo>
                    <a:pt x="10258" y="353605"/>
                  </a:lnTo>
                  <a:lnTo>
                    <a:pt x="10140" y="352595"/>
                  </a:lnTo>
                  <a:lnTo>
                    <a:pt x="10007" y="351620"/>
                  </a:lnTo>
                  <a:lnTo>
                    <a:pt x="9866" y="350678"/>
                  </a:lnTo>
                  <a:lnTo>
                    <a:pt x="9711" y="349770"/>
                  </a:lnTo>
                  <a:lnTo>
                    <a:pt x="9556" y="348895"/>
                  </a:lnTo>
                  <a:lnTo>
                    <a:pt x="9386" y="348054"/>
                  </a:lnTo>
                  <a:lnTo>
                    <a:pt x="9208" y="347213"/>
                  </a:lnTo>
                  <a:lnTo>
                    <a:pt x="9016" y="346439"/>
                  </a:lnTo>
                  <a:lnTo>
                    <a:pt x="8824" y="345733"/>
                  </a:lnTo>
                  <a:lnTo>
                    <a:pt x="8617" y="345026"/>
                  </a:lnTo>
                  <a:lnTo>
                    <a:pt x="8403" y="344387"/>
                  </a:lnTo>
                  <a:lnTo>
                    <a:pt x="8189" y="343748"/>
                  </a:lnTo>
                  <a:lnTo>
                    <a:pt x="7959" y="343209"/>
                  </a:lnTo>
                  <a:lnTo>
                    <a:pt x="7730" y="342671"/>
                  </a:lnTo>
                  <a:lnTo>
                    <a:pt x="7486" y="342200"/>
                  </a:lnTo>
                  <a:lnTo>
                    <a:pt x="7243" y="341797"/>
                  </a:lnTo>
                  <a:lnTo>
                    <a:pt x="6991" y="341426"/>
                  </a:lnTo>
                  <a:lnTo>
                    <a:pt x="6740" y="341124"/>
                  </a:lnTo>
                  <a:lnTo>
                    <a:pt x="6474" y="340855"/>
                  </a:lnTo>
                  <a:lnTo>
                    <a:pt x="6215" y="340653"/>
                  </a:lnTo>
                  <a:lnTo>
                    <a:pt x="5942" y="340485"/>
                  </a:lnTo>
                  <a:lnTo>
                    <a:pt x="5668" y="340384"/>
                  </a:lnTo>
                  <a:close/>
                  <a:moveTo>
                    <a:pt x="5395" y="453822"/>
                  </a:moveTo>
                  <a:lnTo>
                    <a:pt x="5114" y="453856"/>
                  </a:lnTo>
                  <a:lnTo>
                    <a:pt x="4833" y="453957"/>
                  </a:lnTo>
                  <a:lnTo>
                    <a:pt x="4560" y="454092"/>
                  </a:lnTo>
                  <a:lnTo>
                    <a:pt x="4294" y="454293"/>
                  </a:lnTo>
                  <a:lnTo>
                    <a:pt x="4028" y="454562"/>
                  </a:lnTo>
                  <a:lnTo>
                    <a:pt x="3769" y="454865"/>
                  </a:lnTo>
                  <a:lnTo>
                    <a:pt x="3518" y="455235"/>
                  </a:lnTo>
                  <a:lnTo>
                    <a:pt x="3274" y="455639"/>
                  </a:lnTo>
                  <a:lnTo>
                    <a:pt x="3037" y="456110"/>
                  </a:lnTo>
                  <a:lnTo>
                    <a:pt x="2801" y="456615"/>
                  </a:lnTo>
                  <a:lnTo>
                    <a:pt x="2572" y="457153"/>
                  </a:lnTo>
                  <a:lnTo>
                    <a:pt x="2358" y="457758"/>
                  </a:lnTo>
                  <a:lnTo>
                    <a:pt x="2143" y="458398"/>
                  </a:lnTo>
                  <a:lnTo>
                    <a:pt x="1944" y="459104"/>
                  </a:lnTo>
                  <a:lnTo>
                    <a:pt x="1744" y="459811"/>
                  </a:lnTo>
                  <a:lnTo>
                    <a:pt x="1559" y="460584"/>
                  </a:lnTo>
                  <a:lnTo>
                    <a:pt x="1382" y="461392"/>
                  </a:lnTo>
                  <a:lnTo>
                    <a:pt x="1212" y="462233"/>
                  </a:lnTo>
                  <a:lnTo>
                    <a:pt x="1057" y="463141"/>
                  </a:lnTo>
                  <a:lnTo>
                    <a:pt x="909" y="464049"/>
                  </a:lnTo>
                  <a:lnTo>
                    <a:pt x="769" y="464991"/>
                  </a:lnTo>
                  <a:lnTo>
                    <a:pt x="636" y="465967"/>
                  </a:lnTo>
                  <a:lnTo>
                    <a:pt x="525" y="466976"/>
                  </a:lnTo>
                  <a:lnTo>
                    <a:pt x="414" y="468019"/>
                  </a:lnTo>
                  <a:lnTo>
                    <a:pt x="318" y="469062"/>
                  </a:lnTo>
                  <a:lnTo>
                    <a:pt x="237" y="470172"/>
                  </a:lnTo>
                  <a:lnTo>
                    <a:pt x="163" y="471282"/>
                  </a:lnTo>
                  <a:lnTo>
                    <a:pt x="103" y="472426"/>
                  </a:lnTo>
                  <a:lnTo>
                    <a:pt x="59" y="473570"/>
                  </a:lnTo>
                  <a:lnTo>
                    <a:pt x="22" y="474747"/>
                  </a:lnTo>
                  <a:lnTo>
                    <a:pt x="0" y="475958"/>
                  </a:lnTo>
                  <a:lnTo>
                    <a:pt x="0" y="477170"/>
                  </a:lnTo>
                  <a:lnTo>
                    <a:pt x="0" y="478381"/>
                  </a:lnTo>
                  <a:lnTo>
                    <a:pt x="22" y="479558"/>
                  </a:lnTo>
                  <a:lnTo>
                    <a:pt x="59" y="480702"/>
                  </a:lnTo>
                  <a:lnTo>
                    <a:pt x="103" y="481879"/>
                  </a:lnTo>
                  <a:lnTo>
                    <a:pt x="163" y="482989"/>
                  </a:lnTo>
                  <a:lnTo>
                    <a:pt x="237" y="484100"/>
                  </a:lnTo>
                  <a:lnTo>
                    <a:pt x="318" y="485176"/>
                  </a:lnTo>
                  <a:lnTo>
                    <a:pt x="414" y="486253"/>
                  </a:lnTo>
                  <a:lnTo>
                    <a:pt x="525" y="487262"/>
                  </a:lnTo>
                  <a:lnTo>
                    <a:pt x="636" y="488271"/>
                  </a:lnTo>
                  <a:lnTo>
                    <a:pt x="769" y="489247"/>
                  </a:lnTo>
                  <a:lnTo>
                    <a:pt x="909" y="490189"/>
                  </a:lnTo>
                  <a:lnTo>
                    <a:pt x="1057" y="491131"/>
                  </a:lnTo>
                  <a:lnTo>
                    <a:pt x="1212" y="492005"/>
                  </a:lnTo>
                  <a:lnTo>
                    <a:pt x="1382" y="492846"/>
                  </a:lnTo>
                  <a:lnTo>
                    <a:pt x="1559" y="493654"/>
                  </a:lnTo>
                  <a:lnTo>
                    <a:pt x="1744" y="494428"/>
                  </a:lnTo>
                  <a:lnTo>
                    <a:pt x="1944" y="495168"/>
                  </a:lnTo>
                  <a:lnTo>
                    <a:pt x="2143" y="495874"/>
                  </a:lnTo>
                  <a:lnTo>
                    <a:pt x="2358" y="496513"/>
                  </a:lnTo>
                  <a:lnTo>
                    <a:pt x="2572" y="497119"/>
                  </a:lnTo>
                  <a:lnTo>
                    <a:pt x="2801" y="497691"/>
                  </a:lnTo>
                  <a:lnTo>
                    <a:pt x="3037" y="498195"/>
                  </a:lnTo>
                  <a:lnTo>
                    <a:pt x="3274" y="498666"/>
                  </a:lnTo>
                  <a:lnTo>
                    <a:pt x="3518" y="499104"/>
                  </a:lnTo>
                  <a:lnTo>
                    <a:pt x="3769" y="499474"/>
                  </a:lnTo>
                  <a:lnTo>
                    <a:pt x="4028" y="499777"/>
                  </a:lnTo>
                  <a:lnTo>
                    <a:pt x="4294" y="500046"/>
                  </a:lnTo>
                  <a:lnTo>
                    <a:pt x="4560" y="500248"/>
                  </a:lnTo>
                  <a:lnTo>
                    <a:pt x="4833" y="500382"/>
                  </a:lnTo>
                  <a:lnTo>
                    <a:pt x="5114" y="500483"/>
                  </a:lnTo>
                  <a:lnTo>
                    <a:pt x="5395" y="500517"/>
                  </a:lnTo>
                  <a:lnTo>
                    <a:pt x="5668" y="500483"/>
                  </a:lnTo>
                  <a:lnTo>
                    <a:pt x="5942" y="500382"/>
                  </a:lnTo>
                  <a:lnTo>
                    <a:pt x="6215" y="500248"/>
                  </a:lnTo>
                  <a:lnTo>
                    <a:pt x="6474" y="500046"/>
                  </a:lnTo>
                  <a:lnTo>
                    <a:pt x="6740" y="499777"/>
                  </a:lnTo>
                  <a:lnTo>
                    <a:pt x="6991" y="499474"/>
                  </a:lnTo>
                  <a:lnTo>
                    <a:pt x="7243" y="499104"/>
                  </a:lnTo>
                  <a:lnTo>
                    <a:pt x="7486" y="498666"/>
                  </a:lnTo>
                  <a:lnTo>
                    <a:pt x="7730" y="498195"/>
                  </a:lnTo>
                  <a:lnTo>
                    <a:pt x="7959" y="497691"/>
                  </a:lnTo>
                  <a:lnTo>
                    <a:pt x="8189" y="497119"/>
                  </a:lnTo>
                  <a:lnTo>
                    <a:pt x="8403" y="496513"/>
                  </a:lnTo>
                  <a:lnTo>
                    <a:pt x="8617" y="495874"/>
                  </a:lnTo>
                  <a:lnTo>
                    <a:pt x="8824" y="495168"/>
                  </a:lnTo>
                  <a:lnTo>
                    <a:pt x="9016" y="494428"/>
                  </a:lnTo>
                  <a:lnTo>
                    <a:pt x="9208" y="493654"/>
                  </a:lnTo>
                  <a:lnTo>
                    <a:pt x="9386" y="492846"/>
                  </a:lnTo>
                  <a:lnTo>
                    <a:pt x="9556" y="492005"/>
                  </a:lnTo>
                  <a:lnTo>
                    <a:pt x="9711" y="491131"/>
                  </a:lnTo>
                  <a:lnTo>
                    <a:pt x="9866" y="490189"/>
                  </a:lnTo>
                  <a:lnTo>
                    <a:pt x="10007" y="489247"/>
                  </a:lnTo>
                  <a:lnTo>
                    <a:pt x="10140" y="488271"/>
                  </a:lnTo>
                  <a:lnTo>
                    <a:pt x="10258" y="487262"/>
                  </a:lnTo>
                  <a:lnTo>
                    <a:pt x="10361" y="486253"/>
                  </a:lnTo>
                  <a:lnTo>
                    <a:pt x="10465" y="485176"/>
                  </a:lnTo>
                  <a:lnTo>
                    <a:pt x="10546" y="484100"/>
                  </a:lnTo>
                  <a:lnTo>
                    <a:pt x="10620" y="482989"/>
                  </a:lnTo>
                  <a:lnTo>
                    <a:pt x="10679" y="481879"/>
                  </a:lnTo>
                  <a:lnTo>
                    <a:pt x="10731" y="480702"/>
                  </a:lnTo>
                  <a:lnTo>
                    <a:pt x="10760" y="479558"/>
                  </a:lnTo>
                  <a:lnTo>
                    <a:pt x="10783" y="478381"/>
                  </a:lnTo>
                  <a:lnTo>
                    <a:pt x="10790" y="477170"/>
                  </a:lnTo>
                  <a:lnTo>
                    <a:pt x="10783" y="475958"/>
                  </a:lnTo>
                  <a:lnTo>
                    <a:pt x="10760" y="474747"/>
                  </a:lnTo>
                  <a:lnTo>
                    <a:pt x="10731" y="473570"/>
                  </a:lnTo>
                  <a:lnTo>
                    <a:pt x="10679" y="472426"/>
                  </a:lnTo>
                  <a:lnTo>
                    <a:pt x="10620" y="471282"/>
                  </a:lnTo>
                  <a:lnTo>
                    <a:pt x="10546" y="470172"/>
                  </a:lnTo>
                  <a:lnTo>
                    <a:pt x="10465" y="469062"/>
                  </a:lnTo>
                  <a:lnTo>
                    <a:pt x="10361" y="468019"/>
                  </a:lnTo>
                  <a:lnTo>
                    <a:pt x="10258" y="466976"/>
                  </a:lnTo>
                  <a:lnTo>
                    <a:pt x="10140" y="465967"/>
                  </a:lnTo>
                  <a:lnTo>
                    <a:pt x="10007" y="464991"/>
                  </a:lnTo>
                  <a:lnTo>
                    <a:pt x="9866" y="464049"/>
                  </a:lnTo>
                  <a:lnTo>
                    <a:pt x="9711" y="463141"/>
                  </a:lnTo>
                  <a:lnTo>
                    <a:pt x="9556" y="462233"/>
                  </a:lnTo>
                  <a:lnTo>
                    <a:pt x="9386" y="461392"/>
                  </a:lnTo>
                  <a:lnTo>
                    <a:pt x="9208" y="460584"/>
                  </a:lnTo>
                  <a:lnTo>
                    <a:pt x="9016" y="459811"/>
                  </a:lnTo>
                  <a:lnTo>
                    <a:pt x="8824" y="459104"/>
                  </a:lnTo>
                  <a:lnTo>
                    <a:pt x="8617" y="458398"/>
                  </a:lnTo>
                  <a:lnTo>
                    <a:pt x="8403" y="457758"/>
                  </a:lnTo>
                  <a:lnTo>
                    <a:pt x="8189" y="457153"/>
                  </a:lnTo>
                  <a:lnTo>
                    <a:pt x="7959" y="456615"/>
                  </a:lnTo>
                  <a:lnTo>
                    <a:pt x="7730" y="456110"/>
                  </a:lnTo>
                  <a:lnTo>
                    <a:pt x="7486" y="455639"/>
                  </a:lnTo>
                  <a:lnTo>
                    <a:pt x="7243" y="455235"/>
                  </a:lnTo>
                  <a:lnTo>
                    <a:pt x="6991" y="454865"/>
                  </a:lnTo>
                  <a:lnTo>
                    <a:pt x="6740" y="454562"/>
                  </a:lnTo>
                  <a:lnTo>
                    <a:pt x="6474" y="454293"/>
                  </a:lnTo>
                  <a:lnTo>
                    <a:pt x="6215" y="454092"/>
                  </a:lnTo>
                  <a:lnTo>
                    <a:pt x="5942" y="453957"/>
                  </a:lnTo>
                  <a:lnTo>
                    <a:pt x="5668" y="453856"/>
                  </a:lnTo>
                  <a:lnTo>
                    <a:pt x="5395" y="453822"/>
                  </a:lnTo>
                  <a:close/>
                  <a:moveTo>
                    <a:pt x="5114" y="567059"/>
                  </a:moveTo>
                  <a:lnTo>
                    <a:pt x="4833" y="567160"/>
                  </a:lnTo>
                  <a:lnTo>
                    <a:pt x="4560" y="567328"/>
                  </a:lnTo>
                  <a:lnTo>
                    <a:pt x="4294" y="567530"/>
                  </a:lnTo>
                  <a:lnTo>
                    <a:pt x="4028" y="567766"/>
                  </a:lnTo>
                  <a:lnTo>
                    <a:pt x="3769" y="568102"/>
                  </a:lnTo>
                  <a:lnTo>
                    <a:pt x="3518" y="568472"/>
                  </a:lnTo>
                  <a:lnTo>
                    <a:pt x="3274" y="568876"/>
                  </a:lnTo>
                  <a:lnTo>
                    <a:pt x="3037" y="569347"/>
                  </a:lnTo>
                  <a:lnTo>
                    <a:pt x="2801" y="569885"/>
                  </a:lnTo>
                  <a:lnTo>
                    <a:pt x="2572" y="570423"/>
                  </a:lnTo>
                  <a:lnTo>
                    <a:pt x="2358" y="571029"/>
                  </a:lnTo>
                  <a:lnTo>
                    <a:pt x="2143" y="571702"/>
                  </a:lnTo>
                  <a:lnTo>
                    <a:pt x="1944" y="572408"/>
                  </a:lnTo>
                  <a:lnTo>
                    <a:pt x="1744" y="573115"/>
                  </a:lnTo>
                  <a:lnTo>
                    <a:pt x="1559" y="573889"/>
                  </a:lnTo>
                  <a:lnTo>
                    <a:pt x="1382" y="574730"/>
                  </a:lnTo>
                  <a:lnTo>
                    <a:pt x="1212" y="575571"/>
                  </a:lnTo>
                  <a:lnTo>
                    <a:pt x="1057" y="576445"/>
                  </a:lnTo>
                  <a:lnTo>
                    <a:pt x="909" y="577354"/>
                  </a:lnTo>
                  <a:lnTo>
                    <a:pt x="769" y="578296"/>
                  </a:lnTo>
                  <a:lnTo>
                    <a:pt x="636" y="579271"/>
                  </a:lnTo>
                  <a:lnTo>
                    <a:pt x="525" y="580280"/>
                  </a:lnTo>
                  <a:lnTo>
                    <a:pt x="414" y="581323"/>
                  </a:lnTo>
                  <a:lnTo>
                    <a:pt x="318" y="582400"/>
                  </a:lnTo>
                  <a:lnTo>
                    <a:pt x="237" y="583476"/>
                  </a:lnTo>
                  <a:lnTo>
                    <a:pt x="163" y="584586"/>
                  </a:lnTo>
                  <a:lnTo>
                    <a:pt x="103" y="585697"/>
                  </a:lnTo>
                  <a:lnTo>
                    <a:pt x="59" y="586840"/>
                  </a:lnTo>
                  <a:lnTo>
                    <a:pt x="22" y="588018"/>
                  </a:lnTo>
                  <a:lnTo>
                    <a:pt x="0" y="589195"/>
                  </a:lnTo>
                  <a:lnTo>
                    <a:pt x="0" y="590373"/>
                  </a:lnTo>
                  <a:lnTo>
                    <a:pt x="0" y="591618"/>
                  </a:lnTo>
                  <a:lnTo>
                    <a:pt x="22" y="592795"/>
                  </a:lnTo>
                  <a:lnTo>
                    <a:pt x="59" y="593972"/>
                  </a:lnTo>
                  <a:lnTo>
                    <a:pt x="103" y="595150"/>
                  </a:lnTo>
                  <a:lnTo>
                    <a:pt x="163" y="596294"/>
                  </a:lnTo>
                  <a:lnTo>
                    <a:pt x="237" y="597404"/>
                  </a:lnTo>
                  <a:lnTo>
                    <a:pt x="318" y="598480"/>
                  </a:lnTo>
                  <a:lnTo>
                    <a:pt x="414" y="599557"/>
                  </a:lnTo>
                  <a:lnTo>
                    <a:pt x="525" y="600600"/>
                  </a:lnTo>
                  <a:lnTo>
                    <a:pt x="636" y="601609"/>
                  </a:lnTo>
                  <a:lnTo>
                    <a:pt x="769" y="602585"/>
                  </a:lnTo>
                  <a:lnTo>
                    <a:pt x="909" y="603527"/>
                  </a:lnTo>
                  <a:lnTo>
                    <a:pt x="1057" y="604435"/>
                  </a:lnTo>
                  <a:lnTo>
                    <a:pt x="1212" y="605310"/>
                  </a:lnTo>
                  <a:lnTo>
                    <a:pt x="1382" y="606151"/>
                  </a:lnTo>
                  <a:lnTo>
                    <a:pt x="1559" y="606958"/>
                  </a:lnTo>
                  <a:lnTo>
                    <a:pt x="1744" y="607732"/>
                  </a:lnTo>
                  <a:lnTo>
                    <a:pt x="1944" y="608472"/>
                  </a:lnTo>
                  <a:lnTo>
                    <a:pt x="2143" y="609145"/>
                  </a:lnTo>
                  <a:lnTo>
                    <a:pt x="2358" y="609784"/>
                  </a:lnTo>
                  <a:lnTo>
                    <a:pt x="2572" y="610389"/>
                  </a:lnTo>
                  <a:lnTo>
                    <a:pt x="2801" y="610961"/>
                  </a:lnTo>
                  <a:lnTo>
                    <a:pt x="3037" y="611466"/>
                  </a:lnTo>
                  <a:lnTo>
                    <a:pt x="3274" y="611937"/>
                  </a:lnTo>
                  <a:lnTo>
                    <a:pt x="3518" y="612341"/>
                  </a:lnTo>
                  <a:lnTo>
                    <a:pt x="3769" y="612711"/>
                  </a:lnTo>
                  <a:lnTo>
                    <a:pt x="4028" y="613013"/>
                  </a:lnTo>
                  <a:lnTo>
                    <a:pt x="4294" y="613249"/>
                  </a:lnTo>
                  <a:lnTo>
                    <a:pt x="4560" y="613451"/>
                  </a:lnTo>
                  <a:lnTo>
                    <a:pt x="4833" y="613619"/>
                  </a:lnTo>
                  <a:lnTo>
                    <a:pt x="5114" y="613686"/>
                  </a:lnTo>
                  <a:lnTo>
                    <a:pt x="5395" y="613720"/>
                  </a:lnTo>
                  <a:lnTo>
                    <a:pt x="5668" y="613686"/>
                  </a:lnTo>
                  <a:lnTo>
                    <a:pt x="5942" y="613619"/>
                  </a:lnTo>
                  <a:lnTo>
                    <a:pt x="6215" y="613451"/>
                  </a:lnTo>
                  <a:lnTo>
                    <a:pt x="6474" y="613249"/>
                  </a:lnTo>
                  <a:lnTo>
                    <a:pt x="6740" y="613013"/>
                  </a:lnTo>
                  <a:lnTo>
                    <a:pt x="6991" y="612711"/>
                  </a:lnTo>
                  <a:lnTo>
                    <a:pt x="7243" y="612341"/>
                  </a:lnTo>
                  <a:lnTo>
                    <a:pt x="7486" y="611937"/>
                  </a:lnTo>
                  <a:lnTo>
                    <a:pt x="7730" y="611466"/>
                  </a:lnTo>
                  <a:lnTo>
                    <a:pt x="7959" y="610961"/>
                  </a:lnTo>
                  <a:lnTo>
                    <a:pt x="8189" y="610389"/>
                  </a:lnTo>
                  <a:lnTo>
                    <a:pt x="8403" y="609784"/>
                  </a:lnTo>
                  <a:lnTo>
                    <a:pt x="8617" y="609145"/>
                  </a:lnTo>
                  <a:lnTo>
                    <a:pt x="8824" y="608472"/>
                  </a:lnTo>
                  <a:lnTo>
                    <a:pt x="9016" y="607732"/>
                  </a:lnTo>
                  <a:lnTo>
                    <a:pt x="9208" y="606958"/>
                  </a:lnTo>
                  <a:lnTo>
                    <a:pt x="9386" y="606151"/>
                  </a:lnTo>
                  <a:lnTo>
                    <a:pt x="9556" y="605310"/>
                  </a:lnTo>
                  <a:lnTo>
                    <a:pt x="9711" y="604435"/>
                  </a:lnTo>
                  <a:lnTo>
                    <a:pt x="9866" y="603527"/>
                  </a:lnTo>
                  <a:lnTo>
                    <a:pt x="10007" y="602585"/>
                  </a:lnTo>
                  <a:lnTo>
                    <a:pt x="10140" y="601609"/>
                  </a:lnTo>
                  <a:lnTo>
                    <a:pt x="10258" y="600600"/>
                  </a:lnTo>
                  <a:lnTo>
                    <a:pt x="10361" y="599557"/>
                  </a:lnTo>
                  <a:lnTo>
                    <a:pt x="10465" y="598480"/>
                  </a:lnTo>
                  <a:lnTo>
                    <a:pt x="10546" y="597404"/>
                  </a:lnTo>
                  <a:lnTo>
                    <a:pt x="10620" y="596294"/>
                  </a:lnTo>
                  <a:lnTo>
                    <a:pt x="10679" y="595150"/>
                  </a:lnTo>
                  <a:lnTo>
                    <a:pt x="10731" y="593972"/>
                  </a:lnTo>
                  <a:lnTo>
                    <a:pt x="10760" y="592795"/>
                  </a:lnTo>
                  <a:lnTo>
                    <a:pt x="10783" y="591618"/>
                  </a:lnTo>
                  <a:lnTo>
                    <a:pt x="10790" y="590373"/>
                  </a:lnTo>
                  <a:lnTo>
                    <a:pt x="10783" y="589195"/>
                  </a:lnTo>
                  <a:lnTo>
                    <a:pt x="10760" y="588018"/>
                  </a:lnTo>
                  <a:lnTo>
                    <a:pt x="10731" y="586840"/>
                  </a:lnTo>
                  <a:lnTo>
                    <a:pt x="10679" y="585697"/>
                  </a:lnTo>
                  <a:lnTo>
                    <a:pt x="10620" y="584586"/>
                  </a:lnTo>
                  <a:lnTo>
                    <a:pt x="10546" y="583476"/>
                  </a:lnTo>
                  <a:lnTo>
                    <a:pt x="10465" y="582400"/>
                  </a:lnTo>
                  <a:lnTo>
                    <a:pt x="10361" y="581323"/>
                  </a:lnTo>
                  <a:lnTo>
                    <a:pt x="10258" y="580280"/>
                  </a:lnTo>
                  <a:lnTo>
                    <a:pt x="10140" y="579271"/>
                  </a:lnTo>
                  <a:lnTo>
                    <a:pt x="10007" y="578296"/>
                  </a:lnTo>
                  <a:lnTo>
                    <a:pt x="9866" y="577354"/>
                  </a:lnTo>
                  <a:lnTo>
                    <a:pt x="9711" y="576445"/>
                  </a:lnTo>
                  <a:lnTo>
                    <a:pt x="9556" y="575571"/>
                  </a:lnTo>
                  <a:lnTo>
                    <a:pt x="9386" y="574730"/>
                  </a:lnTo>
                  <a:lnTo>
                    <a:pt x="9208" y="573889"/>
                  </a:lnTo>
                  <a:lnTo>
                    <a:pt x="9016" y="573115"/>
                  </a:lnTo>
                  <a:lnTo>
                    <a:pt x="8824" y="572408"/>
                  </a:lnTo>
                  <a:lnTo>
                    <a:pt x="8617" y="571702"/>
                  </a:lnTo>
                  <a:lnTo>
                    <a:pt x="8403" y="571029"/>
                  </a:lnTo>
                  <a:lnTo>
                    <a:pt x="8189" y="570423"/>
                  </a:lnTo>
                  <a:lnTo>
                    <a:pt x="7959" y="569885"/>
                  </a:lnTo>
                  <a:lnTo>
                    <a:pt x="7730" y="569347"/>
                  </a:lnTo>
                  <a:lnTo>
                    <a:pt x="7486" y="568876"/>
                  </a:lnTo>
                  <a:lnTo>
                    <a:pt x="7243" y="568472"/>
                  </a:lnTo>
                  <a:lnTo>
                    <a:pt x="6991" y="568102"/>
                  </a:lnTo>
                  <a:lnTo>
                    <a:pt x="6740" y="567766"/>
                  </a:lnTo>
                  <a:lnTo>
                    <a:pt x="6474" y="567530"/>
                  </a:lnTo>
                  <a:lnTo>
                    <a:pt x="6215" y="567328"/>
                  </a:lnTo>
                  <a:lnTo>
                    <a:pt x="5942" y="567160"/>
                  </a:lnTo>
                  <a:lnTo>
                    <a:pt x="5668"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7"/>
            <p:cNvSpPr/>
            <p:nvPr/>
          </p:nvSpPr>
          <p:spPr>
            <a:xfrm>
              <a:off x="11428633" y="1047749"/>
              <a:ext cx="55637" cy="876085"/>
            </a:xfrm>
            <a:custGeom>
              <a:avLst/>
              <a:gdLst/>
              <a:ahLst/>
              <a:cxnLst/>
              <a:rect l="l" t="t" r="r" b="b"/>
              <a:pathLst>
                <a:path w="10798" h="613720" extrusionOk="0">
                  <a:moveTo>
                    <a:pt x="5403" y="0"/>
                  </a:moveTo>
                  <a:lnTo>
                    <a:pt x="5122" y="34"/>
                  </a:lnTo>
                  <a:lnTo>
                    <a:pt x="4848" y="135"/>
                  </a:lnTo>
                  <a:lnTo>
                    <a:pt x="4582" y="269"/>
                  </a:lnTo>
                  <a:lnTo>
                    <a:pt x="4316" y="471"/>
                  </a:lnTo>
                  <a:lnTo>
                    <a:pt x="4050" y="740"/>
                  </a:lnTo>
                  <a:lnTo>
                    <a:pt x="3799" y="1043"/>
                  </a:lnTo>
                  <a:lnTo>
                    <a:pt x="3548" y="1413"/>
                  </a:lnTo>
                  <a:lnTo>
                    <a:pt x="3304" y="1850"/>
                  </a:lnTo>
                  <a:lnTo>
                    <a:pt x="3060" y="2321"/>
                  </a:lnTo>
                  <a:lnTo>
                    <a:pt x="2831" y="2826"/>
                  </a:lnTo>
                  <a:lnTo>
                    <a:pt x="2602" y="3398"/>
                  </a:lnTo>
                  <a:lnTo>
                    <a:pt x="2387" y="4003"/>
                  </a:lnTo>
                  <a:lnTo>
                    <a:pt x="2173" y="4643"/>
                  </a:lnTo>
                  <a:lnTo>
                    <a:pt x="1966" y="5349"/>
                  </a:lnTo>
                  <a:lnTo>
                    <a:pt x="1774" y="6089"/>
                  </a:lnTo>
                  <a:lnTo>
                    <a:pt x="1589" y="6863"/>
                  </a:lnTo>
                  <a:lnTo>
                    <a:pt x="1404" y="7670"/>
                  </a:lnTo>
                  <a:lnTo>
                    <a:pt x="1234" y="8511"/>
                  </a:lnTo>
                  <a:lnTo>
                    <a:pt x="1079" y="9420"/>
                  </a:lnTo>
                  <a:lnTo>
                    <a:pt x="924" y="10328"/>
                  </a:lnTo>
                  <a:lnTo>
                    <a:pt x="784" y="11270"/>
                  </a:lnTo>
                  <a:lnTo>
                    <a:pt x="658" y="12245"/>
                  </a:lnTo>
                  <a:lnTo>
                    <a:pt x="532" y="13255"/>
                  </a:lnTo>
                  <a:lnTo>
                    <a:pt x="429" y="14298"/>
                  </a:lnTo>
                  <a:lnTo>
                    <a:pt x="333" y="15340"/>
                  </a:lnTo>
                  <a:lnTo>
                    <a:pt x="244" y="16417"/>
                  </a:lnTo>
                  <a:lnTo>
                    <a:pt x="170" y="17527"/>
                  </a:lnTo>
                  <a:lnTo>
                    <a:pt x="111" y="18671"/>
                  </a:lnTo>
                  <a:lnTo>
                    <a:pt x="67" y="19815"/>
                  </a:lnTo>
                  <a:lnTo>
                    <a:pt x="30" y="20959"/>
                  </a:lnTo>
                  <a:lnTo>
                    <a:pt x="8" y="22136"/>
                  </a:lnTo>
                  <a:lnTo>
                    <a:pt x="0" y="23347"/>
                  </a:lnTo>
                  <a:lnTo>
                    <a:pt x="8" y="24558"/>
                  </a:lnTo>
                  <a:lnTo>
                    <a:pt x="30" y="25769"/>
                  </a:lnTo>
                  <a:lnTo>
                    <a:pt x="67" y="26947"/>
                  </a:lnTo>
                  <a:lnTo>
                    <a:pt x="111" y="28091"/>
                  </a:lnTo>
                  <a:lnTo>
                    <a:pt x="170" y="29234"/>
                  </a:lnTo>
                  <a:lnTo>
                    <a:pt x="244" y="30345"/>
                  </a:lnTo>
                  <a:lnTo>
                    <a:pt x="333" y="31455"/>
                  </a:lnTo>
                  <a:lnTo>
                    <a:pt x="429" y="32531"/>
                  </a:lnTo>
                  <a:lnTo>
                    <a:pt x="532" y="33540"/>
                  </a:lnTo>
                  <a:lnTo>
                    <a:pt x="658" y="34550"/>
                  </a:lnTo>
                  <a:lnTo>
                    <a:pt x="784" y="35525"/>
                  </a:lnTo>
                  <a:lnTo>
                    <a:pt x="924" y="36501"/>
                  </a:lnTo>
                  <a:lnTo>
                    <a:pt x="1079" y="37409"/>
                  </a:lnTo>
                  <a:lnTo>
                    <a:pt x="1234" y="38284"/>
                  </a:lnTo>
                  <a:lnTo>
                    <a:pt x="1404" y="39125"/>
                  </a:lnTo>
                  <a:lnTo>
                    <a:pt x="1589" y="39932"/>
                  </a:lnTo>
                  <a:lnTo>
                    <a:pt x="1774" y="40706"/>
                  </a:lnTo>
                  <a:lnTo>
                    <a:pt x="1966" y="41413"/>
                  </a:lnTo>
                  <a:lnTo>
                    <a:pt x="2173" y="42119"/>
                  </a:lnTo>
                  <a:lnTo>
                    <a:pt x="2387" y="42758"/>
                  </a:lnTo>
                  <a:lnTo>
                    <a:pt x="2602" y="43364"/>
                  </a:lnTo>
                  <a:lnTo>
                    <a:pt x="2831" y="43902"/>
                  </a:lnTo>
                  <a:lnTo>
                    <a:pt x="3060" y="44407"/>
                  </a:lnTo>
                  <a:lnTo>
                    <a:pt x="3304" y="44878"/>
                  </a:lnTo>
                  <a:lnTo>
                    <a:pt x="3548" y="45281"/>
                  </a:lnTo>
                  <a:lnTo>
                    <a:pt x="3799" y="45651"/>
                  </a:lnTo>
                  <a:lnTo>
                    <a:pt x="4050" y="45954"/>
                  </a:lnTo>
                  <a:lnTo>
                    <a:pt x="4316" y="46223"/>
                  </a:lnTo>
                  <a:lnTo>
                    <a:pt x="4582" y="46425"/>
                  </a:lnTo>
                  <a:lnTo>
                    <a:pt x="4848" y="46560"/>
                  </a:lnTo>
                  <a:lnTo>
                    <a:pt x="5122" y="46661"/>
                  </a:lnTo>
                  <a:lnTo>
                    <a:pt x="5403" y="46694"/>
                  </a:lnTo>
                  <a:lnTo>
                    <a:pt x="5676" y="46661"/>
                  </a:lnTo>
                  <a:lnTo>
                    <a:pt x="5950" y="46560"/>
                  </a:lnTo>
                  <a:lnTo>
                    <a:pt x="6216" y="46425"/>
                  </a:lnTo>
                  <a:lnTo>
                    <a:pt x="6482" y="46223"/>
                  </a:lnTo>
                  <a:lnTo>
                    <a:pt x="6740" y="45954"/>
                  </a:lnTo>
                  <a:lnTo>
                    <a:pt x="6999" y="45651"/>
                  </a:lnTo>
                  <a:lnTo>
                    <a:pt x="7250" y="45281"/>
                  </a:lnTo>
                  <a:lnTo>
                    <a:pt x="7494" y="44878"/>
                  </a:lnTo>
                  <a:lnTo>
                    <a:pt x="7731" y="44407"/>
                  </a:lnTo>
                  <a:lnTo>
                    <a:pt x="7967" y="43902"/>
                  </a:lnTo>
                  <a:lnTo>
                    <a:pt x="8189" y="43364"/>
                  </a:lnTo>
                  <a:lnTo>
                    <a:pt x="8411" y="42758"/>
                  </a:lnTo>
                  <a:lnTo>
                    <a:pt x="8625" y="42119"/>
                  </a:lnTo>
                  <a:lnTo>
                    <a:pt x="8824" y="41413"/>
                  </a:lnTo>
                  <a:lnTo>
                    <a:pt x="9024" y="40706"/>
                  </a:lnTo>
                  <a:lnTo>
                    <a:pt x="9209" y="39932"/>
                  </a:lnTo>
                  <a:lnTo>
                    <a:pt x="9386" y="39125"/>
                  </a:lnTo>
                  <a:lnTo>
                    <a:pt x="9556" y="38284"/>
                  </a:lnTo>
                  <a:lnTo>
                    <a:pt x="9719" y="37409"/>
                  </a:lnTo>
                  <a:lnTo>
                    <a:pt x="9874" y="36501"/>
                  </a:lnTo>
                  <a:lnTo>
                    <a:pt x="10014" y="35525"/>
                  </a:lnTo>
                  <a:lnTo>
                    <a:pt x="10140" y="34550"/>
                  </a:lnTo>
                  <a:lnTo>
                    <a:pt x="10266" y="33540"/>
                  </a:lnTo>
                  <a:lnTo>
                    <a:pt x="10369" y="32531"/>
                  </a:lnTo>
                  <a:lnTo>
                    <a:pt x="10465" y="31455"/>
                  </a:lnTo>
                  <a:lnTo>
                    <a:pt x="10554" y="30345"/>
                  </a:lnTo>
                  <a:lnTo>
                    <a:pt x="10628" y="29234"/>
                  </a:lnTo>
                  <a:lnTo>
                    <a:pt x="10687" y="28091"/>
                  </a:lnTo>
                  <a:lnTo>
                    <a:pt x="10731" y="26947"/>
                  </a:lnTo>
                  <a:lnTo>
                    <a:pt x="10768" y="25769"/>
                  </a:lnTo>
                  <a:lnTo>
                    <a:pt x="10790" y="24558"/>
                  </a:lnTo>
                  <a:lnTo>
                    <a:pt x="10798" y="23347"/>
                  </a:lnTo>
                  <a:lnTo>
                    <a:pt x="10790" y="22136"/>
                  </a:lnTo>
                  <a:lnTo>
                    <a:pt x="10768" y="20959"/>
                  </a:lnTo>
                  <a:lnTo>
                    <a:pt x="10731" y="19815"/>
                  </a:lnTo>
                  <a:lnTo>
                    <a:pt x="10687" y="18671"/>
                  </a:lnTo>
                  <a:lnTo>
                    <a:pt x="10628" y="17527"/>
                  </a:lnTo>
                  <a:lnTo>
                    <a:pt x="10554" y="16417"/>
                  </a:lnTo>
                  <a:lnTo>
                    <a:pt x="10465" y="15340"/>
                  </a:lnTo>
                  <a:lnTo>
                    <a:pt x="10369" y="14298"/>
                  </a:lnTo>
                  <a:lnTo>
                    <a:pt x="10266" y="13255"/>
                  </a:lnTo>
                  <a:lnTo>
                    <a:pt x="10140" y="12245"/>
                  </a:lnTo>
                  <a:lnTo>
                    <a:pt x="10014" y="11270"/>
                  </a:lnTo>
                  <a:lnTo>
                    <a:pt x="9874" y="10328"/>
                  </a:lnTo>
                  <a:lnTo>
                    <a:pt x="9719" y="9420"/>
                  </a:lnTo>
                  <a:lnTo>
                    <a:pt x="9556" y="8511"/>
                  </a:lnTo>
                  <a:lnTo>
                    <a:pt x="9386" y="7670"/>
                  </a:lnTo>
                  <a:lnTo>
                    <a:pt x="9209" y="6863"/>
                  </a:lnTo>
                  <a:lnTo>
                    <a:pt x="9024" y="6089"/>
                  </a:lnTo>
                  <a:lnTo>
                    <a:pt x="8824" y="5349"/>
                  </a:lnTo>
                  <a:lnTo>
                    <a:pt x="8625" y="4643"/>
                  </a:lnTo>
                  <a:lnTo>
                    <a:pt x="8411" y="4003"/>
                  </a:lnTo>
                  <a:lnTo>
                    <a:pt x="8189" y="3398"/>
                  </a:lnTo>
                  <a:lnTo>
                    <a:pt x="7967" y="2826"/>
                  </a:lnTo>
                  <a:lnTo>
                    <a:pt x="7731" y="2321"/>
                  </a:lnTo>
                  <a:lnTo>
                    <a:pt x="7494" y="1850"/>
                  </a:lnTo>
                  <a:lnTo>
                    <a:pt x="7250" y="1413"/>
                  </a:lnTo>
                  <a:lnTo>
                    <a:pt x="6999" y="1043"/>
                  </a:lnTo>
                  <a:lnTo>
                    <a:pt x="6740" y="740"/>
                  </a:lnTo>
                  <a:lnTo>
                    <a:pt x="6482" y="471"/>
                  </a:lnTo>
                  <a:lnTo>
                    <a:pt x="6216" y="269"/>
                  </a:lnTo>
                  <a:lnTo>
                    <a:pt x="5950" y="135"/>
                  </a:lnTo>
                  <a:lnTo>
                    <a:pt x="5676" y="34"/>
                  </a:lnTo>
                  <a:lnTo>
                    <a:pt x="5403" y="0"/>
                  </a:lnTo>
                  <a:close/>
                  <a:moveTo>
                    <a:pt x="5403" y="113472"/>
                  </a:moveTo>
                  <a:lnTo>
                    <a:pt x="5122" y="113506"/>
                  </a:lnTo>
                  <a:lnTo>
                    <a:pt x="4848" y="113573"/>
                  </a:lnTo>
                  <a:lnTo>
                    <a:pt x="4582" y="113742"/>
                  </a:lnTo>
                  <a:lnTo>
                    <a:pt x="4316" y="113943"/>
                  </a:lnTo>
                  <a:lnTo>
                    <a:pt x="4050" y="114213"/>
                  </a:lnTo>
                  <a:lnTo>
                    <a:pt x="3799" y="114515"/>
                  </a:lnTo>
                  <a:lnTo>
                    <a:pt x="3548" y="114885"/>
                  </a:lnTo>
                  <a:lnTo>
                    <a:pt x="3304" y="115323"/>
                  </a:lnTo>
                  <a:lnTo>
                    <a:pt x="3060" y="115794"/>
                  </a:lnTo>
                  <a:lnTo>
                    <a:pt x="2831" y="116298"/>
                  </a:lnTo>
                  <a:lnTo>
                    <a:pt x="2602" y="116870"/>
                  </a:lnTo>
                  <a:lnTo>
                    <a:pt x="2387" y="117476"/>
                  </a:lnTo>
                  <a:lnTo>
                    <a:pt x="2173" y="118115"/>
                  </a:lnTo>
                  <a:lnTo>
                    <a:pt x="1966" y="118821"/>
                  </a:lnTo>
                  <a:lnTo>
                    <a:pt x="1774" y="119562"/>
                  </a:lnTo>
                  <a:lnTo>
                    <a:pt x="1589" y="120335"/>
                  </a:lnTo>
                  <a:lnTo>
                    <a:pt x="1404" y="121143"/>
                  </a:lnTo>
                  <a:lnTo>
                    <a:pt x="1234" y="121984"/>
                  </a:lnTo>
                  <a:lnTo>
                    <a:pt x="1079" y="122858"/>
                  </a:lnTo>
                  <a:lnTo>
                    <a:pt x="924" y="123800"/>
                  </a:lnTo>
                  <a:lnTo>
                    <a:pt x="784" y="124742"/>
                  </a:lnTo>
                  <a:lnTo>
                    <a:pt x="658" y="125718"/>
                  </a:lnTo>
                  <a:lnTo>
                    <a:pt x="532" y="126727"/>
                  </a:lnTo>
                  <a:lnTo>
                    <a:pt x="429" y="127736"/>
                  </a:lnTo>
                  <a:lnTo>
                    <a:pt x="333" y="128813"/>
                  </a:lnTo>
                  <a:lnTo>
                    <a:pt x="244" y="129889"/>
                  </a:lnTo>
                  <a:lnTo>
                    <a:pt x="170" y="131000"/>
                  </a:lnTo>
                  <a:lnTo>
                    <a:pt x="111" y="132110"/>
                  </a:lnTo>
                  <a:lnTo>
                    <a:pt x="67" y="133254"/>
                  </a:lnTo>
                  <a:lnTo>
                    <a:pt x="30" y="134431"/>
                  </a:lnTo>
                  <a:lnTo>
                    <a:pt x="8" y="135608"/>
                  </a:lnTo>
                  <a:lnTo>
                    <a:pt x="0" y="136820"/>
                  </a:lnTo>
                  <a:lnTo>
                    <a:pt x="8" y="137997"/>
                  </a:lnTo>
                  <a:lnTo>
                    <a:pt x="30" y="139174"/>
                  </a:lnTo>
                  <a:lnTo>
                    <a:pt x="67" y="140352"/>
                  </a:lnTo>
                  <a:lnTo>
                    <a:pt x="111" y="141496"/>
                  </a:lnTo>
                  <a:lnTo>
                    <a:pt x="170" y="142640"/>
                  </a:lnTo>
                  <a:lnTo>
                    <a:pt x="244" y="143716"/>
                  </a:lnTo>
                  <a:lnTo>
                    <a:pt x="333" y="144826"/>
                  </a:lnTo>
                  <a:lnTo>
                    <a:pt x="429" y="145869"/>
                  </a:lnTo>
                  <a:lnTo>
                    <a:pt x="532" y="146912"/>
                  </a:lnTo>
                  <a:lnTo>
                    <a:pt x="658" y="147921"/>
                  </a:lnTo>
                  <a:lnTo>
                    <a:pt x="784" y="148897"/>
                  </a:lnTo>
                  <a:lnTo>
                    <a:pt x="924" y="149839"/>
                  </a:lnTo>
                  <a:lnTo>
                    <a:pt x="1079" y="150747"/>
                  </a:lnTo>
                  <a:lnTo>
                    <a:pt x="1234" y="151622"/>
                  </a:lnTo>
                  <a:lnTo>
                    <a:pt x="1404" y="152496"/>
                  </a:lnTo>
                  <a:lnTo>
                    <a:pt x="1589" y="153304"/>
                  </a:lnTo>
                  <a:lnTo>
                    <a:pt x="1774" y="154078"/>
                  </a:lnTo>
                  <a:lnTo>
                    <a:pt x="1966" y="154818"/>
                  </a:lnTo>
                  <a:lnTo>
                    <a:pt x="2173" y="155491"/>
                  </a:lnTo>
                  <a:lnTo>
                    <a:pt x="2387" y="156163"/>
                  </a:lnTo>
                  <a:lnTo>
                    <a:pt x="2602" y="156769"/>
                  </a:lnTo>
                  <a:lnTo>
                    <a:pt x="2831" y="157341"/>
                  </a:lnTo>
                  <a:lnTo>
                    <a:pt x="3060" y="157845"/>
                  </a:lnTo>
                  <a:lnTo>
                    <a:pt x="3304" y="158316"/>
                  </a:lnTo>
                  <a:lnTo>
                    <a:pt x="3548" y="158720"/>
                  </a:lnTo>
                  <a:lnTo>
                    <a:pt x="3799" y="159090"/>
                  </a:lnTo>
                  <a:lnTo>
                    <a:pt x="4050" y="159427"/>
                  </a:lnTo>
                  <a:lnTo>
                    <a:pt x="4316" y="159696"/>
                  </a:lnTo>
                  <a:lnTo>
                    <a:pt x="4582" y="159898"/>
                  </a:lnTo>
                  <a:lnTo>
                    <a:pt x="4848" y="160032"/>
                  </a:lnTo>
                  <a:lnTo>
                    <a:pt x="5122" y="160133"/>
                  </a:lnTo>
                  <a:lnTo>
                    <a:pt x="5403"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7" y="157341"/>
                  </a:lnTo>
                  <a:lnTo>
                    <a:pt x="8189" y="156769"/>
                  </a:lnTo>
                  <a:lnTo>
                    <a:pt x="8411" y="156163"/>
                  </a:lnTo>
                  <a:lnTo>
                    <a:pt x="8625" y="155491"/>
                  </a:lnTo>
                  <a:lnTo>
                    <a:pt x="8824" y="154818"/>
                  </a:lnTo>
                  <a:lnTo>
                    <a:pt x="9024" y="154078"/>
                  </a:lnTo>
                  <a:lnTo>
                    <a:pt x="9209" y="153304"/>
                  </a:lnTo>
                  <a:lnTo>
                    <a:pt x="9386" y="152496"/>
                  </a:lnTo>
                  <a:lnTo>
                    <a:pt x="9556" y="151622"/>
                  </a:lnTo>
                  <a:lnTo>
                    <a:pt x="9719" y="150747"/>
                  </a:lnTo>
                  <a:lnTo>
                    <a:pt x="9874" y="149839"/>
                  </a:lnTo>
                  <a:lnTo>
                    <a:pt x="10014" y="148897"/>
                  </a:lnTo>
                  <a:lnTo>
                    <a:pt x="10140" y="147921"/>
                  </a:lnTo>
                  <a:lnTo>
                    <a:pt x="10266" y="146912"/>
                  </a:lnTo>
                  <a:lnTo>
                    <a:pt x="10369" y="145869"/>
                  </a:lnTo>
                  <a:lnTo>
                    <a:pt x="10465" y="144826"/>
                  </a:lnTo>
                  <a:lnTo>
                    <a:pt x="10554" y="143716"/>
                  </a:lnTo>
                  <a:lnTo>
                    <a:pt x="10628" y="142640"/>
                  </a:lnTo>
                  <a:lnTo>
                    <a:pt x="10687" y="141496"/>
                  </a:lnTo>
                  <a:lnTo>
                    <a:pt x="10731" y="140352"/>
                  </a:lnTo>
                  <a:lnTo>
                    <a:pt x="10768" y="139174"/>
                  </a:lnTo>
                  <a:lnTo>
                    <a:pt x="10790" y="137997"/>
                  </a:lnTo>
                  <a:lnTo>
                    <a:pt x="10798" y="136820"/>
                  </a:lnTo>
                  <a:lnTo>
                    <a:pt x="10790" y="135608"/>
                  </a:lnTo>
                  <a:lnTo>
                    <a:pt x="10768" y="134431"/>
                  </a:lnTo>
                  <a:lnTo>
                    <a:pt x="10731" y="133254"/>
                  </a:lnTo>
                  <a:lnTo>
                    <a:pt x="10687" y="132110"/>
                  </a:lnTo>
                  <a:lnTo>
                    <a:pt x="10628" y="131000"/>
                  </a:lnTo>
                  <a:lnTo>
                    <a:pt x="10554" y="129889"/>
                  </a:lnTo>
                  <a:lnTo>
                    <a:pt x="10465" y="128813"/>
                  </a:lnTo>
                  <a:lnTo>
                    <a:pt x="10369" y="127736"/>
                  </a:lnTo>
                  <a:lnTo>
                    <a:pt x="10266" y="126727"/>
                  </a:lnTo>
                  <a:lnTo>
                    <a:pt x="10140" y="125718"/>
                  </a:lnTo>
                  <a:lnTo>
                    <a:pt x="10014" y="124742"/>
                  </a:lnTo>
                  <a:lnTo>
                    <a:pt x="9874" y="123800"/>
                  </a:lnTo>
                  <a:lnTo>
                    <a:pt x="9719" y="122858"/>
                  </a:lnTo>
                  <a:lnTo>
                    <a:pt x="9556" y="121984"/>
                  </a:lnTo>
                  <a:lnTo>
                    <a:pt x="9386" y="121143"/>
                  </a:lnTo>
                  <a:lnTo>
                    <a:pt x="9209" y="120335"/>
                  </a:lnTo>
                  <a:lnTo>
                    <a:pt x="9024" y="119562"/>
                  </a:lnTo>
                  <a:lnTo>
                    <a:pt x="8824" y="118821"/>
                  </a:lnTo>
                  <a:lnTo>
                    <a:pt x="8625" y="118115"/>
                  </a:lnTo>
                  <a:lnTo>
                    <a:pt x="8411" y="117476"/>
                  </a:lnTo>
                  <a:lnTo>
                    <a:pt x="8189" y="116870"/>
                  </a:lnTo>
                  <a:lnTo>
                    <a:pt x="7967"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403" y="113472"/>
                  </a:lnTo>
                  <a:close/>
                  <a:moveTo>
                    <a:pt x="5122" y="226945"/>
                  </a:moveTo>
                  <a:lnTo>
                    <a:pt x="4848" y="227046"/>
                  </a:lnTo>
                  <a:lnTo>
                    <a:pt x="4582" y="227214"/>
                  </a:lnTo>
                  <a:lnTo>
                    <a:pt x="4316" y="227416"/>
                  </a:lnTo>
                  <a:lnTo>
                    <a:pt x="4050" y="227651"/>
                  </a:lnTo>
                  <a:lnTo>
                    <a:pt x="3799" y="227988"/>
                  </a:lnTo>
                  <a:lnTo>
                    <a:pt x="3548" y="228358"/>
                  </a:lnTo>
                  <a:lnTo>
                    <a:pt x="3304" y="228761"/>
                  </a:lnTo>
                  <a:lnTo>
                    <a:pt x="3060" y="229232"/>
                  </a:lnTo>
                  <a:lnTo>
                    <a:pt x="2831" y="229771"/>
                  </a:lnTo>
                  <a:lnTo>
                    <a:pt x="2602" y="230309"/>
                  </a:lnTo>
                  <a:lnTo>
                    <a:pt x="2387" y="230915"/>
                  </a:lnTo>
                  <a:lnTo>
                    <a:pt x="2173" y="231587"/>
                  </a:lnTo>
                  <a:lnTo>
                    <a:pt x="1966" y="232260"/>
                  </a:lnTo>
                  <a:lnTo>
                    <a:pt x="1774" y="233000"/>
                  </a:lnTo>
                  <a:lnTo>
                    <a:pt x="1589" y="233774"/>
                  </a:lnTo>
                  <a:lnTo>
                    <a:pt x="1404" y="234581"/>
                  </a:lnTo>
                  <a:lnTo>
                    <a:pt x="1234" y="235422"/>
                  </a:lnTo>
                  <a:lnTo>
                    <a:pt x="1079" y="236331"/>
                  </a:lnTo>
                  <a:lnTo>
                    <a:pt x="924" y="237239"/>
                  </a:lnTo>
                  <a:lnTo>
                    <a:pt x="784" y="238181"/>
                  </a:lnTo>
                  <a:lnTo>
                    <a:pt x="658" y="239157"/>
                  </a:lnTo>
                  <a:lnTo>
                    <a:pt x="532" y="240166"/>
                  </a:lnTo>
                  <a:lnTo>
                    <a:pt x="429" y="241209"/>
                  </a:lnTo>
                  <a:lnTo>
                    <a:pt x="333" y="242252"/>
                  </a:lnTo>
                  <a:lnTo>
                    <a:pt x="244" y="243328"/>
                  </a:lnTo>
                  <a:lnTo>
                    <a:pt x="170" y="244438"/>
                  </a:lnTo>
                  <a:lnTo>
                    <a:pt x="111" y="245582"/>
                  </a:lnTo>
                  <a:lnTo>
                    <a:pt x="67" y="246726"/>
                  </a:lnTo>
                  <a:lnTo>
                    <a:pt x="30" y="247903"/>
                  </a:lnTo>
                  <a:lnTo>
                    <a:pt x="8" y="249081"/>
                  </a:lnTo>
                  <a:lnTo>
                    <a:pt x="0" y="250258"/>
                  </a:lnTo>
                  <a:lnTo>
                    <a:pt x="8" y="251469"/>
                  </a:lnTo>
                  <a:lnTo>
                    <a:pt x="30" y="252647"/>
                  </a:lnTo>
                  <a:lnTo>
                    <a:pt x="67" y="253824"/>
                  </a:lnTo>
                  <a:lnTo>
                    <a:pt x="111" y="254968"/>
                  </a:lnTo>
                  <a:lnTo>
                    <a:pt x="170" y="256078"/>
                  </a:lnTo>
                  <a:lnTo>
                    <a:pt x="244" y="257188"/>
                  </a:lnTo>
                  <a:lnTo>
                    <a:pt x="333" y="258265"/>
                  </a:lnTo>
                  <a:lnTo>
                    <a:pt x="429" y="259341"/>
                  </a:lnTo>
                  <a:lnTo>
                    <a:pt x="532" y="260384"/>
                  </a:lnTo>
                  <a:lnTo>
                    <a:pt x="658" y="261360"/>
                  </a:lnTo>
                  <a:lnTo>
                    <a:pt x="784" y="262336"/>
                  </a:lnTo>
                  <a:lnTo>
                    <a:pt x="924" y="263311"/>
                  </a:lnTo>
                  <a:lnTo>
                    <a:pt x="1079" y="264220"/>
                  </a:lnTo>
                  <a:lnTo>
                    <a:pt x="1234" y="265094"/>
                  </a:lnTo>
                  <a:lnTo>
                    <a:pt x="1404" y="265935"/>
                  </a:lnTo>
                  <a:lnTo>
                    <a:pt x="1589" y="266743"/>
                  </a:lnTo>
                  <a:lnTo>
                    <a:pt x="1774" y="267516"/>
                  </a:lnTo>
                  <a:lnTo>
                    <a:pt x="1966" y="268256"/>
                  </a:lnTo>
                  <a:lnTo>
                    <a:pt x="2173" y="268963"/>
                  </a:lnTo>
                  <a:lnTo>
                    <a:pt x="2387" y="269602"/>
                  </a:lnTo>
                  <a:lnTo>
                    <a:pt x="2602" y="270208"/>
                  </a:lnTo>
                  <a:lnTo>
                    <a:pt x="2831" y="270780"/>
                  </a:lnTo>
                  <a:lnTo>
                    <a:pt x="3060" y="271318"/>
                  </a:lnTo>
                  <a:lnTo>
                    <a:pt x="3304" y="271789"/>
                  </a:lnTo>
                  <a:lnTo>
                    <a:pt x="3548" y="272193"/>
                  </a:lnTo>
                  <a:lnTo>
                    <a:pt x="3799" y="272563"/>
                  </a:lnTo>
                  <a:lnTo>
                    <a:pt x="4050" y="272865"/>
                  </a:lnTo>
                  <a:lnTo>
                    <a:pt x="4316" y="273134"/>
                  </a:lnTo>
                  <a:lnTo>
                    <a:pt x="4582" y="273336"/>
                  </a:lnTo>
                  <a:lnTo>
                    <a:pt x="4848" y="273505"/>
                  </a:lnTo>
                  <a:lnTo>
                    <a:pt x="5122" y="273572"/>
                  </a:lnTo>
                  <a:lnTo>
                    <a:pt x="5403"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7" y="270780"/>
                  </a:lnTo>
                  <a:lnTo>
                    <a:pt x="8189" y="270208"/>
                  </a:lnTo>
                  <a:lnTo>
                    <a:pt x="8411" y="269602"/>
                  </a:lnTo>
                  <a:lnTo>
                    <a:pt x="8625" y="268963"/>
                  </a:lnTo>
                  <a:lnTo>
                    <a:pt x="8824" y="268256"/>
                  </a:lnTo>
                  <a:lnTo>
                    <a:pt x="9024" y="267516"/>
                  </a:lnTo>
                  <a:lnTo>
                    <a:pt x="9209" y="266743"/>
                  </a:lnTo>
                  <a:lnTo>
                    <a:pt x="9386" y="265935"/>
                  </a:lnTo>
                  <a:lnTo>
                    <a:pt x="9556" y="265094"/>
                  </a:lnTo>
                  <a:lnTo>
                    <a:pt x="9719" y="264220"/>
                  </a:lnTo>
                  <a:lnTo>
                    <a:pt x="9874" y="263311"/>
                  </a:lnTo>
                  <a:lnTo>
                    <a:pt x="10014" y="262336"/>
                  </a:lnTo>
                  <a:lnTo>
                    <a:pt x="10140" y="261360"/>
                  </a:lnTo>
                  <a:lnTo>
                    <a:pt x="10266" y="260384"/>
                  </a:lnTo>
                  <a:lnTo>
                    <a:pt x="10369" y="259341"/>
                  </a:lnTo>
                  <a:lnTo>
                    <a:pt x="10465" y="258265"/>
                  </a:lnTo>
                  <a:lnTo>
                    <a:pt x="10554" y="257188"/>
                  </a:lnTo>
                  <a:lnTo>
                    <a:pt x="10628" y="256078"/>
                  </a:lnTo>
                  <a:lnTo>
                    <a:pt x="10687" y="254968"/>
                  </a:lnTo>
                  <a:lnTo>
                    <a:pt x="10731" y="253824"/>
                  </a:lnTo>
                  <a:lnTo>
                    <a:pt x="10768" y="252647"/>
                  </a:lnTo>
                  <a:lnTo>
                    <a:pt x="10790" y="251469"/>
                  </a:lnTo>
                  <a:lnTo>
                    <a:pt x="10798" y="250258"/>
                  </a:lnTo>
                  <a:lnTo>
                    <a:pt x="10790" y="249081"/>
                  </a:lnTo>
                  <a:lnTo>
                    <a:pt x="10768" y="247903"/>
                  </a:lnTo>
                  <a:lnTo>
                    <a:pt x="10731" y="246726"/>
                  </a:lnTo>
                  <a:lnTo>
                    <a:pt x="10687" y="245582"/>
                  </a:lnTo>
                  <a:lnTo>
                    <a:pt x="10628" y="244438"/>
                  </a:lnTo>
                  <a:lnTo>
                    <a:pt x="10554" y="243328"/>
                  </a:lnTo>
                  <a:lnTo>
                    <a:pt x="10465" y="242252"/>
                  </a:lnTo>
                  <a:lnTo>
                    <a:pt x="10369" y="241209"/>
                  </a:lnTo>
                  <a:lnTo>
                    <a:pt x="10266" y="240166"/>
                  </a:lnTo>
                  <a:lnTo>
                    <a:pt x="10140" y="239157"/>
                  </a:lnTo>
                  <a:lnTo>
                    <a:pt x="10014" y="238181"/>
                  </a:lnTo>
                  <a:lnTo>
                    <a:pt x="9874" y="237239"/>
                  </a:lnTo>
                  <a:lnTo>
                    <a:pt x="9719" y="236331"/>
                  </a:lnTo>
                  <a:lnTo>
                    <a:pt x="9556" y="235422"/>
                  </a:lnTo>
                  <a:lnTo>
                    <a:pt x="9386" y="234581"/>
                  </a:lnTo>
                  <a:lnTo>
                    <a:pt x="9209" y="233774"/>
                  </a:lnTo>
                  <a:lnTo>
                    <a:pt x="9024" y="233000"/>
                  </a:lnTo>
                  <a:lnTo>
                    <a:pt x="8824" y="232260"/>
                  </a:lnTo>
                  <a:lnTo>
                    <a:pt x="8625" y="231587"/>
                  </a:lnTo>
                  <a:lnTo>
                    <a:pt x="8411" y="230915"/>
                  </a:lnTo>
                  <a:lnTo>
                    <a:pt x="8189" y="230309"/>
                  </a:lnTo>
                  <a:lnTo>
                    <a:pt x="7967"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22" y="340384"/>
                  </a:moveTo>
                  <a:lnTo>
                    <a:pt x="4848" y="340485"/>
                  </a:lnTo>
                  <a:lnTo>
                    <a:pt x="4582" y="340653"/>
                  </a:lnTo>
                  <a:lnTo>
                    <a:pt x="4316" y="340855"/>
                  </a:lnTo>
                  <a:lnTo>
                    <a:pt x="4050" y="341124"/>
                  </a:lnTo>
                  <a:lnTo>
                    <a:pt x="3799" y="341426"/>
                  </a:lnTo>
                  <a:lnTo>
                    <a:pt x="3548" y="341797"/>
                  </a:lnTo>
                  <a:lnTo>
                    <a:pt x="3304" y="342200"/>
                  </a:lnTo>
                  <a:lnTo>
                    <a:pt x="3060" y="342671"/>
                  </a:lnTo>
                  <a:lnTo>
                    <a:pt x="2831" y="343209"/>
                  </a:lnTo>
                  <a:lnTo>
                    <a:pt x="2602" y="343748"/>
                  </a:lnTo>
                  <a:lnTo>
                    <a:pt x="2387" y="344387"/>
                  </a:lnTo>
                  <a:lnTo>
                    <a:pt x="2173" y="345026"/>
                  </a:lnTo>
                  <a:lnTo>
                    <a:pt x="1966" y="345733"/>
                  </a:lnTo>
                  <a:lnTo>
                    <a:pt x="1774" y="346439"/>
                  </a:lnTo>
                  <a:lnTo>
                    <a:pt x="1589" y="347213"/>
                  </a:lnTo>
                  <a:lnTo>
                    <a:pt x="1404" y="348054"/>
                  </a:lnTo>
                  <a:lnTo>
                    <a:pt x="1234" y="348895"/>
                  </a:lnTo>
                  <a:lnTo>
                    <a:pt x="1079" y="349770"/>
                  </a:lnTo>
                  <a:lnTo>
                    <a:pt x="924" y="350678"/>
                  </a:lnTo>
                  <a:lnTo>
                    <a:pt x="784" y="351620"/>
                  </a:lnTo>
                  <a:lnTo>
                    <a:pt x="658" y="352595"/>
                  </a:lnTo>
                  <a:lnTo>
                    <a:pt x="532" y="353605"/>
                  </a:lnTo>
                  <a:lnTo>
                    <a:pt x="429" y="354648"/>
                  </a:lnTo>
                  <a:lnTo>
                    <a:pt x="333" y="355724"/>
                  </a:lnTo>
                  <a:lnTo>
                    <a:pt x="244" y="356801"/>
                  </a:lnTo>
                  <a:lnTo>
                    <a:pt x="170" y="357911"/>
                  </a:lnTo>
                  <a:lnTo>
                    <a:pt x="111" y="359021"/>
                  </a:lnTo>
                  <a:lnTo>
                    <a:pt x="67" y="360165"/>
                  </a:lnTo>
                  <a:lnTo>
                    <a:pt x="30" y="361342"/>
                  </a:lnTo>
                  <a:lnTo>
                    <a:pt x="8" y="362520"/>
                  </a:lnTo>
                  <a:lnTo>
                    <a:pt x="0" y="363697"/>
                  </a:lnTo>
                  <a:lnTo>
                    <a:pt x="8" y="364908"/>
                  </a:lnTo>
                  <a:lnTo>
                    <a:pt x="30" y="366086"/>
                  </a:lnTo>
                  <a:lnTo>
                    <a:pt x="67" y="367263"/>
                  </a:lnTo>
                  <a:lnTo>
                    <a:pt x="111" y="368407"/>
                  </a:lnTo>
                  <a:lnTo>
                    <a:pt x="170" y="369517"/>
                  </a:lnTo>
                  <a:lnTo>
                    <a:pt x="244" y="370627"/>
                  </a:lnTo>
                  <a:lnTo>
                    <a:pt x="333" y="371704"/>
                  </a:lnTo>
                  <a:lnTo>
                    <a:pt x="429" y="372780"/>
                  </a:lnTo>
                  <a:lnTo>
                    <a:pt x="532" y="373823"/>
                  </a:lnTo>
                  <a:lnTo>
                    <a:pt x="658" y="374799"/>
                  </a:lnTo>
                  <a:lnTo>
                    <a:pt x="784" y="375808"/>
                  </a:lnTo>
                  <a:lnTo>
                    <a:pt x="924" y="376750"/>
                  </a:lnTo>
                  <a:lnTo>
                    <a:pt x="1079" y="377658"/>
                  </a:lnTo>
                  <a:lnTo>
                    <a:pt x="1234" y="378533"/>
                  </a:lnTo>
                  <a:lnTo>
                    <a:pt x="1404" y="379374"/>
                  </a:lnTo>
                  <a:lnTo>
                    <a:pt x="1589" y="380215"/>
                  </a:lnTo>
                  <a:lnTo>
                    <a:pt x="1774" y="380989"/>
                  </a:lnTo>
                  <a:lnTo>
                    <a:pt x="1966" y="381695"/>
                  </a:lnTo>
                  <a:lnTo>
                    <a:pt x="2173" y="382402"/>
                  </a:lnTo>
                  <a:lnTo>
                    <a:pt x="2387" y="383041"/>
                  </a:lnTo>
                  <a:lnTo>
                    <a:pt x="2602" y="383680"/>
                  </a:lnTo>
                  <a:lnTo>
                    <a:pt x="2831" y="384218"/>
                  </a:lnTo>
                  <a:lnTo>
                    <a:pt x="3060" y="384757"/>
                  </a:lnTo>
                  <a:lnTo>
                    <a:pt x="3304" y="385228"/>
                  </a:lnTo>
                  <a:lnTo>
                    <a:pt x="3548" y="385631"/>
                  </a:lnTo>
                  <a:lnTo>
                    <a:pt x="3799" y="386001"/>
                  </a:lnTo>
                  <a:lnTo>
                    <a:pt x="4050" y="386304"/>
                  </a:lnTo>
                  <a:lnTo>
                    <a:pt x="4316" y="386573"/>
                  </a:lnTo>
                  <a:lnTo>
                    <a:pt x="4582" y="386775"/>
                  </a:lnTo>
                  <a:lnTo>
                    <a:pt x="4848" y="386943"/>
                  </a:lnTo>
                  <a:lnTo>
                    <a:pt x="5122"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7" y="384218"/>
                  </a:lnTo>
                  <a:lnTo>
                    <a:pt x="8189" y="383680"/>
                  </a:lnTo>
                  <a:lnTo>
                    <a:pt x="8411" y="383041"/>
                  </a:lnTo>
                  <a:lnTo>
                    <a:pt x="8625" y="382402"/>
                  </a:lnTo>
                  <a:lnTo>
                    <a:pt x="8824" y="381695"/>
                  </a:lnTo>
                  <a:lnTo>
                    <a:pt x="9024" y="380989"/>
                  </a:lnTo>
                  <a:lnTo>
                    <a:pt x="9209" y="380215"/>
                  </a:lnTo>
                  <a:lnTo>
                    <a:pt x="9386" y="379374"/>
                  </a:lnTo>
                  <a:lnTo>
                    <a:pt x="9556" y="378533"/>
                  </a:lnTo>
                  <a:lnTo>
                    <a:pt x="9719" y="377658"/>
                  </a:lnTo>
                  <a:lnTo>
                    <a:pt x="9874" y="376750"/>
                  </a:lnTo>
                  <a:lnTo>
                    <a:pt x="10014" y="375808"/>
                  </a:lnTo>
                  <a:lnTo>
                    <a:pt x="10140" y="374799"/>
                  </a:lnTo>
                  <a:lnTo>
                    <a:pt x="10266" y="373823"/>
                  </a:lnTo>
                  <a:lnTo>
                    <a:pt x="10369" y="372780"/>
                  </a:lnTo>
                  <a:lnTo>
                    <a:pt x="10465" y="371704"/>
                  </a:lnTo>
                  <a:lnTo>
                    <a:pt x="10554" y="370627"/>
                  </a:lnTo>
                  <a:lnTo>
                    <a:pt x="10628" y="369517"/>
                  </a:lnTo>
                  <a:lnTo>
                    <a:pt x="10687" y="368407"/>
                  </a:lnTo>
                  <a:lnTo>
                    <a:pt x="10731" y="367263"/>
                  </a:lnTo>
                  <a:lnTo>
                    <a:pt x="10768" y="366086"/>
                  </a:lnTo>
                  <a:lnTo>
                    <a:pt x="10790" y="364908"/>
                  </a:lnTo>
                  <a:lnTo>
                    <a:pt x="10798" y="363697"/>
                  </a:lnTo>
                  <a:lnTo>
                    <a:pt x="10790" y="362520"/>
                  </a:lnTo>
                  <a:lnTo>
                    <a:pt x="10768" y="361342"/>
                  </a:lnTo>
                  <a:lnTo>
                    <a:pt x="10731" y="360165"/>
                  </a:lnTo>
                  <a:lnTo>
                    <a:pt x="10687" y="359021"/>
                  </a:lnTo>
                  <a:lnTo>
                    <a:pt x="10628" y="357911"/>
                  </a:lnTo>
                  <a:lnTo>
                    <a:pt x="10554" y="356801"/>
                  </a:lnTo>
                  <a:lnTo>
                    <a:pt x="10465" y="355724"/>
                  </a:lnTo>
                  <a:lnTo>
                    <a:pt x="10369" y="354648"/>
                  </a:lnTo>
                  <a:lnTo>
                    <a:pt x="10266" y="353605"/>
                  </a:lnTo>
                  <a:lnTo>
                    <a:pt x="10140" y="352595"/>
                  </a:lnTo>
                  <a:lnTo>
                    <a:pt x="10014" y="351620"/>
                  </a:lnTo>
                  <a:lnTo>
                    <a:pt x="9874" y="350678"/>
                  </a:lnTo>
                  <a:lnTo>
                    <a:pt x="9719" y="349770"/>
                  </a:lnTo>
                  <a:lnTo>
                    <a:pt x="9556" y="348895"/>
                  </a:lnTo>
                  <a:lnTo>
                    <a:pt x="9386" y="348054"/>
                  </a:lnTo>
                  <a:lnTo>
                    <a:pt x="9209" y="347213"/>
                  </a:lnTo>
                  <a:lnTo>
                    <a:pt x="9024" y="346439"/>
                  </a:lnTo>
                  <a:lnTo>
                    <a:pt x="8824" y="345733"/>
                  </a:lnTo>
                  <a:lnTo>
                    <a:pt x="8625" y="345026"/>
                  </a:lnTo>
                  <a:lnTo>
                    <a:pt x="8411" y="344387"/>
                  </a:lnTo>
                  <a:lnTo>
                    <a:pt x="8189" y="343748"/>
                  </a:lnTo>
                  <a:lnTo>
                    <a:pt x="7967"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403" y="453822"/>
                  </a:moveTo>
                  <a:lnTo>
                    <a:pt x="5122" y="453856"/>
                  </a:lnTo>
                  <a:lnTo>
                    <a:pt x="4848" y="453957"/>
                  </a:lnTo>
                  <a:lnTo>
                    <a:pt x="4582" y="454092"/>
                  </a:lnTo>
                  <a:lnTo>
                    <a:pt x="4316" y="454293"/>
                  </a:lnTo>
                  <a:lnTo>
                    <a:pt x="4050" y="454562"/>
                  </a:lnTo>
                  <a:lnTo>
                    <a:pt x="3799" y="454865"/>
                  </a:lnTo>
                  <a:lnTo>
                    <a:pt x="3548" y="455235"/>
                  </a:lnTo>
                  <a:lnTo>
                    <a:pt x="3304" y="455639"/>
                  </a:lnTo>
                  <a:lnTo>
                    <a:pt x="3060" y="456110"/>
                  </a:lnTo>
                  <a:lnTo>
                    <a:pt x="2831" y="456615"/>
                  </a:lnTo>
                  <a:lnTo>
                    <a:pt x="2602" y="457153"/>
                  </a:lnTo>
                  <a:lnTo>
                    <a:pt x="2387" y="457758"/>
                  </a:lnTo>
                  <a:lnTo>
                    <a:pt x="2173" y="458398"/>
                  </a:lnTo>
                  <a:lnTo>
                    <a:pt x="1966" y="459104"/>
                  </a:lnTo>
                  <a:lnTo>
                    <a:pt x="1774" y="459811"/>
                  </a:lnTo>
                  <a:lnTo>
                    <a:pt x="1589" y="460584"/>
                  </a:lnTo>
                  <a:lnTo>
                    <a:pt x="1404" y="461392"/>
                  </a:lnTo>
                  <a:lnTo>
                    <a:pt x="1234" y="462233"/>
                  </a:lnTo>
                  <a:lnTo>
                    <a:pt x="1079" y="463141"/>
                  </a:lnTo>
                  <a:lnTo>
                    <a:pt x="924" y="464049"/>
                  </a:lnTo>
                  <a:lnTo>
                    <a:pt x="784" y="464991"/>
                  </a:lnTo>
                  <a:lnTo>
                    <a:pt x="658" y="465967"/>
                  </a:lnTo>
                  <a:lnTo>
                    <a:pt x="532" y="466976"/>
                  </a:lnTo>
                  <a:lnTo>
                    <a:pt x="429" y="468019"/>
                  </a:lnTo>
                  <a:lnTo>
                    <a:pt x="333" y="469062"/>
                  </a:lnTo>
                  <a:lnTo>
                    <a:pt x="244" y="470172"/>
                  </a:lnTo>
                  <a:lnTo>
                    <a:pt x="170" y="471282"/>
                  </a:lnTo>
                  <a:lnTo>
                    <a:pt x="111" y="472426"/>
                  </a:lnTo>
                  <a:lnTo>
                    <a:pt x="67" y="473570"/>
                  </a:lnTo>
                  <a:lnTo>
                    <a:pt x="30" y="474747"/>
                  </a:lnTo>
                  <a:lnTo>
                    <a:pt x="8" y="475958"/>
                  </a:lnTo>
                  <a:lnTo>
                    <a:pt x="0" y="477170"/>
                  </a:lnTo>
                  <a:lnTo>
                    <a:pt x="8" y="478381"/>
                  </a:lnTo>
                  <a:lnTo>
                    <a:pt x="30" y="479558"/>
                  </a:lnTo>
                  <a:lnTo>
                    <a:pt x="67" y="480702"/>
                  </a:lnTo>
                  <a:lnTo>
                    <a:pt x="111" y="481879"/>
                  </a:lnTo>
                  <a:lnTo>
                    <a:pt x="170" y="482989"/>
                  </a:lnTo>
                  <a:lnTo>
                    <a:pt x="244" y="484100"/>
                  </a:lnTo>
                  <a:lnTo>
                    <a:pt x="333" y="485176"/>
                  </a:lnTo>
                  <a:lnTo>
                    <a:pt x="429" y="486253"/>
                  </a:lnTo>
                  <a:lnTo>
                    <a:pt x="532" y="487262"/>
                  </a:lnTo>
                  <a:lnTo>
                    <a:pt x="658" y="488271"/>
                  </a:lnTo>
                  <a:lnTo>
                    <a:pt x="784" y="489247"/>
                  </a:lnTo>
                  <a:lnTo>
                    <a:pt x="924" y="490189"/>
                  </a:lnTo>
                  <a:lnTo>
                    <a:pt x="1079" y="491131"/>
                  </a:lnTo>
                  <a:lnTo>
                    <a:pt x="1234" y="492005"/>
                  </a:lnTo>
                  <a:lnTo>
                    <a:pt x="1404" y="492846"/>
                  </a:lnTo>
                  <a:lnTo>
                    <a:pt x="1589" y="493654"/>
                  </a:lnTo>
                  <a:lnTo>
                    <a:pt x="1774" y="494428"/>
                  </a:lnTo>
                  <a:lnTo>
                    <a:pt x="1966" y="495168"/>
                  </a:lnTo>
                  <a:lnTo>
                    <a:pt x="2173" y="495874"/>
                  </a:lnTo>
                  <a:lnTo>
                    <a:pt x="2387" y="496513"/>
                  </a:lnTo>
                  <a:lnTo>
                    <a:pt x="2602" y="497119"/>
                  </a:lnTo>
                  <a:lnTo>
                    <a:pt x="2831" y="497691"/>
                  </a:lnTo>
                  <a:lnTo>
                    <a:pt x="3060" y="498195"/>
                  </a:lnTo>
                  <a:lnTo>
                    <a:pt x="3304" y="498666"/>
                  </a:lnTo>
                  <a:lnTo>
                    <a:pt x="3548" y="499104"/>
                  </a:lnTo>
                  <a:lnTo>
                    <a:pt x="3799" y="499474"/>
                  </a:lnTo>
                  <a:lnTo>
                    <a:pt x="4050" y="499777"/>
                  </a:lnTo>
                  <a:lnTo>
                    <a:pt x="4316" y="500046"/>
                  </a:lnTo>
                  <a:lnTo>
                    <a:pt x="4582" y="500248"/>
                  </a:lnTo>
                  <a:lnTo>
                    <a:pt x="4848" y="500382"/>
                  </a:lnTo>
                  <a:lnTo>
                    <a:pt x="5122" y="500483"/>
                  </a:lnTo>
                  <a:lnTo>
                    <a:pt x="5403"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7" y="497691"/>
                  </a:lnTo>
                  <a:lnTo>
                    <a:pt x="8189" y="497119"/>
                  </a:lnTo>
                  <a:lnTo>
                    <a:pt x="8411" y="496513"/>
                  </a:lnTo>
                  <a:lnTo>
                    <a:pt x="8625" y="495874"/>
                  </a:lnTo>
                  <a:lnTo>
                    <a:pt x="8824" y="495168"/>
                  </a:lnTo>
                  <a:lnTo>
                    <a:pt x="9024" y="494428"/>
                  </a:lnTo>
                  <a:lnTo>
                    <a:pt x="9209" y="493654"/>
                  </a:lnTo>
                  <a:lnTo>
                    <a:pt x="9386" y="492846"/>
                  </a:lnTo>
                  <a:lnTo>
                    <a:pt x="9556" y="492005"/>
                  </a:lnTo>
                  <a:lnTo>
                    <a:pt x="9719" y="491131"/>
                  </a:lnTo>
                  <a:lnTo>
                    <a:pt x="9874" y="490189"/>
                  </a:lnTo>
                  <a:lnTo>
                    <a:pt x="10014" y="489247"/>
                  </a:lnTo>
                  <a:lnTo>
                    <a:pt x="10140" y="488271"/>
                  </a:lnTo>
                  <a:lnTo>
                    <a:pt x="10266" y="487262"/>
                  </a:lnTo>
                  <a:lnTo>
                    <a:pt x="10369" y="486253"/>
                  </a:lnTo>
                  <a:lnTo>
                    <a:pt x="10465" y="485176"/>
                  </a:lnTo>
                  <a:lnTo>
                    <a:pt x="10554" y="484100"/>
                  </a:lnTo>
                  <a:lnTo>
                    <a:pt x="10628" y="482989"/>
                  </a:lnTo>
                  <a:lnTo>
                    <a:pt x="10687" y="481879"/>
                  </a:lnTo>
                  <a:lnTo>
                    <a:pt x="10731" y="480702"/>
                  </a:lnTo>
                  <a:lnTo>
                    <a:pt x="10768" y="479558"/>
                  </a:lnTo>
                  <a:lnTo>
                    <a:pt x="10790" y="478381"/>
                  </a:lnTo>
                  <a:lnTo>
                    <a:pt x="10798" y="477170"/>
                  </a:lnTo>
                  <a:lnTo>
                    <a:pt x="10790" y="475958"/>
                  </a:lnTo>
                  <a:lnTo>
                    <a:pt x="10768" y="474747"/>
                  </a:lnTo>
                  <a:lnTo>
                    <a:pt x="10731" y="473570"/>
                  </a:lnTo>
                  <a:lnTo>
                    <a:pt x="10687" y="472426"/>
                  </a:lnTo>
                  <a:lnTo>
                    <a:pt x="10628" y="471282"/>
                  </a:lnTo>
                  <a:lnTo>
                    <a:pt x="10554" y="470172"/>
                  </a:lnTo>
                  <a:lnTo>
                    <a:pt x="10465" y="469062"/>
                  </a:lnTo>
                  <a:lnTo>
                    <a:pt x="10369" y="468019"/>
                  </a:lnTo>
                  <a:lnTo>
                    <a:pt x="10266" y="466976"/>
                  </a:lnTo>
                  <a:lnTo>
                    <a:pt x="10140" y="465967"/>
                  </a:lnTo>
                  <a:lnTo>
                    <a:pt x="10014" y="464991"/>
                  </a:lnTo>
                  <a:lnTo>
                    <a:pt x="9874" y="464049"/>
                  </a:lnTo>
                  <a:lnTo>
                    <a:pt x="9719" y="463141"/>
                  </a:lnTo>
                  <a:lnTo>
                    <a:pt x="9556" y="462233"/>
                  </a:lnTo>
                  <a:lnTo>
                    <a:pt x="9386" y="461392"/>
                  </a:lnTo>
                  <a:lnTo>
                    <a:pt x="9209" y="460584"/>
                  </a:lnTo>
                  <a:lnTo>
                    <a:pt x="9024" y="459811"/>
                  </a:lnTo>
                  <a:lnTo>
                    <a:pt x="8824" y="459104"/>
                  </a:lnTo>
                  <a:lnTo>
                    <a:pt x="8625" y="458398"/>
                  </a:lnTo>
                  <a:lnTo>
                    <a:pt x="8411" y="457758"/>
                  </a:lnTo>
                  <a:lnTo>
                    <a:pt x="8189" y="457153"/>
                  </a:lnTo>
                  <a:lnTo>
                    <a:pt x="7967"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403" y="453822"/>
                  </a:lnTo>
                  <a:close/>
                  <a:moveTo>
                    <a:pt x="5122" y="567059"/>
                  </a:moveTo>
                  <a:lnTo>
                    <a:pt x="4848" y="567160"/>
                  </a:lnTo>
                  <a:lnTo>
                    <a:pt x="4582" y="567328"/>
                  </a:lnTo>
                  <a:lnTo>
                    <a:pt x="4316" y="567530"/>
                  </a:lnTo>
                  <a:lnTo>
                    <a:pt x="4050" y="567766"/>
                  </a:lnTo>
                  <a:lnTo>
                    <a:pt x="3799" y="568102"/>
                  </a:lnTo>
                  <a:lnTo>
                    <a:pt x="3548" y="568472"/>
                  </a:lnTo>
                  <a:lnTo>
                    <a:pt x="3304" y="568876"/>
                  </a:lnTo>
                  <a:lnTo>
                    <a:pt x="3060" y="569347"/>
                  </a:lnTo>
                  <a:lnTo>
                    <a:pt x="2831" y="569885"/>
                  </a:lnTo>
                  <a:lnTo>
                    <a:pt x="2602" y="570423"/>
                  </a:lnTo>
                  <a:lnTo>
                    <a:pt x="2387" y="571029"/>
                  </a:lnTo>
                  <a:lnTo>
                    <a:pt x="2173" y="571702"/>
                  </a:lnTo>
                  <a:lnTo>
                    <a:pt x="1966" y="572408"/>
                  </a:lnTo>
                  <a:lnTo>
                    <a:pt x="1774" y="573115"/>
                  </a:lnTo>
                  <a:lnTo>
                    <a:pt x="1589" y="573889"/>
                  </a:lnTo>
                  <a:lnTo>
                    <a:pt x="1404" y="574730"/>
                  </a:lnTo>
                  <a:lnTo>
                    <a:pt x="1234" y="575571"/>
                  </a:lnTo>
                  <a:lnTo>
                    <a:pt x="1079" y="576445"/>
                  </a:lnTo>
                  <a:lnTo>
                    <a:pt x="924" y="577354"/>
                  </a:lnTo>
                  <a:lnTo>
                    <a:pt x="784" y="578296"/>
                  </a:lnTo>
                  <a:lnTo>
                    <a:pt x="658" y="579271"/>
                  </a:lnTo>
                  <a:lnTo>
                    <a:pt x="532" y="580280"/>
                  </a:lnTo>
                  <a:lnTo>
                    <a:pt x="429" y="581323"/>
                  </a:lnTo>
                  <a:lnTo>
                    <a:pt x="333" y="582400"/>
                  </a:lnTo>
                  <a:lnTo>
                    <a:pt x="244" y="583476"/>
                  </a:lnTo>
                  <a:lnTo>
                    <a:pt x="170" y="584586"/>
                  </a:lnTo>
                  <a:lnTo>
                    <a:pt x="111" y="585697"/>
                  </a:lnTo>
                  <a:lnTo>
                    <a:pt x="67" y="586840"/>
                  </a:lnTo>
                  <a:lnTo>
                    <a:pt x="30" y="588018"/>
                  </a:lnTo>
                  <a:lnTo>
                    <a:pt x="8" y="589195"/>
                  </a:lnTo>
                  <a:lnTo>
                    <a:pt x="0" y="590373"/>
                  </a:lnTo>
                  <a:lnTo>
                    <a:pt x="8" y="591618"/>
                  </a:lnTo>
                  <a:lnTo>
                    <a:pt x="30" y="592795"/>
                  </a:lnTo>
                  <a:lnTo>
                    <a:pt x="67" y="593972"/>
                  </a:lnTo>
                  <a:lnTo>
                    <a:pt x="111" y="595150"/>
                  </a:lnTo>
                  <a:lnTo>
                    <a:pt x="170" y="596294"/>
                  </a:lnTo>
                  <a:lnTo>
                    <a:pt x="244" y="597404"/>
                  </a:lnTo>
                  <a:lnTo>
                    <a:pt x="333" y="598480"/>
                  </a:lnTo>
                  <a:lnTo>
                    <a:pt x="429" y="599557"/>
                  </a:lnTo>
                  <a:lnTo>
                    <a:pt x="532" y="600600"/>
                  </a:lnTo>
                  <a:lnTo>
                    <a:pt x="658" y="601609"/>
                  </a:lnTo>
                  <a:lnTo>
                    <a:pt x="784" y="602585"/>
                  </a:lnTo>
                  <a:lnTo>
                    <a:pt x="924" y="603527"/>
                  </a:lnTo>
                  <a:lnTo>
                    <a:pt x="1079" y="604435"/>
                  </a:lnTo>
                  <a:lnTo>
                    <a:pt x="1234" y="605310"/>
                  </a:lnTo>
                  <a:lnTo>
                    <a:pt x="1404" y="606151"/>
                  </a:lnTo>
                  <a:lnTo>
                    <a:pt x="1589" y="606958"/>
                  </a:lnTo>
                  <a:lnTo>
                    <a:pt x="1774" y="607732"/>
                  </a:lnTo>
                  <a:lnTo>
                    <a:pt x="1966" y="608472"/>
                  </a:lnTo>
                  <a:lnTo>
                    <a:pt x="2173" y="609145"/>
                  </a:lnTo>
                  <a:lnTo>
                    <a:pt x="2387" y="609784"/>
                  </a:lnTo>
                  <a:lnTo>
                    <a:pt x="2602" y="610389"/>
                  </a:lnTo>
                  <a:lnTo>
                    <a:pt x="2831" y="610961"/>
                  </a:lnTo>
                  <a:lnTo>
                    <a:pt x="3060" y="611466"/>
                  </a:lnTo>
                  <a:lnTo>
                    <a:pt x="3304" y="611937"/>
                  </a:lnTo>
                  <a:lnTo>
                    <a:pt x="3548" y="612341"/>
                  </a:lnTo>
                  <a:lnTo>
                    <a:pt x="3799" y="612711"/>
                  </a:lnTo>
                  <a:lnTo>
                    <a:pt x="4050" y="613013"/>
                  </a:lnTo>
                  <a:lnTo>
                    <a:pt x="4316" y="613249"/>
                  </a:lnTo>
                  <a:lnTo>
                    <a:pt x="4582" y="613451"/>
                  </a:lnTo>
                  <a:lnTo>
                    <a:pt x="4848" y="613619"/>
                  </a:lnTo>
                  <a:lnTo>
                    <a:pt x="5122" y="613686"/>
                  </a:lnTo>
                  <a:lnTo>
                    <a:pt x="5403"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7" y="610961"/>
                  </a:lnTo>
                  <a:lnTo>
                    <a:pt x="8189" y="610389"/>
                  </a:lnTo>
                  <a:lnTo>
                    <a:pt x="8411" y="609784"/>
                  </a:lnTo>
                  <a:lnTo>
                    <a:pt x="8625" y="609145"/>
                  </a:lnTo>
                  <a:lnTo>
                    <a:pt x="8824" y="608472"/>
                  </a:lnTo>
                  <a:lnTo>
                    <a:pt x="9024" y="607732"/>
                  </a:lnTo>
                  <a:lnTo>
                    <a:pt x="9209" y="606958"/>
                  </a:lnTo>
                  <a:lnTo>
                    <a:pt x="9386" y="606151"/>
                  </a:lnTo>
                  <a:lnTo>
                    <a:pt x="9556" y="605310"/>
                  </a:lnTo>
                  <a:lnTo>
                    <a:pt x="9719" y="604435"/>
                  </a:lnTo>
                  <a:lnTo>
                    <a:pt x="9874" y="603527"/>
                  </a:lnTo>
                  <a:lnTo>
                    <a:pt x="10014" y="602585"/>
                  </a:lnTo>
                  <a:lnTo>
                    <a:pt x="10140" y="601609"/>
                  </a:lnTo>
                  <a:lnTo>
                    <a:pt x="10266" y="600600"/>
                  </a:lnTo>
                  <a:lnTo>
                    <a:pt x="10369" y="599557"/>
                  </a:lnTo>
                  <a:lnTo>
                    <a:pt x="10465" y="598480"/>
                  </a:lnTo>
                  <a:lnTo>
                    <a:pt x="10554" y="597404"/>
                  </a:lnTo>
                  <a:lnTo>
                    <a:pt x="10628" y="596294"/>
                  </a:lnTo>
                  <a:lnTo>
                    <a:pt x="10687" y="595150"/>
                  </a:lnTo>
                  <a:lnTo>
                    <a:pt x="10731" y="593972"/>
                  </a:lnTo>
                  <a:lnTo>
                    <a:pt x="10768" y="592795"/>
                  </a:lnTo>
                  <a:lnTo>
                    <a:pt x="10790" y="591618"/>
                  </a:lnTo>
                  <a:lnTo>
                    <a:pt x="10798" y="590373"/>
                  </a:lnTo>
                  <a:lnTo>
                    <a:pt x="10790" y="589195"/>
                  </a:lnTo>
                  <a:lnTo>
                    <a:pt x="10768" y="588018"/>
                  </a:lnTo>
                  <a:lnTo>
                    <a:pt x="10731" y="586840"/>
                  </a:lnTo>
                  <a:lnTo>
                    <a:pt x="10687" y="585697"/>
                  </a:lnTo>
                  <a:lnTo>
                    <a:pt x="10628" y="584586"/>
                  </a:lnTo>
                  <a:lnTo>
                    <a:pt x="10554" y="583476"/>
                  </a:lnTo>
                  <a:lnTo>
                    <a:pt x="10465" y="582400"/>
                  </a:lnTo>
                  <a:lnTo>
                    <a:pt x="10369" y="581323"/>
                  </a:lnTo>
                  <a:lnTo>
                    <a:pt x="10266" y="580280"/>
                  </a:lnTo>
                  <a:lnTo>
                    <a:pt x="10140" y="579271"/>
                  </a:lnTo>
                  <a:lnTo>
                    <a:pt x="10014" y="578296"/>
                  </a:lnTo>
                  <a:lnTo>
                    <a:pt x="9874" y="577354"/>
                  </a:lnTo>
                  <a:lnTo>
                    <a:pt x="9719" y="576445"/>
                  </a:lnTo>
                  <a:lnTo>
                    <a:pt x="9556" y="575571"/>
                  </a:lnTo>
                  <a:lnTo>
                    <a:pt x="9386" y="574730"/>
                  </a:lnTo>
                  <a:lnTo>
                    <a:pt x="9209" y="573889"/>
                  </a:lnTo>
                  <a:lnTo>
                    <a:pt x="9024" y="573115"/>
                  </a:lnTo>
                  <a:lnTo>
                    <a:pt x="8824" y="572408"/>
                  </a:lnTo>
                  <a:lnTo>
                    <a:pt x="8625" y="571702"/>
                  </a:lnTo>
                  <a:lnTo>
                    <a:pt x="8411" y="571029"/>
                  </a:lnTo>
                  <a:lnTo>
                    <a:pt x="8189" y="570423"/>
                  </a:lnTo>
                  <a:lnTo>
                    <a:pt x="7967"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7"/>
            <p:cNvSpPr/>
            <p:nvPr/>
          </p:nvSpPr>
          <p:spPr>
            <a:xfrm>
              <a:off x="11564345" y="1047749"/>
              <a:ext cx="55637" cy="876085"/>
            </a:xfrm>
            <a:custGeom>
              <a:avLst/>
              <a:gdLst/>
              <a:ahLst/>
              <a:cxnLst/>
              <a:rect l="l" t="t" r="r" b="b"/>
              <a:pathLst>
                <a:path w="10798" h="613720" extrusionOk="0">
                  <a:moveTo>
                    <a:pt x="5396" y="0"/>
                  </a:moveTo>
                  <a:lnTo>
                    <a:pt x="5115" y="34"/>
                  </a:lnTo>
                  <a:lnTo>
                    <a:pt x="4841" y="135"/>
                  </a:lnTo>
                  <a:lnTo>
                    <a:pt x="4568" y="269"/>
                  </a:lnTo>
                  <a:lnTo>
                    <a:pt x="4302" y="471"/>
                  </a:lnTo>
                  <a:lnTo>
                    <a:pt x="4036" y="740"/>
                  </a:lnTo>
                  <a:lnTo>
                    <a:pt x="3777" y="1043"/>
                  </a:lnTo>
                  <a:lnTo>
                    <a:pt x="3526" y="1413"/>
                  </a:lnTo>
                  <a:lnTo>
                    <a:pt x="3282" y="1850"/>
                  </a:lnTo>
                  <a:lnTo>
                    <a:pt x="3038" y="2321"/>
                  </a:lnTo>
                  <a:lnTo>
                    <a:pt x="2809" y="2826"/>
                  </a:lnTo>
                  <a:lnTo>
                    <a:pt x="2580" y="3398"/>
                  </a:lnTo>
                  <a:lnTo>
                    <a:pt x="2358" y="4003"/>
                  </a:lnTo>
                  <a:lnTo>
                    <a:pt x="2151" y="4643"/>
                  </a:lnTo>
                  <a:lnTo>
                    <a:pt x="1944" y="5349"/>
                  </a:lnTo>
                  <a:lnTo>
                    <a:pt x="1752" y="6089"/>
                  </a:lnTo>
                  <a:lnTo>
                    <a:pt x="1567" y="6863"/>
                  </a:lnTo>
                  <a:lnTo>
                    <a:pt x="1390" y="7670"/>
                  </a:lnTo>
                  <a:lnTo>
                    <a:pt x="1220" y="8511"/>
                  </a:lnTo>
                  <a:lnTo>
                    <a:pt x="1057" y="9420"/>
                  </a:lnTo>
                  <a:lnTo>
                    <a:pt x="910" y="10328"/>
                  </a:lnTo>
                  <a:lnTo>
                    <a:pt x="769" y="11270"/>
                  </a:lnTo>
                  <a:lnTo>
                    <a:pt x="644" y="12245"/>
                  </a:lnTo>
                  <a:lnTo>
                    <a:pt x="525" y="13255"/>
                  </a:lnTo>
                  <a:lnTo>
                    <a:pt x="422" y="14298"/>
                  </a:lnTo>
                  <a:lnTo>
                    <a:pt x="326" y="15340"/>
                  </a:lnTo>
                  <a:lnTo>
                    <a:pt x="237" y="16417"/>
                  </a:lnTo>
                  <a:lnTo>
                    <a:pt x="171" y="17527"/>
                  </a:lnTo>
                  <a:lnTo>
                    <a:pt x="111" y="18671"/>
                  </a:lnTo>
                  <a:lnTo>
                    <a:pt x="60" y="19815"/>
                  </a:lnTo>
                  <a:lnTo>
                    <a:pt x="30" y="20959"/>
                  </a:lnTo>
                  <a:lnTo>
                    <a:pt x="8" y="22136"/>
                  </a:lnTo>
                  <a:lnTo>
                    <a:pt x="1" y="23347"/>
                  </a:lnTo>
                  <a:lnTo>
                    <a:pt x="8" y="24558"/>
                  </a:lnTo>
                  <a:lnTo>
                    <a:pt x="30" y="25736"/>
                  </a:lnTo>
                  <a:lnTo>
                    <a:pt x="60" y="26879"/>
                  </a:lnTo>
                  <a:lnTo>
                    <a:pt x="111" y="28023"/>
                  </a:lnTo>
                  <a:lnTo>
                    <a:pt x="171" y="29167"/>
                  </a:lnTo>
                  <a:lnTo>
                    <a:pt x="237" y="30277"/>
                  </a:lnTo>
                  <a:lnTo>
                    <a:pt x="326" y="31354"/>
                  </a:lnTo>
                  <a:lnTo>
                    <a:pt x="422" y="32397"/>
                  </a:lnTo>
                  <a:lnTo>
                    <a:pt x="525" y="33440"/>
                  </a:lnTo>
                  <a:lnTo>
                    <a:pt x="644" y="34449"/>
                  </a:lnTo>
                  <a:lnTo>
                    <a:pt x="769" y="35424"/>
                  </a:lnTo>
                  <a:lnTo>
                    <a:pt x="910" y="36366"/>
                  </a:lnTo>
                  <a:lnTo>
                    <a:pt x="1057" y="37275"/>
                  </a:lnTo>
                  <a:lnTo>
                    <a:pt x="1220" y="38183"/>
                  </a:lnTo>
                  <a:lnTo>
                    <a:pt x="1390" y="39024"/>
                  </a:lnTo>
                  <a:lnTo>
                    <a:pt x="1567" y="39831"/>
                  </a:lnTo>
                  <a:lnTo>
                    <a:pt x="1752" y="40605"/>
                  </a:lnTo>
                  <a:lnTo>
                    <a:pt x="1944" y="41345"/>
                  </a:lnTo>
                  <a:lnTo>
                    <a:pt x="2151" y="42052"/>
                  </a:lnTo>
                  <a:lnTo>
                    <a:pt x="2358" y="42691"/>
                  </a:lnTo>
                  <a:lnTo>
                    <a:pt x="2580" y="43296"/>
                  </a:lnTo>
                  <a:lnTo>
                    <a:pt x="2809" y="43868"/>
                  </a:lnTo>
                  <a:lnTo>
                    <a:pt x="3038" y="44373"/>
                  </a:lnTo>
                  <a:lnTo>
                    <a:pt x="3282" y="44844"/>
                  </a:lnTo>
                  <a:lnTo>
                    <a:pt x="3526" y="45281"/>
                  </a:lnTo>
                  <a:lnTo>
                    <a:pt x="3777" y="45651"/>
                  </a:lnTo>
                  <a:lnTo>
                    <a:pt x="4036" y="45954"/>
                  </a:lnTo>
                  <a:lnTo>
                    <a:pt x="4302" y="46223"/>
                  </a:lnTo>
                  <a:lnTo>
                    <a:pt x="4568" y="46425"/>
                  </a:lnTo>
                  <a:lnTo>
                    <a:pt x="4841" y="46560"/>
                  </a:lnTo>
                  <a:lnTo>
                    <a:pt x="5115" y="46661"/>
                  </a:lnTo>
                  <a:lnTo>
                    <a:pt x="5396" y="46694"/>
                  </a:lnTo>
                  <a:lnTo>
                    <a:pt x="5676" y="46661"/>
                  </a:lnTo>
                  <a:lnTo>
                    <a:pt x="5950" y="46560"/>
                  </a:lnTo>
                  <a:lnTo>
                    <a:pt x="6216" y="46425"/>
                  </a:lnTo>
                  <a:lnTo>
                    <a:pt x="6482" y="46223"/>
                  </a:lnTo>
                  <a:lnTo>
                    <a:pt x="6741" y="45954"/>
                  </a:lnTo>
                  <a:lnTo>
                    <a:pt x="6999" y="45651"/>
                  </a:lnTo>
                  <a:lnTo>
                    <a:pt x="7251" y="45281"/>
                  </a:lnTo>
                  <a:lnTo>
                    <a:pt x="7494" y="44844"/>
                  </a:lnTo>
                  <a:lnTo>
                    <a:pt x="7731" y="44373"/>
                  </a:lnTo>
                  <a:lnTo>
                    <a:pt x="7967" y="43868"/>
                  </a:lnTo>
                  <a:lnTo>
                    <a:pt x="8189" y="43296"/>
                  </a:lnTo>
                  <a:lnTo>
                    <a:pt x="8411" y="42691"/>
                  </a:lnTo>
                  <a:lnTo>
                    <a:pt x="8625" y="42052"/>
                  </a:lnTo>
                  <a:lnTo>
                    <a:pt x="8825" y="41345"/>
                  </a:lnTo>
                  <a:lnTo>
                    <a:pt x="9024" y="40605"/>
                  </a:lnTo>
                  <a:lnTo>
                    <a:pt x="9209" y="39831"/>
                  </a:lnTo>
                  <a:lnTo>
                    <a:pt x="9386" y="39024"/>
                  </a:lnTo>
                  <a:lnTo>
                    <a:pt x="9556" y="38183"/>
                  </a:lnTo>
                  <a:lnTo>
                    <a:pt x="9719" y="37275"/>
                  </a:lnTo>
                  <a:lnTo>
                    <a:pt x="9874" y="36366"/>
                  </a:lnTo>
                  <a:lnTo>
                    <a:pt x="10015" y="35424"/>
                  </a:lnTo>
                  <a:lnTo>
                    <a:pt x="10140" y="34449"/>
                  </a:lnTo>
                  <a:lnTo>
                    <a:pt x="10258" y="33440"/>
                  </a:lnTo>
                  <a:lnTo>
                    <a:pt x="10369" y="32397"/>
                  </a:lnTo>
                  <a:lnTo>
                    <a:pt x="10465" y="31354"/>
                  </a:lnTo>
                  <a:lnTo>
                    <a:pt x="10554" y="30277"/>
                  </a:lnTo>
                  <a:lnTo>
                    <a:pt x="10628" y="29167"/>
                  </a:lnTo>
                  <a:lnTo>
                    <a:pt x="10687" y="28023"/>
                  </a:lnTo>
                  <a:lnTo>
                    <a:pt x="10731" y="26879"/>
                  </a:lnTo>
                  <a:lnTo>
                    <a:pt x="10768" y="25736"/>
                  </a:lnTo>
                  <a:lnTo>
                    <a:pt x="10791" y="24558"/>
                  </a:lnTo>
                  <a:lnTo>
                    <a:pt x="10798" y="23347"/>
                  </a:lnTo>
                  <a:lnTo>
                    <a:pt x="10791" y="22136"/>
                  </a:lnTo>
                  <a:lnTo>
                    <a:pt x="10768" y="20959"/>
                  </a:lnTo>
                  <a:lnTo>
                    <a:pt x="10731" y="19815"/>
                  </a:lnTo>
                  <a:lnTo>
                    <a:pt x="10687" y="18671"/>
                  </a:lnTo>
                  <a:lnTo>
                    <a:pt x="10628" y="17527"/>
                  </a:lnTo>
                  <a:lnTo>
                    <a:pt x="10554" y="16417"/>
                  </a:lnTo>
                  <a:lnTo>
                    <a:pt x="10465" y="15340"/>
                  </a:lnTo>
                  <a:lnTo>
                    <a:pt x="10369" y="14298"/>
                  </a:lnTo>
                  <a:lnTo>
                    <a:pt x="10258" y="13255"/>
                  </a:lnTo>
                  <a:lnTo>
                    <a:pt x="10140" y="12245"/>
                  </a:lnTo>
                  <a:lnTo>
                    <a:pt x="10015" y="11270"/>
                  </a:lnTo>
                  <a:lnTo>
                    <a:pt x="9874" y="10328"/>
                  </a:lnTo>
                  <a:lnTo>
                    <a:pt x="9719" y="9420"/>
                  </a:lnTo>
                  <a:lnTo>
                    <a:pt x="9556" y="8511"/>
                  </a:lnTo>
                  <a:lnTo>
                    <a:pt x="9386" y="7670"/>
                  </a:lnTo>
                  <a:lnTo>
                    <a:pt x="9209" y="6863"/>
                  </a:lnTo>
                  <a:lnTo>
                    <a:pt x="9024" y="6089"/>
                  </a:lnTo>
                  <a:lnTo>
                    <a:pt x="8825" y="5349"/>
                  </a:lnTo>
                  <a:lnTo>
                    <a:pt x="8625" y="4643"/>
                  </a:lnTo>
                  <a:lnTo>
                    <a:pt x="8411" y="4003"/>
                  </a:lnTo>
                  <a:lnTo>
                    <a:pt x="8189" y="3398"/>
                  </a:lnTo>
                  <a:lnTo>
                    <a:pt x="7967" y="2826"/>
                  </a:lnTo>
                  <a:lnTo>
                    <a:pt x="7731" y="2321"/>
                  </a:lnTo>
                  <a:lnTo>
                    <a:pt x="7494" y="1850"/>
                  </a:lnTo>
                  <a:lnTo>
                    <a:pt x="7251" y="1413"/>
                  </a:lnTo>
                  <a:lnTo>
                    <a:pt x="6999" y="1043"/>
                  </a:lnTo>
                  <a:lnTo>
                    <a:pt x="6741" y="740"/>
                  </a:lnTo>
                  <a:lnTo>
                    <a:pt x="6482" y="471"/>
                  </a:lnTo>
                  <a:lnTo>
                    <a:pt x="6216" y="269"/>
                  </a:lnTo>
                  <a:lnTo>
                    <a:pt x="5950" y="135"/>
                  </a:lnTo>
                  <a:lnTo>
                    <a:pt x="5676" y="34"/>
                  </a:lnTo>
                  <a:lnTo>
                    <a:pt x="5396" y="0"/>
                  </a:lnTo>
                  <a:close/>
                  <a:moveTo>
                    <a:pt x="5396" y="113472"/>
                  </a:moveTo>
                  <a:lnTo>
                    <a:pt x="5115" y="113506"/>
                  </a:lnTo>
                  <a:lnTo>
                    <a:pt x="4841" y="113573"/>
                  </a:lnTo>
                  <a:lnTo>
                    <a:pt x="4568" y="113742"/>
                  </a:lnTo>
                  <a:lnTo>
                    <a:pt x="4302" y="113943"/>
                  </a:lnTo>
                  <a:lnTo>
                    <a:pt x="4036" y="114213"/>
                  </a:lnTo>
                  <a:lnTo>
                    <a:pt x="3777" y="114515"/>
                  </a:lnTo>
                  <a:lnTo>
                    <a:pt x="3526" y="114885"/>
                  </a:lnTo>
                  <a:lnTo>
                    <a:pt x="3282" y="115323"/>
                  </a:lnTo>
                  <a:lnTo>
                    <a:pt x="3038" y="115794"/>
                  </a:lnTo>
                  <a:lnTo>
                    <a:pt x="2809" y="116298"/>
                  </a:lnTo>
                  <a:lnTo>
                    <a:pt x="2580" y="116870"/>
                  </a:lnTo>
                  <a:lnTo>
                    <a:pt x="2358" y="117476"/>
                  </a:lnTo>
                  <a:lnTo>
                    <a:pt x="2151" y="118115"/>
                  </a:lnTo>
                  <a:lnTo>
                    <a:pt x="1944" y="118821"/>
                  </a:lnTo>
                  <a:lnTo>
                    <a:pt x="1752" y="119562"/>
                  </a:lnTo>
                  <a:lnTo>
                    <a:pt x="1567" y="120335"/>
                  </a:lnTo>
                  <a:lnTo>
                    <a:pt x="1390" y="121143"/>
                  </a:lnTo>
                  <a:lnTo>
                    <a:pt x="1220" y="121984"/>
                  </a:lnTo>
                  <a:lnTo>
                    <a:pt x="1057" y="122858"/>
                  </a:lnTo>
                  <a:lnTo>
                    <a:pt x="910" y="123800"/>
                  </a:lnTo>
                  <a:lnTo>
                    <a:pt x="769" y="124742"/>
                  </a:lnTo>
                  <a:lnTo>
                    <a:pt x="644" y="125718"/>
                  </a:lnTo>
                  <a:lnTo>
                    <a:pt x="525" y="126727"/>
                  </a:lnTo>
                  <a:lnTo>
                    <a:pt x="422" y="127736"/>
                  </a:lnTo>
                  <a:lnTo>
                    <a:pt x="326" y="128813"/>
                  </a:lnTo>
                  <a:lnTo>
                    <a:pt x="237" y="129889"/>
                  </a:lnTo>
                  <a:lnTo>
                    <a:pt x="171" y="131000"/>
                  </a:lnTo>
                  <a:lnTo>
                    <a:pt x="111" y="132110"/>
                  </a:lnTo>
                  <a:lnTo>
                    <a:pt x="60" y="133254"/>
                  </a:lnTo>
                  <a:lnTo>
                    <a:pt x="30" y="134431"/>
                  </a:lnTo>
                  <a:lnTo>
                    <a:pt x="8" y="135608"/>
                  </a:lnTo>
                  <a:lnTo>
                    <a:pt x="1" y="136820"/>
                  </a:lnTo>
                  <a:lnTo>
                    <a:pt x="8" y="137997"/>
                  </a:lnTo>
                  <a:lnTo>
                    <a:pt x="30" y="139174"/>
                  </a:lnTo>
                  <a:lnTo>
                    <a:pt x="60" y="140352"/>
                  </a:lnTo>
                  <a:lnTo>
                    <a:pt x="111" y="141496"/>
                  </a:lnTo>
                  <a:lnTo>
                    <a:pt x="171" y="142640"/>
                  </a:lnTo>
                  <a:lnTo>
                    <a:pt x="237" y="143716"/>
                  </a:lnTo>
                  <a:lnTo>
                    <a:pt x="326" y="144826"/>
                  </a:lnTo>
                  <a:lnTo>
                    <a:pt x="422" y="145869"/>
                  </a:lnTo>
                  <a:lnTo>
                    <a:pt x="525" y="146912"/>
                  </a:lnTo>
                  <a:lnTo>
                    <a:pt x="644" y="147921"/>
                  </a:lnTo>
                  <a:lnTo>
                    <a:pt x="769" y="148897"/>
                  </a:lnTo>
                  <a:lnTo>
                    <a:pt x="910" y="149839"/>
                  </a:lnTo>
                  <a:lnTo>
                    <a:pt x="1057" y="150747"/>
                  </a:lnTo>
                  <a:lnTo>
                    <a:pt x="1220" y="151622"/>
                  </a:lnTo>
                  <a:lnTo>
                    <a:pt x="1390" y="152496"/>
                  </a:lnTo>
                  <a:lnTo>
                    <a:pt x="1567" y="153304"/>
                  </a:lnTo>
                  <a:lnTo>
                    <a:pt x="1752" y="154078"/>
                  </a:lnTo>
                  <a:lnTo>
                    <a:pt x="1944" y="154818"/>
                  </a:lnTo>
                  <a:lnTo>
                    <a:pt x="2151" y="155491"/>
                  </a:lnTo>
                  <a:lnTo>
                    <a:pt x="2358" y="156163"/>
                  </a:lnTo>
                  <a:lnTo>
                    <a:pt x="2580" y="156769"/>
                  </a:lnTo>
                  <a:lnTo>
                    <a:pt x="2809" y="157341"/>
                  </a:lnTo>
                  <a:lnTo>
                    <a:pt x="3038" y="157845"/>
                  </a:lnTo>
                  <a:lnTo>
                    <a:pt x="3282" y="158316"/>
                  </a:lnTo>
                  <a:lnTo>
                    <a:pt x="3526" y="158720"/>
                  </a:lnTo>
                  <a:lnTo>
                    <a:pt x="3777" y="159090"/>
                  </a:lnTo>
                  <a:lnTo>
                    <a:pt x="4036" y="159427"/>
                  </a:lnTo>
                  <a:lnTo>
                    <a:pt x="4302" y="159696"/>
                  </a:lnTo>
                  <a:lnTo>
                    <a:pt x="4568" y="159898"/>
                  </a:lnTo>
                  <a:lnTo>
                    <a:pt x="4841" y="160032"/>
                  </a:lnTo>
                  <a:lnTo>
                    <a:pt x="5115" y="160133"/>
                  </a:lnTo>
                  <a:lnTo>
                    <a:pt x="5396" y="160167"/>
                  </a:lnTo>
                  <a:lnTo>
                    <a:pt x="5676" y="160133"/>
                  </a:lnTo>
                  <a:lnTo>
                    <a:pt x="5950" y="160032"/>
                  </a:lnTo>
                  <a:lnTo>
                    <a:pt x="6216" y="159898"/>
                  </a:lnTo>
                  <a:lnTo>
                    <a:pt x="6482" y="159696"/>
                  </a:lnTo>
                  <a:lnTo>
                    <a:pt x="6741" y="159427"/>
                  </a:lnTo>
                  <a:lnTo>
                    <a:pt x="6999" y="159090"/>
                  </a:lnTo>
                  <a:lnTo>
                    <a:pt x="7251" y="158720"/>
                  </a:lnTo>
                  <a:lnTo>
                    <a:pt x="7494" y="158316"/>
                  </a:lnTo>
                  <a:lnTo>
                    <a:pt x="7731" y="157845"/>
                  </a:lnTo>
                  <a:lnTo>
                    <a:pt x="7967" y="157341"/>
                  </a:lnTo>
                  <a:lnTo>
                    <a:pt x="8189" y="156769"/>
                  </a:lnTo>
                  <a:lnTo>
                    <a:pt x="8411" y="156163"/>
                  </a:lnTo>
                  <a:lnTo>
                    <a:pt x="8625" y="155491"/>
                  </a:lnTo>
                  <a:lnTo>
                    <a:pt x="8825" y="154818"/>
                  </a:lnTo>
                  <a:lnTo>
                    <a:pt x="9024" y="154078"/>
                  </a:lnTo>
                  <a:lnTo>
                    <a:pt x="9209" y="153304"/>
                  </a:lnTo>
                  <a:lnTo>
                    <a:pt x="9386" y="152496"/>
                  </a:lnTo>
                  <a:lnTo>
                    <a:pt x="9556" y="151622"/>
                  </a:lnTo>
                  <a:lnTo>
                    <a:pt x="9719" y="150747"/>
                  </a:lnTo>
                  <a:lnTo>
                    <a:pt x="9874" y="149839"/>
                  </a:lnTo>
                  <a:lnTo>
                    <a:pt x="10015" y="148897"/>
                  </a:lnTo>
                  <a:lnTo>
                    <a:pt x="10140" y="147921"/>
                  </a:lnTo>
                  <a:lnTo>
                    <a:pt x="10258" y="146912"/>
                  </a:lnTo>
                  <a:lnTo>
                    <a:pt x="10369" y="145869"/>
                  </a:lnTo>
                  <a:lnTo>
                    <a:pt x="10465" y="144826"/>
                  </a:lnTo>
                  <a:lnTo>
                    <a:pt x="10554" y="143716"/>
                  </a:lnTo>
                  <a:lnTo>
                    <a:pt x="10628" y="142640"/>
                  </a:lnTo>
                  <a:lnTo>
                    <a:pt x="10687" y="141496"/>
                  </a:lnTo>
                  <a:lnTo>
                    <a:pt x="10731" y="140352"/>
                  </a:lnTo>
                  <a:lnTo>
                    <a:pt x="10768" y="139174"/>
                  </a:lnTo>
                  <a:lnTo>
                    <a:pt x="10791" y="137997"/>
                  </a:lnTo>
                  <a:lnTo>
                    <a:pt x="10798" y="136820"/>
                  </a:lnTo>
                  <a:lnTo>
                    <a:pt x="10791" y="135608"/>
                  </a:lnTo>
                  <a:lnTo>
                    <a:pt x="10768" y="134431"/>
                  </a:lnTo>
                  <a:lnTo>
                    <a:pt x="10731" y="133254"/>
                  </a:lnTo>
                  <a:lnTo>
                    <a:pt x="10687" y="132110"/>
                  </a:lnTo>
                  <a:lnTo>
                    <a:pt x="10628" y="131000"/>
                  </a:lnTo>
                  <a:lnTo>
                    <a:pt x="10554" y="129889"/>
                  </a:lnTo>
                  <a:lnTo>
                    <a:pt x="10465" y="128813"/>
                  </a:lnTo>
                  <a:lnTo>
                    <a:pt x="10369" y="127736"/>
                  </a:lnTo>
                  <a:lnTo>
                    <a:pt x="10258" y="126727"/>
                  </a:lnTo>
                  <a:lnTo>
                    <a:pt x="10140" y="125718"/>
                  </a:lnTo>
                  <a:lnTo>
                    <a:pt x="10015" y="124742"/>
                  </a:lnTo>
                  <a:lnTo>
                    <a:pt x="9874" y="123800"/>
                  </a:lnTo>
                  <a:lnTo>
                    <a:pt x="9719" y="122858"/>
                  </a:lnTo>
                  <a:lnTo>
                    <a:pt x="9556" y="121984"/>
                  </a:lnTo>
                  <a:lnTo>
                    <a:pt x="9386" y="121143"/>
                  </a:lnTo>
                  <a:lnTo>
                    <a:pt x="9209" y="120335"/>
                  </a:lnTo>
                  <a:lnTo>
                    <a:pt x="9024" y="119562"/>
                  </a:lnTo>
                  <a:lnTo>
                    <a:pt x="8825" y="118821"/>
                  </a:lnTo>
                  <a:lnTo>
                    <a:pt x="8625" y="118115"/>
                  </a:lnTo>
                  <a:lnTo>
                    <a:pt x="8411" y="117476"/>
                  </a:lnTo>
                  <a:lnTo>
                    <a:pt x="8189" y="116870"/>
                  </a:lnTo>
                  <a:lnTo>
                    <a:pt x="7967" y="116298"/>
                  </a:lnTo>
                  <a:lnTo>
                    <a:pt x="7731" y="115794"/>
                  </a:lnTo>
                  <a:lnTo>
                    <a:pt x="7494" y="115323"/>
                  </a:lnTo>
                  <a:lnTo>
                    <a:pt x="7251" y="114885"/>
                  </a:lnTo>
                  <a:lnTo>
                    <a:pt x="6999" y="114515"/>
                  </a:lnTo>
                  <a:lnTo>
                    <a:pt x="6741" y="114213"/>
                  </a:lnTo>
                  <a:lnTo>
                    <a:pt x="6482" y="113943"/>
                  </a:lnTo>
                  <a:lnTo>
                    <a:pt x="6216" y="113742"/>
                  </a:lnTo>
                  <a:lnTo>
                    <a:pt x="5950" y="113573"/>
                  </a:lnTo>
                  <a:lnTo>
                    <a:pt x="5676" y="113506"/>
                  </a:lnTo>
                  <a:lnTo>
                    <a:pt x="5396" y="113472"/>
                  </a:lnTo>
                  <a:close/>
                  <a:moveTo>
                    <a:pt x="5115" y="226945"/>
                  </a:moveTo>
                  <a:lnTo>
                    <a:pt x="4841" y="227046"/>
                  </a:lnTo>
                  <a:lnTo>
                    <a:pt x="4568" y="227214"/>
                  </a:lnTo>
                  <a:lnTo>
                    <a:pt x="4302" y="227416"/>
                  </a:lnTo>
                  <a:lnTo>
                    <a:pt x="4036" y="227651"/>
                  </a:lnTo>
                  <a:lnTo>
                    <a:pt x="3777" y="227988"/>
                  </a:lnTo>
                  <a:lnTo>
                    <a:pt x="3526" y="228358"/>
                  </a:lnTo>
                  <a:lnTo>
                    <a:pt x="3282" y="228761"/>
                  </a:lnTo>
                  <a:lnTo>
                    <a:pt x="3038" y="229232"/>
                  </a:lnTo>
                  <a:lnTo>
                    <a:pt x="2809" y="229771"/>
                  </a:lnTo>
                  <a:lnTo>
                    <a:pt x="2580" y="230309"/>
                  </a:lnTo>
                  <a:lnTo>
                    <a:pt x="2358" y="230915"/>
                  </a:lnTo>
                  <a:lnTo>
                    <a:pt x="2151" y="231587"/>
                  </a:lnTo>
                  <a:lnTo>
                    <a:pt x="1944" y="232260"/>
                  </a:lnTo>
                  <a:lnTo>
                    <a:pt x="1752" y="233000"/>
                  </a:lnTo>
                  <a:lnTo>
                    <a:pt x="1567" y="233774"/>
                  </a:lnTo>
                  <a:lnTo>
                    <a:pt x="1390" y="234581"/>
                  </a:lnTo>
                  <a:lnTo>
                    <a:pt x="1220" y="235422"/>
                  </a:lnTo>
                  <a:lnTo>
                    <a:pt x="1057" y="236331"/>
                  </a:lnTo>
                  <a:lnTo>
                    <a:pt x="910" y="237239"/>
                  </a:lnTo>
                  <a:lnTo>
                    <a:pt x="769" y="238181"/>
                  </a:lnTo>
                  <a:lnTo>
                    <a:pt x="644" y="239157"/>
                  </a:lnTo>
                  <a:lnTo>
                    <a:pt x="525" y="240166"/>
                  </a:lnTo>
                  <a:lnTo>
                    <a:pt x="422" y="241209"/>
                  </a:lnTo>
                  <a:lnTo>
                    <a:pt x="326" y="242252"/>
                  </a:lnTo>
                  <a:lnTo>
                    <a:pt x="237" y="243328"/>
                  </a:lnTo>
                  <a:lnTo>
                    <a:pt x="171" y="244438"/>
                  </a:lnTo>
                  <a:lnTo>
                    <a:pt x="111" y="245582"/>
                  </a:lnTo>
                  <a:lnTo>
                    <a:pt x="60" y="246726"/>
                  </a:lnTo>
                  <a:lnTo>
                    <a:pt x="30" y="247903"/>
                  </a:lnTo>
                  <a:lnTo>
                    <a:pt x="8" y="249081"/>
                  </a:lnTo>
                  <a:lnTo>
                    <a:pt x="1" y="250258"/>
                  </a:lnTo>
                  <a:lnTo>
                    <a:pt x="8" y="251469"/>
                  </a:lnTo>
                  <a:lnTo>
                    <a:pt x="30" y="252647"/>
                  </a:lnTo>
                  <a:lnTo>
                    <a:pt x="60" y="253824"/>
                  </a:lnTo>
                  <a:lnTo>
                    <a:pt x="111" y="254968"/>
                  </a:lnTo>
                  <a:lnTo>
                    <a:pt x="171" y="256078"/>
                  </a:lnTo>
                  <a:lnTo>
                    <a:pt x="237" y="257188"/>
                  </a:lnTo>
                  <a:lnTo>
                    <a:pt x="326" y="258265"/>
                  </a:lnTo>
                  <a:lnTo>
                    <a:pt x="422" y="259341"/>
                  </a:lnTo>
                  <a:lnTo>
                    <a:pt x="525" y="260384"/>
                  </a:lnTo>
                  <a:lnTo>
                    <a:pt x="644" y="261360"/>
                  </a:lnTo>
                  <a:lnTo>
                    <a:pt x="769" y="262336"/>
                  </a:lnTo>
                  <a:lnTo>
                    <a:pt x="910" y="263311"/>
                  </a:lnTo>
                  <a:lnTo>
                    <a:pt x="1057" y="264220"/>
                  </a:lnTo>
                  <a:lnTo>
                    <a:pt x="1220" y="265094"/>
                  </a:lnTo>
                  <a:lnTo>
                    <a:pt x="1390" y="265935"/>
                  </a:lnTo>
                  <a:lnTo>
                    <a:pt x="1567" y="266743"/>
                  </a:lnTo>
                  <a:lnTo>
                    <a:pt x="1752" y="267516"/>
                  </a:lnTo>
                  <a:lnTo>
                    <a:pt x="1944" y="268256"/>
                  </a:lnTo>
                  <a:lnTo>
                    <a:pt x="2151" y="268963"/>
                  </a:lnTo>
                  <a:lnTo>
                    <a:pt x="2358" y="269602"/>
                  </a:lnTo>
                  <a:lnTo>
                    <a:pt x="2580" y="270208"/>
                  </a:lnTo>
                  <a:lnTo>
                    <a:pt x="2809" y="270780"/>
                  </a:lnTo>
                  <a:lnTo>
                    <a:pt x="3038" y="271318"/>
                  </a:lnTo>
                  <a:lnTo>
                    <a:pt x="3282" y="271789"/>
                  </a:lnTo>
                  <a:lnTo>
                    <a:pt x="3526" y="272193"/>
                  </a:lnTo>
                  <a:lnTo>
                    <a:pt x="3777" y="272563"/>
                  </a:lnTo>
                  <a:lnTo>
                    <a:pt x="4036" y="272865"/>
                  </a:lnTo>
                  <a:lnTo>
                    <a:pt x="4302" y="273134"/>
                  </a:lnTo>
                  <a:lnTo>
                    <a:pt x="4568" y="273336"/>
                  </a:lnTo>
                  <a:lnTo>
                    <a:pt x="4841" y="273505"/>
                  </a:lnTo>
                  <a:lnTo>
                    <a:pt x="5115" y="273572"/>
                  </a:lnTo>
                  <a:lnTo>
                    <a:pt x="5396" y="273605"/>
                  </a:lnTo>
                  <a:lnTo>
                    <a:pt x="5676" y="273572"/>
                  </a:lnTo>
                  <a:lnTo>
                    <a:pt x="5950" y="273505"/>
                  </a:lnTo>
                  <a:lnTo>
                    <a:pt x="6216" y="273336"/>
                  </a:lnTo>
                  <a:lnTo>
                    <a:pt x="6482" y="273134"/>
                  </a:lnTo>
                  <a:lnTo>
                    <a:pt x="6741" y="272865"/>
                  </a:lnTo>
                  <a:lnTo>
                    <a:pt x="6999" y="272563"/>
                  </a:lnTo>
                  <a:lnTo>
                    <a:pt x="7251" y="272193"/>
                  </a:lnTo>
                  <a:lnTo>
                    <a:pt x="7494" y="271789"/>
                  </a:lnTo>
                  <a:lnTo>
                    <a:pt x="7731" y="271318"/>
                  </a:lnTo>
                  <a:lnTo>
                    <a:pt x="7967" y="270780"/>
                  </a:lnTo>
                  <a:lnTo>
                    <a:pt x="8189" y="270208"/>
                  </a:lnTo>
                  <a:lnTo>
                    <a:pt x="8411" y="269602"/>
                  </a:lnTo>
                  <a:lnTo>
                    <a:pt x="8625" y="268963"/>
                  </a:lnTo>
                  <a:lnTo>
                    <a:pt x="8825" y="268256"/>
                  </a:lnTo>
                  <a:lnTo>
                    <a:pt x="9024" y="267516"/>
                  </a:lnTo>
                  <a:lnTo>
                    <a:pt x="9209" y="266743"/>
                  </a:lnTo>
                  <a:lnTo>
                    <a:pt x="9386" y="265935"/>
                  </a:lnTo>
                  <a:lnTo>
                    <a:pt x="9556" y="265094"/>
                  </a:lnTo>
                  <a:lnTo>
                    <a:pt x="9719" y="264220"/>
                  </a:lnTo>
                  <a:lnTo>
                    <a:pt x="9874" y="263311"/>
                  </a:lnTo>
                  <a:lnTo>
                    <a:pt x="10015" y="262336"/>
                  </a:lnTo>
                  <a:lnTo>
                    <a:pt x="10140" y="261360"/>
                  </a:lnTo>
                  <a:lnTo>
                    <a:pt x="10258" y="260384"/>
                  </a:lnTo>
                  <a:lnTo>
                    <a:pt x="10369" y="259341"/>
                  </a:lnTo>
                  <a:lnTo>
                    <a:pt x="10465" y="258265"/>
                  </a:lnTo>
                  <a:lnTo>
                    <a:pt x="10554" y="257188"/>
                  </a:lnTo>
                  <a:lnTo>
                    <a:pt x="10628" y="256078"/>
                  </a:lnTo>
                  <a:lnTo>
                    <a:pt x="10687" y="254968"/>
                  </a:lnTo>
                  <a:lnTo>
                    <a:pt x="10731" y="253824"/>
                  </a:lnTo>
                  <a:lnTo>
                    <a:pt x="10768" y="252647"/>
                  </a:lnTo>
                  <a:lnTo>
                    <a:pt x="10791" y="251469"/>
                  </a:lnTo>
                  <a:lnTo>
                    <a:pt x="10798" y="250258"/>
                  </a:lnTo>
                  <a:lnTo>
                    <a:pt x="10791" y="249081"/>
                  </a:lnTo>
                  <a:lnTo>
                    <a:pt x="10768" y="247903"/>
                  </a:lnTo>
                  <a:lnTo>
                    <a:pt x="10731" y="246726"/>
                  </a:lnTo>
                  <a:lnTo>
                    <a:pt x="10687" y="245582"/>
                  </a:lnTo>
                  <a:lnTo>
                    <a:pt x="10628" y="244438"/>
                  </a:lnTo>
                  <a:lnTo>
                    <a:pt x="10554" y="243328"/>
                  </a:lnTo>
                  <a:lnTo>
                    <a:pt x="10465" y="242252"/>
                  </a:lnTo>
                  <a:lnTo>
                    <a:pt x="10369" y="241209"/>
                  </a:lnTo>
                  <a:lnTo>
                    <a:pt x="10258" y="240166"/>
                  </a:lnTo>
                  <a:lnTo>
                    <a:pt x="10140" y="239157"/>
                  </a:lnTo>
                  <a:lnTo>
                    <a:pt x="10015" y="238181"/>
                  </a:lnTo>
                  <a:lnTo>
                    <a:pt x="9874" y="237239"/>
                  </a:lnTo>
                  <a:lnTo>
                    <a:pt x="9719" y="236331"/>
                  </a:lnTo>
                  <a:lnTo>
                    <a:pt x="9556" y="235422"/>
                  </a:lnTo>
                  <a:lnTo>
                    <a:pt x="9386" y="234581"/>
                  </a:lnTo>
                  <a:lnTo>
                    <a:pt x="9209" y="233774"/>
                  </a:lnTo>
                  <a:lnTo>
                    <a:pt x="9024" y="233000"/>
                  </a:lnTo>
                  <a:lnTo>
                    <a:pt x="8825" y="232260"/>
                  </a:lnTo>
                  <a:lnTo>
                    <a:pt x="8625" y="231587"/>
                  </a:lnTo>
                  <a:lnTo>
                    <a:pt x="8411" y="230915"/>
                  </a:lnTo>
                  <a:lnTo>
                    <a:pt x="8189" y="230309"/>
                  </a:lnTo>
                  <a:lnTo>
                    <a:pt x="7967" y="229771"/>
                  </a:lnTo>
                  <a:lnTo>
                    <a:pt x="7731" y="229232"/>
                  </a:lnTo>
                  <a:lnTo>
                    <a:pt x="7494" y="228761"/>
                  </a:lnTo>
                  <a:lnTo>
                    <a:pt x="7251" y="228358"/>
                  </a:lnTo>
                  <a:lnTo>
                    <a:pt x="6999" y="227988"/>
                  </a:lnTo>
                  <a:lnTo>
                    <a:pt x="6741" y="227651"/>
                  </a:lnTo>
                  <a:lnTo>
                    <a:pt x="6482" y="227416"/>
                  </a:lnTo>
                  <a:lnTo>
                    <a:pt x="6216" y="227214"/>
                  </a:lnTo>
                  <a:lnTo>
                    <a:pt x="5950" y="227046"/>
                  </a:lnTo>
                  <a:lnTo>
                    <a:pt x="5676" y="226945"/>
                  </a:lnTo>
                  <a:close/>
                  <a:moveTo>
                    <a:pt x="5115" y="340384"/>
                  </a:moveTo>
                  <a:lnTo>
                    <a:pt x="4841" y="340485"/>
                  </a:lnTo>
                  <a:lnTo>
                    <a:pt x="4568" y="340653"/>
                  </a:lnTo>
                  <a:lnTo>
                    <a:pt x="4302" y="340855"/>
                  </a:lnTo>
                  <a:lnTo>
                    <a:pt x="4036" y="341124"/>
                  </a:lnTo>
                  <a:lnTo>
                    <a:pt x="3777" y="341426"/>
                  </a:lnTo>
                  <a:lnTo>
                    <a:pt x="3526" y="341797"/>
                  </a:lnTo>
                  <a:lnTo>
                    <a:pt x="3282" y="342200"/>
                  </a:lnTo>
                  <a:lnTo>
                    <a:pt x="3038" y="342671"/>
                  </a:lnTo>
                  <a:lnTo>
                    <a:pt x="2809" y="343209"/>
                  </a:lnTo>
                  <a:lnTo>
                    <a:pt x="2580" y="343748"/>
                  </a:lnTo>
                  <a:lnTo>
                    <a:pt x="2358" y="344387"/>
                  </a:lnTo>
                  <a:lnTo>
                    <a:pt x="2151" y="345026"/>
                  </a:lnTo>
                  <a:lnTo>
                    <a:pt x="1944" y="345733"/>
                  </a:lnTo>
                  <a:lnTo>
                    <a:pt x="1752" y="346439"/>
                  </a:lnTo>
                  <a:lnTo>
                    <a:pt x="1567" y="347213"/>
                  </a:lnTo>
                  <a:lnTo>
                    <a:pt x="1390" y="348054"/>
                  </a:lnTo>
                  <a:lnTo>
                    <a:pt x="1220" y="348895"/>
                  </a:lnTo>
                  <a:lnTo>
                    <a:pt x="1057" y="349770"/>
                  </a:lnTo>
                  <a:lnTo>
                    <a:pt x="910" y="350678"/>
                  </a:lnTo>
                  <a:lnTo>
                    <a:pt x="769" y="351620"/>
                  </a:lnTo>
                  <a:lnTo>
                    <a:pt x="644" y="352595"/>
                  </a:lnTo>
                  <a:lnTo>
                    <a:pt x="525" y="353605"/>
                  </a:lnTo>
                  <a:lnTo>
                    <a:pt x="422" y="354648"/>
                  </a:lnTo>
                  <a:lnTo>
                    <a:pt x="326" y="355724"/>
                  </a:lnTo>
                  <a:lnTo>
                    <a:pt x="237" y="356801"/>
                  </a:lnTo>
                  <a:lnTo>
                    <a:pt x="171" y="357911"/>
                  </a:lnTo>
                  <a:lnTo>
                    <a:pt x="111" y="359021"/>
                  </a:lnTo>
                  <a:lnTo>
                    <a:pt x="60" y="360165"/>
                  </a:lnTo>
                  <a:lnTo>
                    <a:pt x="30" y="361342"/>
                  </a:lnTo>
                  <a:lnTo>
                    <a:pt x="8" y="362520"/>
                  </a:lnTo>
                  <a:lnTo>
                    <a:pt x="1" y="363697"/>
                  </a:lnTo>
                  <a:lnTo>
                    <a:pt x="8" y="364908"/>
                  </a:lnTo>
                  <a:lnTo>
                    <a:pt x="30" y="366086"/>
                  </a:lnTo>
                  <a:lnTo>
                    <a:pt x="60" y="367263"/>
                  </a:lnTo>
                  <a:lnTo>
                    <a:pt x="111" y="368407"/>
                  </a:lnTo>
                  <a:lnTo>
                    <a:pt x="171" y="369517"/>
                  </a:lnTo>
                  <a:lnTo>
                    <a:pt x="237" y="370627"/>
                  </a:lnTo>
                  <a:lnTo>
                    <a:pt x="326" y="371704"/>
                  </a:lnTo>
                  <a:lnTo>
                    <a:pt x="422" y="372780"/>
                  </a:lnTo>
                  <a:lnTo>
                    <a:pt x="525" y="373823"/>
                  </a:lnTo>
                  <a:lnTo>
                    <a:pt x="644" y="374799"/>
                  </a:lnTo>
                  <a:lnTo>
                    <a:pt x="769" y="375808"/>
                  </a:lnTo>
                  <a:lnTo>
                    <a:pt x="910" y="376750"/>
                  </a:lnTo>
                  <a:lnTo>
                    <a:pt x="1057" y="377658"/>
                  </a:lnTo>
                  <a:lnTo>
                    <a:pt x="1220" y="378533"/>
                  </a:lnTo>
                  <a:lnTo>
                    <a:pt x="1390" y="379374"/>
                  </a:lnTo>
                  <a:lnTo>
                    <a:pt x="1567" y="380215"/>
                  </a:lnTo>
                  <a:lnTo>
                    <a:pt x="1752" y="380989"/>
                  </a:lnTo>
                  <a:lnTo>
                    <a:pt x="1944" y="381695"/>
                  </a:lnTo>
                  <a:lnTo>
                    <a:pt x="2151" y="382402"/>
                  </a:lnTo>
                  <a:lnTo>
                    <a:pt x="2358" y="383041"/>
                  </a:lnTo>
                  <a:lnTo>
                    <a:pt x="2580" y="383680"/>
                  </a:lnTo>
                  <a:lnTo>
                    <a:pt x="2809" y="384218"/>
                  </a:lnTo>
                  <a:lnTo>
                    <a:pt x="3038" y="384757"/>
                  </a:lnTo>
                  <a:lnTo>
                    <a:pt x="3282" y="385228"/>
                  </a:lnTo>
                  <a:lnTo>
                    <a:pt x="3526" y="385631"/>
                  </a:lnTo>
                  <a:lnTo>
                    <a:pt x="3777" y="386001"/>
                  </a:lnTo>
                  <a:lnTo>
                    <a:pt x="4036" y="386304"/>
                  </a:lnTo>
                  <a:lnTo>
                    <a:pt x="4302" y="386573"/>
                  </a:lnTo>
                  <a:lnTo>
                    <a:pt x="4568" y="386775"/>
                  </a:lnTo>
                  <a:lnTo>
                    <a:pt x="4841" y="386943"/>
                  </a:lnTo>
                  <a:lnTo>
                    <a:pt x="5115" y="387044"/>
                  </a:lnTo>
                  <a:lnTo>
                    <a:pt x="5676" y="387044"/>
                  </a:lnTo>
                  <a:lnTo>
                    <a:pt x="5950" y="386943"/>
                  </a:lnTo>
                  <a:lnTo>
                    <a:pt x="6216" y="386775"/>
                  </a:lnTo>
                  <a:lnTo>
                    <a:pt x="6482" y="386573"/>
                  </a:lnTo>
                  <a:lnTo>
                    <a:pt x="6741" y="386304"/>
                  </a:lnTo>
                  <a:lnTo>
                    <a:pt x="6999" y="386001"/>
                  </a:lnTo>
                  <a:lnTo>
                    <a:pt x="7251" y="385631"/>
                  </a:lnTo>
                  <a:lnTo>
                    <a:pt x="7494" y="385228"/>
                  </a:lnTo>
                  <a:lnTo>
                    <a:pt x="7731" y="384757"/>
                  </a:lnTo>
                  <a:lnTo>
                    <a:pt x="7967" y="384218"/>
                  </a:lnTo>
                  <a:lnTo>
                    <a:pt x="8189" y="383680"/>
                  </a:lnTo>
                  <a:lnTo>
                    <a:pt x="8411" y="383041"/>
                  </a:lnTo>
                  <a:lnTo>
                    <a:pt x="8625" y="382402"/>
                  </a:lnTo>
                  <a:lnTo>
                    <a:pt x="8825" y="381695"/>
                  </a:lnTo>
                  <a:lnTo>
                    <a:pt x="9024" y="380989"/>
                  </a:lnTo>
                  <a:lnTo>
                    <a:pt x="9209" y="380215"/>
                  </a:lnTo>
                  <a:lnTo>
                    <a:pt x="9386" y="379374"/>
                  </a:lnTo>
                  <a:lnTo>
                    <a:pt x="9556" y="378533"/>
                  </a:lnTo>
                  <a:lnTo>
                    <a:pt x="9719" y="377658"/>
                  </a:lnTo>
                  <a:lnTo>
                    <a:pt x="9874" y="376750"/>
                  </a:lnTo>
                  <a:lnTo>
                    <a:pt x="10015" y="375808"/>
                  </a:lnTo>
                  <a:lnTo>
                    <a:pt x="10140" y="374799"/>
                  </a:lnTo>
                  <a:lnTo>
                    <a:pt x="10258" y="373823"/>
                  </a:lnTo>
                  <a:lnTo>
                    <a:pt x="10369" y="372780"/>
                  </a:lnTo>
                  <a:lnTo>
                    <a:pt x="10465" y="371704"/>
                  </a:lnTo>
                  <a:lnTo>
                    <a:pt x="10554" y="370627"/>
                  </a:lnTo>
                  <a:lnTo>
                    <a:pt x="10628" y="369517"/>
                  </a:lnTo>
                  <a:lnTo>
                    <a:pt x="10687" y="368407"/>
                  </a:lnTo>
                  <a:lnTo>
                    <a:pt x="10731" y="367263"/>
                  </a:lnTo>
                  <a:lnTo>
                    <a:pt x="10768" y="366086"/>
                  </a:lnTo>
                  <a:lnTo>
                    <a:pt x="10791" y="364908"/>
                  </a:lnTo>
                  <a:lnTo>
                    <a:pt x="10798" y="363697"/>
                  </a:lnTo>
                  <a:lnTo>
                    <a:pt x="10791" y="362520"/>
                  </a:lnTo>
                  <a:lnTo>
                    <a:pt x="10768" y="361342"/>
                  </a:lnTo>
                  <a:lnTo>
                    <a:pt x="10731" y="360165"/>
                  </a:lnTo>
                  <a:lnTo>
                    <a:pt x="10687" y="359021"/>
                  </a:lnTo>
                  <a:lnTo>
                    <a:pt x="10628" y="357911"/>
                  </a:lnTo>
                  <a:lnTo>
                    <a:pt x="10554" y="356801"/>
                  </a:lnTo>
                  <a:lnTo>
                    <a:pt x="10465" y="355724"/>
                  </a:lnTo>
                  <a:lnTo>
                    <a:pt x="10369" y="354648"/>
                  </a:lnTo>
                  <a:lnTo>
                    <a:pt x="10258" y="353605"/>
                  </a:lnTo>
                  <a:lnTo>
                    <a:pt x="10140" y="352595"/>
                  </a:lnTo>
                  <a:lnTo>
                    <a:pt x="10015" y="351620"/>
                  </a:lnTo>
                  <a:lnTo>
                    <a:pt x="9874" y="350678"/>
                  </a:lnTo>
                  <a:lnTo>
                    <a:pt x="9719" y="349770"/>
                  </a:lnTo>
                  <a:lnTo>
                    <a:pt x="9556" y="348895"/>
                  </a:lnTo>
                  <a:lnTo>
                    <a:pt x="9386" y="348054"/>
                  </a:lnTo>
                  <a:lnTo>
                    <a:pt x="9209" y="347213"/>
                  </a:lnTo>
                  <a:lnTo>
                    <a:pt x="9024" y="346439"/>
                  </a:lnTo>
                  <a:lnTo>
                    <a:pt x="8825" y="345733"/>
                  </a:lnTo>
                  <a:lnTo>
                    <a:pt x="8625" y="345026"/>
                  </a:lnTo>
                  <a:lnTo>
                    <a:pt x="8411" y="344387"/>
                  </a:lnTo>
                  <a:lnTo>
                    <a:pt x="8189" y="343748"/>
                  </a:lnTo>
                  <a:lnTo>
                    <a:pt x="7967" y="343209"/>
                  </a:lnTo>
                  <a:lnTo>
                    <a:pt x="7731" y="342671"/>
                  </a:lnTo>
                  <a:lnTo>
                    <a:pt x="7494" y="342200"/>
                  </a:lnTo>
                  <a:lnTo>
                    <a:pt x="7251" y="341797"/>
                  </a:lnTo>
                  <a:lnTo>
                    <a:pt x="6999" y="341426"/>
                  </a:lnTo>
                  <a:lnTo>
                    <a:pt x="6741" y="341124"/>
                  </a:lnTo>
                  <a:lnTo>
                    <a:pt x="6482" y="340855"/>
                  </a:lnTo>
                  <a:lnTo>
                    <a:pt x="6216" y="340653"/>
                  </a:lnTo>
                  <a:lnTo>
                    <a:pt x="5950" y="340485"/>
                  </a:lnTo>
                  <a:lnTo>
                    <a:pt x="5676" y="340384"/>
                  </a:lnTo>
                  <a:close/>
                  <a:moveTo>
                    <a:pt x="5396" y="453822"/>
                  </a:moveTo>
                  <a:lnTo>
                    <a:pt x="5115" y="453856"/>
                  </a:lnTo>
                  <a:lnTo>
                    <a:pt x="4841" y="453957"/>
                  </a:lnTo>
                  <a:lnTo>
                    <a:pt x="4568" y="454092"/>
                  </a:lnTo>
                  <a:lnTo>
                    <a:pt x="4302" y="454293"/>
                  </a:lnTo>
                  <a:lnTo>
                    <a:pt x="4036" y="454562"/>
                  </a:lnTo>
                  <a:lnTo>
                    <a:pt x="3777" y="454865"/>
                  </a:lnTo>
                  <a:lnTo>
                    <a:pt x="3526" y="455235"/>
                  </a:lnTo>
                  <a:lnTo>
                    <a:pt x="3282" y="455639"/>
                  </a:lnTo>
                  <a:lnTo>
                    <a:pt x="3038" y="456110"/>
                  </a:lnTo>
                  <a:lnTo>
                    <a:pt x="2809" y="456615"/>
                  </a:lnTo>
                  <a:lnTo>
                    <a:pt x="2580" y="457153"/>
                  </a:lnTo>
                  <a:lnTo>
                    <a:pt x="2358" y="457758"/>
                  </a:lnTo>
                  <a:lnTo>
                    <a:pt x="2151" y="458398"/>
                  </a:lnTo>
                  <a:lnTo>
                    <a:pt x="1944" y="459070"/>
                  </a:lnTo>
                  <a:lnTo>
                    <a:pt x="1752" y="459811"/>
                  </a:lnTo>
                  <a:lnTo>
                    <a:pt x="1567" y="460551"/>
                  </a:lnTo>
                  <a:lnTo>
                    <a:pt x="1390" y="461358"/>
                  </a:lnTo>
                  <a:lnTo>
                    <a:pt x="1220" y="462199"/>
                  </a:lnTo>
                  <a:lnTo>
                    <a:pt x="1057" y="463074"/>
                  </a:lnTo>
                  <a:lnTo>
                    <a:pt x="910" y="463982"/>
                  </a:lnTo>
                  <a:lnTo>
                    <a:pt x="769" y="464924"/>
                  </a:lnTo>
                  <a:lnTo>
                    <a:pt x="644" y="465900"/>
                  </a:lnTo>
                  <a:lnTo>
                    <a:pt x="525" y="466875"/>
                  </a:lnTo>
                  <a:lnTo>
                    <a:pt x="422" y="467918"/>
                  </a:lnTo>
                  <a:lnTo>
                    <a:pt x="326" y="468961"/>
                  </a:lnTo>
                  <a:lnTo>
                    <a:pt x="237" y="470038"/>
                  </a:lnTo>
                  <a:lnTo>
                    <a:pt x="171" y="471148"/>
                  </a:lnTo>
                  <a:lnTo>
                    <a:pt x="111" y="472258"/>
                  </a:lnTo>
                  <a:lnTo>
                    <a:pt x="60" y="473402"/>
                  </a:lnTo>
                  <a:lnTo>
                    <a:pt x="30" y="474579"/>
                  </a:lnTo>
                  <a:lnTo>
                    <a:pt x="8" y="475757"/>
                  </a:lnTo>
                  <a:lnTo>
                    <a:pt x="1" y="476934"/>
                  </a:lnTo>
                  <a:lnTo>
                    <a:pt x="8" y="478179"/>
                  </a:lnTo>
                  <a:lnTo>
                    <a:pt x="30" y="479356"/>
                  </a:lnTo>
                  <a:lnTo>
                    <a:pt x="60" y="480534"/>
                  </a:lnTo>
                  <a:lnTo>
                    <a:pt x="111" y="481711"/>
                  </a:lnTo>
                  <a:lnTo>
                    <a:pt x="171" y="482855"/>
                  </a:lnTo>
                  <a:lnTo>
                    <a:pt x="237" y="483965"/>
                  </a:lnTo>
                  <a:lnTo>
                    <a:pt x="326" y="485075"/>
                  </a:lnTo>
                  <a:lnTo>
                    <a:pt x="422" y="486152"/>
                  </a:lnTo>
                  <a:lnTo>
                    <a:pt x="525" y="487195"/>
                  </a:lnTo>
                  <a:lnTo>
                    <a:pt x="644" y="488204"/>
                  </a:lnTo>
                  <a:lnTo>
                    <a:pt x="769" y="489179"/>
                  </a:lnTo>
                  <a:lnTo>
                    <a:pt x="910" y="490155"/>
                  </a:lnTo>
                  <a:lnTo>
                    <a:pt x="1057" y="491063"/>
                  </a:lnTo>
                  <a:lnTo>
                    <a:pt x="1220" y="491972"/>
                  </a:lnTo>
                  <a:lnTo>
                    <a:pt x="1390" y="492813"/>
                  </a:lnTo>
                  <a:lnTo>
                    <a:pt x="1567" y="493620"/>
                  </a:lnTo>
                  <a:lnTo>
                    <a:pt x="1752" y="494394"/>
                  </a:lnTo>
                  <a:lnTo>
                    <a:pt x="1944" y="495134"/>
                  </a:lnTo>
                  <a:lnTo>
                    <a:pt x="2151" y="495840"/>
                  </a:lnTo>
                  <a:lnTo>
                    <a:pt x="2358" y="496513"/>
                  </a:lnTo>
                  <a:lnTo>
                    <a:pt x="2580" y="497119"/>
                  </a:lnTo>
                  <a:lnTo>
                    <a:pt x="2809" y="497691"/>
                  </a:lnTo>
                  <a:lnTo>
                    <a:pt x="3038" y="498195"/>
                  </a:lnTo>
                  <a:lnTo>
                    <a:pt x="3282" y="498666"/>
                  </a:lnTo>
                  <a:lnTo>
                    <a:pt x="3526" y="499104"/>
                  </a:lnTo>
                  <a:lnTo>
                    <a:pt x="3777" y="499474"/>
                  </a:lnTo>
                  <a:lnTo>
                    <a:pt x="4036" y="499777"/>
                  </a:lnTo>
                  <a:lnTo>
                    <a:pt x="4302" y="500046"/>
                  </a:lnTo>
                  <a:lnTo>
                    <a:pt x="4568" y="500248"/>
                  </a:lnTo>
                  <a:lnTo>
                    <a:pt x="4841" y="500382"/>
                  </a:lnTo>
                  <a:lnTo>
                    <a:pt x="5115" y="500483"/>
                  </a:lnTo>
                  <a:lnTo>
                    <a:pt x="5396" y="500517"/>
                  </a:lnTo>
                  <a:lnTo>
                    <a:pt x="5676" y="500483"/>
                  </a:lnTo>
                  <a:lnTo>
                    <a:pt x="5950" y="500382"/>
                  </a:lnTo>
                  <a:lnTo>
                    <a:pt x="6216" y="500248"/>
                  </a:lnTo>
                  <a:lnTo>
                    <a:pt x="6482" y="500046"/>
                  </a:lnTo>
                  <a:lnTo>
                    <a:pt x="6741" y="499777"/>
                  </a:lnTo>
                  <a:lnTo>
                    <a:pt x="6999" y="499474"/>
                  </a:lnTo>
                  <a:lnTo>
                    <a:pt x="7251" y="499104"/>
                  </a:lnTo>
                  <a:lnTo>
                    <a:pt x="7494" y="498666"/>
                  </a:lnTo>
                  <a:lnTo>
                    <a:pt x="7731" y="498195"/>
                  </a:lnTo>
                  <a:lnTo>
                    <a:pt x="7967" y="497691"/>
                  </a:lnTo>
                  <a:lnTo>
                    <a:pt x="8189" y="497119"/>
                  </a:lnTo>
                  <a:lnTo>
                    <a:pt x="8411" y="496513"/>
                  </a:lnTo>
                  <a:lnTo>
                    <a:pt x="8625" y="495840"/>
                  </a:lnTo>
                  <a:lnTo>
                    <a:pt x="8825" y="495134"/>
                  </a:lnTo>
                  <a:lnTo>
                    <a:pt x="9024" y="494394"/>
                  </a:lnTo>
                  <a:lnTo>
                    <a:pt x="9209" y="493620"/>
                  </a:lnTo>
                  <a:lnTo>
                    <a:pt x="9386" y="492813"/>
                  </a:lnTo>
                  <a:lnTo>
                    <a:pt x="9556" y="491972"/>
                  </a:lnTo>
                  <a:lnTo>
                    <a:pt x="9719" y="491063"/>
                  </a:lnTo>
                  <a:lnTo>
                    <a:pt x="9874" y="490155"/>
                  </a:lnTo>
                  <a:lnTo>
                    <a:pt x="10015" y="489179"/>
                  </a:lnTo>
                  <a:lnTo>
                    <a:pt x="10140" y="488204"/>
                  </a:lnTo>
                  <a:lnTo>
                    <a:pt x="10258" y="487195"/>
                  </a:lnTo>
                  <a:lnTo>
                    <a:pt x="10369" y="486152"/>
                  </a:lnTo>
                  <a:lnTo>
                    <a:pt x="10465" y="485075"/>
                  </a:lnTo>
                  <a:lnTo>
                    <a:pt x="10554" y="483965"/>
                  </a:lnTo>
                  <a:lnTo>
                    <a:pt x="10628" y="482855"/>
                  </a:lnTo>
                  <a:lnTo>
                    <a:pt x="10687" y="481711"/>
                  </a:lnTo>
                  <a:lnTo>
                    <a:pt x="10731" y="480534"/>
                  </a:lnTo>
                  <a:lnTo>
                    <a:pt x="10768" y="479356"/>
                  </a:lnTo>
                  <a:lnTo>
                    <a:pt x="10791" y="478179"/>
                  </a:lnTo>
                  <a:lnTo>
                    <a:pt x="10798" y="476934"/>
                  </a:lnTo>
                  <a:lnTo>
                    <a:pt x="10791" y="475757"/>
                  </a:lnTo>
                  <a:lnTo>
                    <a:pt x="10768" y="474579"/>
                  </a:lnTo>
                  <a:lnTo>
                    <a:pt x="10731" y="473402"/>
                  </a:lnTo>
                  <a:lnTo>
                    <a:pt x="10687" y="472258"/>
                  </a:lnTo>
                  <a:lnTo>
                    <a:pt x="10628" y="471148"/>
                  </a:lnTo>
                  <a:lnTo>
                    <a:pt x="10554" y="470038"/>
                  </a:lnTo>
                  <a:lnTo>
                    <a:pt x="10465" y="468961"/>
                  </a:lnTo>
                  <a:lnTo>
                    <a:pt x="10369" y="467918"/>
                  </a:lnTo>
                  <a:lnTo>
                    <a:pt x="10258" y="466875"/>
                  </a:lnTo>
                  <a:lnTo>
                    <a:pt x="10140" y="465900"/>
                  </a:lnTo>
                  <a:lnTo>
                    <a:pt x="10015" y="464924"/>
                  </a:lnTo>
                  <a:lnTo>
                    <a:pt x="9874" y="463982"/>
                  </a:lnTo>
                  <a:lnTo>
                    <a:pt x="9719" y="463074"/>
                  </a:lnTo>
                  <a:lnTo>
                    <a:pt x="9556" y="462199"/>
                  </a:lnTo>
                  <a:lnTo>
                    <a:pt x="9386" y="461358"/>
                  </a:lnTo>
                  <a:lnTo>
                    <a:pt x="9209" y="460551"/>
                  </a:lnTo>
                  <a:lnTo>
                    <a:pt x="9024" y="459811"/>
                  </a:lnTo>
                  <a:lnTo>
                    <a:pt x="8825" y="459070"/>
                  </a:lnTo>
                  <a:lnTo>
                    <a:pt x="8625" y="458398"/>
                  </a:lnTo>
                  <a:lnTo>
                    <a:pt x="8411" y="457758"/>
                  </a:lnTo>
                  <a:lnTo>
                    <a:pt x="8189" y="457153"/>
                  </a:lnTo>
                  <a:lnTo>
                    <a:pt x="7967" y="456615"/>
                  </a:lnTo>
                  <a:lnTo>
                    <a:pt x="7731" y="456110"/>
                  </a:lnTo>
                  <a:lnTo>
                    <a:pt x="7494" y="455639"/>
                  </a:lnTo>
                  <a:lnTo>
                    <a:pt x="7251" y="455235"/>
                  </a:lnTo>
                  <a:lnTo>
                    <a:pt x="6999" y="454865"/>
                  </a:lnTo>
                  <a:lnTo>
                    <a:pt x="6741" y="454562"/>
                  </a:lnTo>
                  <a:lnTo>
                    <a:pt x="6482" y="454293"/>
                  </a:lnTo>
                  <a:lnTo>
                    <a:pt x="6216" y="454092"/>
                  </a:lnTo>
                  <a:lnTo>
                    <a:pt x="5950" y="453957"/>
                  </a:lnTo>
                  <a:lnTo>
                    <a:pt x="5676" y="453856"/>
                  </a:lnTo>
                  <a:lnTo>
                    <a:pt x="5396" y="453822"/>
                  </a:lnTo>
                  <a:close/>
                  <a:moveTo>
                    <a:pt x="5115" y="567059"/>
                  </a:moveTo>
                  <a:lnTo>
                    <a:pt x="4841" y="567160"/>
                  </a:lnTo>
                  <a:lnTo>
                    <a:pt x="4568" y="567328"/>
                  </a:lnTo>
                  <a:lnTo>
                    <a:pt x="4302" y="567530"/>
                  </a:lnTo>
                  <a:lnTo>
                    <a:pt x="4036" y="567766"/>
                  </a:lnTo>
                  <a:lnTo>
                    <a:pt x="3777" y="568102"/>
                  </a:lnTo>
                  <a:lnTo>
                    <a:pt x="3526" y="568472"/>
                  </a:lnTo>
                  <a:lnTo>
                    <a:pt x="3282" y="568876"/>
                  </a:lnTo>
                  <a:lnTo>
                    <a:pt x="3038" y="569347"/>
                  </a:lnTo>
                  <a:lnTo>
                    <a:pt x="2809" y="569885"/>
                  </a:lnTo>
                  <a:lnTo>
                    <a:pt x="2580" y="570423"/>
                  </a:lnTo>
                  <a:lnTo>
                    <a:pt x="2358" y="571029"/>
                  </a:lnTo>
                  <a:lnTo>
                    <a:pt x="2151" y="571702"/>
                  </a:lnTo>
                  <a:lnTo>
                    <a:pt x="1944" y="572408"/>
                  </a:lnTo>
                  <a:lnTo>
                    <a:pt x="1752" y="573115"/>
                  </a:lnTo>
                  <a:lnTo>
                    <a:pt x="1567" y="573889"/>
                  </a:lnTo>
                  <a:lnTo>
                    <a:pt x="1390" y="574730"/>
                  </a:lnTo>
                  <a:lnTo>
                    <a:pt x="1220" y="575571"/>
                  </a:lnTo>
                  <a:lnTo>
                    <a:pt x="1057" y="576445"/>
                  </a:lnTo>
                  <a:lnTo>
                    <a:pt x="910" y="577354"/>
                  </a:lnTo>
                  <a:lnTo>
                    <a:pt x="769" y="578296"/>
                  </a:lnTo>
                  <a:lnTo>
                    <a:pt x="644" y="579271"/>
                  </a:lnTo>
                  <a:lnTo>
                    <a:pt x="525" y="580280"/>
                  </a:lnTo>
                  <a:lnTo>
                    <a:pt x="422" y="581323"/>
                  </a:lnTo>
                  <a:lnTo>
                    <a:pt x="326" y="582400"/>
                  </a:lnTo>
                  <a:lnTo>
                    <a:pt x="237" y="583476"/>
                  </a:lnTo>
                  <a:lnTo>
                    <a:pt x="171" y="584586"/>
                  </a:lnTo>
                  <a:lnTo>
                    <a:pt x="111" y="585697"/>
                  </a:lnTo>
                  <a:lnTo>
                    <a:pt x="60" y="586840"/>
                  </a:lnTo>
                  <a:lnTo>
                    <a:pt x="30" y="588018"/>
                  </a:lnTo>
                  <a:lnTo>
                    <a:pt x="8" y="589195"/>
                  </a:lnTo>
                  <a:lnTo>
                    <a:pt x="1" y="590373"/>
                  </a:lnTo>
                  <a:lnTo>
                    <a:pt x="8" y="591618"/>
                  </a:lnTo>
                  <a:lnTo>
                    <a:pt x="30" y="592795"/>
                  </a:lnTo>
                  <a:lnTo>
                    <a:pt x="60" y="593972"/>
                  </a:lnTo>
                  <a:lnTo>
                    <a:pt x="111" y="595150"/>
                  </a:lnTo>
                  <a:lnTo>
                    <a:pt x="171" y="596294"/>
                  </a:lnTo>
                  <a:lnTo>
                    <a:pt x="237" y="597404"/>
                  </a:lnTo>
                  <a:lnTo>
                    <a:pt x="326" y="598480"/>
                  </a:lnTo>
                  <a:lnTo>
                    <a:pt x="422" y="599557"/>
                  </a:lnTo>
                  <a:lnTo>
                    <a:pt x="525" y="600600"/>
                  </a:lnTo>
                  <a:lnTo>
                    <a:pt x="644" y="601609"/>
                  </a:lnTo>
                  <a:lnTo>
                    <a:pt x="769" y="602585"/>
                  </a:lnTo>
                  <a:lnTo>
                    <a:pt x="910" y="603527"/>
                  </a:lnTo>
                  <a:lnTo>
                    <a:pt x="1057" y="604435"/>
                  </a:lnTo>
                  <a:lnTo>
                    <a:pt x="1220" y="605310"/>
                  </a:lnTo>
                  <a:lnTo>
                    <a:pt x="1390" y="606151"/>
                  </a:lnTo>
                  <a:lnTo>
                    <a:pt x="1567" y="606958"/>
                  </a:lnTo>
                  <a:lnTo>
                    <a:pt x="1752" y="607732"/>
                  </a:lnTo>
                  <a:lnTo>
                    <a:pt x="1944" y="608472"/>
                  </a:lnTo>
                  <a:lnTo>
                    <a:pt x="2151" y="609145"/>
                  </a:lnTo>
                  <a:lnTo>
                    <a:pt x="2358" y="609784"/>
                  </a:lnTo>
                  <a:lnTo>
                    <a:pt x="2580" y="610389"/>
                  </a:lnTo>
                  <a:lnTo>
                    <a:pt x="2809" y="610961"/>
                  </a:lnTo>
                  <a:lnTo>
                    <a:pt x="3038" y="611466"/>
                  </a:lnTo>
                  <a:lnTo>
                    <a:pt x="3282" y="611937"/>
                  </a:lnTo>
                  <a:lnTo>
                    <a:pt x="3526" y="612341"/>
                  </a:lnTo>
                  <a:lnTo>
                    <a:pt x="3777" y="612711"/>
                  </a:lnTo>
                  <a:lnTo>
                    <a:pt x="4036" y="613013"/>
                  </a:lnTo>
                  <a:lnTo>
                    <a:pt x="4302" y="613249"/>
                  </a:lnTo>
                  <a:lnTo>
                    <a:pt x="4568" y="613451"/>
                  </a:lnTo>
                  <a:lnTo>
                    <a:pt x="4841" y="613619"/>
                  </a:lnTo>
                  <a:lnTo>
                    <a:pt x="5115" y="613686"/>
                  </a:lnTo>
                  <a:lnTo>
                    <a:pt x="5396" y="613720"/>
                  </a:lnTo>
                  <a:lnTo>
                    <a:pt x="5676" y="613686"/>
                  </a:lnTo>
                  <a:lnTo>
                    <a:pt x="5950" y="613619"/>
                  </a:lnTo>
                  <a:lnTo>
                    <a:pt x="6216" y="613451"/>
                  </a:lnTo>
                  <a:lnTo>
                    <a:pt x="6482" y="613249"/>
                  </a:lnTo>
                  <a:lnTo>
                    <a:pt x="6741" y="613013"/>
                  </a:lnTo>
                  <a:lnTo>
                    <a:pt x="6999" y="612711"/>
                  </a:lnTo>
                  <a:lnTo>
                    <a:pt x="7251" y="612341"/>
                  </a:lnTo>
                  <a:lnTo>
                    <a:pt x="7494" y="611937"/>
                  </a:lnTo>
                  <a:lnTo>
                    <a:pt x="7731" y="611466"/>
                  </a:lnTo>
                  <a:lnTo>
                    <a:pt x="7967" y="610961"/>
                  </a:lnTo>
                  <a:lnTo>
                    <a:pt x="8189" y="610389"/>
                  </a:lnTo>
                  <a:lnTo>
                    <a:pt x="8411" y="609784"/>
                  </a:lnTo>
                  <a:lnTo>
                    <a:pt x="8625" y="609145"/>
                  </a:lnTo>
                  <a:lnTo>
                    <a:pt x="8825" y="608472"/>
                  </a:lnTo>
                  <a:lnTo>
                    <a:pt x="9024" y="607732"/>
                  </a:lnTo>
                  <a:lnTo>
                    <a:pt x="9209" y="606958"/>
                  </a:lnTo>
                  <a:lnTo>
                    <a:pt x="9386" y="606151"/>
                  </a:lnTo>
                  <a:lnTo>
                    <a:pt x="9556" y="605310"/>
                  </a:lnTo>
                  <a:lnTo>
                    <a:pt x="9719" y="604435"/>
                  </a:lnTo>
                  <a:lnTo>
                    <a:pt x="9874" y="603527"/>
                  </a:lnTo>
                  <a:lnTo>
                    <a:pt x="10015" y="602585"/>
                  </a:lnTo>
                  <a:lnTo>
                    <a:pt x="10140" y="601609"/>
                  </a:lnTo>
                  <a:lnTo>
                    <a:pt x="10258" y="600600"/>
                  </a:lnTo>
                  <a:lnTo>
                    <a:pt x="10369" y="599557"/>
                  </a:lnTo>
                  <a:lnTo>
                    <a:pt x="10465" y="598480"/>
                  </a:lnTo>
                  <a:lnTo>
                    <a:pt x="10554" y="597404"/>
                  </a:lnTo>
                  <a:lnTo>
                    <a:pt x="10628" y="596294"/>
                  </a:lnTo>
                  <a:lnTo>
                    <a:pt x="10687" y="595150"/>
                  </a:lnTo>
                  <a:lnTo>
                    <a:pt x="10731" y="593972"/>
                  </a:lnTo>
                  <a:lnTo>
                    <a:pt x="10768" y="592795"/>
                  </a:lnTo>
                  <a:lnTo>
                    <a:pt x="10791" y="591618"/>
                  </a:lnTo>
                  <a:lnTo>
                    <a:pt x="10798" y="590373"/>
                  </a:lnTo>
                  <a:lnTo>
                    <a:pt x="10791" y="589195"/>
                  </a:lnTo>
                  <a:lnTo>
                    <a:pt x="10768" y="588018"/>
                  </a:lnTo>
                  <a:lnTo>
                    <a:pt x="10731" y="586840"/>
                  </a:lnTo>
                  <a:lnTo>
                    <a:pt x="10687" y="585697"/>
                  </a:lnTo>
                  <a:lnTo>
                    <a:pt x="10628" y="584586"/>
                  </a:lnTo>
                  <a:lnTo>
                    <a:pt x="10554" y="583476"/>
                  </a:lnTo>
                  <a:lnTo>
                    <a:pt x="10465" y="582400"/>
                  </a:lnTo>
                  <a:lnTo>
                    <a:pt x="10369" y="581323"/>
                  </a:lnTo>
                  <a:lnTo>
                    <a:pt x="10258" y="580280"/>
                  </a:lnTo>
                  <a:lnTo>
                    <a:pt x="10140" y="579271"/>
                  </a:lnTo>
                  <a:lnTo>
                    <a:pt x="10015" y="578296"/>
                  </a:lnTo>
                  <a:lnTo>
                    <a:pt x="9874" y="577354"/>
                  </a:lnTo>
                  <a:lnTo>
                    <a:pt x="9719" y="576445"/>
                  </a:lnTo>
                  <a:lnTo>
                    <a:pt x="9556" y="575571"/>
                  </a:lnTo>
                  <a:lnTo>
                    <a:pt x="9386" y="574730"/>
                  </a:lnTo>
                  <a:lnTo>
                    <a:pt x="9209" y="573889"/>
                  </a:lnTo>
                  <a:lnTo>
                    <a:pt x="9024" y="573115"/>
                  </a:lnTo>
                  <a:lnTo>
                    <a:pt x="8825" y="572408"/>
                  </a:lnTo>
                  <a:lnTo>
                    <a:pt x="8625" y="571702"/>
                  </a:lnTo>
                  <a:lnTo>
                    <a:pt x="8411" y="571029"/>
                  </a:lnTo>
                  <a:lnTo>
                    <a:pt x="8189" y="570423"/>
                  </a:lnTo>
                  <a:lnTo>
                    <a:pt x="7967" y="569885"/>
                  </a:lnTo>
                  <a:lnTo>
                    <a:pt x="7731" y="569347"/>
                  </a:lnTo>
                  <a:lnTo>
                    <a:pt x="7494" y="568876"/>
                  </a:lnTo>
                  <a:lnTo>
                    <a:pt x="7251" y="568472"/>
                  </a:lnTo>
                  <a:lnTo>
                    <a:pt x="6999" y="568102"/>
                  </a:lnTo>
                  <a:lnTo>
                    <a:pt x="6741"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7"/>
            <p:cNvSpPr/>
            <p:nvPr/>
          </p:nvSpPr>
          <p:spPr>
            <a:xfrm>
              <a:off x="11700057" y="1047749"/>
              <a:ext cx="55642" cy="876085"/>
            </a:xfrm>
            <a:custGeom>
              <a:avLst/>
              <a:gdLst/>
              <a:ahLst/>
              <a:cxnLst/>
              <a:rect l="l" t="t" r="r" b="b"/>
              <a:pathLst>
                <a:path w="10799" h="613720" extrusionOk="0">
                  <a:moveTo>
                    <a:pt x="5396" y="0"/>
                  </a:moveTo>
                  <a:lnTo>
                    <a:pt x="5115" y="34"/>
                  </a:lnTo>
                  <a:lnTo>
                    <a:pt x="4842" y="135"/>
                  </a:lnTo>
                  <a:lnTo>
                    <a:pt x="4568" y="269"/>
                  </a:lnTo>
                  <a:lnTo>
                    <a:pt x="4295" y="471"/>
                  </a:lnTo>
                  <a:lnTo>
                    <a:pt x="4036" y="740"/>
                  </a:lnTo>
                  <a:lnTo>
                    <a:pt x="3777" y="1043"/>
                  </a:lnTo>
                  <a:lnTo>
                    <a:pt x="3526" y="1413"/>
                  </a:lnTo>
                  <a:lnTo>
                    <a:pt x="3275" y="1850"/>
                  </a:lnTo>
                  <a:lnTo>
                    <a:pt x="3038" y="2321"/>
                  </a:lnTo>
                  <a:lnTo>
                    <a:pt x="2802" y="2826"/>
                  </a:lnTo>
                  <a:lnTo>
                    <a:pt x="2580" y="3398"/>
                  </a:lnTo>
                  <a:lnTo>
                    <a:pt x="2359" y="4003"/>
                  </a:lnTo>
                  <a:lnTo>
                    <a:pt x="2152" y="4643"/>
                  </a:lnTo>
                  <a:lnTo>
                    <a:pt x="1945" y="5349"/>
                  </a:lnTo>
                  <a:lnTo>
                    <a:pt x="1752" y="6089"/>
                  </a:lnTo>
                  <a:lnTo>
                    <a:pt x="1568" y="6863"/>
                  </a:lnTo>
                  <a:lnTo>
                    <a:pt x="1390" y="7670"/>
                  </a:lnTo>
                  <a:lnTo>
                    <a:pt x="1220" y="8511"/>
                  </a:lnTo>
                  <a:lnTo>
                    <a:pt x="1058" y="9420"/>
                  </a:lnTo>
                  <a:lnTo>
                    <a:pt x="910" y="10328"/>
                  </a:lnTo>
                  <a:lnTo>
                    <a:pt x="770" y="11270"/>
                  </a:lnTo>
                  <a:lnTo>
                    <a:pt x="644" y="12245"/>
                  </a:lnTo>
                  <a:lnTo>
                    <a:pt x="526" y="13255"/>
                  </a:lnTo>
                  <a:lnTo>
                    <a:pt x="415" y="14298"/>
                  </a:lnTo>
                  <a:lnTo>
                    <a:pt x="326" y="15340"/>
                  </a:lnTo>
                  <a:lnTo>
                    <a:pt x="237" y="16417"/>
                  </a:lnTo>
                  <a:lnTo>
                    <a:pt x="171" y="17527"/>
                  </a:lnTo>
                  <a:lnTo>
                    <a:pt x="112" y="18671"/>
                  </a:lnTo>
                  <a:lnTo>
                    <a:pt x="60" y="19815"/>
                  </a:lnTo>
                  <a:lnTo>
                    <a:pt x="31" y="20959"/>
                  </a:lnTo>
                  <a:lnTo>
                    <a:pt x="8" y="22136"/>
                  </a:lnTo>
                  <a:lnTo>
                    <a:pt x="1" y="23347"/>
                  </a:lnTo>
                  <a:lnTo>
                    <a:pt x="8" y="24558"/>
                  </a:lnTo>
                  <a:lnTo>
                    <a:pt x="31" y="25736"/>
                  </a:lnTo>
                  <a:lnTo>
                    <a:pt x="60" y="26879"/>
                  </a:lnTo>
                  <a:lnTo>
                    <a:pt x="112" y="28023"/>
                  </a:lnTo>
                  <a:lnTo>
                    <a:pt x="171" y="29167"/>
                  </a:lnTo>
                  <a:lnTo>
                    <a:pt x="237" y="30277"/>
                  </a:lnTo>
                  <a:lnTo>
                    <a:pt x="326" y="31354"/>
                  </a:lnTo>
                  <a:lnTo>
                    <a:pt x="415" y="32397"/>
                  </a:lnTo>
                  <a:lnTo>
                    <a:pt x="526" y="33440"/>
                  </a:lnTo>
                  <a:lnTo>
                    <a:pt x="644" y="34449"/>
                  </a:lnTo>
                  <a:lnTo>
                    <a:pt x="770" y="35424"/>
                  </a:lnTo>
                  <a:lnTo>
                    <a:pt x="910" y="36366"/>
                  </a:lnTo>
                  <a:lnTo>
                    <a:pt x="1058" y="37275"/>
                  </a:lnTo>
                  <a:lnTo>
                    <a:pt x="1220" y="38183"/>
                  </a:lnTo>
                  <a:lnTo>
                    <a:pt x="1390" y="39024"/>
                  </a:lnTo>
                  <a:lnTo>
                    <a:pt x="1568" y="39831"/>
                  </a:lnTo>
                  <a:lnTo>
                    <a:pt x="1752" y="40605"/>
                  </a:lnTo>
                  <a:lnTo>
                    <a:pt x="1945" y="41345"/>
                  </a:lnTo>
                  <a:lnTo>
                    <a:pt x="2152" y="42052"/>
                  </a:lnTo>
                  <a:lnTo>
                    <a:pt x="2359" y="42691"/>
                  </a:lnTo>
                  <a:lnTo>
                    <a:pt x="2580" y="43296"/>
                  </a:lnTo>
                  <a:lnTo>
                    <a:pt x="2802" y="43868"/>
                  </a:lnTo>
                  <a:lnTo>
                    <a:pt x="3038" y="44373"/>
                  </a:lnTo>
                  <a:lnTo>
                    <a:pt x="3275" y="44844"/>
                  </a:lnTo>
                  <a:lnTo>
                    <a:pt x="3526" y="45281"/>
                  </a:lnTo>
                  <a:lnTo>
                    <a:pt x="3777" y="45651"/>
                  </a:lnTo>
                  <a:lnTo>
                    <a:pt x="4036" y="45954"/>
                  </a:lnTo>
                  <a:lnTo>
                    <a:pt x="4295" y="46223"/>
                  </a:lnTo>
                  <a:lnTo>
                    <a:pt x="4568" y="46425"/>
                  </a:lnTo>
                  <a:lnTo>
                    <a:pt x="4842" y="46560"/>
                  </a:lnTo>
                  <a:lnTo>
                    <a:pt x="5115" y="46661"/>
                  </a:lnTo>
                  <a:lnTo>
                    <a:pt x="5396" y="46694"/>
                  </a:lnTo>
                  <a:lnTo>
                    <a:pt x="5677" y="46661"/>
                  </a:lnTo>
                  <a:lnTo>
                    <a:pt x="5950" y="46560"/>
                  </a:lnTo>
                  <a:lnTo>
                    <a:pt x="6216" y="46425"/>
                  </a:lnTo>
                  <a:lnTo>
                    <a:pt x="6482" y="46223"/>
                  </a:lnTo>
                  <a:lnTo>
                    <a:pt x="6741" y="45954"/>
                  </a:lnTo>
                  <a:lnTo>
                    <a:pt x="7000" y="45651"/>
                  </a:lnTo>
                  <a:lnTo>
                    <a:pt x="7251" y="45281"/>
                  </a:lnTo>
                  <a:lnTo>
                    <a:pt x="7495" y="44844"/>
                  </a:lnTo>
                  <a:lnTo>
                    <a:pt x="7731" y="44373"/>
                  </a:lnTo>
                  <a:lnTo>
                    <a:pt x="7968" y="43868"/>
                  </a:lnTo>
                  <a:lnTo>
                    <a:pt x="8190" y="43296"/>
                  </a:lnTo>
                  <a:lnTo>
                    <a:pt x="8411" y="42691"/>
                  </a:lnTo>
                  <a:lnTo>
                    <a:pt x="8618" y="42052"/>
                  </a:lnTo>
                  <a:lnTo>
                    <a:pt x="8825" y="41345"/>
                  </a:lnTo>
                  <a:lnTo>
                    <a:pt x="9025" y="40605"/>
                  </a:lnTo>
                  <a:lnTo>
                    <a:pt x="9209" y="39831"/>
                  </a:lnTo>
                  <a:lnTo>
                    <a:pt x="9387" y="39024"/>
                  </a:lnTo>
                  <a:lnTo>
                    <a:pt x="9557" y="38183"/>
                  </a:lnTo>
                  <a:lnTo>
                    <a:pt x="9719" y="37275"/>
                  </a:lnTo>
                  <a:lnTo>
                    <a:pt x="9867" y="36366"/>
                  </a:lnTo>
                  <a:lnTo>
                    <a:pt x="10008" y="35424"/>
                  </a:lnTo>
                  <a:lnTo>
                    <a:pt x="10141" y="34449"/>
                  </a:lnTo>
                  <a:lnTo>
                    <a:pt x="10259" y="33440"/>
                  </a:lnTo>
                  <a:lnTo>
                    <a:pt x="10370" y="32397"/>
                  </a:lnTo>
                  <a:lnTo>
                    <a:pt x="10466" y="31354"/>
                  </a:lnTo>
                  <a:lnTo>
                    <a:pt x="10554" y="30277"/>
                  </a:lnTo>
                  <a:lnTo>
                    <a:pt x="10621" y="29167"/>
                  </a:lnTo>
                  <a:lnTo>
                    <a:pt x="10687" y="28023"/>
                  </a:lnTo>
                  <a:lnTo>
                    <a:pt x="10732" y="26879"/>
                  </a:lnTo>
                  <a:lnTo>
                    <a:pt x="10769" y="25736"/>
                  </a:lnTo>
                  <a:lnTo>
                    <a:pt x="10791" y="24558"/>
                  </a:lnTo>
                  <a:lnTo>
                    <a:pt x="10798" y="23347"/>
                  </a:lnTo>
                  <a:lnTo>
                    <a:pt x="10791" y="22136"/>
                  </a:lnTo>
                  <a:lnTo>
                    <a:pt x="10769" y="20959"/>
                  </a:lnTo>
                  <a:lnTo>
                    <a:pt x="10732" y="19815"/>
                  </a:lnTo>
                  <a:lnTo>
                    <a:pt x="10687" y="18671"/>
                  </a:lnTo>
                  <a:lnTo>
                    <a:pt x="10621" y="17527"/>
                  </a:lnTo>
                  <a:lnTo>
                    <a:pt x="10554" y="16417"/>
                  </a:lnTo>
                  <a:lnTo>
                    <a:pt x="10466" y="15340"/>
                  </a:lnTo>
                  <a:lnTo>
                    <a:pt x="10370" y="14298"/>
                  </a:lnTo>
                  <a:lnTo>
                    <a:pt x="10259" y="13255"/>
                  </a:lnTo>
                  <a:lnTo>
                    <a:pt x="10141" y="12245"/>
                  </a:lnTo>
                  <a:lnTo>
                    <a:pt x="10008" y="11270"/>
                  </a:lnTo>
                  <a:lnTo>
                    <a:pt x="9867" y="10328"/>
                  </a:lnTo>
                  <a:lnTo>
                    <a:pt x="9719" y="9420"/>
                  </a:lnTo>
                  <a:lnTo>
                    <a:pt x="9557" y="8511"/>
                  </a:lnTo>
                  <a:lnTo>
                    <a:pt x="9387" y="7670"/>
                  </a:lnTo>
                  <a:lnTo>
                    <a:pt x="9209" y="6863"/>
                  </a:lnTo>
                  <a:lnTo>
                    <a:pt x="9025" y="6089"/>
                  </a:lnTo>
                  <a:lnTo>
                    <a:pt x="8825" y="5349"/>
                  </a:lnTo>
                  <a:lnTo>
                    <a:pt x="8618" y="4643"/>
                  </a:lnTo>
                  <a:lnTo>
                    <a:pt x="8411" y="4003"/>
                  </a:lnTo>
                  <a:lnTo>
                    <a:pt x="8190" y="3398"/>
                  </a:lnTo>
                  <a:lnTo>
                    <a:pt x="7968" y="2826"/>
                  </a:lnTo>
                  <a:lnTo>
                    <a:pt x="7731" y="2321"/>
                  </a:lnTo>
                  <a:lnTo>
                    <a:pt x="7495" y="1850"/>
                  </a:lnTo>
                  <a:lnTo>
                    <a:pt x="7251" y="1413"/>
                  </a:lnTo>
                  <a:lnTo>
                    <a:pt x="7000" y="1043"/>
                  </a:lnTo>
                  <a:lnTo>
                    <a:pt x="6741" y="740"/>
                  </a:lnTo>
                  <a:lnTo>
                    <a:pt x="6482" y="471"/>
                  </a:lnTo>
                  <a:lnTo>
                    <a:pt x="6216" y="269"/>
                  </a:lnTo>
                  <a:lnTo>
                    <a:pt x="5950" y="135"/>
                  </a:lnTo>
                  <a:lnTo>
                    <a:pt x="5677" y="34"/>
                  </a:lnTo>
                  <a:lnTo>
                    <a:pt x="5396" y="0"/>
                  </a:lnTo>
                  <a:close/>
                  <a:moveTo>
                    <a:pt x="5396" y="113472"/>
                  </a:moveTo>
                  <a:lnTo>
                    <a:pt x="5115" y="113506"/>
                  </a:lnTo>
                  <a:lnTo>
                    <a:pt x="4842" y="113573"/>
                  </a:lnTo>
                  <a:lnTo>
                    <a:pt x="4568" y="113742"/>
                  </a:lnTo>
                  <a:lnTo>
                    <a:pt x="4295" y="113943"/>
                  </a:lnTo>
                  <a:lnTo>
                    <a:pt x="4036" y="114213"/>
                  </a:lnTo>
                  <a:lnTo>
                    <a:pt x="3777" y="114515"/>
                  </a:lnTo>
                  <a:lnTo>
                    <a:pt x="3526" y="114885"/>
                  </a:lnTo>
                  <a:lnTo>
                    <a:pt x="3275" y="115323"/>
                  </a:lnTo>
                  <a:lnTo>
                    <a:pt x="3038" y="115794"/>
                  </a:lnTo>
                  <a:lnTo>
                    <a:pt x="2802" y="116298"/>
                  </a:lnTo>
                  <a:lnTo>
                    <a:pt x="2580" y="116870"/>
                  </a:lnTo>
                  <a:lnTo>
                    <a:pt x="2359" y="117476"/>
                  </a:lnTo>
                  <a:lnTo>
                    <a:pt x="2152" y="118115"/>
                  </a:lnTo>
                  <a:lnTo>
                    <a:pt x="1945" y="118821"/>
                  </a:lnTo>
                  <a:lnTo>
                    <a:pt x="1752" y="119562"/>
                  </a:lnTo>
                  <a:lnTo>
                    <a:pt x="1568" y="120335"/>
                  </a:lnTo>
                  <a:lnTo>
                    <a:pt x="1390" y="121143"/>
                  </a:lnTo>
                  <a:lnTo>
                    <a:pt x="1220" y="121984"/>
                  </a:lnTo>
                  <a:lnTo>
                    <a:pt x="1058" y="122858"/>
                  </a:lnTo>
                  <a:lnTo>
                    <a:pt x="910" y="123800"/>
                  </a:lnTo>
                  <a:lnTo>
                    <a:pt x="770" y="124742"/>
                  </a:lnTo>
                  <a:lnTo>
                    <a:pt x="644" y="125718"/>
                  </a:lnTo>
                  <a:lnTo>
                    <a:pt x="526" y="126727"/>
                  </a:lnTo>
                  <a:lnTo>
                    <a:pt x="415" y="127736"/>
                  </a:lnTo>
                  <a:lnTo>
                    <a:pt x="326" y="128813"/>
                  </a:lnTo>
                  <a:lnTo>
                    <a:pt x="237" y="129889"/>
                  </a:lnTo>
                  <a:lnTo>
                    <a:pt x="171" y="131000"/>
                  </a:lnTo>
                  <a:lnTo>
                    <a:pt x="112" y="132110"/>
                  </a:lnTo>
                  <a:lnTo>
                    <a:pt x="60" y="133254"/>
                  </a:lnTo>
                  <a:lnTo>
                    <a:pt x="31" y="134431"/>
                  </a:lnTo>
                  <a:lnTo>
                    <a:pt x="8" y="135608"/>
                  </a:lnTo>
                  <a:lnTo>
                    <a:pt x="1" y="136820"/>
                  </a:lnTo>
                  <a:lnTo>
                    <a:pt x="8" y="137997"/>
                  </a:lnTo>
                  <a:lnTo>
                    <a:pt x="31" y="139174"/>
                  </a:lnTo>
                  <a:lnTo>
                    <a:pt x="60" y="140352"/>
                  </a:lnTo>
                  <a:lnTo>
                    <a:pt x="112" y="141496"/>
                  </a:lnTo>
                  <a:lnTo>
                    <a:pt x="171" y="142640"/>
                  </a:lnTo>
                  <a:lnTo>
                    <a:pt x="237" y="143716"/>
                  </a:lnTo>
                  <a:lnTo>
                    <a:pt x="326" y="144826"/>
                  </a:lnTo>
                  <a:lnTo>
                    <a:pt x="415" y="145869"/>
                  </a:lnTo>
                  <a:lnTo>
                    <a:pt x="526" y="146912"/>
                  </a:lnTo>
                  <a:lnTo>
                    <a:pt x="644" y="147921"/>
                  </a:lnTo>
                  <a:lnTo>
                    <a:pt x="770" y="148897"/>
                  </a:lnTo>
                  <a:lnTo>
                    <a:pt x="910" y="149839"/>
                  </a:lnTo>
                  <a:lnTo>
                    <a:pt x="1058" y="150747"/>
                  </a:lnTo>
                  <a:lnTo>
                    <a:pt x="1220" y="151622"/>
                  </a:lnTo>
                  <a:lnTo>
                    <a:pt x="1390" y="152496"/>
                  </a:lnTo>
                  <a:lnTo>
                    <a:pt x="1568" y="153304"/>
                  </a:lnTo>
                  <a:lnTo>
                    <a:pt x="1752" y="154078"/>
                  </a:lnTo>
                  <a:lnTo>
                    <a:pt x="1945" y="154818"/>
                  </a:lnTo>
                  <a:lnTo>
                    <a:pt x="2152" y="155491"/>
                  </a:lnTo>
                  <a:lnTo>
                    <a:pt x="2359" y="156163"/>
                  </a:lnTo>
                  <a:lnTo>
                    <a:pt x="2580" y="156769"/>
                  </a:lnTo>
                  <a:lnTo>
                    <a:pt x="2802" y="157341"/>
                  </a:lnTo>
                  <a:lnTo>
                    <a:pt x="3038" y="157845"/>
                  </a:lnTo>
                  <a:lnTo>
                    <a:pt x="3275" y="158316"/>
                  </a:lnTo>
                  <a:lnTo>
                    <a:pt x="3526" y="158720"/>
                  </a:lnTo>
                  <a:lnTo>
                    <a:pt x="3777" y="159090"/>
                  </a:lnTo>
                  <a:lnTo>
                    <a:pt x="4036" y="159427"/>
                  </a:lnTo>
                  <a:lnTo>
                    <a:pt x="4295" y="159696"/>
                  </a:lnTo>
                  <a:lnTo>
                    <a:pt x="4568" y="159898"/>
                  </a:lnTo>
                  <a:lnTo>
                    <a:pt x="4842" y="160032"/>
                  </a:lnTo>
                  <a:lnTo>
                    <a:pt x="5115" y="160133"/>
                  </a:lnTo>
                  <a:lnTo>
                    <a:pt x="5396" y="160167"/>
                  </a:lnTo>
                  <a:lnTo>
                    <a:pt x="5677" y="160133"/>
                  </a:lnTo>
                  <a:lnTo>
                    <a:pt x="5950" y="160032"/>
                  </a:lnTo>
                  <a:lnTo>
                    <a:pt x="6216" y="159898"/>
                  </a:lnTo>
                  <a:lnTo>
                    <a:pt x="6482" y="159696"/>
                  </a:lnTo>
                  <a:lnTo>
                    <a:pt x="6741" y="159427"/>
                  </a:lnTo>
                  <a:lnTo>
                    <a:pt x="7000" y="159090"/>
                  </a:lnTo>
                  <a:lnTo>
                    <a:pt x="7251" y="158720"/>
                  </a:lnTo>
                  <a:lnTo>
                    <a:pt x="7495" y="158316"/>
                  </a:lnTo>
                  <a:lnTo>
                    <a:pt x="7731" y="157845"/>
                  </a:lnTo>
                  <a:lnTo>
                    <a:pt x="7968" y="157341"/>
                  </a:lnTo>
                  <a:lnTo>
                    <a:pt x="8190" y="156769"/>
                  </a:lnTo>
                  <a:lnTo>
                    <a:pt x="8411" y="156163"/>
                  </a:lnTo>
                  <a:lnTo>
                    <a:pt x="8618" y="155491"/>
                  </a:lnTo>
                  <a:lnTo>
                    <a:pt x="8825" y="154818"/>
                  </a:lnTo>
                  <a:lnTo>
                    <a:pt x="9025" y="154078"/>
                  </a:lnTo>
                  <a:lnTo>
                    <a:pt x="9209" y="153304"/>
                  </a:lnTo>
                  <a:lnTo>
                    <a:pt x="9387" y="152496"/>
                  </a:lnTo>
                  <a:lnTo>
                    <a:pt x="9557" y="151622"/>
                  </a:lnTo>
                  <a:lnTo>
                    <a:pt x="9719" y="150747"/>
                  </a:lnTo>
                  <a:lnTo>
                    <a:pt x="9867" y="149839"/>
                  </a:lnTo>
                  <a:lnTo>
                    <a:pt x="10008" y="148897"/>
                  </a:lnTo>
                  <a:lnTo>
                    <a:pt x="10141" y="147921"/>
                  </a:lnTo>
                  <a:lnTo>
                    <a:pt x="10259" y="146912"/>
                  </a:lnTo>
                  <a:lnTo>
                    <a:pt x="10370" y="145869"/>
                  </a:lnTo>
                  <a:lnTo>
                    <a:pt x="10466" y="144826"/>
                  </a:lnTo>
                  <a:lnTo>
                    <a:pt x="10554" y="143716"/>
                  </a:lnTo>
                  <a:lnTo>
                    <a:pt x="10621" y="142640"/>
                  </a:lnTo>
                  <a:lnTo>
                    <a:pt x="10687" y="141496"/>
                  </a:lnTo>
                  <a:lnTo>
                    <a:pt x="10732" y="140352"/>
                  </a:lnTo>
                  <a:lnTo>
                    <a:pt x="10769" y="139174"/>
                  </a:lnTo>
                  <a:lnTo>
                    <a:pt x="10791" y="137997"/>
                  </a:lnTo>
                  <a:lnTo>
                    <a:pt x="10798" y="136820"/>
                  </a:lnTo>
                  <a:lnTo>
                    <a:pt x="10791" y="135608"/>
                  </a:lnTo>
                  <a:lnTo>
                    <a:pt x="10769" y="134431"/>
                  </a:lnTo>
                  <a:lnTo>
                    <a:pt x="10732" y="133254"/>
                  </a:lnTo>
                  <a:lnTo>
                    <a:pt x="10687" y="132110"/>
                  </a:lnTo>
                  <a:lnTo>
                    <a:pt x="10621" y="131000"/>
                  </a:lnTo>
                  <a:lnTo>
                    <a:pt x="10554" y="129889"/>
                  </a:lnTo>
                  <a:lnTo>
                    <a:pt x="10466" y="128813"/>
                  </a:lnTo>
                  <a:lnTo>
                    <a:pt x="10370" y="127736"/>
                  </a:lnTo>
                  <a:lnTo>
                    <a:pt x="10259" y="126727"/>
                  </a:lnTo>
                  <a:lnTo>
                    <a:pt x="10141" y="125718"/>
                  </a:lnTo>
                  <a:lnTo>
                    <a:pt x="10008" y="124742"/>
                  </a:lnTo>
                  <a:lnTo>
                    <a:pt x="9867" y="123800"/>
                  </a:lnTo>
                  <a:lnTo>
                    <a:pt x="9719" y="122858"/>
                  </a:lnTo>
                  <a:lnTo>
                    <a:pt x="9557" y="121984"/>
                  </a:lnTo>
                  <a:lnTo>
                    <a:pt x="9387" y="121143"/>
                  </a:lnTo>
                  <a:lnTo>
                    <a:pt x="9209" y="120335"/>
                  </a:lnTo>
                  <a:lnTo>
                    <a:pt x="9025" y="119562"/>
                  </a:lnTo>
                  <a:lnTo>
                    <a:pt x="8825" y="118821"/>
                  </a:lnTo>
                  <a:lnTo>
                    <a:pt x="8618" y="118115"/>
                  </a:lnTo>
                  <a:lnTo>
                    <a:pt x="8411" y="117476"/>
                  </a:lnTo>
                  <a:lnTo>
                    <a:pt x="8190" y="116870"/>
                  </a:lnTo>
                  <a:lnTo>
                    <a:pt x="7968" y="116298"/>
                  </a:lnTo>
                  <a:lnTo>
                    <a:pt x="7731" y="115794"/>
                  </a:lnTo>
                  <a:lnTo>
                    <a:pt x="7495" y="115323"/>
                  </a:lnTo>
                  <a:lnTo>
                    <a:pt x="7251" y="114885"/>
                  </a:lnTo>
                  <a:lnTo>
                    <a:pt x="7000" y="114515"/>
                  </a:lnTo>
                  <a:lnTo>
                    <a:pt x="6741" y="114213"/>
                  </a:lnTo>
                  <a:lnTo>
                    <a:pt x="6482" y="113943"/>
                  </a:lnTo>
                  <a:lnTo>
                    <a:pt x="6216" y="113742"/>
                  </a:lnTo>
                  <a:lnTo>
                    <a:pt x="5950" y="113573"/>
                  </a:lnTo>
                  <a:lnTo>
                    <a:pt x="5677" y="113506"/>
                  </a:lnTo>
                  <a:lnTo>
                    <a:pt x="5396" y="113472"/>
                  </a:lnTo>
                  <a:close/>
                  <a:moveTo>
                    <a:pt x="5115" y="226945"/>
                  </a:moveTo>
                  <a:lnTo>
                    <a:pt x="4842" y="227046"/>
                  </a:lnTo>
                  <a:lnTo>
                    <a:pt x="4568" y="227214"/>
                  </a:lnTo>
                  <a:lnTo>
                    <a:pt x="4295" y="227416"/>
                  </a:lnTo>
                  <a:lnTo>
                    <a:pt x="4036" y="227651"/>
                  </a:lnTo>
                  <a:lnTo>
                    <a:pt x="3777" y="227988"/>
                  </a:lnTo>
                  <a:lnTo>
                    <a:pt x="3526" y="228358"/>
                  </a:lnTo>
                  <a:lnTo>
                    <a:pt x="3275" y="228761"/>
                  </a:lnTo>
                  <a:lnTo>
                    <a:pt x="3038" y="229232"/>
                  </a:lnTo>
                  <a:lnTo>
                    <a:pt x="2802" y="229771"/>
                  </a:lnTo>
                  <a:lnTo>
                    <a:pt x="2580" y="230309"/>
                  </a:lnTo>
                  <a:lnTo>
                    <a:pt x="2359" y="230915"/>
                  </a:lnTo>
                  <a:lnTo>
                    <a:pt x="2152" y="231587"/>
                  </a:lnTo>
                  <a:lnTo>
                    <a:pt x="1945" y="232260"/>
                  </a:lnTo>
                  <a:lnTo>
                    <a:pt x="1752" y="233000"/>
                  </a:lnTo>
                  <a:lnTo>
                    <a:pt x="1568" y="233774"/>
                  </a:lnTo>
                  <a:lnTo>
                    <a:pt x="1390" y="234581"/>
                  </a:lnTo>
                  <a:lnTo>
                    <a:pt x="1220" y="235422"/>
                  </a:lnTo>
                  <a:lnTo>
                    <a:pt x="1058" y="236331"/>
                  </a:lnTo>
                  <a:lnTo>
                    <a:pt x="910" y="237239"/>
                  </a:lnTo>
                  <a:lnTo>
                    <a:pt x="770" y="238181"/>
                  </a:lnTo>
                  <a:lnTo>
                    <a:pt x="644" y="239157"/>
                  </a:lnTo>
                  <a:lnTo>
                    <a:pt x="526" y="240166"/>
                  </a:lnTo>
                  <a:lnTo>
                    <a:pt x="415" y="241209"/>
                  </a:lnTo>
                  <a:lnTo>
                    <a:pt x="326" y="242252"/>
                  </a:lnTo>
                  <a:lnTo>
                    <a:pt x="237" y="243328"/>
                  </a:lnTo>
                  <a:lnTo>
                    <a:pt x="171" y="244438"/>
                  </a:lnTo>
                  <a:lnTo>
                    <a:pt x="112" y="245582"/>
                  </a:lnTo>
                  <a:lnTo>
                    <a:pt x="60" y="246726"/>
                  </a:lnTo>
                  <a:lnTo>
                    <a:pt x="31" y="247903"/>
                  </a:lnTo>
                  <a:lnTo>
                    <a:pt x="8" y="249081"/>
                  </a:lnTo>
                  <a:lnTo>
                    <a:pt x="1" y="250258"/>
                  </a:lnTo>
                  <a:lnTo>
                    <a:pt x="8" y="251469"/>
                  </a:lnTo>
                  <a:lnTo>
                    <a:pt x="31" y="252647"/>
                  </a:lnTo>
                  <a:lnTo>
                    <a:pt x="60" y="253824"/>
                  </a:lnTo>
                  <a:lnTo>
                    <a:pt x="112" y="254968"/>
                  </a:lnTo>
                  <a:lnTo>
                    <a:pt x="171" y="256078"/>
                  </a:lnTo>
                  <a:lnTo>
                    <a:pt x="237" y="257188"/>
                  </a:lnTo>
                  <a:lnTo>
                    <a:pt x="326" y="258265"/>
                  </a:lnTo>
                  <a:lnTo>
                    <a:pt x="415" y="259341"/>
                  </a:lnTo>
                  <a:lnTo>
                    <a:pt x="526" y="260384"/>
                  </a:lnTo>
                  <a:lnTo>
                    <a:pt x="644" y="261360"/>
                  </a:lnTo>
                  <a:lnTo>
                    <a:pt x="770" y="262336"/>
                  </a:lnTo>
                  <a:lnTo>
                    <a:pt x="910" y="263311"/>
                  </a:lnTo>
                  <a:lnTo>
                    <a:pt x="1058" y="264220"/>
                  </a:lnTo>
                  <a:lnTo>
                    <a:pt x="1220" y="265094"/>
                  </a:lnTo>
                  <a:lnTo>
                    <a:pt x="1390" y="265935"/>
                  </a:lnTo>
                  <a:lnTo>
                    <a:pt x="1568" y="266743"/>
                  </a:lnTo>
                  <a:lnTo>
                    <a:pt x="1752" y="267516"/>
                  </a:lnTo>
                  <a:lnTo>
                    <a:pt x="1945" y="268256"/>
                  </a:lnTo>
                  <a:lnTo>
                    <a:pt x="2152" y="268963"/>
                  </a:lnTo>
                  <a:lnTo>
                    <a:pt x="2359" y="269602"/>
                  </a:lnTo>
                  <a:lnTo>
                    <a:pt x="2580" y="270208"/>
                  </a:lnTo>
                  <a:lnTo>
                    <a:pt x="2802" y="270780"/>
                  </a:lnTo>
                  <a:lnTo>
                    <a:pt x="3038" y="271318"/>
                  </a:lnTo>
                  <a:lnTo>
                    <a:pt x="3275" y="271789"/>
                  </a:lnTo>
                  <a:lnTo>
                    <a:pt x="3526" y="272193"/>
                  </a:lnTo>
                  <a:lnTo>
                    <a:pt x="3777" y="272563"/>
                  </a:lnTo>
                  <a:lnTo>
                    <a:pt x="4036" y="272865"/>
                  </a:lnTo>
                  <a:lnTo>
                    <a:pt x="4295" y="273134"/>
                  </a:lnTo>
                  <a:lnTo>
                    <a:pt x="4568" y="273336"/>
                  </a:lnTo>
                  <a:lnTo>
                    <a:pt x="4842" y="273505"/>
                  </a:lnTo>
                  <a:lnTo>
                    <a:pt x="5115" y="273572"/>
                  </a:lnTo>
                  <a:lnTo>
                    <a:pt x="5396" y="273605"/>
                  </a:lnTo>
                  <a:lnTo>
                    <a:pt x="5677" y="273572"/>
                  </a:lnTo>
                  <a:lnTo>
                    <a:pt x="5950" y="273505"/>
                  </a:lnTo>
                  <a:lnTo>
                    <a:pt x="6216" y="273336"/>
                  </a:lnTo>
                  <a:lnTo>
                    <a:pt x="6482" y="273134"/>
                  </a:lnTo>
                  <a:lnTo>
                    <a:pt x="6741" y="272865"/>
                  </a:lnTo>
                  <a:lnTo>
                    <a:pt x="7000" y="272563"/>
                  </a:lnTo>
                  <a:lnTo>
                    <a:pt x="7251" y="272193"/>
                  </a:lnTo>
                  <a:lnTo>
                    <a:pt x="7495" y="271789"/>
                  </a:lnTo>
                  <a:lnTo>
                    <a:pt x="7731" y="271318"/>
                  </a:lnTo>
                  <a:lnTo>
                    <a:pt x="7968" y="270780"/>
                  </a:lnTo>
                  <a:lnTo>
                    <a:pt x="8190" y="270208"/>
                  </a:lnTo>
                  <a:lnTo>
                    <a:pt x="8411" y="269602"/>
                  </a:lnTo>
                  <a:lnTo>
                    <a:pt x="8618" y="268963"/>
                  </a:lnTo>
                  <a:lnTo>
                    <a:pt x="8825" y="268256"/>
                  </a:lnTo>
                  <a:lnTo>
                    <a:pt x="9025" y="267516"/>
                  </a:lnTo>
                  <a:lnTo>
                    <a:pt x="9209" y="266743"/>
                  </a:lnTo>
                  <a:lnTo>
                    <a:pt x="9387" y="265935"/>
                  </a:lnTo>
                  <a:lnTo>
                    <a:pt x="9557" y="265094"/>
                  </a:lnTo>
                  <a:lnTo>
                    <a:pt x="9719" y="264220"/>
                  </a:lnTo>
                  <a:lnTo>
                    <a:pt x="9867" y="263311"/>
                  </a:lnTo>
                  <a:lnTo>
                    <a:pt x="10008" y="262336"/>
                  </a:lnTo>
                  <a:lnTo>
                    <a:pt x="10141" y="261360"/>
                  </a:lnTo>
                  <a:lnTo>
                    <a:pt x="10259" y="260384"/>
                  </a:lnTo>
                  <a:lnTo>
                    <a:pt x="10370" y="259341"/>
                  </a:lnTo>
                  <a:lnTo>
                    <a:pt x="10466" y="258265"/>
                  </a:lnTo>
                  <a:lnTo>
                    <a:pt x="10554" y="257188"/>
                  </a:lnTo>
                  <a:lnTo>
                    <a:pt x="10621" y="256078"/>
                  </a:lnTo>
                  <a:lnTo>
                    <a:pt x="10687" y="254968"/>
                  </a:lnTo>
                  <a:lnTo>
                    <a:pt x="10732" y="253824"/>
                  </a:lnTo>
                  <a:lnTo>
                    <a:pt x="10769" y="252647"/>
                  </a:lnTo>
                  <a:lnTo>
                    <a:pt x="10791" y="251469"/>
                  </a:lnTo>
                  <a:lnTo>
                    <a:pt x="10798" y="250258"/>
                  </a:lnTo>
                  <a:lnTo>
                    <a:pt x="10791" y="249081"/>
                  </a:lnTo>
                  <a:lnTo>
                    <a:pt x="10769" y="247903"/>
                  </a:lnTo>
                  <a:lnTo>
                    <a:pt x="10732" y="246726"/>
                  </a:lnTo>
                  <a:lnTo>
                    <a:pt x="10687" y="245582"/>
                  </a:lnTo>
                  <a:lnTo>
                    <a:pt x="10621" y="244438"/>
                  </a:lnTo>
                  <a:lnTo>
                    <a:pt x="10554" y="243328"/>
                  </a:lnTo>
                  <a:lnTo>
                    <a:pt x="10466" y="242252"/>
                  </a:lnTo>
                  <a:lnTo>
                    <a:pt x="10370" y="241209"/>
                  </a:lnTo>
                  <a:lnTo>
                    <a:pt x="10259" y="240166"/>
                  </a:lnTo>
                  <a:lnTo>
                    <a:pt x="10141" y="239157"/>
                  </a:lnTo>
                  <a:lnTo>
                    <a:pt x="10008" y="238181"/>
                  </a:lnTo>
                  <a:lnTo>
                    <a:pt x="9867" y="237239"/>
                  </a:lnTo>
                  <a:lnTo>
                    <a:pt x="9719" y="236331"/>
                  </a:lnTo>
                  <a:lnTo>
                    <a:pt x="9557" y="235422"/>
                  </a:lnTo>
                  <a:lnTo>
                    <a:pt x="9387" y="234581"/>
                  </a:lnTo>
                  <a:lnTo>
                    <a:pt x="9209" y="233774"/>
                  </a:lnTo>
                  <a:lnTo>
                    <a:pt x="9025" y="233000"/>
                  </a:lnTo>
                  <a:lnTo>
                    <a:pt x="8825" y="232260"/>
                  </a:lnTo>
                  <a:lnTo>
                    <a:pt x="8618" y="231587"/>
                  </a:lnTo>
                  <a:lnTo>
                    <a:pt x="8411" y="230915"/>
                  </a:lnTo>
                  <a:lnTo>
                    <a:pt x="8190" y="230309"/>
                  </a:lnTo>
                  <a:lnTo>
                    <a:pt x="7968" y="229771"/>
                  </a:lnTo>
                  <a:lnTo>
                    <a:pt x="7731" y="229232"/>
                  </a:lnTo>
                  <a:lnTo>
                    <a:pt x="7495" y="228761"/>
                  </a:lnTo>
                  <a:lnTo>
                    <a:pt x="7251" y="228358"/>
                  </a:lnTo>
                  <a:lnTo>
                    <a:pt x="7000" y="227988"/>
                  </a:lnTo>
                  <a:lnTo>
                    <a:pt x="6741" y="227651"/>
                  </a:lnTo>
                  <a:lnTo>
                    <a:pt x="6482" y="227416"/>
                  </a:lnTo>
                  <a:lnTo>
                    <a:pt x="6216" y="227214"/>
                  </a:lnTo>
                  <a:lnTo>
                    <a:pt x="5950" y="227046"/>
                  </a:lnTo>
                  <a:lnTo>
                    <a:pt x="5677" y="226945"/>
                  </a:lnTo>
                  <a:close/>
                  <a:moveTo>
                    <a:pt x="5115" y="340384"/>
                  </a:moveTo>
                  <a:lnTo>
                    <a:pt x="4842" y="340485"/>
                  </a:lnTo>
                  <a:lnTo>
                    <a:pt x="4568" y="340653"/>
                  </a:lnTo>
                  <a:lnTo>
                    <a:pt x="4295" y="340855"/>
                  </a:lnTo>
                  <a:lnTo>
                    <a:pt x="4036" y="341124"/>
                  </a:lnTo>
                  <a:lnTo>
                    <a:pt x="3777" y="341426"/>
                  </a:lnTo>
                  <a:lnTo>
                    <a:pt x="3526" y="341797"/>
                  </a:lnTo>
                  <a:lnTo>
                    <a:pt x="3275" y="342200"/>
                  </a:lnTo>
                  <a:lnTo>
                    <a:pt x="3038" y="342671"/>
                  </a:lnTo>
                  <a:lnTo>
                    <a:pt x="2802" y="343209"/>
                  </a:lnTo>
                  <a:lnTo>
                    <a:pt x="2580" y="343748"/>
                  </a:lnTo>
                  <a:lnTo>
                    <a:pt x="2359" y="344387"/>
                  </a:lnTo>
                  <a:lnTo>
                    <a:pt x="2152" y="345026"/>
                  </a:lnTo>
                  <a:lnTo>
                    <a:pt x="1945" y="345733"/>
                  </a:lnTo>
                  <a:lnTo>
                    <a:pt x="1752" y="346439"/>
                  </a:lnTo>
                  <a:lnTo>
                    <a:pt x="1568" y="347213"/>
                  </a:lnTo>
                  <a:lnTo>
                    <a:pt x="1390" y="348054"/>
                  </a:lnTo>
                  <a:lnTo>
                    <a:pt x="1220" y="348895"/>
                  </a:lnTo>
                  <a:lnTo>
                    <a:pt x="1058" y="349770"/>
                  </a:lnTo>
                  <a:lnTo>
                    <a:pt x="910" y="350678"/>
                  </a:lnTo>
                  <a:lnTo>
                    <a:pt x="770" y="351620"/>
                  </a:lnTo>
                  <a:lnTo>
                    <a:pt x="644" y="352595"/>
                  </a:lnTo>
                  <a:lnTo>
                    <a:pt x="526" y="353605"/>
                  </a:lnTo>
                  <a:lnTo>
                    <a:pt x="415" y="354648"/>
                  </a:lnTo>
                  <a:lnTo>
                    <a:pt x="326" y="355724"/>
                  </a:lnTo>
                  <a:lnTo>
                    <a:pt x="237" y="356801"/>
                  </a:lnTo>
                  <a:lnTo>
                    <a:pt x="171" y="357911"/>
                  </a:lnTo>
                  <a:lnTo>
                    <a:pt x="112" y="359021"/>
                  </a:lnTo>
                  <a:lnTo>
                    <a:pt x="60" y="360165"/>
                  </a:lnTo>
                  <a:lnTo>
                    <a:pt x="31" y="361342"/>
                  </a:lnTo>
                  <a:lnTo>
                    <a:pt x="8" y="362520"/>
                  </a:lnTo>
                  <a:lnTo>
                    <a:pt x="1" y="363697"/>
                  </a:lnTo>
                  <a:lnTo>
                    <a:pt x="8" y="364908"/>
                  </a:lnTo>
                  <a:lnTo>
                    <a:pt x="31" y="366086"/>
                  </a:lnTo>
                  <a:lnTo>
                    <a:pt x="60" y="367263"/>
                  </a:lnTo>
                  <a:lnTo>
                    <a:pt x="112" y="368407"/>
                  </a:lnTo>
                  <a:lnTo>
                    <a:pt x="171" y="369517"/>
                  </a:lnTo>
                  <a:lnTo>
                    <a:pt x="237" y="370627"/>
                  </a:lnTo>
                  <a:lnTo>
                    <a:pt x="326" y="371704"/>
                  </a:lnTo>
                  <a:lnTo>
                    <a:pt x="415" y="372780"/>
                  </a:lnTo>
                  <a:lnTo>
                    <a:pt x="526" y="373823"/>
                  </a:lnTo>
                  <a:lnTo>
                    <a:pt x="644" y="374799"/>
                  </a:lnTo>
                  <a:lnTo>
                    <a:pt x="770" y="375808"/>
                  </a:lnTo>
                  <a:lnTo>
                    <a:pt x="910" y="376750"/>
                  </a:lnTo>
                  <a:lnTo>
                    <a:pt x="1058" y="377658"/>
                  </a:lnTo>
                  <a:lnTo>
                    <a:pt x="1220" y="378533"/>
                  </a:lnTo>
                  <a:lnTo>
                    <a:pt x="1390" y="379374"/>
                  </a:lnTo>
                  <a:lnTo>
                    <a:pt x="1568" y="380215"/>
                  </a:lnTo>
                  <a:lnTo>
                    <a:pt x="1752" y="380989"/>
                  </a:lnTo>
                  <a:lnTo>
                    <a:pt x="1945" y="381695"/>
                  </a:lnTo>
                  <a:lnTo>
                    <a:pt x="2152" y="382402"/>
                  </a:lnTo>
                  <a:lnTo>
                    <a:pt x="2359" y="383041"/>
                  </a:lnTo>
                  <a:lnTo>
                    <a:pt x="2580" y="383680"/>
                  </a:lnTo>
                  <a:lnTo>
                    <a:pt x="2802" y="384218"/>
                  </a:lnTo>
                  <a:lnTo>
                    <a:pt x="3038" y="384757"/>
                  </a:lnTo>
                  <a:lnTo>
                    <a:pt x="3275" y="385228"/>
                  </a:lnTo>
                  <a:lnTo>
                    <a:pt x="3526" y="385631"/>
                  </a:lnTo>
                  <a:lnTo>
                    <a:pt x="3777" y="386001"/>
                  </a:lnTo>
                  <a:lnTo>
                    <a:pt x="4036" y="386304"/>
                  </a:lnTo>
                  <a:lnTo>
                    <a:pt x="4295" y="386573"/>
                  </a:lnTo>
                  <a:lnTo>
                    <a:pt x="4568" y="386775"/>
                  </a:lnTo>
                  <a:lnTo>
                    <a:pt x="4842" y="386943"/>
                  </a:lnTo>
                  <a:lnTo>
                    <a:pt x="5115" y="387044"/>
                  </a:lnTo>
                  <a:lnTo>
                    <a:pt x="5677" y="387044"/>
                  </a:lnTo>
                  <a:lnTo>
                    <a:pt x="5950" y="386943"/>
                  </a:lnTo>
                  <a:lnTo>
                    <a:pt x="6216" y="386775"/>
                  </a:lnTo>
                  <a:lnTo>
                    <a:pt x="6482" y="386573"/>
                  </a:lnTo>
                  <a:lnTo>
                    <a:pt x="6741" y="386304"/>
                  </a:lnTo>
                  <a:lnTo>
                    <a:pt x="7000" y="386001"/>
                  </a:lnTo>
                  <a:lnTo>
                    <a:pt x="7251" y="385631"/>
                  </a:lnTo>
                  <a:lnTo>
                    <a:pt x="7495" y="385228"/>
                  </a:lnTo>
                  <a:lnTo>
                    <a:pt x="7731" y="384757"/>
                  </a:lnTo>
                  <a:lnTo>
                    <a:pt x="7968" y="384218"/>
                  </a:lnTo>
                  <a:lnTo>
                    <a:pt x="8190" y="383680"/>
                  </a:lnTo>
                  <a:lnTo>
                    <a:pt x="8411" y="383041"/>
                  </a:lnTo>
                  <a:lnTo>
                    <a:pt x="8618" y="382402"/>
                  </a:lnTo>
                  <a:lnTo>
                    <a:pt x="8825" y="381695"/>
                  </a:lnTo>
                  <a:lnTo>
                    <a:pt x="9025" y="380989"/>
                  </a:lnTo>
                  <a:lnTo>
                    <a:pt x="9209" y="380215"/>
                  </a:lnTo>
                  <a:lnTo>
                    <a:pt x="9387" y="379374"/>
                  </a:lnTo>
                  <a:lnTo>
                    <a:pt x="9557" y="378533"/>
                  </a:lnTo>
                  <a:lnTo>
                    <a:pt x="9719" y="377658"/>
                  </a:lnTo>
                  <a:lnTo>
                    <a:pt x="9867" y="376750"/>
                  </a:lnTo>
                  <a:lnTo>
                    <a:pt x="10008" y="375808"/>
                  </a:lnTo>
                  <a:lnTo>
                    <a:pt x="10141" y="374799"/>
                  </a:lnTo>
                  <a:lnTo>
                    <a:pt x="10259" y="373823"/>
                  </a:lnTo>
                  <a:lnTo>
                    <a:pt x="10370" y="372780"/>
                  </a:lnTo>
                  <a:lnTo>
                    <a:pt x="10466" y="371704"/>
                  </a:lnTo>
                  <a:lnTo>
                    <a:pt x="10554" y="370627"/>
                  </a:lnTo>
                  <a:lnTo>
                    <a:pt x="10621" y="369517"/>
                  </a:lnTo>
                  <a:lnTo>
                    <a:pt x="10687" y="368407"/>
                  </a:lnTo>
                  <a:lnTo>
                    <a:pt x="10732" y="367263"/>
                  </a:lnTo>
                  <a:lnTo>
                    <a:pt x="10769" y="366086"/>
                  </a:lnTo>
                  <a:lnTo>
                    <a:pt x="10791" y="364908"/>
                  </a:lnTo>
                  <a:lnTo>
                    <a:pt x="10798" y="363697"/>
                  </a:lnTo>
                  <a:lnTo>
                    <a:pt x="10791" y="362520"/>
                  </a:lnTo>
                  <a:lnTo>
                    <a:pt x="10769" y="361342"/>
                  </a:lnTo>
                  <a:lnTo>
                    <a:pt x="10732" y="360165"/>
                  </a:lnTo>
                  <a:lnTo>
                    <a:pt x="10687" y="359021"/>
                  </a:lnTo>
                  <a:lnTo>
                    <a:pt x="10621" y="357911"/>
                  </a:lnTo>
                  <a:lnTo>
                    <a:pt x="10554" y="356801"/>
                  </a:lnTo>
                  <a:lnTo>
                    <a:pt x="10466" y="355724"/>
                  </a:lnTo>
                  <a:lnTo>
                    <a:pt x="10370" y="354648"/>
                  </a:lnTo>
                  <a:lnTo>
                    <a:pt x="10259" y="353605"/>
                  </a:lnTo>
                  <a:lnTo>
                    <a:pt x="10141" y="352595"/>
                  </a:lnTo>
                  <a:lnTo>
                    <a:pt x="10008" y="351620"/>
                  </a:lnTo>
                  <a:lnTo>
                    <a:pt x="9867" y="350678"/>
                  </a:lnTo>
                  <a:lnTo>
                    <a:pt x="9719" y="349770"/>
                  </a:lnTo>
                  <a:lnTo>
                    <a:pt x="9557" y="348895"/>
                  </a:lnTo>
                  <a:lnTo>
                    <a:pt x="9387" y="348054"/>
                  </a:lnTo>
                  <a:lnTo>
                    <a:pt x="9209" y="347213"/>
                  </a:lnTo>
                  <a:lnTo>
                    <a:pt x="9025" y="346439"/>
                  </a:lnTo>
                  <a:lnTo>
                    <a:pt x="8825" y="345733"/>
                  </a:lnTo>
                  <a:lnTo>
                    <a:pt x="8618" y="345026"/>
                  </a:lnTo>
                  <a:lnTo>
                    <a:pt x="8411" y="344387"/>
                  </a:lnTo>
                  <a:lnTo>
                    <a:pt x="8190" y="343748"/>
                  </a:lnTo>
                  <a:lnTo>
                    <a:pt x="7968" y="343209"/>
                  </a:lnTo>
                  <a:lnTo>
                    <a:pt x="7731" y="342671"/>
                  </a:lnTo>
                  <a:lnTo>
                    <a:pt x="7495" y="342200"/>
                  </a:lnTo>
                  <a:lnTo>
                    <a:pt x="7251" y="341797"/>
                  </a:lnTo>
                  <a:lnTo>
                    <a:pt x="7000" y="341426"/>
                  </a:lnTo>
                  <a:lnTo>
                    <a:pt x="6741" y="341124"/>
                  </a:lnTo>
                  <a:lnTo>
                    <a:pt x="6482" y="340855"/>
                  </a:lnTo>
                  <a:lnTo>
                    <a:pt x="6216" y="340653"/>
                  </a:lnTo>
                  <a:lnTo>
                    <a:pt x="5950" y="340485"/>
                  </a:lnTo>
                  <a:lnTo>
                    <a:pt x="5677" y="340384"/>
                  </a:lnTo>
                  <a:close/>
                  <a:moveTo>
                    <a:pt x="5396" y="453822"/>
                  </a:moveTo>
                  <a:lnTo>
                    <a:pt x="5115" y="453856"/>
                  </a:lnTo>
                  <a:lnTo>
                    <a:pt x="4842" y="453957"/>
                  </a:lnTo>
                  <a:lnTo>
                    <a:pt x="4568" y="454092"/>
                  </a:lnTo>
                  <a:lnTo>
                    <a:pt x="4295" y="454293"/>
                  </a:lnTo>
                  <a:lnTo>
                    <a:pt x="4036" y="454562"/>
                  </a:lnTo>
                  <a:lnTo>
                    <a:pt x="3777" y="454865"/>
                  </a:lnTo>
                  <a:lnTo>
                    <a:pt x="3526" y="455235"/>
                  </a:lnTo>
                  <a:lnTo>
                    <a:pt x="3275" y="455639"/>
                  </a:lnTo>
                  <a:lnTo>
                    <a:pt x="3038" y="456110"/>
                  </a:lnTo>
                  <a:lnTo>
                    <a:pt x="2802" y="456615"/>
                  </a:lnTo>
                  <a:lnTo>
                    <a:pt x="2580" y="457153"/>
                  </a:lnTo>
                  <a:lnTo>
                    <a:pt x="2359" y="457758"/>
                  </a:lnTo>
                  <a:lnTo>
                    <a:pt x="2152" y="458398"/>
                  </a:lnTo>
                  <a:lnTo>
                    <a:pt x="1945" y="459070"/>
                  </a:lnTo>
                  <a:lnTo>
                    <a:pt x="1752" y="459811"/>
                  </a:lnTo>
                  <a:lnTo>
                    <a:pt x="1568" y="460551"/>
                  </a:lnTo>
                  <a:lnTo>
                    <a:pt x="1390" y="461358"/>
                  </a:lnTo>
                  <a:lnTo>
                    <a:pt x="1220" y="462199"/>
                  </a:lnTo>
                  <a:lnTo>
                    <a:pt x="1058" y="463074"/>
                  </a:lnTo>
                  <a:lnTo>
                    <a:pt x="910" y="463982"/>
                  </a:lnTo>
                  <a:lnTo>
                    <a:pt x="770" y="464924"/>
                  </a:lnTo>
                  <a:lnTo>
                    <a:pt x="644" y="465900"/>
                  </a:lnTo>
                  <a:lnTo>
                    <a:pt x="526" y="466875"/>
                  </a:lnTo>
                  <a:lnTo>
                    <a:pt x="415" y="467918"/>
                  </a:lnTo>
                  <a:lnTo>
                    <a:pt x="326" y="468961"/>
                  </a:lnTo>
                  <a:lnTo>
                    <a:pt x="237" y="470038"/>
                  </a:lnTo>
                  <a:lnTo>
                    <a:pt x="171" y="471148"/>
                  </a:lnTo>
                  <a:lnTo>
                    <a:pt x="112" y="472258"/>
                  </a:lnTo>
                  <a:lnTo>
                    <a:pt x="60" y="473402"/>
                  </a:lnTo>
                  <a:lnTo>
                    <a:pt x="31" y="474579"/>
                  </a:lnTo>
                  <a:lnTo>
                    <a:pt x="8" y="475757"/>
                  </a:lnTo>
                  <a:lnTo>
                    <a:pt x="1" y="476934"/>
                  </a:lnTo>
                  <a:lnTo>
                    <a:pt x="8" y="478179"/>
                  </a:lnTo>
                  <a:lnTo>
                    <a:pt x="31" y="479356"/>
                  </a:lnTo>
                  <a:lnTo>
                    <a:pt x="60" y="480534"/>
                  </a:lnTo>
                  <a:lnTo>
                    <a:pt x="112" y="481711"/>
                  </a:lnTo>
                  <a:lnTo>
                    <a:pt x="171" y="482855"/>
                  </a:lnTo>
                  <a:lnTo>
                    <a:pt x="237" y="483965"/>
                  </a:lnTo>
                  <a:lnTo>
                    <a:pt x="326" y="485075"/>
                  </a:lnTo>
                  <a:lnTo>
                    <a:pt x="415" y="486152"/>
                  </a:lnTo>
                  <a:lnTo>
                    <a:pt x="526" y="487195"/>
                  </a:lnTo>
                  <a:lnTo>
                    <a:pt x="644" y="488204"/>
                  </a:lnTo>
                  <a:lnTo>
                    <a:pt x="770" y="489179"/>
                  </a:lnTo>
                  <a:lnTo>
                    <a:pt x="910" y="490155"/>
                  </a:lnTo>
                  <a:lnTo>
                    <a:pt x="1058" y="491063"/>
                  </a:lnTo>
                  <a:lnTo>
                    <a:pt x="1220" y="491972"/>
                  </a:lnTo>
                  <a:lnTo>
                    <a:pt x="1390" y="492813"/>
                  </a:lnTo>
                  <a:lnTo>
                    <a:pt x="1568" y="493620"/>
                  </a:lnTo>
                  <a:lnTo>
                    <a:pt x="1752" y="494394"/>
                  </a:lnTo>
                  <a:lnTo>
                    <a:pt x="1945" y="495134"/>
                  </a:lnTo>
                  <a:lnTo>
                    <a:pt x="2152" y="495840"/>
                  </a:lnTo>
                  <a:lnTo>
                    <a:pt x="2359" y="496513"/>
                  </a:lnTo>
                  <a:lnTo>
                    <a:pt x="2580" y="497119"/>
                  </a:lnTo>
                  <a:lnTo>
                    <a:pt x="2802" y="497691"/>
                  </a:lnTo>
                  <a:lnTo>
                    <a:pt x="3038" y="498195"/>
                  </a:lnTo>
                  <a:lnTo>
                    <a:pt x="3275" y="498666"/>
                  </a:lnTo>
                  <a:lnTo>
                    <a:pt x="3526" y="499104"/>
                  </a:lnTo>
                  <a:lnTo>
                    <a:pt x="3777" y="499474"/>
                  </a:lnTo>
                  <a:lnTo>
                    <a:pt x="4036" y="499777"/>
                  </a:lnTo>
                  <a:lnTo>
                    <a:pt x="4295" y="500046"/>
                  </a:lnTo>
                  <a:lnTo>
                    <a:pt x="4568" y="500248"/>
                  </a:lnTo>
                  <a:lnTo>
                    <a:pt x="4842" y="500382"/>
                  </a:lnTo>
                  <a:lnTo>
                    <a:pt x="5115" y="500483"/>
                  </a:lnTo>
                  <a:lnTo>
                    <a:pt x="5396" y="500517"/>
                  </a:lnTo>
                  <a:lnTo>
                    <a:pt x="5677" y="500483"/>
                  </a:lnTo>
                  <a:lnTo>
                    <a:pt x="5950" y="500382"/>
                  </a:lnTo>
                  <a:lnTo>
                    <a:pt x="6216" y="500248"/>
                  </a:lnTo>
                  <a:lnTo>
                    <a:pt x="6482" y="500046"/>
                  </a:lnTo>
                  <a:lnTo>
                    <a:pt x="6741" y="499777"/>
                  </a:lnTo>
                  <a:lnTo>
                    <a:pt x="7000" y="499474"/>
                  </a:lnTo>
                  <a:lnTo>
                    <a:pt x="7251" y="499104"/>
                  </a:lnTo>
                  <a:lnTo>
                    <a:pt x="7495" y="498666"/>
                  </a:lnTo>
                  <a:lnTo>
                    <a:pt x="7731" y="498195"/>
                  </a:lnTo>
                  <a:lnTo>
                    <a:pt x="7968" y="497691"/>
                  </a:lnTo>
                  <a:lnTo>
                    <a:pt x="8190" y="497119"/>
                  </a:lnTo>
                  <a:lnTo>
                    <a:pt x="8411" y="496513"/>
                  </a:lnTo>
                  <a:lnTo>
                    <a:pt x="8618" y="495840"/>
                  </a:lnTo>
                  <a:lnTo>
                    <a:pt x="8825" y="495134"/>
                  </a:lnTo>
                  <a:lnTo>
                    <a:pt x="9025" y="494394"/>
                  </a:lnTo>
                  <a:lnTo>
                    <a:pt x="9209" y="493620"/>
                  </a:lnTo>
                  <a:lnTo>
                    <a:pt x="9387" y="492813"/>
                  </a:lnTo>
                  <a:lnTo>
                    <a:pt x="9557" y="491972"/>
                  </a:lnTo>
                  <a:lnTo>
                    <a:pt x="9719" y="491063"/>
                  </a:lnTo>
                  <a:lnTo>
                    <a:pt x="9867" y="490155"/>
                  </a:lnTo>
                  <a:lnTo>
                    <a:pt x="10008" y="489179"/>
                  </a:lnTo>
                  <a:lnTo>
                    <a:pt x="10141" y="488204"/>
                  </a:lnTo>
                  <a:lnTo>
                    <a:pt x="10259" y="487195"/>
                  </a:lnTo>
                  <a:lnTo>
                    <a:pt x="10370" y="486152"/>
                  </a:lnTo>
                  <a:lnTo>
                    <a:pt x="10466" y="485075"/>
                  </a:lnTo>
                  <a:lnTo>
                    <a:pt x="10554" y="483965"/>
                  </a:lnTo>
                  <a:lnTo>
                    <a:pt x="10621" y="482855"/>
                  </a:lnTo>
                  <a:lnTo>
                    <a:pt x="10687" y="481711"/>
                  </a:lnTo>
                  <a:lnTo>
                    <a:pt x="10732" y="480534"/>
                  </a:lnTo>
                  <a:lnTo>
                    <a:pt x="10769" y="479356"/>
                  </a:lnTo>
                  <a:lnTo>
                    <a:pt x="10791" y="478179"/>
                  </a:lnTo>
                  <a:lnTo>
                    <a:pt x="10798" y="476934"/>
                  </a:lnTo>
                  <a:lnTo>
                    <a:pt x="10791" y="475757"/>
                  </a:lnTo>
                  <a:lnTo>
                    <a:pt x="10769" y="474579"/>
                  </a:lnTo>
                  <a:lnTo>
                    <a:pt x="10732" y="473402"/>
                  </a:lnTo>
                  <a:lnTo>
                    <a:pt x="10687" y="472258"/>
                  </a:lnTo>
                  <a:lnTo>
                    <a:pt x="10621" y="471148"/>
                  </a:lnTo>
                  <a:lnTo>
                    <a:pt x="10554" y="470038"/>
                  </a:lnTo>
                  <a:lnTo>
                    <a:pt x="10466" y="468961"/>
                  </a:lnTo>
                  <a:lnTo>
                    <a:pt x="10370" y="467918"/>
                  </a:lnTo>
                  <a:lnTo>
                    <a:pt x="10259" y="466875"/>
                  </a:lnTo>
                  <a:lnTo>
                    <a:pt x="10141" y="465900"/>
                  </a:lnTo>
                  <a:lnTo>
                    <a:pt x="10008" y="464924"/>
                  </a:lnTo>
                  <a:lnTo>
                    <a:pt x="9867" y="463982"/>
                  </a:lnTo>
                  <a:lnTo>
                    <a:pt x="9719" y="463074"/>
                  </a:lnTo>
                  <a:lnTo>
                    <a:pt x="9557" y="462199"/>
                  </a:lnTo>
                  <a:lnTo>
                    <a:pt x="9387" y="461358"/>
                  </a:lnTo>
                  <a:lnTo>
                    <a:pt x="9209" y="460551"/>
                  </a:lnTo>
                  <a:lnTo>
                    <a:pt x="9025" y="459811"/>
                  </a:lnTo>
                  <a:lnTo>
                    <a:pt x="8825" y="459070"/>
                  </a:lnTo>
                  <a:lnTo>
                    <a:pt x="8618" y="458398"/>
                  </a:lnTo>
                  <a:lnTo>
                    <a:pt x="8411" y="457758"/>
                  </a:lnTo>
                  <a:lnTo>
                    <a:pt x="8190" y="457153"/>
                  </a:lnTo>
                  <a:lnTo>
                    <a:pt x="7968" y="456615"/>
                  </a:lnTo>
                  <a:lnTo>
                    <a:pt x="7731" y="456110"/>
                  </a:lnTo>
                  <a:lnTo>
                    <a:pt x="7495" y="455639"/>
                  </a:lnTo>
                  <a:lnTo>
                    <a:pt x="7251" y="455235"/>
                  </a:lnTo>
                  <a:lnTo>
                    <a:pt x="7000" y="454865"/>
                  </a:lnTo>
                  <a:lnTo>
                    <a:pt x="6741" y="454562"/>
                  </a:lnTo>
                  <a:lnTo>
                    <a:pt x="6482" y="454293"/>
                  </a:lnTo>
                  <a:lnTo>
                    <a:pt x="6216" y="454092"/>
                  </a:lnTo>
                  <a:lnTo>
                    <a:pt x="5950" y="453957"/>
                  </a:lnTo>
                  <a:lnTo>
                    <a:pt x="5677" y="453856"/>
                  </a:lnTo>
                  <a:lnTo>
                    <a:pt x="5396" y="453822"/>
                  </a:lnTo>
                  <a:close/>
                  <a:moveTo>
                    <a:pt x="5115" y="567059"/>
                  </a:moveTo>
                  <a:lnTo>
                    <a:pt x="4842" y="567160"/>
                  </a:lnTo>
                  <a:lnTo>
                    <a:pt x="4568" y="567328"/>
                  </a:lnTo>
                  <a:lnTo>
                    <a:pt x="4295" y="567530"/>
                  </a:lnTo>
                  <a:lnTo>
                    <a:pt x="4036" y="567766"/>
                  </a:lnTo>
                  <a:lnTo>
                    <a:pt x="3777" y="568102"/>
                  </a:lnTo>
                  <a:lnTo>
                    <a:pt x="3526" y="568472"/>
                  </a:lnTo>
                  <a:lnTo>
                    <a:pt x="3275" y="568876"/>
                  </a:lnTo>
                  <a:lnTo>
                    <a:pt x="3038" y="569347"/>
                  </a:lnTo>
                  <a:lnTo>
                    <a:pt x="2802" y="569885"/>
                  </a:lnTo>
                  <a:lnTo>
                    <a:pt x="2580" y="570423"/>
                  </a:lnTo>
                  <a:lnTo>
                    <a:pt x="2359" y="571029"/>
                  </a:lnTo>
                  <a:lnTo>
                    <a:pt x="2152" y="571702"/>
                  </a:lnTo>
                  <a:lnTo>
                    <a:pt x="1945" y="572408"/>
                  </a:lnTo>
                  <a:lnTo>
                    <a:pt x="1752" y="573115"/>
                  </a:lnTo>
                  <a:lnTo>
                    <a:pt x="1568" y="573889"/>
                  </a:lnTo>
                  <a:lnTo>
                    <a:pt x="1390" y="574730"/>
                  </a:lnTo>
                  <a:lnTo>
                    <a:pt x="1220" y="575571"/>
                  </a:lnTo>
                  <a:lnTo>
                    <a:pt x="1058" y="576445"/>
                  </a:lnTo>
                  <a:lnTo>
                    <a:pt x="910" y="577354"/>
                  </a:lnTo>
                  <a:lnTo>
                    <a:pt x="770" y="578296"/>
                  </a:lnTo>
                  <a:lnTo>
                    <a:pt x="644" y="579271"/>
                  </a:lnTo>
                  <a:lnTo>
                    <a:pt x="526" y="580280"/>
                  </a:lnTo>
                  <a:lnTo>
                    <a:pt x="415" y="581323"/>
                  </a:lnTo>
                  <a:lnTo>
                    <a:pt x="326" y="582400"/>
                  </a:lnTo>
                  <a:lnTo>
                    <a:pt x="237" y="583476"/>
                  </a:lnTo>
                  <a:lnTo>
                    <a:pt x="171" y="584586"/>
                  </a:lnTo>
                  <a:lnTo>
                    <a:pt x="112" y="585697"/>
                  </a:lnTo>
                  <a:lnTo>
                    <a:pt x="60" y="586840"/>
                  </a:lnTo>
                  <a:lnTo>
                    <a:pt x="31" y="588018"/>
                  </a:lnTo>
                  <a:lnTo>
                    <a:pt x="8" y="589195"/>
                  </a:lnTo>
                  <a:lnTo>
                    <a:pt x="1" y="590373"/>
                  </a:lnTo>
                  <a:lnTo>
                    <a:pt x="8" y="591618"/>
                  </a:lnTo>
                  <a:lnTo>
                    <a:pt x="31" y="592795"/>
                  </a:lnTo>
                  <a:lnTo>
                    <a:pt x="60" y="593972"/>
                  </a:lnTo>
                  <a:lnTo>
                    <a:pt x="112" y="595150"/>
                  </a:lnTo>
                  <a:lnTo>
                    <a:pt x="171" y="596294"/>
                  </a:lnTo>
                  <a:lnTo>
                    <a:pt x="237" y="597404"/>
                  </a:lnTo>
                  <a:lnTo>
                    <a:pt x="326" y="598480"/>
                  </a:lnTo>
                  <a:lnTo>
                    <a:pt x="415" y="599557"/>
                  </a:lnTo>
                  <a:lnTo>
                    <a:pt x="526" y="600600"/>
                  </a:lnTo>
                  <a:lnTo>
                    <a:pt x="644" y="601609"/>
                  </a:lnTo>
                  <a:lnTo>
                    <a:pt x="770" y="602585"/>
                  </a:lnTo>
                  <a:lnTo>
                    <a:pt x="910" y="603527"/>
                  </a:lnTo>
                  <a:lnTo>
                    <a:pt x="1058" y="604435"/>
                  </a:lnTo>
                  <a:lnTo>
                    <a:pt x="1220" y="605310"/>
                  </a:lnTo>
                  <a:lnTo>
                    <a:pt x="1390" y="606151"/>
                  </a:lnTo>
                  <a:lnTo>
                    <a:pt x="1568" y="606958"/>
                  </a:lnTo>
                  <a:lnTo>
                    <a:pt x="1752" y="607732"/>
                  </a:lnTo>
                  <a:lnTo>
                    <a:pt x="1945" y="608472"/>
                  </a:lnTo>
                  <a:lnTo>
                    <a:pt x="2152" y="609145"/>
                  </a:lnTo>
                  <a:lnTo>
                    <a:pt x="2359" y="609784"/>
                  </a:lnTo>
                  <a:lnTo>
                    <a:pt x="2580" y="610389"/>
                  </a:lnTo>
                  <a:lnTo>
                    <a:pt x="2802" y="610961"/>
                  </a:lnTo>
                  <a:lnTo>
                    <a:pt x="3038" y="611466"/>
                  </a:lnTo>
                  <a:lnTo>
                    <a:pt x="3275" y="611937"/>
                  </a:lnTo>
                  <a:lnTo>
                    <a:pt x="3526" y="612341"/>
                  </a:lnTo>
                  <a:lnTo>
                    <a:pt x="3777" y="612711"/>
                  </a:lnTo>
                  <a:lnTo>
                    <a:pt x="4036" y="613013"/>
                  </a:lnTo>
                  <a:lnTo>
                    <a:pt x="4295" y="613249"/>
                  </a:lnTo>
                  <a:lnTo>
                    <a:pt x="4568" y="613451"/>
                  </a:lnTo>
                  <a:lnTo>
                    <a:pt x="4842" y="613619"/>
                  </a:lnTo>
                  <a:lnTo>
                    <a:pt x="5115" y="613686"/>
                  </a:lnTo>
                  <a:lnTo>
                    <a:pt x="5396" y="613720"/>
                  </a:lnTo>
                  <a:lnTo>
                    <a:pt x="5677" y="613686"/>
                  </a:lnTo>
                  <a:lnTo>
                    <a:pt x="5950" y="613619"/>
                  </a:lnTo>
                  <a:lnTo>
                    <a:pt x="6216" y="613451"/>
                  </a:lnTo>
                  <a:lnTo>
                    <a:pt x="6482" y="613249"/>
                  </a:lnTo>
                  <a:lnTo>
                    <a:pt x="6741" y="613013"/>
                  </a:lnTo>
                  <a:lnTo>
                    <a:pt x="7000" y="612711"/>
                  </a:lnTo>
                  <a:lnTo>
                    <a:pt x="7251" y="612341"/>
                  </a:lnTo>
                  <a:lnTo>
                    <a:pt x="7495" y="611937"/>
                  </a:lnTo>
                  <a:lnTo>
                    <a:pt x="7731" y="611466"/>
                  </a:lnTo>
                  <a:lnTo>
                    <a:pt x="7968" y="610961"/>
                  </a:lnTo>
                  <a:lnTo>
                    <a:pt x="8190" y="610389"/>
                  </a:lnTo>
                  <a:lnTo>
                    <a:pt x="8411" y="609784"/>
                  </a:lnTo>
                  <a:lnTo>
                    <a:pt x="8618" y="609145"/>
                  </a:lnTo>
                  <a:lnTo>
                    <a:pt x="8825" y="608472"/>
                  </a:lnTo>
                  <a:lnTo>
                    <a:pt x="9025" y="607732"/>
                  </a:lnTo>
                  <a:lnTo>
                    <a:pt x="9209" y="606958"/>
                  </a:lnTo>
                  <a:lnTo>
                    <a:pt x="9387" y="606151"/>
                  </a:lnTo>
                  <a:lnTo>
                    <a:pt x="9557" y="605310"/>
                  </a:lnTo>
                  <a:lnTo>
                    <a:pt x="9719" y="604435"/>
                  </a:lnTo>
                  <a:lnTo>
                    <a:pt x="9867" y="603527"/>
                  </a:lnTo>
                  <a:lnTo>
                    <a:pt x="10008" y="602585"/>
                  </a:lnTo>
                  <a:lnTo>
                    <a:pt x="10141" y="601609"/>
                  </a:lnTo>
                  <a:lnTo>
                    <a:pt x="10259" y="600600"/>
                  </a:lnTo>
                  <a:lnTo>
                    <a:pt x="10370" y="599557"/>
                  </a:lnTo>
                  <a:lnTo>
                    <a:pt x="10466" y="598480"/>
                  </a:lnTo>
                  <a:lnTo>
                    <a:pt x="10554" y="597404"/>
                  </a:lnTo>
                  <a:lnTo>
                    <a:pt x="10621" y="596294"/>
                  </a:lnTo>
                  <a:lnTo>
                    <a:pt x="10687" y="595150"/>
                  </a:lnTo>
                  <a:lnTo>
                    <a:pt x="10732" y="593972"/>
                  </a:lnTo>
                  <a:lnTo>
                    <a:pt x="10769" y="592795"/>
                  </a:lnTo>
                  <a:lnTo>
                    <a:pt x="10791" y="591618"/>
                  </a:lnTo>
                  <a:lnTo>
                    <a:pt x="10798" y="590373"/>
                  </a:lnTo>
                  <a:lnTo>
                    <a:pt x="10791" y="589195"/>
                  </a:lnTo>
                  <a:lnTo>
                    <a:pt x="10769" y="588018"/>
                  </a:lnTo>
                  <a:lnTo>
                    <a:pt x="10732" y="586840"/>
                  </a:lnTo>
                  <a:lnTo>
                    <a:pt x="10687" y="585697"/>
                  </a:lnTo>
                  <a:lnTo>
                    <a:pt x="10621" y="584586"/>
                  </a:lnTo>
                  <a:lnTo>
                    <a:pt x="10554" y="583476"/>
                  </a:lnTo>
                  <a:lnTo>
                    <a:pt x="10466" y="582400"/>
                  </a:lnTo>
                  <a:lnTo>
                    <a:pt x="10370" y="581323"/>
                  </a:lnTo>
                  <a:lnTo>
                    <a:pt x="10259" y="580280"/>
                  </a:lnTo>
                  <a:lnTo>
                    <a:pt x="10141" y="579271"/>
                  </a:lnTo>
                  <a:lnTo>
                    <a:pt x="10008" y="578296"/>
                  </a:lnTo>
                  <a:lnTo>
                    <a:pt x="9867" y="577354"/>
                  </a:lnTo>
                  <a:lnTo>
                    <a:pt x="9719" y="576445"/>
                  </a:lnTo>
                  <a:lnTo>
                    <a:pt x="9557" y="575571"/>
                  </a:lnTo>
                  <a:lnTo>
                    <a:pt x="9387" y="574730"/>
                  </a:lnTo>
                  <a:lnTo>
                    <a:pt x="9209" y="573889"/>
                  </a:lnTo>
                  <a:lnTo>
                    <a:pt x="9025" y="573115"/>
                  </a:lnTo>
                  <a:lnTo>
                    <a:pt x="8825" y="572408"/>
                  </a:lnTo>
                  <a:lnTo>
                    <a:pt x="8618" y="571702"/>
                  </a:lnTo>
                  <a:lnTo>
                    <a:pt x="8411" y="571029"/>
                  </a:lnTo>
                  <a:lnTo>
                    <a:pt x="8190" y="570423"/>
                  </a:lnTo>
                  <a:lnTo>
                    <a:pt x="7968" y="569885"/>
                  </a:lnTo>
                  <a:lnTo>
                    <a:pt x="7731" y="569347"/>
                  </a:lnTo>
                  <a:lnTo>
                    <a:pt x="7495" y="568876"/>
                  </a:lnTo>
                  <a:lnTo>
                    <a:pt x="7251" y="568472"/>
                  </a:lnTo>
                  <a:lnTo>
                    <a:pt x="7000" y="568102"/>
                  </a:lnTo>
                  <a:lnTo>
                    <a:pt x="6741" y="567766"/>
                  </a:lnTo>
                  <a:lnTo>
                    <a:pt x="6482" y="567530"/>
                  </a:lnTo>
                  <a:lnTo>
                    <a:pt x="6216" y="567328"/>
                  </a:lnTo>
                  <a:lnTo>
                    <a:pt x="5950" y="567160"/>
                  </a:lnTo>
                  <a:lnTo>
                    <a:pt x="5677"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7"/>
            <p:cNvSpPr/>
            <p:nvPr/>
          </p:nvSpPr>
          <p:spPr>
            <a:xfrm>
              <a:off x="11835774" y="1047749"/>
              <a:ext cx="55601" cy="876085"/>
            </a:xfrm>
            <a:custGeom>
              <a:avLst/>
              <a:gdLst/>
              <a:ahLst/>
              <a:cxnLst/>
              <a:rect l="l" t="t" r="r" b="b"/>
              <a:pathLst>
                <a:path w="10791" h="613720" extrusionOk="0">
                  <a:moveTo>
                    <a:pt x="5395" y="0"/>
                  </a:moveTo>
                  <a:lnTo>
                    <a:pt x="5114" y="34"/>
                  </a:lnTo>
                  <a:lnTo>
                    <a:pt x="4841" y="135"/>
                  </a:lnTo>
                  <a:lnTo>
                    <a:pt x="4568" y="269"/>
                  </a:lnTo>
                  <a:lnTo>
                    <a:pt x="4294" y="471"/>
                  </a:lnTo>
                  <a:lnTo>
                    <a:pt x="4035" y="740"/>
                  </a:lnTo>
                  <a:lnTo>
                    <a:pt x="3777" y="1043"/>
                  </a:lnTo>
                  <a:lnTo>
                    <a:pt x="3526" y="1413"/>
                  </a:lnTo>
                  <a:lnTo>
                    <a:pt x="3274" y="1850"/>
                  </a:lnTo>
                  <a:lnTo>
                    <a:pt x="3038" y="2321"/>
                  </a:lnTo>
                  <a:lnTo>
                    <a:pt x="2801" y="2826"/>
                  </a:lnTo>
                  <a:lnTo>
                    <a:pt x="2580" y="3398"/>
                  </a:lnTo>
                  <a:lnTo>
                    <a:pt x="2358" y="4003"/>
                  </a:lnTo>
                  <a:lnTo>
                    <a:pt x="2151" y="4643"/>
                  </a:lnTo>
                  <a:lnTo>
                    <a:pt x="1944" y="5349"/>
                  </a:lnTo>
                  <a:lnTo>
                    <a:pt x="1752" y="6089"/>
                  </a:lnTo>
                  <a:lnTo>
                    <a:pt x="1560" y="6863"/>
                  </a:lnTo>
                  <a:lnTo>
                    <a:pt x="1382" y="7670"/>
                  </a:lnTo>
                  <a:lnTo>
                    <a:pt x="1220" y="8511"/>
                  </a:lnTo>
                  <a:lnTo>
                    <a:pt x="1057" y="9420"/>
                  </a:lnTo>
                  <a:lnTo>
                    <a:pt x="909" y="10328"/>
                  </a:lnTo>
                  <a:lnTo>
                    <a:pt x="769" y="11270"/>
                  </a:lnTo>
                  <a:lnTo>
                    <a:pt x="643" y="12245"/>
                  </a:lnTo>
                  <a:lnTo>
                    <a:pt x="525" y="13255"/>
                  </a:lnTo>
                  <a:lnTo>
                    <a:pt x="414" y="14298"/>
                  </a:lnTo>
                  <a:lnTo>
                    <a:pt x="318" y="15340"/>
                  </a:lnTo>
                  <a:lnTo>
                    <a:pt x="237" y="16417"/>
                  </a:lnTo>
                  <a:lnTo>
                    <a:pt x="163" y="17527"/>
                  </a:lnTo>
                  <a:lnTo>
                    <a:pt x="104" y="18671"/>
                  </a:lnTo>
                  <a:lnTo>
                    <a:pt x="59" y="19815"/>
                  </a:lnTo>
                  <a:lnTo>
                    <a:pt x="30" y="20959"/>
                  </a:lnTo>
                  <a:lnTo>
                    <a:pt x="8" y="22136"/>
                  </a:lnTo>
                  <a:lnTo>
                    <a:pt x="0" y="23347"/>
                  </a:lnTo>
                  <a:lnTo>
                    <a:pt x="8" y="24558"/>
                  </a:lnTo>
                  <a:lnTo>
                    <a:pt x="30" y="25736"/>
                  </a:lnTo>
                  <a:lnTo>
                    <a:pt x="59" y="26879"/>
                  </a:lnTo>
                  <a:lnTo>
                    <a:pt x="104" y="28023"/>
                  </a:lnTo>
                  <a:lnTo>
                    <a:pt x="163" y="29167"/>
                  </a:lnTo>
                  <a:lnTo>
                    <a:pt x="237" y="30277"/>
                  </a:lnTo>
                  <a:lnTo>
                    <a:pt x="318" y="31354"/>
                  </a:lnTo>
                  <a:lnTo>
                    <a:pt x="414" y="32397"/>
                  </a:lnTo>
                  <a:lnTo>
                    <a:pt x="525" y="33440"/>
                  </a:lnTo>
                  <a:lnTo>
                    <a:pt x="643" y="34449"/>
                  </a:lnTo>
                  <a:lnTo>
                    <a:pt x="769" y="35424"/>
                  </a:lnTo>
                  <a:lnTo>
                    <a:pt x="909" y="36366"/>
                  </a:lnTo>
                  <a:lnTo>
                    <a:pt x="1057" y="37275"/>
                  </a:lnTo>
                  <a:lnTo>
                    <a:pt x="1220" y="38183"/>
                  </a:lnTo>
                  <a:lnTo>
                    <a:pt x="1382" y="39024"/>
                  </a:lnTo>
                  <a:lnTo>
                    <a:pt x="1560" y="39831"/>
                  </a:lnTo>
                  <a:lnTo>
                    <a:pt x="1752" y="40605"/>
                  </a:lnTo>
                  <a:lnTo>
                    <a:pt x="1944" y="41345"/>
                  </a:lnTo>
                  <a:lnTo>
                    <a:pt x="2151" y="42052"/>
                  </a:lnTo>
                  <a:lnTo>
                    <a:pt x="2358" y="42691"/>
                  </a:lnTo>
                  <a:lnTo>
                    <a:pt x="2580" y="43296"/>
                  </a:lnTo>
                  <a:lnTo>
                    <a:pt x="2801" y="43868"/>
                  </a:lnTo>
                  <a:lnTo>
                    <a:pt x="3038" y="44373"/>
                  </a:lnTo>
                  <a:lnTo>
                    <a:pt x="3274" y="44844"/>
                  </a:lnTo>
                  <a:lnTo>
                    <a:pt x="3526" y="45281"/>
                  </a:lnTo>
                  <a:lnTo>
                    <a:pt x="3777" y="45651"/>
                  </a:lnTo>
                  <a:lnTo>
                    <a:pt x="4035" y="45954"/>
                  </a:lnTo>
                  <a:lnTo>
                    <a:pt x="4294" y="46223"/>
                  </a:lnTo>
                  <a:lnTo>
                    <a:pt x="4568" y="46425"/>
                  </a:lnTo>
                  <a:lnTo>
                    <a:pt x="4841" y="46560"/>
                  </a:lnTo>
                  <a:lnTo>
                    <a:pt x="5114" y="46661"/>
                  </a:lnTo>
                  <a:lnTo>
                    <a:pt x="5395" y="46694"/>
                  </a:lnTo>
                  <a:lnTo>
                    <a:pt x="5676" y="46661"/>
                  </a:lnTo>
                  <a:lnTo>
                    <a:pt x="5950" y="46560"/>
                  </a:lnTo>
                  <a:lnTo>
                    <a:pt x="6216" y="46425"/>
                  </a:lnTo>
                  <a:lnTo>
                    <a:pt x="6482" y="46223"/>
                  </a:lnTo>
                  <a:lnTo>
                    <a:pt x="6740" y="45954"/>
                  </a:lnTo>
                  <a:lnTo>
                    <a:pt x="6999" y="45651"/>
                  </a:lnTo>
                  <a:lnTo>
                    <a:pt x="7250" y="45281"/>
                  </a:lnTo>
                  <a:lnTo>
                    <a:pt x="7494" y="44844"/>
                  </a:lnTo>
                  <a:lnTo>
                    <a:pt x="7731" y="44373"/>
                  </a:lnTo>
                  <a:lnTo>
                    <a:pt x="7960" y="43868"/>
                  </a:lnTo>
                  <a:lnTo>
                    <a:pt x="8189" y="43296"/>
                  </a:lnTo>
                  <a:lnTo>
                    <a:pt x="8411" y="42691"/>
                  </a:lnTo>
                  <a:lnTo>
                    <a:pt x="8618" y="42052"/>
                  </a:lnTo>
                  <a:lnTo>
                    <a:pt x="8824" y="41345"/>
                  </a:lnTo>
                  <a:lnTo>
                    <a:pt x="9017" y="40605"/>
                  </a:lnTo>
                  <a:lnTo>
                    <a:pt x="9209" y="39831"/>
                  </a:lnTo>
                  <a:lnTo>
                    <a:pt x="9386" y="39024"/>
                  </a:lnTo>
                  <a:lnTo>
                    <a:pt x="9556" y="38183"/>
                  </a:lnTo>
                  <a:lnTo>
                    <a:pt x="9719" y="37275"/>
                  </a:lnTo>
                  <a:lnTo>
                    <a:pt x="9867" y="36366"/>
                  </a:lnTo>
                  <a:lnTo>
                    <a:pt x="10007" y="35424"/>
                  </a:lnTo>
                  <a:lnTo>
                    <a:pt x="10140" y="34449"/>
                  </a:lnTo>
                  <a:lnTo>
                    <a:pt x="10258" y="33440"/>
                  </a:lnTo>
                  <a:lnTo>
                    <a:pt x="10369" y="32397"/>
                  </a:lnTo>
                  <a:lnTo>
                    <a:pt x="10465" y="31354"/>
                  </a:lnTo>
                  <a:lnTo>
                    <a:pt x="10546" y="30277"/>
                  </a:lnTo>
                  <a:lnTo>
                    <a:pt x="10620" y="29167"/>
                  </a:lnTo>
                  <a:lnTo>
                    <a:pt x="10687" y="28023"/>
                  </a:lnTo>
                  <a:lnTo>
                    <a:pt x="10731" y="26879"/>
                  </a:lnTo>
                  <a:lnTo>
                    <a:pt x="10768" y="25736"/>
                  </a:lnTo>
                  <a:lnTo>
                    <a:pt x="10790" y="24558"/>
                  </a:lnTo>
                  <a:lnTo>
                    <a:pt x="10790" y="23347"/>
                  </a:lnTo>
                  <a:lnTo>
                    <a:pt x="10790" y="22136"/>
                  </a:lnTo>
                  <a:lnTo>
                    <a:pt x="10768" y="20959"/>
                  </a:lnTo>
                  <a:lnTo>
                    <a:pt x="10731" y="19815"/>
                  </a:lnTo>
                  <a:lnTo>
                    <a:pt x="10687" y="18671"/>
                  </a:lnTo>
                  <a:lnTo>
                    <a:pt x="10620" y="17527"/>
                  </a:lnTo>
                  <a:lnTo>
                    <a:pt x="10546" y="16417"/>
                  </a:lnTo>
                  <a:lnTo>
                    <a:pt x="10465" y="15340"/>
                  </a:lnTo>
                  <a:lnTo>
                    <a:pt x="10369" y="14298"/>
                  </a:lnTo>
                  <a:lnTo>
                    <a:pt x="10258" y="13255"/>
                  </a:lnTo>
                  <a:lnTo>
                    <a:pt x="10140" y="12245"/>
                  </a:lnTo>
                  <a:lnTo>
                    <a:pt x="10007" y="11270"/>
                  </a:lnTo>
                  <a:lnTo>
                    <a:pt x="9867" y="10328"/>
                  </a:lnTo>
                  <a:lnTo>
                    <a:pt x="9719" y="9420"/>
                  </a:lnTo>
                  <a:lnTo>
                    <a:pt x="9556" y="8511"/>
                  </a:lnTo>
                  <a:lnTo>
                    <a:pt x="9386" y="7670"/>
                  </a:lnTo>
                  <a:lnTo>
                    <a:pt x="9209" y="6863"/>
                  </a:lnTo>
                  <a:lnTo>
                    <a:pt x="9017" y="6089"/>
                  </a:lnTo>
                  <a:lnTo>
                    <a:pt x="8824" y="5349"/>
                  </a:lnTo>
                  <a:lnTo>
                    <a:pt x="8618" y="4643"/>
                  </a:lnTo>
                  <a:lnTo>
                    <a:pt x="8411" y="4003"/>
                  </a:lnTo>
                  <a:lnTo>
                    <a:pt x="8189" y="3398"/>
                  </a:lnTo>
                  <a:lnTo>
                    <a:pt x="7960" y="2826"/>
                  </a:lnTo>
                  <a:lnTo>
                    <a:pt x="7731" y="2321"/>
                  </a:lnTo>
                  <a:lnTo>
                    <a:pt x="7494" y="1850"/>
                  </a:lnTo>
                  <a:lnTo>
                    <a:pt x="7250" y="1413"/>
                  </a:lnTo>
                  <a:lnTo>
                    <a:pt x="6999" y="1043"/>
                  </a:lnTo>
                  <a:lnTo>
                    <a:pt x="6740" y="740"/>
                  </a:lnTo>
                  <a:lnTo>
                    <a:pt x="6482" y="471"/>
                  </a:lnTo>
                  <a:lnTo>
                    <a:pt x="6216" y="269"/>
                  </a:lnTo>
                  <a:lnTo>
                    <a:pt x="5950" y="135"/>
                  </a:lnTo>
                  <a:lnTo>
                    <a:pt x="5676" y="34"/>
                  </a:lnTo>
                  <a:lnTo>
                    <a:pt x="5395" y="0"/>
                  </a:lnTo>
                  <a:close/>
                  <a:moveTo>
                    <a:pt x="5395" y="113472"/>
                  </a:moveTo>
                  <a:lnTo>
                    <a:pt x="5114" y="113506"/>
                  </a:lnTo>
                  <a:lnTo>
                    <a:pt x="4841" y="113573"/>
                  </a:lnTo>
                  <a:lnTo>
                    <a:pt x="4568" y="113742"/>
                  </a:lnTo>
                  <a:lnTo>
                    <a:pt x="4294" y="113943"/>
                  </a:lnTo>
                  <a:lnTo>
                    <a:pt x="4035" y="114213"/>
                  </a:lnTo>
                  <a:lnTo>
                    <a:pt x="3777" y="114515"/>
                  </a:lnTo>
                  <a:lnTo>
                    <a:pt x="3526" y="114885"/>
                  </a:lnTo>
                  <a:lnTo>
                    <a:pt x="3274" y="115323"/>
                  </a:lnTo>
                  <a:lnTo>
                    <a:pt x="3038" y="115794"/>
                  </a:lnTo>
                  <a:lnTo>
                    <a:pt x="2801" y="116298"/>
                  </a:lnTo>
                  <a:lnTo>
                    <a:pt x="2580" y="116870"/>
                  </a:lnTo>
                  <a:lnTo>
                    <a:pt x="2358" y="117476"/>
                  </a:lnTo>
                  <a:lnTo>
                    <a:pt x="2151" y="118115"/>
                  </a:lnTo>
                  <a:lnTo>
                    <a:pt x="1944" y="118821"/>
                  </a:lnTo>
                  <a:lnTo>
                    <a:pt x="1752" y="119562"/>
                  </a:lnTo>
                  <a:lnTo>
                    <a:pt x="1560" y="120335"/>
                  </a:lnTo>
                  <a:lnTo>
                    <a:pt x="1382" y="121143"/>
                  </a:lnTo>
                  <a:lnTo>
                    <a:pt x="1220" y="121984"/>
                  </a:lnTo>
                  <a:lnTo>
                    <a:pt x="1057" y="122858"/>
                  </a:lnTo>
                  <a:lnTo>
                    <a:pt x="909" y="123800"/>
                  </a:lnTo>
                  <a:lnTo>
                    <a:pt x="769" y="124742"/>
                  </a:lnTo>
                  <a:lnTo>
                    <a:pt x="643" y="125718"/>
                  </a:lnTo>
                  <a:lnTo>
                    <a:pt x="525" y="126727"/>
                  </a:lnTo>
                  <a:lnTo>
                    <a:pt x="414" y="127736"/>
                  </a:lnTo>
                  <a:lnTo>
                    <a:pt x="318" y="128813"/>
                  </a:lnTo>
                  <a:lnTo>
                    <a:pt x="237" y="129889"/>
                  </a:lnTo>
                  <a:lnTo>
                    <a:pt x="163" y="131000"/>
                  </a:lnTo>
                  <a:lnTo>
                    <a:pt x="104" y="132110"/>
                  </a:lnTo>
                  <a:lnTo>
                    <a:pt x="59" y="133254"/>
                  </a:lnTo>
                  <a:lnTo>
                    <a:pt x="30" y="134431"/>
                  </a:lnTo>
                  <a:lnTo>
                    <a:pt x="8" y="135608"/>
                  </a:lnTo>
                  <a:lnTo>
                    <a:pt x="0" y="136820"/>
                  </a:lnTo>
                  <a:lnTo>
                    <a:pt x="8" y="137997"/>
                  </a:lnTo>
                  <a:lnTo>
                    <a:pt x="30" y="139174"/>
                  </a:lnTo>
                  <a:lnTo>
                    <a:pt x="59" y="140352"/>
                  </a:lnTo>
                  <a:lnTo>
                    <a:pt x="104" y="141496"/>
                  </a:lnTo>
                  <a:lnTo>
                    <a:pt x="163" y="142640"/>
                  </a:lnTo>
                  <a:lnTo>
                    <a:pt x="237" y="143716"/>
                  </a:lnTo>
                  <a:lnTo>
                    <a:pt x="318" y="144826"/>
                  </a:lnTo>
                  <a:lnTo>
                    <a:pt x="414" y="145869"/>
                  </a:lnTo>
                  <a:lnTo>
                    <a:pt x="525" y="146912"/>
                  </a:lnTo>
                  <a:lnTo>
                    <a:pt x="643" y="147921"/>
                  </a:lnTo>
                  <a:lnTo>
                    <a:pt x="769" y="148897"/>
                  </a:lnTo>
                  <a:lnTo>
                    <a:pt x="909" y="149839"/>
                  </a:lnTo>
                  <a:lnTo>
                    <a:pt x="1057" y="150747"/>
                  </a:lnTo>
                  <a:lnTo>
                    <a:pt x="1220" y="151622"/>
                  </a:lnTo>
                  <a:lnTo>
                    <a:pt x="1382" y="152496"/>
                  </a:lnTo>
                  <a:lnTo>
                    <a:pt x="1560" y="153304"/>
                  </a:lnTo>
                  <a:lnTo>
                    <a:pt x="1752" y="154078"/>
                  </a:lnTo>
                  <a:lnTo>
                    <a:pt x="1944" y="154818"/>
                  </a:lnTo>
                  <a:lnTo>
                    <a:pt x="2151" y="155491"/>
                  </a:lnTo>
                  <a:lnTo>
                    <a:pt x="2358" y="156163"/>
                  </a:lnTo>
                  <a:lnTo>
                    <a:pt x="2580" y="156769"/>
                  </a:lnTo>
                  <a:lnTo>
                    <a:pt x="2801" y="157341"/>
                  </a:lnTo>
                  <a:lnTo>
                    <a:pt x="3038" y="157845"/>
                  </a:lnTo>
                  <a:lnTo>
                    <a:pt x="3274" y="158316"/>
                  </a:lnTo>
                  <a:lnTo>
                    <a:pt x="3526" y="158720"/>
                  </a:lnTo>
                  <a:lnTo>
                    <a:pt x="3777" y="159090"/>
                  </a:lnTo>
                  <a:lnTo>
                    <a:pt x="4035" y="159427"/>
                  </a:lnTo>
                  <a:lnTo>
                    <a:pt x="4294" y="159696"/>
                  </a:lnTo>
                  <a:lnTo>
                    <a:pt x="4568" y="159898"/>
                  </a:lnTo>
                  <a:lnTo>
                    <a:pt x="4841" y="160032"/>
                  </a:lnTo>
                  <a:lnTo>
                    <a:pt x="5114" y="160133"/>
                  </a:lnTo>
                  <a:lnTo>
                    <a:pt x="5395"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0" y="157341"/>
                  </a:lnTo>
                  <a:lnTo>
                    <a:pt x="8189" y="156769"/>
                  </a:lnTo>
                  <a:lnTo>
                    <a:pt x="8411" y="156163"/>
                  </a:lnTo>
                  <a:lnTo>
                    <a:pt x="8618" y="155491"/>
                  </a:lnTo>
                  <a:lnTo>
                    <a:pt x="8824" y="154818"/>
                  </a:lnTo>
                  <a:lnTo>
                    <a:pt x="9017" y="154078"/>
                  </a:lnTo>
                  <a:lnTo>
                    <a:pt x="9209" y="153304"/>
                  </a:lnTo>
                  <a:lnTo>
                    <a:pt x="9386" y="152496"/>
                  </a:lnTo>
                  <a:lnTo>
                    <a:pt x="9556" y="151622"/>
                  </a:lnTo>
                  <a:lnTo>
                    <a:pt x="9719" y="150747"/>
                  </a:lnTo>
                  <a:lnTo>
                    <a:pt x="9867" y="149839"/>
                  </a:lnTo>
                  <a:lnTo>
                    <a:pt x="10007" y="148897"/>
                  </a:lnTo>
                  <a:lnTo>
                    <a:pt x="10140" y="147921"/>
                  </a:lnTo>
                  <a:lnTo>
                    <a:pt x="10258" y="146912"/>
                  </a:lnTo>
                  <a:lnTo>
                    <a:pt x="10369" y="145869"/>
                  </a:lnTo>
                  <a:lnTo>
                    <a:pt x="10465" y="144826"/>
                  </a:lnTo>
                  <a:lnTo>
                    <a:pt x="10546" y="143716"/>
                  </a:lnTo>
                  <a:lnTo>
                    <a:pt x="10620" y="142640"/>
                  </a:lnTo>
                  <a:lnTo>
                    <a:pt x="10687" y="141496"/>
                  </a:lnTo>
                  <a:lnTo>
                    <a:pt x="10731" y="140352"/>
                  </a:lnTo>
                  <a:lnTo>
                    <a:pt x="10768" y="139174"/>
                  </a:lnTo>
                  <a:lnTo>
                    <a:pt x="10790" y="137997"/>
                  </a:lnTo>
                  <a:lnTo>
                    <a:pt x="10790" y="136820"/>
                  </a:lnTo>
                  <a:lnTo>
                    <a:pt x="10790" y="135608"/>
                  </a:lnTo>
                  <a:lnTo>
                    <a:pt x="10768" y="134431"/>
                  </a:lnTo>
                  <a:lnTo>
                    <a:pt x="10731" y="133254"/>
                  </a:lnTo>
                  <a:lnTo>
                    <a:pt x="10687" y="132110"/>
                  </a:lnTo>
                  <a:lnTo>
                    <a:pt x="10620" y="131000"/>
                  </a:lnTo>
                  <a:lnTo>
                    <a:pt x="10546" y="129889"/>
                  </a:lnTo>
                  <a:lnTo>
                    <a:pt x="10465" y="128813"/>
                  </a:lnTo>
                  <a:lnTo>
                    <a:pt x="10369" y="127736"/>
                  </a:lnTo>
                  <a:lnTo>
                    <a:pt x="10258" y="126727"/>
                  </a:lnTo>
                  <a:lnTo>
                    <a:pt x="10140" y="125718"/>
                  </a:lnTo>
                  <a:lnTo>
                    <a:pt x="10007" y="124742"/>
                  </a:lnTo>
                  <a:lnTo>
                    <a:pt x="9867" y="123800"/>
                  </a:lnTo>
                  <a:lnTo>
                    <a:pt x="9719" y="122858"/>
                  </a:lnTo>
                  <a:lnTo>
                    <a:pt x="9556" y="121984"/>
                  </a:lnTo>
                  <a:lnTo>
                    <a:pt x="9386" y="121143"/>
                  </a:lnTo>
                  <a:lnTo>
                    <a:pt x="9209" y="120335"/>
                  </a:lnTo>
                  <a:lnTo>
                    <a:pt x="9017" y="119562"/>
                  </a:lnTo>
                  <a:lnTo>
                    <a:pt x="8824" y="118821"/>
                  </a:lnTo>
                  <a:lnTo>
                    <a:pt x="8618" y="118115"/>
                  </a:lnTo>
                  <a:lnTo>
                    <a:pt x="8411" y="117476"/>
                  </a:lnTo>
                  <a:lnTo>
                    <a:pt x="8189" y="116870"/>
                  </a:lnTo>
                  <a:lnTo>
                    <a:pt x="7960"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395" y="113472"/>
                  </a:lnTo>
                  <a:close/>
                  <a:moveTo>
                    <a:pt x="5114" y="226945"/>
                  </a:moveTo>
                  <a:lnTo>
                    <a:pt x="4841" y="227046"/>
                  </a:lnTo>
                  <a:lnTo>
                    <a:pt x="4568" y="227214"/>
                  </a:lnTo>
                  <a:lnTo>
                    <a:pt x="4294" y="227416"/>
                  </a:lnTo>
                  <a:lnTo>
                    <a:pt x="4035" y="227651"/>
                  </a:lnTo>
                  <a:lnTo>
                    <a:pt x="3777" y="227988"/>
                  </a:lnTo>
                  <a:lnTo>
                    <a:pt x="3526" y="228358"/>
                  </a:lnTo>
                  <a:lnTo>
                    <a:pt x="3274" y="228761"/>
                  </a:lnTo>
                  <a:lnTo>
                    <a:pt x="3038" y="229232"/>
                  </a:lnTo>
                  <a:lnTo>
                    <a:pt x="2801" y="229771"/>
                  </a:lnTo>
                  <a:lnTo>
                    <a:pt x="2580" y="230309"/>
                  </a:lnTo>
                  <a:lnTo>
                    <a:pt x="2358" y="230915"/>
                  </a:lnTo>
                  <a:lnTo>
                    <a:pt x="2151" y="231587"/>
                  </a:lnTo>
                  <a:lnTo>
                    <a:pt x="1944" y="232260"/>
                  </a:lnTo>
                  <a:lnTo>
                    <a:pt x="1752" y="233000"/>
                  </a:lnTo>
                  <a:lnTo>
                    <a:pt x="1560" y="233774"/>
                  </a:lnTo>
                  <a:lnTo>
                    <a:pt x="1382" y="234581"/>
                  </a:lnTo>
                  <a:lnTo>
                    <a:pt x="1220" y="235422"/>
                  </a:lnTo>
                  <a:lnTo>
                    <a:pt x="1057" y="236331"/>
                  </a:lnTo>
                  <a:lnTo>
                    <a:pt x="909" y="237239"/>
                  </a:lnTo>
                  <a:lnTo>
                    <a:pt x="769" y="238181"/>
                  </a:lnTo>
                  <a:lnTo>
                    <a:pt x="643" y="239157"/>
                  </a:lnTo>
                  <a:lnTo>
                    <a:pt x="525" y="240166"/>
                  </a:lnTo>
                  <a:lnTo>
                    <a:pt x="414" y="241209"/>
                  </a:lnTo>
                  <a:lnTo>
                    <a:pt x="318" y="242252"/>
                  </a:lnTo>
                  <a:lnTo>
                    <a:pt x="237" y="243328"/>
                  </a:lnTo>
                  <a:lnTo>
                    <a:pt x="163" y="244438"/>
                  </a:lnTo>
                  <a:lnTo>
                    <a:pt x="104" y="245582"/>
                  </a:lnTo>
                  <a:lnTo>
                    <a:pt x="59" y="246726"/>
                  </a:lnTo>
                  <a:lnTo>
                    <a:pt x="30" y="247903"/>
                  </a:lnTo>
                  <a:lnTo>
                    <a:pt x="8" y="249081"/>
                  </a:lnTo>
                  <a:lnTo>
                    <a:pt x="0" y="250258"/>
                  </a:lnTo>
                  <a:lnTo>
                    <a:pt x="8" y="251469"/>
                  </a:lnTo>
                  <a:lnTo>
                    <a:pt x="30" y="252647"/>
                  </a:lnTo>
                  <a:lnTo>
                    <a:pt x="59" y="253824"/>
                  </a:lnTo>
                  <a:lnTo>
                    <a:pt x="104" y="254968"/>
                  </a:lnTo>
                  <a:lnTo>
                    <a:pt x="163" y="256078"/>
                  </a:lnTo>
                  <a:lnTo>
                    <a:pt x="237" y="257188"/>
                  </a:lnTo>
                  <a:lnTo>
                    <a:pt x="318" y="258265"/>
                  </a:lnTo>
                  <a:lnTo>
                    <a:pt x="414" y="259341"/>
                  </a:lnTo>
                  <a:lnTo>
                    <a:pt x="525" y="260384"/>
                  </a:lnTo>
                  <a:lnTo>
                    <a:pt x="643" y="261360"/>
                  </a:lnTo>
                  <a:lnTo>
                    <a:pt x="769" y="262336"/>
                  </a:lnTo>
                  <a:lnTo>
                    <a:pt x="909" y="263311"/>
                  </a:lnTo>
                  <a:lnTo>
                    <a:pt x="1057" y="264220"/>
                  </a:lnTo>
                  <a:lnTo>
                    <a:pt x="1220" y="265094"/>
                  </a:lnTo>
                  <a:lnTo>
                    <a:pt x="1382" y="265935"/>
                  </a:lnTo>
                  <a:lnTo>
                    <a:pt x="1560" y="266743"/>
                  </a:lnTo>
                  <a:lnTo>
                    <a:pt x="1752" y="267516"/>
                  </a:lnTo>
                  <a:lnTo>
                    <a:pt x="1944" y="268256"/>
                  </a:lnTo>
                  <a:lnTo>
                    <a:pt x="2151" y="268963"/>
                  </a:lnTo>
                  <a:lnTo>
                    <a:pt x="2358" y="269602"/>
                  </a:lnTo>
                  <a:lnTo>
                    <a:pt x="2580" y="270208"/>
                  </a:lnTo>
                  <a:lnTo>
                    <a:pt x="2801" y="270780"/>
                  </a:lnTo>
                  <a:lnTo>
                    <a:pt x="3038" y="271318"/>
                  </a:lnTo>
                  <a:lnTo>
                    <a:pt x="3274" y="271789"/>
                  </a:lnTo>
                  <a:lnTo>
                    <a:pt x="3526" y="272193"/>
                  </a:lnTo>
                  <a:lnTo>
                    <a:pt x="3777" y="272563"/>
                  </a:lnTo>
                  <a:lnTo>
                    <a:pt x="4035" y="272865"/>
                  </a:lnTo>
                  <a:lnTo>
                    <a:pt x="4294" y="273134"/>
                  </a:lnTo>
                  <a:lnTo>
                    <a:pt x="4568" y="273336"/>
                  </a:lnTo>
                  <a:lnTo>
                    <a:pt x="4841" y="273505"/>
                  </a:lnTo>
                  <a:lnTo>
                    <a:pt x="5114" y="273572"/>
                  </a:lnTo>
                  <a:lnTo>
                    <a:pt x="5395"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0" y="270780"/>
                  </a:lnTo>
                  <a:lnTo>
                    <a:pt x="8189" y="270208"/>
                  </a:lnTo>
                  <a:lnTo>
                    <a:pt x="8411" y="269602"/>
                  </a:lnTo>
                  <a:lnTo>
                    <a:pt x="8618" y="268963"/>
                  </a:lnTo>
                  <a:lnTo>
                    <a:pt x="8824" y="268256"/>
                  </a:lnTo>
                  <a:lnTo>
                    <a:pt x="9017" y="267516"/>
                  </a:lnTo>
                  <a:lnTo>
                    <a:pt x="9209" y="266743"/>
                  </a:lnTo>
                  <a:lnTo>
                    <a:pt x="9386" y="265935"/>
                  </a:lnTo>
                  <a:lnTo>
                    <a:pt x="9556" y="265094"/>
                  </a:lnTo>
                  <a:lnTo>
                    <a:pt x="9719" y="264220"/>
                  </a:lnTo>
                  <a:lnTo>
                    <a:pt x="9867" y="263311"/>
                  </a:lnTo>
                  <a:lnTo>
                    <a:pt x="10007" y="262336"/>
                  </a:lnTo>
                  <a:lnTo>
                    <a:pt x="10140" y="261360"/>
                  </a:lnTo>
                  <a:lnTo>
                    <a:pt x="10258" y="260384"/>
                  </a:lnTo>
                  <a:lnTo>
                    <a:pt x="10369" y="259341"/>
                  </a:lnTo>
                  <a:lnTo>
                    <a:pt x="10465" y="258265"/>
                  </a:lnTo>
                  <a:lnTo>
                    <a:pt x="10546" y="257188"/>
                  </a:lnTo>
                  <a:lnTo>
                    <a:pt x="10620" y="256078"/>
                  </a:lnTo>
                  <a:lnTo>
                    <a:pt x="10687" y="254968"/>
                  </a:lnTo>
                  <a:lnTo>
                    <a:pt x="10731" y="253824"/>
                  </a:lnTo>
                  <a:lnTo>
                    <a:pt x="10768" y="252647"/>
                  </a:lnTo>
                  <a:lnTo>
                    <a:pt x="10790" y="251469"/>
                  </a:lnTo>
                  <a:lnTo>
                    <a:pt x="10790" y="250258"/>
                  </a:lnTo>
                  <a:lnTo>
                    <a:pt x="10790" y="249081"/>
                  </a:lnTo>
                  <a:lnTo>
                    <a:pt x="10768" y="247903"/>
                  </a:lnTo>
                  <a:lnTo>
                    <a:pt x="10731" y="246726"/>
                  </a:lnTo>
                  <a:lnTo>
                    <a:pt x="10687" y="245582"/>
                  </a:lnTo>
                  <a:lnTo>
                    <a:pt x="10620" y="244438"/>
                  </a:lnTo>
                  <a:lnTo>
                    <a:pt x="10546" y="243328"/>
                  </a:lnTo>
                  <a:lnTo>
                    <a:pt x="10465" y="242252"/>
                  </a:lnTo>
                  <a:lnTo>
                    <a:pt x="10369" y="241209"/>
                  </a:lnTo>
                  <a:lnTo>
                    <a:pt x="10258" y="240166"/>
                  </a:lnTo>
                  <a:lnTo>
                    <a:pt x="10140" y="239157"/>
                  </a:lnTo>
                  <a:lnTo>
                    <a:pt x="10007" y="238181"/>
                  </a:lnTo>
                  <a:lnTo>
                    <a:pt x="9867" y="237239"/>
                  </a:lnTo>
                  <a:lnTo>
                    <a:pt x="9719" y="236331"/>
                  </a:lnTo>
                  <a:lnTo>
                    <a:pt x="9556" y="235422"/>
                  </a:lnTo>
                  <a:lnTo>
                    <a:pt x="9386" y="234581"/>
                  </a:lnTo>
                  <a:lnTo>
                    <a:pt x="9209" y="233774"/>
                  </a:lnTo>
                  <a:lnTo>
                    <a:pt x="9017" y="233000"/>
                  </a:lnTo>
                  <a:lnTo>
                    <a:pt x="8824" y="232260"/>
                  </a:lnTo>
                  <a:lnTo>
                    <a:pt x="8618" y="231587"/>
                  </a:lnTo>
                  <a:lnTo>
                    <a:pt x="8411" y="230915"/>
                  </a:lnTo>
                  <a:lnTo>
                    <a:pt x="8189" y="230309"/>
                  </a:lnTo>
                  <a:lnTo>
                    <a:pt x="7960"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14" y="340384"/>
                  </a:moveTo>
                  <a:lnTo>
                    <a:pt x="4841" y="340485"/>
                  </a:lnTo>
                  <a:lnTo>
                    <a:pt x="4568" y="340653"/>
                  </a:lnTo>
                  <a:lnTo>
                    <a:pt x="4294" y="340855"/>
                  </a:lnTo>
                  <a:lnTo>
                    <a:pt x="4035" y="341124"/>
                  </a:lnTo>
                  <a:lnTo>
                    <a:pt x="3777" y="341426"/>
                  </a:lnTo>
                  <a:lnTo>
                    <a:pt x="3526" y="341797"/>
                  </a:lnTo>
                  <a:lnTo>
                    <a:pt x="3274" y="342200"/>
                  </a:lnTo>
                  <a:lnTo>
                    <a:pt x="3038" y="342671"/>
                  </a:lnTo>
                  <a:lnTo>
                    <a:pt x="2801" y="343209"/>
                  </a:lnTo>
                  <a:lnTo>
                    <a:pt x="2580" y="343748"/>
                  </a:lnTo>
                  <a:lnTo>
                    <a:pt x="2358" y="344387"/>
                  </a:lnTo>
                  <a:lnTo>
                    <a:pt x="2151" y="345026"/>
                  </a:lnTo>
                  <a:lnTo>
                    <a:pt x="1944" y="345733"/>
                  </a:lnTo>
                  <a:lnTo>
                    <a:pt x="1752" y="346439"/>
                  </a:lnTo>
                  <a:lnTo>
                    <a:pt x="1560" y="347213"/>
                  </a:lnTo>
                  <a:lnTo>
                    <a:pt x="1382" y="348054"/>
                  </a:lnTo>
                  <a:lnTo>
                    <a:pt x="1220" y="348895"/>
                  </a:lnTo>
                  <a:lnTo>
                    <a:pt x="1057" y="349770"/>
                  </a:lnTo>
                  <a:lnTo>
                    <a:pt x="909" y="350678"/>
                  </a:lnTo>
                  <a:lnTo>
                    <a:pt x="769" y="351620"/>
                  </a:lnTo>
                  <a:lnTo>
                    <a:pt x="643" y="352595"/>
                  </a:lnTo>
                  <a:lnTo>
                    <a:pt x="525" y="353605"/>
                  </a:lnTo>
                  <a:lnTo>
                    <a:pt x="414" y="354648"/>
                  </a:lnTo>
                  <a:lnTo>
                    <a:pt x="318" y="355724"/>
                  </a:lnTo>
                  <a:lnTo>
                    <a:pt x="237" y="356801"/>
                  </a:lnTo>
                  <a:lnTo>
                    <a:pt x="163" y="357911"/>
                  </a:lnTo>
                  <a:lnTo>
                    <a:pt x="104" y="359021"/>
                  </a:lnTo>
                  <a:lnTo>
                    <a:pt x="59" y="360165"/>
                  </a:lnTo>
                  <a:lnTo>
                    <a:pt x="30" y="361342"/>
                  </a:lnTo>
                  <a:lnTo>
                    <a:pt x="8" y="362520"/>
                  </a:lnTo>
                  <a:lnTo>
                    <a:pt x="0" y="363697"/>
                  </a:lnTo>
                  <a:lnTo>
                    <a:pt x="8" y="364908"/>
                  </a:lnTo>
                  <a:lnTo>
                    <a:pt x="30" y="366086"/>
                  </a:lnTo>
                  <a:lnTo>
                    <a:pt x="59" y="367263"/>
                  </a:lnTo>
                  <a:lnTo>
                    <a:pt x="104" y="368407"/>
                  </a:lnTo>
                  <a:lnTo>
                    <a:pt x="163" y="369517"/>
                  </a:lnTo>
                  <a:lnTo>
                    <a:pt x="237" y="370627"/>
                  </a:lnTo>
                  <a:lnTo>
                    <a:pt x="318" y="371704"/>
                  </a:lnTo>
                  <a:lnTo>
                    <a:pt x="414" y="372780"/>
                  </a:lnTo>
                  <a:lnTo>
                    <a:pt x="525" y="373823"/>
                  </a:lnTo>
                  <a:lnTo>
                    <a:pt x="643" y="374799"/>
                  </a:lnTo>
                  <a:lnTo>
                    <a:pt x="769" y="375808"/>
                  </a:lnTo>
                  <a:lnTo>
                    <a:pt x="909" y="376750"/>
                  </a:lnTo>
                  <a:lnTo>
                    <a:pt x="1057" y="377658"/>
                  </a:lnTo>
                  <a:lnTo>
                    <a:pt x="1220" y="378533"/>
                  </a:lnTo>
                  <a:lnTo>
                    <a:pt x="1382" y="379374"/>
                  </a:lnTo>
                  <a:lnTo>
                    <a:pt x="1560" y="380215"/>
                  </a:lnTo>
                  <a:lnTo>
                    <a:pt x="1752" y="380989"/>
                  </a:lnTo>
                  <a:lnTo>
                    <a:pt x="1944" y="381695"/>
                  </a:lnTo>
                  <a:lnTo>
                    <a:pt x="2151" y="382402"/>
                  </a:lnTo>
                  <a:lnTo>
                    <a:pt x="2358" y="383041"/>
                  </a:lnTo>
                  <a:lnTo>
                    <a:pt x="2580" y="383680"/>
                  </a:lnTo>
                  <a:lnTo>
                    <a:pt x="2801" y="384218"/>
                  </a:lnTo>
                  <a:lnTo>
                    <a:pt x="3038" y="384757"/>
                  </a:lnTo>
                  <a:lnTo>
                    <a:pt x="3274" y="385228"/>
                  </a:lnTo>
                  <a:lnTo>
                    <a:pt x="3526" y="385631"/>
                  </a:lnTo>
                  <a:lnTo>
                    <a:pt x="3777" y="386001"/>
                  </a:lnTo>
                  <a:lnTo>
                    <a:pt x="4035" y="386304"/>
                  </a:lnTo>
                  <a:lnTo>
                    <a:pt x="4294" y="386573"/>
                  </a:lnTo>
                  <a:lnTo>
                    <a:pt x="4568" y="386775"/>
                  </a:lnTo>
                  <a:lnTo>
                    <a:pt x="4841" y="386943"/>
                  </a:lnTo>
                  <a:lnTo>
                    <a:pt x="5114"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0" y="384218"/>
                  </a:lnTo>
                  <a:lnTo>
                    <a:pt x="8189" y="383680"/>
                  </a:lnTo>
                  <a:lnTo>
                    <a:pt x="8411" y="383041"/>
                  </a:lnTo>
                  <a:lnTo>
                    <a:pt x="8618" y="382402"/>
                  </a:lnTo>
                  <a:lnTo>
                    <a:pt x="8824" y="381695"/>
                  </a:lnTo>
                  <a:lnTo>
                    <a:pt x="9017" y="380989"/>
                  </a:lnTo>
                  <a:lnTo>
                    <a:pt x="9209" y="380215"/>
                  </a:lnTo>
                  <a:lnTo>
                    <a:pt x="9386" y="379374"/>
                  </a:lnTo>
                  <a:lnTo>
                    <a:pt x="9556" y="378533"/>
                  </a:lnTo>
                  <a:lnTo>
                    <a:pt x="9719" y="377658"/>
                  </a:lnTo>
                  <a:lnTo>
                    <a:pt x="9867" y="376750"/>
                  </a:lnTo>
                  <a:lnTo>
                    <a:pt x="10007" y="375808"/>
                  </a:lnTo>
                  <a:lnTo>
                    <a:pt x="10140" y="374799"/>
                  </a:lnTo>
                  <a:lnTo>
                    <a:pt x="10258" y="373823"/>
                  </a:lnTo>
                  <a:lnTo>
                    <a:pt x="10369" y="372780"/>
                  </a:lnTo>
                  <a:lnTo>
                    <a:pt x="10465" y="371704"/>
                  </a:lnTo>
                  <a:lnTo>
                    <a:pt x="10546" y="370627"/>
                  </a:lnTo>
                  <a:lnTo>
                    <a:pt x="10620" y="369517"/>
                  </a:lnTo>
                  <a:lnTo>
                    <a:pt x="10687" y="368407"/>
                  </a:lnTo>
                  <a:lnTo>
                    <a:pt x="10731" y="367263"/>
                  </a:lnTo>
                  <a:lnTo>
                    <a:pt x="10768" y="366086"/>
                  </a:lnTo>
                  <a:lnTo>
                    <a:pt x="10790" y="364908"/>
                  </a:lnTo>
                  <a:lnTo>
                    <a:pt x="10790" y="363697"/>
                  </a:lnTo>
                  <a:lnTo>
                    <a:pt x="10790" y="362520"/>
                  </a:lnTo>
                  <a:lnTo>
                    <a:pt x="10768" y="361342"/>
                  </a:lnTo>
                  <a:lnTo>
                    <a:pt x="10731" y="360165"/>
                  </a:lnTo>
                  <a:lnTo>
                    <a:pt x="10687" y="359021"/>
                  </a:lnTo>
                  <a:lnTo>
                    <a:pt x="10620" y="357911"/>
                  </a:lnTo>
                  <a:lnTo>
                    <a:pt x="10546" y="356801"/>
                  </a:lnTo>
                  <a:lnTo>
                    <a:pt x="10465" y="355724"/>
                  </a:lnTo>
                  <a:lnTo>
                    <a:pt x="10369" y="354648"/>
                  </a:lnTo>
                  <a:lnTo>
                    <a:pt x="10258" y="353605"/>
                  </a:lnTo>
                  <a:lnTo>
                    <a:pt x="10140" y="352595"/>
                  </a:lnTo>
                  <a:lnTo>
                    <a:pt x="10007" y="351620"/>
                  </a:lnTo>
                  <a:lnTo>
                    <a:pt x="9867" y="350678"/>
                  </a:lnTo>
                  <a:lnTo>
                    <a:pt x="9719" y="349770"/>
                  </a:lnTo>
                  <a:lnTo>
                    <a:pt x="9556" y="348895"/>
                  </a:lnTo>
                  <a:lnTo>
                    <a:pt x="9386" y="348054"/>
                  </a:lnTo>
                  <a:lnTo>
                    <a:pt x="9209" y="347213"/>
                  </a:lnTo>
                  <a:lnTo>
                    <a:pt x="9017" y="346439"/>
                  </a:lnTo>
                  <a:lnTo>
                    <a:pt x="8824" y="345733"/>
                  </a:lnTo>
                  <a:lnTo>
                    <a:pt x="8618" y="345026"/>
                  </a:lnTo>
                  <a:lnTo>
                    <a:pt x="8411" y="344387"/>
                  </a:lnTo>
                  <a:lnTo>
                    <a:pt x="8189" y="343748"/>
                  </a:lnTo>
                  <a:lnTo>
                    <a:pt x="7960"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395" y="453822"/>
                  </a:moveTo>
                  <a:lnTo>
                    <a:pt x="5114" y="453856"/>
                  </a:lnTo>
                  <a:lnTo>
                    <a:pt x="4841" y="453957"/>
                  </a:lnTo>
                  <a:lnTo>
                    <a:pt x="4568" y="454092"/>
                  </a:lnTo>
                  <a:lnTo>
                    <a:pt x="4294" y="454293"/>
                  </a:lnTo>
                  <a:lnTo>
                    <a:pt x="4035" y="454562"/>
                  </a:lnTo>
                  <a:lnTo>
                    <a:pt x="3777" y="454865"/>
                  </a:lnTo>
                  <a:lnTo>
                    <a:pt x="3526" y="455235"/>
                  </a:lnTo>
                  <a:lnTo>
                    <a:pt x="3274" y="455639"/>
                  </a:lnTo>
                  <a:lnTo>
                    <a:pt x="3038" y="456110"/>
                  </a:lnTo>
                  <a:lnTo>
                    <a:pt x="2801" y="456615"/>
                  </a:lnTo>
                  <a:lnTo>
                    <a:pt x="2580" y="457153"/>
                  </a:lnTo>
                  <a:lnTo>
                    <a:pt x="2358" y="457758"/>
                  </a:lnTo>
                  <a:lnTo>
                    <a:pt x="2151" y="458398"/>
                  </a:lnTo>
                  <a:lnTo>
                    <a:pt x="1944" y="459070"/>
                  </a:lnTo>
                  <a:lnTo>
                    <a:pt x="1752" y="459811"/>
                  </a:lnTo>
                  <a:lnTo>
                    <a:pt x="1560" y="460551"/>
                  </a:lnTo>
                  <a:lnTo>
                    <a:pt x="1382" y="461358"/>
                  </a:lnTo>
                  <a:lnTo>
                    <a:pt x="1220" y="462199"/>
                  </a:lnTo>
                  <a:lnTo>
                    <a:pt x="1057" y="463074"/>
                  </a:lnTo>
                  <a:lnTo>
                    <a:pt x="909" y="463982"/>
                  </a:lnTo>
                  <a:lnTo>
                    <a:pt x="769" y="464924"/>
                  </a:lnTo>
                  <a:lnTo>
                    <a:pt x="643" y="465900"/>
                  </a:lnTo>
                  <a:lnTo>
                    <a:pt x="525" y="466875"/>
                  </a:lnTo>
                  <a:lnTo>
                    <a:pt x="414" y="467918"/>
                  </a:lnTo>
                  <a:lnTo>
                    <a:pt x="318" y="468961"/>
                  </a:lnTo>
                  <a:lnTo>
                    <a:pt x="237" y="470038"/>
                  </a:lnTo>
                  <a:lnTo>
                    <a:pt x="163" y="471148"/>
                  </a:lnTo>
                  <a:lnTo>
                    <a:pt x="104" y="472258"/>
                  </a:lnTo>
                  <a:lnTo>
                    <a:pt x="59" y="473402"/>
                  </a:lnTo>
                  <a:lnTo>
                    <a:pt x="30" y="474579"/>
                  </a:lnTo>
                  <a:lnTo>
                    <a:pt x="8" y="475757"/>
                  </a:lnTo>
                  <a:lnTo>
                    <a:pt x="0" y="476934"/>
                  </a:lnTo>
                  <a:lnTo>
                    <a:pt x="8" y="478179"/>
                  </a:lnTo>
                  <a:lnTo>
                    <a:pt x="30" y="479356"/>
                  </a:lnTo>
                  <a:lnTo>
                    <a:pt x="59" y="480534"/>
                  </a:lnTo>
                  <a:lnTo>
                    <a:pt x="104" y="481711"/>
                  </a:lnTo>
                  <a:lnTo>
                    <a:pt x="163" y="482855"/>
                  </a:lnTo>
                  <a:lnTo>
                    <a:pt x="237" y="483965"/>
                  </a:lnTo>
                  <a:lnTo>
                    <a:pt x="318" y="485075"/>
                  </a:lnTo>
                  <a:lnTo>
                    <a:pt x="414" y="486152"/>
                  </a:lnTo>
                  <a:lnTo>
                    <a:pt x="525" y="487195"/>
                  </a:lnTo>
                  <a:lnTo>
                    <a:pt x="643" y="488204"/>
                  </a:lnTo>
                  <a:lnTo>
                    <a:pt x="769" y="489179"/>
                  </a:lnTo>
                  <a:lnTo>
                    <a:pt x="909" y="490155"/>
                  </a:lnTo>
                  <a:lnTo>
                    <a:pt x="1057" y="491063"/>
                  </a:lnTo>
                  <a:lnTo>
                    <a:pt x="1220" y="491972"/>
                  </a:lnTo>
                  <a:lnTo>
                    <a:pt x="1382" y="492813"/>
                  </a:lnTo>
                  <a:lnTo>
                    <a:pt x="1560" y="493620"/>
                  </a:lnTo>
                  <a:lnTo>
                    <a:pt x="1752" y="494394"/>
                  </a:lnTo>
                  <a:lnTo>
                    <a:pt x="1944" y="495134"/>
                  </a:lnTo>
                  <a:lnTo>
                    <a:pt x="2151" y="495840"/>
                  </a:lnTo>
                  <a:lnTo>
                    <a:pt x="2358" y="496513"/>
                  </a:lnTo>
                  <a:lnTo>
                    <a:pt x="2580" y="497119"/>
                  </a:lnTo>
                  <a:lnTo>
                    <a:pt x="2801" y="497691"/>
                  </a:lnTo>
                  <a:lnTo>
                    <a:pt x="3038" y="498195"/>
                  </a:lnTo>
                  <a:lnTo>
                    <a:pt x="3274" y="498666"/>
                  </a:lnTo>
                  <a:lnTo>
                    <a:pt x="3526" y="499104"/>
                  </a:lnTo>
                  <a:lnTo>
                    <a:pt x="3777" y="499474"/>
                  </a:lnTo>
                  <a:lnTo>
                    <a:pt x="4035" y="499777"/>
                  </a:lnTo>
                  <a:lnTo>
                    <a:pt x="4294" y="500046"/>
                  </a:lnTo>
                  <a:lnTo>
                    <a:pt x="4568" y="500248"/>
                  </a:lnTo>
                  <a:lnTo>
                    <a:pt x="4841" y="500382"/>
                  </a:lnTo>
                  <a:lnTo>
                    <a:pt x="5114" y="500483"/>
                  </a:lnTo>
                  <a:lnTo>
                    <a:pt x="5395"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0" y="497691"/>
                  </a:lnTo>
                  <a:lnTo>
                    <a:pt x="8189" y="497119"/>
                  </a:lnTo>
                  <a:lnTo>
                    <a:pt x="8411" y="496513"/>
                  </a:lnTo>
                  <a:lnTo>
                    <a:pt x="8618" y="495840"/>
                  </a:lnTo>
                  <a:lnTo>
                    <a:pt x="8824" y="495134"/>
                  </a:lnTo>
                  <a:lnTo>
                    <a:pt x="9017" y="494394"/>
                  </a:lnTo>
                  <a:lnTo>
                    <a:pt x="9209" y="493620"/>
                  </a:lnTo>
                  <a:lnTo>
                    <a:pt x="9386" y="492813"/>
                  </a:lnTo>
                  <a:lnTo>
                    <a:pt x="9556" y="491972"/>
                  </a:lnTo>
                  <a:lnTo>
                    <a:pt x="9719" y="491063"/>
                  </a:lnTo>
                  <a:lnTo>
                    <a:pt x="9867" y="490155"/>
                  </a:lnTo>
                  <a:lnTo>
                    <a:pt x="10007" y="489179"/>
                  </a:lnTo>
                  <a:lnTo>
                    <a:pt x="10140" y="488204"/>
                  </a:lnTo>
                  <a:lnTo>
                    <a:pt x="10258" y="487195"/>
                  </a:lnTo>
                  <a:lnTo>
                    <a:pt x="10369" y="486152"/>
                  </a:lnTo>
                  <a:lnTo>
                    <a:pt x="10465" y="485075"/>
                  </a:lnTo>
                  <a:lnTo>
                    <a:pt x="10546" y="483965"/>
                  </a:lnTo>
                  <a:lnTo>
                    <a:pt x="10620" y="482855"/>
                  </a:lnTo>
                  <a:lnTo>
                    <a:pt x="10687" y="481711"/>
                  </a:lnTo>
                  <a:lnTo>
                    <a:pt x="10731" y="480534"/>
                  </a:lnTo>
                  <a:lnTo>
                    <a:pt x="10768" y="479356"/>
                  </a:lnTo>
                  <a:lnTo>
                    <a:pt x="10790" y="478179"/>
                  </a:lnTo>
                  <a:lnTo>
                    <a:pt x="10790" y="476934"/>
                  </a:lnTo>
                  <a:lnTo>
                    <a:pt x="10790" y="475757"/>
                  </a:lnTo>
                  <a:lnTo>
                    <a:pt x="10768" y="474579"/>
                  </a:lnTo>
                  <a:lnTo>
                    <a:pt x="10731" y="473402"/>
                  </a:lnTo>
                  <a:lnTo>
                    <a:pt x="10687" y="472258"/>
                  </a:lnTo>
                  <a:lnTo>
                    <a:pt x="10620" y="471148"/>
                  </a:lnTo>
                  <a:lnTo>
                    <a:pt x="10546" y="470038"/>
                  </a:lnTo>
                  <a:lnTo>
                    <a:pt x="10465" y="468961"/>
                  </a:lnTo>
                  <a:lnTo>
                    <a:pt x="10369" y="467918"/>
                  </a:lnTo>
                  <a:lnTo>
                    <a:pt x="10258" y="466875"/>
                  </a:lnTo>
                  <a:lnTo>
                    <a:pt x="10140" y="465900"/>
                  </a:lnTo>
                  <a:lnTo>
                    <a:pt x="10007" y="464924"/>
                  </a:lnTo>
                  <a:lnTo>
                    <a:pt x="9867" y="463982"/>
                  </a:lnTo>
                  <a:lnTo>
                    <a:pt x="9719" y="463074"/>
                  </a:lnTo>
                  <a:lnTo>
                    <a:pt x="9556" y="462199"/>
                  </a:lnTo>
                  <a:lnTo>
                    <a:pt x="9386" y="461358"/>
                  </a:lnTo>
                  <a:lnTo>
                    <a:pt x="9209" y="460551"/>
                  </a:lnTo>
                  <a:lnTo>
                    <a:pt x="9017" y="459811"/>
                  </a:lnTo>
                  <a:lnTo>
                    <a:pt x="8824" y="459070"/>
                  </a:lnTo>
                  <a:lnTo>
                    <a:pt x="8618" y="458398"/>
                  </a:lnTo>
                  <a:lnTo>
                    <a:pt x="8411" y="457758"/>
                  </a:lnTo>
                  <a:lnTo>
                    <a:pt x="8189" y="457153"/>
                  </a:lnTo>
                  <a:lnTo>
                    <a:pt x="7960"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395" y="453822"/>
                  </a:lnTo>
                  <a:close/>
                  <a:moveTo>
                    <a:pt x="5114" y="567059"/>
                  </a:moveTo>
                  <a:lnTo>
                    <a:pt x="4841" y="567160"/>
                  </a:lnTo>
                  <a:lnTo>
                    <a:pt x="4568" y="567328"/>
                  </a:lnTo>
                  <a:lnTo>
                    <a:pt x="4294" y="567530"/>
                  </a:lnTo>
                  <a:lnTo>
                    <a:pt x="4035" y="567766"/>
                  </a:lnTo>
                  <a:lnTo>
                    <a:pt x="3777" y="568102"/>
                  </a:lnTo>
                  <a:lnTo>
                    <a:pt x="3526" y="568472"/>
                  </a:lnTo>
                  <a:lnTo>
                    <a:pt x="3274" y="568876"/>
                  </a:lnTo>
                  <a:lnTo>
                    <a:pt x="3038" y="569347"/>
                  </a:lnTo>
                  <a:lnTo>
                    <a:pt x="2801" y="569885"/>
                  </a:lnTo>
                  <a:lnTo>
                    <a:pt x="2580" y="570423"/>
                  </a:lnTo>
                  <a:lnTo>
                    <a:pt x="2358" y="571029"/>
                  </a:lnTo>
                  <a:lnTo>
                    <a:pt x="2151" y="571702"/>
                  </a:lnTo>
                  <a:lnTo>
                    <a:pt x="1944" y="572408"/>
                  </a:lnTo>
                  <a:lnTo>
                    <a:pt x="1752" y="573115"/>
                  </a:lnTo>
                  <a:lnTo>
                    <a:pt x="1560" y="573889"/>
                  </a:lnTo>
                  <a:lnTo>
                    <a:pt x="1382" y="574730"/>
                  </a:lnTo>
                  <a:lnTo>
                    <a:pt x="1220" y="575571"/>
                  </a:lnTo>
                  <a:lnTo>
                    <a:pt x="1057" y="576445"/>
                  </a:lnTo>
                  <a:lnTo>
                    <a:pt x="909" y="577354"/>
                  </a:lnTo>
                  <a:lnTo>
                    <a:pt x="769" y="578296"/>
                  </a:lnTo>
                  <a:lnTo>
                    <a:pt x="643" y="579271"/>
                  </a:lnTo>
                  <a:lnTo>
                    <a:pt x="525" y="580280"/>
                  </a:lnTo>
                  <a:lnTo>
                    <a:pt x="414" y="581323"/>
                  </a:lnTo>
                  <a:lnTo>
                    <a:pt x="318" y="582400"/>
                  </a:lnTo>
                  <a:lnTo>
                    <a:pt x="237" y="583476"/>
                  </a:lnTo>
                  <a:lnTo>
                    <a:pt x="163" y="584586"/>
                  </a:lnTo>
                  <a:lnTo>
                    <a:pt x="104" y="585697"/>
                  </a:lnTo>
                  <a:lnTo>
                    <a:pt x="59" y="586840"/>
                  </a:lnTo>
                  <a:lnTo>
                    <a:pt x="30" y="588018"/>
                  </a:lnTo>
                  <a:lnTo>
                    <a:pt x="8" y="589195"/>
                  </a:lnTo>
                  <a:lnTo>
                    <a:pt x="0" y="590373"/>
                  </a:lnTo>
                  <a:lnTo>
                    <a:pt x="8" y="591618"/>
                  </a:lnTo>
                  <a:lnTo>
                    <a:pt x="30" y="592795"/>
                  </a:lnTo>
                  <a:lnTo>
                    <a:pt x="59" y="593972"/>
                  </a:lnTo>
                  <a:lnTo>
                    <a:pt x="104" y="595150"/>
                  </a:lnTo>
                  <a:lnTo>
                    <a:pt x="163" y="596294"/>
                  </a:lnTo>
                  <a:lnTo>
                    <a:pt x="237" y="597404"/>
                  </a:lnTo>
                  <a:lnTo>
                    <a:pt x="318" y="598480"/>
                  </a:lnTo>
                  <a:lnTo>
                    <a:pt x="414" y="599557"/>
                  </a:lnTo>
                  <a:lnTo>
                    <a:pt x="525" y="600600"/>
                  </a:lnTo>
                  <a:lnTo>
                    <a:pt x="643" y="601609"/>
                  </a:lnTo>
                  <a:lnTo>
                    <a:pt x="769" y="602585"/>
                  </a:lnTo>
                  <a:lnTo>
                    <a:pt x="909" y="603527"/>
                  </a:lnTo>
                  <a:lnTo>
                    <a:pt x="1057" y="604435"/>
                  </a:lnTo>
                  <a:lnTo>
                    <a:pt x="1220" y="605310"/>
                  </a:lnTo>
                  <a:lnTo>
                    <a:pt x="1382" y="606151"/>
                  </a:lnTo>
                  <a:lnTo>
                    <a:pt x="1560" y="606958"/>
                  </a:lnTo>
                  <a:lnTo>
                    <a:pt x="1752" y="607732"/>
                  </a:lnTo>
                  <a:lnTo>
                    <a:pt x="1944" y="608472"/>
                  </a:lnTo>
                  <a:lnTo>
                    <a:pt x="2151" y="609145"/>
                  </a:lnTo>
                  <a:lnTo>
                    <a:pt x="2358" y="609784"/>
                  </a:lnTo>
                  <a:lnTo>
                    <a:pt x="2580" y="610389"/>
                  </a:lnTo>
                  <a:lnTo>
                    <a:pt x="2801" y="610961"/>
                  </a:lnTo>
                  <a:lnTo>
                    <a:pt x="3038" y="611466"/>
                  </a:lnTo>
                  <a:lnTo>
                    <a:pt x="3274" y="611937"/>
                  </a:lnTo>
                  <a:lnTo>
                    <a:pt x="3526" y="612341"/>
                  </a:lnTo>
                  <a:lnTo>
                    <a:pt x="3777" y="612711"/>
                  </a:lnTo>
                  <a:lnTo>
                    <a:pt x="4035" y="613013"/>
                  </a:lnTo>
                  <a:lnTo>
                    <a:pt x="4294" y="613249"/>
                  </a:lnTo>
                  <a:lnTo>
                    <a:pt x="4568" y="613451"/>
                  </a:lnTo>
                  <a:lnTo>
                    <a:pt x="4841" y="613619"/>
                  </a:lnTo>
                  <a:lnTo>
                    <a:pt x="5114" y="613686"/>
                  </a:lnTo>
                  <a:lnTo>
                    <a:pt x="5395"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0" y="610961"/>
                  </a:lnTo>
                  <a:lnTo>
                    <a:pt x="8189" y="610389"/>
                  </a:lnTo>
                  <a:lnTo>
                    <a:pt x="8411" y="609784"/>
                  </a:lnTo>
                  <a:lnTo>
                    <a:pt x="8618" y="609145"/>
                  </a:lnTo>
                  <a:lnTo>
                    <a:pt x="8824" y="608472"/>
                  </a:lnTo>
                  <a:lnTo>
                    <a:pt x="9017" y="607732"/>
                  </a:lnTo>
                  <a:lnTo>
                    <a:pt x="9209" y="606958"/>
                  </a:lnTo>
                  <a:lnTo>
                    <a:pt x="9386" y="606151"/>
                  </a:lnTo>
                  <a:lnTo>
                    <a:pt x="9556" y="605310"/>
                  </a:lnTo>
                  <a:lnTo>
                    <a:pt x="9719" y="604435"/>
                  </a:lnTo>
                  <a:lnTo>
                    <a:pt x="9867" y="603527"/>
                  </a:lnTo>
                  <a:lnTo>
                    <a:pt x="10007" y="602585"/>
                  </a:lnTo>
                  <a:lnTo>
                    <a:pt x="10140" y="601609"/>
                  </a:lnTo>
                  <a:lnTo>
                    <a:pt x="10258" y="600600"/>
                  </a:lnTo>
                  <a:lnTo>
                    <a:pt x="10369" y="599557"/>
                  </a:lnTo>
                  <a:lnTo>
                    <a:pt x="10465" y="598480"/>
                  </a:lnTo>
                  <a:lnTo>
                    <a:pt x="10546" y="597404"/>
                  </a:lnTo>
                  <a:lnTo>
                    <a:pt x="10620" y="596294"/>
                  </a:lnTo>
                  <a:lnTo>
                    <a:pt x="10687" y="595150"/>
                  </a:lnTo>
                  <a:lnTo>
                    <a:pt x="10731" y="593972"/>
                  </a:lnTo>
                  <a:lnTo>
                    <a:pt x="10768" y="592795"/>
                  </a:lnTo>
                  <a:lnTo>
                    <a:pt x="10790" y="591618"/>
                  </a:lnTo>
                  <a:lnTo>
                    <a:pt x="10790" y="590373"/>
                  </a:lnTo>
                  <a:lnTo>
                    <a:pt x="10790" y="589195"/>
                  </a:lnTo>
                  <a:lnTo>
                    <a:pt x="10768" y="588018"/>
                  </a:lnTo>
                  <a:lnTo>
                    <a:pt x="10731" y="586840"/>
                  </a:lnTo>
                  <a:lnTo>
                    <a:pt x="10687" y="585697"/>
                  </a:lnTo>
                  <a:lnTo>
                    <a:pt x="10620" y="584586"/>
                  </a:lnTo>
                  <a:lnTo>
                    <a:pt x="10546" y="583476"/>
                  </a:lnTo>
                  <a:lnTo>
                    <a:pt x="10465" y="582400"/>
                  </a:lnTo>
                  <a:lnTo>
                    <a:pt x="10369" y="581323"/>
                  </a:lnTo>
                  <a:lnTo>
                    <a:pt x="10258" y="580280"/>
                  </a:lnTo>
                  <a:lnTo>
                    <a:pt x="10140" y="579271"/>
                  </a:lnTo>
                  <a:lnTo>
                    <a:pt x="10007" y="578296"/>
                  </a:lnTo>
                  <a:lnTo>
                    <a:pt x="9867" y="577354"/>
                  </a:lnTo>
                  <a:lnTo>
                    <a:pt x="9719" y="576445"/>
                  </a:lnTo>
                  <a:lnTo>
                    <a:pt x="9556" y="575571"/>
                  </a:lnTo>
                  <a:lnTo>
                    <a:pt x="9386" y="574730"/>
                  </a:lnTo>
                  <a:lnTo>
                    <a:pt x="9209" y="573889"/>
                  </a:lnTo>
                  <a:lnTo>
                    <a:pt x="9017" y="573115"/>
                  </a:lnTo>
                  <a:lnTo>
                    <a:pt x="8824" y="572408"/>
                  </a:lnTo>
                  <a:lnTo>
                    <a:pt x="8618" y="571702"/>
                  </a:lnTo>
                  <a:lnTo>
                    <a:pt x="8411" y="571029"/>
                  </a:lnTo>
                  <a:lnTo>
                    <a:pt x="8189" y="570423"/>
                  </a:lnTo>
                  <a:lnTo>
                    <a:pt x="7960"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 name="Google Shape;102;p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
        <p:nvSpPr>
          <p:cNvPr id="103" name="Google Shape;103;p7"/>
          <p:cNvSpPr txBox="1">
            <a:spLocks noGrp="1"/>
          </p:cNvSpPr>
          <p:nvPr>
            <p:ph type="subTitle" idx="1"/>
          </p:nvPr>
        </p:nvSpPr>
        <p:spPr>
          <a:xfrm>
            <a:off x="720000" y="2299225"/>
            <a:ext cx="2853900" cy="713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Font typeface="Bebas Neue"/>
              <a:buNone/>
              <a:defRPr b="1">
                <a:latin typeface="Lexend Deca"/>
                <a:ea typeface="Lexend Deca"/>
                <a:cs typeface="Lexend Deca"/>
                <a:sym typeface="Lexend Deca"/>
              </a:defRPr>
            </a:lvl1pPr>
            <a:lvl2pPr lvl="1" algn="r" rtl="0">
              <a:lnSpc>
                <a:spcPct val="100000"/>
              </a:lnSpc>
              <a:spcBef>
                <a:spcPts val="1600"/>
              </a:spcBef>
              <a:spcAft>
                <a:spcPts val="0"/>
              </a:spcAft>
              <a:buSzPts val="1800"/>
              <a:buFont typeface="Bebas Neue"/>
              <a:buNone/>
              <a:defRPr sz="1800">
                <a:latin typeface="Bebas Neue"/>
                <a:ea typeface="Bebas Neue"/>
                <a:cs typeface="Bebas Neue"/>
                <a:sym typeface="Bebas Neue"/>
              </a:defRPr>
            </a:lvl2pPr>
            <a:lvl3pPr lvl="2" algn="r" rtl="0">
              <a:lnSpc>
                <a:spcPct val="100000"/>
              </a:lnSpc>
              <a:spcBef>
                <a:spcPts val="1600"/>
              </a:spcBef>
              <a:spcAft>
                <a:spcPts val="0"/>
              </a:spcAft>
              <a:buSzPts val="1800"/>
              <a:buFont typeface="Bebas Neue"/>
              <a:buNone/>
              <a:defRPr sz="1800">
                <a:latin typeface="Bebas Neue"/>
                <a:ea typeface="Bebas Neue"/>
                <a:cs typeface="Bebas Neue"/>
                <a:sym typeface="Bebas Neue"/>
              </a:defRPr>
            </a:lvl3pPr>
            <a:lvl4pPr lvl="3" algn="r" rtl="0">
              <a:lnSpc>
                <a:spcPct val="100000"/>
              </a:lnSpc>
              <a:spcBef>
                <a:spcPts val="1600"/>
              </a:spcBef>
              <a:spcAft>
                <a:spcPts val="0"/>
              </a:spcAft>
              <a:buSzPts val="1800"/>
              <a:buFont typeface="Bebas Neue"/>
              <a:buNone/>
              <a:defRPr sz="1800">
                <a:latin typeface="Bebas Neue"/>
                <a:ea typeface="Bebas Neue"/>
                <a:cs typeface="Bebas Neue"/>
                <a:sym typeface="Bebas Neue"/>
              </a:defRPr>
            </a:lvl4pPr>
            <a:lvl5pPr lvl="4" algn="r" rtl="0">
              <a:lnSpc>
                <a:spcPct val="100000"/>
              </a:lnSpc>
              <a:spcBef>
                <a:spcPts val="1600"/>
              </a:spcBef>
              <a:spcAft>
                <a:spcPts val="0"/>
              </a:spcAft>
              <a:buSzPts val="1800"/>
              <a:buFont typeface="Bebas Neue"/>
              <a:buNone/>
              <a:defRPr sz="1800">
                <a:latin typeface="Bebas Neue"/>
                <a:ea typeface="Bebas Neue"/>
                <a:cs typeface="Bebas Neue"/>
                <a:sym typeface="Bebas Neue"/>
              </a:defRPr>
            </a:lvl5pPr>
            <a:lvl6pPr lvl="5" algn="r" rtl="0">
              <a:lnSpc>
                <a:spcPct val="100000"/>
              </a:lnSpc>
              <a:spcBef>
                <a:spcPts val="1600"/>
              </a:spcBef>
              <a:spcAft>
                <a:spcPts val="0"/>
              </a:spcAft>
              <a:buSzPts val="1800"/>
              <a:buFont typeface="Bebas Neue"/>
              <a:buNone/>
              <a:defRPr sz="1800">
                <a:latin typeface="Bebas Neue"/>
                <a:ea typeface="Bebas Neue"/>
                <a:cs typeface="Bebas Neue"/>
                <a:sym typeface="Bebas Neue"/>
              </a:defRPr>
            </a:lvl6pPr>
            <a:lvl7pPr lvl="6" algn="r" rtl="0">
              <a:lnSpc>
                <a:spcPct val="100000"/>
              </a:lnSpc>
              <a:spcBef>
                <a:spcPts val="1600"/>
              </a:spcBef>
              <a:spcAft>
                <a:spcPts val="0"/>
              </a:spcAft>
              <a:buSzPts val="1800"/>
              <a:buFont typeface="Bebas Neue"/>
              <a:buNone/>
              <a:defRPr sz="1800">
                <a:latin typeface="Bebas Neue"/>
                <a:ea typeface="Bebas Neue"/>
                <a:cs typeface="Bebas Neue"/>
                <a:sym typeface="Bebas Neue"/>
              </a:defRPr>
            </a:lvl7pPr>
            <a:lvl8pPr lvl="7" algn="r" rtl="0">
              <a:lnSpc>
                <a:spcPct val="100000"/>
              </a:lnSpc>
              <a:spcBef>
                <a:spcPts val="1600"/>
              </a:spcBef>
              <a:spcAft>
                <a:spcPts val="0"/>
              </a:spcAft>
              <a:buSzPts val="1800"/>
              <a:buFont typeface="Bebas Neue"/>
              <a:buNone/>
              <a:defRPr sz="1800">
                <a:latin typeface="Bebas Neue"/>
                <a:ea typeface="Bebas Neue"/>
                <a:cs typeface="Bebas Neue"/>
                <a:sym typeface="Bebas Neue"/>
              </a:defRPr>
            </a:lvl8pPr>
            <a:lvl9pPr lvl="8" algn="r" rtl="0">
              <a:lnSpc>
                <a:spcPct val="100000"/>
              </a:lnSpc>
              <a:spcBef>
                <a:spcPts val="1600"/>
              </a:spcBef>
              <a:spcAft>
                <a:spcPts val="1600"/>
              </a:spcAft>
              <a:buSzPts val="1800"/>
              <a:buFont typeface="Bebas Neue"/>
              <a:buNone/>
              <a:defRPr sz="1800">
                <a:latin typeface="Bebas Neue"/>
                <a:ea typeface="Bebas Neue"/>
                <a:cs typeface="Bebas Neue"/>
                <a:sym typeface="Bebas Neue"/>
              </a:defRPr>
            </a:lvl9pPr>
          </a:lstStyle>
          <a:p>
            <a:r>
              <a:rPr lang="en-US"/>
              <a:t>Click to edit Master subtitle style</a:t>
            </a:r>
            <a:endParaRPr/>
          </a:p>
        </p:txBody>
      </p:sp>
      <p:sp>
        <p:nvSpPr>
          <p:cNvPr id="104" name="Google Shape;104;p7"/>
          <p:cNvSpPr txBox="1">
            <a:spLocks noGrp="1"/>
          </p:cNvSpPr>
          <p:nvPr>
            <p:ph type="subTitle" idx="2"/>
          </p:nvPr>
        </p:nvSpPr>
        <p:spPr>
          <a:xfrm>
            <a:off x="720125" y="3012625"/>
            <a:ext cx="2853900" cy="713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sz="1600"/>
            </a:lvl1pPr>
            <a:lvl2pPr lvl="1" algn="r" rtl="0">
              <a:lnSpc>
                <a:spcPct val="100000"/>
              </a:lnSpc>
              <a:spcBef>
                <a:spcPts val="1600"/>
              </a:spcBef>
              <a:spcAft>
                <a:spcPts val="0"/>
              </a:spcAft>
              <a:buSzPts val="1400"/>
              <a:buNone/>
              <a:defRPr/>
            </a:lvl2pPr>
            <a:lvl3pPr lvl="2" algn="r" rtl="0">
              <a:lnSpc>
                <a:spcPct val="100000"/>
              </a:lnSpc>
              <a:spcBef>
                <a:spcPts val="1600"/>
              </a:spcBef>
              <a:spcAft>
                <a:spcPts val="0"/>
              </a:spcAft>
              <a:buSzPts val="1400"/>
              <a:buNone/>
              <a:defRPr/>
            </a:lvl3pPr>
            <a:lvl4pPr lvl="3" algn="r" rtl="0">
              <a:lnSpc>
                <a:spcPct val="100000"/>
              </a:lnSpc>
              <a:spcBef>
                <a:spcPts val="1600"/>
              </a:spcBef>
              <a:spcAft>
                <a:spcPts val="0"/>
              </a:spcAft>
              <a:buSzPts val="1400"/>
              <a:buNone/>
              <a:defRPr/>
            </a:lvl4pPr>
            <a:lvl5pPr lvl="4" algn="r" rtl="0">
              <a:lnSpc>
                <a:spcPct val="100000"/>
              </a:lnSpc>
              <a:spcBef>
                <a:spcPts val="1600"/>
              </a:spcBef>
              <a:spcAft>
                <a:spcPts val="0"/>
              </a:spcAft>
              <a:buSzPts val="1400"/>
              <a:buNone/>
              <a:defRPr/>
            </a:lvl5pPr>
            <a:lvl6pPr lvl="5" algn="r" rtl="0">
              <a:lnSpc>
                <a:spcPct val="100000"/>
              </a:lnSpc>
              <a:spcBef>
                <a:spcPts val="1600"/>
              </a:spcBef>
              <a:spcAft>
                <a:spcPts val="0"/>
              </a:spcAft>
              <a:buSzPts val="1400"/>
              <a:buNone/>
              <a:defRPr/>
            </a:lvl6pPr>
            <a:lvl7pPr lvl="6" algn="r" rtl="0">
              <a:lnSpc>
                <a:spcPct val="100000"/>
              </a:lnSpc>
              <a:spcBef>
                <a:spcPts val="1600"/>
              </a:spcBef>
              <a:spcAft>
                <a:spcPts val="0"/>
              </a:spcAft>
              <a:buSzPts val="1400"/>
              <a:buNone/>
              <a:defRPr/>
            </a:lvl7pPr>
            <a:lvl8pPr lvl="7" algn="r" rtl="0">
              <a:lnSpc>
                <a:spcPct val="100000"/>
              </a:lnSpc>
              <a:spcBef>
                <a:spcPts val="1600"/>
              </a:spcBef>
              <a:spcAft>
                <a:spcPts val="0"/>
              </a:spcAft>
              <a:buSzPts val="1400"/>
              <a:buNone/>
              <a:defRPr/>
            </a:lvl8pPr>
            <a:lvl9pPr lvl="8" algn="r" rtl="0">
              <a:lnSpc>
                <a:spcPct val="100000"/>
              </a:lnSpc>
              <a:spcBef>
                <a:spcPts val="1600"/>
              </a:spcBef>
              <a:spcAft>
                <a:spcPts val="1600"/>
              </a:spcAft>
              <a:buSzPts val="1400"/>
              <a:buNone/>
              <a:defRPr/>
            </a:lvl9pPr>
          </a:lstStyle>
          <a:p>
            <a:r>
              <a:rPr lang="en-US"/>
              <a:t>Click to edit Master subtitle style</a:t>
            </a:r>
            <a:endParaRPr/>
          </a:p>
        </p:txBody>
      </p:sp>
    </p:spTree>
    <p:extLst>
      <p:ext uri="{BB962C8B-B14F-4D97-AF65-F5344CB8AC3E}">
        <p14:creationId xmlns:p14="http://schemas.microsoft.com/office/powerpoint/2010/main" val="1227098985"/>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dk2"/>
        </a:solidFill>
        <a:effectLst/>
      </p:bgPr>
    </p:bg>
    <p:spTree>
      <p:nvGrpSpPr>
        <p:cNvPr id="1" name="Shape 105"/>
        <p:cNvGrpSpPr/>
        <p:nvPr/>
      </p:nvGrpSpPr>
      <p:grpSpPr>
        <a:xfrm>
          <a:off x="0" y="0"/>
          <a:ext cx="0" cy="0"/>
          <a:chOff x="0" y="0"/>
          <a:chExt cx="0" cy="0"/>
        </a:xfrm>
      </p:grpSpPr>
      <p:sp>
        <p:nvSpPr>
          <p:cNvPr id="106" name="Google Shape;106;p8"/>
          <p:cNvSpPr txBox="1">
            <a:spLocks noGrp="1"/>
          </p:cNvSpPr>
          <p:nvPr>
            <p:ph type="title"/>
          </p:nvPr>
        </p:nvSpPr>
        <p:spPr>
          <a:xfrm>
            <a:off x="2158200" y="1307100"/>
            <a:ext cx="4827600" cy="25293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4800"/>
              <a:buNone/>
              <a:defRPr sz="6200">
                <a:solidFill>
                  <a:schemeClr val="lt1"/>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r>
              <a:rPr lang="en-US"/>
              <a:t>Click to edit Master title style</a:t>
            </a:r>
            <a:endParaRPr/>
          </a:p>
        </p:txBody>
      </p:sp>
      <p:sp>
        <p:nvSpPr>
          <p:cNvPr id="107" name="Google Shape;107;p8"/>
          <p:cNvSpPr/>
          <p:nvPr/>
        </p:nvSpPr>
        <p:spPr>
          <a:xfrm>
            <a:off x="4412675" y="4081200"/>
            <a:ext cx="3852000" cy="1062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8"/>
          <p:cNvSpPr/>
          <p:nvPr/>
        </p:nvSpPr>
        <p:spPr>
          <a:xfrm>
            <a:off x="0" y="250500"/>
            <a:ext cx="3453300" cy="289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8"/>
          <p:cNvSpPr/>
          <p:nvPr/>
        </p:nvSpPr>
        <p:spPr>
          <a:xfrm rot="-5400000">
            <a:off x="4510746" y="2108025"/>
            <a:ext cx="3851988" cy="1580025"/>
          </a:xfrm>
          <a:custGeom>
            <a:avLst/>
            <a:gdLst/>
            <a:ahLst/>
            <a:cxnLst/>
            <a:rect l="l" t="t" r="r" b="b"/>
            <a:pathLst>
              <a:path w="164054" h="63201" extrusionOk="0">
                <a:moveTo>
                  <a:pt x="0" y="0"/>
                </a:moveTo>
                <a:lnTo>
                  <a:pt x="0" y="63201"/>
                </a:lnTo>
                <a:lnTo>
                  <a:pt x="164054" y="63201"/>
                </a:lnTo>
                <a:lnTo>
                  <a:pt x="164054" y="29135"/>
                </a:lnTo>
              </a:path>
            </a:pathLst>
          </a:custGeom>
          <a:noFill/>
          <a:ln w="9525" cap="flat" cmpd="sng">
            <a:solidFill>
              <a:schemeClr val="dk1"/>
            </a:solidFill>
            <a:prstDash val="solid"/>
            <a:round/>
            <a:headEnd type="none" w="med" len="med"/>
            <a:tailEnd type="none" w="med" len="med"/>
          </a:ln>
        </p:spPr>
      </p:sp>
      <p:grpSp>
        <p:nvGrpSpPr>
          <p:cNvPr id="110" name="Google Shape;110;p8"/>
          <p:cNvGrpSpPr/>
          <p:nvPr/>
        </p:nvGrpSpPr>
        <p:grpSpPr>
          <a:xfrm flipH="1">
            <a:off x="630775" y="4305461"/>
            <a:ext cx="178442" cy="405535"/>
            <a:chOff x="10402525" y="1504158"/>
            <a:chExt cx="326757" cy="742601"/>
          </a:xfrm>
        </p:grpSpPr>
        <p:sp>
          <p:nvSpPr>
            <p:cNvPr id="111" name="Google Shape;111;p8"/>
            <p:cNvSpPr/>
            <p:nvPr/>
          </p:nvSpPr>
          <p:spPr>
            <a:xfrm>
              <a:off x="10402525" y="1504158"/>
              <a:ext cx="55595" cy="742601"/>
            </a:xfrm>
            <a:custGeom>
              <a:avLst/>
              <a:gdLst/>
              <a:ahLst/>
              <a:cxnLst/>
              <a:rect l="l" t="t" r="r" b="b"/>
              <a:pathLst>
                <a:path w="10790" h="613720" extrusionOk="0">
                  <a:moveTo>
                    <a:pt x="5395" y="0"/>
                  </a:moveTo>
                  <a:lnTo>
                    <a:pt x="5114" y="34"/>
                  </a:lnTo>
                  <a:lnTo>
                    <a:pt x="4833" y="135"/>
                  </a:lnTo>
                  <a:lnTo>
                    <a:pt x="4560" y="269"/>
                  </a:lnTo>
                  <a:lnTo>
                    <a:pt x="4294" y="471"/>
                  </a:lnTo>
                  <a:lnTo>
                    <a:pt x="4028" y="740"/>
                  </a:lnTo>
                  <a:lnTo>
                    <a:pt x="3769" y="1043"/>
                  </a:lnTo>
                  <a:lnTo>
                    <a:pt x="3518" y="1413"/>
                  </a:lnTo>
                  <a:lnTo>
                    <a:pt x="3274" y="1850"/>
                  </a:lnTo>
                  <a:lnTo>
                    <a:pt x="3037" y="2321"/>
                  </a:lnTo>
                  <a:lnTo>
                    <a:pt x="2801" y="2826"/>
                  </a:lnTo>
                  <a:lnTo>
                    <a:pt x="2572" y="3398"/>
                  </a:lnTo>
                  <a:lnTo>
                    <a:pt x="2358" y="4003"/>
                  </a:lnTo>
                  <a:lnTo>
                    <a:pt x="2143" y="4643"/>
                  </a:lnTo>
                  <a:lnTo>
                    <a:pt x="1944" y="5349"/>
                  </a:lnTo>
                  <a:lnTo>
                    <a:pt x="1744" y="6089"/>
                  </a:lnTo>
                  <a:lnTo>
                    <a:pt x="1559" y="6863"/>
                  </a:lnTo>
                  <a:lnTo>
                    <a:pt x="1382" y="7670"/>
                  </a:lnTo>
                  <a:lnTo>
                    <a:pt x="1212" y="8511"/>
                  </a:lnTo>
                  <a:lnTo>
                    <a:pt x="1057" y="9420"/>
                  </a:lnTo>
                  <a:lnTo>
                    <a:pt x="909" y="10328"/>
                  </a:lnTo>
                  <a:lnTo>
                    <a:pt x="769" y="11270"/>
                  </a:lnTo>
                  <a:lnTo>
                    <a:pt x="636" y="12245"/>
                  </a:lnTo>
                  <a:lnTo>
                    <a:pt x="525" y="13255"/>
                  </a:lnTo>
                  <a:lnTo>
                    <a:pt x="414" y="14298"/>
                  </a:lnTo>
                  <a:lnTo>
                    <a:pt x="318" y="15340"/>
                  </a:lnTo>
                  <a:lnTo>
                    <a:pt x="237" y="16417"/>
                  </a:lnTo>
                  <a:lnTo>
                    <a:pt x="163" y="17527"/>
                  </a:lnTo>
                  <a:lnTo>
                    <a:pt x="103" y="18671"/>
                  </a:lnTo>
                  <a:lnTo>
                    <a:pt x="59" y="19815"/>
                  </a:lnTo>
                  <a:lnTo>
                    <a:pt x="22" y="20959"/>
                  </a:lnTo>
                  <a:lnTo>
                    <a:pt x="0" y="22136"/>
                  </a:lnTo>
                  <a:lnTo>
                    <a:pt x="0" y="23347"/>
                  </a:lnTo>
                  <a:lnTo>
                    <a:pt x="0" y="24558"/>
                  </a:lnTo>
                  <a:lnTo>
                    <a:pt x="22" y="25736"/>
                  </a:lnTo>
                  <a:lnTo>
                    <a:pt x="59" y="26879"/>
                  </a:lnTo>
                  <a:lnTo>
                    <a:pt x="103" y="28023"/>
                  </a:lnTo>
                  <a:lnTo>
                    <a:pt x="163" y="29167"/>
                  </a:lnTo>
                  <a:lnTo>
                    <a:pt x="237" y="30277"/>
                  </a:lnTo>
                  <a:lnTo>
                    <a:pt x="318" y="31354"/>
                  </a:lnTo>
                  <a:lnTo>
                    <a:pt x="414" y="32397"/>
                  </a:lnTo>
                  <a:lnTo>
                    <a:pt x="525" y="33440"/>
                  </a:lnTo>
                  <a:lnTo>
                    <a:pt x="636" y="34449"/>
                  </a:lnTo>
                  <a:lnTo>
                    <a:pt x="769" y="35424"/>
                  </a:lnTo>
                  <a:lnTo>
                    <a:pt x="909" y="36366"/>
                  </a:lnTo>
                  <a:lnTo>
                    <a:pt x="1057" y="37275"/>
                  </a:lnTo>
                  <a:lnTo>
                    <a:pt x="1212" y="38183"/>
                  </a:lnTo>
                  <a:lnTo>
                    <a:pt x="1382" y="39024"/>
                  </a:lnTo>
                  <a:lnTo>
                    <a:pt x="1559" y="39831"/>
                  </a:lnTo>
                  <a:lnTo>
                    <a:pt x="1744" y="40605"/>
                  </a:lnTo>
                  <a:lnTo>
                    <a:pt x="1944" y="41345"/>
                  </a:lnTo>
                  <a:lnTo>
                    <a:pt x="2143" y="42052"/>
                  </a:lnTo>
                  <a:lnTo>
                    <a:pt x="2358" y="42691"/>
                  </a:lnTo>
                  <a:lnTo>
                    <a:pt x="2572" y="43296"/>
                  </a:lnTo>
                  <a:lnTo>
                    <a:pt x="2801" y="43868"/>
                  </a:lnTo>
                  <a:lnTo>
                    <a:pt x="3037" y="44373"/>
                  </a:lnTo>
                  <a:lnTo>
                    <a:pt x="3274" y="44844"/>
                  </a:lnTo>
                  <a:lnTo>
                    <a:pt x="3518" y="45281"/>
                  </a:lnTo>
                  <a:lnTo>
                    <a:pt x="3769" y="45651"/>
                  </a:lnTo>
                  <a:lnTo>
                    <a:pt x="4028" y="45954"/>
                  </a:lnTo>
                  <a:lnTo>
                    <a:pt x="4294" y="46223"/>
                  </a:lnTo>
                  <a:lnTo>
                    <a:pt x="4560" y="46425"/>
                  </a:lnTo>
                  <a:lnTo>
                    <a:pt x="4833" y="46560"/>
                  </a:lnTo>
                  <a:lnTo>
                    <a:pt x="5114" y="46661"/>
                  </a:lnTo>
                  <a:lnTo>
                    <a:pt x="5395" y="46694"/>
                  </a:lnTo>
                  <a:lnTo>
                    <a:pt x="5668" y="46661"/>
                  </a:lnTo>
                  <a:lnTo>
                    <a:pt x="5942" y="46560"/>
                  </a:lnTo>
                  <a:lnTo>
                    <a:pt x="6215" y="46425"/>
                  </a:lnTo>
                  <a:lnTo>
                    <a:pt x="6474" y="46223"/>
                  </a:lnTo>
                  <a:lnTo>
                    <a:pt x="6740" y="45954"/>
                  </a:lnTo>
                  <a:lnTo>
                    <a:pt x="6991" y="45651"/>
                  </a:lnTo>
                  <a:lnTo>
                    <a:pt x="7243" y="45281"/>
                  </a:lnTo>
                  <a:lnTo>
                    <a:pt x="7486" y="44844"/>
                  </a:lnTo>
                  <a:lnTo>
                    <a:pt x="7730" y="44373"/>
                  </a:lnTo>
                  <a:lnTo>
                    <a:pt x="7959" y="43868"/>
                  </a:lnTo>
                  <a:lnTo>
                    <a:pt x="8189" y="43296"/>
                  </a:lnTo>
                  <a:lnTo>
                    <a:pt x="8403" y="42691"/>
                  </a:lnTo>
                  <a:lnTo>
                    <a:pt x="8617" y="42052"/>
                  </a:lnTo>
                  <a:lnTo>
                    <a:pt x="8824" y="41345"/>
                  </a:lnTo>
                  <a:lnTo>
                    <a:pt x="9016" y="40605"/>
                  </a:lnTo>
                  <a:lnTo>
                    <a:pt x="9208" y="39831"/>
                  </a:lnTo>
                  <a:lnTo>
                    <a:pt x="9386" y="39024"/>
                  </a:lnTo>
                  <a:lnTo>
                    <a:pt x="9556" y="38183"/>
                  </a:lnTo>
                  <a:lnTo>
                    <a:pt x="9711" y="37275"/>
                  </a:lnTo>
                  <a:lnTo>
                    <a:pt x="9866" y="36366"/>
                  </a:lnTo>
                  <a:lnTo>
                    <a:pt x="10007" y="35424"/>
                  </a:lnTo>
                  <a:lnTo>
                    <a:pt x="10140" y="34449"/>
                  </a:lnTo>
                  <a:lnTo>
                    <a:pt x="10258" y="33440"/>
                  </a:lnTo>
                  <a:lnTo>
                    <a:pt x="10361" y="32397"/>
                  </a:lnTo>
                  <a:lnTo>
                    <a:pt x="10465" y="31354"/>
                  </a:lnTo>
                  <a:lnTo>
                    <a:pt x="10546" y="30277"/>
                  </a:lnTo>
                  <a:lnTo>
                    <a:pt x="10620" y="29167"/>
                  </a:lnTo>
                  <a:lnTo>
                    <a:pt x="10679" y="28023"/>
                  </a:lnTo>
                  <a:lnTo>
                    <a:pt x="10731" y="26879"/>
                  </a:lnTo>
                  <a:lnTo>
                    <a:pt x="10760" y="25736"/>
                  </a:lnTo>
                  <a:lnTo>
                    <a:pt x="10783" y="24558"/>
                  </a:lnTo>
                  <a:lnTo>
                    <a:pt x="10790" y="23347"/>
                  </a:lnTo>
                  <a:lnTo>
                    <a:pt x="10783" y="22136"/>
                  </a:lnTo>
                  <a:lnTo>
                    <a:pt x="10760" y="20959"/>
                  </a:lnTo>
                  <a:lnTo>
                    <a:pt x="10731" y="19815"/>
                  </a:lnTo>
                  <a:lnTo>
                    <a:pt x="10679" y="18671"/>
                  </a:lnTo>
                  <a:lnTo>
                    <a:pt x="10620" y="17527"/>
                  </a:lnTo>
                  <a:lnTo>
                    <a:pt x="10546" y="16417"/>
                  </a:lnTo>
                  <a:lnTo>
                    <a:pt x="10465" y="15340"/>
                  </a:lnTo>
                  <a:lnTo>
                    <a:pt x="10361" y="14298"/>
                  </a:lnTo>
                  <a:lnTo>
                    <a:pt x="10258" y="13255"/>
                  </a:lnTo>
                  <a:lnTo>
                    <a:pt x="10140" y="12245"/>
                  </a:lnTo>
                  <a:lnTo>
                    <a:pt x="10007" y="11270"/>
                  </a:lnTo>
                  <a:lnTo>
                    <a:pt x="9866" y="10328"/>
                  </a:lnTo>
                  <a:lnTo>
                    <a:pt x="9711" y="9420"/>
                  </a:lnTo>
                  <a:lnTo>
                    <a:pt x="9556" y="8511"/>
                  </a:lnTo>
                  <a:lnTo>
                    <a:pt x="9386" y="7670"/>
                  </a:lnTo>
                  <a:lnTo>
                    <a:pt x="9208" y="6863"/>
                  </a:lnTo>
                  <a:lnTo>
                    <a:pt x="9016" y="6089"/>
                  </a:lnTo>
                  <a:lnTo>
                    <a:pt x="8824" y="5349"/>
                  </a:lnTo>
                  <a:lnTo>
                    <a:pt x="8617" y="4643"/>
                  </a:lnTo>
                  <a:lnTo>
                    <a:pt x="8403" y="4003"/>
                  </a:lnTo>
                  <a:lnTo>
                    <a:pt x="8189" y="3398"/>
                  </a:lnTo>
                  <a:lnTo>
                    <a:pt x="7959" y="2826"/>
                  </a:lnTo>
                  <a:lnTo>
                    <a:pt x="7730" y="2321"/>
                  </a:lnTo>
                  <a:lnTo>
                    <a:pt x="7486" y="1850"/>
                  </a:lnTo>
                  <a:lnTo>
                    <a:pt x="7243" y="1413"/>
                  </a:lnTo>
                  <a:lnTo>
                    <a:pt x="6991" y="1043"/>
                  </a:lnTo>
                  <a:lnTo>
                    <a:pt x="6740" y="740"/>
                  </a:lnTo>
                  <a:lnTo>
                    <a:pt x="6474" y="471"/>
                  </a:lnTo>
                  <a:lnTo>
                    <a:pt x="6215" y="269"/>
                  </a:lnTo>
                  <a:lnTo>
                    <a:pt x="5942" y="135"/>
                  </a:lnTo>
                  <a:lnTo>
                    <a:pt x="5668" y="34"/>
                  </a:lnTo>
                  <a:lnTo>
                    <a:pt x="5395" y="0"/>
                  </a:lnTo>
                  <a:close/>
                  <a:moveTo>
                    <a:pt x="5395" y="113472"/>
                  </a:moveTo>
                  <a:lnTo>
                    <a:pt x="5114" y="113506"/>
                  </a:lnTo>
                  <a:lnTo>
                    <a:pt x="4833" y="113573"/>
                  </a:lnTo>
                  <a:lnTo>
                    <a:pt x="4560" y="113742"/>
                  </a:lnTo>
                  <a:lnTo>
                    <a:pt x="4294" y="113943"/>
                  </a:lnTo>
                  <a:lnTo>
                    <a:pt x="4028" y="114213"/>
                  </a:lnTo>
                  <a:lnTo>
                    <a:pt x="3769" y="114515"/>
                  </a:lnTo>
                  <a:lnTo>
                    <a:pt x="3518" y="114885"/>
                  </a:lnTo>
                  <a:lnTo>
                    <a:pt x="3274" y="115323"/>
                  </a:lnTo>
                  <a:lnTo>
                    <a:pt x="3037" y="115794"/>
                  </a:lnTo>
                  <a:lnTo>
                    <a:pt x="2801" y="116298"/>
                  </a:lnTo>
                  <a:lnTo>
                    <a:pt x="2572" y="116870"/>
                  </a:lnTo>
                  <a:lnTo>
                    <a:pt x="2358" y="117476"/>
                  </a:lnTo>
                  <a:lnTo>
                    <a:pt x="2143" y="118115"/>
                  </a:lnTo>
                  <a:lnTo>
                    <a:pt x="1944" y="118821"/>
                  </a:lnTo>
                  <a:lnTo>
                    <a:pt x="1744" y="119562"/>
                  </a:lnTo>
                  <a:lnTo>
                    <a:pt x="1559" y="120335"/>
                  </a:lnTo>
                  <a:lnTo>
                    <a:pt x="1382" y="121143"/>
                  </a:lnTo>
                  <a:lnTo>
                    <a:pt x="1212" y="121984"/>
                  </a:lnTo>
                  <a:lnTo>
                    <a:pt x="1057" y="122858"/>
                  </a:lnTo>
                  <a:lnTo>
                    <a:pt x="909" y="123800"/>
                  </a:lnTo>
                  <a:lnTo>
                    <a:pt x="769" y="124742"/>
                  </a:lnTo>
                  <a:lnTo>
                    <a:pt x="636" y="125718"/>
                  </a:lnTo>
                  <a:lnTo>
                    <a:pt x="525" y="126727"/>
                  </a:lnTo>
                  <a:lnTo>
                    <a:pt x="414" y="127736"/>
                  </a:lnTo>
                  <a:lnTo>
                    <a:pt x="318" y="128813"/>
                  </a:lnTo>
                  <a:lnTo>
                    <a:pt x="237" y="129889"/>
                  </a:lnTo>
                  <a:lnTo>
                    <a:pt x="163" y="131000"/>
                  </a:lnTo>
                  <a:lnTo>
                    <a:pt x="103" y="132110"/>
                  </a:lnTo>
                  <a:lnTo>
                    <a:pt x="59" y="133254"/>
                  </a:lnTo>
                  <a:lnTo>
                    <a:pt x="22" y="134431"/>
                  </a:lnTo>
                  <a:lnTo>
                    <a:pt x="0" y="135608"/>
                  </a:lnTo>
                  <a:lnTo>
                    <a:pt x="0" y="136820"/>
                  </a:lnTo>
                  <a:lnTo>
                    <a:pt x="0" y="137997"/>
                  </a:lnTo>
                  <a:lnTo>
                    <a:pt x="22" y="139174"/>
                  </a:lnTo>
                  <a:lnTo>
                    <a:pt x="59" y="140352"/>
                  </a:lnTo>
                  <a:lnTo>
                    <a:pt x="103" y="141496"/>
                  </a:lnTo>
                  <a:lnTo>
                    <a:pt x="163" y="142640"/>
                  </a:lnTo>
                  <a:lnTo>
                    <a:pt x="237" y="143716"/>
                  </a:lnTo>
                  <a:lnTo>
                    <a:pt x="318" y="144826"/>
                  </a:lnTo>
                  <a:lnTo>
                    <a:pt x="414" y="145869"/>
                  </a:lnTo>
                  <a:lnTo>
                    <a:pt x="525" y="146912"/>
                  </a:lnTo>
                  <a:lnTo>
                    <a:pt x="636" y="147921"/>
                  </a:lnTo>
                  <a:lnTo>
                    <a:pt x="769" y="148897"/>
                  </a:lnTo>
                  <a:lnTo>
                    <a:pt x="909" y="149839"/>
                  </a:lnTo>
                  <a:lnTo>
                    <a:pt x="1057" y="150747"/>
                  </a:lnTo>
                  <a:lnTo>
                    <a:pt x="1212" y="151622"/>
                  </a:lnTo>
                  <a:lnTo>
                    <a:pt x="1382" y="152496"/>
                  </a:lnTo>
                  <a:lnTo>
                    <a:pt x="1559" y="153304"/>
                  </a:lnTo>
                  <a:lnTo>
                    <a:pt x="1744" y="154078"/>
                  </a:lnTo>
                  <a:lnTo>
                    <a:pt x="1944" y="154818"/>
                  </a:lnTo>
                  <a:lnTo>
                    <a:pt x="2143" y="155491"/>
                  </a:lnTo>
                  <a:lnTo>
                    <a:pt x="2358" y="156163"/>
                  </a:lnTo>
                  <a:lnTo>
                    <a:pt x="2572" y="156769"/>
                  </a:lnTo>
                  <a:lnTo>
                    <a:pt x="2801" y="157341"/>
                  </a:lnTo>
                  <a:lnTo>
                    <a:pt x="3037" y="157845"/>
                  </a:lnTo>
                  <a:lnTo>
                    <a:pt x="3274" y="158316"/>
                  </a:lnTo>
                  <a:lnTo>
                    <a:pt x="3518" y="158720"/>
                  </a:lnTo>
                  <a:lnTo>
                    <a:pt x="3769" y="159090"/>
                  </a:lnTo>
                  <a:lnTo>
                    <a:pt x="4028" y="159427"/>
                  </a:lnTo>
                  <a:lnTo>
                    <a:pt x="4294" y="159696"/>
                  </a:lnTo>
                  <a:lnTo>
                    <a:pt x="4560" y="159898"/>
                  </a:lnTo>
                  <a:lnTo>
                    <a:pt x="4833" y="160032"/>
                  </a:lnTo>
                  <a:lnTo>
                    <a:pt x="5114" y="160133"/>
                  </a:lnTo>
                  <a:lnTo>
                    <a:pt x="5395" y="160167"/>
                  </a:lnTo>
                  <a:lnTo>
                    <a:pt x="5668" y="160133"/>
                  </a:lnTo>
                  <a:lnTo>
                    <a:pt x="5942" y="160032"/>
                  </a:lnTo>
                  <a:lnTo>
                    <a:pt x="6215" y="159898"/>
                  </a:lnTo>
                  <a:lnTo>
                    <a:pt x="6474" y="159696"/>
                  </a:lnTo>
                  <a:lnTo>
                    <a:pt x="6740" y="159427"/>
                  </a:lnTo>
                  <a:lnTo>
                    <a:pt x="6991" y="159090"/>
                  </a:lnTo>
                  <a:lnTo>
                    <a:pt x="7243" y="158720"/>
                  </a:lnTo>
                  <a:lnTo>
                    <a:pt x="7486" y="158316"/>
                  </a:lnTo>
                  <a:lnTo>
                    <a:pt x="7730" y="157845"/>
                  </a:lnTo>
                  <a:lnTo>
                    <a:pt x="7959" y="157341"/>
                  </a:lnTo>
                  <a:lnTo>
                    <a:pt x="8189" y="156769"/>
                  </a:lnTo>
                  <a:lnTo>
                    <a:pt x="8403" y="156163"/>
                  </a:lnTo>
                  <a:lnTo>
                    <a:pt x="8617" y="155491"/>
                  </a:lnTo>
                  <a:lnTo>
                    <a:pt x="8824" y="154818"/>
                  </a:lnTo>
                  <a:lnTo>
                    <a:pt x="9016" y="154078"/>
                  </a:lnTo>
                  <a:lnTo>
                    <a:pt x="9208" y="153304"/>
                  </a:lnTo>
                  <a:lnTo>
                    <a:pt x="9386" y="152496"/>
                  </a:lnTo>
                  <a:lnTo>
                    <a:pt x="9556" y="151622"/>
                  </a:lnTo>
                  <a:lnTo>
                    <a:pt x="9711" y="150747"/>
                  </a:lnTo>
                  <a:lnTo>
                    <a:pt x="9866" y="149839"/>
                  </a:lnTo>
                  <a:lnTo>
                    <a:pt x="10007" y="148897"/>
                  </a:lnTo>
                  <a:lnTo>
                    <a:pt x="10140" y="147921"/>
                  </a:lnTo>
                  <a:lnTo>
                    <a:pt x="10258" y="146912"/>
                  </a:lnTo>
                  <a:lnTo>
                    <a:pt x="10361" y="145869"/>
                  </a:lnTo>
                  <a:lnTo>
                    <a:pt x="10465" y="144826"/>
                  </a:lnTo>
                  <a:lnTo>
                    <a:pt x="10546" y="143716"/>
                  </a:lnTo>
                  <a:lnTo>
                    <a:pt x="10620" y="142640"/>
                  </a:lnTo>
                  <a:lnTo>
                    <a:pt x="10679" y="141496"/>
                  </a:lnTo>
                  <a:lnTo>
                    <a:pt x="10731" y="140352"/>
                  </a:lnTo>
                  <a:lnTo>
                    <a:pt x="10760" y="139174"/>
                  </a:lnTo>
                  <a:lnTo>
                    <a:pt x="10783" y="137997"/>
                  </a:lnTo>
                  <a:lnTo>
                    <a:pt x="10790" y="136820"/>
                  </a:lnTo>
                  <a:lnTo>
                    <a:pt x="10783" y="135608"/>
                  </a:lnTo>
                  <a:lnTo>
                    <a:pt x="10760" y="134431"/>
                  </a:lnTo>
                  <a:lnTo>
                    <a:pt x="10731" y="133254"/>
                  </a:lnTo>
                  <a:lnTo>
                    <a:pt x="10679" y="132110"/>
                  </a:lnTo>
                  <a:lnTo>
                    <a:pt x="10620" y="131000"/>
                  </a:lnTo>
                  <a:lnTo>
                    <a:pt x="10546" y="129889"/>
                  </a:lnTo>
                  <a:lnTo>
                    <a:pt x="10465" y="128813"/>
                  </a:lnTo>
                  <a:lnTo>
                    <a:pt x="10361" y="127736"/>
                  </a:lnTo>
                  <a:lnTo>
                    <a:pt x="10258" y="126727"/>
                  </a:lnTo>
                  <a:lnTo>
                    <a:pt x="10140" y="125718"/>
                  </a:lnTo>
                  <a:lnTo>
                    <a:pt x="10007" y="124742"/>
                  </a:lnTo>
                  <a:lnTo>
                    <a:pt x="9866" y="123800"/>
                  </a:lnTo>
                  <a:lnTo>
                    <a:pt x="9711" y="122858"/>
                  </a:lnTo>
                  <a:lnTo>
                    <a:pt x="9556" y="121984"/>
                  </a:lnTo>
                  <a:lnTo>
                    <a:pt x="9386" y="121143"/>
                  </a:lnTo>
                  <a:lnTo>
                    <a:pt x="9208" y="120335"/>
                  </a:lnTo>
                  <a:lnTo>
                    <a:pt x="9016" y="119562"/>
                  </a:lnTo>
                  <a:lnTo>
                    <a:pt x="8824" y="118821"/>
                  </a:lnTo>
                  <a:lnTo>
                    <a:pt x="8617" y="118115"/>
                  </a:lnTo>
                  <a:lnTo>
                    <a:pt x="8403" y="117476"/>
                  </a:lnTo>
                  <a:lnTo>
                    <a:pt x="8189" y="116870"/>
                  </a:lnTo>
                  <a:lnTo>
                    <a:pt x="7959" y="116298"/>
                  </a:lnTo>
                  <a:lnTo>
                    <a:pt x="7730" y="115794"/>
                  </a:lnTo>
                  <a:lnTo>
                    <a:pt x="7486" y="115323"/>
                  </a:lnTo>
                  <a:lnTo>
                    <a:pt x="7243" y="114885"/>
                  </a:lnTo>
                  <a:lnTo>
                    <a:pt x="6991" y="114515"/>
                  </a:lnTo>
                  <a:lnTo>
                    <a:pt x="6740" y="114213"/>
                  </a:lnTo>
                  <a:lnTo>
                    <a:pt x="6474" y="113943"/>
                  </a:lnTo>
                  <a:lnTo>
                    <a:pt x="6215" y="113742"/>
                  </a:lnTo>
                  <a:lnTo>
                    <a:pt x="5942" y="113573"/>
                  </a:lnTo>
                  <a:lnTo>
                    <a:pt x="5668" y="113506"/>
                  </a:lnTo>
                  <a:lnTo>
                    <a:pt x="5395" y="113472"/>
                  </a:lnTo>
                  <a:close/>
                  <a:moveTo>
                    <a:pt x="5114" y="226945"/>
                  </a:moveTo>
                  <a:lnTo>
                    <a:pt x="4833" y="227046"/>
                  </a:lnTo>
                  <a:lnTo>
                    <a:pt x="4560" y="227214"/>
                  </a:lnTo>
                  <a:lnTo>
                    <a:pt x="4294" y="227416"/>
                  </a:lnTo>
                  <a:lnTo>
                    <a:pt x="4028" y="227651"/>
                  </a:lnTo>
                  <a:lnTo>
                    <a:pt x="3769" y="227988"/>
                  </a:lnTo>
                  <a:lnTo>
                    <a:pt x="3518" y="228358"/>
                  </a:lnTo>
                  <a:lnTo>
                    <a:pt x="3274" y="228761"/>
                  </a:lnTo>
                  <a:lnTo>
                    <a:pt x="3037" y="229232"/>
                  </a:lnTo>
                  <a:lnTo>
                    <a:pt x="2801" y="229771"/>
                  </a:lnTo>
                  <a:lnTo>
                    <a:pt x="2572" y="230309"/>
                  </a:lnTo>
                  <a:lnTo>
                    <a:pt x="2358" y="230915"/>
                  </a:lnTo>
                  <a:lnTo>
                    <a:pt x="2143" y="231587"/>
                  </a:lnTo>
                  <a:lnTo>
                    <a:pt x="1944" y="232260"/>
                  </a:lnTo>
                  <a:lnTo>
                    <a:pt x="1744" y="233000"/>
                  </a:lnTo>
                  <a:lnTo>
                    <a:pt x="1559" y="233774"/>
                  </a:lnTo>
                  <a:lnTo>
                    <a:pt x="1382" y="234581"/>
                  </a:lnTo>
                  <a:lnTo>
                    <a:pt x="1212" y="235422"/>
                  </a:lnTo>
                  <a:lnTo>
                    <a:pt x="1057" y="236331"/>
                  </a:lnTo>
                  <a:lnTo>
                    <a:pt x="909" y="237239"/>
                  </a:lnTo>
                  <a:lnTo>
                    <a:pt x="769" y="238181"/>
                  </a:lnTo>
                  <a:lnTo>
                    <a:pt x="636" y="239157"/>
                  </a:lnTo>
                  <a:lnTo>
                    <a:pt x="525" y="240166"/>
                  </a:lnTo>
                  <a:lnTo>
                    <a:pt x="414" y="241209"/>
                  </a:lnTo>
                  <a:lnTo>
                    <a:pt x="318" y="242252"/>
                  </a:lnTo>
                  <a:lnTo>
                    <a:pt x="237" y="243328"/>
                  </a:lnTo>
                  <a:lnTo>
                    <a:pt x="163" y="244438"/>
                  </a:lnTo>
                  <a:lnTo>
                    <a:pt x="103" y="245582"/>
                  </a:lnTo>
                  <a:lnTo>
                    <a:pt x="59" y="246726"/>
                  </a:lnTo>
                  <a:lnTo>
                    <a:pt x="22" y="247903"/>
                  </a:lnTo>
                  <a:lnTo>
                    <a:pt x="0" y="249081"/>
                  </a:lnTo>
                  <a:lnTo>
                    <a:pt x="0" y="250258"/>
                  </a:lnTo>
                  <a:lnTo>
                    <a:pt x="0" y="251469"/>
                  </a:lnTo>
                  <a:lnTo>
                    <a:pt x="22" y="252647"/>
                  </a:lnTo>
                  <a:lnTo>
                    <a:pt x="59" y="253824"/>
                  </a:lnTo>
                  <a:lnTo>
                    <a:pt x="103" y="254968"/>
                  </a:lnTo>
                  <a:lnTo>
                    <a:pt x="163" y="256078"/>
                  </a:lnTo>
                  <a:lnTo>
                    <a:pt x="237" y="257188"/>
                  </a:lnTo>
                  <a:lnTo>
                    <a:pt x="318" y="258265"/>
                  </a:lnTo>
                  <a:lnTo>
                    <a:pt x="414" y="259341"/>
                  </a:lnTo>
                  <a:lnTo>
                    <a:pt x="525" y="260384"/>
                  </a:lnTo>
                  <a:lnTo>
                    <a:pt x="636" y="261360"/>
                  </a:lnTo>
                  <a:lnTo>
                    <a:pt x="769" y="262336"/>
                  </a:lnTo>
                  <a:lnTo>
                    <a:pt x="909" y="263311"/>
                  </a:lnTo>
                  <a:lnTo>
                    <a:pt x="1057" y="264220"/>
                  </a:lnTo>
                  <a:lnTo>
                    <a:pt x="1212" y="265094"/>
                  </a:lnTo>
                  <a:lnTo>
                    <a:pt x="1382" y="265935"/>
                  </a:lnTo>
                  <a:lnTo>
                    <a:pt x="1559" y="266743"/>
                  </a:lnTo>
                  <a:lnTo>
                    <a:pt x="1744" y="267516"/>
                  </a:lnTo>
                  <a:lnTo>
                    <a:pt x="1944" y="268256"/>
                  </a:lnTo>
                  <a:lnTo>
                    <a:pt x="2143" y="268963"/>
                  </a:lnTo>
                  <a:lnTo>
                    <a:pt x="2358" y="269602"/>
                  </a:lnTo>
                  <a:lnTo>
                    <a:pt x="2572" y="270208"/>
                  </a:lnTo>
                  <a:lnTo>
                    <a:pt x="2801" y="270780"/>
                  </a:lnTo>
                  <a:lnTo>
                    <a:pt x="3037" y="271318"/>
                  </a:lnTo>
                  <a:lnTo>
                    <a:pt x="3274" y="271789"/>
                  </a:lnTo>
                  <a:lnTo>
                    <a:pt x="3518" y="272193"/>
                  </a:lnTo>
                  <a:lnTo>
                    <a:pt x="3769" y="272563"/>
                  </a:lnTo>
                  <a:lnTo>
                    <a:pt x="4028" y="272865"/>
                  </a:lnTo>
                  <a:lnTo>
                    <a:pt x="4294" y="273134"/>
                  </a:lnTo>
                  <a:lnTo>
                    <a:pt x="4560" y="273336"/>
                  </a:lnTo>
                  <a:lnTo>
                    <a:pt x="4833" y="273505"/>
                  </a:lnTo>
                  <a:lnTo>
                    <a:pt x="5114" y="273572"/>
                  </a:lnTo>
                  <a:lnTo>
                    <a:pt x="5395" y="273605"/>
                  </a:lnTo>
                  <a:lnTo>
                    <a:pt x="5668" y="273572"/>
                  </a:lnTo>
                  <a:lnTo>
                    <a:pt x="5942" y="273505"/>
                  </a:lnTo>
                  <a:lnTo>
                    <a:pt x="6215" y="273336"/>
                  </a:lnTo>
                  <a:lnTo>
                    <a:pt x="6474" y="273134"/>
                  </a:lnTo>
                  <a:lnTo>
                    <a:pt x="6740" y="272865"/>
                  </a:lnTo>
                  <a:lnTo>
                    <a:pt x="6991" y="272563"/>
                  </a:lnTo>
                  <a:lnTo>
                    <a:pt x="7243" y="272193"/>
                  </a:lnTo>
                  <a:lnTo>
                    <a:pt x="7486" y="271789"/>
                  </a:lnTo>
                  <a:lnTo>
                    <a:pt x="7730" y="271318"/>
                  </a:lnTo>
                  <a:lnTo>
                    <a:pt x="7959" y="270780"/>
                  </a:lnTo>
                  <a:lnTo>
                    <a:pt x="8189" y="270208"/>
                  </a:lnTo>
                  <a:lnTo>
                    <a:pt x="8403" y="269602"/>
                  </a:lnTo>
                  <a:lnTo>
                    <a:pt x="8617" y="268963"/>
                  </a:lnTo>
                  <a:lnTo>
                    <a:pt x="8824" y="268256"/>
                  </a:lnTo>
                  <a:lnTo>
                    <a:pt x="9016" y="267516"/>
                  </a:lnTo>
                  <a:lnTo>
                    <a:pt x="9208" y="266743"/>
                  </a:lnTo>
                  <a:lnTo>
                    <a:pt x="9386" y="265935"/>
                  </a:lnTo>
                  <a:lnTo>
                    <a:pt x="9556" y="265094"/>
                  </a:lnTo>
                  <a:lnTo>
                    <a:pt x="9711" y="264220"/>
                  </a:lnTo>
                  <a:lnTo>
                    <a:pt x="9866" y="263311"/>
                  </a:lnTo>
                  <a:lnTo>
                    <a:pt x="10007" y="262336"/>
                  </a:lnTo>
                  <a:lnTo>
                    <a:pt x="10140" y="261360"/>
                  </a:lnTo>
                  <a:lnTo>
                    <a:pt x="10258" y="260384"/>
                  </a:lnTo>
                  <a:lnTo>
                    <a:pt x="10361" y="259341"/>
                  </a:lnTo>
                  <a:lnTo>
                    <a:pt x="10465" y="258265"/>
                  </a:lnTo>
                  <a:lnTo>
                    <a:pt x="10546" y="257188"/>
                  </a:lnTo>
                  <a:lnTo>
                    <a:pt x="10620" y="256078"/>
                  </a:lnTo>
                  <a:lnTo>
                    <a:pt x="10679" y="254968"/>
                  </a:lnTo>
                  <a:lnTo>
                    <a:pt x="10731" y="253824"/>
                  </a:lnTo>
                  <a:lnTo>
                    <a:pt x="10760" y="252647"/>
                  </a:lnTo>
                  <a:lnTo>
                    <a:pt x="10783" y="251469"/>
                  </a:lnTo>
                  <a:lnTo>
                    <a:pt x="10790" y="250258"/>
                  </a:lnTo>
                  <a:lnTo>
                    <a:pt x="10783" y="249081"/>
                  </a:lnTo>
                  <a:lnTo>
                    <a:pt x="10760" y="247903"/>
                  </a:lnTo>
                  <a:lnTo>
                    <a:pt x="10731" y="246726"/>
                  </a:lnTo>
                  <a:lnTo>
                    <a:pt x="10679" y="245582"/>
                  </a:lnTo>
                  <a:lnTo>
                    <a:pt x="10620" y="244438"/>
                  </a:lnTo>
                  <a:lnTo>
                    <a:pt x="10546" y="243328"/>
                  </a:lnTo>
                  <a:lnTo>
                    <a:pt x="10465" y="242252"/>
                  </a:lnTo>
                  <a:lnTo>
                    <a:pt x="10361" y="241209"/>
                  </a:lnTo>
                  <a:lnTo>
                    <a:pt x="10258" y="240166"/>
                  </a:lnTo>
                  <a:lnTo>
                    <a:pt x="10140" y="239157"/>
                  </a:lnTo>
                  <a:lnTo>
                    <a:pt x="10007" y="238181"/>
                  </a:lnTo>
                  <a:lnTo>
                    <a:pt x="9866" y="237239"/>
                  </a:lnTo>
                  <a:lnTo>
                    <a:pt x="9711" y="236331"/>
                  </a:lnTo>
                  <a:lnTo>
                    <a:pt x="9556" y="235422"/>
                  </a:lnTo>
                  <a:lnTo>
                    <a:pt x="9386" y="234581"/>
                  </a:lnTo>
                  <a:lnTo>
                    <a:pt x="9208" y="233774"/>
                  </a:lnTo>
                  <a:lnTo>
                    <a:pt x="9016" y="233000"/>
                  </a:lnTo>
                  <a:lnTo>
                    <a:pt x="8824" y="232260"/>
                  </a:lnTo>
                  <a:lnTo>
                    <a:pt x="8617" y="231587"/>
                  </a:lnTo>
                  <a:lnTo>
                    <a:pt x="8403" y="230915"/>
                  </a:lnTo>
                  <a:lnTo>
                    <a:pt x="8189" y="230309"/>
                  </a:lnTo>
                  <a:lnTo>
                    <a:pt x="7959" y="229771"/>
                  </a:lnTo>
                  <a:lnTo>
                    <a:pt x="7730" y="229232"/>
                  </a:lnTo>
                  <a:lnTo>
                    <a:pt x="7486" y="228761"/>
                  </a:lnTo>
                  <a:lnTo>
                    <a:pt x="7243" y="228358"/>
                  </a:lnTo>
                  <a:lnTo>
                    <a:pt x="6991" y="227988"/>
                  </a:lnTo>
                  <a:lnTo>
                    <a:pt x="6740" y="227651"/>
                  </a:lnTo>
                  <a:lnTo>
                    <a:pt x="6474" y="227416"/>
                  </a:lnTo>
                  <a:lnTo>
                    <a:pt x="6215" y="227214"/>
                  </a:lnTo>
                  <a:lnTo>
                    <a:pt x="5942" y="227046"/>
                  </a:lnTo>
                  <a:lnTo>
                    <a:pt x="5668" y="226945"/>
                  </a:lnTo>
                  <a:close/>
                  <a:moveTo>
                    <a:pt x="5114" y="340384"/>
                  </a:moveTo>
                  <a:lnTo>
                    <a:pt x="4833" y="340485"/>
                  </a:lnTo>
                  <a:lnTo>
                    <a:pt x="4560" y="340653"/>
                  </a:lnTo>
                  <a:lnTo>
                    <a:pt x="4294" y="340855"/>
                  </a:lnTo>
                  <a:lnTo>
                    <a:pt x="4028" y="341124"/>
                  </a:lnTo>
                  <a:lnTo>
                    <a:pt x="3769" y="341426"/>
                  </a:lnTo>
                  <a:lnTo>
                    <a:pt x="3518" y="341797"/>
                  </a:lnTo>
                  <a:lnTo>
                    <a:pt x="3274" y="342200"/>
                  </a:lnTo>
                  <a:lnTo>
                    <a:pt x="3037" y="342671"/>
                  </a:lnTo>
                  <a:lnTo>
                    <a:pt x="2801" y="343209"/>
                  </a:lnTo>
                  <a:lnTo>
                    <a:pt x="2572" y="343748"/>
                  </a:lnTo>
                  <a:lnTo>
                    <a:pt x="2358" y="344387"/>
                  </a:lnTo>
                  <a:lnTo>
                    <a:pt x="2143" y="345026"/>
                  </a:lnTo>
                  <a:lnTo>
                    <a:pt x="1944" y="345733"/>
                  </a:lnTo>
                  <a:lnTo>
                    <a:pt x="1744" y="346439"/>
                  </a:lnTo>
                  <a:lnTo>
                    <a:pt x="1559" y="347213"/>
                  </a:lnTo>
                  <a:lnTo>
                    <a:pt x="1382" y="348054"/>
                  </a:lnTo>
                  <a:lnTo>
                    <a:pt x="1212" y="348895"/>
                  </a:lnTo>
                  <a:lnTo>
                    <a:pt x="1057" y="349770"/>
                  </a:lnTo>
                  <a:lnTo>
                    <a:pt x="909" y="350678"/>
                  </a:lnTo>
                  <a:lnTo>
                    <a:pt x="769" y="351620"/>
                  </a:lnTo>
                  <a:lnTo>
                    <a:pt x="636" y="352595"/>
                  </a:lnTo>
                  <a:lnTo>
                    <a:pt x="525" y="353605"/>
                  </a:lnTo>
                  <a:lnTo>
                    <a:pt x="414" y="354648"/>
                  </a:lnTo>
                  <a:lnTo>
                    <a:pt x="318" y="355724"/>
                  </a:lnTo>
                  <a:lnTo>
                    <a:pt x="237" y="356801"/>
                  </a:lnTo>
                  <a:lnTo>
                    <a:pt x="163" y="357911"/>
                  </a:lnTo>
                  <a:lnTo>
                    <a:pt x="103" y="359021"/>
                  </a:lnTo>
                  <a:lnTo>
                    <a:pt x="59" y="360165"/>
                  </a:lnTo>
                  <a:lnTo>
                    <a:pt x="22" y="361342"/>
                  </a:lnTo>
                  <a:lnTo>
                    <a:pt x="0" y="362520"/>
                  </a:lnTo>
                  <a:lnTo>
                    <a:pt x="0" y="363697"/>
                  </a:lnTo>
                  <a:lnTo>
                    <a:pt x="0" y="364908"/>
                  </a:lnTo>
                  <a:lnTo>
                    <a:pt x="22" y="366086"/>
                  </a:lnTo>
                  <a:lnTo>
                    <a:pt x="59" y="367263"/>
                  </a:lnTo>
                  <a:lnTo>
                    <a:pt x="103" y="368407"/>
                  </a:lnTo>
                  <a:lnTo>
                    <a:pt x="163" y="369517"/>
                  </a:lnTo>
                  <a:lnTo>
                    <a:pt x="237" y="370627"/>
                  </a:lnTo>
                  <a:lnTo>
                    <a:pt x="318" y="371704"/>
                  </a:lnTo>
                  <a:lnTo>
                    <a:pt x="414" y="372780"/>
                  </a:lnTo>
                  <a:lnTo>
                    <a:pt x="525" y="373823"/>
                  </a:lnTo>
                  <a:lnTo>
                    <a:pt x="636" y="374799"/>
                  </a:lnTo>
                  <a:lnTo>
                    <a:pt x="769" y="375808"/>
                  </a:lnTo>
                  <a:lnTo>
                    <a:pt x="909" y="376750"/>
                  </a:lnTo>
                  <a:lnTo>
                    <a:pt x="1057" y="377658"/>
                  </a:lnTo>
                  <a:lnTo>
                    <a:pt x="1212" y="378533"/>
                  </a:lnTo>
                  <a:lnTo>
                    <a:pt x="1382" y="379374"/>
                  </a:lnTo>
                  <a:lnTo>
                    <a:pt x="1559" y="380215"/>
                  </a:lnTo>
                  <a:lnTo>
                    <a:pt x="1744" y="380989"/>
                  </a:lnTo>
                  <a:lnTo>
                    <a:pt x="1944" y="381695"/>
                  </a:lnTo>
                  <a:lnTo>
                    <a:pt x="2143" y="382402"/>
                  </a:lnTo>
                  <a:lnTo>
                    <a:pt x="2358" y="383041"/>
                  </a:lnTo>
                  <a:lnTo>
                    <a:pt x="2572" y="383680"/>
                  </a:lnTo>
                  <a:lnTo>
                    <a:pt x="2801" y="384218"/>
                  </a:lnTo>
                  <a:lnTo>
                    <a:pt x="3037" y="384757"/>
                  </a:lnTo>
                  <a:lnTo>
                    <a:pt x="3274" y="385228"/>
                  </a:lnTo>
                  <a:lnTo>
                    <a:pt x="3518" y="385631"/>
                  </a:lnTo>
                  <a:lnTo>
                    <a:pt x="3769" y="386001"/>
                  </a:lnTo>
                  <a:lnTo>
                    <a:pt x="4028" y="386304"/>
                  </a:lnTo>
                  <a:lnTo>
                    <a:pt x="4294" y="386573"/>
                  </a:lnTo>
                  <a:lnTo>
                    <a:pt x="4560" y="386775"/>
                  </a:lnTo>
                  <a:lnTo>
                    <a:pt x="4833" y="386943"/>
                  </a:lnTo>
                  <a:lnTo>
                    <a:pt x="5114" y="387044"/>
                  </a:lnTo>
                  <a:lnTo>
                    <a:pt x="5668" y="387044"/>
                  </a:lnTo>
                  <a:lnTo>
                    <a:pt x="5942" y="386943"/>
                  </a:lnTo>
                  <a:lnTo>
                    <a:pt x="6215" y="386775"/>
                  </a:lnTo>
                  <a:lnTo>
                    <a:pt x="6474" y="386573"/>
                  </a:lnTo>
                  <a:lnTo>
                    <a:pt x="6740" y="386304"/>
                  </a:lnTo>
                  <a:lnTo>
                    <a:pt x="6991" y="386001"/>
                  </a:lnTo>
                  <a:lnTo>
                    <a:pt x="7243" y="385631"/>
                  </a:lnTo>
                  <a:lnTo>
                    <a:pt x="7486" y="385228"/>
                  </a:lnTo>
                  <a:lnTo>
                    <a:pt x="7730" y="384757"/>
                  </a:lnTo>
                  <a:lnTo>
                    <a:pt x="7959" y="384218"/>
                  </a:lnTo>
                  <a:lnTo>
                    <a:pt x="8189" y="383680"/>
                  </a:lnTo>
                  <a:lnTo>
                    <a:pt x="8403" y="383041"/>
                  </a:lnTo>
                  <a:lnTo>
                    <a:pt x="8617" y="382402"/>
                  </a:lnTo>
                  <a:lnTo>
                    <a:pt x="8824" y="381695"/>
                  </a:lnTo>
                  <a:lnTo>
                    <a:pt x="9016" y="380989"/>
                  </a:lnTo>
                  <a:lnTo>
                    <a:pt x="9208" y="380215"/>
                  </a:lnTo>
                  <a:lnTo>
                    <a:pt x="9386" y="379374"/>
                  </a:lnTo>
                  <a:lnTo>
                    <a:pt x="9556" y="378533"/>
                  </a:lnTo>
                  <a:lnTo>
                    <a:pt x="9711" y="377658"/>
                  </a:lnTo>
                  <a:lnTo>
                    <a:pt x="9866" y="376750"/>
                  </a:lnTo>
                  <a:lnTo>
                    <a:pt x="10007" y="375808"/>
                  </a:lnTo>
                  <a:lnTo>
                    <a:pt x="10140" y="374799"/>
                  </a:lnTo>
                  <a:lnTo>
                    <a:pt x="10258" y="373823"/>
                  </a:lnTo>
                  <a:lnTo>
                    <a:pt x="10361" y="372780"/>
                  </a:lnTo>
                  <a:lnTo>
                    <a:pt x="10465" y="371704"/>
                  </a:lnTo>
                  <a:lnTo>
                    <a:pt x="10546" y="370627"/>
                  </a:lnTo>
                  <a:lnTo>
                    <a:pt x="10620" y="369517"/>
                  </a:lnTo>
                  <a:lnTo>
                    <a:pt x="10679" y="368407"/>
                  </a:lnTo>
                  <a:lnTo>
                    <a:pt x="10731" y="367263"/>
                  </a:lnTo>
                  <a:lnTo>
                    <a:pt x="10760" y="366086"/>
                  </a:lnTo>
                  <a:lnTo>
                    <a:pt x="10783" y="364908"/>
                  </a:lnTo>
                  <a:lnTo>
                    <a:pt x="10790" y="363697"/>
                  </a:lnTo>
                  <a:lnTo>
                    <a:pt x="10783" y="362520"/>
                  </a:lnTo>
                  <a:lnTo>
                    <a:pt x="10760" y="361342"/>
                  </a:lnTo>
                  <a:lnTo>
                    <a:pt x="10731" y="360165"/>
                  </a:lnTo>
                  <a:lnTo>
                    <a:pt x="10679" y="359021"/>
                  </a:lnTo>
                  <a:lnTo>
                    <a:pt x="10620" y="357911"/>
                  </a:lnTo>
                  <a:lnTo>
                    <a:pt x="10546" y="356801"/>
                  </a:lnTo>
                  <a:lnTo>
                    <a:pt x="10465" y="355724"/>
                  </a:lnTo>
                  <a:lnTo>
                    <a:pt x="10361" y="354648"/>
                  </a:lnTo>
                  <a:lnTo>
                    <a:pt x="10258" y="353605"/>
                  </a:lnTo>
                  <a:lnTo>
                    <a:pt x="10140" y="352595"/>
                  </a:lnTo>
                  <a:lnTo>
                    <a:pt x="10007" y="351620"/>
                  </a:lnTo>
                  <a:lnTo>
                    <a:pt x="9866" y="350678"/>
                  </a:lnTo>
                  <a:lnTo>
                    <a:pt x="9711" y="349770"/>
                  </a:lnTo>
                  <a:lnTo>
                    <a:pt x="9556" y="348895"/>
                  </a:lnTo>
                  <a:lnTo>
                    <a:pt x="9386" y="348054"/>
                  </a:lnTo>
                  <a:lnTo>
                    <a:pt x="9208" y="347213"/>
                  </a:lnTo>
                  <a:lnTo>
                    <a:pt x="9016" y="346439"/>
                  </a:lnTo>
                  <a:lnTo>
                    <a:pt x="8824" y="345733"/>
                  </a:lnTo>
                  <a:lnTo>
                    <a:pt x="8617" y="345026"/>
                  </a:lnTo>
                  <a:lnTo>
                    <a:pt x="8403" y="344387"/>
                  </a:lnTo>
                  <a:lnTo>
                    <a:pt x="8189" y="343748"/>
                  </a:lnTo>
                  <a:lnTo>
                    <a:pt x="7959" y="343209"/>
                  </a:lnTo>
                  <a:lnTo>
                    <a:pt x="7730" y="342671"/>
                  </a:lnTo>
                  <a:lnTo>
                    <a:pt x="7486" y="342200"/>
                  </a:lnTo>
                  <a:lnTo>
                    <a:pt x="7243" y="341797"/>
                  </a:lnTo>
                  <a:lnTo>
                    <a:pt x="6991" y="341426"/>
                  </a:lnTo>
                  <a:lnTo>
                    <a:pt x="6740" y="341124"/>
                  </a:lnTo>
                  <a:lnTo>
                    <a:pt x="6474" y="340855"/>
                  </a:lnTo>
                  <a:lnTo>
                    <a:pt x="6215" y="340653"/>
                  </a:lnTo>
                  <a:lnTo>
                    <a:pt x="5942" y="340485"/>
                  </a:lnTo>
                  <a:lnTo>
                    <a:pt x="5668" y="340384"/>
                  </a:lnTo>
                  <a:close/>
                  <a:moveTo>
                    <a:pt x="5395" y="453822"/>
                  </a:moveTo>
                  <a:lnTo>
                    <a:pt x="5114" y="453856"/>
                  </a:lnTo>
                  <a:lnTo>
                    <a:pt x="4833" y="453957"/>
                  </a:lnTo>
                  <a:lnTo>
                    <a:pt x="4560" y="454092"/>
                  </a:lnTo>
                  <a:lnTo>
                    <a:pt x="4294" y="454293"/>
                  </a:lnTo>
                  <a:lnTo>
                    <a:pt x="4028" y="454562"/>
                  </a:lnTo>
                  <a:lnTo>
                    <a:pt x="3769" y="454865"/>
                  </a:lnTo>
                  <a:lnTo>
                    <a:pt x="3518" y="455235"/>
                  </a:lnTo>
                  <a:lnTo>
                    <a:pt x="3274" y="455639"/>
                  </a:lnTo>
                  <a:lnTo>
                    <a:pt x="3037" y="456110"/>
                  </a:lnTo>
                  <a:lnTo>
                    <a:pt x="2801" y="456615"/>
                  </a:lnTo>
                  <a:lnTo>
                    <a:pt x="2572" y="457153"/>
                  </a:lnTo>
                  <a:lnTo>
                    <a:pt x="2358" y="457758"/>
                  </a:lnTo>
                  <a:lnTo>
                    <a:pt x="2143" y="458398"/>
                  </a:lnTo>
                  <a:lnTo>
                    <a:pt x="1944" y="459104"/>
                  </a:lnTo>
                  <a:lnTo>
                    <a:pt x="1744" y="459811"/>
                  </a:lnTo>
                  <a:lnTo>
                    <a:pt x="1559" y="460584"/>
                  </a:lnTo>
                  <a:lnTo>
                    <a:pt x="1382" y="461392"/>
                  </a:lnTo>
                  <a:lnTo>
                    <a:pt x="1212" y="462233"/>
                  </a:lnTo>
                  <a:lnTo>
                    <a:pt x="1057" y="463141"/>
                  </a:lnTo>
                  <a:lnTo>
                    <a:pt x="909" y="464049"/>
                  </a:lnTo>
                  <a:lnTo>
                    <a:pt x="769" y="464991"/>
                  </a:lnTo>
                  <a:lnTo>
                    <a:pt x="636" y="465967"/>
                  </a:lnTo>
                  <a:lnTo>
                    <a:pt x="525" y="466976"/>
                  </a:lnTo>
                  <a:lnTo>
                    <a:pt x="414" y="468019"/>
                  </a:lnTo>
                  <a:lnTo>
                    <a:pt x="318" y="469062"/>
                  </a:lnTo>
                  <a:lnTo>
                    <a:pt x="237" y="470172"/>
                  </a:lnTo>
                  <a:lnTo>
                    <a:pt x="163" y="471282"/>
                  </a:lnTo>
                  <a:lnTo>
                    <a:pt x="103" y="472426"/>
                  </a:lnTo>
                  <a:lnTo>
                    <a:pt x="59" y="473570"/>
                  </a:lnTo>
                  <a:lnTo>
                    <a:pt x="22" y="474747"/>
                  </a:lnTo>
                  <a:lnTo>
                    <a:pt x="0" y="475958"/>
                  </a:lnTo>
                  <a:lnTo>
                    <a:pt x="0" y="477170"/>
                  </a:lnTo>
                  <a:lnTo>
                    <a:pt x="0" y="478381"/>
                  </a:lnTo>
                  <a:lnTo>
                    <a:pt x="22" y="479558"/>
                  </a:lnTo>
                  <a:lnTo>
                    <a:pt x="59" y="480702"/>
                  </a:lnTo>
                  <a:lnTo>
                    <a:pt x="103" y="481879"/>
                  </a:lnTo>
                  <a:lnTo>
                    <a:pt x="163" y="482989"/>
                  </a:lnTo>
                  <a:lnTo>
                    <a:pt x="237" y="484100"/>
                  </a:lnTo>
                  <a:lnTo>
                    <a:pt x="318" y="485176"/>
                  </a:lnTo>
                  <a:lnTo>
                    <a:pt x="414" y="486253"/>
                  </a:lnTo>
                  <a:lnTo>
                    <a:pt x="525" y="487262"/>
                  </a:lnTo>
                  <a:lnTo>
                    <a:pt x="636" y="488271"/>
                  </a:lnTo>
                  <a:lnTo>
                    <a:pt x="769" y="489247"/>
                  </a:lnTo>
                  <a:lnTo>
                    <a:pt x="909" y="490189"/>
                  </a:lnTo>
                  <a:lnTo>
                    <a:pt x="1057" y="491131"/>
                  </a:lnTo>
                  <a:lnTo>
                    <a:pt x="1212" y="492005"/>
                  </a:lnTo>
                  <a:lnTo>
                    <a:pt x="1382" y="492846"/>
                  </a:lnTo>
                  <a:lnTo>
                    <a:pt x="1559" y="493654"/>
                  </a:lnTo>
                  <a:lnTo>
                    <a:pt x="1744" y="494428"/>
                  </a:lnTo>
                  <a:lnTo>
                    <a:pt x="1944" y="495168"/>
                  </a:lnTo>
                  <a:lnTo>
                    <a:pt x="2143" y="495874"/>
                  </a:lnTo>
                  <a:lnTo>
                    <a:pt x="2358" y="496513"/>
                  </a:lnTo>
                  <a:lnTo>
                    <a:pt x="2572" y="497119"/>
                  </a:lnTo>
                  <a:lnTo>
                    <a:pt x="2801" y="497691"/>
                  </a:lnTo>
                  <a:lnTo>
                    <a:pt x="3037" y="498195"/>
                  </a:lnTo>
                  <a:lnTo>
                    <a:pt x="3274" y="498666"/>
                  </a:lnTo>
                  <a:lnTo>
                    <a:pt x="3518" y="499104"/>
                  </a:lnTo>
                  <a:lnTo>
                    <a:pt x="3769" y="499474"/>
                  </a:lnTo>
                  <a:lnTo>
                    <a:pt x="4028" y="499777"/>
                  </a:lnTo>
                  <a:lnTo>
                    <a:pt x="4294" y="500046"/>
                  </a:lnTo>
                  <a:lnTo>
                    <a:pt x="4560" y="500248"/>
                  </a:lnTo>
                  <a:lnTo>
                    <a:pt x="4833" y="500382"/>
                  </a:lnTo>
                  <a:lnTo>
                    <a:pt x="5114" y="500483"/>
                  </a:lnTo>
                  <a:lnTo>
                    <a:pt x="5395" y="500517"/>
                  </a:lnTo>
                  <a:lnTo>
                    <a:pt x="5668" y="500483"/>
                  </a:lnTo>
                  <a:lnTo>
                    <a:pt x="5942" y="500382"/>
                  </a:lnTo>
                  <a:lnTo>
                    <a:pt x="6215" y="500248"/>
                  </a:lnTo>
                  <a:lnTo>
                    <a:pt x="6474" y="500046"/>
                  </a:lnTo>
                  <a:lnTo>
                    <a:pt x="6740" y="499777"/>
                  </a:lnTo>
                  <a:lnTo>
                    <a:pt x="6991" y="499474"/>
                  </a:lnTo>
                  <a:lnTo>
                    <a:pt x="7243" y="499104"/>
                  </a:lnTo>
                  <a:lnTo>
                    <a:pt x="7486" y="498666"/>
                  </a:lnTo>
                  <a:lnTo>
                    <a:pt x="7730" y="498195"/>
                  </a:lnTo>
                  <a:lnTo>
                    <a:pt x="7959" y="497691"/>
                  </a:lnTo>
                  <a:lnTo>
                    <a:pt x="8189" y="497119"/>
                  </a:lnTo>
                  <a:lnTo>
                    <a:pt x="8403" y="496513"/>
                  </a:lnTo>
                  <a:lnTo>
                    <a:pt x="8617" y="495874"/>
                  </a:lnTo>
                  <a:lnTo>
                    <a:pt x="8824" y="495168"/>
                  </a:lnTo>
                  <a:lnTo>
                    <a:pt x="9016" y="494428"/>
                  </a:lnTo>
                  <a:lnTo>
                    <a:pt x="9208" y="493654"/>
                  </a:lnTo>
                  <a:lnTo>
                    <a:pt x="9386" y="492846"/>
                  </a:lnTo>
                  <a:lnTo>
                    <a:pt x="9556" y="492005"/>
                  </a:lnTo>
                  <a:lnTo>
                    <a:pt x="9711" y="491131"/>
                  </a:lnTo>
                  <a:lnTo>
                    <a:pt x="9866" y="490189"/>
                  </a:lnTo>
                  <a:lnTo>
                    <a:pt x="10007" y="489247"/>
                  </a:lnTo>
                  <a:lnTo>
                    <a:pt x="10140" y="488271"/>
                  </a:lnTo>
                  <a:lnTo>
                    <a:pt x="10258" y="487262"/>
                  </a:lnTo>
                  <a:lnTo>
                    <a:pt x="10361" y="486253"/>
                  </a:lnTo>
                  <a:lnTo>
                    <a:pt x="10465" y="485176"/>
                  </a:lnTo>
                  <a:lnTo>
                    <a:pt x="10546" y="484100"/>
                  </a:lnTo>
                  <a:lnTo>
                    <a:pt x="10620" y="482989"/>
                  </a:lnTo>
                  <a:lnTo>
                    <a:pt x="10679" y="481879"/>
                  </a:lnTo>
                  <a:lnTo>
                    <a:pt x="10731" y="480702"/>
                  </a:lnTo>
                  <a:lnTo>
                    <a:pt x="10760" y="479558"/>
                  </a:lnTo>
                  <a:lnTo>
                    <a:pt x="10783" y="478381"/>
                  </a:lnTo>
                  <a:lnTo>
                    <a:pt x="10790" y="477170"/>
                  </a:lnTo>
                  <a:lnTo>
                    <a:pt x="10783" y="475958"/>
                  </a:lnTo>
                  <a:lnTo>
                    <a:pt x="10760" y="474747"/>
                  </a:lnTo>
                  <a:lnTo>
                    <a:pt x="10731" y="473570"/>
                  </a:lnTo>
                  <a:lnTo>
                    <a:pt x="10679" y="472426"/>
                  </a:lnTo>
                  <a:lnTo>
                    <a:pt x="10620" y="471282"/>
                  </a:lnTo>
                  <a:lnTo>
                    <a:pt x="10546" y="470172"/>
                  </a:lnTo>
                  <a:lnTo>
                    <a:pt x="10465" y="469062"/>
                  </a:lnTo>
                  <a:lnTo>
                    <a:pt x="10361" y="468019"/>
                  </a:lnTo>
                  <a:lnTo>
                    <a:pt x="10258" y="466976"/>
                  </a:lnTo>
                  <a:lnTo>
                    <a:pt x="10140" y="465967"/>
                  </a:lnTo>
                  <a:lnTo>
                    <a:pt x="10007" y="464991"/>
                  </a:lnTo>
                  <a:lnTo>
                    <a:pt x="9866" y="464049"/>
                  </a:lnTo>
                  <a:lnTo>
                    <a:pt x="9711" y="463141"/>
                  </a:lnTo>
                  <a:lnTo>
                    <a:pt x="9556" y="462233"/>
                  </a:lnTo>
                  <a:lnTo>
                    <a:pt x="9386" y="461392"/>
                  </a:lnTo>
                  <a:lnTo>
                    <a:pt x="9208" y="460584"/>
                  </a:lnTo>
                  <a:lnTo>
                    <a:pt x="9016" y="459811"/>
                  </a:lnTo>
                  <a:lnTo>
                    <a:pt x="8824" y="459104"/>
                  </a:lnTo>
                  <a:lnTo>
                    <a:pt x="8617" y="458398"/>
                  </a:lnTo>
                  <a:lnTo>
                    <a:pt x="8403" y="457758"/>
                  </a:lnTo>
                  <a:lnTo>
                    <a:pt x="8189" y="457153"/>
                  </a:lnTo>
                  <a:lnTo>
                    <a:pt x="7959" y="456615"/>
                  </a:lnTo>
                  <a:lnTo>
                    <a:pt x="7730" y="456110"/>
                  </a:lnTo>
                  <a:lnTo>
                    <a:pt x="7486" y="455639"/>
                  </a:lnTo>
                  <a:lnTo>
                    <a:pt x="7243" y="455235"/>
                  </a:lnTo>
                  <a:lnTo>
                    <a:pt x="6991" y="454865"/>
                  </a:lnTo>
                  <a:lnTo>
                    <a:pt x="6740" y="454562"/>
                  </a:lnTo>
                  <a:lnTo>
                    <a:pt x="6474" y="454293"/>
                  </a:lnTo>
                  <a:lnTo>
                    <a:pt x="6215" y="454092"/>
                  </a:lnTo>
                  <a:lnTo>
                    <a:pt x="5942" y="453957"/>
                  </a:lnTo>
                  <a:lnTo>
                    <a:pt x="5668" y="453856"/>
                  </a:lnTo>
                  <a:lnTo>
                    <a:pt x="5395" y="453822"/>
                  </a:lnTo>
                  <a:close/>
                  <a:moveTo>
                    <a:pt x="5114" y="567059"/>
                  </a:moveTo>
                  <a:lnTo>
                    <a:pt x="4833" y="567160"/>
                  </a:lnTo>
                  <a:lnTo>
                    <a:pt x="4560" y="567328"/>
                  </a:lnTo>
                  <a:lnTo>
                    <a:pt x="4294" y="567530"/>
                  </a:lnTo>
                  <a:lnTo>
                    <a:pt x="4028" y="567766"/>
                  </a:lnTo>
                  <a:lnTo>
                    <a:pt x="3769" y="568102"/>
                  </a:lnTo>
                  <a:lnTo>
                    <a:pt x="3518" y="568472"/>
                  </a:lnTo>
                  <a:lnTo>
                    <a:pt x="3274" y="568876"/>
                  </a:lnTo>
                  <a:lnTo>
                    <a:pt x="3037" y="569347"/>
                  </a:lnTo>
                  <a:lnTo>
                    <a:pt x="2801" y="569885"/>
                  </a:lnTo>
                  <a:lnTo>
                    <a:pt x="2572" y="570423"/>
                  </a:lnTo>
                  <a:lnTo>
                    <a:pt x="2358" y="571029"/>
                  </a:lnTo>
                  <a:lnTo>
                    <a:pt x="2143" y="571702"/>
                  </a:lnTo>
                  <a:lnTo>
                    <a:pt x="1944" y="572408"/>
                  </a:lnTo>
                  <a:lnTo>
                    <a:pt x="1744" y="573115"/>
                  </a:lnTo>
                  <a:lnTo>
                    <a:pt x="1559" y="573889"/>
                  </a:lnTo>
                  <a:lnTo>
                    <a:pt x="1382" y="574730"/>
                  </a:lnTo>
                  <a:lnTo>
                    <a:pt x="1212" y="575571"/>
                  </a:lnTo>
                  <a:lnTo>
                    <a:pt x="1057" y="576445"/>
                  </a:lnTo>
                  <a:lnTo>
                    <a:pt x="909" y="577354"/>
                  </a:lnTo>
                  <a:lnTo>
                    <a:pt x="769" y="578296"/>
                  </a:lnTo>
                  <a:lnTo>
                    <a:pt x="636" y="579271"/>
                  </a:lnTo>
                  <a:lnTo>
                    <a:pt x="525" y="580280"/>
                  </a:lnTo>
                  <a:lnTo>
                    <a:pt x="414" y="581323"/>
                  </a:lnTo>
                  <a:lnTo>
                    <a:pt x="318" y="582400"/>
                  </a:lnTo>
                  <a:lnTo>
                    <a:pt x="237" y="583476"/>
                  </a:lnTo>
                  <a:lnTo>
                    <a:pt x="163" y="584586"/>
                  </a:lnTo>
                  <a:lnTo>
                    <a:pt x="103" y="585697"/>
                  </a:lnTo>
                  <a:lnTo>
                    <a:pt x="59" y="586840"/>
                  </a:lnTo>
                  <a:lnTo>
                    <a:pt x="22" y="588018"/>
                  </a:lnTo>
                  <a:lnTo>
                    <a:pt x="0" y="589195"/>
                  </a:lnTo>
                  <a:lnTo>
                    <a:pt x="0" y="590373"/>
                  </a:lnTo>
                  <a:lnTo>
                    <a:pt x="0" y="591618"/>
                  </a:lnTo>
                  <a:lnTo>
                    <a:pt x="22" y="592795"/>
                  </a:lnTo>
                  <a:lnTo>
                    <a:pt x="59" y="593972"/>
                  </a:lnTo>
                  <a:lnTo>
                    <a:pt x="103" y="595150"/>
                  </a:lnTo>
                  <a:lnTo>
                    <a:pt x="163" y="596294"/>
                  </a:lnTo>
                  <a:lnTo>
                    <a:pt x="237" y="597404"/>
                  </a:lnTo>
                  <a:lnTo>
                    <a:pt x="318" y="598480"/>
                  </a:lnTo>
                  <a:lnTo>
                    <a:pt x="414" y="599557"/>
                  </a:lnTo>
                  <a:lnTo>
                    <a:pt x="525" y="600600"/>
                  </a:lnTo>
                  <a:lnTo>
                    <a:pt x="636" y="601609"/>
                  </a:lnTo>
                  <a:lnTo>
                    <a:pt x="769" y="602585"/>
                  </a:lnTo>
                  <a:lnTo>
                    <a:pt x="909" y="603527"/>
                  </a:lnTo>
                  <a:lnTo>
                    <a:pt x="1057" y="604435"/>
                  </a:lnTo>
                  <a:lnTo>
                    <a:pt x="1212" y="605310"/>
                  </a:lnTo>
                  <a:lnTo>
                    <a:pt x="1382" y="606151"/>
                  </a:lnTo>
                  <a:lnTo>
                    <a:pt x="1559" y="606958"/>
                  </a:lnTo>
                  <a:lnTo>
                    <a:pt x="1744" y="607732"/>
                  </a:lnTo>
                  <a:lnTo>
                    <a:pt x="1944" y="608472"/>
                  </a:lnTo>
                  <a:lnTo>
                    <a:pt x="2143" y="609145"/>
                  </a:lnTo>
                  <a:lnTo>
                    <a:pt x="2358" y="609784"/>
                  </a:lnTo>
                  <a:lnTo>
                    <a:pt x="2572" y="610389"/>
                  </a:lnTo>
                  <a:lnTo>
                    <a:pt x="2801" y="610961"/>
                  </a:lnTo>
                  <a:lnTo>
                    <a:pt x="3037" y="611466"/>
                  </a:lnTo>
                  <a:lnTo>
                    <a:pt x="3274" y="611937"/>
                  </a:lnTo>
                  <a:lnTo>
                    <a:pt x="3518" y="612341"/>
                  </a:lnTo>
                  <a:lnTo>
                    <a:pt x="3769" y="612711"/>
                  </a:lnTo>
                  <a:lnTo>
                    <a:pt x="4028" y="613013"/>
                  </a:lnTo>
                  <a:lnTo>
                    <a:pt x="4294" y="613249"/>
                  </a:lnTo>
                  <a:lnTo>
                    <a:pt x="4560" y="613451"/>
                  </a:lnTo>
                  <a:lnTo>
                    <a:pt x="4833" y="613619"/>
                  </a:lnTo>
                  <a:lnTo>
                    <a:pt x="5114" y="613686"/>
                  </a:lnTo>
                  <a:lnTo>
                    <a:pt x="5395" y="613720"/>
                  </a:lnTo>
                  <a:lnTo>
                    <a:pt x="5668" y="613686"/>
                  </a:lnTo>
                  <a:lnTo>
                    <a:pt x="5942" y="613619"/>
                  </a:lnTo>
                  <a:lnTo>
                    <a:pt x="6215" y="613451"/>
                  </a:lnTo>
                  <a:lnTo>
                    <a:pt x="6474" y="613249"/>
                  </a:lnTo>
                  <a:lnTo>
                    <a:pt x="6740" y="613013"/>
                  </a:lnTo>
                  <a:lnTo>
                    <a:pt x="6991" y="612711"/>
                  </a:lnTo>
                  <a:lnTo>
                    <a:pt x="7243" y="612341"/>
                  </a:lnTo>
                  <a:lnTo>
                    <a:pt x="7486" y="611937"/>
                  </a:lnTo>
                  <a:lnTo>
                    <a:pt x="7730" y="611466"/>
                  </a:lnTo>
                  <a:lnTo>
                    <a:pt x="7959" y="610961"/>
                  </a:lnTo>
                  <a:lnTo>
                    <a:pt x="8189" y="610389"/>
                  </a:lnTo>
                  <a:lnTo>
                    <a:pt x="8403" y="609784"/>
                  </a:lnTo>
                  <a:lnTo>
                    <a:pt x="8617" y="609145"/>
                  </a:lnTo>
                  <a:lnTo>
                    <a:pt x="8824" y="608472"/>
                  </a:lnTo>
                  <a:lnTo>
                    <a:pt x="9016" y="607732"/>
                  </a:lnTo>
                  <a:lnTo>
                    <a:pt x="9208" y="606958"/>
                  </a:lnTo>
                  <a:lnTo>
                    <a:pt x="9386" y="606151"/>
                  </a:lnTo>
                  <a:lnTo>
                    <a:pt x="9556" y="605310"/>
                  </a:lnTo>
                  <a:lnTo>
                    <a:pt x="9711" y="604435"/>
                  </a:lnTo>
                  <a:lnTo>
                    <a:pt x="9866" y="603527"/>
                  </a:lnTo>
                  <a:lnTo>
                    <a:pt x="10007" y="602585"/>
                  </a:lnTo>
                  <a:lnTo>
                    <a:pt x="10140" y="601609"/>
                  </a:lnTo>
                  <a:lnTo>
                    <a:pt x="10258" y="600600"/>
                  </a:lnTo>
                  <a:lnTo>
                    <a:pt x="10361" y="599557"/>
                  </a:lnTo>
                  <a:lnTo>
                    <a:pt x="10465" y="598480"/>
                  </a:lnTo>
                  <a:lnTo>
                    <a:pt x="10546" y="597404"/>
                  </a:lnTo>
                  <a:lnTo>
                    <a:pt x="10620" y="596294"/>
                  </a:lnTo>
                  <a:lnTo>
                    <a:pt x="10679" y="595150"/>
                  </a:lnTo>
                  <a:lnTo>
                    <a:pt x="10731" y="593972"/>
                  </a:lnTo>
                  <a:lnTo>
                    <a:pt x="10760" y="592795"/>
                  </a:lnTo>
                  <a:lnTo>
                    <a:pt x="10783" y="591618"/>
                  </a:lnTo>
                  <a:lnTo>
                    <a:pt x="10790" y="590373"/>
                  </a:lnTo>
                  <a:lnTo>
                    <a:pt x="10783" y="589195"/>
                  </a:lnTo>
                  <a:lnTo>
                    <a:pt x="10760" y="588018"/>
                  </a:lnTo>
                  <a:lnTo>
                    <a:pt x="10731" y="586840"/>
                  </a:lnTo>
                  <a:lnTo>
                    <a:pt x="10679" y="585697"/>
                  </a:lnTo>
                  <a:lnTo>
                    <a:pt x="10620" y="584586"/>
                  </a:lnTo>
                  <a:lnTo>
                    <a:pt x="10546" y="583476"/>
                  </a:lnTo>
                  <a:lnTo>
                    <a:pt x="10465" y="582400"/>
                  </a:lnTo>
                  <a:lnTo>
                    <a:pt x="10361" y="581323"/>
                  </a:lnTo>
                  <a:lnTo>
                    <a:pt x="10258" y="580280"/>
                  </a:lnTo>
                  <a:lnTo>
                    <a:pt x="10140" y="579271"/>
                  </a:lnTo>
                  <a:lnTo>
                    <a:pt x="10007" y="578296"/>
                  </a:lnTo>
                  <a:lnTo>
                    <a:pt x="9866" y="577354"/>
                  </a:lnTo>
                  <a:lnTo>
                    <a:pt x="9711" y="576445"/>
                  </a:lnTo>
                  <a:lnTo>
                    <a:pt x="9556" y="575571"/>
                  </a:lnTo>
                  <a:lnTo>
                    <a:pt x="9386" y="574730"/>
                  </a:lnTo>
                  <a:lnTo>
                    <a:pt x="9208" y="573889"/>
                  </a:lnTo>
                  <a:lnTo>
                    <a:pt x="9016" y="573115"/>
                  </a:lnTo>
                  <a:lnTo>
                    <a:pt x="8824" y="572408"/>
                  </a:lnTo>
                  <a:lnTo>
                    <a:pt x="8617" y="571702"/>
                  </a:lnTo>
                  <a:lnTo>
                    <a:pt x="8403" y="571029"/>
                  </a:lnTo>
                  <a:lnTo>
                    <a:pt x="8189" y="570423"/>
                  </a:lnTo>
                  <a:lnTo>
                    <a:pt x="7959" y="569885"/>
                  </a:lnTo>
                  <a:lnTo>
                    <a:pt x="7730" y="569347"/>
                  </a:lnTo>
                  <a:lnTo>
                    <a:pt x="7486" y="568876"/>
                  </a:lnTo>
                  <a:lnTo>
                    <a:pt x="7243" y="568472"/>
                  </a:lnTo>
                  <a:lnTo>
                    <a:pt x="6991" y="568102"/>
                  </a:lnTo>
                  <a:lnTo>
                    <a:pt x="6740" y="567766"/>
                  </a:lnTo>
                  <a:lnTo>
                    <a:pt x="6474" y="567530"/>
                  </a:lnTo>
                  <a:lnTo>
                    <a:pt x="6215" y="567328"/>
                  </a:lnTo>
                  <a:lnTo>
                    <a:pt x="5942" y="567160"/>
                  </a:lnTo>
                  <a:lnTo>
                    <a:pt x="5668" y="56705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8"/>
            <p:cNvSpPr/>
            <p:nvPr/>
          </p:nvSpPr>
          <p:spPr>
            <a:xfrm>
              <a:off x="10537933" y="1504158"/>
              <a:ext cx="55637" cy="742601"/>
            </a:xfrm>
            <a:custGeom>
              <a:avLst/>
              <a:gdLst/>
              <a:ahLst/>
              <a:cxnLst/>
              <a:rect l="l" t="t" r="r" b="b"/>
              <a:pathLst>
                <a:path w="10798" h="613720" extrusionOk="0">
                  <a:moveTo>
                    <a:pt x="5403" y="0"/>
                  </a:moveTo>
                  <a:lnTo>
                    <a:pt x="5122" y="34"/>
                  </a:lnTo>
                  <a:lnTo>
                    <a:pt x="4848" y="135"/>
                  </a:lnTo>
                  <a:lnTo>
                    <a:pt x="4582" y="269"/>
                  </a:lnTo>
                  <a:lnTo>
                    <a:pt x="4316" y="471"/>
                  </a:lnTo>
                  <a:lnTo>
                    <a:pt x="4050" y="740"/>
                  </a:lnTo>
                  <a:lnTo>
                    <a:pt x="3799" y="1043"/>
                  </a:lnTo>
                  <a:lnTo>
                    <a:pt x="3548" y="1413"/>
                  </a:lnTo>
                  <a:lnTo>
                    <a:pt x="3304" y="1850"/>
                  </a:lnTo>
                  <a:lnTo>
                    <a:pt x="3060" y="2321"/>
                  </a:lnTo>
                  <a:lnTo>
                    <a:pt x="2831" y="2826"/>
                  </a:lnTo>
                  <a:lnTo>
                    <a:pt x="2602" y="3398"/>
                  </a:lnTo>
                  <a:lnTo>
                    <a:pt x="2387" y="4003"/>
                  </a:lnTo>
                  <a:lnTo>
                    <a:pt x="2173" y="4643"/>
                  </a:lnTo>
                  <a:lnTo>
                    <a:pt x="1966" y="5349"/>
                  </a:lnTo>
                  <a:lnTo>
                    <a:pt x="1774" y="6089"/>
                  </a:lnTo>
                  <a:lnTo>
                    <a:pt x="1589" y="6863"/>
                  </a:lnTo>
                  <a:lnTo>
                    <a:pt x="1404" y="7670"/>
                  </a:lnTo>
                  <a:lnTo>
                    <a:pt x="1234" y="8511"/>
                  </a:lnTo>
                  <a:lnTo>
                    <a:pt x="1079" y="9420"/>
                  </a:lnTo>
                  <a:lnTo>
                    <a:pt x="924" y="10328"/>
                  </a:lnTo>
                  <a:lnTo>
                    <a:pt x="784" y="11270"/>
                  </a:lnTo>
                  <a:lnTo>
                    <a:pt x="658" y="12245"/>
                  </a:lnTo>
                  <a:lnTo>
                    <a:pt x="532" y="13255"/>
                  </a:lnTo>
                  <a:lnTo>
                    <a:pt x="429" y="14298"/>
                  </a:lnTo>
                  <a:lnTo>
                    <a:pt x="333" y="15340"/>
                  </a:lnTo>
                  <a:lnTo>
                    <a:pt x="244" y="16417"/>
                  </a:lnTo>
                  <a:lnTo>
                    <a:pt x="170" y="17527"/>
                  </a:lnTo>
                  <a:lnTo>
                    <a:pt x="111" y="18671"/>
                  </a:lnTo>
                  <a:lnTo>
                    <a:pt x="67" y="19815"/>
                  </a:lnTo>
                  <a:lnTo>
                    <a:pt x="30" y="20959"/>
                  </a:lnTo>
                  <a:lnTo>
                    <a:pt x="8" y="22136"/>
                  </a:lnTo>
                  <a:lnTo>
                    <a:pt x="0" y="23347"/>
                  </a:lnTo>
                  <a:lnTo>
                    <a:pt x="8" y="24558"/>
                  </a:lnTo>
                  <a:lnTo>
                    <a:pt x="30" y="25769"/>
                  </a:lnTo>
                  <a:lnTo>
                    <a:pt x="67" y="26947"/>
                  </a:lnTo>
                  <a:lnTo>
                    <a:pt x="111" y="28091"/>
                  </a:lnTo>
                  <a:lnTo>
                    <a:pt x="170" y="29234"/>
                  </a:lnTo>
                  <a:lnTo>
                    <a:pt x="244" y="30345"/>
                  </a:lnTo>
                  <a:lnTo>
                    <a:pt x="333" y="31455"/>
                  </a:lnTo>
                  <a:lnTo>
                    <a:pt x="429" y="32531"/>
                  </a:lnTo>
                  <a:lnTo>
                    <a:pt x="532" y="33540"/>
                  </a:lnTo>
                  <a:lnTo>
                    <a:pt x="658" y="34550"/>
                  </a:lnTo>
                  <a:lnTo>
                    <a:pt x="784" y="35525"/>
                  </a:lnTo>
                  <a:lnTo>
                    <a:pt x="924" y="36501"/>
                  </a:lnTo>
                  <a:lnTo>
                    <a:pt x="1079" y="37409"/>
                  </a:lnTo>
                  <a:lnTo>
                    <a:pt x="1234" y="38284"/>
                  </a:lnTo>
                  <a:lnTo>
                    <a:pt x="1404" y="39125"/>
                  </a:lnTo>
                  <a:lnTo>
                    <a:pt x="1589" y="39932"/>
                  </a:lnTo>
                  <a:lnTo>
                    <a:pt x="1774" y="40706"/>
                  </a:lnTo>
                  <a:lnTo>
                    <a:pt x="1966" y="41413"/>
                  </a:lnTo>
                  <a:lnTo>
                    <a:pt x="2173" y="42119"/>
                  </a:lnTo>
                  <a:lnTo>
                    <a:pt x="2387" y="42758"/>
                  </a:lnTo>
                  <a:lnTo>
                    <a:pt x="2602" y="43364"/>
                  </a:lnTo>
                  <a:lnTo>
                    <a:pt x="2831" y="43902"/>
                  </a:lnTo>
                  <a:lnTo>
                    <a:pt x="3060" y="44407"/>
                  </a:lnTo>
                  <a:lnTo>
                    <a:pt x="3304" y="44878"/>
                  </a:lnTo>
                  <a:lnTo>
                    <a:pt x="3548" y="45281"/>
                  </a:lnTo>
                  <a:lnTo>
                    <a:pt x="3799" y="45651"/>
                  </a:lnTo>
                  <a:lnTo>
                    <a:pt x="4050" y="45954"/>
                  </a:lnTo>
                  <a:lnTo>
                    <a:pt x="4316" y="46223"/>
                  </a:lnTo>
                  <a:lnTo>
                    <a:pt x="4582" y="46425"/>
                  </a:lnTo>
                  <a:lnTo>
                    <a:pt x="4848" y="46560"/>
                  </a:lnTo>
                  <a:lnTo>
                    <a:pt x="5122" y="46661"/>
                  </a:lnTo>
                  <a:lnTo>
                    <a:pt x="5403" y="46694"/>
                  </a:lnTo>
                  <a:lnTo>
                    <a:pt x="5676" y="46661"/>
                  </a:lnTo>
                  <a:lnTo>
                    <a:pt x="5950" y="46560"/>
                  </a:lnTo>
                  <a:lnTo>
                    <a:pt x="6216" y="46425"/>
                  </a:lnTo>
                  <a:lnTo>
                    <a:pt x="6482" y="46223"/>
                  </a:lnTo>
                  <a:lnTo>
                    <a:pt x="6740" y="45954"/>
                  </a:lnTo>
                  <a:lnTo>
                    <a:pt x="6999" y="45651"/>
                  </a:lnTo>
                  <a:lnTo>
                    <a:pt x="7250" y="45281"/>
                  </a:lnTo>
                  <a:lnTo>
                    <a:pt x="7494" y="44878"/>
                  </a:lnTo>
                  <a:lnTo>
                    <a:pt x="7731" y="44407"/>
                  </a:lnTo>
                  <a:lnTo>
                    <a:pt x="7967" y="43902"/>
                  </a:lnTo>
                  <a:lnTo>
                    <a:pt x="8189" y="43364"/>
                  </a:lnTo>
                  <a:lnTo>
                    <a:pt x="8411" y="42758"/>
                  </a:lnTo>
                  <a:lnTo>
                    <a:pt x="8625" y="42119"/>
                  </a:lnTo>
                  <a:lnTo>
                    <a:pt x="8824" y="41413"/>
                  </a:lnTo>
                  <a:lnTo>
                    <a:pt x="9024" y="40706"/>
                  </a:lnTo>
                  <a:lnTo>
                    <a:pt x="9209" y="39932"/>
                  </a:lnTo>
                  <a:lnTo>
                    <a:pt x="9386" y="39125"/>
                  </a:lnTo>
                  <a:lnTo>
                    <a:pt x="9556" y="38284"/>
                  </a:lnTo>
                  <a:lnTo>
                    <a:pt x="9719" y="37409"/>
                  </a:lnTo>
                  <a:lnTo>
                    <a:pt x="9874" y="36501"/>
                  </a:lnTo>
                  <a:lnTo>
                    <a:pt x="10014" y="35525"/>
                  </a:lnTo>
                  <a:lnTo>
                    <a:pt x="10140" y="34550"/>
                  </a:lnTo>
                  <a:lnTo>
                    <a:pt x="10266" y="33540"/>
                  </a:lnTo>
                  <a:lnTo>
                    <a:pt x="10369" y="32531"/>
                  </a:lnTo>
                  <a:lnTo>
                    <a:pt x="10465" y="31455"/>
                  </a:lnTo>
                  <a:lnTo>
                    <a:pt x="10554" y="30345"/>
                  </a:lnTo>
                  <a:lnTo>
                    <a:pt x="10628" y="29234"/>
                  </a:lnTo>
                  <a:lnTo>
                    <a:pt x="10687" y="28091"/>
                  </a:lnTo>
                  <a:lnTo>
                    <a:pt x="10731" y="26947"/>
                  </a:lnTo>
                  <a:lnTo>
                    <a:pt x="10768" y="25769"/>
                  </a:lnTo>
                  <a:lnTo>
                    <a:pt x="10790" y="24558"/>
                  </a:lnTo>
                  <a:lnTo>
                    <a:pt x="10798" y="23347"/>
                  </a:lnTo>
                  <a:lnTo>
                    <a:pt x="10790" y="22136"/>
                  </a:lnTo>
                  <a:lnTo>
                    <a:pt x="10768" y="20959"/>
                  </a:lnTo>
                  <a:lnTo>
                    <a:pt x="10731" y="19815"/>
                  </a:lnTo>
                  <a:lnTo>
                    <a:pt x="10687" y="18671"/>
                  </a:lnTo>
                  <a:lnTo>
                    <a:pt x="10628" y="17527"/>
                  </a:lnTo>
                  <a:lnTo>
                    <a:pt x="10554" y="16417"/>
                  </a:lnTo>
                  <a:lnTo>
                    <a:pt x="10465" y="15340"/>
                  </a:lnTo>
                  <a:lnTo>
                    <a:pt x="10369" y="14298"/>
                  </a:lnTo>
                  <a:lnTo>
                    <a:pt x="10266" y="13255"/>
                  </a:lnTo>
                  <a:lnTo>
                    <a:pt x="10140" y="12245"/>
                  </a:lnTo>
                  <a:lnTo>
                    <a:pt x="10014" y="11270"/>
                  </a:lnTo>
                  <a:lnTo>
                    <a:pt x="9874" y="10328"/>
                  </a:lnTo>
                  <a:lnTo>
                    <a:pt x="9719" y="9420"/>
                  </a:lnTo>
                  <a:lnTo>
                    <a:pt x="9556" y="8511"/>
                  </a:lnTo>
                  <a:lnTo>
                    <a:pt x="9386" y="7670"/>
                  </a:lnTo>
                  <a:lnTo>
                    <a:pt x="9209" y="6863"/>
                  </a:lnTo>
                  <a:lnTo>
                    <a:pt x="9024" y="6089"/>
                  </a:lnTo>
                  <a:lnTo>
                    <a:pt x="8824" y="5349"/>
                  </a:lnTo>
                  <a:lnTo>
                    <a:pt x="8625" y="4643"/>
                  </a:lnTo>
                  <a:lnTo>
                    <a:pt x="8411" y="4003"/>
                  </a:lnTo>
                  <a:lnTo>
                    <a:pt x="8189" y="3398"/>
                  </a:lnTo>
                  <a:lnTo>
                    <a:pt x="7967" y="2826"/>
                  </a:lnTo>
                  <a:lnTo>
                    <a:pt x="7731" y="2321"/>
                  </a:lnTo>
                  <a:lnTo>
                    <a:pt x="7494" y="1850"/>
                  </a:lnTo>
                  <a:lnTo>
                    <a:pt x="7250" y="1413"/>
                  </a:lnTo>
                  <a:lnTo>
                    <a:pt x="6999" y="1043"/>
                  </a:lnTo>
                  <a:lnTo>
                    <a:pt x="6740" y="740"/>
                  </a:lnTo>
                  <a:lnTo>
                    <a:pt x="6482" y="471"/>
                  </a:lnTo>
                  <a:lnTo>
                    <a:pt x="6216" y="269"/>
                  </a:lnTo>
                  <a:lnTo>
                    <a:pt x="5950" y="135"/>
                  </a:lnTo>
                  <a:lnTo>
                    <a:pt x="5676" y="34"/>
                  </a:lnTo>
                  <a:lnTo>
                    <a:pt x="5403" y="0"/>
                  </a:lnTo>
                  <a:close/>
                  <a:moveTo>
                    <a:pt x="5403" y="113472"/>
                  </a:moveTo>
                  <a:lnTo>
                    <a:pt x="5122" y="113506"/>
                  </a:lnTo>
                  <a:lnTo>
                    <a:pt x="4848" y="113573"/>
                  </a:lnTo>
                  <a:lnTo>
                    <a:pt x="4582" y="113742"/>
                  </a:lnTo>
                  <a:lnTo>
                    <a:pt x="4316" y="113943"/>
                  </a:lnTo>
                  <a:lnTo>
                    <a:pt x="4050" y="114213"/>
                  </a:lnTo>
                  <a:lnTo>
                    <a:pt x="3799" y="114515"/>
                  </a:lnTo>
                  <a:lnTo>
                    <a:pt x="3548" y="114885"/>
                  </a:lnTo>
                  <a:lnTo>
                    <a:pt x="3304" y="115323"/>
                  </a:lnTo>
                  <a:lnTo>
                    <a:pt x="3060" y="115794"/>
                  </a:lnTo>
                  <a:lnTo>
                    <a:pt x="2831" y="116298"/>
                  </a:lnTo>
                  <a:lnTo>
                    <a:pt x="2602" y="116870"/>
                  </a:lnTo>
                  <a:lnTo>
                    <a:pt x="2387" y="117476"/>
                  </a:lnTo>
                  <a:lnTo>
                    <a:pt x="2173" y="118115"/>
                  </a:lnTo>
                  <a:lnTo>
                    <a:pt x="1966" y="118821"/>
                  </a:lnTo>
                  <a:lnTo>
                    <a:pt x="1774" y="119562"/>
                  </a:lnTo>
                  <a:lnTo>
                    <a:pt x="1589" y="120335"/>
                  </a:lnTo>
                  <a:lnTo>
                    <a:pt x="1404" y="121143"/>
                  </a:lnTo>
                  <a:lnTo>
                    <a:pt x="1234" y="121984"/>
                  </a:lnTo>
                  <a:lnTo>
                    <a:pt x="1079" y="122858"/>
                  </a:lnTo>
                  <a:lnTo>
                    <a:pt x="924" y="123800"/>
                  </a:lnTo>
                  <a:lnTo>
                    <a:pt x="784" y="124742"/>
                  </a:lnTo>
                  <a:lnTo>
                    <a:pt x="658" y="125718"/>
                  </a:lnTo>
                  <a:lnTo>
                    <a:pt x="532" y="126727"/>
                  </a:lnTo>
                  <a:lnTo>
                    <a:pt x="429" y="127736"/>
                  </a:lnTo>
                  <a:lnTo>
                    <a:pt x="333" y="128813"/>
                  </a:lnTo>
                  <a:lnTo>
                    <a:pt x="244" y="129889"/>
                  </a:lnTo>
                  <a:lnTo>
                    <a:pt x="170" y="131000"/>
                  </a:lnTo>
                  <a:lnTo>
                    <a:pt x="111" y="132110"/>
                  </a:lnTo>
                  <a:lnTo>
                    <a:pt x="67" y="133254"/>
                  </a:lnTo>
                  <a:lnTo>
                    <a:pt x="30" y="134431"/>
                  </a:lnTo>
                  <a:lnTo>
                    <a:pt x="8" y="135608"/>
                  </a:lnTo>
                  <a:lnTo>
                    <a:pt x="0" y="136820"/>
                  </a:lnTo>
                  <a:lnTo>
                    <a:pt x="8" y="137997"/>
                  </a:lnTo>
                  <a:lnTo>
                    <a:pt x="30" y="139174"/>
                  </a:lnTo>
                  <a:lnTo>
                    <a:pt x="67" y="140352"/>
                  </a:lnTo>
                  <a:lnTo>
                    <a:pt x="111" y="141496"/>
                  </a:lnTo>
                  <a:lnTo>
                    <a:pt x="170" y="142640"/>
                  </a:lnTo>
                  <a:lnTo>
                    <a:pt x="244" y="143716"/>
                  </a:lnTo>
                  <a:lnTo>
                    <a:pt x="333" y="144826"/>
                  </a:lnTo>
                  <a:lnTo>
                    <a:pt x="429" y="145869"/>
                  </a:lnTo>
                  <a:lnTo>
                    <a:pt x="532" y="146912"/>
                  </a:lnTo>
                  <a:lnTo>
                    <a:pt x="658" y="147921"/>
                  </a:lnTo>
                  <a:lnTo>
                    <a:pt x="784" y="148897"/>
                  </a:lnTo>
                  <a:lnTo>
                    <a:pt x="924" y="149839"/>
                  </a:lnTo>
                  <a:lnTo>
                    <a:pt x="1079" y="150747"/>
                  </a:lnTo>
                  <a:lnTo>
                    <a:pt x="1234" y="151622"/>
                  </a:lnTo>
                  <a:lnTo>
                    <a:pt x="1404" y="152496"/>
                  </a:lnTo>
                  <a:lnTo>
                    <a:pt x="1589" y="153304"/>
                  </a:lnTo>
                  <a:lnTo>
                    <a:pt x="1774" y="154078"/>
                  </a:lnTo>
                  <a:lnTo>
                    <a:pt x="1966" y="154818"/>
                  </a:lnTo>
                  <a:lnTo>
                    <a:pt x="2173" y="155491"/>
                  </a:lnTo>
                  <a:lnTo>
                    <a:pt x="2387" y="156163"/>
                  </a:lnTo>
                  <a:lnTo>
                    <a:pt x="2602" y="156769"/>
                  </a:lnTo>
                  <a:lnTo>
                    <a:pt x="2831" y="157341"/>
                  </a:lnTo>
                  <a:lnTo>
                    <a:pt x="3060" y="157845"/>
                  </a:lnTo>
                  <a:lnTo>
                    <a:pt x="3304" y="158316"/>
                  </a:lnTo>
                  <a:lnTo>
                    <a:pt x="3548" y="158720"/>
                  </a:lnTo>
                  <a:lnTo>
                    <a:pt x="3799" y="159090"/>
                  </a:lnTo>
                  <a:lnTo>
                    <a:pt x="4050" y="159427"/>
                  </a:lnTo>
                  <a:lnTo>
                    <a:pt x="4316" y="159696"/>
                  </a:lnTo>
                  <a:lnTo>
                    <a:pt x="4582" y="159898"/>
                  </a:lnTo>
                  <a:lnTo>
                    <a:pt x="4848" y="160032"/>
                  </a:lnTo>
                  <a:lnTo>
                    <a:pt x="5122" y="160133"/>
                  </a:lnTo>
                  <a:lnTo>
                    <a:pt x="5403"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7" y="157341"/>
                  </a:lnTo>
                  <a:lnTo>
                    <a:pt x="8189" y="156769"/>
                  </a:lnTo>
                  <a:lnTo>
                    <a:pt x="8411" y="156163"/>
                  </a:lnTo>
                  <a:lnTo>
                    <a:pt x="8625" y="155491"/>
                  </a:lnTo>
                  <a:lnTo>
                    <a:pt x="8824" y="154818"/>
                  </a:lnTo>
                  <a:lnTo>
                    <a:pt x="9024" y="154078"/>
                  </a:lnTo>
                  <a:lnTo>
                    <a:pt x="9209" y="153304"/>
                  </a:lnTo>
                  <a:lnTo>
                    <a:pt x="9386" y="152496"/>
                  </a:lnTo>
                  <a:lnTo>
                    <a:pt x="9556" y="151622"/>
                  </a:lnTo>
                  <a:lnTo>
                    <a:pt x="9719" y="150747"/>
                  </a:lnTo>
                  <a:lnTo>
                    <a:pt x="9874" y="149839"/>
                  </a:lnTo>
                  <a:lnTo>
                    <a:pt x="10014" y="148897"/>
                  </a:lnTo>
                  <a:lnTo>
                    <a:pt x="10140" y="147921"/>
                  </a:lnTo>
                  <a:lnTo>
                    <a:pt x="10266" y="146912"/>
                  </a:lnTo>
                  <a:lnTo>
                    <a:pt x="10369" y="145869"/>
                  </a:lnTo>
                  <a:lnTo>
                    <a:pt x="10465" y="144826"/>
                  </a:lnTo>
                  <a:lnTo>
                    <a:pt x="10554" y="143716"/>
                  </a:lnTo>
                  <a:lnTo>
                    <a:pt x="10628" y="142640"/>
                  </a:lnTo>
                  <a:lnTo>
                    <a:pt x="10687" y="141496"/>
                  </a:lnTo>
                  <a:lnTo>
                    <a:pt x="10731" y="140352"/>
                  </a:lnTo>
                  <a:lnTo>
                    <a:pt x="10768" y="139174"/>
                  </a:lnTo>
                  <a:lnTo>
                    <a:pt x="10790" y="137997"/>
                  </a:lnTo>
                  <a:lnTo>
                    <a:pt x="10798" y="136820"/>
                  </a:lnTo>
                  <a:lnTo>
                    <a:pt x="10790" y="135608"/>
                  </a:lnTo>
                  <a:lnTo>
                    <a:pt x="10768" y="134431"/>
                  </a:lnTo>
                  <a:lnTo>
                    <a:pt x="10731" y="133254"/>
                  </a:lnTo>
                  <a:lnTo>
                    <a:pt x="10687" y="132110"/>
                  </a:lnTo>
                  <a:lnTo>
                    <a:pt x="10628" y="131000"/>
                  </a:lnTo>
                  <a:lnTo>
                    <a:pt x="10554" y="129889"/>
                  </a:lnTo>
                  <a:lnTo>
                    <a:pt x="10465" y="128813"/>
                  </a:lnTo>
                  <a:lnTo>
                    <a:pt x="10369" y="127736"/>
                  </a:lnTo>
                  <a:lnTo>
                    <a:pt x="10266" y="126727"/>
                  </a:lnTo>
                  <a:lnTo>
                    <a:pt x="10140" y="125718"/>
                  </a:lnTo>
                  <a:lnTo>
                    <a:pt x="10014" y="124742"/>
                  </a:lnTo>
                  <a:lnTo>
                    <a:pt x="9874" y="123800"/>
                  </a:lnTo>
                  <a:lnTo>
                    <a:pt x="9719" y="122858"/>
                  </a:lnTo>
                  <a:lnTo>
                    <a:pt x="9556" y="121984"/>
                  </a:lnTo>
                  <a:lnTo>
                    <a:pt x="9386" y="121143"/>
                  </a:lnTo>
                  <a:lnTo>
                    <a:pt x="9209" y="120335"/>
                  </a:lnTo>
                  <a:lnTo>
                    <a:pt x="9024" y="119562"/>
                  </a:lnTo>
                  <a:lnTo>
                    <a:pt x="8824" y="118821"/>
                  </a:lnTo>
                  <a:lnTo>
                    <a:pt x="8625" y="118115"/>
                  </a:lnTo>
                  <a:lnTo>
                    <a:pt x="8411" y="117476"/>
                  </a:lnTo>
                  <a:lnTo>
                    <a:pt x="8189" y="116870"/>
                  </a:lnTo>
                  <a:lnTo>
                    <a:pt x="7967"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403" y="113472"/>
                  </a:lnTo>
                  <a:close/>
                  <a:moveTo>
                    <a:pt x="5122" y="226945"/>
                  </a:moveTo>
                  <a:lnTo>
                    <a:pt x="4848" y="227046"/>
                  </a:lnTo>
                  <a:lnTo>
                    <a:pt x="4582" y="227214"/>
                  </a:lnTo>
                  <a:lnTo>
                    <a:pt x="4316" y="227416"/>
                  </a:lnTo>
                  <a:lnTo>
                    <a:pt x="4050" y="227651"/>
                  </a:lnTo>
                  <a:lnTo>
                    <a:pt x="3799" y="227988"/>
                  </a:lnTo>
                  <a:lnTo>
                    <a:pt x="3548" y="228358"/>
                  </a:lnTo>
                  <a:lnTo>
                    <a:pt x="3304" y="228761"/>
                  </a:lnTo>
                  <a:lnTo>
                    <a:pt x="3060" y="229232"/>
                  </a:lnTo>
                  <a:lnTo>
                    <a:pt x="2831" y="229771"/>
                  </a:lnTo>
                  <a:lnTo>
                    <a:pt x="2602" y="230309"/>
                  </a:lnTo>
                  <a:lnTo>
                    <a:pt x="2387" y="230915"/>
                  </a:lnTo>
                  <a:lnTo>
                    <a:pt x="2173" y="231587"/>
                  </a:lnTo>
                  <a:lnTo>
                    <a:pt x="1966" y="232260"/>
                  </a:lnTo>
                  <a:lnTo>
                    <a:pt x="1774" y="233000"/>
                  </a:lnTo>
                  <a:lnTo>
                    <a:pt x="1589" y="233774"/>
                  </a:lnTo>
                  <a:lnTo>
                    <a:pt x="1404" y="234581"/>
                  </a:lnTo>
                  <a:lnTo>
                    <a:pt x="1234" y="235422"/>
                  </a:lnTo>
                  <a:lnTo>
                    <a:pt x="1079" y="236331"/>
                  </a:lnTo>
                  <a:lnTo>
                    <a:pt x="924" y="237239"/>
                  </a:lnTo>
                  <a:lnTo>
                    <a:pt x="784" y="238181"/>
                  </a:lnTo>
                  <a:lnTo>
                    <a:pt x="658" y="239157"/>
                  </a:lnTo>
                  <a:lnTo>
                    <a:pt x="532" y="240166"/>
                  </a:lnTo>
                  <a:lnTo>
                    <a:pt x="429" y="241209"/>
                  </a:lnTo>
                  <a:lnTo>
                    <a:pt x="333" y="242252"/>
                  </a:lnTo>
                  <a:lnTo>
                    <a:pt x="244" y="243328"/>
                  </a:lnTo>
                  <a:lnTo>
                    <a:pt x="170" y="244438"/>
                  </a:lnTo>
                  <a:lnTo>
                    <a:pt x="111" y="245582"/>
                  </a:lnTo>
                  <a:lnTo>
                    <a:pt x="67" y="246726"/>
                  </a:lnTo>
                  <a:lnTo>
                    <a:pt x="30" y="247903"/>
                  </a:lnTo>
                  <a:lnTo>
                    <a:pt x="8" y="249081"/>
                  </a:lnTo>
                  <a:lnTo>
                    <a:pt x="0" y="250258"/>
                  </a:lnTo>
                  <a:lnTo>
                    <a:pt x="8" y="251469"/>
                  </a:lnTo>
                  <a:lnTo>
                    <a:pt x="30" y="252647"/>
                  </a:lnTo>
                  <a:lnTo>
                    <a:pt x="67" y="253824"/>
                  </a:lnTo>
                  <a:lnTo>
                    <a:pt x="111" y="254968"/>
                  </a:lnTo>
                  <a:lnTo>
                    <a:pt x="170" y="256078"/>
                  </a:lnTo>
                  <a:lnTo>
                    <a:pt x="244" y="257188"/>
                  </a:lnTo>
                  <a:lnTo>
                    <a:pt x="333" y="258265"/>
                  </a:lnTo>
                  <a:lnTo>
                    <a:pt x="429" y="259341"/>
                  </a:lnTo>
                  <a:lnTo>
                    <a:pt x="532" y="260384"/>
                  </a:lnTo>
                  <a:lnTo>
                    <a:pt x="658" y="261360"/>
                  </a:lnTo>
                  <a:lnTo>
                    <a:pt x="784" y="262336"/>
                  </a:lnTo>
                  <a:lnTo>
                    <a:pt x="924" y="263311"/>
                  </a:lnTo>
                  <a:lnTo>
                    <a:pt x="1079" y="264220"/>
                  </a:lnTo>
                  <a:lnTo>
                    <a:pt x="1234" y="265094"/>
                  </a:lnTo>
                  <a:lnTo>
                    <a:pt x="1404" y="265935"/>
                  </a:lnTo>
                  <a:lnTo>
                    <a:pt x="1589" y="266743"/>
                  </a:lnTo>
                  <a:lnTo>
                    <a:pt x="1774" y="267516"/>
                  </a:lnTo>
                  <a:lnTo>
                    <a:pt x="1966" y="268256"/>
                  </a:lnTo>
                  <a:lnTo>
                    <a:pt x="2173" y="268963"/>
                  </a:lnTo>
                  <a:lnTo>
                    <a:pt x="2387" y="269602"/>
                  </a:lnTo>
                  <a:lnTo>
                    <a:pt x="2602" y="270208"/>
                  </a:lnTo>
                  <a:lnTo>
                    <a:pt x="2831" y="270780"/>
                  </a:lnTo>
                  <a:lnTo>
                    <a:pt x="3060" y="271318"/>
                  </a:lnTo>
                  <a:lnTo>
                    <a:pt x="3304" y="271789"/>
                  </a:lnTo>
                  <a:lnTo>
                    <a:pt x="3548" y="272193"/>
                  </a:lnTo>
                  <a:lnTo>
                    <a:pt x="3799" y="272563"/>
                  </a:lnTo>
                  <a:lnTo>
                    <a:pt x="4050" y="272865"/>
                  </a:lnTo>
                  <a:lnTo>
                    <a:pt x="4316" y="273134"/>
                  </a:lnTo>
                  <a:lnTo>
                    <a:pt x="4582" y="273336"/>
                  </a:lnTo>
                  <a:lnTo>
                    <a:pt x="4848" y="273505"/>
                  </a:lnTo>
                  <a:lnTo>
                    <a:pt x="5122" y="273572"/>
                  </a:lnTo>
                  <a:lnTo>
                    <a:pt x="5403"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7" y="270780"/>
                  </a:lnTo>
                  <a:lnTo>
                    <a:pt x="8189" y="270208"/>
                  </a:lnTo>
                  <a:lnTo>
                    <a:pt x="8411" y="269602"/>
                  </a:lnTo>
                  <a:lnTo>
                    <a:pt x="8625" y="268963"/>
                  </a:lnTo>
                  <a:lnTo>
                    <a:pt x="8824" y="268256"/>
                  </a:lnTo>
                  <a:lnTo>
                    <a:pt x="9024" y="267516"/>
                  </a:lnTo>
                  <a:lnTo>
                    <a:pt x="9209" y="266743"/>
                  </a:lnTo>
                  <a:lnTo>
                    <a:pt x="9386" y="265935"/>
                  </a:lnTo>
                  <a:lnTo>
                    <a:pt x="9556" y="265094"/>
                  </a:lnTo>
                  <a:lnTo>
                    <a:pt x="9719" y="264220"/>
                  </a:lnTo>
                  <a:lnTo>
                    <a:pt x="9874" y="263311"/>
                  </a:lnTo>
                  <a:lnTo>
                    <a:pt x="10014" y="262336"/>
                  </a:lnTo>
                  <a:lnTo>
                    <a:pt x="10140" y="261360"/>
                  </a:lnTo>
                  <a:lnTo>
                    <a:pt x="10266" y="260384"/>
                  </a:lnTo>
                  <a:lnTo>
                    <a:pt x="10369" y="259341"/>
                  </a:lnTo>
                  <a:lnTo>
                    <a:pt x="10465" y="258265"/>
                  </a:lnTo>
                  <a:lnTo>
                    <a:pt x="10554" y="257188"/>
                  </a:lnTo>
                  <a:lnTo>
                    <a:pt x="10628" y="256078"/>
                  </a:lnTo>
                  <a:lnTo>
                    <a:pt x="10687" y="254968"/>
                  </a:lnTo>
                  <a:lnTo>
                    <a:pt x="10731" y="253824"/>
                  </a:lnTo>
                  <a:lnTo>
                    <a:pt x="10768" y="252647"/>
                  </a:lnTo>
                  <a:lnTo>
                    <a:pt x="10790" y="251469"/>
                  </a:lnTo>
                  <a:lnTo>
                    <a:pt x="10798" y="250258"/>
                  </a:lnTo>
                  <a:lnTo>
                    <a:pt x="10790" y="249081"/>
                  </a:lnTo>
                  <a:lnTo>
                    <a:pt x="10768" y="247903"/>
                  </a:lnTo>
                  <a:lnTo>
                    <a:pt x="10731" y="246726"/>
                  </a:lnTo>
                  <a:lnTo>
                    <a:pt x="10687" y="245582"/>
                  </a:lnTo>
                  <a:lnTo>
                    <a:pt x="10628" y="244438"/>
                  </a:lnTo>
                  <a:lnTo>
                    <a:pt x="10554" y="243328"/>
                  </a:lnTo>
                  <a:lnTo>
                    <a:pt x="10465" y="242252"/>
                  </a:lnTo>
                  <a:lnTo>
                    <a:pt x="10369" y="241209"/>
                  </a:lnTo>
                  <a:lnTo>
                    <a:pt x="10266" y="240166"/>
                  </a:lnTo>
                  <a:lnTo>
                    <a:pt x="10140" y="239157"/>
                  </a:lnTo>
                  <a:lnTo>
                    <a:pt x="10014" y="238181"/>
                  </a:lnTo>
                  <a:lnTo>
                    <a:pt x="9874" y="237239"/>
                  </a:lnTo>
                  <a:lnTo>
                    <a:pt x="9719" y="236331"/>
                  </a:lnTo>
                  <a:lnTo>
                    <a:pt x="9556" y="235422"/>
                  </a:lnTo>
                  <a:lnTo>
                    <a:pt x="9386" y="234581"/>
                  </a:lnTo>
                  <a:lnTo>
                    <a:pt x="9209" y="233774"/>
                  </a:lnTo>
                  <a:lnTo>
                    <a:pt x="9024" y="233000"/>
                  </a:lnTo>
                  <a:lnTo>
                    <a:pt x="8824" y="232260"/>
                  </a:lnTo>
                  <a:lnTo>
                    <a:pt x="8625" y="231587"/>
                  </a:lnTo>
                  <a:lnTo>
                    <a:pt x="8411" y="230915"/>
                  </a:lnTo>
                  <a:lnTo>
                    <a:pt x="8189" y="230309"/>
                  </a:lnTo>
                  <a:lnTo>
                    <a:pt x="7967"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22" y="340384"/>
                  </a:moveTo>
                  <a:lnTo>
                    <a:pt x="4848" y="340485"/>
                  </a:lnTo>
                  <a:lnTo>
                    <a:pt x="4582" y="340653"/>
                  </a:lnTo>
                  <a:lnTo>
                    <a:pt x="4316" y="340855"/>
                  </a:lnTo>
                  <a:lnTo>
                    <a:pt x="4050" y="341124"/>
                  </a:lnTo>
                  <a:lnTo>
                    <a:pt x="3799" y="341426"/>
                  </a:lnTo>
                  <a:lnTo>
                    <a:pt x="3548" y="341797"/>
                  </a:lnTo>
                  <a:lnTo>
                    <a:pt x="3304" y="342200"/>
                  </a:lnTo>
                  <a:lnTo>
                    <a:pt x="3060" y="342671"/>
                  </a:lnTo>
                  <a:lnTo>
                    <a:pt x="2831" y="343209"/>
                  </a:lnTo>
                  <a:lnTo>
                    <a:pt x="2602" y="343748"/>
                  </a:lnTo>
                  <a:lnTo>
                    <a:pt x="2387" y="344387"/>
                  </a:lnTo>
                  <a:lnTo>
                    <a:pt x="2173" y="345026"/>
                  </a:lnTo>
                  <a:lnTo>
                    <a:pt x="1966" y="345733"/>
                  </a:lnTo>
                  <a:lnTo>
                    <a:pt x="1774" y="346439"/>
                  </a:lnTo>
                  <a:lnTo>
                    <a:pt x="1589" y="347213"/>
                  </a:lnTo>
                  <a:lnTo>
                    <a:pt x="1404" y="348054"/>
                  </a:lnTo>
                  <a:lnTo>
                    <a:pt x="1234" y="348895"/>
                  </a:lnTo>
                  <a:lnTo>
                    <a:pt x="1079" y="349770"/>
                  </a:lnTo>
                  <a:lnTo>
                    <a:pt x="924" y="350678"/>
                  </a:lnTo>
                  <a:lnTo>
                    <a:pt x="784" y="351620"/>
                  </a:lnTo>
                  <a:lnTo>
                    <a:pt x="658" y="352595"/>
                  </a:lnTo>
                  <a:lnTo>
                    <a:pt x="532" y="353605"/>
                  </a:lnTo>
                  <a:lnTo>
                    <a:pt x="429" y="354648"/>
                  </a:lnTo>
                  <a:lnTo>
                    <a:pt x="333" y="355724"/>
                  </a:lnTo>
                  <a:lnTo>
                    <a:pt x="244" y="356801"/>
                  </a:lnTo>
                  <a:lnTo>
                    <a:pt x="170" y="357911"/>
                  </a:lnTo>
                  <a:lnTo>
                    <a:pt x="111" y="359021"/>
                  </a:lnTo>
                  <a:lnTo>
                    <a:pt x="67" y="360165"/>
                  </a:lnTo>
                  <a:lnTo>
                    <a:pt x="30" y="361342"/>
                  </a:lnTo>
                  <a:lnTo>
                    <a:pt x="8" y="362520"/>
                  </a:lnTo>
                  <a:lnTo>
                    <a:pt x="0" y="363697"/>
                  </a:lnTo>
                  <a:lnTo>
                    <a:pt x="8" y="364908"/>
                  </a:lnTo>
                  <a:lnTo>
                    <a:pt x="30" y="366086"/>
                  </a:lnTo>
                  <a:lnTo>
                    <a:pt x="67" y="367263"/>
                  </a:lnTo>
                  <a:lnTo>
                    <a:pt x="111" y="368407"/>
                  </a:lnTo>
                  <a:lnTo>
                    <a:pt x="170" y="369517"/>
                  </a:lnTo>
                  <a:lnTo>
                    <a:pt x="244" y="370627"/>
                  </a:lnTo>
                  <a:lnTo>
                    <a:pt x="333" y="371704"/>
                  </a:lnTo>
                  <a:lnTo>
                    <a:pt x="429" y="372780"/>
                  </a:lnTo>
                  <a:lnTo>
                    <a:pt x="532" y="373823"/>
                  </a:lnTo>
                  <a:lnTo>
                    <a:pt x="658" y="374799"/>
                  </a:lnTo>
                  <a:lnTo>
                    <a:pt x="784" y="375808"/>
                  </a:lnTo>
                  <a:lnTo>
                    <a:pt x="924" y="376750"/>
                  </a:lnTo>
                  <a:lnTo>
                    <a:pt x="1079" y="377658"/>
                  </a:lnTo>
                  <a:lnTo>
                    <a:pt x="1234" y="378533"/>
                  </a:lnTo>
                  <a:lnTo>
                    <a:pt x="1404" y="379374"/>
                  </a:lnTo>
                  <a:lnTo>
                    <a:pt x="1589" y="380215"/>
                  </a:lnTo>
                  <a:lnTo>
                    <a:pt x="1774" y="380989"/>
                  </a:lnTo>
                  <a:lnTo>
                    <a:pt x="1966" y="381695"/>
                  </a:lnTo>
                  <a:lnTo>
                    <a:pt x="2173" y="382402"/>
                  </a:lnTo>
                  <a:lnTo>
                    <a:pt x="2387" y="383041"/>
                  </a:lnTo>
                  <a:lnTo>
                    <a:pt x="2602" y="383680"/>
                  </a:lnTo>
                  <a:lnTo>
                    <a:pt x="2831" y="384218"/>
                  </a:lnTo>
                  <a:lnTo>
                    <a:pt x="3060" y="384757"/>
                  </a:lnTo>
                  <a:lnTo>
                    <a:pt x="3304" y="385228"/>
                  </a:lnTo>
                  <a:lnTo>
                    <a:pt x="3548" y="385631"/>
                  </a:lnTo>
                  <a:lnTo>
                    <a:pt x="3799" y="386001"/>
                  </a:lnTo>
                  <a:lnTo>
                    <a:pt x="4050" y="386304"/>
                  </a:lnTo>
                  <a:lnTo>
                    <a:pt x="4316" y="386573"/>
                  </a:lnTo>
                  <a:lnTo>
                    <a:pt x="4582" y="386775"/>
                  </a:lnTo>
                  <a:lnTo>
                    <a:pt x="4848" y="386943"/>
                  </a:lnTo>
                  <a:lnTo>
                    <a:pt x="5122"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7" y="384218"/>
                  </a:lnTo>
                  <a:lnTo>
                    <a:pt x="8189" y="383680"/>
                  </a:lnTo>
                  <a:lnTo>
                    <a:pt x="8411" y="383041"/>
                  </a:lnTo>
                  <a:lnTo>
                    <a:pt x="8625" y="382402"/>
                  </a:lnTo>
                  <a:lnTo>
                    <a:pt x="8824" y="381695"/>
                  </a:lnTo>
                  <a:lnTo>
                    <a:pt x="9024" y="380989"/>
                  </a:lnTo>
                  <a:lnTo>
                    <a:pt x="9209" y="380215"/>
                  </a:lnTo>
                  <a:lnTo>
                    <a:pt x="9386" y="379374"/>
                  </a:lnTo>
                  <a:lnTo>
                    <a:pt x="9556" y="378533"/>
                  </a:lnTo>
                  <a:lnTo>
                    <a:pt x="9719" y="377658"/>
                  </a:lnTo>
                  <a:lnTo>
                    <a:pt x="9874" y="376750"/>
                  </a:lnTo>
                  <a:lnTo>
                    <a:pt x="10014" y="375808"/>
                  </a:lnTo>
                  <a:lnTo>
                    <a:pt x="10140" y="374799"/>
                  </a:lnTo>
                  <a:lnTo>
                    <a:pt x="10266" y="373823"/>
                  </a:lnTo>
                  <a:lnTo>
                    <a:pt x="10369" y="372780"/>
                  </a:lnTo>
                  <a:lnTo>
                    <a:pt x="10465" y="371704"/>
                  </a:lnTo>
                  <a:lnTo>
                    <a:pt x="10554" y="370627"/>
                  </a:lnTo>
                  <a:lnTo>
                    <a:pt x="10628" y="369517"/>
                  </a:lnTo>
                  <a:lnTo>
                    <a:pt x="10687" y="368407"/>
                  </a:lnTo>
                  <a:lnTo>
                    <a:pt x="10731" y="367263"/>
                  </a:lnTo>
                  <a:lnTo>
                    <a:pt x="10768" y="366086"/>
                  </a:lnTo>
                  <a:lnTo>
                    <a:pt x="10790" y="364908"/>
                  </a:lnTo>
                  <a:lnTo>
                    <a:pt x="10798" y="363697"/>
                  </a:lnTo>
                  <a:lnTo>
                    <a:pt x="10790" y="362520"/>
                  </a:lnTo>
                  <a:lnTo>
                    <a:pt x="10768" y="361342"/>
                  </a:lnTo>
                  <a:lnTo>
                    <a:pt x="10731" y="360165"/>
                  </a:lnTo>
                  <a:lnTo>
                    <a:pt x="10687" y="359021"/>
                  </a:lnTo>
                  <a:lnTo>
                    <a:pt x="10628" y="357911"/>
                  </a:lnTo>
                  <a:lnTo>
                    <a:pt x="10554" y="356801"/>
                  </a:lnTo>
                  <a:lnTo>
                    <a:pt x="10465" y="355724"/>
                  </a:lnTo>
                  <a:lnTo>
                    <a:pt x="10369" y="354648"/>
                  </a:lnTo>
                  <a:lnTo>
                    <a:pt x="10266" y="353605"/>
                  </a:lnTo>
                  <a:lnTo>
                    <a:pt x="10140" y="352595"/>
                  </a:lnTo>
                  <a:lnTo>
                    <a:pt x="10014" y="351620"/>
                  </a:lnTo>
                  <a:lnTo>
                    <a:pt x="9874" y="350678"/>
                  </a:lnTo>
                  <a:lnTo>
                    <a:pt x="9719" y="349770"/>
                  </a:lnTo>
                  <a:lnTo>
                    <a:pt x="9556" y="348895"/>
                  </a:lnTo>
                  <a:lnTo>
                    <a:pt x="9386" y="348054"/>
                  </a:lnTo>
                  <a:lnTo>
                    <a:pt x="9209" y="347213"/>
                  </a:lnTo>
                  <a:lnTo>
                    <a:pt x="9024" y="346439"/>
                  </a:lnTo>
                  <a:lnTo>
                    <a:pt x="8824" y="345733"/>
                  </a:lnTo>
                  <a:lnTo>
                    <a:pt x="8625" y="345026"/>
                  </a:lnTo>
                  <a:lnTo>
                    <a:pt x="8411" y="344387"/>
                  </a:lnTo>
                  <a:lnTo>
                    <a:pt x="8189" y="343748"/>
                  </a:lnTo>
                  <a:lnTo>
                    <a:pt x="7967"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403" y="453822"/>
                  </a:moveTo>
                  <a:lnTo>
                    <a:pt x="5122" y="453856"/>
                  </a:lnTo>
                  <a:lnTo>
                    <a:pt x="4848" y="453957"/>
                  </a:lnTo>
                  <a:lnTo>
                    <a:pt x="4582" y="454092"/>
                  </a:lnTo>
                  <a:lnTo>
                    <a:pt x="4316" y="454293"/>
                  </a:lnTo>
                  <a:lnTo>
                    <a:pt x="4050" y="454562"/>
                  </a:lnTo>
                  <a:lnTo>
                    <a:pt x="3799" y="454865"/>
                  </a:lnTo>
                  <a:lnTo>
                    <a:pt x="3548" y="455235"/>
                  </a:lnTo>
                  <a:lnTo>
                    <a:pt x="3304" y="455639"/>
                  </a:lnTo>
                  <a:lnTo>
                    <a:pt x="3060" y="456110"/>
                  </a:lnTo>
                  <a:lnTo>
                    <a:pt x="2831" y="456615"/>
                  </a:lnTo>
                  <a:lnTo>
                    <a:pt x="2602" y="457153"/>
                  </a:lnTo>
                  <a:lnTo>
                    <a:pt x="2387" y="457758"/>
                  </a:lnTo>
                  <a:lnTo>
                    <a:pt x="2173" y="458398"/>
                  </a:lnTo>
                  <a:lnTo>
                    <a:pt x="1966" y="459104"/>
                  </a:lnTo>
                  <a:lnTo>
                    <a:pt x="1774" y="459811"/>
                  </a:lnTo>
                  <a:lnTo>
                    <a:pt x="1589" y="460584"/>
                  </a:lnTo>
                  <a:lnTo>
                    <a:pt x="1404" y="461392"/>
                  </a:lnTo>
                  <a:lnTo>
                    <a:pt x="1234" y="462233"/>
                  </a:lnTo>
                  <a:lnTo>
                    <a:pt x="1079" y="463141"/>
                  </a:lnTo>
                  <a:lnTo>
                    <a:pt x="924" y="464049"/>
                  </a:lnTo>
                  <a:lnTo>
                    <a:pt x="784" y="464991"/>
                  </a:lnTo>
                  <a:lnTo>
                    <a:pt x="658" y="465967"/>
                  </a:lnTo>
                  <a:lnTo>
                    <a:pt x="532" y="466976"/>
                  </a:lnTo>
                  <a:lnTo>
                    <a:pt x="429" y="468019"/>
                  </a:lnTo>
                  <a:lnTo>
                    <a:pt x="333" y="469062"/>
                  </a:lnTo>
                  <a:lnTo>
                    <a:pt x="244" y="470172"/>
                  </a:lnTo>
                  <a:lnTo>
                    <a:pt x="170" y="471282"/>
                  </a:lnTo>
                  <a:lnTo>
                    <a:pt x="111" y="472426"/>
                  </a:lnTo>
                  <a:lnTo>
                    <a:pt x="67" y="473570"/>
                  </a:lnTo>
                  <a:lnTo>
                    <a:pt x="30" y="474747"/>
                  </a:lnTo>
                  <a:lnTo>
                    <a:pt x="8" y="475958"/>
                  </a:lnTo>
                  <a:lnTo>
                    <a:pt x="0" y="477170"/>
                  </a:lnTo>
                  <a:lnTo>
                    <a:pt x="8" y="478381"/>
                  </a:lnTo>
                  <a:lnTo>
                    <a:pt x="30" y="479558"/>
                  </a:lnTo>
                  <a:lnTo>
                    <a:pt x="67" y="480702"/>
                  </a:lnTo>
                  <a:lnTo>
                    <a:pt x="111" y="481879"/>
                  </a:lnTo>
                  <a:lnTo>
                    <a:pt x="170" y="482989"/>
                  </a:lnTo>
                  <a:lnTo>
                    <a:pt x="244" y="484100"/>
                  </a:lnTo>
                  <a:lnTo>
                    <a:pt x="333" y="485176"/>
                  </a:lnTo>
                  <a:lnTo>
                    <a:pt x="429" y="486253"/>
                  </a:lnTo>
                  <a:lnTo>
                    <a:pt x="532" y="487262"/>
                  </a:lnTo>
                  <a:lnTo>
                    <a:pt x="658" y="488271"/>
                  </a:lnTo>
                  <a:lnTo>
                    <a:pt x="784" y="489247"/>
                  </a:lnTo>
                  <a:lnTo>
                    <a:pt x="924" y="490189"/>
                  </a:lnTo>
                  <a:lnTo>
                    <a:pt x="1079" y="491131"/>
                  </a:lnTo>
                  <a:lnTo>
                    <a:pt x="1234" y="492005"/>
                  </a:lnTo>
                  <a:lnTo>
                    <a:pt x="1404" y="492846"/>
                  </a:lnTo>
                  <a:lnTo>
                    <a:pt x="1589" y="493654"/>
                  </a:lnTo>
                  <a:lnTo>
                    <a:pt x="1774" y="494428"/>
                  </a:lnTo>
                  <a:lnTo>
                    <a:pt x="1966" y="495168"/>
                  </a:lnTo>
                  <a:lnTo>
                    <a:pt x="2173" y="495874"/>
                  </a:lnTo>
                  <a:lnTo>
                    <a:pt x="2387" y="496513"/>
                  </a:lnTo>
                  <a:lnTo>
                    <a:pt x="2602" y="497119"/>
                  </a:lnTo>
                  <a:lnTo>
                    <a:pt x="2831" y="497691"/>
                  </a:lnTo>
                  <a:lnTo>
                    <a:pt x="3060" y="498195"/>
                  </a:lnTo>
                  <a:lnTo>
                    <a:pt x="3304" y="498666"/>
                  </a:lnTo>
                  <a:lnTo>
                    <a:pt x="3548" y="499104"/>
                  </a:lnTo>
                  <a:lnTo>
                    <a:pt x="3799" y="499474"/>
                  </a:lnTo>
                  <a:lnTo>
                    <a:pt x="4050" y="499777"/>
                  </a:lnTo>
                  <a:lnTo>
                    <a:pt x="4316" y="500046"/>
                  </a:lnTo>
                  <a:lnTo>
                    <a:pt x="4582" y="500248"/>
                  </a:lnTo>
                  <a:lnTo>
                    <a:pt x="4848" y="500382"/>
                  </a:lnTo>
                  <a:lnTo>
                    <a:pt x="5122" y="500483"/>
                  </a:lnTo>
                  <a:lnTo>
                    <a:pt x="5403"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7" y="497691"/>
                  </a:lnTo>
                  <a:lnTo>
                    <a:pt x="8189" y="497119"/>
                  </a:lnTo>
                  <a:lnTo>
                    <a:pt x="8411" y="496513"/>
                  </a:lnTo>
                  <a:lnTo>
                    <a:pt x="8625" y="495874"/>
                  </a:lnTo>
                  <a:lnTo>
                    <a:pt x="8824" y="495168"/>
                  </a:lnTo>
                  <a:lnTo>
                    <a:pt x="9024" y="494428"/>
                  </a:lnTo>
                  <a:lnTo>
                    <a:pt x="9209" y="493654"/>
                  </a:lnTo>
                  <a:lnTo>
                    <a:pt x="9386" y="492846"/>
                  </a:lnTo>
                  <a:lnTo>
                    <a:pt x="9556" y="492005"/>
                  </a:lnTo>
                  <a:lnTo>
                    <a:pt x="9719" y="491131"/>
                  </a:lnTo>
                  <a:lnTo>
                    <a:pt x="9874" y="490189"/>
                  </a:lnTo>
                  <a:lnTo>
                    <a:pt x="10014" y="489247"/>
                  </a:lnTo>
                  <a:lnTo>
                    <a:pt x="10140" y="488271"/>
                  </a:lnTo>
                  <a:lnTo>
                    <a:pt x="10266" y="487262"/>
                  </a:lnTo>
                  <a:lnTo>
                    <a:pt x="10369" y="486253"/>
                  </a:lnTo>
                  <a:lnTo>
                    <a:pt x="10465" y="485176"/>
                  </a:lnTo>
                  <a:lnTo>
                    <a:pt x="10554" y="484100"/>
                  </a:lnTo>
                  <a:lnTo>
                    <a:pt x="10628" y="482989"/>
                  </a:lnTo>
                  <a:lnTo>
                    <a:pt x="10687" y="481879"/>
                  </a:lnTo>
                  <a:lnTo>
                    <a:pt x="10731" y="480702"/>
                  </a:lnTo>
                  <a:lnTo>
                    <a:pt x="10768" y="479558"/>
                  </a:lnTo>
                  <a:lnTo>
                    <a:pt x="10790" y="478381"/>
                  </a:lnTo>
                  <a:lnTo>
                    <a:pt x="10798" y="477170"/>
                  </a:lnTo>
                  <a:lnTo>
                    <a:pt x="10790" y="475958"/>
                  </a:lnTo>
                  <a:lnTo>
                    <a:pt x="10768" y="474747"/>
                  </a:lnTo>
                  <a:lnTo>
                    <a:pt x="10731" y="473570"/>
                  </a:lnTo>
                  <a:lnTo>
                    <a:pt x="10687" y="472426"/>
                  </a:lnTo>
                  <a:lnTo>
                    <a:pt x="10628" y="471282"/>
                  </a:lnTo>
                  <a:lnTo>
                    <a:pt x="10554" y="470172"/>
                  </a:lnTo>
                  <a:lnTo>
                    <a:pt x="10465" y="469062"/>
                  </a:lnTo>
                  <a:lnTo>
                    <a:pt x="10369" y="468019"/>
                  </a:lnTo>
                  <a:lnTo>
                    <a:pt x="10266" y="466976"/>
                  </a:lnTo>
                  <a:lnTo>
                    <a:pt x="10140" y="465967"/>
                  </a:lnTo>
                  <a:lnTo>
                    <a:pt x="10014" y="464991"/>
                  </a:lnTo>
                  <a:lnTo>
                    <a:pt x="9874" y="464049"/>
                  </a:lnTo>
                  <a:lnTo>
                    <a:pt x="9719" y="463141"/>
                  </a:lnTo>
                  <a:lnTo>
                    <a:pt x="9556" y="462233"/>
                  </a:lnTo>
                  <a:lnTo>
                    <a:pt x="9386" y="461392"/>
                  </a:lnTo>
                  <a:lnTo>
                    <a:pt x="9209" y="460584"/>
                  </a:lnTo>
                  <a:lnTo>
                    <a:pt x="9024" y="459811"/>
                  </a:lnTo>
                  <a:lnTo>
                    <a:pt x="8824" y="459104"/>
                  </a:lnTo>
                  <a:lnTo>
                    <a:pt x="8625" y="458398"/>
                  </a:lnTo>
                  <a:lnTo>
                    <a:pt x="8411" y="457758"/>
                  </a:lnTo>
                  <a:lnTo>
                    <a:pt x="8189" y="457153"/>
                  </a:lnTo>
                  <a:lnTo>
                    <a:pt x="7967"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403" y="453822"/>
                  </a:lnTo>
                  <a:close/>
                  <a:moveTo>
                    <a:pt x="5122" y="567059"/>
                  </a:moveTo>
                  <a:lnTo>
                    <a:pt x="4848" y="567160"/>
                  </a:lnTo>
                  <a:lnTo>
                    <a:pt x="4582" y="567328"/>
                  </a:lnTo>
                  <a:lnTo>
                    <a:pt x="4316" y="567530"/>
                  </a:lnTo>
                  <a:lnTo>
                    <a:pt x="4050" y="567766"/>
                  </a:lnTo>
                  <a:lnTo>
                    <a:pt x="3799" y="568102"/>
                  </a:lnTo>
                  <a:lnTo>
                    <a:pt x="3548" y="568472"/>
                  </a:lnTo>
                  <a:lnTo>
                    <a:pt x="3304" y="568876"/>
                  </a:lnTo>
                  <a:lnTo>
                    <a:pt x="3060" y="569347"/>
                  </a:lnTo>
                  <a:lnTo>
                    <a:pt x="2831" y="569885"/>
                  </a:lnTo>
                  <a:lnTo>
                    <a:pt x="2602" y="570423"/>
                  </a:lnTo>
                  <a:lnTo>
                    <a:pt x="2387" y="571029"/>
                  </a:lnTo>
                  <a:lnTo>
                    <a:pt x="2173" y="571702"/>
                  </a:lnTo>
                  <a:lnTo>
                    <a:pt x="1966" y="572408"/>
                  </a:lnTo>
                  <a:lnTo>
                    <a:pt x="1774" y="573115"/>
                  </a:lnTo>
                  <a:lnTo>
                    <a:pt x="1589" y="573889"/>
                  </a:lnTo>
                  <a:lnTo>
                    <a:pt x="1404" y="574730"/>
                  </a:lnTo>
                  <a:lnTo>
                    <a:pt x="1234" y="575571"/>
                  </a:lnTo>
                  <a:lnTo>
                    <a:pt x="1079" y="576445"/>
                  </a:lnTo>
                  <a:lnTo>
                    <a:pt x="924" y="577354"/>
                  </a:lnTo>
                  <a:lnTo>
                    <a:pt x="784" y="578296"/>
                  </a:lnTo>
                  <a:lnTo>
                    <a:pt x="658" y="579271"/>
                  </a:lnTo>
                  <a:lnTo>
                    <a:pt x="532" y="580280"/>
                  </a:lnTo>
                  <a:lnTo>
                    <a:pt x="429" y="581323"/>
                  </a:lnTo>
                  <a:lnTo>
                    <a:pt x="333" y="582400"/>
                  </a:lnTo>
                  <a:lnTo>
                    <a:pt x="244" y="583476"/>
                  </a:lnTo>
                  <a:lnTo>
                    <a:pt x="170" y="584586"/>
                  </a:lnTo>
                  <a:lnTo>
                    <a:pt x="111" y="585697"/>
                  </a:lnTo>
                  <a:lnTo>
                    <a:pt x="67" y="586840"/>
                  </a:lnTo>
                  <a:lnTo>
                    <a:pt x="30" y="588018"/>
                  </a:lnTo>
                  <a:lnTo>
                    <a:pt x="8" y="589195"/>
                  </a:lnTo>
                  <a:lnTo>
                    <a:pt x="0" y="590373"/>
                  </a:lnTo>
                  <a:lnTo>
                    <a:pt x="8" y="591618"/>
                  </a:lnTo>
                  <a:lnTo>
                    <a:pt x="30" y="592795"/>
                  </a:lnTo>
                  <a:lnTo>
                    <a:pt x="67" y="593972"/>
                  </a:lnTo>
                  <a:lnTo>
                    <a:pt x="111" y="595150"/>
                  </a:lnTo>
                  <a:lnTo>
                    <a:pt x="170" y="596294"/>
                  </a:lnTo>
                  <a:lnTo>
                    <a:pt x="244" y="597404"/>
                  </a:lnTo>
                  <a:lnTo>
                    <a:pt x="333" y="598480"/>
                  </a:lnTo>
                  <a:lnTo>
                    <a:pt x="429" y="599557"/>
                  </a:lnTo>
                  <a:lnTo>
                    <a:pt x="532" y="600600"/>
                  </a:lnTo>
                  <a:lnTo>
                    <a:pt x="658" y="601609"/>
                  </a:lnTo>
                  <a:lnTo>
                    <a:pt x="784" y="602585"/>
                  </a:lnTo>
                  <a:lnTo>
                    <a:pt x="924" y="603527"/>
                  </a:lnTo>
                  <a:lnTo>
                    <a:pt x="1079" y="604435"/>
                  </a:lnTo>
                  <a:lnTo>
                    <a:pt x="1234" y="605310"/>
                  </a:lnTo>
                  <a:lnTo>
                    <a:pt x="1404" y="606151"/>
                  </a:lnTo>
                  <a:lnTo>
                    <a:pt x="1589" y="606958"/>
                  </a:lnTo>
                  <a:lnTo>
                    <a:pt x="1774" y="607732"/>
                  </a:lnTo>
                  <a:lnTo>
                    <a:pt x="1966" y="608472"/>
                  </a:lnTo>
                  <a:lnTo>
                    <a:pt x="2173" y="609145"/>
                  </a:lnTo>
                  <a:lnTo>
                    <a:pt x="2387" y="609784"/>
                  </a:lnTo>
                  <a:lnTo>
                    <a:pt x="2602" y="610389"/>
                  </a:lnTo>
                  <a:lnTo>
                    <a:pt x="2831" y="610961"/>
                  </a:lnTo>
                  <a:lnTo>
                    <a:pt x="3060" y="611466"/>
                  </a:lnTo>
                  <a:lnTo>
                    <a:pt x="3304" y="611937"/>
                  </a:lnTo>
                  <a:lnTo>
                    <a:pt x="3548" y="612341"/>
                  </a:lnTo>
                  <a:lnTo>
                    <a:pt x="3799" y="612711"/>
                  </a:lnTo>
                  <a:lnTo>
                    <a:pt x="4050" y="613013"/>
                  </a:lnTo>
                  <a:lnTo>
                    <a:pt x="4316" y="613249"/>
                  </a:lnTo>
                  <a:lnTo>
                    <a:pt x="4582" y="613451"/>
                  </a:lnTo>
                  <a:lnTo>
                    <a:pt x="4848" y="613619"/>
                  </a:lnTo>
                  <a:lnTo>
                    <a:pt x="5122" y="613686"/>
                  </a:lnTo>
                  <a:lnTo>
                    <a:pt x="5403"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7" y="610961"/>
                  </a:lnTo>
                  <a:lnTo>
                    <a:pt x="8189" y="610389"/>
                  </a:lnTo>
                  <a:lnTo>
                    <a:pt x="8411" y="609784"/>
                  </a:lnTo>
                  <a:lnTo>
                    <a:pt x="8625" y="609145"/>
                  </a:lnTo>
                  <a:lnTo>
                    <a:pt x="8824" y="608472"/>
                  </a:lnTo>
                  <a:lnTo>
                    <a:pt x="9024" y="607732"/>
                  </a:lnTo>
                  <a:lnTo>
                    <a:pt x="9209" y="606958"/>
                  </a:lnTo>
                  <a:lnTo>
                    <a:pt x="9386" y="606151"/>
                  </a:lnTo>
                  <a:lnTo>
                    <a:pt x="9556" y="605310"/>
                  </a:lnTo>
                  <a:lnTo>
                    <a:pt x="9719" y="604435"/>
                  </a:lnTo>
                  <a:lnTo>
                    <a:pt x="9874" y="603527"/>
                  </a:lnTo>
                  <a:lnTo>
                    <a:pt x="10014" y="602585"/>
                  </a:lnTo>
                  <a:lnTo>
                    <a:pt x="10140" y="601609"/>
                  </a:lnTo>
                  <a:lnTo>
                    <a:pt x="10266" y="600600"/>
                  </a:lnTo>
                  <a:lnTo>
                    <a:pt x="10369" y="599557"/>
                  </a:lnTo>
                  <a:lnTo>
                    <a:pt x="10465" y="598480"/>
                  </a:lnTo>
                  <a:lnTo>
                    <a:pt x="10554" y="597404"/>
                  </a:lnTo>
                  <a:lnTo>
                    <a:pt x="10628" y="596294"/>
                  </a:lnTo>
                  <a:lnTo>
                    <a:pt x="10687" y="595150"/>
                  </a:lnTo>
                  <a:lnTo>
                    <a:pt x="10731" y="593972"/>
                  </a:lnTo>
                  <a:lnTo>
                    <a:pt x="10768" y="592795"/>
                  </a:lnTo>
                  <a:lnTo>
                    <a:pt x="10790" y="591618"/>
                  </a:lnTo>
                  <a:lnTo>
                    <a:pt x="10798" y="590373"/>
                  </a:lnTo>
                  <a:lnTo>
                    <a:pt x="10790" y="589195"/>
                  </a:lnTo>
                  <a:lnTo>
                    <a:pt x="10768" y="588018"/>
                  </a:lnTo>
                  <a:lnTo>
                    <a:pt x="10731" y="586840"/>
                  </a:lnTo>
                  <a:lnTo>
                    <a:pt x="10687" y="585697"/>
                  </a:lnTo>
                  <a:lnTo>
                    <a:pt x="10628" y="584586"/>
                  </a:lnTo>
                  <a:lnTo>
                    <a:pt x="10554" y="583476"/>
                  </a:lnTo>
                  <a:lnTo>
                    <a:pt x="10465" y="582400"/>
                  </a:lnTo>
                  <a:lnTo>
                    <a:pt x="10369" y="581323"/>
                  </a:lnTo>
                  <a:lnTo>
                    <a:pt x="10266" y="580280"/>
                  </a:lnTo>
                  <a:lnTo>
                    <a:pt x="10140" y="579271"/>
                  </a:lnTo>
                  <a:lnTo>
                    <a:pt x="10014" y="578296"/>
                  </a:lnTo>
                  <a:lnTo>
                    <a:pt x="9874" y="577354"/>
                  </a:lnTo>
                  <a:lnTo>
                    <a:pt x="9719" y="576445"/>
                  </a:lnTo>
                  <a:lnTo>
                    <a:pt x="9556" y="575571"/>
                  </a:lnTo>
                  <a:lnTo>
                    <a:pt x="9386" y="574730"/>
                  </a:lnTo>
                  <a:lnTo>
                    <a:pt x="9209" y="573889"/>
                  </a:lnTo>
                  <a:lnTo>
                    <a:pt x="9024" y="573115"/>
                  </a:lnTo>
                  <a:lnTo>
                    <a:pt x="8824" y="572408"/>
                  </a:lnTo>
                  <a:lnTo>
                    <a:pt x="8625" y="571702"/>
                  </a:lnTo>
                  <a:lnTo>
                    <a:pt x="8411" y="571029"/>
                  </a:lnTo>
                  <a:lnTo>
                    <a:pt x="8189" y="570423"/>
                  </a:lnTo>
                  <a:lnTo>
                    <a:pt x="7967"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8"/>
            <p:cNvSpPr/>
            <p:nvPr/>
          </p:nvSpPr>
          <p:spPr>
            <a:xfrm>
              <a:off x="10673645" y="1504158"/>
              <a:ext cx="55637" cy="742601"/>
            </a:xfrm>
            <a:custGeom>
              <a:avLst/>
              <a:gdLst/>
              <a:ahLst/>
              <a:cxnLst/>
              <a:rect l="l" t="t" r="r" b="b"/>
              <a:pathLst>
                <a:path w="10798" h="613720" extrusionOk="0">
                  <a:moveTo>
                    <a:pt x="5396" y="0"/>
                  </a:moveTo>
                  <a:lnTo>
                    <a:pt x="5115" y="34"/>
                  </a:lnTo>
                  <a:lnTo>
                    <a:pt x="4841" y="135"/>
                  </a:lnTo>
                  <a:lnTo>
                    <a:pt x="4568" y="269"/>
                  </a:lnTo>
                  <a:lnTo>
                    <a:pt x="4302" y="471"/>
                  </a:lnTo>
                  <a:lnTo>
                    <a:pt x="4036" y="740"/>
                  </a:lnTo>
                  <a:lnTo>
                    <a:pt x="3777" y="1043"/>
                  </a:lnTo>
                  <a:lnTo>
                    <a:pt x="3526" y="1413"/>
                  </a:lnTo>
                  <a:lnTo>
                    <a:pt x="3282" y="1850"/>
                  </a:lnTo>
                  <a:lnTo>
                    <a:pt x="3038" y="2321"/>
                  </a:lnTo>
                  <a:lnTo>
                    <a:pt x="2809" y="2826"/>
                  </a:lnTo>
                  <a:lnTo>
                    <a:pt x="2580" y="3398"/>
                  </a:lnTo>
                  <a:lnTo>
                    <a:pt x="2358" y="4003"/>
                  </a:lnTo>
                  <a:lnTo>
                    <a:pt x="2151" y="4643"/>
                  </a:lnTo>
                  <a:lnTo>
                    <a:pt x="1944" y="5349"/>
                  </a:lnTo>
                  <a:lnTo>
                    <a:pt x="1752" y="6089"/>
                  </a:lnTo>
                  <a:lnTo>
                    <a:pt x="1567" y="6863"/>
                  </a:lnTo>
                  <a:lnTo>
                    <a:pt x="1390" y="7670"/>
                  </a:lnTo>
                  <a:lnTo>
                    <a:pt x="1220" y="8511"/>
                  </a:lnTo>
                  <a:lnTo>
                    <a:pt x="1057" y="9420"/>
                  </a:lnTo>
                  <a:lnTo>
                    <a:pt x="910" y="10328"/>
                  </a:lnTo>
                  <a:lnTo>
                    <a:pt x="769" y="11270"/>
                  </a:lnTo>
                  <a:lnTo>
                    <a:pt x="644" y="12245"/>
                  </a:lnTo>
                  <a:lnTo>
                    <a:pt x="525" y="13255"/>
                  </a:lnTo>
                  <a:lnTo>
                    <a:pt x="422" y="14298"/>
                  </a:lnTo>
                  <a:lnTo>
                    <a:pt x="326" y="15340"/>
                  </a:lnTo>
                  <a:lnTo>
                    <a:pt x="237" y="16417"/>
                  </a:lnTo>
                  <a:lnTo>
                    <a:pt x="171" y="17527"/>
                  </a:lnTo>
                  <a:lnTo>
                    <a:pt x="111" y="18671"/>
                  </a:lnTo>
                  <a:lnTo>
                    <a:pt x="60" y="19815"/>
                  </a:lnTo>
                  <a:lnTo>
                    <a:pt x="30" y="20959"/>
                  </a:lnTo>
                  <a:lnTo>
                    <a:pt x="8" y="22136"/>
                  </a:lnTo>
                  <a:lnTo>
                    <a:pt x="1" y="23347"/>
                  </a:lnTo>
                  <a:lnTo>
                    <a:pt x="8" y="24558"/>
                  </a:lnTo>
                  <a:lnTo>
                    <a:pt x="30" y="25736"/>
                  </a:lnTo>
                  <a:lnTo>
                    <a:pt x="60" y="26879"/>
                  </a:lnTo>
                  <a:lnTo>
                    <a:pt x="111" y="28023"/>
                  </a:lnTo>
                  <a:lnTo>
                    <a:pt x="171" y="29167"/>
                  </a:lnTo>
                  <a:lnTo>
                    <a:pt x="237" y="30277"/>
                  </a:lnTo>
                  <a:lnTo>
                    <a:pt x="326" y="31354"/>
                  </a:lnTo>
                  <a:lnTo>
                    <a:pt x="422" y="32397"/>
                  </a:lnTo>
                  <a:lnTo>
                    <a:pt x="525" y="33440"/>
                  </a:lnTo>
                  <a:lnTo>
                    <a:pt x="644" y="34449"/>
                  </a:lnTo>
                  <a:lnTo>
                    <a:pt x="769" y="35424"/>
                  </a:lnTo>
                  <a:lnTo>
                    <a:pt x="910" y="36366"/>
                  </a:lnTo>
                  <a:lnTo>
                    <a:pt x="1057" y="37275"/>
                  </a:lnTo>
                  <a:lnTo>
                    <a:pt x="1220" y="38183"/>
                  </a:lnTo>
                  <a:lnTo>
                    <a:pt x="1390" y="39024"/>
                  </a:lnTo>
                  <a:lnTo>
                    <a:pt x="1567" y="39831"/>
                  </a:lnTo>
                  <a:lnTo>
                    <a:pt x="1752" y="40605"/>
                  </a:lnTo>
                  <a:lnTo>
                    <a:pt x="1944" y="41345"/>
                  </a:lnTo>
                  <a:lnTo>
                    <a:pt x="2151" y="42052"/>
                  </a:lnTo>
                  <a:lnTo>
                    <a:pt x="2358" y="42691"/>
                  </a:lnTo>
                  <a:lnTo>
                    <a:pt x="2580" y="43296"/>
                  </a:lnTo>
                  <a:lnTo>
                    <a:pt x="2809" y="43868"/>
                  </a:lnTo>
                  <a:lnTo>
                    <a:pt x="3038" y="44373"/>
                  </a:lnTo>
                  <a:lnTo>
                    <a:pt x="3282" y="44844"/>
                  </a:lnTo>
                  <a:lnTo>
                    <a:pt x="3526" y="45281"/>
                  </a:lnTo>
                  <a:lnTo>
                    <a:pt x="3777" y="45651"/>
                  </a:lnTo>
                  <a:lnTo>
                    <a:pt x="4036" y="45954"/>
                  </a:lnTo>
                  <a:lnTo>
                    <a:pt x="4302" y="46223"/>
                  </a:lnTo>
                  <a:lnTo>
                    <a:pt x="4568" y="46425"/>
                  </a:lnTo>
                  <a:lnTo>
                    <a:pt x="4841" y="46560"/>
                  </a:lnTo>
                  <a:lnTo>
                    <a:pt x="5115" y="46661"/>
                  </a:lnTo>
                  <a:lnTo>
                    <a:pt x="5396" y="46694"/>
                  </a:lnTo>
                  <a:lnTo>
                    <a:pt x="5676" y="46661"/>
                  </a:lnTo>
                  <a:lnTo>
                    <a:pt x="5950" y="46560"/>
                  </a:lnTo>
                  <a:lnTo>
                    <a:pt x="6216" y="46425"/>
                  </a:lnTo>
                  <a:lnTo>
                    <a:pt x="6482" y="46223"/>
                  </a:lnTo>
                  <a:lnTo>
                    <a:pt x="6741" y="45954"/>
                  </a:lnTo>
                  <a:lnTo>
                    <a:pt x="6999" y="45651"/>
                  </a:lnTo>
                  <a:lnTo>
                    <a:pt x="7251" y="45281"/>
                  </a:lnTo>
                  <a:lnTo>
                    <a:pt x="7494" y="44844"/>
                  </a:lnTo>
                  <a:lnTo>
                    <a:pt x="7731" y="44373"/>
                  </a:lnTo>
                  <a:lnTo>
                    <a:pt x="7967" y="43868"/>
                  </a:lnTo>
                  <a:lnTo>
                    <a:pt x="8189" y="43296"/>
                  </a:lnTo>
                  <a:lnTo>
                    <a:pt x="8411" y="42691"/>
                  </a:lnTo>
                  <a:lnTo>
                    <a:pt x="8625" y="42052"/>
                  </a:lnTo>
                  <a:lnTo>
                    <a:pt x="8825" y="41345"/>
                  </a:lnTo>
                  <a:lnTo>
                    <a:pt x="9024" y="40605"/>
                  </a:lnTo>
                  <a:lnTo>
                    <a:pt x="9209" y="39831"/>
                  </a:lnTo>
                  <a:lnTo>
                    <a:pt x="9386" y="39024"/>
                  </a:lnTo>
                  <a:lnTo>
                    <a:pt x="9556" y="38183"/>
                  </a:lnTo>
                  <a:lnTo>
                    <a:pt x="9719" y="37275"/>
                  </a:lnTo>
                  <a:lnTo>
                    <a:pt x="9874" y="36366"/>
                  </a:lnTo>
                  <a:lnTo>
                    <a:pt x="10015" y="35424"/>
                  </a:lnTo>
                  <a:lnTo>
                    <a:pt x="10140" y="34449"/>
                  </a:lnTo>
                  <a:lnTo>
                    <a:pt x="10258" y="33440"/>
                  </a:lnTo>
                  <a:lnTo>
                    <a:pt x="10369" y="32397"/>
                  </a:lnTo>
                  <a:lnTo>
                    <a:pt x="10465" y="31354"/>
                  </a:lnTo>
                  <a:lnTo>
                    <a:pt x="10554" y="30277"/>
                  </a:lnTo>
                  <a:lnTo>
                    <a:pt x="10628" y="29167"/>
                  </a:lnTo>
                  <a:lnTo>
                    <a:pt x="10687" y="28023"/>
                  </a:lnTo>
                  <a:lnTo>
                    <a:pt x="10731" y="26879"/>
                  </a:lnTo>
                  <a:lnTo>
                    <a:pt x="10768" y="25736"/>
                  </a:lnTo>
                  <a:lnTo>
                    <a:pt x="10791" y="24558"/>
                  </a:lnTo>
                  <a:lnTo>
                    <a:pt x="10798" y="23347"/>
                  </a:lnTo>
                  <a:lnTo>
                    <a:pt x="10791" y="22136"/>
                  </a:lnTo>
                  <a:lnTo>
                    <a:pt x="10768" y="20959"/>
                  </a:lnTo>
                  <a:lnTo>
                    <a:pt x="10731" y="19815"/>
                  </a:lnTo>
                  <a:lnTo>
                    <a:pt x="10687" y="18671"/>
                  </a:lnTo>
                  <a:lnTo>
                    <a:pt x="10628" y="17527"/>
                  </a:lnTo>
                  <a:lnTo>
                    <a:pt x="10554" y="16417"/>
                  </a:lnTo>
                  <a:lnTo>
                    <a:pt x="10465" y="15340"/>
                  </a:lnTo>
                  <a:lnTo>
                    <a:pt x="10369" y="14298"/>
                  </a:lnTo>
                  <a:lnTo>
                    <a:pt x="10258" y="13255"/>
                  </a:lnTo>
                  <a:lnTo>
                    <a:pt x="10140" y="12245"/>
                  </a:lnTo>
                  <a:lnTo>
                    <a:pt x="10015" y="11270"/>
                  </a:lnTo>
                  <a:lnTo>
                    <a:pt x="9874" y="10328"/>
                  </a:lnTo>
                  <a:lnTo>
                    <a:pt x="9719" y="9420"/>
                  </a:lnTo>
                  <a:lnTo>
                    <a:pt x="9556" y="8511"/>
                  </a:lnTo>
                  <a:lnTo>
                    <a:pt x="9386" y="7670"/>
                  </a:lnTo>
                  <a:lnTo>
                    <a:pt x="9209" y="6863"/>
                  </a:lnTo>
                  <a:lnTo>
                    <a:pt x="9024" y="6089"/>
                  </a:lnTo>
                  <a:lnTo>
                    <a:pt x="8825" y="5349"/>
                  </a:lnTo>
                  <a:lnTo>
                    <a:pt x="8625" y="4643"/>
                  </a:lnTo>
                  <a:lnTo>
                    <a:pt x="8411" y="4003"/>
                  </a:lnTo>
                  <a:lnTo>
                    <a:pt x="8189" y="3398"/>
                  </a:lnTo>
                  <a:lnTo>
                    <a:pt x="7967" y="2826"/>
                  </a:lnTo>
                  <a:lnTo>
                    <a:pt x="7731" y="2321"/>
                  </a:lnTo>
                  <a:lnTo>
                    <a:pt x="7494" y="1850"/>
                  </a:lnTo>
                  <a:lnTo>
                    <a:pt x="7251" y="1413"/>
                  </a:lnTo>
                  <a:lnTo>
                    <a:pt x="6999" y="1043"/>
                  </a:lnTo>
                  <a:lnTo>
                    <a:pt x="6741" y="740"/>
                  </a:lnTo>
                  <a:lnTo>
                    <a:pt x="6482" y="471"/>
                  </a:lnTo>
                  <a:lnTo>
                    <a:pt x="6216" y="269"/>
                  </a:lnTo>
                  <a:lnTo>
                    <a:pt x="5950" y="135"/>
                  </a:lnTo>
                  <a:lnTo>
                    <a:pt x="5676" y="34"/>
                  </a:lnTo>
                  <a:lnTo>
                    <a:pt x="5396" y="0"/>
                  </a:lnTo>
                  <a:close/>
                  <a:moveTo>
                    <a:pt x="5396" y="113472"/>
                  </a:moveTo>
                  <a:lnTo>
                    <a:pt x="5115" y="113506"/>
                  </a:lnTo>
                  <a:lnTo>
                    <a:pt x="4841" y="113573"/>
                  </a:lnTo>
                  <a:lnTo>
                    <a:pt x="4568" y="113742"/>
                  </a:lnTo>
                  <a:lnTo>
                    <a:pt x="4302" y="113943"/>
                  </a:lnTo>
                  <a:lnTo>
                    <a:pt x="4036" y="114213"/>
                  </a:lnTo>
                  <a:lnTo>
                    <a:pt x="3777" y="114515"/>
                  </a:lnTo>
                  <a:lnTo>
                    <a:pt x="3526" y="114885"/>
                  </a:lnTo>
                  <a:lnTo>
                    <a:pt x="3282" y="115323"/>
                  </a:lnTo>
                  <a:lnTo>
                    <a:pt x="3038" y="115794"/>
                  </a:lnTo>
                  <a:lnTo>
                    <a:pt x="2809" y="116298"/>
                  </a:lnTo>
                  <a:lnTo>
                    <a:pt x="2580" y="116870"/>
                  </a:lnTo>
                  <a:lnTo>
                    <a:pt x="2358" y="117476"/>
                  </a:lnTo>
                  <a:lnTo>
                    <a:pt x="2151" y="118115"/>
                  </a:lnTo>
                  <a:lnTo>
                    <a:pt x="1944" y="118821"/>
                  </a:lnTo>
                  <a:lnTo>
                    <a:pt x="1752" y="119562"/>
                  </a:lnTo>
                  <a:lnTo>
                    <a:pt x="1567" y="120335"/>
                  </a:lnTo>
                  <a:lnTo>
                    <a:pt x="1390" y="121143"/>
                  </a:lnTo>
                  <a:lnTo>
                    <a:pt x="1220" y="121984"/>
                  </a:lnTo>
                  <a:lnTo>
                    <a:pt x="1057" y="122858"/>
                  </a:lnTo>
                  <a:lnTo>
                    <a:pt x="910" y="123800"/>
                  </a:lnTo>
                  <a:lnTo>
                    <a:pt x="769" y="124742"/>
                  </a:lnTo>
                  <a:lnTo>
                    <a:pt x="644" y="125718"/>
                  </a:lnTo>
                  <a:lnTo>
                    <a:pt x="525" y="126727"/>
                  </a:lnTo>
                  <a:lnTo>
                    <a:pt x="422" y="127736"/>
                  </a:lnTo>
                  <a:lnTo>
                    <a:pt x="326" y="128813"/>
                  </a:lnTo>
                  <a:lnTo>
                    <a:pt x="237" y="129889"/>
                  </a:lnTo>
                  <a:lnTo>
                    <a:pt x="171" y="131000"/>
                  </a:lnTo>
                  <a:lnTo>
                    <a:pt x="111" y="132110"/>
                  </a:lnTo>
                  <a:lnTo>
                    <a:pt x="60" y="133254"/>
                  </a:lnTo>
                  <a:lnTo>
                    <a:pt x="30" y="134431"/>
                  </a:lnTo>
                  <a:lnTo>
                    <a:pt x="8" y="135608"/>
                  </a:lnTo>
                  <a:lnTo>
                    <a:pt x="1" y="136820"/>
                  </a:lnTo>
                  <a:lnTo>
                    <a:pt x="8" y="137997"/>
                  </a:lnTo>
                  <a:lnTo>
                    <a:pt x="30" y="139174"/>
                  </a:lnTo>
                  <a:lnTo>
                    <a:pt x="60" y="140352"/>
                  </a:lnTo>
                  <a:lnTo>
                    <a:pt x="111" y="141496"/>
                  </a:lnTo>
                  <a:lnTo>
                    <a:pt x="171" y="142640"/>
                  </a:lnTo>
                  <a:lnTo>
                    <a:pt x="237" y="143716"/>
                  </a:lnTo>
                  <a:lnTo>
                    <a:pt x="326" y="144826"/>
                  </a:lnTo>
                  <a:lnTo>
                    <a:pt x="422" y="145869"/>
                  </a:lnTo>
                  <a:lnTo>
                    <a:pt x="525" y="146912"/>
                  </a:lnTo>
                  <a:lnTo>
                    <a:pt x="644" y="147921"/>
                  </a:lnTo>
                  <a:lnTo>
                    <a:pt x="769" y="148897"/>
                  </a:lnTo>
                  <a:lnTo>
                    <a:pt x="910" y="149839"/>
                  </a:lnTo>
                  <a:lnTo>
                    <a:pt x="1057" y="150747"/>
                  </a:lnTo>
                  <a:lnTo>
                    <a:pt x="1220" y="151622"/>
                  </a:lnTo>
                  <a:lnTo>
                    <a:pt x="1390" y="152496"/>
                  </a:lnTo>
                  <a:lnTo>
                    <a:pt x="1567" y="153304"/>
                  </a:lnTo>
                  <a:lnTo>
                    <a:pt x="1752" y="154078"/>
                  </a:lnTo>
                  <a:lnTo>
                    <a:pt x="1944" y="154818"/>
                  </a:lnTo>
                  <a:lnTo>
                    <a:pt x="2151" y="155491"/>
                  </a:lnTo>
                  <a:lnTo>
                    <a:pt x="2358" y="156163"/>
                  </a:lnTo>
                  <a:lnTo>
                    <a:pt x="2580" y="156769"/>
                  </a:lnTo>
                  <a:lnTo>
                    <a:pt x="2809" y="157341"/>
                  </a:lnTo>
                  <a:lnTo>
                    <a:pt x="3038" y="157845"/>
                  </a:lnTo>
                  <a:lnTo>
                    <a:pt x="3282" y="158316"/>
                  </a:lnTo>
                  <a:lnTo>
                    <a:pt x="3526" y="158720"/>
                  </a:lnTo>
                  <a:lnTo>
                    <a:pt x="3777" y="159090"/>
                  </a:lnTo>
                  <a:lnTo>
                    <a:pt x="4036" y="159427"/>
                  </a:lnTo>
                  <a:lnTo>
                    <a:pt x="4302" y="159696"/>
                  </a:lnTo>
                  <a:lnTo>
                    <a:pt x="4568" y="159898"/>
                  </a:lnTo>
                  <a:lnTo>
                    <a:pt x="4841" y="160032"/>
                  </a:lnTo>
                  <a:lnTo>
                    <a:pt x="5115" y="160133"/>
                  </a:lnTo>
                  <a:lnTo>
                    <a:pt x="5396" y="160167"/>
                  </a:lnTo>
                  <a:lnTo>
                    <a:pt x="5676" y="160133"/>
                  </a:lnTo>
                  <a:lnTo>
                    <a:pt x="5950" y="160032"/>
                  </a:lnTo>
                  <a:lnTo>
                    <a:pt x="6216" y="159898"/>
                  </a:lnTo>
                  <a:lnTo>
                    <a:pt x="6482" y="159696"/>
                  </a:lnTo>
                  <a:lnTo>
                    <a:pt x="6741" y="159427"/>
                  </a:lnTo>
                  <a:lnTo>
                    <a:pt x="6999" y="159090"/>
                  </a:lnTo>
                  <a:lnTo>
                    <a:pt x="7251" y="158720"/>
                  </a:lnTo>
                  <a:lnTo>
                    <a:pt x="7494" y="158316"/>
                  </a:lnTo>
                  <a:lnTo>
                    <a:pt x="7731" y="157845"/>
                  </a:lnTo>
                  <a:lnTo>
                    <a:pt x="7967" y="157341"/>
                  </a:lnTo>
                  <a:lnTo>
                    <a:pt x="8189" y="156769"/>
                  </a:lnTo>
                  <a:lnTo>
                    <a:pt x="8411" y="156163"/>
                  </a:lnTo>
                  <a:lnTo>
                    <a:pt x="8625" y="155491"/>
                  </a:lnTo>
                  <a:lnTo>
                    <a:pt x="8825" y="154818"/>
                  </a:lnTo>
                  <a:lnTo>
                    <a:pt x="9024" y="154078"/>
                  </a:lnTo>
                  <a:lnTo>
                    <a:pt x="9209" y="153304"/>
                  </a:lnTo>
                  <a:lnTo>
                    <a:pt x="9386" y="152496"/>
                  </a:lnTo>
                  <a:lnTo>
                    <a:pt x="9556" y="151622"/>
                  </a:lnTo>
                  <a:lnTo>
                    <a:pt x="9719" y="150747"/>
                  </a:lnTo>
                  <a:lnTo>
                    <a:pt x="9874" y="149839"/>
                  </a:lnTo>
                  <a:lnTo>
                    <a:pt x="10015" y="148897"/>
                  </a:lnTo>
                  <a:lnTo>
                    <a:pt x="10140" y="147921"/>
                  </a:lnTo>
                  <a:lnTo>
                    <a:pt x="10258" y="146912"/>
                  </a:lnTo>
                  <a:lnTo>
                    <a:pt x="10369" y="145869"/>
                  </a:lnTo>
                  <a:lnTo>
                    <a:pt x="10465" y="144826"/>
                  </a:lnTo>
                  <a:lnTo>
                    <a:pt x="10554" y="143716"/>
                  </a:lnTo>
                  <a:lnTo>
                    <a:pt x="10628" y="142640"/>
                  </a:lnTo>
                  <a:lnTo>
                    <a:pt x="10687" y="141496"/>
                  </a:lnTo>
                  <a:lnTo>
                    <a:pt x="10731" y="140352"/>
                  </a:lnTo>
                  <a:lnTo>
                    <a:pt x="10768" y="139174"/>
                  </a:lnTo>
                  <a:lnTo>
                    <a:pt x="10791" y="137997"/>
                  </a:lnTo>
                  <a:lnTo>
                    <a:pt x="10798" y="136820"/>
                  </a:lnTo>
                  <a:lnTo>
                    <a:pt x="10791" y="135608"/>
                  </a:lnTo>
                  <a:lnTo>
                    <a:pt x="10768" y="134431"/>
                  </a:lnTo>
                  <a:lnTo>
                    <a:pt x="10731" y="133254"/>
                  </a:lnTo>
                  <a:lnTo>
                    <a:pt x="10687" y="132110"/>
                  </a:lnTo>
                  <a:lnTo>
                    <a:pt x="10628" y="131000"/>
                  </a:lnTo>
                  <a:lnTo>
                    <a:pt x="10554" y="129889"/>
                  </a:lnTo>
                  <a:lnTo>
                    <a:pt x="10465" y="128813"/>
                  </a:lnTo>
                  <a:lnTo>
                    <a:pt x="10369" y="127736"/>
                  </a:lnTo>
                  <a:lnTo>
                    <a:pt x="10258" y="126727"/>
                  </a:lnTo>
                  <a:lnTo>
                    <a:pt x="10140" y="125718"/>
                  </a:lnTo>
                  <a:lnTo>
                    <a:pt x="10015" y="124742"/>
                  </a:lnTo>
                  <a:lnTo>
                    <a:pt x="9874" y="123800"/>
                  </a:lnTo>
                  <a:lnTo>
                    <a:pt x="9719" y="122858"/>
                  </a:lnTo>
                  <a:lnTo>
                    <a:pt x="9556" y="121984"/>
                  </a:lnTo>
                  <a:lnTo>
                    <a:pt x="9386" y="121143"/>
                  </a:lnTo>
                  <a:lnTo>
                    <a:pt x="9209" y="120335"/>
                  </a:lnTo>
                  <a:lnTo>
                    <a:pt x="9024" y="119562"/>
                  </a:lnTo>
                  <a:lnTo>
                    <a:pt x="8825" y="118821"/>
                  </a:lnTo>
                  <a:lnTo>
                    <a:pt x="8625" y="118115"/>
                  </a:lnTo>
                  <a:lnTo>
                    <a:pt x="8411" y="117476"/>
                  </a:lnTo>
                  <a:lnTo>
                    <a:pt x="8189" y="116870"/>
                  </a:lnTo>
                  <a:lnTo>
                    <a:pt x="7967" y="116298"/>
                  </a:lnTo>
                  <a:lnTo>
                    <a:pt x="7731" y="115794"/>
                  </a:lnTo>
                  <a:lnTo>
                    <a:pt x="7494" y="115323"/>
                  </a:lnTo>
                  <a:lnTo>
                    <a:pt x="7251" y="114885"/>
                  </a:lnTo>
                  <a:lnTo>
                    <a:pt x="6999" y="114515"/>
                  </a:lnTo>
                  <a:lnTo>
                    <a:pt x="6741" y="114213"/>
                  </a:lnTo>
                  <a:lnTo>
                    <a:pt x="6482" y="113943"/>
                  </a:lnTo>
                  <a:lnTo>
                    <a:pt x="6216" y="113742"/>
                  </a:lnTo>
                  <a:lnTo>
                    <a:pt x="5950" y="113573"/>
                  </a:lnTo>
                  <a:lnTo>
                    <a:pt x="5676" y="113506"/>
                  </a:lnTo>
                  <a:lnTo>
                    <a:pt x="5396" y="113472"/>
                  </a:lnTo>
                  <a:close/>
                  <a:moveTo>
                    <a:pt x="5115" y="226945"/>
                  </a:moveTo>
                  <a:lnTo>
                    <a:pt x="4841" y="227046"/>
                  </a:lnTo>
                  <a:lnTo>
                    <a:pt x="4568" y="227214"/>
                  </a:lnTo>
                  <a:lnTo>
                    <a:pt x="4302" y="227416"/>
                  </a:lnTo>
                  <a:lnTo>
                    <a:pt x="4036" y="227651"/>
                  </a:lnTo>
                  <a:lnTo>
                    <a:pt x="3777" y="227988"/>
                  </a:lnTo>
                  <a:lnTo>
                    <a:pt x="3526" y="228358"/>
                  </a:lnTo>
                  <a:lnTo>
                    <a:pt x="3282" y="228761"/>
                  </a:lnTo>
                  <a:lnTo>
                    <a:pt x="3038" y="229232"/>
                  </a:lnTo>
                  <a:lnTo>
                    <a:pt x="2809" y="229771"/>
                  </a:lnTo>
                  <a:lnTo>
                    <a:pt x="2580" y="230309"/>
                  </a:lnTo>
                  <a:lnTo>
                    <a:pt x="2358" y="230915"/>
                  </a:lnTo>
                  <a:lnTo>
                    <a:pt x="2151" y="231587"/>
                  </a:lnTo>
                  <a:lnTo>
                    <a:pt x="1944" y="232260"/>
                  </a:lnTo>
                  <a:lnTo>
                    <a:pt x="1752" y="233000"/>
                  </a:lnTo>
                  <a:lnTo>
                    <a:pt x="1567" y="233774"/>
                  </a:lnTo>
                  <a:lnTo>
                    <a:pt x="1390" y="234581"/>
                  </a:lnTo>
                  <a:lnTo>
                    <a:pt x="1220" y="235422"/>
                  </a:lnTo>
                  <a:lnTo>
                    <a:pt x="1057" y="236331"/>
                  </a:lnTo>
                  <a:lnTo>
                    <a:pt x="910" y="237239"/>
                  </a:lnTo>
                  <a:lnTo>
                    <a:pt x="769" y="238181"/>
                  </a:lnTo>
                  <a:lnTo>
                    <a:pt x="644" y="239157"/>
                  </a:lnTo>
                  <a:lnTo>
                    <a:pt x="525" y="240166"/>
                  </a:lnTo>
                  <a:lnTo>
                    <a:pt x="422" y="241209"/>
                  </a:lnTo>
                  <a:lnTo>
                    <a:pt x="326" y="242252"/>
                  </a:lnTo>
                  <a:lnTo>
                    <a:pt x="237" y="243328"/>
                  </a:lnTo>
                  <a:lnTo>
                    <a:pt x="171" y="244438"/>
                  </a:lnTo>
                  <a:lnTo>
                    <a:pt x="111" y="245582"/>
                  </a:lnTo>
                  <a:lnTo>
                    <a:pt x="60" y="246726"/>
                  </a:lnTo>
                  <a:lnTo>
                    <a:pt x="30" y="247903"/>
                  </a:lnTo>
                  <a:lnTo>
                    <a:pt x="8" y="249081"/>
                  </a:lnTo>
                  <a:lnTo>
                    <a:pt x="1" y="250258"/>
                  </a:lnTo>
                  <a:lnTo>
                    <a:pt x="8" y="251469"/>
                  </a:lnTo>
                  <a:lnTo>
                    <a:pt x="30" y="252647"/>
                  </a:lnTo>
                  <a:lnTo>
                    <a:pt x="60" y="253824"/>
                  </a:lnTo>
                  <a:lnTo>
                    <a:pt x="111" y="254968"/>
                  </a:lnTo>
                  <a:lnTo>
                    <a:pt x="171" y="256078"/>
                  </a:lnTo>
                  <a:lnTo>
                    <a:pt x="237" y="257188"/>
                  </a:lnTo>
                  <a:lnTo>
                    <a:pt x="326" y="258265"/>
                  </a:lnTo>
                  <a:lnTo>
                    <a:pt x="422" y="259341"/>
                  </a:lnTo>
                  <a:lnTo>
                    <a:pt x="525" y="260384"/>
                  </a:lnTo>
                  <a:lnTo>
                    <a:pt x="644" y="261360"/>
                  </a:lnTo>
                  <a:lnTo>
                    <a:pt x="769" y="262336"/>
                  </a:lnTo>
                  <a:lnTo>
                    <a:pt x="910" y="263311"/>
                  </a:lnTo>
                  <a:lnTo>
                    <a:pt x="1057" y="264220"/>
                  </a:lnTo>
                  <a:lnTo>
                    <a:pt x="1220" y="265094"/>
                  </a:lnTo>
                  <a:lnTo>
                    <a:pt x="1390" y="265935"/>
                  </a:lnTo>
                  <a:lnTo>
                    <a:pt x="1567" y="266743"/>
                  </a:lnTo>
                  <a:lnTo>
                    <a:pt x="1752" y="267516"/>
                  </a:lnTo>
                  <a:lnTo>
                    <a:pt x="1944" y="268256"/>
                  </a:lnTo>
                  <a:lnTo>
                    <a:pt x="2151" y="268963"/>
                  </a:lnTo>
                  <a:lnTo>
                    <a:pt x="2358" y="269602"/>
                  </a:lnTo>
                  <a:lnTo>
                    <a:pt x="2580" y="270208"/>
                  </a:lnTo>
                  <a:lnTo>
                    <a:pt x="2809" y="270780"/>
                  </a:lnTo>
                  <a:lnTo>
                    <a:pt x="3038" y="271318"/>
                  </a:lnTo>
                  <a:lnTo>
                    <a:pt x="3282" y="271789"/>
                  </a:lnTo>
                  <a:lnTo>
                    <a:pt x="3526" y="272193"/>
                  </a:lnTo>
                  <a:lnTo>
                    <a:pt x="3777" y="272563"/>
                  </a:lnTo>
                  <a:lnTo>
                    <a:pt x="4036" y="272865"/>
                  </a:lnTo>
                  <a:lnTo>
                    <a:pt x="4302" y="273134"/>
                  </a:lnTo>
                  <a:lnTo>
                    <a:pt x="4568" y="273336"/>
                  </a:lnTo>
                  <a:lnTo>
                    <a:pt x="4841" y="273505"/>
                  </a:lnTo>
                  <a:lnTo>
                    <a:pt x="5115" y="273572"/>
                  </a:lnTo>
                  <a:lnTo>
                    <a:pt x="5396" y="273605"/>
                  </a:lnTo>
                  <a:lnTo>
                    <a:pt x="5676" y="273572"/>
                  </a:lnTo>
                  <a:lnTo>
                    <a:pt x="5950" y="273505"/>
                  </a:lnTo>
                  <a:lnTo>
                    <a:pt x="6216" y="273336"/>
                  </a:lnTo>
                  <a:lnTo>
                    <a:pt x="6482" y="273134"/>
                  </a:lnTo>
                  <a:lnTo>
                    <a:pt x="6741" y="272865"/>
                  </a:lnTo>
                  <a:lnTo>
                    <a:pt x="6999" y="272563"/>
                  </a:lnTo>
                  <a:lnTo>
                    <a:pt x="7251" y="272193"/>
                  </a:lnTo>
                  <a:lnTo>
                    <a:pt x="7494" y="271789"/>
                  </a:lnTo>
                  <a:lnTo>
                    <a:pt x="7731" y="271318"/>
                  </a:lnTo>
                  <a:lnTo>
                    <a:pt x="7967" y="270780"/>
                  </a:lnTo>
                  <a:lnTo>
                    <a:pt x="8189" y="270208"/>
                  </a:lnTo>
                  <a:lnTo>
                    <a:pt x="8411" y="269602"/>
                  </a:lnTo>
                  <a:lnTo>
                    <a:pt x="8625" y="268963"/>
                  </a:lnTo>
                  <a:lnTo>
                    <a:pt x="8825" y="268256"/>
                  </a:lnTo>
                  <a:lnTo>
                    <a:pt x="9024" y="267516"/>
                  </a:lnTo>
                  <a:lnTo>
                    <a:pt x="9209" y="266743"/>
                  </a:lnTo>
                  <a:lnTo>
                    <a:pt x="9386" y="265935"/>
                  </a:lnTo>
                  <a:lnTo>
                    <a:pt x="9556" y="265094"/>
                  </a:lnTo>
                  <a:lnTo>
                    <a:pt x="9719" y="264220"/>
                  </a:lnTo>
                  <a:lnTo>
                    <a:pt x="9874" y="263311"/>
                  </a:lnTo>
                  <a:lnTo>
                    <a:pt x="10015" y="262336"/>
                  </a:lnTo>
                  <a:lnTo>
                    <a:pt x="10140" y="261360"/>
                  </a:lnTo>
                  <a:lnTo>
                    <a:pt x="10258" y="260384"/>
                  </a:lnTo>
                  <a:lnTo>
                    <a:pt x="10369" y="259341"/>
                  </a:lnTo>
                  <a:lnTo>
                    <a:pt x="10465" y="258265"/>
                  </a:lnTo>
                  <a:lnTo>
                    <a:pt x="10554" y="257188"/>
                  </a:lnTo>
                  <a:lnTo>
                    <a:pt x="10628" y="256078"/>
                  </a:lnTo>
                  <a:lnTo>
                    <a:pt x="10687" y="254968"/>
                  </a:lnTo>
                  <a:lnTo>
                    <a:pt x="10731" y="253824"/>
                  </a:lnTo>
                  <a:lnTo>
                    <a:pt x="10768" y="252647"/>
                  </a:lnTo>
                  <a:lnTo>
                    <a:pt x="10791" y="251469"/>
                  </a:lnTo>
                  <a:lnTo>
                    <a:pt x="10798" y="250258"/>
                  </a:lnTo>
                  <a:lnTo>
                    <a:pt x="10791" y="249081"/>
                  </a:lnTo>
                  <a:lnTo>
                    <a:pt x="10768" y="247903"/>
                  </a:lnTo>
                  <a:lnTo>
                    <a:pt x="10731" y="246726"/>
                  </a:lnTo>
                  <a:lnTo>
                    <a:pt x="10687" y="245582"/>
                  </a:lnTo>
                  <a:lnTo>
                    <a:pt x="10628" y="244438"/>
                  </a:lnTo>
                  <a:lnTo>
                    <a:pt x="10554" y="243328"/>
                  </a:lnTo>
                  <a:lnTo>
                    <a:pt x="10465" y="242252"/>
                  </a:lnTo>
                  <a:lnTo>
                    <a:pt x="10369" y="241209"/>
                  </a:lnTo>
                  <a:lnTo>
                    <a:pt x="10258" y="240166"/>
                  </a:lnTo>
                  <a:lnTo>
                    <a:pt x="10140" y="239157"/>
                  </a:lnTo>
                  <a:lnTo>
                    <a:pt x="10015" y="238181"/>
                  </a:lnTo>
                  <a:lnTo>
                    <a:pt x="9874" y="237239"/>
                  </a:lnTo>
                  <a:lnTo>
                    <a:pt x="9719" y="236331"/>
                  </a:lnTo>
                  <a:lnTo>
                    <a:pt x="9556" y="235422"/>
                  </a:lnTo>
                  <a:lnTo>
                    <a:pt x="9386" y="234581"/>
                  </a:lnTo>
                  <a:lnTo>
                    <a:pt x="9209" y="233774"/>
                  </a:lnTo>
                  <a:lnTo>
                    <a:pt x="9024" y="233000"/>
                  </a:lnTo>
                  <a:lnTo>
                    <a:pt x="8825" y="232260"/>
                  </a:lnTo>
                  <a:lnTo>
                    <a:pt x="8625" y="231587"/>
                  </a:lnTo>
                  <a:lnTo>
                    <a:pt x="8411" y="230915"/>
                  </a:lnTo>
                  <a:lnTo>
                    <a:pt x="8189" y="230309"/>
                  </a:lnTo>
                  <a:lnTo>
                    <a:pt x="7967" y="229771"/>
                  </a:lnTo>
                  <a:lnTo>
                    <a:pt x="7731" y="229232"/>
                  </a:lnTo>
                  <a:lnTo>
                    <a:pt x="7494" y="228761"/>
                  </a:lnTo>
                  <a:lnTo>
                    <a:pt x="7251" y="228358"/>
                  </a:lnTo>
                  <a:lnTo>
                    <a:pt x="6999" y="227988"/>
                  </a:lnTo>
                  <a:lnTo>
                    <a:pt x="6741" y="227651"/>
                  </a:lnTo>
                  <a:lnTo>
                    <a:pt x="6482" y="227416"/>
                  </a:lnTo>
                  <a:lnTo>
                    <a:pt x="6216" y="227214"/>
                  </a:lnTo>
                  <a:lnTo>
                    <a:pt x="5950" y="227046"/>
                  </a:lnTo>
                  <a:lnTo>
                    <a:pt x="5676" y="226945"/>
                  </a:lnTo>
                  <a:close/>
                  <a:moveTo>
                    <a:pt x="5115" y="340384"/>
                  </a:moveTo>
                  <a:lnTo>
                    <a:pt x="4841" y="340485"/>
                  </a:lnTo>
                  <a:lnTo>
                    <a:pt x="4568" y="340653"/>
                  </a:lnTo>
                  <a:lnTo>
                    <a:pt x="4302" y="340855"/>
                  </a:lnTo>
                  <a:lnTo>
                    <a:pt x="4036" y="341124"/>
                  </a:lnTo>
                  <a:lnTo>
                    <a:pt x="3777" y="341426"/>
                  </a:lnTo>
                  <a:lnTo>
                    <a:pt x="3526" y="341797"/>
                  </a:lnTo>
                  <a:lnTo>
                    <a:pt x="3282" y="342200"/>
                  </a:lnTo>
                  <a:lnTo>
                    <a:pt x="3038" y="342671"/>
                  </a:lnTo>
                  <a:lnTo>
                    <a:pt x="2809" y="343209"/>
                  </a:lnTo>
                  <a:lnTo>
                    <a:pt x="2580" y="343748"/>
                  </a:lnTo>
                  <a:lnTo>
                    <a:pt x="2358" y="344387"/>
                  </a:lnTo>
                  <a:lnTo>
                    <a:pt x="2151" y="345026"/>
                  </a:lnTo>
                  <a:lnTo>
                    <a:pt x="1944" y="345733"/>
                  </a:lnTo>
                  <a:lnTo>
                    <a:pt x="1752" y="346439"/>
                  </a:lnTo>
                  <a:lnTo>
                    <a:pt x="1567" y="347213"/>
                  </a:lnTo>
                  <a:lnTo>
                    <a:pt x="1390" y="348054"/>
                  </a:lnTo>
                  <a:lnTo>
                    <a:pt x="1220" y="348895"/>
                  </a:lnTo>
                  <a:lnTo>
                    <a:pt x="1057" y="349770"/>
                  </a:lnTo>
                  <a:lnTo>
                    <a:pt x="910" y="350678"/>
                  </a:lnTo>
                  <a:lnTo>
                    <a:pt x="769" y="351620"/>
                  </a:lnTo>
                  <a:lnTo>
                    <a:pt x="644" y="352595"/>
                  </a:lnTo>
                  <a:lnTo>
                    <a:pt x="525" y="353605"/>
                  </a:lnTo>
                  <a:lnTo>
                    <a:pt x="422" y="354648"/>
                  </a:lnTo>
                  <a:lnTo>
                    <a:pt x="326" y="355724"/>
                  </a:lnTo>
                  <a:lnTo>
                    <a:pt x="237" y="356801"/>
                  </a:lnTo>
                  <a:lnTo>
                    <a:pt x="171" y="357911"/>
                  </a:lnTo>
                  <a:lnTo>
                    <a:pt x="111" y="359021"/>
                  </a:lnTo>
                  <a:lnTo>
                    <a:pt x="60" y="360165"/>
                  </a:lnTo>
                  <a:lnTo>
                    <a:pt x="30" y="361342"/>
                  </a:lnTo>
                  <a:lnTo>
                    <a:pt x="8" y="362520"/>
                  </a:lnTo>
                  <a:lnTo>
                    <a:pt x="1" y="363697"/>
                  </a:lnTo>
                  <a:lnTo>
                    <a:pt x="8" y="364908"/>
                  </a:lnTo>
                  <a:lnTo>
                    <a:pt x="30" y="366086"/>
                  </a:lnTo>
                  <a:lnTo>
                    <a:pt x="60" y="367263"/>
                  </a:lnTo>
                  <a:lnTo>
                    <a:pt x="111" y="368407"/>
                  </a:lnTo>
                  <a:lnTo>
                    <a:pt x="171" y="369517"/>
                  </a:lnTo>
                  <a:lnTo>
                    <a:pt x="237" y="370627"/>
                  </a:lnTo>
                  <a:lnTo>
                    <a:pt x="326" y="371704"/>
                  </a:lnTo>
                  <a:lnTo>
                    <a:pt x="422" y="372780"/>
                  </a:lnTo>
                  <a:lnTo>
                    <a:pt x="525" y="373823"/>
                  </a:lnTo>
                  <a:lnTo>
                    <a:pt x="644" y="374799"/>
                  </a:lnTo>
                  <a:lnTo>
                    <a:pt x="769" y="375808"/>
                  </a:lnTo>
                  <a:lnTo>
                    <a:pt x="910" y="376750"/>
                  </a:lnTo>
                  <a:lnTo>
                    <a:pt x="1057" y="377658"/>
                  </a:lnTo>
                  <a:lnTo>
                    <a:pt x="1220" y="378533"/>
                  </a:lnTo>
                  <a:lnTo>
                    <a:pt x="1390" y="379374"/>
                  </a:lnTo>
                  <a:lnTo>
                    <a:pt x="1567" y="380215"/>
                  </a:lnTo>
                  <a:lnTo>
                    <a:pt x="1752" y="380989"/>
                  </a:lnTo>
                  <a:lnTo>
                    <a:pt x="1944" y="381695"/>
                  </a:lnTo>
                  <a:lnTo>
                    <a:pt x="2151" y="382402"/>
                  </a:lnTo>
                  <a:lnTo>
                    <a:pt x="2358" y="383041"/>
                  </a:lnTo>
                  <a:lnTo>
                    <a:pt x="2580" y="383680"/>
                  </a:lnTo>
                  <a:lnTo>
                    <a:pt x="2809" y="384218"/>
                  </a:lnTo>
                  <a:lnTo>
                    <a:pt x="3038" y="384757"/>
                  </a:lnTo>
                  <a:lnTo>
                    <a:pt x="3282" y="385228"/>
                  </a:lnTo>
                  <a:lnTo>
                    <a:pt x="3526" y="385631"/>
                  </a:lnTo>
                  <a:lnTo>
                    <a:pt x="3777" y="386001"/>
                  </a:lnTo>
                  <a:lnTo>
                    <a:pt x="4036" y="386304"/>
                  </a:lnTo>
                  <a:lnTo>
                    <a:pt x="4302" y="386573"/>
                  </a:lnTo>
                  <a:lnTo>
                    <a:pt x="4568" y="386775"/>
                  </a:lnTo>
                  <a:lnTo>
                    <a:pt x="4841" y="386943"/>
                  </a:lnTo>
                  <a:lnTo>
                    <a:pt x="5115" y="387044"/>
                  </a:lnTo>
                  <a:lnTo>
                    <a:pt x="5676" y="387044"/>
                  </a:lnTo>
                  <a:lnTo>
                    <a:pt x="5950" y="386943"/>
                  </a:lnTo>
                  <a:lnTo>
                    <a:pt x="6216" y="386775"/>
                  </a:lnTo>
                  <a:lnTo>
                    <a:pt x="6482" y="386573"/>
                  </a:lnTo>
                  <a:lnTo>
                    <a:pt x="6741" y="386304"/>
                  </a:lnTo>
                  <a:lnTo>
                    <a:pt x="6999" y="386001"/>
                  </a:lnTo>
                  <a:lnTo>
                    <a:pt x="7251" y="385631"/>
                  </a:lnTo>
                  <a:lnTo>
                    <a:pt x="7494" y="385228"/>
                  </a:lnTo>
                  <a:lnTo>
                    <a:pt x="7731" y="384757"/>
                  </a:lnTo>
                  <a:lnTo>
                    <a:pt x="7967" y="384218"/>
                  </a:lnTo>
                  <a:lnTo>
                    <a:pt x="8189" y="383680"/>
                  </a:lnTo>
                  <a:lnTo>
                    <a:pt x="8411" y="383041"/>
                  </a:lnTo>
                  <a:lnTo>
                    <a:pt x="8625" y="382402"/>
                  </a:lnTo>
                  <a:lnTo>
                    <a:pt x="8825" y="381695"/>
                  </a:lnTo>
                  <a:lnTo>
                    <a:pt x="9024" y="380989"/>
                  </a:lnTo>
                  <a:lnTo>
                    <a:pt x="9209" y="380215"/>
                  </a:lnTo>
                  <a:lnTo>
                    <a:pt x="9386" y="379374"/>
                  </a:lnTo>
                  <a:lnTo>
                    <a:pt x="9556" y="378533"/>
                  </a:lnTo>
                  <a:lnTo>
                    <a:pt x="9719" y="377658"/>
                  </a:lnTo>
                  <a:lnTo>
                    <a:pt x="9874" y="376750"/>
                  </a:lnTo>
                  <a:lnTo>
                    <a:pt x="10015" y="375808"/>
                  </a:lnTo>
                  <a:lnTo>
                    <a:pt x="10140" y="374799"/>
                  </a:lnTo>
                  <a:lnTo>
                    <a:pt x="10258" y="373823"/>
                  </a:lnTo>
                  <a:lnTo>
                    <a:pt x="10369" y="372780"/>
                  </a:lnTo>
                  <a:lnTo>
                    <a:pt x="10465" y="371704"/>
                  </a:lnTo>
                  <a:lnTo>
                    <a:pt x="10554" y="370627"/>
                  </a:lnTo>
                  <a:lnTo>
                    <a:pt x="10628" y="369517"/>
                  </a:lnTo>
                  <a:lnTo>
                    <a:pt x="10687" y="368407"/>
                  </a:lnTo>
                  <a:lnTo>
                    <a:pt x="10731" y="367263"/>
                  </a:lnTo>
                  <a:lnTo>
                    <a:pt x="10768" y="366086"/>
                  </a:lnTo>
                  <a:lnTo>
                    <a:pt x="10791" y="364908"/>
                  </a:lnTo>
                  <a:lnTo>
                    <a:pt x="10798" y="363697"/>
                  </a:lnTo>
                  <a:lnTo>
                    <a:pt x="10791" y="362520"/>
                  </a:lnTo>
                  <a:lnTo>
                    <a:pt x="10768" y="361342"/>
                  </a:lnTo>
                  <a:lnTo>
                    <a:pt x="10731" y="360165"/>
                  </a:lnTo>
                  <a:lnTo>
                    <a:pt x="10687" y="359021"/>
                  </a:lnTo>
                  <a:lnTo>
                    <a:pt x="10628" y="357911"/>
                  </a:lnTo>
                  <a:lnTo>
                    <a:pt x="10554" y="356801"/>
                  </a:lnTo>
                  <a:lnTo>
                    <a:pt x="10465" y="355724"/>
                  </a:lnTo>
                  <a:lnTo>
                    <a:pt x="10369" y="354648"/>
                  </a:lnTo>
                  <a:lnTo>
                    <a:pt x="10258" y="353605"/>
                  </a:lnTo>
                  <a:lnTo>
                    <a:pt x="10140" y="352595"/>
                  </a:lnTo>
                  <a:lnTo>
                    <a:pt x="10015" y="351620"/>
                  </a:lnTo>
                  <a:lnTo>
                    <a:pt x="9874" y="350678"/>
                  </a:lnTo>
                  <a:lnTo>
                    <a:pt x="9719" y="349770"/>
                  </a:lnTo>
                  <a:lnTo>
                    <a:pt x="9556" y="348895"/>
                  </a:lnTo>
                  <a:lnTo>
                    <a:pt x="9386" y="348054"/>
                  </a:lnTo>
                  <a:lnTo>
                    <a:pt x="9209" y="347213"/>
                  </a:lnTo>
                  <a:lnTo>
                    <a:pt x="9024" y="346439"/>
                  </a:lnTo>
                  <a:lnTo>
                    <a:pt x="8825" y="345733"/>
                  </a:lnTo>
                  <a:lnTo>
                    <a:pt x="8625" y="345026"/>
                  </a:lnTo>
                  <a:lnTo>
                    <a:pt x="8411" y="344387"/>
                  </a:lnTo>
                  <a:lnTo>
                    <a:pt x="8189" y="343748"/>
                  </a:lnTo>
                  <a:lnTo>
                    <a:pt x="7967" y="343209"/>
                  </a:lnTo>
                  <a:lnTo>
                    <a:pt x="7731" y="342671"/>
                  </a:lnTo>
                  <a:lnTo>
                    <a:pt x="7494" y="342200"/>
                  </a:lnTo>
                  <a:lnTo>
                    <a:pt x="7251" y="341797"/>
                  </a:lnTo>
                  <a:lnTo>
                    <a:pt x="6999" y="341426"/>
                  </a:lnTo>
                  <a:lnTo>
                    <a:pt x="6741" y="341124"/>
                  </a:lnTo>
                  <a:lnTo>
                    <a:pt x="6482" y="340855"/>
                  </a:lnTo>
                  <a:lnTo>
                    <a:pt x="6216" y="340653"/>
                  </a:lnTo>
                  <a:lnTo>
                    <a:pt x="5950" y="340485"/>
                  </a:lnTo>
                  <a:lnTo>
                    <a:pt x="5676" y="340384"/>
                  </a:lnTo>
                  <a:close/>
                  <a:moveTo>
                    <a:pt x="5396" y="453822"/>
                  </a:moveTo>
                  <a:lnTo>
                    <a:pt x="5115" y="453856"/>
                  </a:lnTo>
                  <a:lnTo>
                    <a:pt x="4841" y="453957"/>
                  </a:lnTo>
                  <a:lnTo>
                    <a:pt x="4568" y="454092"/>
                  </a:lnTo>
                  <a:lnTo>
                    <a:pt x="4302" y="454293"/>
                  </a:lnTo>
                  <a:lnTo>
                    <a:pt x="4036" y="454562"/>
                  </a:lnTo>
                  <a:lnTo>
                    <a:pt x="3777" y="454865"/>
                  </a:lnTo>
                  <a:lnTo>
                    <a:pt x="3526" y="455235"/>
                  </a:lnTo>
                  <a:lnTo>
                    <a:pt x="3282" y="455639"/>
                  </a:lnTo>
                  <a:lnTo>
                    <a:pt x="3038" y="456110"/>
                  </a:lnTo>
                  <a:lnTo>
                    <a:pt x="2809" y="456615"/>
                  </a:lnTo>
                  <a:lnTo>
                    <a:pt x="2580" y="457153"/>
                  </a:lnTo>
                  <a:lnTo>
                    <a:pt x="2358" y="457758"/>
                  </a:lnTo>
                  <a:lnTo>
                    <a:pt x="2151" y="458398"/>
                  </a:lnTo>
                  <a:lnTo>
                    <a:pt x="1944" y="459070"/>
                  </a:lnTo>
                  <a:lnTo>
                    <a:pt x="1752" y="459811"/>
                  </a:lnTo>
                  <a:lnTo>
                    <a:pt x="1567" y="460551"/>
                  </a:lnTo>
                  <a:lnTo>
                    <a:pt x="1390" y="461358"/>
                  </a:lnTo>
                  <a:lnTo>
                    <a:pt x="1220" y="462199"/>
                  </a:lnTo>
                  <a:lnTo>
                    <a:pt x="1057" y="463074"/>
                  </a:lnTo>
                  <a:lnTo>
                    <a:pt x="910" y="463982"/>
                  </a:lnTo>
                  <a:lnTo>
                    <a:pt x="769" y="464924"/>
                  </a:lnTo>
                  <a:lnTo>
                    <a:pt x="644" y="465900"/>
                  </a:lnTo>
                  <a:lnTo>
                    <a:pt x="525" y="466875"/>
                  </a:lnTo>
                  <a:lnTo>
                    <a:pt x="422" y="467918"/>
                  </a:lnTo>
                  <a:lnTo>
                    <a:pt x="326" y="468961"/>
                  </a:lnTo>
                  <a:lnTo>
                    <a:pt x="237" y="470038"/>
                  </a:lnTo>
                  <a:lnTo>
                    <a:pt x="171" y="471148"/>
                  </a:lnTo>
                  <a:lnTo>
                    <a:pt x="111" y="472258"/>
                  </a:lnTo>
                  <a:lnTo>
                    <a:pt x="60" y="473402"/>
                  </a:lnTo>
                  <a:lnTo>
                    <a:pt x="30" y="474579"/>
                  </a:lnTo>
                  <a:lnTo>
                    <a:pt x="8" y="475757"/>
                  </a:lnTo>
                  <a:lnTo>
                    <a:pt x="1" y="476934"/>
                  </a:lnTo>
                  <a:lnTo>
                    <a:pt x="8" y="478179"/>
                  </a:lnTo>
                  <a:lnTo>
                    <a:pt x="30" y="479356"/>
                  </a:lnTo>
                  <a:lnTo>
                    <a:pt x="60" y="480534"/>
                  </a:lnTo>
                  <a:lnTo>
                    <a:pt x="111" y="481711"/>
                  </a:lnTo>
                  <a:lnTo>
                    <a:pt x="171" y="482855"/>
                  </a:lnTo>
                  <a:lnTo>
                    <a:pt x="237" y="483965"/>
                  </a:lnTo>
                  <a:lnTo>
                    <a:pt x="326" y="485075"/>
                  </a:lnTo>
                  <a:lnTo>
                    <a:pt x="422" y="486152"/>
                  </a:lnTo>
                  <a:lnTo>
                    <a:pt x="525" y="487195"/>
                  </a:lnTo>
                  <a:lnTo>
                    <a:pt x="644" y="488204"/>
                  </a:lnTo>
                  <a:lnTo>
                    <a:pt x="769" y="489179"/>
                  </a:lnTo>
                  <a:lnTo>
                    <a:pt x="910" y="490155"/>
                  </a:lnTo>
                  <a:lnTo>
                    <a:pt x="1057" y="491063"/>
                  </a:lnTo>
                  <a:lnTo>
                    <a:pt x="1220" y="491972"/>
                  </a:lnTo>
                  <a:lnTo>
                    <a:pt x="1390" y="492813"/>
                  </a:lnTo>
                  <a:lnTo>
                    <a:pt x="1567" y="493620"/>
                  </a:lnTo>
                  <a:lnTo>
                    <a:pt x="1752" y="494394"/>
                  </a:lnTo>
                  <a:lnTo>
                    <a:pt x="1944" y="495134"/>
                  </a:lnTo>
                  <a:lnTo>
                    <a:pt x="2151" y="495840"/>
                  </a:lnTo>
                  <a:lnTo>
                    <a:pt x="2358" y="496513"/>
                  </a:lnTo>
                  <a:lnTo>
                    <a:pt x="2580" y="497119"/>
                  </a:lnTo>
                  <a:lnTo>
                    <a:pt x="2809" y="497691"/>
                  </a:lnTo>
                  <a:lnTo>
                    <a:pt x="3038" y="498195"/>
                  </a:lnTo>
                  <a:lnTo>
                    <a:pt x="3282" y="498666"/>
                  </a:lnTo>
                  <a:lnTo>
                    <a:pt x="3526" y="499104"/>
                  </a:lnTo>
                  <a:lnTo>
                    <a:pt x="3777" y="499474"/>
                  </a:lnTo>
                  <a:lnTo>
                    <a:pt x="4036" y="499777"/>
                  </a:lnTo>
                  <a:lnTo>
                    <a:pt x="4302" y="500046"/>
                  </a:lnTo>
                  <a:lnTo>
                    <a:pt x="4568" y="500248"/>
                  </a:lnTo>
                  <a:lnTo>
                    <a:pt x="4841" y="500382"/>
                  </a:lnTo>
                  <a:lnTo>
                    <a:pt x="5115" y="500483"/>
                  </a:lnTo>
                  <a:lnTo>
                    <a:pt x="5396" y="500517"/>
                  </a:lnTo>
                  <a:lnTo>
                    <a:pt x="5676" y="500483"/>
                  </a:lnTo>
                  <a:lnTo>
                    <a:pt x="5950" y="500382"/>
                  </a:lnTo>
                  <a:lnTo>
                    <a:pt x="6216" y="500248"/>
                  </a:lnTo>
                  <a:lnTo>
                    <a:pt x="6482" y="500046"/>
                  </a:lnTo>
                  <a:lnTo>
                    <a:pt x="6741" y="499777"/>
                  </a:lnTo>
                  <a:lnTo>
                    <a:pt x="6999" y="499474"/>
                  </a:lnTo>
                  <a:lnTo>
                    <a:pt x="7251" y="499104"/>
                  </a:lnTo>
                  <a:lnTo>
                    <a:pt x="7494" y="498666"/>
                  </a:lnTo>
                  <a:lnTo>
                    <a:pt x="7731" y="498195"/>
                  </a:lnTo>
                  <a:lnTo>
                    <a:pt x="7967" y="497691"/>
                  </a:lnTo>
                  <a:lnTo>
                    <a:pt x="8189" y="497119"/>
                  </a:lnTo>
                  <a:lnTo>
                    <a:pt x="8411" y="496513"/>
                  </a:lnTo>
                  <a:lnTo>
                    <a:pt x="8625" y="495840"/>
                  </a:lnTo>
                  <a:lnTo>
                    <a:pt x="8825" y="495134"/>
                  </a:lnTo>
                  <a:lnTo>
                    <a:pt x="9024" y="494394"/>
                  </a:lnTo>
                  <a:lnTo>
                    <a:pt x="9209" y="493620"/>
                  </a:lnTo>
                  <a:lnTo>
                    <a:pt x="9386" y="492813"/>
                  </a:lnTo>
                  <a:lnTo>
                    <a:pt x="9556" y="491972"/>
                  </a:lnTo>
                  <a:lnTo>
                    <a:pt x="9719" y="491063"/>
                  </a:lnTo>
                  <a:lnTo>
                    <a:pt x="9874" y="490155"/>
                  </a:lnTo>
                  <a:lnTo>
                    <a:pt x="10015" y="489179"/>
                  </a:lnTo>
                  <a:lnTo>
                    <a:pt x="10140" y="488204"/>
                  </a:lnTo>
                  <a:lnTo>
                    <a:pt x="10258" y="487195"/>
                  </a:lnTo>
                  <a:lnTo>
                    <a:pt x="10369" y="486152"/>
                  </a:lnTo>
                  <a:lnTo>
                    <a:pt x="10465" y="485075"/>
                  </a:lnTo>
                  <a:lnTo>
                    <a:pt x="10554" y="483965"/>
                  </a:lnTo>
                  <a:lnTo>
                    <a:pt x="10628" y="482855"/>
                  </a:lnTo>
                  <a:lnTo>
                    <a:pt x="10687" y="481711"/>
                  </a:lnTo>
                  <a:lnTo>
                    <a:pt x="10731" y="480534"/>
                  </a:lnTo>
                  <a:lnTo>
                    <a:pt x="10768" y="479356"/>
                  </a:lnTo>
                  <a:lnTo>
                    <a:pt x="10791" y="478179"/>
                  </a:lnTo>
                  <a:lnTo>
                    <a:pt x="10798" y="476934"/>
                  </a:lnTo>
                  <a:lnTo>
                    <a:pt x="10791" y="475757"/>
                  </a:lnTo>
                  <a:lnTo>
                    <a:pt x="10768" y="474579"/>
                  </a:lnTo>
                  <a:lnTo>
                    <a:pt x="10731" y="473402"/>
                  </a:lnTo>
                  <a:lnTo>
                    <a:pt x="10687" y="472258"/>
                  </a:lnTo>
                  <a:lnTo>
                    <a:pt x="10628" y="471148"/>
                  </a:lnTo>
                  <a:lnTo>
                    <a:pt x="10554" y="470038"/>
                  </a:lnTo>
                  <a:lnTo>
                    <a:pt x="10465" y="468961"/>
                  </a:lnTo>
                  <a:lnTo>
                    <a:pt x="10369" y="467918"/>
                  </a:lnTo>
                  <a:lnTo>
                    <a:pt x="10258" y="466875"/>
                  </a:lnTo>
                  <a:lnTo>
                    <a:pt x="10140" y="465900"/>
                  </a:lnTo>
                  <a:lnTo>
                    <a:pt x="10015" y="464924"/>
                  </a:lnTo>
                  <a:lnTo>
                    <a:pt x="9874" y="463982"/>
                  </a:lnTo>
                  <a:lnTo>
                    <a:pt x="9719" y="463074"/>
                  </a:lnTo>
                  <a:lnTo>
                    <a:pt x="9556" y="462199"/>
                  </a:lnTo>
                  <a:lnTo>
                    <a:pt x="9386" y="461358"/>
                  </a:lnTo>
                  <a:lnTo>
                    <a:pt x="9209" y="460551"/>
                  </a:lnTo>
                  <a:lnTo>
                    <a:pt x="9024" y="459811"/>
                  </a:lnTo>
                  <a:lnTo>
                    <a:pt x="8825" y="459070"/>
                  </a:lnTo>
                  <a:lnTo>
                    <a:pt x="8625" y="458398"/>
                  </a:lnTo>
                  <a:lnTo>
                    <a:pt x="8411" y="457758"/>
                  </a:lnTo>
                  <a:lnTo>
                    <a:pt x="8189" y="457153"/>
                  </a:lnTo>
                  <a:lnTo>
                    <a:pt x="7967" y="456615"/>
                  </a:lnTo>
                  <a:lnTo>
                    <a:pt x="7731" y="456110"/>
                  </a:lnTo>
                  <a:lnTo>
                    <a:pt x="7494" y="455639"/>
                  </a:lnTo>
                  <a:lnTo>
                    <a:pt x="7251" y="455235"/>
                  </a:lnTo>
                  <a:lnTo>
                    <a:pt x="6999" y="454865"/>
                  </a:lnTo>
                  <a:lnTo>
                    <a:pt x="6741" y="454562"/>
                  </a:lnTo>
                  <a:lnTo>
                    <a:pt x="6482" y="454293"/>
                  </a:lnTo>
                  <a:lnTo>
                    <a:pt x="6216" y="454092"/>
                  </a:lnTo>
                  <a:lnTo>
                    <a:pt x="5950" y="453957"/>
                  </a:lnTo>
                  <a:lnTo>
                    <a:pt x="5676" y="453856"/>
                  </a:lnTo>
                  <a:lnTo>
                    <a:pt x="5396" y="453822"/>
                  </a:lnTo>
                  <a:close/>
                  <a:moveTo>
                    <a:pt x="5115" y="567059"/>
                  </a:moveTo>
                  <a:lnTo>
                    <a:pt x="4841" y="567160"/>
                  </a:lnTo>
                  <a:lnTo>
                    <a:pt x="4568" y="567328"/>
                  </a:lnTo>
                  <a:lnTo>
                    <a:pt x="4302" y="567530"/>
                  </a:lnTo>
                  <a:lnTo>
                    <a:pt x="4036" y="567766"/>
                  </a:lnTo>
                  <a:lnTo>
                    <a:pt x="3777" y="568102"/>
                  </a:lnTo>
                  <a:lnTo>
                    <a:pt x="3526" y="568472"/>
                  </a:lnTo>
                  <a:lnTo>
                    <a:pt x="3282" y="568876"/>
                  </a:lnTo>
                  <a:lnTo>
                    <a:pt x="3038" y="569347"/>
                  </a:lnTo>
                  <a:lnTo>
                    <a:pt x="2809" y="569885"/>
                  </a:lnTo>
                  <a:lnTo>
                    <a:pt x="2580" y="570423"/>
                  </a:lnTo>
                  <a:lnTo>
                    <a:pt x="2358" y="571029"/>
                  </a:lnTo>
                  <a:lnTo>
                    <a:pt x="2151" y="571702"/>
                  </a:lnTo>
                  <a:lnTo>
                    <a:pt x="1944" y="572408"/>
                  </a:lnTo>
                  <a:lnTo>
                    <a:pt x="1752" y="573115"/>
                  </a:lnTo>
                  <a:lnTo>
                    <a:pt x="1567" y="573889"/>
                  </a:lnTo>
                  <a:lnTo>
                    <a:pt x="1390" y="574730"/>
                  </a:lnTo>
                  <a:lnTo>
                    <a:pt x="1220" y="575571"/>
                  </a:lnTo>
                  <a:lnTo>
                    <a:pt x="1057" y="576445"/>
                  </a:lnTo>
                  <a:lnTo>
                    <a:pt x="910" y="577354"/>
                  </a:lnTo>
                  <a:lnTo>
                    <a:pt x="769" y="578296"/>
                  </a:lnTo>
                  <a:lnTo>
                    <a:pt x="644" y="579271"/>
                  </a:lnTo>
                  <a:lnTo>
                    <a:pt x="525" y="580280"/>
                  </a:lnTo>
                  <a:lnTo>
                    <a:pt x="422" y="581323"/>
                  </a:lnTo>
                  <a:lnTo>
                    <a:pt x="326" y="582400"/>
                  </a:lnTo>
                  <a:lnTo>
                    <a:pt x="237" y="583476"/>
                  </a:lnTo>
                  <a:lnTo>
                    <a:pt x="171" y="584586"/>
                  </a:lnTo>
                  <a:lnTo>
                    <a:pt x="111" y="585697"/>
                  </a:lnTo>
                  <a:lnTo>
                    <a:pt x="60" y="586840"/>
                  </a:lnTo>
                  <a:lnTo>
                    <a:pt x="30" y="588018"/>
                  </a:lnTo>
                  <a:lnTo>
                    <a:pt x="8" y="589195"/>
                  </a:lnTo>
                  <a:lnTo>
                    <a:pt x="1" y="590373"/>
                  </a:lnTo>
                  <a:lnTo>
                    <a:pt x="8" y="591618"/>
                  </a:lnTo>
                  <a:lnTo>
                    <a:pt x="30" y="592795"/>
                  </a:lnTo>
                  <a:lnTo>
                    <a:pt x="60" y="593972"/>
                  </a:lnTo>
                  <a:lnTo>
                    <a:pt x="111" y="595150"/>
                  </a:lnTo>
                  <a:lnTo>
                    <a:pt x="171" y="596294"/>
                  </a:lnTo>
                  <a:lnTo>
                    <a:pt x="237" y="597404"/>
                  </a:lnTo>
                  <a:lnTo>
                    <a:pt x="326" y="598480"/>
                  </a:lnTo>
                  <a:lnTo>
                    <a:pt x="422" y="599557"/>
                  </a:lnTo>
                  <a:lnTo>
                    <a:pt x="525" y="600600"/>
                  </a:lnTo>
                  <a:lnTo>
                    <a:pt x="644" y="601609"/>
                  </a:lnTo>
                  <a:lnTo>
                    <a:pt x="769" y="602585"/>
                  </a:lnTo>
                  <a:lnTo>
                    <a:pt x="910" y="603527"/>
                  </a:lnTo>
                  <a:lnTo>
                    <a:pt x="1057" y="604435"/>
                  </a:lnTo>
                  <a:lnTo>
                    <a:pt x="1220" y="605310"/>
                  </a:lnTo>
                  <a:lnTo>
                    <a:pt x="1390" y="606151"/>
                  </a:lnTo>
                  <a:lnTo>
                    <a:pt x="1567" y="606958"/>
                  </a:lnTo>
                  <a:lnTo>
                    <a:pt x="1752" y="607732"/>
                  </a:lnTo>
                  <a:lnTo>
                    <a:pt x="1944" y="608472"/>
                  </a:lnTo>
                  <a:lnTo>
                    <a:pt x="2151" y="609145"/>
                  </a:lnTo>
                  <a:lnTo>
                    <a:pt x="2358" y="609784"/>
                  </a:lnTo>
                  <a:lnTo>
                    <a:pt x="2580" y="610389"/>
                  </a:lnTo>
                  <a:lnTo>
                    <a:pt x="2809" y="610961"/>
                  </a:lnTo>
                  <a:lnTo>
                    <a:pt x="3038" y="611466"/>
                  </a:lnTo>
                  <a:lnTo>
                    <a:pt x="3282" y="611937"/>
                  </a:lnTo>
                  <a:lnTo>
                    <a:pt x="3526" y="612341"/>
                  </a:lnTo>
                  <a:lnTo>
                    <a:pt x="3777" y="612711"/>
                  </a:lnTo>
                  <a:lnTo>
                    <a:pt x="4036" y="613013"/>
                  </a:lnTo>
                  <a:lnTo>
                    <a:pt x="4302" y="613249"/>
                  </a:lnTo>
                  <a:lnTo>
                    <a:pt x="4568" y="613451"/>
                  </a:lnTo>
                  <a:lnTo>
                    <a:pt x="4841" y="613619"/>
                  </a:lnTo>
                  <a:lnTo>
                    <a:pt x="5115" y="613686"/>
                  </a:lnTo>
                  <a:lnTo>
                    <a:pt x="5396" y="613720"/>
                  </a:lnTo>
                  <a:lnTo>
                    <a:pt x="5676" y="613686"/>
                  </a:lnTo>
                  <a:lnTo>
                    <a:pt x="5950" y="613619"/>
                  </a:lnTo>
                  <a:lnTo>
                    <a:pt x="6216" y="613451"/>
                  </a:lnTo>
                  <a:lnTo>
                    <a:pt x="6482" y="613249"/>
                  </a:lnTo>
                  <a:lnTo>
                    <a:pt x="6741" y="613013"/>
                  </a:lnTo>
                  <a:lnTo>
                    <a:pt x="6999" y="612711"/>
                  </a:lnTo>
                  <a:lnTo>
                    <a:pt x="7251" y="612341"/>
                  </a:lnTo>
                  <a:lnTo>
                    <a:pt x="7494" y="611937"/>
                  </a:lnTo>
                  <a:lnTo>
                    <a:pt x="7731" y="611466"/>
                  </a:lnTo>
                  <a:lnTo>
                    <a:pt x="7967" y="610961"/>
                  </a:lnTo>
                  <a:lnTo>
                    <a:pt x="8189" y="610389"/>
                  </a:lnTo>
                  <a:lnTo>
                    <a:pt x="8411" y="609784"/>
                  </a:lnTo>
                  <a:lnTo>
                    <a:pt x="8625" y="609145"/>
                  </a:lnTo>
                  <a:lnTo>
                    <a:pt x="8825" y="608472"/>
                  </a:lnTo>
                  <a:lnTo>
                    <a:pt x="9024" y="607732"/>
                  </a:lnTo>
                  <a:lnTo>
                    <a:pt x="9209" y="606958"/>
                  </a:lnTo>
                  <a:lnTo>
                    <a:pt x="9386" y="606151"/>
                  </a:lnTo>
                  <a:lnTo>
                    <a:pt x="9556" y="605310"/>
                  </a:lnTo>
                  <a:lnTo>
                    <a:pt x="9719" y="604435"/>
                  </a:lnTo>
                  <a:lnTo>
                    <a:pt x="9874" y="603527"/>
                  </a:lnTo>
                  <a:lnTo>
                    <a:pt x="10015" y="602585"/>
                  </a:lnTo>
                  <a:lnTo>
                    <a:pt x="10140" y="601609"/>
                  </a:lnTo>
                  <a:lnTo>
                    <a:pt x="10258" y="600600"/>
                  </a:lnTo>
                  <a:lnTo>
                    <a:pt x="10369" y="599557"/>
                  </a:lnTo>
                  <a:lnTo>
                    <a:pt x="10465" y="598480"/>
                  </a:lnTo>
                  <a:lnTo>
                    <a:pt x="10554" y="597404"/>
                  </a:lnTo>
                  <a:lnTo>
                    <a:pt x="10628" y="596294"/>
                  </a:lnTo>
                  <a:lnTo>
                    <a:pt x="10687" y="595150"/>
                  </a:lnTo>
                  <a:lnTo>
                    <a:pt x="10731" y="593972"/>
                  </a:lnTo>
                  <a:lnTo>
                    <a:pt x="10768" y="592795"/>
                  </a:lnTo>
                  <a:lnTo>
                    <a:pt x="10791" y="591618"/>
                  </a:lnTo>
                  <a:lnTo>
                    <a:pt x="10798" y="590373"/>
                  </a:lnTo>
                  <a:lnTo>
                    <a:pt x="10791" y="589195"/>
                  </a:lnTo>
                  <a:lnTo>
                    <a:pt x="10768" y="588018"/>
                  </a:lnTo>
                  <a:lnTo>
                    <a:pt x="10731" y="586840"/>
                  </a:lnTo>
                  <a:lnTo>
                    <a:pt x="10687" y="585697"/>
                  </a:lnTo>
                  <a:lnTo>
                    <a:pt x="10628" y="584586"/>
                  </a:lnTo>
                  <a:lnTo>
                    <a:pt x="10554" y="583476"/>
                  </a:lnTo>
                  <a:lnTo>
                    <a:pt x="10465" y="582400"/>
                  </a:lnTo>
                  <a:lnTo>
                    <a:pt x="10369" y="581323"/>
                  </a:lnTo>
                  <a:lnTo>
                    <a:pt x="10258" y="580280"/>
                  </a:lnTo>
                  <a:lnTo>
                    <a:pt x="10140" y="579271"/>
                  </a:lnTo>
                  <a:lnTo>
                    <a:pt x="10015" y="578296"/>
                  </a:lnTo>
                  <a:lnTo>
                    <a:pt x="9874" y="577354"/>
                  </a:lnTo>
                  <a:lnTo>
                    <a:pt x="9719" y="576445"/>
                  </a:lnTo>
                  <a:lnTo>
                    <a:pt x="9556" y="575571"/>
                  </a:lnTo>
                  <a:lnTo>
                    <a:pt x="9386" y="574730"/>
                  </a:lnTo>
                  <a:lnTo>
                    <a:pt x="9209" y="573889"/>
                  </a:lnTo>
                  <a:lnTo>
                    <a:pt x="9024" y="573115"/>
                  </a:lnTo>
                  <a:lnTo>
                    <a:pt x="8825" y="572408"/>
                  </a:lnTo>
                  <a:lnTo>
                    <a:pt x="8625" y="571702"/>
                  </a:lnTo>
                  <a:lnTo>
                    <a:pt x="8411" y="571029"/>
                  </a:lnTo>
                  <a:lnTo>
                    <a:pt x="8189" y="570423"/>
                  </a:lnTo>
                  <a:lnTo>
                    <a:pt x="7967" y="569885"/>
                  </a:lnTo>
                  <a:lnTo>
                    <a:pt x="7731" y="569347"/>
                  </a:lnTo>
                  <a:lnTo>
                    <a:pt x="7494" y="568876"/>
                  </a:lnTo>
                  <a:lnTo>
                    <a:pt x="7251" y="568472"/>
                  </a:lnTo>
                  <a:lnTo>
                    <a:pt x="6999" y="568102"/>
                  </a:lnTo>
                  <a:lnTo>
                    <a:pt x="6741" y="567766"/>
                  </a:lnTo>
                  <a:lnTo>
                    <a:pt x="6482" y="567530"/>
                  </a:lnTo>
                  <a:lnTo>
                    <a:pt x="6216" y="567328"/>
                  </a:lnTo>
                  <a:lnTo>
                    <a:pt x="5950" y="567160"/>
                  </a:lnTo>
                  <a:lnTo>
                    <a:pt x="5676" y="56705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14" name="Google Shape;114;p8"/>
          <p:cNvCxnSpPr/>
          <p:nvPr/>
        </p:nvCxnSpPr>
        <p:spPr>
          <a:xfrm rot="10800000">
            <a:off x="-159703" y="2571750"/>
            <a:ext cx="2544000" cy="0"/>
          </a:xfrm>
          <a:prstGeom prst="straightConnector1">
            <a:avLst/>
          </a:prstGeom>
          <a:noFill/>
          <a:ln w="9525" cap="flat" cmpd="sng">
            <a:solidFill>
              <a:schemeClr val="lt1"/>
            </a:solidFill>
            <a:prstDash val="solid"/>
            <a:round/>
            <a:headEnd type="none" w="med" len="med"/>
            <a:tailEnd type="none" w="med" len="med"/>
          </a:ln>
        </p:spPr>
      </p:cxnSp>
      <p:grpSp>
        <p:nvGrpSpPr>
          <p:cNvPr id="115" name="Google Shape;115;p8"/>
          <p:cNvGrpSpPr/>
          <p:nvPr/>
        </p:nvGrpSpPr>
        <p:grpSpPr>
          <a:xfrm>
            <a:off x="8139390" y="626628"/>
            <a:ext cx="326769" cy="405540"/>
            <a:chOff x="11293225" y="1047749"/>
            <a:chExt cx="598150" cy="876085"/>
          </a:xfrm>
        </p:grpSpPr>
        <p:sp>
          <p:nvSpPr>
            <p:cNvPr id="116" name="Google Shape;116;p8"/>
            <p:cNvSpPr/>
            <p:nvPr/>
          </p:nvSpPr>
          <p:spPr>
            <a:xfrm>
              <a:off x="11293225" y="1047749"/>
              <a:ext cx="55595" cy="876085"/>
            </a:xfrm>
            <a:custGeom>
              <a:avLst/>
              <a:gdLst/>
              <a:ahLst/>
              <a:cxnLst/>
              <a:rect l="l" t="t" r="r" b="b"/>
              <a:pathLst>
                <a:path w="10790" h="613720" extrusionOk="0">
                  <a:moveTo>
                    <a:pt x="5395" y="0"/>
                  </a:moveTo>
                  <a:lnTo>
                    <a:pt x="5114" y="34"/>
                  </a:lnTo>
                  <a:lnTo>
                    <a:pt x="4833" y="135"/>
                  </a:lnTo>
                  <a:lnTo>
                    <a:pt x="4560" y="269"/>
                  </a:lnTo>
                  <a:lnTo>
                    <a:pt x="4294" y="471"/>
                  </a:lnTo>
                  <a:lnTo>
                    <a:pt x="4028" y="740"/>
                  </a:lnTo>
                  <a:lnTo>
                    <a:pt x="3769" y="1043"/>
                  </a:lnTo>
                  <a:lnTo>
                    <a:pt x="3518" y="1413"/>
                  </a:lnTo>
                  <a:lnTo>
                    <a:pt x="3274" y="1850"/>
                  </a:lnTo>
                  <a:lnTo>
                    <a:pt x="3037" y="2321"/>
                  </a:lnTo>
                  <a:lnTo>
                    <a:pt x="2801" y="2826"/>
                  </a:lnTo>
                  <a:lnTo>
                    <a:pt x="2572" y="3398"/>
                  </a:lnTo>
                  <a:lnTo>
                    <a:pt x="2358" y="4003"/>
                  </a:lnTo>
                  <a:lnTo>
                    <a:pt x="2143" y="4643"/>
                  </a:lnTo>
                  <a:lnTo>
                    <a:pt x="1944" y="5349"/>
                  </a:lnTo>
                  <a:lnTo>
                    <a:pt x="1744" y="6089"/>
                  </a:lnTo>
                  <a:lnTo>
                    <a:pt x="1559" y="6863"/>
                  </a:lnTo>
                  <a:lnTo>
                    <a:pt x="1382" y="7670"/>
                  </a:lnTo>
                  <a:lnTo>
                    <a:pt x="1212" y="8511"/>
                  </a:lnTo>
                  <a:lnTo>
                    <a:pt x="1057" y="9420"/>
                  </a:lnTo>
                  <a:lnTo>
                    <a:pt x="909" y="10328"/>
                  </a:lnTo>
                  <a:lnTo>
                    <a:pt x="769" y="11270"/>
                  </a:lnTo>
                  <a:lnTo>
                    <a:pt x="636" y="12245"/>
                  </a:lnTo>
                  <a:lnTo>
                    <a:pt x="525" y="13255"/>
                  </a:lnTo>
                  <a:lnTo>
                    <a:pt x="414" y="14298"/>
                  </a:lnTo>
                  <a:lnTo>
                    <a:pt x="318" y="15340"/>
                  </a:lnTo>
                  <a:lnTo>
                    <a:pt x="237" y="16417"/>
                  </a:lnTo>
                  <a:lnTo>
                    <a:pt x="163" y="17527"/>
                  </a:lnTo>
                  <a:lnTo>
                    <a:pt x="103" y="18671"/>
                  </a:lnTo>
                  <a:lnTo>
                    <a:pt x="59" y="19815"/>
                  </a:lnTo>
                  <a:lnTo>
                    <a:pt x="22" y="20959"/>
                  </a:lnTo>
                  <a:lnTo>
                    <a:pt x="0" y="22136"/>
                  </a:lnTo>
                  <a:lnTo>
                    <a:pt x="0" y="23347"/>
                  </a:lnTo>
                  <a:lnTo>
                    <a:pt x="0" y="24558"/>
                  </a:lnTo>
                  <a:lnTo>
                    <a:pt x="22" y="25736"/>
                  </a:lnTo>
                  <a:lnTo>
                    <a:pt x="59" y="26879"/>
                  </a:lnTo>
                  <a:lnTo>
                    <a:pt x="103" y="28023"/>
                  </a:lnTo>
                  <a:lnTo>
                    <a:pt x="163" y="29167"/>
                  </a:lnTo>
                  <a:lnTo>
                    <a:pt x="237" y="30277"/>
                  </a:lnTo>
                  <a:lnTo>
                    <a:pt x="318" y="31354"/>
                  </a:lnTo>
                  <a:lnTo>
                    <a:pt x="414" y="32397"/>
                  </a:lnTo>
                  <a:lnTo>
                    <a:pt x="525" y="33440"/>
                  </a:lnTo>
                  <a:lnTo>
                    <a:pt x="636" y="34449"/>
                  </a:lnTo>
                  <a:lnTo>
                    <a:pt x="769" y="35424"/>
                  </a:lnTo>
                  <a:lnTo>
                    <a:pt x="909" y="36366"/>
                  </a:lnTo>
                  <a:lnTo>
                    <a:pt x="1057" y="37275"/>
                  </a:lnTo>
                  <a:lnTo>
                    <a:pt x="1212" y="38183"/>
                  </a:lnTo>
                  <a:lnTo>
                    <a:pt x="1382" y="39024"/>
                  </a:lnTo>
                  <a:lnTo>
                    <a:pt x="1559" y="39831"/>
                  </a:lnTo>
                  <a:lnTo>
                    <a:pt x="1744" y="40605"/>
                  </a:lnTo>
                  <a:lnTo>
                    <a:pt x="1944" y="41345"/>
                  </a:lnTo>
                  <a:lnTo>
                    <a:pt x="2143" y="42052"/>
                  </a:lnTo>
                  <a:lnTo>
                    <a:pt x="2358" y="42691"/>
                  </a:lnTo>
                  <a:lnTo>
                    <a:pt x="2572" y="43296"/>
                  </a:lnTo>
                  <a:lnTo>
                    <a:pt x="2801" y="43868"/>
                  </a:lnTo>
                  <a:lnTo>
                    <a:pt x="3037" y="44373"/>
                  </a:lnTo>
                  <a:lnTo>
                    <a:pt x="3274" y="44844"/>
                  </a:lnTo>
                  <a:lnTo>
                    <a:pt x="3518" y="45281"/>
                  </a:lnTo>
                  <a:lnTo>
                    <a:pt x="3769" y="45651"/>
                  </a:lnTo>
                  <a:lnTo>
                    <a:pt x="4028" y="45954"/>
                  </a:lnTo>
                  <a:lnTo>
                    <a:pt x="4294" y="46223"/>
                  </a:lnTo>
                  <a:lnTo>
                    <a:pt x="4560" y="46425"/>
                  </a:lnTo>
                  <a:lnTo>
                    <a:pt x="4833" y="46560"/>
                  </a:lnTo>
                  <a:lnTo>
                    <a:pt x="5114" y="46661"/>
                  </a:lnTo>
                  <a:lnTo>
                    <a:pt x="5395" y="46694"/>
                  </a:lnTo>
                  <a:lnTo>
                    <a:pt x="5668" y="46661"/>
                  </a:lnTo>
                  <a:lnTo>
                    <a:pt x="5942" y="46560"/>
                  </a:lnTo>
                  <a:lnTo>
                    <a:pt x="6215" y="46425"/>
                  </a:lnTo>
                  <a:lnTo>
                    <a:pt x="6474" y="46223"/>
                  </a:lnTo>
                  <a:lnTo>
                    <a:pt x="6740" y="45954"/>
                  </a:lnTo>
                  <a:lnTo>
                    <a:pt x="6991" y="45651"/>
                  </a:lnTo>
                  <a:lnTo>
                    <a:pt x="7243" y="45281"/>
                  </a:lnTo>
                  <a:lnTo>
                    <a:pt x="7486" y="44844"/>
                  </a:lnTo>
                  <a:lnTo>
                    <a:pt x="7730" y="44373"/>
                  </a:lnTo>
                  <a:lnTo>
                    <a:pt x="7959" y="43868"/>
                  </a:lnTo>
                  <a:lnTo>
                    <a:pt x="8189" y="43296"/>
                  </a:lnTo>
                  <a:lnTo>
                    <a:pt x="8403" y="42691"/>
                  </a:lnTo>
                  <a:lnTo>
                    <a:pt x="8617" y="42052"/>
                  </a:lnTo>
                  <a:lnTo>
                    <a:pt x="8824" y="41345"/>
                  </a:lnTo>
                  <a:lnTo>
                    <a:pt x="9016" y="40605"/>
                  </a:lnTo>
                  <a:lnTo>
                    <a:pt x="9208" y="39831"/>
                  </a:lnTo>
                  <a:lnTo>
                    <a:pt x="9386" y="39024"/>
                  </a:lnTo>
                  <a:lnTo>
                    <a:pt x="9556" y="38183"/>
                  </a:lnTo>
                  <a:lnTo>
                    <a:pt x="9711" y="37275"/>
                  </a:lnTo>
                  <a:lnTo>
                    <a:pt x="9866" y="36366"/>
                  </a:lnTo>
                  <a:lnTo>
                    <a:pt x="10007" y="35424"/>
                  </a:lnTo>
                  <a:lnTo>
                    <a:pt x="10140" y="34449"/>
                  </a:lnTo>
                  <a:lnTo>
                    <a:pt x="10258" y="33440"/>
                  </a:lnTo>
                  <a:lnTo>
                    <a:pt x="10361" y="32397"/>
                  </a:lnTo>
                  <a:lnTo>
                    <a:pt x="10465" y="31354"/>
                  </a:lnTo>
                  <a:lnTo>
                    <a:pt x="10546" y="30277"/>
                  </a:lnTo>
                  <a:lnTo>
                    <a:pt x="10620" y="29167"/>
                  </a:lnTo>
                  <a:lnTo>
                    <a:pt x="10679" y="28023"/>
                  </a:lnTo>
                  <a:lnTo>
                    <a:pt x="10731" y="26879"/>
                  </a:lnTo>
                  <a:lnTo>
                    <a:pt x="10760" y="25736"/>
                  </a:lnTo>
                  <a:lnTo>
                    <a:pt x="10783" y="24558"/>
                  </a:lnTo>
                  <a:lnTo>
                    <a:pt x="10790" y="23347"/>
                  </a:lnTo>
                  <a:lnTo>
                    <a:pt x="10783" y="22136"/>
                  </a:lnTo>
                  <a:lnTo>
                    <a:pt x="10760" y="20959"/>
                  </a:lnTo>
                  <a:lnTo>
                    <a:pt x="10731" y="19815"/>
                  </a:lnTo>
                  <a:lnTo>
                    <a:pt x="10679" y="18671"/>
                  </a:lnTo>
                  <a:lnTo>
                    <a:pt x="10620" y="17527"/>
                  </a:lnTo>
                  <a:lnTo>
                    <a:pt x="10546" y="16417"/>
                  </a:lnTo>
                  <a:lnTo>
                    <a:pt x="10465" y="15340"/>
                  </a:lnTo>
                  <a:lnTo>
                    <a:pt x="10361" y="14298"/>
                  </a:lnTo>
                  <a:lnTo>
                    <a:pt x="10258" y="13255"/>
                  </a:lnTo>
                  <a:lnTo>
                    <a:pt x="10140" y="12245"/>
                  </a:lnTo>
                  <a:lnTo>
                    <a:pt x="10007" y="11270"/>
                  </a:lnTo>
                  <a:lnTo>
                    <a:pt x="9866" y="10328"/>
                  </a:lnTo>
                  <a:lnTo>
                    <a:pt x="9711" y="9420"/>
                  </a:lnTo>
                  <a:lnTo>
                    <a:pt x="9556" y="8511"/>
                  </a:lnTo>
                  <a:lnTo>
                    <a:pt x="9386" y="7670"/>
                  </a:lnTo>
                  <a:lnTo>
                    <a:pt x="9208" y="6863"/>
                  </a:lnTo>
                  <a:lnTo>
                    <a:pt x="9016" y="6089"/>
                  </a:lnTo>
                  <a:lnTo>
                    <a:pt x="8824" y="5349"/>
                  </a:lnTo>
                  <a:lnTo>
                    <a:pt x="8617" y="4643"/>
                  </a:lnTo>
                  <a:lnTo>
                    <a:pt x="8403" y="4003"/>
                  </a:lnTo>
                  <a:lnTo>
                    <a:pt x="8189" y="3398"/>
                  </a:lnTo>
                  <a:lnTo>
                    <a:pt x="7959" y="2826"/>
                  </a:lnTo>
                  <a:lnTo>
                    <a:pt x="7730" y="2321"/>
                  </a:lnTo>
                  <a:lnTo>
                    <a:pt x="7486" y="1850"/>
                  </a:lnTo>
                  <a:lnTo>
                    <a:pt x="7243" y="1413"/>
                  </a:lnTo>
                  <a:lnTo>
                    <a:pt x="6991" y="1043"/>
                  </a:lnTo>
                  <a:lnTo>
                    <a:pt x="6740" y="740"/>
                  </a:lnTo>
                  <a:lnTo>
                    <a:pt x="6474" y="471"/>
                  </a:lnTo>
                  <a:lnTo>
                    <a:pt x="6215" y="269"/>
                  </a:lnTo>
                  <a:lnTo>
                    <a:pt x="5942" y="135"/>
                  </a:lnTo>
                  <a:lnTo>
                    <a:pt x="5668" y="34"/>
                  </a:lnTo>
                  <a:lnTo>
                    <a:pt x="5395" y="0"/>
                  </a:lnTo>
                  <a:close/>
                  <a:moveTo>
                    <a:pt x="5395" y="113472"/>
                  </a:moveTo>
                  <a:lnTo>
                    <a:pt x="5114" y="113506"/>
                  </a:lnTo>
                  <a:lnTo>
                    <a:pt x="4833" y="113573"/>
                  </a:lnTo>
                  <a:lnTo>
                    <a:pt x="4560" y="113742"/>
                  </a:lnTo>
                  <a:lnTo>
                    <a:pt x="4294" y="113943"/>
                  </a:lnTo>
                  <a:lnTo>
                    <a:pt x="4028" y="114213"/>
                  </a:lnTo>
                  <a:lnTo>
                    <a:pt x="3769" y="114515"/>
                  </a:lnTo>
                  <a:lnTo>
                    <a:pt x="3518" y="114885"/>
                  </a:lnTo>
                  <a:lnTo>
                    <a:pt x="3274" y="115323"/>
                  </a:lnTo>
                  <a:lnTo>
                    <a:pt x="3037" y="115794"/>
                  </a:lnTo>
                  <a:lnTo>
                    <a:pt x="2801" y="116298"/>
                  </a:lnTo>
                  <a:lnTo>
                    <a:pt x="2572" y="116870"/>
                  </a:lnTo>
                  <a:lnTo>
                    <a:pt x="2358" y="117476"/>
                  </a:lnTo>
                  <a:lnTo>
                    <a:pt x="2143" y="118115"/>
                  </a:lnTo>
                  <a:lnTo>
                    <a:pt x="1944" y="118821"/>
                  </a:lnTo>
                  <a:lnTo>
                    <a:pt x="1744" y="119562"/>
                  </a:lnTo>
                  <a:lnTo>
                    <a:pt x="1559" y="120335"/>
                  </a:lnTo>
                  <a:lnTo>
                    <a:pt x="1382" y="121143"/>
                  </a:lnTo>
                  <a:lnTo>
                    <a:pt x="1212" y="121984"/>
                  </a:lnTo>
                  <a:lnTo>
                    <a:pt x="1057" y="122858"/>
                  </a:lnTo>
                  <a:lnTo>
                    <a:pt x="909" y="123800"/>
                  </a:lnTo>
                  <a:lnTo>
                    <a:pt x="769" y="124742"/>
                  </a:lnTo>
                  <a:lnTo>
                    <a:pt x="636" y="125718"/>
                  </a:lnTo>
                  <a:lnTo>
                    <a:pt x="525" y="126727"/>
                  </a:lnTo>
                  <a:lnTo>
                    <a:pt x="414" y="127736"/>
                  </a:lnTo>
                  <a:lnTo>
                    <a:pt x="318" y="128813"/>
                  </a:lnTo>
                  <a:lnTo>
                    <a:pt x="237" y="129889"/>
                  </a:lnTo>
                  <a:lnTo>
                    <a:pt x="163" y="131000"/>
                  </a:lnTo>
                  <a:lnTo>
                    <a:pt x="103" y="132110"/>
                  </a:lnTo>
                  <a:lnTo>
                    <a:pt x="59" y="133254"/>
                  </a:lnTo>
                  <a:lnTo>
                    <a:pt x="22" y="134431"/>
                  </a:lnTo>
                  <a:lnTo>
                    <a:pt x="0" y="135608"/>
                  </a:lnTo>
                  <a:lnTo>
                    <a:pt x="0" y="136820"/>
                  </a:lnTo>
                  <a:lnTo>
                    <a:pt x="0" y="137997"/>
                  </a:lnTo>
                  <a:lnTo>
                    <a:pt x="22" y="139174"/>
                  </a:lnTo>
                  <a:lnTo>
                    <a:pt x="59" y="140352"/>
                  </a:lnTo>
                  <a:lnTo>
                    <a:pt x="103" y="141496"/>
                  </a:lnTo>
                  <a:lnTo>
                    <a:pt x="163" y="142640"/>
                  </a:lnTo>
                  <a:lnTo>
                    <a:pt x="237" y="143716"/>
                  </a:lnTo>
                  <a:lnTo>
                    <a:pt x="318" y="144826"/>
                  </a:lnTo>
                  <a:lnTo>
                    <a:pt x="414" y="145869"/>
                  </a:lnTo>
                  <a:lnTo>
                    <a:pt x="525" y="146912"/>
                  </a:lnTo>
                  <a:lnTo>
                    <a:pt x="636" y="147921"/>
                  </a:lnTo>
                  <a:lnTo>
                    <a:pt x="769" y="148897"/>
                  </a:lnTo>
                  <a:lnTo>
                    <a:pt x="909" y="149839"/>
                  </a:lnTo>
                  <a:lnTo>
                    <a:pt x="1057" y="150747"/>
                  </a:lnTo>
                  <a:lnTo>
                    <a:pt x="1212" y="151622"/>
                  </a:lnTo>
                  <a:lnTo>
                    <a:pt x="1382" y="152496"/>
                  </a:lnTo>
                  <a:lnTo>
                    <a:pt x="1559" y="153304"/>
                  </a:lnTo>
                  <a:lnTo>
                    <a:pt x="1744" y="154078"/>
                  </a:lnTo>
                  <a:lnTo>
                    <a:pt x="1944" y="154818"/>
                  </a:lnTo>
                  <a:lnTo>
                    <a:pt x="2143" y="155491"/>
                  </a:lnTo>
                  <a:lnTo>
                    <a:pt x="2358" y="156163"/>
                  </a:lnTo>
                  <a:lnTo>
                    <a:pt x="2572" y="156769"/>
                  </a:lnTo>
                  <a:lnTo>
                    <a:pt x="2801" y="157341"/>
                  </a:lnTo>
                  <a:lnTo>
                    <a:pt x="3037" y="157845"/>
                  </a:lnTo>
                  <a:lnTo>
                    <a:pt x="3274" y="158316"/>
                  </a:lnTo>
                  <a:lnTo>
                    <a:pt x="3518" y="158720"/>
                  </a:lnTo>
                  <a:lnTo>
                    <a:pt x="3769" y="159090"/>
                  </a:lnTo>
                  <a:lnTo>
                    <a:pt x="4028" y="159427"/>
                  </a:lnTo>
                  <a:lnTo>
                    <a:pt x="4294" y="159696"/>
                  </a:lnTo>
                  <a:lnTo>
                    <a:pt x="4560" y="159898"/>
                  </a:lnTo>
                  <a:lnTo>
                    <a:pt x="4833" y="160032"/>
                  </a:lnTo>
                  <a:lnTo>
                    <a:pt x="5114" y="160133"/>
                  </a:lnTo>
                  <a:lnTo>
                    <a:pt x="5395" y="160167"/>
                  </a:lnTo>
                  <a:lnTo>
                    <a:pt x="5668" y="160133"/>
                  </a:lnTo>
                  <a:lnTo>
                    <a:pt x="5942" y="160032"/>
                  </a:lnTo>
                  <a:lnTo>
                    <a:pt x="6215" y="159898"/>
                  </a:lnTo>
                  <a:lnTo>
                    <a:pt x="6474" y="159696"/>
                  </a:lnTo>
                  <a:lnTo>
                    <a:pt x="6740" y="159427"/>
                  </a:lnTo>
                  <a:lnTo>
                    <a:pt x="6991" y="159090"/>
                  </a:lnTo>
                  <a:lnTo>
                    <a:pt x="7243" y="158720"/>
                  </a:lnTo>
                  <a:lnTo>
                    <a:pt x="7486" y="158316"/>
                  </a:lnTo>
                  <a:lnTo>
                    <a:pt x="7730" y="157845"/>
                  </a:lnTo>
                  <a:lnTo>
                    <a:pt x="7959" y="157341"/>
                  </a:lnTo>
                  <a:lnTo>
                    <a:pt x="8189" y="156769"/>
                  </a:lnTo>
                  <a:lnTo>
                    <a:pt x="8403" y="156163"/>
                  </a:lnTo>
                  <a:lnTo>
                    <a:pt x="8617" y="155491"/>
                  </a:lnTo>
                  <a:lnTo>
                    <a:pt x="8824" y="154818"/>
                  </a:lnTo>
                  <a:lnTo>
                    <a:pt x="9016" y="154078"/>
                  </a:lnTo>
                  <a:lnTo>
                    <a:pt x="9208" y="153304"/>
                  </a:lnTo>
                  <a:lnTo>
                    <a:pt x="9386" y="152496"/>
                  </a:lnTo>
                  <a:lnTo>
                    <a:pt x="9556" y="151622"/>
                  </a:lnTo>
                  <a:lnTo>
                    <a:pt x="9711" y="150747"/>
                  </a:lnTo>
                  <a:lnTo>
                    <a:pt x="9866" y="149839"/>
                  </a:lnTo>
                  <a:lnTo>
                    <a:pt x="10007" y="148897"/>
                  </a:lnTo>
                  <a:lnTo>
                    <a:pt x="10140" y="147921"/>
                  </a:lnTo>
                  <a:lnTo>
                    <a:pt x="10258" y="146912"/>
                  </a:lnTo>
                  <a:lnTo>
                    <a:pt x="10361" y="145869"/>
                  </a:lnTo>
                  <a:lnTo>
                    <a:pt x="10465" y="144826"/>
                  </a:lnTo>
                  <a:lnTo>
                    <a:pt x="10546" y="143716"/>
                  </a:lnTo>
                  <a:lnTo>
                    <a:pt x="10620" y="142640"/>
                  </a:lnTo>
                  <a:lnTo>
                    <a:pt x="10679" y="141496"/>
                  </a:lnTo>
                  <a:lnTo>
                    <a:pt x="10731" y="140352"/>
                  </a:lnTo>
                  <a:lnTo>
                    <a:pt x="10760" y="139174"/>
                  </a:lnTo>
                  <a:lnTo>
                    <a:pt x="10783" y="137997"/>
                  </a:lnTo>
                  <a:lnTo>
                    <a:pt x="10790" y="136820"/>
                  </a:lnTo>
                  <a:lnTo>
                    <a:pt x="10783" y="135608"/>
                  </a:lnTo>
                  <a:lnTo>
                    <a:pt x="10760" y="134431"/>
                  </a:lnTo>
                  <a:lnTo>
                    <a:pt x="10731" y="133254"/>
                  </a:lnTo>
                  <a:lnTo>
                    <a:pt x="10679" y="132110"/>
                  </a:lnTo>
                  <a:lnTo>
                    <a:pt x="10620" y="131000"/>
                  </a:lnTo>
                  <a:lnTo>
                    <a:pt x="10546" y="129889"/>
                  </a:lnTo>
                  <a:lnTo>
                    <a:pt x="10465" y="128813"/>
                  </a:lnTo>
                  <a:lnTo>
                    <a:pt x="10361" y="127736"/>
                  </a:lnTo>
                  <a:lnTo>
                    <a:pt x="10258" y="126727"/>
                  </a:lnTo>
                  <a:lnTo>
                    <a:pt x="10140" y="125718"/>
                  </a:lnTo>
                  <a:lnTo>
                    <a:pt x="10007" y="124742"/>
                  </a:lnTo>
                  <a:lnTo>
                    <a:pt x="9866" y="123800"/>
                  </a:lnTo>
                  <a:lnTo>
                    <a:pt x="9711" y="122858"/>
                  </a:lnTo>
                  <a:lnTo>
                    <a:pt x="9556" y="121984"/>
                  </a:lnTo>
                  <a:lnTo>
                    <a:pt x="9386" y="121143"/>
                  </a:lnTo>
                  <a:lnTo>
                    <a:pt x="9208" y="120335"/>
                  </a:lnTo>
                  <a:lnTo>
                    <a:pt x="9016" y="119562"/>
                  </a:lnTo>
                  <a:lnTo>
                    <a:pt x="8824" y="118821"/>
                  </a:lnTo>
                  <a:lnTo>
                    <a:pt x="8617" y="118115"/>
                  </a:lnTo>
                  <a:lnTo>
                    <a:pt x="8403" y="117476"/>
                  </a:lnTo>
                  <a:lnTo>
                    <a:pt x="8189" y="116870"/>
                  </a:lnTo>
                  <a:lnTo>
                    <a:pt x="7959" y="116298"/>
                  </a:lnTo>
                  <a:lnTo>
                    <a:pt x="7730" y="115794"/>
                  </a:lnTo>
                  <a:lnTo>
                    <a:pt x="7486" y="115323"/>
                  </a:lnTo>
                  <a:lnTo>
                    <a:pt x="7243" y="114885"/>
                  </a:lnTo>
                  <a:lnTo>
                    <a:pt x="6991" y="114515"/>
                  </a:lnTo>
                  <a:lnTo>
                    <a:pt x="6740" y="114213"/>
                  </a:lnTo>
                  <a:lnTo>
                    <a:pt x="6474" y="113943"/>
                  </a:lnTo>
                  <a:lnTo>
                    <a:pt x="6215" y="113742"/>
                  </a:lnTo>
                  <a:lnTo>
                    <a:pt x="5942" y="113573"/>
                  </a:lnTo>
                  <a:lnTo>
                    <a:pt x="5668" y="113506"/>
                  </a:lnTo>
                  <a:lnTo>
                    <a:pt x="5395" y="113472"/>
                  </a:lnTo>
                  <a:close/>
                  <a:moveTo>
                    <a:pt x="5114" y="226945"/>
                  </a:moveTo>
                  <a:lnTo>
                    <a:pt x="4833" y="227046"/>
                  </a:lnTo>
                  <a:lnTo>
                    <a:pt x="4560" y="227214"/>
                  </a:lnTo>
                  <a:lnTo>
                    <a:pt x="4294" y="227416"/>
                  </a:lnTo>
                  <a:lnTo>
                    <a:pt x="4028" y="227651"/>
                  </a:lnTo>
                  <a:lnTo>
                    <a:pt x="3769" y="227988"/>
                  </a:lnTo>
                  <a:lnTo>
                    <a:pt x="3518" y="228358"/>
                  </a:lnTo>
                  <a:lnTo>
                    <a:pt x="3274" y="228761"/>
                  </a:lnTo>
                  <a:lnTo>
                    <a:pt x="3037" y="229232"/>
                  </a:lnTo>
                  <a:lnTo>
                    <a:pt x="2801" y="229771"/>
                  </a:lnTo>
                  <a:lnTo>
                    <a:pt x="2572" y="230309"/>
                  </a:lnTo>
                  <a:lnTo>
                    <a:pt x="2358" y="230915"/>
                  </a:lnTo>
                  <a:lnTo>
                    <a:pt x="2143" y="231587"/>
                  </a:lnTo>
                  <a:lnTo>
                    <a:pt x="1944" y="232260"/>
                  </a:lnTo>
                  <a:lnTo>
                    <a:pt x="1744" y="233000"/>
                  </a:lnTo>
                  <a:lnTo>
                    <a:pt x="1559" y="233774"/>
                  </a:lnTo>
                  <a:lnTo>
                    <a:pt x="1382" y="234581"/>
                  </a:lnTo>
                  <a:lnTo>
                    <a:pt x="1212" y="235422"/>
                  </a:lnTo>
                  <a:lnTo>
                    <a:pt x="1057" y="236331"/>
                  </a:lnTo>
                  <a:lnTo>
                    <a:pt x="909" y="237239"/>
                  </a:lnTo>
                  <a:lnTo>
                    <a:pt x="769" y="238181"/>
                  </a:lnTo>
                  <a:lnTo>
                    <a:pt x="636" y="239157"/>
                  </a:lnTo>
                  <a:lnTo>
                    <a:pt x="525" y="240166"/>
                  </a:lnTo>
                  <a:lnTo>
                    <a:pt x="414" y="241209"/>
                  </a:lnTo>
                  <a:lnTo>
                    <a:pt x="318" y="242252"/>
                  </a:lnTo>
                  <a:lnTo>
                    <a:pt x="237" y="243328"/>
                  </a:lnTo>
                  <a:lnTo>
                    <a:pt x="163" y="244438"/>
                  </a:lnTo>
                  <a:lnTo>
                    <a:pt x="103" y="245582"/>
                  </a:lnTo>
                  <a:lnTo>
                    <a:pt x="59" y="246726"/>
                  </a:lnTo>
                  <a:lnTo>
                    <a:pt x="22" y="247903"/>
                  </a:lnTo>
                  <a:lnTo>
                    <a:pt x="0" y="249081"/>
                  </a:lnTo>
                  <a:lnTo>
                    <a:pt x="0" y="250258"/>
                  </a:lnTo>
                  <a:lnTo>
                    <a:pt x="0" y="251469"/>
                  </a:lnTo>
                  <a:lnTo>
                    <a:pt x="22" y="252647"/>
                  </a:lnTo>
                  <a:lnTo>
                    <a:pt x="59" y="253824"/>
                  </a:lnTo>
                  <a:lnTo>
                    <a:pt x="103" y="254968"/>
                  </a:lnTo>
                  <a:lnTo>
                    <a:pt x="163" y="256078"/>
                  </a:lnTo>
                  <a:lnTo>
                    <a:pt x="237" y="257188"/>
                  </a:lnTo>
                  <a:lnTo>
                    <a:pt x="318" y="258265"/>
                  </a:lnTo>
                  <a:lnTo>
                    <a:pt x="414" y="259341"/>
                  </a:lnTo>
                  <a:lnTo>
                    <a:pt x="525" y="260384"/>
                  </a:lnTo>
                  <a:lnTo>
                    <a:pt x="636" y="261360"/>
                  </a:lnTo>
                  <a:lnTo>
                    <a:pt x="769" y="262336"/>
                  </a:lnTo>
                  <a:lnTo>
                    <a:pt x="909" y="263311"/>
                  </a:lnTo>
                  <a:lnTo>
                    <a:pt x="1057" y="264220"/>
                  </a:lnTo>
                  <a:lnTo>
                    <a:pt x="1212" y="265094"/>
                  </a:lnTo>
                  <a:lnTo>
                    <a:pt x="1382" y="265935"/>
                  </a:lnTo>
                  <a:lnTo>
                    <a:pt x="1559" y="266743"/>
                  </a:lnTo>
                  <a:lnTo>
                    <a:pt x="1744" y="267516"/>
                  </a:lnTo>
                  <a:lnTo>
                    <a:pt x="1944" y="268256"/>
                  </a:lnTo>
                  <a:lnTo>
                    <a:pt x="2143" y="268963"/>
                  </a:lnTo>
                  <a:lnTo>
                    <a:pt x="2358" y="269602"/>
                  </a:lnTo>
                  <a:lnTo>
                    <a:pt x="2572" y="270208"/>
                  </a:lnTo>
                  <a:lnTo>
                    <a:pt x="2801" y="270780"/>
                  </a:lnTo>
                  <a:lnTo>
                    <a:pt x="3037" y="271318"/>
                  </a:lnTo>
                  <a:lnTo>
                    <a:pt x="3274" y="271789"/>
                  </a:lnTo>
                  <a:lnTo>
                    <a:pt x="3518" y="272193"/>
                  </a:lnTo>
                  <a:lnTo>
                    <a:pt x="3769" y="272563"/>
                  </a:lnTo>
                  <a:lnTo>
                    <a:pt x="4028" y="272865"/>
                  </a:lnTo>
                  <a:lnTo>
                    <a:pt x="4294" y="273134"/>
                  </a:lnTo>
                  <a:lnTo>
                    <a:pt x="4560" y="273336"/>
                  </a:lnTo>
                  <a:lnTo>
                    <a:pt x="4833" y="273505"/>
                  </a:lnTo>
                  <a:lnTo>
                    <a:pt x="5114" y="273572"/>
                  </a:lnTo>
                  <a:lnTo>
                    <a:pt x="5395" y="273605"/>
                  </a:lnTo>
                  <a:lnTo>
                    <a:pt x="5668" y="273572"/>
                  </a:lnTo>
                  <a:lnTo>
                    <a:pt x="5942" y="273505"/>
                  </a:lnTo>
                  <a:lnTo>
                    <a:pt x="6215" y="273336"/>
                  </a:lnTo>
                  <a:lnTo>
                    <a:pt x="6474" y="273134"/>
                  </a:lnTo>
                  <a:lnTo>
                    <a:pt x="6740" y="272865"/>
                  </a:lnTo>
                  <a:lnTo>
                    <a:pt x="6991" y="272563"/>
                  </a:lnTo>
                  <a:lnTo>
                    <a:pt x="7243" y="272193"/>
                  </a:lnTo>
                  <a:lnTo>
                    <a:pt x="7486" y="271789"/>
                  </a:lnTo>
                  <a:lnTo>
                    <a:pt x="7730" y="271318"/>
                  </a:lnTo>
                  <a:lnTo>
                    <a:pt x="7959" y="270780"/>
                  </a:lnTo>
                  <a:lnTo>
                    <a:pt x="8189" y="270208"/>
                  </a:lnTo>
                  <a:lnTo>
                    <a:pt x="8403" y="269602"/>
                  </a:lnTo>
                  <a:lnTo>
                    <a:pt x="8617" y="268963"/>
                  </a:lnTo>
                  <a:lnTo>
                    <a:pt x="8824" y="268256"/>
                  </a:lnTo>
                  <a:lnTo>
                    <a:pt x="9016" y="267516"/>
                  </a:lnTo>
                  <a:lnTo>
                    <a:pt x="9208" y="266743"/>
                  </a:lnTo>
                  <a:lnTo>
                    <a:pt x="9386" y="265935"/>
                  </a:lnTo>
                  <a:lnTo>
                    <a:pt x="9556" y="265094"/>
                  </a:lnTo>
                  <a:lnTo>
                    <a:pt x="9711" y="264220"/>
                  </a:lnTo>
                  <a:lnTo>
                    <a:pt x="9866" y="263311"/>
                  </a:lnTo>
                  <a:lnTo>
                    <a:pt x="10007" y="262336"/>
                  </a:lnTo>
                  <a:lnTo>
                    <a:pt x="10140" y="261360"/>
                  </a:lnTo>
                  <a:lnTo>
                    <a:pt x="10258" y="260384"/>
                  </a:lnTo>
                  <a:lnTo>
                    <a:pt x="10361" y="259341"/>
                  </a:lnTo>
                  <a:lnTo>
                    <a:pt x="10465" y="258265"/>
                  </a:lnTo>
                  <a:lnTo>
                    <a:pt x="10546" y="257188"/>
                  </a:lnTo>
                  <a:lnTo>
                    <a:pt x="10620" y="256078"/>
                  </a:lnTo>
                  <a:lnTo>
                    <a:pt x="10679" y="254968"/>
                  </a:lnTo>
                  <a:lnTo>
                    <a:pt x="10731" y="253824"/>
                  </a:lnTo>
                  <a:lnTo>
                    <a:pt x="10760" y="252647"/>
                  </a:lnTo>
                  <a:lnTo>
                    <a:pt x="10783" y="251469"/>
                  </a:lnTo>
                  <a:lnTo>
                    <a:pt x="10790" y="250258"/>
                  </a:lnTo>
                  <a:lnTo>
                    <a:pt x="10783" y="249081"/>
                  </a:lnTo>
                  <a:lnTo>
                    <a:pt x="10760" y="247903"/>
                  </a:lnTo>
                  <a:lnTo>
                    <a:pt x="10731" y="246726"/>
                  </a:lnTo>
                  <a:lnTo>
                    <a:pt x="10679" y="245582"/>
                  </a:lnTo>
                  <a:lnTo>
                    <a:pt x="10620" y="244438"/>
                  </a:lnTo>
                  <a:lnTo>
                    <a:pt x="10546" y="243328"/>
                  </a:lnTo>
                  <a:lnTo>
                    <a:pt x="10465" y="242252"/>
                  </a:lnTo>
                  <a:lnTo>
                    <a:pt x="10361" y="241209"/>
                  </a:lnTo>
                  <a:lnTo>
                    <a:pt x="10258" y="240166"/>
                  </a:lnTo>
                  <a:lnTo>
                    <a:pt x="10140" y="239157"/>
                  </a:lnTo>
                  <a:lnTo>
                    <a:pt x="10007" y="238181"/>
                  </a:lnTo>
                  <a:lnTo>
                    <a:pt x="9866" y="237239"/>
                  </a:lnTo>
                  <a:lnTo>
                    <a:pt x="9711" y="236331"/>
                  </a:lnTo>
                  <a:lnTo>
                    <a:pt x="9556" y="235422"/>
                  </a:lnTo>
                  <a:lnTo>
                    <a:pt x="9386" y="234581"/>
                  </a:lnTo>
                  <a:lnTo>
                    <a:pt x="9208" y="233774"/>
                  </a:lnTo>
                  <a:lnTo>
                    <a:pt x="9016" y="233000"/>
                  </a:lnTo>
                  <a:lnTo>
                    <a:pt x="8824" y="232260"/>
                  </a:lnTo>
                  <a:lnTo>
                    <a:pt x="8617" y="231587"/>
                  </a:lnTo>
                  <a:lnTo>
                    <a:pt x="8403" y="230915"/>
                  </a:lnTo>
                  <a:lnTo>
                    <a:pt x="8189" y="230309"/>
                  </a:lnTo>
                  <a:lnTo>
                    <a:pt x="7959" y="229771"/>
                  </a:lnTo>
                  <a:lnTo>
                    <a:pt x="7730" y="229232"/>
                  </a:lnTo>
                  <a:lnTo>
                    <a:pt x="7486" y="228761"/>
                  </a:lnTo>
                  <a:lnTo>
                    <a:pt x="7243" y="228358"/>
                  </a:lnTo>
                  <a:lnTo>
                    <a:pt x="6991" y="227988"/>
                  </a:lnTo>
                  <a:lnTo>
                    <a:pt x="6740" y="227651"/>
                  </a:lnTo>
                  <a:lnTo>
                    <a:pt x="6474" y="227416"/>
                  </a:lnTo>
                  <a:lnTo>
                    <a:pt x="6215" y="227214"/>
                  </a:lnTo>
                  <a:lnTo>
                    <a:pt x="5942" y="227046"/>
                  </a:lnTo>
                  <a:lnTo>
                    <a:pt x="5668" y="226945"/>
                  </a:lnTo>
                  <a:close/>
                  <a:moveTo>
                    <a:pt x="5114" y="340384"/>
                  </a:moveTo>
                  <a:lnTo>
                    <a:pt x="4833" y="340485"/>
                  </a:lnTo>
                  <a:lnTo>
                    <a:pt x="4560" y="340653"/>
                  </a:lnTo>
                  <a:lnTo>
                    <a:pt x="4294" y="340855"/>
                  </a:lnTo>
                  <a:lnTo>
                    <a:pt x="4028" y="341124"/>
                  </a:lnTo>
                  <a:lnTo>
                    <a:pt x="3769" y="341426"/>
                  </a:lnTo>
                  <a:lnTo>
                    <a:pt x="3518" y="341797"/>
                  </a:lnTo>
                  <a:lnTo>
                    <a:pt x="3274" y="342200"/>
                  </a:lnTo>
                  <a:lnTo>
                    <a:pt x="3037" y="342671"/>
                  </a:lnTo>
                  <a:lnTo>
                    <a:pt x="2801" y="343209"/>
                  </a:lnTo>
                  <a:lnTo>
                    <a:pt x="2572" y="343748"/>
                  </a:lnTo>
                  <a:lnTo>
                    <a:pt x="2358" y="344387"/>
                  </a:lnTo>
                  <a:lnTo>
                    <a:pt x="2143" y="345026"/>
                  </a:lnTo>
                  <a:lnTo>
                    <a:pt x="1944" y="345733"/>
                  </a:lnTo>
                  <a:lnTo>
                    <a:pt x="1744" y="346439"/>
                  </a:lnTo>
                  <a:lnTo>
                    <a:pt x="1559" y="347213"/>
                  </a:lnTo>
                  <a:lnTo>
                    <a:pt x="1382" y="348054"/>
                  </a:lnTo>
                  <a:lnTo>
                    <a:pt x="1212" y="348895"/>
                  </a:lnTo>
                  <a:lnTo>
                    <a:pt x="1057" y="349770"/>
                  </a:lnTo>
                  <a:lnTo>
                    <a:pt x="909" y="350678"/>
                  </a:lnTo>
                  <a:lnTo>
                    <a:pt x="769" y="351620"/>
                  </a:lnTo>
                  <a:lnTo>
                    <a:pt x="636" y="352595"/>
                  </a:lnTo>
                  <a:lnTo>
                    <a:pt x="525" y="353605"/>
                  </a:lnTo>
                  <a:lnTo>
                    <a:pt x="414" y="354648"/>
                  </a:lnTo>
                  <a:lnTo>
                    <a:pt x="318" y="355724"/>
                  </a:lnTo>
                  <a:lnTo>
                    <a:pt x="237" y="356801"/>
                  </a:lnTo>
                  <a:lnTo>
                    <a:pt x="163" y="357911"/>
                  </a:lnTo>
                  <a:lnTo>
                    <a:pt x="103" y="359021"/>
                  </a:lnTo>
                  <a:lnTo>
                    <a:pt x="59" y="360165"/>
                  </a:lnTo>
                  <a:lnTo>
                    <a:pt x="22" y="361342"/>
                  </a:lnTo>
                  <a:lnTo>
                    <a:pt x="0" y="362520"/>
                  </a:lnTo>
                  <a:lnTo>
                    <a:pt x="0" y="363697"/>
                  </a:lnTo>
                  <a:lnTo>
                    <a:pt x="0" y="364908"/>
                  </a:lnTo>
                  <a:lnTo>
                    <a:pt x="22" y="366086"/>
                  </a:lnTo>
                  <a:lnTo>
                    <a:pt x="59" y="367263"/>
                  </a:lnTo>
                  <a:lnTo>
                    <a:pt x="103" y="368407"/>
                  </a:lnTo>
                  <a:lnTo>
                    <a:pt x="163" y="369517"/>
                  </a:lnTo>
                  <a:lnTo>
                    <a:pt x="237" y="370627"/>
                  </a:lnTo>
                  <a:lnTo>
                    <a:pt x="318" y="371704"/>
                  </a:lnTo>
                  <a:lnTo>
                    <a:pt x="414" y="372780"/>
                  </a:lnTo>
                  <a:lnTo>
                    <a:pt x="525" y="373823"/>
                  </a:lnTo>
                  <a:lnTo>
                    <a:pt x="636" y="374799"/>
                  </a:lnTo>
                  <a:lnTo>
                    <a:pt x="769" y="375808"/>
                  </a:lnTo>
                  <a:lnTo>
                    <a:pt x="909" y="376750"/>
                  </a:lnTo>
                  <a:lnTo>
                    <a:pt x="1057" y="377658"/>
                  </a:lnTo>
                  <a:lnTo>
                    <a:pt x="1212" y="378533"/>
                  </a:lnTo>
                  <a:lnTo>
                    <a:pt x="1382" y="379374"/>
                  </a:lnTo>
                  <a:lnTo>
                    <a:pt x="1559" y="380215"/>
                  </a:lnTo>
                  <a:lnTo>
                    <a:pt x="1744" y="380989"/>
                  </a:lnTo>
                  <a:lnTo>
                    <a:pt x="1944" y="381695"/>
                  </a:lnTo>
                  <a:lnTo>
                    <a:pt x="2143" y="382402"/>
                  </a:lnTo>
                  <a:lnTo>
                    <a:pt x="2358" y="383041"/>
                  </a:lnTo>
                  <a:lnTo>
                    <a:pt x="2572" y="383680"/>
                  </a:lnTo>
                  <a:lnTo>
                    <a:pt x="2801" y="384218"/>
                  </a:lnTo>
                  <a:lnTo>
                    <a:pt x="3037" y="384757"/>
                  </a:lnTo>
                  <a:lnTo>
                    <a:pt x="3274" y="385228"/>
                  </a:lnTo>
                  <a:lnTo>
                    <a:pt x="3518" y="385631"/>
                  </a:lnTo>
                  <a:lnTo>
                    <a:pt x="3769" y="386001"/>
                  </a:lnTo>
                  <a:lnTo>
                    <a:pt x="4028" y="386304"/>
                  </a:lnTo>
                  <a:lnTo>
                    <a:pt x="4294" y="386573"/>
                  </a:lnTo>
                  <a:lnTo>
                    <a:pt x="4560" y="386775"/>
                  </a:lnTo>
                  <a:lnTo>
                    <a:pt x="4833" y="386943"/>
                  </a:lnTo>
                  <a:lnTo>
                    <a:pt x="5114" y="387044"/>
                  </a:lnTo>
                  <a:lnTo>
                    <a:pt x="5668" y="387044"/>
                  </a:lnTo>
                  <a:lnTo>
                    <a:pt x="5942" y="386943"/>
                  </a:lnTo>
                  <a:lnTo>
                    <a:pt x="6215" y="386775"/>
                  </a:lnTo>
                  <a:lnTo>
                    <a:pt x="6474" y="386573"/>
                  </a:lnTo>
                  <a:lnTo>
                    <a:pt x="6740" y="386304"/>
                  </a:lnTo>
                  <a:lnTo>
                    <a:pt x="6991" y="386001"/>
                  </a:lnTo>
                  <a:lnTo>
                    <a:pt x="7243" y="385631"/>
                  </a:lnTo>
                  <a:lnTo>
                    <a:pt x="7486" y="385228"/>
                  </a:lnTo>
                  <a:lnTo>
                    <a:pt x="7730" y="384757"/>
                  </a:lnTo>
                  <a:lnTo>
                    <a:pt x="7959" y="384218"/>
                  </a:lnTo>
                  <a:lnTo>
                    <a:pt x="8189" y="383680"/>
                  </a:lnTo>
                  <a:lnTo>
                    <a:pt x="8403" y="383041"/>
                  </a:lnTo>
                  <a:lnTo>
                    <a:pt x="8617" y="382402"/>
                  </a:lnTo>
                  <a:lnTo>
                    <a:pt x="8824" y="381695"/>
                  </a:lnTo>
                  <a:lnTo>
                    <a:pt x="9016" y="380989"/>
                  </a:lnTo>
                  <a:lnTo>
                    <a:pt x="9208" y="380215"/>
                  </a:lnTo>
                  <a:lnTo>
                    <a:pt x="9386" y="379374"/>
                  </a:lnTo>
                  <a:lnTo>
                    <a:pt x="9556" y="378533"/>
                  </a:lnTo>
                  <a:lnTo>
                    <a:pt x="9711" y="377658"/>
                  </a:lnTo>
                  <a:lnTo>
                    <a:pt x="9866" y="376750"/>
                  </a:lnTo>
                  <a:lnTo>
                    <a:pt x="10007" y="375808"/>
                  </a:lnTo>
                  <a:lnTo>
                    <a:pt x="10140" y="374799"/>
                  </a:lnTo>
                  <a:lnTo>
                    <a:pt x="10258" y="373823"/>
                  </a:lnTo>
                  <a:lnTo>
                    <a:pt x="10361" y="372780"/>
                  </a:lnTo>
                  <a:lnTo>
                    <a:pt x="10465" y="371704"/>
                  </a:lnTo>
                  <a:lnTo>
                    <a:pt x="10546" y="370627"/>
                  </a:lnTo>
                  <a:lnTo>
                    <a:pt x="10620" y="369517"/>
                  </a:lnTo>
                  <a:lnTo>
                    <a:pt x="10679" y="368407"/>
                  </a:lnTo>
                  <a:lnTo>
                    <a:pt x="10731" y="367263"/>
                  </a:lnTo>
                  <a:lnTo>
                    <a:pt x="10760" y="366086"/>
                  </a:lnTo>
                  <a:lnTo>
                    <a:pt x="10783" y="364908"/>
                  </a:lnTo>
                  <a:lnTo>
                    <a:pt x="10790" y="363697"/>
                  </a:lnTo>
                  <a:lnTo>
                    <a:pt x="10783" y="362520"/>
                  </a:lnTo>
                  <a:lnTo>
                    <a:pt x="10760" y="361342"/>
                  </a:lnTo>
                  <a:lnTo>
                    <a:pt x="10731" y="360165"/>
                  </a:lnTo>
                  <a:lnTo>
                    <a:pt x="10679" y="359021"/>
                  </a:lnTo>
                  <a:lnTo>
                    <a:pt x="10620" y="357911"/>
                  </a:lnTo>
                  <a:lnTo>
                    <a:pt x="10546" y="356801"/>
                  </a:lnTo>
                  <a:lnTo>
                    <a:pt x="10465" y="355724"/>
                  </a:lnTo>
                  <a:lnTo>
                    <a:pt x="10361" y="354648"/>
                  </a:lnTo>
                  <a:lnTo>
                    <a:pt x="10258" y="353605"/>
                  </a:lnTo>
                  <a:lnTo>
                    <a:pt x="10140" y="352595"/>
                  </a:lnTo>
                  <a:lnTo>
                    <a:pt x="10007" y="351620"/>
                  </a:lnTo>
                  <a:lnTo>
                    <a:pt x="9866" y="350678"/>
                  </a:lnTo>
                  <a:lnTo>
                    <a:pt x="9711" y="349770"/>
                  </a:lnTo>
                  <a:lnTo>
                    <a:pt x="9556" y="348895"/>
                  </a:lnTo>
                  <a:lnTo>
                    <a:pt x="9386" y="348054"/>
                  </a:lnTo>
                  <a:lnTo>
                    <a:pt x="9208" y="347213"/>
                  </a:lnTo>
                  <a:lnTo>
                    <a:pt x="9016" y="346439"/>
                  </a:lnTo>
                  <a:lnTo>
                    <a:pt x="8824" y="345733"/>
                  </a:lnTo>
                  <a:lnTo>
                    <a:pt x="8617" y="345026"/>
                  </a:lnTo>
                  <a:lnTo>
                    <a:pt x="8403" y="344387"/>
                  </a:lnTo>
                  <a:lnTo>
                    <a:pt x="8189" y="343748"/>
                  </a:lnTo>
                  <a:lnTo>
                    <a:pt x="7959" y="343209"/>
                  </a:lnTo>
                  <a:lnTo>
                    <a:pt x="7730" y="342671"/>
                  </a:lnTo>
                  <a:lnTo>
                    <a:pt x="7486" y="342200"/>
                  </a:lnTo>
                  <a:lnTo>
                    <a:pt x="7243" y="341797"/>
                  </a:lnTo>
                  <a:lnTo>
                    <a:pt x="6991" y="341426"/>
                  </a:lnTo>
                  <a:lnTo>
                    <a:pt x="6740" y="341124"/>
                  </a:lnTo>
                  <a:lnTo>
                    <a:pt x="6474" y="340855"/>
                  </a:lnTo>
                  <a:lnTo>
                    <a:pt x="6215" y="340653"/>
                  </a:lnTo>
                  <a:lnTo>
                    <a:pt x="5942" y="340485"/>
                  </a:lnTo>
                  <a:lnTo>
                    <a:pt x="5668" y="340384"/>
                  </a:lnTo>
                  <a:close/>
                  <a:moveTo>
                    <a:pt x="5395" y="453822"/>
                  </a:moveTo>
                  <a:lnTo>
                    <a:pt x="5114" y="453856"/>
                  </a:lnTo>
                  <a:lnTo>
                    <a:pt x="4833" y="453957"/>
                  </a:lnTo>
                  <a:lnTo>
                    <a:pt x="4560" y="454092"/>
                  </a:lnTo>
                  <a:lnTo>
                    <a:pt x="4294" y="454293"/>
                  </a:lnTo>
                  <a:lnTo>
                    <a:pt x="4028" y="454562"/>
                  </a:lnTo>
                  <a:lnTo>
                    <a:pt x="3769" y="454865"/>
                  </a:lnTo>
                  <a:lnTo>
                    <a:pt x="3518" y="455235"/>
                  </a:lnTo>
                  <a:lnTo>
                    <a:pt x="3274" y="455639"/>
                  </a:lnTo>
                  <a:lnTo>
                    <a:pt x="3037" y="456110"/>
                  </a:lnTo>
                  <a:lnTo>
                    <a:pt x="2801" y="456615"/>
                  </a:lnTo>
                  <a:lnTo>
                    <a:pt x="2572" y="457153"/>
                  </a:lnTo>
                  <a:lnTo>
                    <a:pt x="2358" y="457758"/>
                  </a:lnTo>
                  <a:lnTo>
                    <a:pt x="2143" y="458398"/>
                  </a:lnTo>
                  <a:lnTo>
                    <a:pt x="1944" y="459104"/>
                  </a:lnTo>
                  <a:lnTo>
                    <a:pt x="1744" y="459811"/>
                  </a:lnTo>
                  <a:lnTo>
                    <a:pt x="1559" y="460584"/>
                  </a:lnTo>
                  <a:lnTo>
                    <a:pt x="1382" y="461392"/>
                  </a:lnTo>
                  <a:lnTo>
                    <a:pt x="1212" y="462233"/>
                  </a:lnTo>
                  <a:lnTo>
                    <a:pt x="1057" y="463141"/>
                  </a:lnTo>
                  <a:lnTo>
                    <a:pt x="909" y="464049"/>
                  </a:lnTo>
                  <a:lnTo>
                    <a:pt x="769" y="464991"/>
                  </a:lnTo>
                  <a:lnTo>
                    <a:pt x="636" y="465967"/>
                  </a:lnTo>
                  <a:lnTo>
                    <a:pt x="525" y="466976"/>
                  </a:lnTo>
                  <a:lnTo>
                    <a:pt x="414" y="468019"/>
                  </a:lnTo>
                  <a:lnTo>
                    <a:pt x="318" y="469062"/>
                  </a:lnTo>
                  <a:lnTo>
                    <a:pt x="237" y="470172"/>
                  </a:lnTo>
                  <a:lnTo>
                    <a:pt x="163" y="471282"/>
                  </a:lnTo>
                  <a:lnTo>
                    <a:pt x="103" y="472426"/>
                  </a:lnTo>
                  <a:lnTo>
                    <a:pt x="59" y="473570"/>
                  </a:lnTo>
                  <a:lnTo>
                    <a:pt x="22" y="474747"/>
                  </a:lnTo>
                  <a:lnTo>
                    <a:pt x="0" y="475958"/>
                  </a:lnTo>
                  <a:lnTo>
                    <a:pt x="0" y="477170"/>
                  </a:lnTo>
                  <a:lnTo>
                    <a:pt x="0" y="478381"/>
                  </a:lnTo>
                  <a:lnTo>
                    <a:pt x="22" y="479558"/>
                  </a:lnTo>
                  <a:lnTo>
                    <a:pt x="59" y="480702"/>
                  </a:lnTo>
                  <a:lnTo>
                    <a:pt x="103" y="481879"/>
                  </a:lnTo>
                  <a:lnTo>
                    <a:pt x="163" y="482989"/>
                  </a:lnTo>
                  <a:lnTo>
                    <a:pt x="237" y="484100"/>
                  </a:lnTo>
                  <a:lnTo>
                    <a:pt x="318" y="485176"/>
                  </a:lnTo>
                  <a:lnTo>
                    <a:pt x="414" y="486253"/>
                  </a:lnTo>
                  <a:lnTo>
                    <a:pt x="525" y="487262"/>
                  </a:lnTo>
                  <a:lnTo>
                    <a:pt x="636" y="488271"/>
                  </a:lnTo>
                  <a:lnTo>
                    <a:pt x="769" y="489247"/>
                  </a:lnTo>
                  <a:lnTo>
                    <a:pt x="909" y="490189"/>
                  </a:lnTo>
                  <a:lnTo>
                    <a:pt x="1057" y="491131"/>
                  </a:lnTo>
                  <a:lnTo>
                    <a:pt x="1212" y="492005"/>
                  </a:lnTo>
                  <a:lnTo>
                    <a:pt x="1382" y="492846"/>
                  </a:lnTo>
                  <a:lnTo>
                    <a:pt x="1559" y="493654"/>
                  </a:lnTo>
                  <a:lnTo>
                    <a:pt x="1744" y="494428"/>
                  </a:lnTo>
                  <a:lnTo>
                    <a:pt x="1944" y="495168"/>
                  </a:lnTo>
                  <a:lnTo>
                    <a:pt x="2143" y="495874"/>
                  </a:lnTo>
                  <a:lnTo>
                    <a:pt x="2358" y="496513"/>
                  </a:lnTo>
                  <a:lnTo>
                    <a:pt x="2572" y="497119"/>
                  </a:lnTo>
                  <a:lnTo>
                    <a:pt x="2801" y="497691"/>
                  </a:lnTo>
                  <a:lnTo>
                    <a:pt x="3037" y="498195"/>
                  </a:lnTo>
                  <a:lnTo>
                    <a:pt x="3274" y="498666"/>
                  </a:lnTo>
                  <a:lnTo>
                    <a:pt x="3518" y="499104"/>
                  </a:lnTo>
                  <a:lnTo>
                    <a:pt x="3769" y="499474"/>
                  </a:lnTo>
                  <a:lnTo>
                    <a:pt x="4028" y="499777"/>
                  </a:lnTo>
                  <a:lnTo>
                    <a:pt x="4294" y="500046"/>
                  </a:lnTo>
                  <a:lnTo>
                    <a:pt x="4560" y="500248"/>
                  </a:lnTo>
                  <a:lnTo>
                    <a:pt x="4833" y="500382"/>
                  </a:lnTo>
                  <a:lnTo>
                    <a:pt x="5114" y="500483"/>
                  </a:lnTo>
                  <a:lnTo>
                    <a:pt x="5395" y="500517"/>
                  </a:lnTo>
                  <a:lnTo>
                    <a:pt x="5668" y="500483"/>
                  </a:lnTo>
                  <a:lnTo>
                    <a:pt x="5942" y="500382"/>
                  </a:lnTo>
                  <a:lnTo>
                    <a:pt x="6215" y="500248"/>
                  </a:lnTo>
                  <a:lnTo>
                    <a:pt x="6474" y="500046"/>
                  </a:lnTo>
                  <a:lnTo>
                    <a:pt x="6740" y="499777"/>
                  </a:lnTo>
                  <a:lnTo>
                    <a:pt x="6991" y="499474"/>
                  </a:lnTo>
                  <a:lnTo>
                    <a:pt x="7243" y="499104"/>
                  </a:lnTo>
                  <a:lnTo>
                    <a:pt x="7486" y="498666"/>
                  </a:lnTo>
                  <a:lnTo>
                    <a:pt x="7730" y="498195"/>
                  </a:lnTo>
                  <a:lnTo>
                    <a:pt x="7959" y="497691"/>
                  </a:lnTo>
                  <a:lnTo>
                    <a:pt x="8189" y="497119"/>
                  </a:lnTo>
                  <a:lnTo>
                    <a:pt x="8403" y="496513"/>
                  </a:lnTo>
                  <a:lnTo>
                    <a:pt x="8617" y="495874"/>
                  </a:lnTo>
                  <a:lnTo>
                    <a:pt x="8824" y="495168"/>
                  </a:lnTo>
                  <a:lnTo>
                    <a:pt x="9016" y="494428"/>
                  </a:lnTo>
                  <a:lnTo>
                    <a:pt x="9208" y="493654"/>
                  </a:lnTo>
                  <a:lnTo>
                    <a:pt x="9386" y="492846"/>
                  </a:lnTo>
                  <a:lnTo>
                    <a:pt x="9556" y="492005"/>
                  </a:lnTo>
                  <a:lnTo>
                    <a:pt x="9711" y="491131"/>
                  </a:lnTo>
                  <a:lnTo>
                    <a:pt x="9866" y="490189"/>
                  </a:lnTo>
                  <a:lnTo>
                    <a:pt x="10007" y="489247"/>
                  </a:lnTo>
                  <a:lnTo>
                    <a:pt x="10140" y="488271"/>
                  </a:lnTo>
                  <a:lnTo>
                    <a:pt x="10258" y="487262"/>
                  </a:lnTo>
                  <a:lnTo>
                    <a:pt x="10361" y="486253"/>
                  </a:lnTo>
                  <a:lnTo>
                    <a:pt x="10465" y="485176"/>
                  </a:lnTo>
                  <a:lnTo>
                    <a:pt x="10546" y="484100"/>
                  </a:lnTo>
                  <a:lnTo>
                    <a:pt x="10620" y="482989"/>
                  </a:lnTo>
                  <a:lnTo>
                    <a:pt x="10679" y="481879"/>
                  </a:lnTo>
                  <a:lnTo>
                    <a:pt x="10731" y="480702"/>
                  </a:lnTo>
                  <a:lnTo>
                    <a:pt x="10760" y="479558"/>
                  </a:lnTo>
                  <a:lnTo>
                    <a:pt x="10783" y="478381"/>
                  </a:lnTo>
                  <a:lnTo>
                    <a:pt x="10790" y="477170"/>
                  </a:lnTo>
                  <a:lnTo>
                    <a:pt x="10783" y="475958"/>
                  </a:lnTo>
                  <a:lnTo>
                    <a:pt x="10760" y="474747"/>
                  </a:lnTo>
                  <a:lnTo>
                    <a:pt x="10731" y="473570"/>
                  </a:lnTo>
                  <a:lnTo>
                    <a:pt x="10679" y="472426"/>
                  </a:lnTo>
                  <a:lnTo>
                    <a:pt x="10620" y="471282"/>
                  </a:lnTo>
                  <a:lnTo>
                    <a:pt x="10546" y="470172"/>
                  </a:lnTo>
                  <a:lnTo>
                    <a:pt x="10465" y="469062"/>
                  </a:lnTo>
                  <a:lnTo>
                    <a:pt x="10361" y="468019"/>
                  </a:lnTo>
                  <a:lnTo>
                    <a:pt x="10258" y="466976"/>
                  </a:lnTo>
                  <a:lnTo>
                    <a:pt x="10140" y="465967"/>
                  </a:lnTo>
                  <a:lnTo>
                    <a:pt x="10007" y="464991"/>
                  </a:lnTo>
                  <a:lnTo>
                    <a:pt x="9866" y="464049"/>
                  </a:lnTo>
                  <a:lnTo>
                    <a:pt x="9711" y="463141"/>
                  </a:lnTo>
                  <a:lnTo>
                    <a:pt x="9556" y="462233"/>
                  </a:lnTo>
                  <a:lnTo>
                    <a:pt x="9386" y="461392"/>
                  </a:lnTo>
                  <a:lnTo>
                    <a:pt x="9208" y="460584"/>
                  </a:lnTo>
                  <a:lnTo>
                    <a:pt x="9016" y="459811"/>
                  </a:lnTo>
                  <a:lnTo>
                    <a:pt x="8824" y="459104"/>
                  </a:lnTo>
                  <a:lnTo>
                    <a:pt x="8617" y="458398"/>
                  </a:lnTo>
                  <a:lnTo>
                    <a:pt x="8403" y="457758"/>
                  </a:lnTo>
                  <a:lnTo>
                    <a:pt x="8189" y="457153"/>
                  </a:lnTo>
                  <a:lnTo>
                    <a:pt x="7959" y="456615"/>
                  </a:lnTo>
                  <a:lnTo>
                    <a:pt x="7730" y="456110"/>
                  </a:lnTo>
                  <a:lnTo>
                    <a:pt x="7486" y="455639"/>
                  </a:lnTo>
                  <a:lnTo>
                    <a:pt x="7243" y="455235"/>
                  </a:lnTo>
                  <a:lnTo>
                    <a:pt x="6991" y="454865"/>
                  </a:lnTo>
                  <a:lnTo>
                    <a:pt x="6740" y="454562"/>
                  </a:lnTo>
                  <a:lnTo>
                    <a:pt x="6474" y="454293"/>
                  </a:lnTo>
                  <a:lnTo>
                    <a:pt x="6215" y="454092"/>
                  </a:lnTo>
                  <a:lnTo>
                    <a:pt x="5942" y="453957"/>
                  </a:lnTo>
                  <a:lnTo>
                    <a:pt x="5668" y="453856"/>
                  </a:lnTo>
                  <a:lnTo>
                    <a:pt x="5395" y="453822"/>
                  </a:lnTo>
                  <a:close/>
                  <a:moveTo>
                    <a:pt x="5114" y="567059"/>
                  </a:moveTo>
                  <a:lnTo>
                    <a:pt x="4833" y="567160"/>
                  </a:lnTo>
                  <a:lnTo>
                    <a:pt x="4560" y="567328"/>
                  </a:lnTo>
                  <a:lnTo>
                    <a:pt x="4294" y="567530"/>
                  </a:lnTo>
                  <a:lnTo>
                    <a:pt x="4028" y="567766"/>
                  </a:lnTo>
                  <a:lnTo>
                    <a:pt x="3769" y="568102"/>
                  </a:lnTo>
                  <a:lnTo>
                    <a:pt x="3518" y="568472"/>
                  </a:lnTo>
                  <a:lnTo>
                    <a:pt x="3274" y="568876"/>
                  </a:lnTo>
                  <a:lnTo>
                    <a:pt x="3037" y="569347"/>
                  </a:lnTo>
                  <a:lnTo>
                    <a:pt x="2801" y="569885"/>
                  </a:lnTo>
                  <a:lnTo>
                    <a:pt x="2572" y="570423"/>
                  </a:lnTo>
                  <a:lnTo>
                    <a:pt x="2358" y="571029"/>
                  </a:lnTo>
                  <a:lnTo>
                    <a:pt x="2143" y="571702"/>
                  </a:lnTo>
                  <a:lnTo>
                    <a:pt x="1944" y="572408"/>
                  </a:lnTo>
                  <a:lnTo>
                    <a:pt x="1744" y="573115"/>
                  </a:lnTo>
                  <a:lnTo>
                    <a:pt x="1559" y="573889"/>
                  </a:lnTo>
                  <a:lnTo>
                    <a:pt x="1382" y="574730"/>
                  </a:lnTo>
                  <a:lnTo>
                    <a:pt x="1212" y="575571"/>
                  </a:lnTo>
                  <a:lnTo>
                    <a:pt x="1057" y="576445"/>
                  </a:lnTo>
                  <a:lnTo>
                    <a:pt x="909" y="577354"/>
                  </a:lnTo>
                  <a:lnTo>
                    <a:pt x="769" y="578296"/>
                  </a:lnTo>
                  <a:lnTo>
                    <a:pt x="636" y="579271"/>
                  </a:lnTo>
                  <a:lnTo>
                    <a:pt x="525" y="580280"/>
                  </a:lnTo>
                  <a:lnTo>
                    <a:pt x="414" y="581323"/>
                  </a:lnTo>
                  <a:lnTo>
                    <a:pt x="318" y="582400"/>
                  </a:lnTo>
                  <a:lnTo>
                    <a:pt x="237" y="583476"/>
                  </a:lnTo>
                  <a:lnTo>
                    <a:pt x="163" y="584586"/>
                  </a:lnTo>
                  <a:lnTo>
                    <a:pt x="103" y="585697"/>
                  </a:lnTo>
                  <a:lnTo>
                    <a:pt x="59" y="586840"/>
                  </a:lnTo>
                  <a:lnTo>
                    <a:pt x="22" y="588018"/>
                  </a:lnTo>
                  <a:lnTo>
                    <a:pt x="0" y="589195"/>
                  </a:lnTo>
                  <a:lnTo>
                    <a:pt x="0" y="590373"/>
                  </a:lnTo>
                  <a:lnTo>
                    <a:pt x="0" y="591618"/>
                  </a:lnTo>
                  <a:lnTo>
                    <a:pt x="22" y="592795"/>
                  </a:lnTo>
                  <a:lnTo>
                    <a:pt x="59" y="593972"/>
                  </a:lnTo>
                  <a:lnTo>
                    <a:pt x="103" y="595150"/>
                  </a:lnTo>
                  <a:lnTo>
                    <a:pt x="163" y="596294"/>
                  </a:lnTo>
                  <a:lnTo>
                    <a:pt x="237" y="597404"/>
                  </a:lnTo>
                  <a:lnTo>
                    <a:pt x="318" y="598480"/>
                  </a:lnTo>
                  <a:lnTo>
                    <a:pt x="414" y="599557"/>
                  </a:lnTo>
                  <a:lnTo>
                    <a:pt x="525" y="600600"/>
                  </a:lnTo>
                  <a:lnTo>
                    <a:pt x="636" y="601609"/>
                  </a:lnTo>
                  <a:lnTo>
                    <a:pt x="769" y="602585"/>
                  </a:lnTo>
                  <a:lnTo>
                    <a:pt x="909" y="603527"/>
                  </a:lnTo>
                  <a:lnTo>
                    <a:pt x="1057" y="604435"/>
                  </a:lnTo>
                  <a:lnTo>
                    <a:pt x="1212" y="605310"/>
                  </a:lnTo>
                  <a:lnTo>
                    <a:pt x="1382" y="606151"/>
                  </a:lnTo>
                  <a:lnTo>
                    <a:pt x="1559" y="606958"/>
                  </a:lnTo>
                  <a:lnTo>
                    <a:pt x="1744" y="607732"/>
                  </a:lnTo>
                  <a:lnTo>
                    <a:pt x="1944" y="608472"/>
                  </a:lnTo>
                  <a:lnTo>
                    <a:pt x="2143" y="609145"/>
                  </a:lnTo>
                  <a:lnTo>
                    <a:pt x="2358" y="609784"/>
                  </a:lnTo>
                  <a:lnTo>
                    <a:pt x="2572" y="610389"/>
                  </a:lnTo>
                  <a:lnTo>
                    <a:pt x="2801" y="610961"/>
                  </a:lnTo>
                  <a:lnTo>
                    <a:pt x="3037" y="611466"/>
                  </a:lnTo>
                  <a:lnTo>
                    <a:pt x="3274" y="611937"/>
                  </a:lnTo>
                  <a:lnTo>
                    <a:pt x="3518" y="612341"/>
                  </a:lnTo>
                  <a:lnTo>
                    <a:pt x="3769" y="612711"/>
                  </a:lnTo>
                  <a:lnTo>
                    <a:pt x="4028" y="613013"/>
                  </a:lnTo>
                  <a:lnTo>
                    <a:pt x="4294" y="613249"/>
                  </a:lnTo>
                  <a:lnTo>
                    <a:pt x="4560" y="613451"/>
                  </a:lnTo>
                  <a:lnTo>
                    <a:pt x="4833" y="613619"/>
                  </a:lnTo>
                  <a:lnTo>
                    <a:pt x="5114" y="613686"/>
                  </a:lnTo>
                  <a:lnTo>
                    <a:pt x="5395" y="613720"/>
                  </a:lnTo>
                  <a:lnTo>
                    <a:pt x="5668" y="613686"/>
                  </a:lnTo>
                  <a:lnTo>
                    <a:pt x="5942" y="613619"/>
                  </a:lnTo>
                  <a:lnTo>
                    <a:pt x="6215" y="613451"/>
                  </a:lnTo>
                  <a:lnTo>
                    <a:pt x="6474" y="613249"/>
                  </a:lnTo>
                  <a:lnTo>
                    <a:pt x="6740" y="613013"/>
                  </a:lnTo>
                  <a:lnTo>
                    <a:pt x="6991" y="612711"/>
                  </a:lnTo>
                  <a:lnTo>
                    <a:pt x="7243" y="612341"/>
                  </a:lnTo>
                  <a:lnTo>
                    <a:pt x="7486" y="611937"/>
                  </a:lnTo>
                  <a:lnTo>
                    <a:pt x="7730" y="611466"/>
                  </a:lnTo>
                  <a:lnTo>
                    <a:pt x="7959" y="610961"/>
                  </a:lnTo>
                  <a:lnTo>
                    <a:pt x="8189" y="610389"/>
                  </a:lnTo>
                  <a:lnTo>
                    <a:pt x="8403" y="609784"/>
                  </a:lnTo>
                  <a:lnTo>
                    <a:pt x="8617" y="609145"/>
                  </a:lnTo>
                  <a:lnTo>
                    <a:pt x="8824" y="608472"/>
                  </a:lnTo>
                  <a:lnTo>
                    <a:pt x="9016" y="607732"/>
                  </a:lnTo>
                  <a:lnTo>
                    <a:pt x="9208" y="606958"/>
                  </a:lnTo>
                  <a:lnTo>
                    <a:pt x="9386" y="606151"/>
                  </a:lnTo>
                  <a:lnTo>
                    <a:pt x="9556" y="605310"/>
                  </a:lnTo>
                  <a:lnTo>
                    <a:pt x="9711" y="604435"/>
                  </a:lnTo>
                  <a:lnTo>
                    <a:pt x="9866" y="603527"/>
                  </a:lnTo>
                  <a:lnTo>
                    <a:pt x="10007" y="602585"/>
                  </a:lnTo>
                  <a:lnTo>
                    <a:pt x="10140" y="601609"/>
                  </a:lnTo>
                  <a:lnTo>
                    <a:pt x="10258" y="600600"/>
                  </a:lnTo>
                  <a:lnTo>
                    <a:pt x="10361" y="599557"/>
                  </a:lnTo>
                  <a:lnTo>
                    <a:pt x="10465" y="598480"/>
                  </a:lnTo>
                  <a:lnTo>
                    <a:pt x="10546" y="597404"/>
                  </a:lnTo>
                  <a:lnTo>
                    <a:pt x="10620" y="596294"/>
                  </a:lnTo>
                  <a:lnTo>
                    <a:pt x="10679" y="595150"/>
                  </a:lnTo>
                  <a:lnTo>
                    <a:pt x="10731" y="593972"/>
                  </a:lnTo>
                  <a:lnTo>
                    <a:pt x="10760" y="592795"/>
                  </a:lnTo>
                  <a:lnTo>
                    <a:pt x="10783" y="591618"/>
                  </a:lnTo>
                  <a:lnTo>
                    <a:pt x="10790" y="590373"/>
                  </a:lnTo>
                  <a:lnTo>
                    <a:pt x="10783" y="589195"/>
                  </a:lnTo>
                  <a:lnTo>
                    <a:pt x="10760" y="588018"/>
                  </a:lnTo>
                  <a:lnTo>
                    <a:pt x="10731" y="586840"/>
                  </a:lnTo>
                  <a:lnTo>
                    <a:pt x="10679" y="585697"/>
                  </a:lnTo>
                  <a:lnTo>
                    <a:pt x="10620" y="584586"/>
                  </a:lnTo>
                  <a:lnTo>
                    <a:pt x="10546" y="583476"/>
                  </a:lnTo>
                  <a:lnTo>
                    <a:pt x="10465" y="582400"/>
                  </a:lnTo>
                  <a:lnTo>
                    <a:pt x="10361" y="581323"/>
                  </a:lnTo>
                  <a:lnTo>
                    <a:pt x="10258" y="580280"/>
                  </a:lnTo>
                  <a:lnTo>
                    <a:pt x="10140" y="579271"/>
                  </a:lnTo>
                  <a:lnTo>
                    <a:pt x="10007" y="578296"/>
                  </a:lnTo>
                  <a:lnTo>
                    <a:pt x="9866" y="577354"/>
                  </a:lnTo>
                  <a:lnTo>
                    <a:pt x="9711" y="576445"/>
                  </a:lnTo>
                  <a:lnTo>
                    <a:pt x="9556" y="575571"/>
                  </a:lnTo>
                  <a:lnTo>
                    <a:pt x="9386" y="574730"/>
                  </a:lnTo>
                  <a:lnTo>
                    <a:pt x="9208" y="573889"/>
                  </a:lnTo>
                  <a:lnTo>
                    <a:pt x="9016" y="573115"/>
                  </a:lnTo>
                  <a:lnTo>
                    <a:pt x="8824" y="572408"/>
                  </a:lnTo>
                  <a:lnTo>
                    <a:pt x="8617" y="571702"/>
                  </a:lnTo>
                  <a:lnTo>
                    <a:pt x="8403" y="571029"/>
                  </a:lnTo>
                  <a:lnTo>
                    <a:pt x="8189" y="570423"/>
                  </a:lnTo>
                  <a:lnTo>
                    <a:pt x="7959" y="569885"/>
                  </a:lnTo>
                  <a:lnTo>
                    <a:pt x="7730" y="569347"/>
                  </a:lnTo>
                  <a:lnTo>
                    <a:pt x="7486" y="568876"/>
                  </a:lnTo>
                  <a:lnTo>
                    <a:pt x="7243" y="568472"/>
                  </a:lnTo>
                  <a:lnTo>
                    <a:pt x="6991" y="568102"/>
                  </a:lnTo>
                  <a:lnTo>
                    <a:pt x="6740" y="567766"/>
                  </a:lnTo>
                  <a:lnTo>
                    <a:pt x="6474" y="567530"/>
                  </a:lnTo>
                  <a:lnTo>
                    <a:pt x="6215" y="567328"/>
                  </a:lnTo>
                  <a:lnTo>
                    <a:pt x="5942" y="567160"/>
                  </a:lnTo>
                  <a:lnTo>
                    <a:pt x="5668" y="56705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8"/>
            <p:cNvSpPr/>
            <p:nvPr/>
          </p:nvSpPr>
          <p:spPr>
            <a:xfrm>
              <a:off x="11428633" y="1047749"/>
              <a:ext cx="55637" cy="876085"/>
            </a:xfrm>
            <a:custGeom>
              <a:avLst/>
              <a:gdLst/>
              <a:ahLst/>
              <a:cxnLst/>
              <a:rect l="l" t="t" r="r" b="b"/>
              <a:pathLst>
                <a:path w="10798" h="613720" extrusionOk="0">
                  <a:moveTo>
                    <a:pt x="5403" y="0"/>
                  </a:moveTo>
                  <a:lnTo>
                    <a:pt x="5122" y="34"/>
                  </a:lnTo>
                  <a:lnTo>
                    <a:pt x="4848" y="135"/>
                  </a:lnTo>
                  <a:lnTo>
                    <a:pt x="4582" y="269"/>
                  </a:lnTo>
                  <a:lnTo>
                    <a:pt x="4316" y="471"/>
                  </a:lnTo>
                  <a:lnTo>
                    <a:pt x="4050" y="740"/>
                  </a:lnTo>
                  <a:lnTo>
                    <a:pt x="3799" y="1043"/>
                  </a:lnTo>
                  <a:lnTo>
                    <a:pt x="3548" y="1413"/>
                  </a:lnTo>
                  <a:lnTo>
                    <a:pt x="3304" y="1850"/>
                  </a:lnTo>
                  <a:lnTo>
                    <a:pt x="3060" y="2321"/>
                  </a:lnTo>
                  <a:lnTo>
                    <a:pt x="2831" y="2826"/>
                  </a:lnTo>
                  <a:lnTo>
                    <a:pt x="2602" y="3398"/>
                  </a:lnTo>
                  <a:lnTo>
                    <a:pt x="2387" y="4003"/>
                  </a:lnTo>
                  <a:lnTo>
                    <a:pt x="2173" y="4643"/>
                  </a:lnTo>
                  <a:lnTo>
                    <a:pt x="1966" y="5349"/>
                  </a:lnTo>
                  <a:lnTo>
                    <a:pt x="1774" y="6089"/>
                  </a:lnTo>
                  <a:lnTo>
                    <a:pt x="1589" y="6863"/>
                  </a:lnTo>
                  <a:lnTo>
                    <a:pt x="1404" y="7670"/>
                  </a:lnTo>
                  <a:lnTo>
                    <a:pt x="1234" y="8511"/>
                  </a:lnTo>
                  <a:lnTo>
                    <a:pt x="1079" y="9420"/>
                  </a:lnTo>
                  <a:lnTo>
                    <a:pt x="924" y="10328"/>
                  </a:lnTo>
                  <a:lnTo>
                    <a:pt x="784" y="11270"/>
                  </a:lnTo>
                  <a:lnTo>
                    <a:pt x="658" y="12245"/>
                  </a:lnTo>
                  <a:lnTo>
                    <a:pt x="532" y="13255"/>
                  </a:lnTo>
                  <a:lnTo>
                    <a:pt x="429" y="14298"/>
                  </a:lnTo>
                  <a:lnTo>
                    <a:pt x="333" y="15340"/>
                  </a:lnTo>
                  <a:lnTo>
                    <a:pt x="244" y="16417"/>
                  </a:lnTo>
                  <a:lnTo>
                    <a:pt x="170" y="17527"/>
                  </a:lnTo>
                  <a:lnTo>
                    <a:pt x="111" y="18671"/>
                  </a:lnTo>
                  <a:lnTo>
                    <a:pt x="67" y="19815"/>
                  </a:lnTo>
                  <a:lnTo>
                    <a:pt x="30" y="20959"/>
                  </a:lnTo>
                  <a:lnTo>
                    <a:pt x="8" y="22136"/>
                  </a:lnTo>
                  <a:lnTo>
                    <a:pt x="0" y="23347"/>
                  </a:lnTo>
                  <a:lnTo>
                    <a:pt x="8" y="24558"/>
                  </a:lnTo>
                  <a:lnTo>
                    <a:pt x="30" y="25769"/>
                  </a:lnTo>
                  <a:lnTo>
                    <a:pt x="67" y="26947"/>
                  </a:lnTo>
                  <a:lnTo>
                    <a:pt x="111" y="28091"/>
                  </a:lnTo>
                  <a:lnTo>
                    <a:pt x="170" y="29234"/>
                  </a:lnTo>
                  <a:lnTo>
                    <a:pt x="244" y="30345"/>
                  </a:lnTo>
                  <a:lnTo>
                    <a:pt x="333" y="31455"/>
                  </a:lnTo>
                  <a:lnTo>
                    <a:pt x="429" y="32531"/>
                  </a:lnTo>
                  <a:lnTo>
                    <a:pt x="532" y="33540"/>
                  </a:lnTo>
                  <a:lnTo>
                    <a:pt x="658" y="34550"/>
                  </a:lnTo>
                  <a:lnTo>
                    <a:pt x="784" y="35525"/>
                  </a:lnTo>
                  <a:lnTo>
                    <a:pt x="924" y="36501"/>
                  </a:lnTo>
                  <a:lnTo>
                    <a:pt x="1079" y="37409"/>
                  </a:lnTo>
                  <a:lnTo>
                    <a:pt x="1234" y="38284"/>
                  </a:lnTo>
                  <a:lnTo>
                    <a:pt x="1404" y="39125"/>
                  </a:lnTo>
                  <a:lnTo>
                    <a:pt x="1589" y="39932"/>
                  </a:lnTo>
                  <a:lnTo>
                    <a:pt x="1774" y="40706"/>
                  </a:lnTo>
                  <a:lnTo>
                    <a:pt x="1966" y="41413"/>
                  </a:lnTo>
                  <a:lnTo>
                    <a:pt x="2173" y="42119"/>
                  </a:lnTo>
                  <a:lnTo>
                    <a:pt x="2387" y="42758"/>
                  </a:lnTo>
                  <a:lnTo>
                    <a:pt x="2602" y="43364"/>
                  </a:lnTo>
                  <a:lnTo>
                    <a:pt x="2831" y="43902"/>
                  </a:lnTo>
                  <a:lnTo>
                    <a:pt x="3060" y="44407"/>
                  </a:lnTo>
                  <a:lnTo>
                    <a:pt x="3304" y="44878"/>
                  </a:lnTo>
                  <a:lnTo>
                    <a:pt x="3548" y="45281"/>
                  </a:lnTo>
                  <a:lnTo>
                    <a:pt x="3799" y="45651"/>
                  </a:lnTo>
                  <a:lnTo>
                    <a:pt x="4050" y="45954"/>
                  </a:lnTo>
                  <a:lnTo>
                    <a:pt x="4316" y="46223"/>
                  </a:lnTo>
                  <a:lnTo>
                    <a:pt x="4582" y="46425"/>
                  </a:lnTo>
                  <a:lnTo>
                    <a:pt x="4848" y="46560"/>
                  </a:lnTo>
                  <a:lnTo>
                    <a:pt x="5122" y="46661"/>
                  </a:lnTo>
                  <a:lnTo>
                    <a:pt x="5403" y="46694"/>
                  </a:lnTo>
                  <a:lnTo>
                    <a:pt x="5676" y="46661"/>
                  </a:lnTo>
                  <a:lnTo>
                    <a:pt x="5950" y="46560"/>
                  </a:lnTo>
                  <a:lnTo>
                    <a:pt x="6216" y="46425"/>
                  </a:lnTo>
                  <a:lnTo>
                    <a:pt x="6482" y="46223"/>
                  </a:lnTo>
                  <a:lnTo>
                    <a:pt x="6740" y="45954"/>
                  </a:lnTo>
                  <a:lnTo>
                    <a:pt x="6999" y="45651"/>
                  </a:lnTo>
                  <a:lnTo>
                    <a:pt x="7250" y="45281"/>
                  </a:lnTo>
                  <a:lnTo>
                    <a:pt x="7494" y="44878"/>
                  </a:lnTo>
                  <a:lnTo>
                    <a:pt x="7731" y="44407"/>
                  </a:lnTo>
                  <a:lnTo>
                    <a:pt x="7967" y="43902"/>
                  </a:lnTo>
                  <a:lnTo>
                    <a:pt x="8189" y="43364"/>
                  </a:lnTo>
                  <a:lnTo>
                    <a:pt x="8411" y="42758"/>
                  </a:lnTo>
                  <a:lnTo>
                    <a:pt x="8625" y="42119"/>
                  </a:lnTo>
                  <a:lnTo>
                    <a:pt x="8824" y="41413"/>
                  </a:lnTo>
                  <a:lnTo>
                    <a:pt x="9024" y="40706"/>
                  </a:lnTo>
                  <a:lnTo>
                    <a:pt x="9209" y="39932"/>
                  </a:lnTo>
                  <a:lnTo>
                    <a:pt x="9386" y="39125"/>
                  </a:lnTo>
                  <a:lnTo>
                    <a:pt x="9556" y="38284"/>
                  </a:lnTo>
                  <a:lnTo>
                    <a:pt x="9719" y="37409"/>
                  </a:lnTo>
                  <a:lnTo>
                    <a:pt x="9874" y="36501"/>
                  </a:lnTo>
                  <a:lnTo>
                    <a:pt x="10014" y="35525"/>
                  </a:lnTo>
                  <a:lnTo>
                    <a:pt x="10140" y="34550"/>
                  </a:lnTo>
                  <a:lnTo>
                    <a:pt x="10266" y="33540"/>
                  </a:lnTo>
                  <a:lnTo>
                    <a:pt x="10369" y="32531"/>
                  </a:lnTo>
                  <a:lnTo>
                    <a:pt x="10465" y="31455"/>
                  </a:lnTo>
                  <a:lnTo>
                    <a:pt x="10554" y="30345"/>
                  </a:lnTo>
                  <a:lnTo>
                    <a:pt x="10628" y="29234"/>
                  </a:lnTo>
                  <a:lnTo>
                    <a:pt x="10687" y="28091"/>
                  </a:lnTo>
                  <a:lnTo>
                    <a:pt x="10731" y="26947"/>
                  </a:lnTo>
                  <a:lnTo>
                    <a:pt x="10768" y="25769"/>
                  </a:lnTo>
                  <a:lnTo>
                    <a:pt x="10790" y="24558"/>
                  </a:lnTo>
                  <a:lnTo>
                    <a:pt x="10798" y="23347"/>
                  </a:lnTo>
                  <a:lnTo>
                    <a:pt x="10790" y="22136"/>
                  </a:lnTo>
                  <a:lnTo>
                    <a:pt x="10768" y="20959"/>
                  </a:lnTo>
                  <a:lnTo>
                    <a:pt x="10731" y="19815"/>
                  </a:lnTo>
                  <a:lnTo>
                    <a:pt x="10687" y="18671"/>
                  </a:lnTo>
                  <a:lnTo>
                    <a:pt x="10628" y="17527"/>
                  </a:lnTo>
                  <a:lnTo>
                    <a:pt x="10554" y="16417"/>
                  </a:lnTo>
                  <a:lnTo>
                    <a:pt x="10465" y="15340"/>
                  </a:lnTo>
                  <a:lnTo>
                    <a:pt x="10369" y="14298"/>
                  </a:lnTo>
                  <a:lnTo>
                    <a:pt x="10266" y="13255"/>
                  </a:lnTo>
                  <a:lnTo>
                    <a:pt x="10140" y="12245"/>
                  </a:lnTo>
                  <a:lnTo>
                    <a:pt x="10014" y="11270"/>
                  </a:lnTo>
                  <a:lnTo>
                    <a:pt x="9874" y="10328"/>
                  </a:lnTo>
                  <a:lnTo>
                    <a:pt x="9719" y="9420"/>
                  </a:lnTo>
                  <a:lnTo>
                    <a:pt x="9556" y="8511"/>
                  </a:lnTo>
                  <a:lnTo>
                    <a:pt x="9386" y="7670"/>
                  </a:lnTo>
                  <a:lnTo>
                    <a:pt x="9209" y="6863"/>
                  </a:lnTo>
                  <a:lnTo>
                    <a:pt x="9024" y="6089"/>
                  </a:lnTo>
                  <a:lnTo>
                    <a:pt x="8824" y="5349"/>
                  </a:lnTo>
                  <a:lnTo>
                    <a:pt x="8625" y="4643"/>
                  </a:lnTo>
                  <a:lnTo>
                    <a:pt x="8411" y="4003"/>
                  </a:lnTo>
                  <a:lnTo>
                    <a:pt x="8189" y="3398"/>
                  </a:lnTo>
                  <a:lnTo>
                    <a:pt x="7967" y="2826"/>
                  </a:lnTo>
                  <a:lnTo>
                    <a:pt x="7731" y="2321"/>
                  </a:lnTo>
                  <a:lnTo>
                    <a:pt x="7494" y="1850"/>
                  </a:lnTo>
                  <a:lnTo>
                    <a:pt x="7250" y="1413"/>
                  </a:lnTo>
                  <a:lnTo>
                    <a:pt x="6999" y="1043"/>
                  </a:lnTo>
                  <a:lnTo>
                    <a:pt x="6740" y="740"/>
                  </a:lnTo>
                  <a:lnTo>
                    <a:pt x="6482" y="471"/>
                  </a:lnTo>
                  <a:lnTo>
                    <a:pt x="6216" y="269"/>
                  </a:lnTo>
                  <a:lnTo>
                    <a:pt x="5950" y="135"/>
                  </a:lnTo>
                  <a:lnTo>
                    <a:pt x="5676" y="34"/>
                  </a:lnTo>
                  <a:lnTo>
                    <a:pt x="5403" y="0"/>
                  </a:lnTo>
                  <a:close/>
                  <a:moveTo>
                    <a:pt x="5403" y="113472"/>
                  </a:moveTo>
                  <a:lnTo>
                    <a:pt x="5122" y="113506"/>
                  </a:lnTo>
                  <a:lnTo>
                    <a:pt x="4848" y="113573"/>
                  </a:lnTo>
                  <a:lnTo>
                    <a:pt x="4582" y="113742"/>
                  </a:lnTo>
                  <a:lnTo>
                    <a:pt x="4316" y="113943"/>
                  </a:lnTo>
                  <a:lnTo>
                    <a:pt x="4050" y="114213"/>
                  </a:lnTo>
                  <a:lnTo>
                    <a:pt x="3799" y="114515"/>
                  </a:lnTo>
                  <a:lnTo>
                    <a:pt x="3548" y="114885"/>
                  </a:lnTo>
                  <a:lnTo>
                    <a:pt x="3304" y="115323"/>
                  </a:lnTo>
                  <a:lnTo>
                    <a:pt x="3060" y="115794"/>
                  </a:lnTo>
                  <a:lnTo>
                    <a:pt x="2831" y="116298"/>
                  </a:lnTo>
                  <a:lnTo>
                    <a:pt x="2602" y="116870"/>
                  </a:lnTo>
                  <a:lnTo>
                    <a:pt x="2387" y="117476"/>
                  </a:lnTo>
                  <a:lnTo>
                    <a:pt x="2173" y="118115"/>
                  </a:lnTo>
                  <a:lnTo>
                    <a:pt x="1966" y="118821"/>
                  </a:lnTo>
                  <a:lnTo>
                    <a:pt x="1774" y="119562"/>
                  </a:lnTo>
                  <a:lnTo>
                    <a:pt x="1589" y="120335"/>
                  </a:lnTo>
                  <a:lnTo>
                    <a:pt x="1404" y="121143"/>
                  </a:lnTo>
                  <a:lnTo>
                    <a:pt x="1234" y="121984"/>
                  </a:lnTo>
                  <a:lnTo>
                    <a:pt x="1079" y="122858"/>
                  </a:lnTo>
                  <a:lnTo>
                    <a:pt x="924" y="123800"/>
                  </a:lnTo>
                  <a:lnTo>
                    <a:pt x="784" y="124742"/>
                  </a:lnTo>
                  <a:lnTo>
                    <a:pt x="658" y="125718"/>
                  </a:lnTo>
                  <a:lnTo>
                    <a:pt x="532" y="126727"/>
                  </a:lnTo>
                  <a:lnTo>
                    <a:pt x="429" y="127736"/>
                  </a:lnTo>
                  <a:lnTo>
                    <a:pt x="333" y="128813"/>
                  </a:lnTo>
                  <a:lnTo>
                    <a:pt x="244" y="129889"/>
                  </a:lnTo>
                  <a:lnTo>
                    <a:pt x="170" y="131000"/>
                  </a:lnTo>
                  <a:lnTo>
                    <a:pt x="111" y="132110"/>
                  </a:lnTo>
                  <a:lnTo>
                    <a:pt x="67" y="133254"/>
                  </a:lnTo>
                  <a:lnTo>
                    <a:pt x="30" y="134431"/>
                  </a:lnTo>
                  <a:lnTo>
                    <a:pt x="8" y="135608"/>
                  </a:lnTo>
                  <a:lnTo>
                    <a:pt x="0" y="136820"/>
                  </a:lnTo>
                  <a:lnTo>
                    <a:pt x="8" y="137997"/>
                  </a:lnTo>
                  <a:lnTo>
                    <a:pt x="30" y="139174"/>
                  </a:lnTo>
                  <a:lnTo>
                    <a:pt x="67" y="140352"/>
                  </a:lnTo>
                  <a:lnTo>
                    <a:pt x="111" y="141496"/>
                  </a:lnTo>
                  <a:lnTo>
                    <a:pt x="170" y="142640"/>
                  </a:lnTo>
                  <a:lnTo>
                    <a:pt x="244" y="143716"/>
                  </a:lnTo>
                  <a:lnTo>
                    <a:pt x="333" y="144826"/>
                  </a:lnTo>
                  <a:lnTo>
                    <a:pt x="429" y="145869"/>
                  </a:lnTo>
                  <a:lnTo>
                    <a:pt x="532" y="146912"/>
                  </a:lnTo>
                  <a:lnTo>
                    <a:pt x="658" y="147921"/>
                  </a:lnTo>
                  <a:lnTo>
                    <a:pt x="784" y="148897"/>
                  </a:lnTo>
                  <a:lnTo>
                    <a:pt x="924" y="149839"/>
                  </a:lnTo>
                  <a:lnTo>
                    <a:pt x="1079" y="150747"/>
                  </a:lnTo>
                  <a:lnTo>
                    <a:pt x="1234" y="151622"/>
                  </a:lnTo>
                  <a:lnTo>
                    <a:pt x="1404" y="152496"/>
                  </a:lnTo>
                  <a:lnTo>
                    <a:pt x="1589" y="153304"/>
                  </a:lnTo>
                  <a:lnTo>
                    <a:pt x="1774" y="154078"/>
                  </a:lnTo>
                  <a:lnTo>
                    <a:pt x="1966" y="154818"/>
                  </a:lnTo>
                  <a:lnTo>
                    <a:pt x="2173" y="155491"/>
                  </a:lnTo>
                  <a:lnTo>
                    <a:pt x="2387" y="156163"/>
                  </a:lnTo>
                  <a:lnTo>
                    <a:pt x="2602" y="156769"/>
                  </a:lnTo>
                  <a:lnTo>
                    <a:pt x="2831" y="157341"/>
                  </a:lnTo>
                  <a:lnTo>
                    <a:pt x="3060" y="157845"/>
                  </a:lnTo>
                  <a:lnTo>
                    <a:pt x="3304" y="158316"/>
                  </a:lnTo>
                  <a:lnTo>
                    <a:pt x="3548" y="158720"/>
                  </a:lnTo>
                  <a:lnTo>
                    <a:pt x="3799" y="159090"/>
                  </a:lnTo>
                  <a:lnTo>
                    <a:pt x="4050" y="159427"/>
                  </a:lnTo>
                  <a:lnTo>
                    <a:pt x="4316" y="159696"/>
                  </a:lnTo>
                  <a:lnTo>
                    <a:pt x="4582" y="159898"/>
                  </a:lnTo>
                  <a:lnTo>
                    <a:pt x="4848" y="160032"/>
                  </a:lnTo>
                  <a:lnTo>
                    <a:pt x="5122" y="160133"/>
                  </a:lnTo>
                  <a:lnTo>
                    <a:pt x="5403"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7" y="157341"/>
                  </a:lnTo>
                  <a:lnTo>
                    <a:pt x="8189" y="156769"/>
                  </a:lnTo>
                  <a:lnTo>
                    <a:pt x="8411" y="156163"/>
                  </a:lnTo>
                  <a:lnTo>
                    <a:pt x="8625" y="155491"/>
                  </a:lnTo>
                  <a:lnTo>
                    <a:pt x="8824" y="154818"/>
                  </a:lnTo>
                  <a:lnTo>
                    <a:pt x="9024" y="154078"/>
                  </a:lnTo>
                  <a:lnTo>
                    <a:pt x="9209" y="153304"/>
                  </a:lnTo>
                  <a:lnTo>
                    <a:pt x="9386" y="152496"/>
                  </a:lnTo>
                  <a:lnTo>
                    <a:pt x="9556" y="151622"/>
                  </a:lnTo>
                  <a:lnTo>
                    <a:pt x="9719" y="150747"/>
                  </a:lnTo>
                  <a:lnTo>
                    <a:pt x="9874" y="149839"/>
                  </a:lnTo>
                  <a:lnTo>
                    <a:pt x="10014" y="148897"/>
                  </a:lnTo>
                  <a:lnTo>
                    <a:pt x="10140" y="147921"/>
                  </a:lnTo>
                  <a:lnTo>
                    <a:pt x="10266" y="146912"/>
                  </a:lnTo>
                  <a:lnTo>
                    <a:pt x="10369" y="145869"/>
                  </a:lnTo>
                  <a:lnTo>
                    <a:pt x="10465" y="144826"/>
                  </a:lnTo>
                  <a:lnTo>
                    <a:pt x="10554" y="143716"/>
                  </a:lnTo>
                  <a:lnTo>
                    <a:pt x="10628" y="142640"/>
                  </a:lnTo>
                  <a:lnTo>
                    <a:pt x="10687" y="141496"/>
                  </a:lnTo>
                  <a:lnTo>
                    <a:pt x="10731" y="140352"/>
                  </a:lnTo>
                  <a:lnTo>
                    <a:pt x="10768" y="139174"/>
                  </a:lnTo>
                  <a:lnTo>
                    <a:pt x="10790" y="137997"/>
                  </a:lnTo>
                  <a:lnTo>
                    <a:pt x="10798" y="136820"/>
                  </a:lnTo>
                  <a:lnTo>
                    <a:pt x="10790" y="135608"/>
                  </a:lnTo>
                  <a:lnTo>
                    <a:pt x="10768" y="134431"/>
                  </a:lnTo>
                  <a:lnTo>
                    <a:pt x="10731" y="133254"/>
                  </a:lnTo>
                  <a:lnTo>
                    <a:pt x="10687" y="132110"/>
                  </a:lnTo>
                  <a:lnTo>
                    <a:pt x="10628" y="131000"/>
                  </a:lnTo>
                  <a:lnTo>
                    <a:pt x="10554" y="129889"/>
                  </a:lnTo>
                  <a:lnTo>
                    <a:pt x="10465" y="128813"/>
                  </a:lnTo>
                  <a:lnTo>
                    <a:pt x="10369" y="127736"/>
                  </a:lnTo>
                  <a:lnTo>
                    <a:pt x="10266" y="126727"/>
                  </a:lnTo>
                  <a:lnTo>
                    <a:pt x="10140" y="125718"/>
                  </a:lnTo>
                  <a:lnTo>
                    <a:pt x="10014" y="124742"/>
                  </a:lnTo>
                  <a:lnTo>
                    <a:pt x="9874" y="123800"/>
                  </a:lnTo>
                  <a:lnTo>
                    <a:pt x="9719" y="122858"/>
                  </a:lnTo>
                  <a:lnTo>
                    <a:pt x="9556" y="121984"/>
                  </a:lnTo>
                  <a:lnTo>
                    <a:pt x="9386" y="121143"/>
                  </a:lnTo>
                  <a:lnTo>
                    <a:pt x="9209" y="120335"/>
                  </a:lnTo>
                  <a:lnTo>
                    <a:pt x="9024" y="119562"/>
                  </a:lnTo>
                  <a:lnTo>
                    <a:pt x="8824" y="118821"/>
                  </a:lnTo>
                  <a:lnTo>
                    <a:pt x="8625" y="118115"/>
                  </a:lnTo>
                  <a:lnTo>
                    <a:pt x="8411" y="117476"/>
                  </a:lnTo>
                  <a:lnTo>
                    <a:pt x="8189" y="116870"/>
                  </a:lnTo>
                  <a:lnTo>
                    <a:pt x="7967"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403" y="113472"/>
                  </a:lnTo>
                  <a:close/>
                  <a:moveTo>
                    <a:pt x="5122" y="226945"/>
                  </a:moveTo>
                  <a:lnTo>
                    <a:pt x="4848" y="227046"/>
                  </a:lnTo>
                  <a:lnTo>
                    <a:pt x="4582" y="227214"/>
                  </a:lnTo>
                  <a:lnTo>
                    <a:pt x="4316" y="227416"/>
                  </a:lnTo>
                  <a:lnTo>
                    <a:pt x="4050" y="227651"/>
                  </a:lnTo>
                  <a:lnTo>
                    <a:pt x="3799" y="227988"/>
                  </a:lnTo>
                  <a:lnTo>
                    <a:pt x="3548" y="228358"/>
                  </a:lnTo>
                  <a:lnTo>
                    <a:pt x="3304" y="228761"/>
                  </a:lnTo>
                  <a:lnTo>
                    <a:pt x="3060" y="229232"/>
                  </a:lnTo>
                  <a:lnTo>
                    <a:pt x="2831" y="229771"/>
                  </a:lnTo>
                  <a:lnTo>
                    <a:pt x="2602" y="230309"/>
                  </a:lnTo>
                  <a:lnTo>
                    <a:pt x="2387" y="230915"/>
                  </a:lnTo>
                  <a:lnTo>
                    <a:pt x="2173" y="231587"/>
                  </a:lnTo>
                  <a:lnTo>
                    <a:pt x="1966" y="232260"/>
                  </a:lnTo>
                  <a:lnTo>
                    <a:pt x="1774" y="233000"/>
                  </a:lnTo>
                  <a:lnTo>
                    <a:pt x="1589" y="233774"/>
                  </a:lnTo>
                  <a:lnTo>
                    <a:pt x="1404" y="234581"/>
                  </a:lnTo>
                  <a:lnTo>
                    <a:pt x="1234" y="235422"/>
                  </a:lnTo>
                  <a:lnTo>
                    <a:pt x="1079" y="236331"/>
                  </a:lnTo>
                  <a:lnTo>
                    <a:pt x="924" y="237239"/>
                  </a:lnTo>
                  <a:lnTo>
                    <a:pt x="784" y="238181"/>
                  </a:lnTo>
                  <a:lnTo>
                    <a:pt x="658" y="239157"/>
                  </a:lnTo>
                  <a:lnTo>
                    <a:pt x="532" y="240166"/>
                  </a:lnTo>
                  <a:lnTo>
                    <a:pt x="429" y="241209"/>
                  </a:lnTo>
                  <a:lnTo>
                    <a:pt x="333" y="242252"/>
                  </a:lnTo>
                  <a:lnTo>
                    <a:pt x="244" y="243328"/>
                  </a:lnTo>
                  <a:lnTo>
                    <a:pt x="170" y="244438"/>
                  </a:lnTo>
                  <a:lnTo>
                    <a:pt x="111" y="245582"/>
                  </a:lnTo>
                  <a:lnTo>
                    <a:pt x="67" y="246726"/>
                  </a:lnTo>
                  <a:lnTo>
                    <a:pt x="30" y="247903"/>
                  </a:lnTo>
                  <a:lnTo>
                    <a:pt x="8" y="249081"/>
                  </a:lnTo>
                  <a:lnTo>
                    <a:pt x="0" y="250258"/>
                  </a:lnTo>
                  <a:lnTo>
                    <a:pt x="8" y="251469"/>
                  </a:lnTo>
                  <a:lnTo>
                    <a:pt x="30" y="252647"/>
                  </a:lnTo>
                  <a:lnTo>
                    <a:pt x="67" y="253824"/>
                  </a:lnTo>
                  <a:lnTo>
                    <a:pt x="111" y="254968"/>
                  </a:lnTo>
                  <a:lnTo>
                    <a:pt x="170" y="256078"/>
                  </a:lnTo>
                  <a:lnTo>
                    <a:pt x="244" y="257188"/>
                  </a:lnTo>
                  <a:lnTo>
                    <a:pt x="333" y="258265"/>
                  </a:lnTo>
                  <a:lnTo>
                    <a:pt x="429" y="259341"/>
                  </a:lnTo>
                  <a:lnTo>
                    <a:pt x="532" y="260384"/>
                  </a:lnTo>
                  <a:lnTo>
                    <a:pt x="658" y="261360"/>
                  </a:lnTo>
                  <a:lnTo>
                    <a:pt x="784" y="262336"/>
                  </a:lnTo>
                  <a:lnTo>
                    <a:pt x="924" y="263311"/>
                  </a:lnTo>
                  <a:lnTo>
                    <a:pt x="1079" y="264220"/>
                  </a:lnTo>
                  <a:lnTo>
                    <a:pt x="1234" y="265094"/>
                  </a:lnTo>
                  <a:lnTo>
                    <a:pt x="1404" y="265935"/>
                  </a:lnTo>
                  <a:lnTo>
                    <a:pt x="1589" y="266743"/>
                  </a:lnTo>
                  <a:lnTo>
                    <a:pt x="1774" y="267516"/>
                  </a:lnTo>
                  <a:lnTo>
                    <a:pt x="1966" y="268256"/>
                  </a:lnTo>
                  <a:lnTo>
                    <a:pt x="2173" y="268963"/>
                  </a:lnTo>
                  <a:lnTo>
                    <a:pt x="2387" y="269602"/>
                  </a:lnTo>
                  <a:lnTo>
                    <a:pt x="2602" y="270208"/>
                  </a:lnTo>
                  <a:lnTo>
                    <a:pt x="2831" y="270780"/>
                  </a:lnTo>
                  <a:lnTo>
                    <a:pt x="3060" y="271318"/>
                  </a:lnTo>
                  <a:lnTo>
                    <a:pt x="3304" y="271789"/>
                  </a:lnTo>
                  <a:lnTo>
                    <a:pt x="3548" y="272193"/>
                  </a:lnTo>
                  <a:lnTo>
                    <a:pt x="3799" y="272563"/>
                  </a:lnTo>
                  <a:lnTo>
                    <a:pt x="4050" y="272865"/>
                  </a:lnTo>
                  <a:lnTo>
                    <a:pt x="4316" y="273134"/>
                  </a:lnTo>
                  <a:lnTo>
                    <a:pt x="4582" y="273336"/>
                  </a:lnTo>
                  <a:lnTo>
                    <a:pt x="4848" y="273505"/>
                  </a:lnTo>
                  <a:lnTo>
                    <a:pt x="5122" y="273572"/>
                  </a:lnTo>
                  <a:lnTo>
                    <a:pt x="5403"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7" y="270780"/>
                  </a:lnTo>
                  <a:lnTo>
                    <a:pt x="8189" y="270208"/>
                  </a:lnTo>
                  <a:lnTo>
                    <a:pt x="8411" y="269602"/>
                  </a:lnTo>
                  <a:lnTo>
                    <a:pt x="8625" y="268963"/>
                  </a:lnTo>
                  <a:lnTo>
                    <a:pt x="8824" y="268256"/>
                  </a:lnTo>
                  <a:lnTo>
                    <a:pt x="9024" y="267516"/>
                  </a:lnTo>
                  <a:lnTo>
                    <a:pt x="9209" y="266743"/>
                  </a:lnTo>
                  <a:lnTo>
                    <a:pt x="9386" y="265935"/>
                  </a:lnTo>
                  <a:lnTo>
                    <a:pt x="9556" y="265094"/>
                  </a:lnTo>
                  <a:lnTo>
                    <a:pt x="9719" y="264220"/>
                  </a:lnTo>
                  <a:lnTo>
                    <a:pt x="9874" y="263311"/>
                  </a:lnTo>
                  <a:lnTo>
                    <a:pt x="10014" y="262336"/>
                  </a:lnTo>
                  <a:lnTo>
                    <a:pt x="10140" y="261360"/>
                  </a:lnTo>
                  <a:lnTo>
                    <a:pt x="10266" y="260384"/>
                  </a:lnTo>
                  <a:lnTo>
                    <a:pt x="10369" y="259341"/>
                  </a:lnTo>
                  <a:lnTo>
                    <a:pt x="10465" y="258265"/>
                  </a:lnTo>
                  <a:lnTo>
                    <a:pt x="10554" y="257188"/>
                  </a:lnTo>
                  <a:lnTo>
                    <a:pt x="10628" y="256078"/>
                  </a:lnTo>
                  <a:lnTo>
                    <a:pt x="10687" y="254968"/>
                  </a:lnTo>
                  <a:lnTo>
                    <a:pt x="10731" y="253824"/>
                  </a:lnTo>
                  <a:lnTo>
                    <a:pt x="10768" y="252647"/>
                  </a:lnTo>
                  <a:lnTo>
                    <a:pt x="10790" y="251469"/>
                  </a:lnTo>
                  <a:lnTo>
                    <a:pt x="10798" y="250258"/>
                  </a:lnTo>
                  <a:lnTo>
                    <a:pt x="10790" y="249081"/>
                  </a:lnTo>
                  <a:lnTo>
                    <a:pt x="10768" y="247903"/>
                  </a:lnTo>
                  <a:lnTo>
                    <a:pt x="10731" y="246726"/>
                  </a:lnTo>
                  <a:lnTo>
                    <a:pt x="10687" y="245582"/>
                  </a:lnTo>
                  <a:lnTo>
                    <a:pt x="10628" y="244438"/>
                  </a:lnTo>
                  <a:lnTo>
                    <a:pt x="10554" y="243328"/>
                  </a:lnTo>
                  <a:lnTo>
                    <a:pt x="10465" y="242252"/>
                  </a:lnTo>
                  <a:lnTo>
                    <a:pt x="10369" y="241209"/>
                  </a:lnTo>
                  <a:lnTo>
                    <a:pt x="10266" y="240166"/>
                  </a:lnTo>
                  <a:lnTo>
                    <a:pt x="10140" y="239157"/>
                  </a:lnTo>
                  <a:lnTo>
                    <a:pt x="10014" y="238181"/>
                  </a:lnTo>
                  <a:lnTo>
                    <a:pt x="9874" y="237239"/>
                  </a:lnTo>
                  <a:lnTo>
                    <a:pt x="9719" y="236331"/>
                  </a:lnTo>
                  <a:lnTo>
                    <a:pt x="9556" y="235422"/>
                  </a:lnTo>
                  <a:lnTo>
                    <a:pt x="9386" y="234581"/>
                  </a:lnTo>
                  <a:lnTo>
                    <a:pt x="9209" y="233774"/>
                  </a:lnTo>
                  <a:lnTo>
                    <a:pt x="9024" y="233000"/>
                  </a:lnTo>
                  <a:lnTo>
                    <a:pt x="8824" y="232260"/>
                  </a:lnTo>
                  <a:lnTo>
                    <a:pt x="8625" y="231587"/>
                  </a:lnTo>
                  <a:lnTo>
                    <a:pt x="8411" y="230915"/>
                  </a:lnTo>
                  <a:lnTo>
                    <a:pt x="8189" y="230309"/>
                  </a:lnTo>
                  <a:lnTo>
                    <a:pt x="7967"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22" y="340384"/>
                  </a:moveTo>
                  <a:lnTo>
                    <a:pt x="4848" y="340485"/>
                  </a:lnTo>
                  <a:lnTo>
                    <a:pt x="4582" y="340653"/>
                  </a:lnTo>
                  <a:lnTo>
                    <a:pt x="4316" y="340855"/>
                  </a:lnTo>
                  <a:lnTo>
                    <a:pt x="4050" y="341124"/>
                  </a:lnTo>
                  <a:lnTo>
                    <a:pt x="3799" y="341426"/>
                  </a:lnTo>
                  <a:lnTo>
                    <a:pt x="3548" y="341797"/>
                  </a:lnTo>
                  <a:lnTo>
                    <a:pt x="3304" y="342200"/>
                  </a:lnTo>
                  <a:lnTo>
                    <a:pt x="3060" y="342671"/>
                  </a:lnTo>
                  <a:lnTo>
                    <a:pt x="2831" y="343209"/>
                  </a:lnTo>
                  <a:lnTo>
                    <a:pt x="2602" y="343748"/>
                  </a:lnTo>
                  <a:lnTo>
                    <a:pt x="2387" y="344387"/>
                  </a:lnTo>
                  <a:lnTo>
                    <a:pt x="2173" y="345026"/>
                  </a:lnTo>
                  <a:lnTo>
                    <a:pt x="1966" y="345733"/>
                  </a:lnTo>
                  <a:lnTo>
                    <a:pt x="1774" y="346439"/>
                  </a:lnTo>
                  <a:lnTo>
                    <a:pt x="1589" y="347213"/>
                  </a:lnTo>
                  <a:lnTo>
                    <a:pt x="1404" y="348054"/>
                  </a:lnTo>
                  <a:lnTo>
                    <a:pt x="1234" y="348895"/>
                  </a:lnTo>
                  <a:lnTo>
                    <a:pt x="1079" y="349770"/>
                  </a:lnTo>
                  <a:lnTo>
                    <a:pt x="924" y="350678"/>
                  </a:lnTo>
                  <a:lnTo>
                    <a:pt x="784" y="351620"/>
                  </a:lnTo>
                  <a:lnTo>
                    <a:pt x="658" y="352595"/>
                  </a:lnTo>
                  <a:lnTo>
                    <a:pt x="532" y="353605"/>
                  </a:lnTo>
                  <a:lnTo>
                    <a:pt x="429" y="354648"/>
                  </a:lnTo>
                  <a:lnTo>
                    <a:pt x="333" y="355724"/>
                  </a:lnTo>
                  <a:lnTo>
                    <a:pt x="244" y="356801"/>
                  </a:lnTo>
                  <a:lnTo>
                    <a:pt x="170" y="357911"/>
                  </a:lnTo>
                  <a:lnTo>
                    <a:pt x="111" y="359021"/>
                  </a:lnTo>
                  <a:lnTo>
                    <a:pt x="67" y="360165"/>
                  </a:lnTo>
                  <a:lnTo>
                    <a:pt x="30" y="361342"/>
                  </a:lnTo>
                  <a:lnTo>
                    <a:pt x="8" y="362520"/>
                  </a:lnTo>
                  <a:lnTo>
                    <a:pt x="0" y="363697"/>
                  </a:lnTo>
                  <a:lnTo>
                    <a:pt x="8" y="364908"/>
                  </a:lnTo>
                  <a:lnTo>
                    <a:pt x="30" y="366086"/>
                  </a:lnTo>
                  <a:lnTo>
                    <a:pt x="67" y="367263"/>
                  </a:lnTo>
                  <a:lnTo>
                    <a:pt x="111" y="368407"/>
                  </a:lnTo>
                  <a:lnTo>
                    <a:pt x="170" y="369517"/>
                  </a:lnTo>
                  <a:lnTo>
                    <a:pt x="244" y="370627"/>
                  </a:lnTo>
                  <a:lnTo>
                    <a:pt x="333" y="371704"/>
                  </a:lnTo>
                  <a:lnTo>
                    <a:pt x="429" y="372780"/>
                  </a:lnTo>
                  <a:lnTo>
                    <a:pt x="532" y="373823"/>
                  </a:lnTo>
                  <a:lnTo>
                    <a:pt x="658" y="374799"/>
                  </a:lnTo>
                  <a:lnTo>
                    <a:pt x="784" y="375808"/>
                  </a:lnTo>
                  <a:lnTo>
                    <a:pt x="924" y="376750"/>
                  </a:lnTo>
                  <a:lnTo>
                    <a:pt x="1079" y="377658"/>
                  </a:lnTo>
                  <a:lnTo>
                    <a:pt x="1234" y="378533"/>
                  </a:lnTo>
                  <a:lnTo>
                    <a:pt x="1404" y="379374"/>
                  </a:lnTo>
                  <a:lnTo>
                    <a:pt x="1589" y="380215"/>
                  </a:lnTo>
                  <a:lnTo>
                    <a:pt x="1774" y="380989"/>
                  </a:lnTo>
                  <a:lnTo>
                    <a:pt x="1966" y="381695"/>
                  </a:lnTo>
                  <a:lnTo>
                    <a:pt x="2173" y="382402"/>
                  </a:lnTo>
                  <a:lnTo>
                    <a:pt x="2387" y="383041"/>
                  </a:lnTo>
                  <a:lnTo>
                    <a:pt x="2602" y="383680"/>
                  </a:lnTo>
                  <a:lnTo>
                    <a:pt x="2831" y="384218"/>
                  </a:lnTo>
                  <a:lnTo>
                    <a:pt x="3060" y="384757"/>
                  </a:lnTo>
                  <a:lnTo>
                    <a:pt x="3304" y="385228"/>
                  </a:lnTo>
                  <a:lnTo>
                    <a:pt x="3548" y="385631"/>
                  </a:lnTo>
                  <a:lnTo>
                    <a:pt x="3799" y="386001"/>
                  </a:lnTo>
                  <a:lnTo>
                    <a:pt x="4050" y="386304"/>
                  </a:lnTo>
                  <a:lnTo>
                    <a:pt x="4316" y="386573"/>
                  </a:lnTo>
                  <a:lnTo>
                    <a:pt x="4582" y="386775"/>
                  </a:lnTo>
                  <a:lnTo>
                    <a:pt x="4848" y="386943"/>
                  </a:lnTo>
                  <a:lnTo>
                    <a:pt x="5122"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7" y="384218"/>
                  </a:lnTo>
                  <a:lnTo>
                    <a:pt x="8189" y="383680"/>
                  </a:lnTo>
                  <a:lnTo>
                    <a:pt x="8411" y="383041"/>
                  </a:lnTo>
                  <a:lnTo>
                    <a:pt x="8625" y="382402"/>
                  </a:lnTo>
                  <a:lnTo>
                    <a:pt x="8824" y="381695"/>
                  </a:lnTo>
                  <a:lnTo>
                    <a:pt x="9024" y="380989"/>
                  </a:lnTo>
                  <a:lnTo>
                    <a:pt x="9209" y="380215"/>
                  </a:lnTo>
                  <a:lnTo>
                    <a:pt x="9386" y="379374"/>
                  </a:lnTo>
                  <a:lnTo>
                    <a:pt x="9556" y="378533"/>
                  </a:lnTo>
                  <a:lnTo>
                    <a:pt x="9719" y="377658"/>
                  </a:lnTo>
                  <a:lnTo>
                    <a:pt x="9874" y="376750"/>
                  </a:lnTo>
                  <a:lnTo>
                    <a:pt x="10014" y="375808"/>
                  </a:lnTo>
                  <a:lnTo>
                    <a:pt x="10140" y="374799"/>
                  </a:lnTo>
                  <a:lnTo>
                    <a:pt x="10266" y="373823"/>
                  </a:lnTo>
                  <a:lnTo>
                    <a:pt x="10369" y="372780"/>
                  </a:lnTo>
                  <a:lnTo>
                    <a:pt x="10465" y="371704"/>
                  </a:lnTo>
                  <a:lnTo>
                    <a:pt x="10554" y="370627"/>
                  </a:lnTo>
                  <a:lnTo>
                    <a:pt x="10628" y="369517"/>
                  </a:lnTo>
                  <a:lnTo>
                    <a:pt x="10687" y="368407"/>
                  </a:lnTo>
                  <a:lnTo>
                    <a:pt x="10731" y="367263"/>
                  </a:lnTo>
                  <a:lnTo>
                    <a:pt x="10768" y="366086"/>
                  </a:lnTo>
                  <a:lnTo>
                    <a:pt x="10790" y="364908"/>
                  </a:lnTo>
                  <a:lnTo>
                    <a:pt x="10798" y="363697"/>
                  </a:lnTo>
                  <a:lnTo>
                    <a:pt x="10790" y="362520"/>
                  </a:lnTo>
                  <a:lnTo>
                    <a:pt x="10768" y="361342"/>
                  </a:lnTo>
                  <a:lnTo>
                    <a:pt x="10731" y="360165"/>
                  </a:lnTo>
                  <a:lnTo>
                    <a:pt x="10687" y="359021"/>
                  </a:lnTo>
                  <a:lnTo>
                    <a:pt x="10628" y="357911"/>
                  </a:lnTo>
                  <a:lnTo>
                    <a:pt x="10554" y="356801"/>
                  </a:lnTo>
                  <a:lnTo>
                    <a:pt x="10465" y="355724"/>
                  </a:lnTo>
                  <a:lnTo>
                    <a:pt x="10369" y="354648"/>
                  </a:lnTo>
                  <a:lnTo>
                    <a:pt x="10266" y="353605"/>
                  </a:lnTo>
                  <a:lnTo>
                    <a:pt x="10140" y="352595"/>
                  </a:lnTo>
                  <a:lnTo>
                    <a:pt x="10014" y="351620"/>
                  </a:lnTo>
                  <a:lnTo>
                    <a:pt x="9874" y="350678"/>
                  </a:lnTo>
                  <a:lnTo>
                    <a:pt x="9719" y="349770"/>
                  </a:lnTo>
                  <a:lnTo>
                    <a:pt x="9556" y="348895"/>
                  </a:lnTo>
                  <a:lnTo>
                    <a:pt x="9386" y="348054"/>
                  </a:lnTo>
                  <a:lnTo>
                    <a:pt x="9209" y="347213"/>
                  </a:lnTo>
                  <a:lnTo>
                    <a:pt x="9024" y="346439"/>
                  </a:lnTo>
                  <a:lnTo>
                    <a:pt x="8824" y="345733"/>
                  </a:lnTo>
                  <a:lnTo>
                    <a:pt x="8625" y="345026"/>
                  </a:lnTo>
                  <a:lnTo>
                    <a:pt x="8411" y="344387"/>
                  </a:lnTo>
                  <a:lnTo>
                    <a:pt x="8189" y="343748"/>
                  </a:lnTo>
                  <a:lnTo>
                    <a:pt x="7967"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403" y="453822"/>
                  </a:moveTo>
                  <a:lnTo>
                    <a:pt x="5122" y="453856"/>
                  </a:lnTo>
                  <a:lnTo>
                    <a:pt x="4848" y="453957"/>
                  </a:lnTo>
                  <a:lnTo>
                    <a:pt x="4582" y="454092"/>
                  </a:lnTo>
                  <a:lnTo>
                    <a:pt x="4316" y="454293"/>
                  </a:lnTo>
                  <a:lnTo>
                    <a:pt x="4050" y="454562"/>
                  </a:lnTo>
                  <a:lnTo>
                    <a:pt x="3799" y="454865"/>
                  </a:lnTo>
                  <a:lnTo>
                    <a:pt x="3548" y="455235"/>
                  </a:lnTo>
                  <a:lnTo>
                    <a:pt x="3304" y="455639"/>
                  </a:lnTo>
                  <a:lnTo>
                    <a:pt x="3060" y="456110"/>
                  </a:lnTo>
                  <a:lnTo>
                    <a:pt x="2831" y="456615"/>
                  </a:lnTo>
                  <a:lnTo>
                    <a:pt x="2602" y="457153"/>
                  </a:lnTo>
                  <a:lnTo>
                    <a:pt x="2387" y="457758"/>
                  </a:lnTo>
                  <a:lnTo>
                    <a:pt x="2173" y="458398"/>
                  </a:lnTo>
                  <a:lnTo>
                    <a:pt x="1966" y="459104"/>
                  </a:lnTo>
                  <a:lnTo>
                    <a:pt x="1774" y="459811"/>
                  </a:lnTo>
                  <a:lnTo>
                    <a:pt x="1589" y="460584"/>
                  </a:lnTo>
                  <a:lnTo>
                    <a:pt x="1404" y="461392"/>
                  </a:lnTo>
                  <a:lnTo>
                    <a:pt x="1234" y="462233"/>
                  </a:lnTo>
                  <a:lnTo>
                    <a:pt x="1079" y="463141"/>
                  </a:lnTo>
                  <a:lnTo>
                    <a:pt x="924" y="464049"/>
                  </a:lnTo>
                  <a:lnTo>
                    <a:pt x="784" y="464991"/>
                  </a:lnTo>
                  <a:lnTo>
                    <a:pt x="658" y="465967"/>
                  </a:lnTo>
                  <a:lnTo>
                    <a:pt x="532" y="466976"/>
                  </a:lnTo>
                  <a:lnTo>
                    <a:pt x="429" y="468019"/>
                  </a:lnTo>
                  <a:lnTo>
                    <a:pt x="333" y="469062"/>
                  </a:lnTo>
                  <a:lnTo>
                    <a:pt x="244" y="470172"/>
                  </a:lnTo>
                  <a:lnTo>
                    <a:pt x="170" y="471282"/>
                  </a:lnTo>
                  <a:lnTo>
                    <a:pt x="111" y="472426"/>
                  </a:lnTo>
                  <a:lnTo>
                    <a:pt x="67" y="473570"/>
                  </a:lnTo>
                  <a:lnTo>
                    <a:pt x="30" y="474747"/>
                  </a:lnTo>
                  <a:lnTo>
                    <a:pt x="8" y="475958"/>
                  </a:lnTo>
                  <a:lnTo>
                    <a:pt x="0" y="477170"/>
                  </a:lnTo>
                  <a:lnTo>
                    <a:pt x="8" y="478381"/>
                  </a:lnTo>
                  <a:lnTo>
                    <a:pt x="30" y="479558"/>
                  </a:lnTo>
                  <a:lnTo>
                    <a:pt x="67" y="480702"/>
                  </a:lnTo>
                  <a:lnTo>
                    <a:pt x="111" y="481879"/>
                  </a:lnTo>
                  <a:lnTo>
                    <a:pt x="170" y="482989"/>
                  </a:lnTo>
                  <a:lnTo>
                    <a:pt x="244" y="484100"/>
                  </a:lnTo>
                  <a:lnTo>
                    <a:pt x="333" y="485176"/>
                  </a:lnTo>
                  <a:lnTo>
                    <a:pt x="429" y="486253"/>
                  </a:lnTo>
                  <a:lnTo>
                    <a:pt x="532" y="487262"/>
                  </a:lnTo>
                  <a:lnTo>
                    <a:pt x="658" y="488271"/>
                  </a:lnTo>
                  <a:lnTo>
                    <a:pt x="784" y="489247"/>
                  </a:lnTo>
                  <a:lnTo>
                    <a:pt x="924" y="490189"/>
                  </a:lnTo>
                  <a:lnTo>
                    <a:pt x="1079" y="491131"/>
                  </a:lnTo>
                  <a:lnTo>
                    <a:pt x="1234" y="492005"/>
                  </a:lnTo>
                  <a:lnTo>
                    <a:pt x="1404" y="492846"/>
                  </a:lnTo>
                  <a:lnTo>
                    <a:pt x="1589" y="493654"/>
                  </a:lnTo>
                  <a:lnTo>
                    <a:pt x="1774" y="494428"/>
                  </a:lnTo>
                  <a:lnTo>
                    <a:pt x="1966" y="495168"/>
                  </a:lnTo>
                  <a:lnTo>
                    <a:pt x="2173" y="495874"/>
                  </a:lnTo>
                  <a:lnTo>
                    <a:pt x="2387" y="496513"/>
                  </a:lnTo>
                  <a:lnTo>
                    <a:pt x="2602" y="497119"/>
                  </a:lnTo>
                  <a:lnTo>
                    <a:pt x="2831" y="497691"/>
                  </a:lnTo>
                  <a:lnTo>
                    <a:pt x="3060" y="498195"/>
                  </a:lnTo>
                  <a:lnTo>
                    <a:pt x="3304" y="498666"/>
                  </a:lnTo>
                  <a:lnTo>
                    <a:pt x="3548" y="499104"/>
                  </a:lnTo>
                  <a:lnTo>
                    <a:pt x="3799" y="499474"/>
                  </a:lnTo>
                  <a:lnTo>
                    <a:pt x="4050" y="499777"/>
                  </a:lnTo>
                  <a:lnTo>
                    <a:pt x="4316" y="500046"/>
                  </a:lnTo>
                  <a:lnTo>
                    <a:pt x="4582" y="500248"/>
                  </a:lnTo>
                  <a:lnTo>
                    <a:pt x="4848" y="500382"/>
                  </a:lnTo>
                  <a:lnTo>
                    <a:pt x="5122" y="500483"/>
                  </a:lnTo>
                  <a:lnTo>
                    <a:pt x="5403"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7" y="497691"/>
                  </a:lnTo>
                  <a:lnTo>
                    <a:pt x="8189" y="497119"/>
                  </a:lnTo>
                  <a:lnTo>
                    <a:pt x="8411" y="496513"/>
                  </a:lnTo>
                  <a:lnTo>
                    <a:pt x="8625" y="495874"/>
                  </a:lnTo>
                  <a:lnTo>
                    <a:pt x="8824" y="495168"/>
                  </a:lnTo>
                  <a:lnTo>
                    <a:pt x="9024" y="494428"/>
                  </a:lnTo>
                  <a:lnTo>
                    <a:pt x="9209" y="493654"/>
                  </a:lnTo>
                  <a:lnTo>
                    <a:pt x="9386" y="492846"/>
                  </a:lnTo>
                  <a:lnTo>
                    <a:pt x="9556" y="492005"/>
                  </a:lnTo>
                  <a:lnTo>
                    <a:pt x="9719" y="491131"/>
                  </a:lnTo>
                  <a:lnTo>
                    <a:pt x="9874" y="490189"/>
                  </a:lnTo>
                  <a:lnTo>
                    <a:pt x="10014" y="489247"/>
                  </a:lnTo>
                  <a:lnTo>
                    <a:pt x="10140" y="488271"/>
                  </a:lnTo>
                  <a:lnTo>
                    <a:pt x="10266" y="487262"/>
                  </a:lnTo>
                  <a:lnTo>
                    <a:pt x="10369" y="486253"/>
                  </a:lnTo>
                  <a:lnTo>
                    <a:pt x="10465" y="485176"/>
                  </a:lnTo>
                  <a:lnTo>
                    <a:pt x="10554" y="484100"/>
                  </a:lnTo>
                  <a:lnTo>
                    <a:pt x="10628" y="482989"/>
                  </a:lnTo>
                  <a:lnTo>
                    <a:pt x="10687" y="481879"/>
                  </a:lnTo>
                  <a:lnTo>
                    <a:pt x="10731" y="480702"/>
                  </a:lnTo>
                  <a:lnTo>
                    <a:pt x="10768" y="479558"/>
                  </a:lnTo>
                  <a:lnTo>
                    <a:pt x="10790" y="478381"/>
                  </a:lnTo>
                  <a:lnTo>
                    <a:pt x="10798" y="477170"/>
                  </a:lnTo>
                  <a:lnTo>
                    <a:pt x="10790" y="475958"/>
                  </a:lnTo>
                  <a:lnTo>
                    <a:pt x="10768" y="474747"/>
                  </a:lnTo>
                  <a:lnTo>
                    <a:pt x="10731" y="473570"/>
                  </a:lnTo>
                  <a:lnTo>
                    <a:pt x="10687" y="472426"/>
                  </a:lnTo>
                  <a:lnTo>
                    <a:pt x="10628" y="471282"/>
                  </a:lnTo>
                  <a:lnTo>
                    <a:pt x="10554" y="470172"/>
                  </a:lnTo>
                  <a:lnTo>
                    <a:pt x="10465" y="469062"/>
                  </a:lnTo>
                  <a:lnTo>
                    <a:pt x="10369" y="468019"/>
                  </a:lnTo>
                  <a:lnTo>
                    <a:pt x="10266" y="466976"/>
                  </a:lnTo>
                  <a:lnTo>
                    <a:pt x="10140" y="465967"/>
                  </a:lnTo>
                  <a:lnTo>
                    <a:pt x="10014" y="464991"/>
                  </a:lnTo>
                  <a:lnTo>
                    <a:pt x="9874" y="464049"/>
                  </a:lnTo>
                  <a:lnTo>
                    <a:pt x="9719" y="463141"/>
                  </a:lnTo>
                  <a:lnTo>
                    <a:pt x="9556" y="462233"/>
                  </a:lnTo>
                  <a:lnTo>
                    <a:pt x="9386" y="461392"/>
                  </a:lnTo>
                  <a:lnTo>
                    <a:pt x="9209" y="460584"/>
                  </a:lnTo>
                  <a:lnTo>
                    <a:pt x="9024" y="459811"/>
                  </a:lnTo>
                  <a:lnTo>
                    <a:pt x="8824" y="459104"/>
                  </a:lnTo>
                  <a:lnTo>
                    <a:pt x="8625" y="458398"/>
                  </a:lnTo>
                  <a:lnTo>
                    <a:pt x="8411" y="457758"/>
                  </a:lnTo>
                  <a:lnTo>
                    <a:pt x="8189" y="457153"/>
                  </a:lnTo>
                  <a:lnTo>
                    <a:pt x="7967"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403" y="453822"/>
                  </a:lnTo>
                  <a:close/>
                  <a:moveTo>
                    <a:pt x="5122" y="567059"/>
                  </a:moveTo>
                  <a:lnTo>
                    <a:pt x="4848" y="567160"/>
                  </a:lnTo>
                  <a:lnTo>
                    <a:pt x="4582" y="567328"/>
                  </a:lnTo>
                  <a:lnTo>
                    <a:pt x="4316" y="567530"/>
                  </a:lnTo>
                  <a:lnTo>
                    <a:pt x="4050" y="567766"/>
                  </a:lnTo>
                  <a:lnTo>
                    <a:pt x="3799" y="568102"/>
                  </a:lnTo>
                  <a:lnTo>
                    <a:pt x="3548" y="568472"/>
                  </a:lnTo>
                  <a:lnTo>
                    <a:pt x="3304" y="568876"/>
                  </a:lnTo>
                  <a:lnTo>
                    <a:pt x="3060" y="569347"/>
                  </a:lnTo>
                  <a:lnTo>
                    <a:pt x="2831" y="569885"/>
                  </a:lnTo>
                  <a:lnTo>
                    <a:pt x="2602" y="570423"/>
                  </a:lnTo>
                  <a:lnTo>
                    <a:pt x="2387" y="571029"/>
                  </a:lnTo>
                  <a:lnTo>
                    <a:pt x="2173" y="571702"/>
                  </a:lnTo>
                  <a:lnTo>
                    <a:pt x="1966" y="572408"/>
                  </a:lnTo>
                  <a:lnTo>
                    <a:pt x="1774" y="573115"/>
                  </a:lnTo>
                  <a:lnTo>
                    <a:pt x="1589" y="573889"/>
                  </a:lnTo>
                  <a:lnTo>
                    <a:pt x="1404" y="574730"/>
                  </a:lnTo>
                  <a:lnTo>
                    <a:pt x="1234" y="575571"/>
                  </a:lnTo>
                  <a:lnTo>
                    <a:pt x="1079" y="576445"/>
                  </a:lnTo>
                  <a:lnTo>
                    <a:pt x="924" y="577354"/>
                  </a:lnTo>
                  <a:lnTo>
                    <a:pt x="784" y="578296"/>
                  </a:lnTo>
                  <a:lnTo>
                    <a:pt x="658" y="579271"/>
                  </a:lnTo>
                  <a:lnTo>
                    <a:pt x="532" y="580280"/>
                  </a:lnTo>
                  <a:lnTo>
                    <a:pt x="429" y="581323"/>
                  </a:lnTo>
                  <a:lnTo>
                    <a:pt x="333" y="582400"/>
                  </a:lnTo>
                  <a:lnTo>
                    <a:pt x="244" y="583476"/>
                  </a:lnTo>
                  <a:lnTo>
                    <a:pt x="170" y="584586"/>
                  </a:lnTo>
                  <a:lnTo>
                    <a:pt x="111" y="585697"/>
                  </a:lnTo>
                  <a:lnTo>
                    <a:pt x="67" y="586840"/>
                  </a:lnTo>
                  <a:lnTo>
                    <a:pt x="30" y="588018"/>
                  </a:lnTo>
                  <a:lnTo>
                    <a:pt x="8" y="589195"/>
                  </a:lnTo>
                  <a:lnTo>
                    <a:pt x="0" y="590373"/>
                  </a:lnTo>
                  <a:lnTo>
                    <a:pt x="8" y="591618"/>
                  </a:lnTo>
                  <a:lnTo>
                    <a:pt x="30" y="592795"/>
                  </a:lnTo>
                  <a:lnTo>
                    <a:pt x="67" y="593972"/>
                  </a:lnTo>
                  <a:lnTo>
                    <a:pt x="111" y="595150"/>
                  </a:lnTo>
                  <a:lnTo>
                    <a:pt x="170" y="596294"/>
                  </a:lnTo>
                  <a:lnTo>
                    <a:pt x="244" y="597404"/>
                  </a:lnTo>
                  <a:lnTo>
                    <a:pt x="333" y="598480"/>
                  </a:lnTo>
                  <a:lnTo>
                    <a:pt x="429" y="599557"/>
                  </a:lnTo>
                  <a:lnTo>
                    <a:pt x="532" y="600600"/>
                  </a:lnTo>
                  <a:lnTo>
                    <a:pt x="658" y="601609"/>
                  </a:lnTo>
                  <a:lnTo>
                    <a:pt x="784" y="602585"/>
                  </a:lnTo>
                  <a:lnTo>
                    <a:pt x="924" y="603527"/>
                  </a:lnTo>
                  <a:lnTo>
                    <a:pt x="1079" y="604435"/>
                  </a:lnTo>
                  <a:lnTo>
                    <a:pt x="1234" y="605310"/>
                  </a:lnTo>
                  <a:lnTo>
                    <a:pt x="1404" y="606151"/>
                  </a:lnTo>
                  <a:lnTo>
                    <a:pt x="1589" y="606958"/>
                  </a:lnTo>
                  <a:lnTo>
                    <a:pt x="1774" y="607732"/>
                  </a:lnTo>
                  <a:lnTo>
                    <a:pt x="1966" y="608472"/>
                  </a:lnTo>
                  <a:lnTo>
                    <a:pt x="2173" y="609145"/>
                  </a:lnTo>
                  <a:lnTo>
                    <a:pt x="2387" y="609784"/>
                  </a:lnTo>
                  <a:lnTo>
                    <a:pt x="2602" y="610389"/>
                  </a:lnTo>
                  <a:lnTo>
                    <a:pt x="2831" y="610961"/>
                  </a:lnTo>
                  <a:lnTo>
                    <a:pt x="3060" y="611466"/>
                  </a:lnTo>
                  <a:lnTo>
                    <a:pt x="3304" y="611937"/>
                  </a:lnTo>
                  <a:lnTo>
                    <a:pt x="3548" y="612341"/>
                  </a:lnTo>
                  <a:lnTo>
                    <a:pt x="3799" y="612711"/>
                  </a:lnTo>
                  <a:lnTo>
                    <a:pt x="4050" y="613013"/>
                  </a:lnTo>
                  <a:lnTo>
                    <a:pt x="4316" y="613249"/>
                  </a:lnTo>
                  <a:lnTo>
                    <a:pt x="4582" y="613451"/>
                  </a:lnTo>
                  <a:lnTo>
                    <a:pt x="4848" y="613619"/>
                  </a:lnTo>
                  <a:lnTo>
                    <a:pt x="5122" y="613686"/>
                  </a:lnTo>
                  <a:lnTo>
                    <a:pt x="5403"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7" y="610961"/>
                  </a:lnTo>
                  <a:lnTo>
                    <a:pt x="8189" y="610389"/>
                  </a:lnTo>
                  <a:lnTo>
                    <a:pt x="8411" y="609784"/>
                  </a:lnTo>
                  <a:lnTo>
                    <a:pt x="8625" y="609145"/>
                  </a:lnTo>
                  <a:lnTo>
                    <a:pt x="8824" y="608472"/>
                  </a:lnTo>
                  <a:lnTo>
                    <a:pt x="9024" y="607732"/>
                  </a:lnTo>
                  <a:lnTo>
                    <a:pt x="9209" y="606958"/>
                  </a:lnTo>
                  <a:lnTo>
                    <a:pt x="9386" y="606151"/>
                  </a:lnTo>
                  <a:lnTo>
                    <a:pt x="9556" y="605310"/>
                  </a:lnTo>
                  <a:lnTo>
                    <a:pt x="9719" y="604435"/>
                  </a:lnTo>
                  <a:lnTo>
                    <a:pt x="9874" y="603527"/>
                  </a:lnTo>
                  <a:lnTo>
                    <a:pt x="10014" y="602585"/>
                  </a:lnTo>
                  <a:lnTo>
                    <a:pt x="10140" y="601609"/>
                  </a:lnTo>
                  <a:lnTo>
                    <a:pt x="10266" y="600600"/>
                  </a:lnTo>
                  <a:lnTo>
                    <a:pt x="10369" y="599557"/>
                  </a:lnTo>
                  <a:lnTo>
                    <a:pt x="10465" y="598480"/>
                  </a:lnTo>
                  <a:lnTo>
                    <a:pt x="10554" y="597404"/>
                  </a:lnTo>
                  <a:lnTo>
                    <a:pt x="10628" y="596294"/>
                  </a:lnTo>
                  <a:lnTo>
                    <a:pt x="10687" y="595150"/>
                  </a:lnTo>
                  <a:lnTo>
                    <a:pt x="10731" y="593972"/>
                  </a:lnTo>
                  <a:lnTo>
                    <a:pt x="10768" y="592795"/>
                  </a:lnTo>
                  <a:lnTo>
                    <a:pt x="10790" y="591618"/>
                  </a:lnTo>
                  <a:lnTo>
                    <a:pt x="10798" y="590373"/>
                  </a:lnTo>
                  <a:lnTo>
                    <a:pt x="10790" y="589195"/>
                  </a:lnTo>
                  <a:lnTo>
                    <a:pt x="10768" y="588018"/>
                  </a:lnTo>
                  <a:lnTo>
                    <a:pt x="10731" y="586840"/>
                  </a:lnTo>
                  <a:lnTo>
                    <a:pt x="10687" y="585697"/>
                  </a:lnTo>
                  <a:lnTo>
                    <a:pt x="10628" y="584586"/>
                  </a:lnTo>
                  <a:lnTo>
                    <a:pt x="10554" y="583476"/>
                  </a:lnTo>
                  <a:lnTo>
                    <a:pt x="10465" y="582400"/>
                  </a:lnTo>
                  <a:lnTo>
                    <a:pt x="10369" y="581323"/>
                  </a:lnTo>
                  <a:lnTo>
                    <a:pt x="10266" y="580280"/>
                  </a:lnTo>
                  <a:lnTo>
                    <a:pt x="10140" y="579271"/>
                  </a:lnTo>
                  <a:lnTo>
                    <a:pt x="10014" y="578296"/>
                  </a:lnTo>
                  <a:lnTo>
                    <a:pt x="9874" y="577354"/>
                  </a:lnTo>
                  <a:lnTo>
                    <a:pt x="9719" y="576445"/>
                  </a:lnTo>
                  <a:lnTo>
                    <a:pt x="9556" y="575571"/>
                  </a:lnTo>
                  <a:lnTo>
                    <a:pt x="9386" y="574730"/>
                  </a:lnTo>
                  <a:lnTo>
                    <a:pt x="9209" y="573889"/>
                  </a:lnTo>
                  <a:lnTo>
                    <a:pt x="9024" y="573115"/>
                  </a:lnTo>
                  <a:lnTo>
                    <a:pt x="8824" y="572408"/>
                  </a:lnTo>
                  <a:lnTo>
                    <a:pt x="8625" y="571702"/>
                  </a:lnTo>
                  <a:lnTo>
                    <a:pt x="8411" y="571029"/>
                  </a:lnTo>
                  <a:lnTo>
                    <a:pt x="8189" y="570423"/>
                  </a:lnTo>
                  <a:lnTo>
                    <a:pt x="7967"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8"/>
            <p:cNvSpPr/>
            <p:nvPr/>
          </p:nvSpPr>
          <p:spPr>
            <a:xfrm>
              <a:off x="11564345" y="1047749"/>
              <a:ext cx="55637" cy="876085"/>
            </a:xfrm>
            <a:custGeom>
              <a:avLst/>
              <a:gdLst/>
              <a:ahLst/>
              <a:cxnLst/>
              <a:rect l="l" t="t" r="r" b="b"/>
              <a:pathLst>
                <a:path w="10798" h="613720" extrusionOk="0">
                  <a:moveTo>
                    <a:pt x="5396" y="0"/>
                  </a:moveTo>
                  <a:lnTo>
                    <a:pt x="5115" y="34"/>
                  </a:lnTo>
                  <a:lnTo>
                    <a:pt x="4841" y="135"/>
                  </a:lnTo>
                  <a:lnTo>
                    <a:pt x="4568" y="269"/>
                  </a:lnTo>
                  <a:lnTo>
                    <a:pt x="4302" y="471"/>
                  </a:lnTo>
                  <a:lnTo>
                    <a:pt x="4036" y="740"/>
                  </a:lnTo>
                  <a:lnTo>
                    <a:pt x="3777" y="1043"/>
                  </a:lnTo>
                  <a:lnTo>
                    <a:pt x="3526" y="1413"/>
                  </a:lnTo>
                  <a:lnTo>
                    <a:pt x="3282" y="1850"/>
                  </a:lnTo>
                  <a:lnTo>
                    <a:pt x="3038" y="2321"/>
                  </a:lnTo>
                  <a:lnTo>
                    <a:pt x="2809" y="2826"/>
                  </a:lnTo>
                  <a:lnTo>
                    <a:pt x="2580" y="3398"/>
                  </a:lnTo>
                  <a:lnTo>
                    <a:pt x="2358" y="4003"/>
                  </a:lnTo>
                  <a:lnTo>
                    <a:pt x="2151" y="4643"/>
                  </a:lnTo>
                  <a:lnTo>
                    <a:pt x="1944" y="5349"/>
                  </a:lnTo>
                  <a:lnTo>
                    <a:pt x="1752" y="6089"/>
                  </a:lnTo>
                  <a:lnTo>
                    <a:pt x="1567" y="6863"/>
                  </a:lnTo>
                  <a:lnTo>
                    <a:pt x="1390" y="7670"/>
                  </a:lnTo>
                  <a:lnTo>
                    <a:pt x="1220" y="8511"/>
                  </a:lnTo>
                  <a:lnTo>
                    <a:pt x="1057" y="9420"/>
                  </a:lnTo>
                  <a:lnTo>
                    <a:pt x="910" y="10328"/>
                  </a:lnTo>
                  <a:lnTo>
                    <a:pt x="769" y="11270"/>
                  </a:lnTo>
                  <a:lnTo>
                    <a:pt x="644" y="12245"/>
                  </a:lnTo>
                  <a:lnTo>
                    <a:pt x="525" y="13255"/>
                  </a:lnTo>
                  <a:lnTo>
                    <a:pt x="422" y="14298"/>
                  </a:lnTo>
                  <a:lnTo>
                    <a:pt x="326" y="15340"/>
                  </a:lnTo>
                  <a:lnTo>
                    <a:pt x="237" y="16417"/>
                  </a:lnTo>
                  <a:lnTo>
                    <a:pt x="171" y="17527"/>
                  </a:lnTo>
                  <a:lnTo>
                    <a:pt x="111" y="18671"/>
                  </a:lnTo>
                  <a:lnTo>
                    <a:pt x="60" y="19815"/>
                  </a:lnTo>
                  <a:lnTo>
                    <a:pt x="30" y="20959"/>
                  </a:lnTo>
                  <a:lnTo>
                    <a:pt x="8" y="22136"/>
                  </a:lnTo>
                  <a:lnTo>
                    <a:pt x="1" y="23347"/>
                  </a:lnTo>
                  <a:lnTo>
                    <a:pt x="8" y="24558"/>
                  </a:lnTo>
                  <a:lnTo>
                    <a:pt x="30" y="25736"/>
                  </a:lnTo>
                  <a:lnTo>
                    <a:pt x="60" y="26879"/>
                  </a:lnTo>
                  <a:lnTo>
                    <a:pt x="111" y="28023"/>
                  </a:lnTo>
                  <a:lnTo>
                    <a:pt x="171" y="29167"/>
                  </a:lnTo>
                  <a:lnTo>
                    <a:pt x="237" y="30277"/>
                  </a:lnTo>
                  <a:lnTo>
                    <a:pt x="326" y="31354"/>
                  </a:lnTo>
                  <a:lnTo>
                    <a:pt x="422" y="32397"/>
                  </a:lnTo>
                  <a:lnTo>
                    <a:pt x="525" y="33440"/>
                  </a:lnTo>
                  <a:lnTo>
                    <a:pt x="644" y="34449"/>
                  </a:lnTo>
                  <a:lnTo>
                    <a:pt x="769" y="35424"/>
                  </a:lnTo>
                  <a:lnTo>
                    <a:pt x="910" y="36366"/>
                  </a:lnTo>
                  <a:lnTo>
                    <a:pt x="1057" y="37275"/>
                  </a:lnTo>
                  <a:lnTo>
                    <a:pt x="1220" y="38183"/>
                  </a:lnTo>
                  <a:lnTo>
                    <a:pt x="1390" y="39024"/>
                  </a:lnTo>
                  <a:lnTo>
                    <a:pt x="1567" y="39831"/>
                  </a:lnTo>
                  <a:lnTo>
                    <a:pt x="1752" y="40605"/>
                  </a:lnTo>
                  <a:lnTo>
                    <a:pt x="1944" y="41345"/>
                  </a:lnTo>
                  <a:lnTo>
                    <a:pt x="2151" y="42052"/>
                  </a:lnTo>
                  <a:lnTo>
                    <a:pt x="2358" y="42691"/>
                  </a:lnTo>
                  <a:lnTo>
                    <a:pt x="2580" y="43296"/>
                  </a:lnTo>
                  <a:lnTo>
                    <a:pt x="2809" y="43868"/>
                  </a:lnTo>
                  <a:lnTo>
                    <a:pt x="3038" y="44373"/>
                  </a:lnTo>
                  <a:lnTo>
                    <a:pt x="3282" y="44844"/>
                  </a:lnTo>
                  <a:lnTo>
                    <a:pt x="3526" y="45281"/>
                  </a:lnTo>
                  <a:lnTo>
                    <a:pt x="3777" y="45651"/>
                  </a:lnTo>
                  <a:lnTo>
                    <a:pt x="4036" y="45954"/>
                  </a:lnTo>
                  <a:lnTo>
                    <a:pt x="4302" y="46223"/>
                  </a:lnTo>
                  <a:lnTo>
                    <a:pt x="4568" y="46425"/>
                  </a:lnTo>
                  <a:lnTo>
                    <a:pt x="4841" y="46560"/>
                  </a:lnTo>
                  <a:lnTo>
                    <a:pt x="5115" y="46661"/>
                  </a:lnTo>
                  <a:lnTo>
                    <a:pt x="5396" y="46694"/>
                  </a:lnTo>
                  <a:lnTo>
                    <a:pt x="5676" y="46661"/>
                  </a:lnTo>
                  <a:lnTo>
                    <a:pt x="5950" y="46560"/>
                  </a:lnTo>
                  <a:lnTo>
                    <a:pt x="6216" y="46425"/>
                  </a:lnTo>
                  <a:lnTo>
                    <a:pt x="6482" y="46223"/>
                  </a:lnTo>
                  <a:lnTo>
                    <a:pt x="6741" y="45954"/>
                  </a:lnTo>
                  <a:lnTo>
                    <a:pt x="6999" y="45651"/>
                  </a:lnTo>
                  <a:lnTo>
                    <a:pt x="7251" y="45281"/>
                  </a:lnTo>
                  <a:lnTo>
                    <a:pt x="7494" y="44844"/>
                  </a:lnTo>
                  <a:lnTo>
                    <a:pt x="7731" y="44373"/>
                  </a:lnTo>
                  <a:lnTo>
                    <a:pt x="7967" y="43868"/>
                  </a:lnTo>
                  <a:lnTo>
                    <a:pt x="8189" y="43296"/>
                  </a:lnTo>
                  <a:lnTo>
                    <a:pt x="8411" y="42691"/>
                  </a:lnTo>
                  <a:lnTo>
                    <a:pt x="8625" y="42052"/>
                  </a:lnTo>
                  <a:lnTo>
                    <a:pt x="8825" y="41345"/>
                  </a:lnTo>
                  <a:lnTo>
                    <a:pt x="9024" y="40605"/>
                  </a:lnTo>
                  <a:lnTo>
                    <a:pt x="9209" y="39831"/>
                  </a:lnTo>
                  <a:lnTo>
                    <a:pt x="9386" y="39024"/>
                  </a:lnTo>
                  <a:lnTo>
                    <a:pt x="9556" y="38183"/>
                  </a:lnTo>
                  <a:lnTo>
                    <a:pt x="9719" y="37275"/>
                  </a:lnTo>
                  <a:lnTo>
                    <a:pt x="9874" y="36366"/>
                  </a:lnTo>
                  <a:lnTo>
                    <a:pt x="10015" y="35424"/>
                  </a:lnTo>
                  <a:lnTo>
                    <a:pt x="10140" y="34449"/>
                  </a:lnTo>
                  <a:lnTo>
                    <a:pt x="10258" y="33440"/>
                  </a:lnTo>
                  <a:lnTo>
                    <a:pt x="10369" y="32397"/>
                  </a:lnTo>
                  <a:lnTo>
                    <a:pt x="10465" y="31354"/>
                  </a:lnTo>
                  <a:lnTo>
                    <a:pt x="10554" y="30277"/>
                  </a:lnTo>
                  <a:lnTo>
                    <a:pt x="10628" y="29167"/>
                  </a:lnTo>
                  <a:lnTo>
                    <a:pt x="10687" y="28023"/>
                  </a:lnTo>
                  <a:lnTo>
                    <a:pt x="10731" y="26879"/>
                  </a:lnTo>
                  <a:lnTo>
                    <a:pt x="10768" y="25736"/>
                  </a:lnTo>
                  <a:lnTo>
                    <a:pt x="10791" y="24558"/>
                  </a:lnTo>
                  <a:lnTo>
                    <a:pt x="10798" y="23347"/>
                  </a:lnTo>
                  <a:lnTo>
                    <a:pt x="10791" y="22136"/>
                  </a:lnTo>
                  <a:lnTo>
                    <a:pt x="10768" y="20959"/>
                  </a:lnTo>
                  <a:lnTo>
                    <a:pt x="10731" y="19815"/>
                  </a:lnTo>
                  <a:lnTo>
                    <a:pt x="10687" y="18671"/>
                  </a:lnTo>
                  <a:lnTo>
                    <a:pt x="10628" y="17527"/>
                  </a:lnTo>
                  <a:lnTo>
                    <a:pt x="10554" y="16417"/>
                  </a:lnTo>
                  <a:lnTo>
                    <a:pt x="10465" y="15340"/>
                  </a:lnTo>
                  <a:lnTo>
                    <a:pt x="10369" y="14298"/>
                  </a:lnTo>
                  <a:lnTo>
                    <a:pt x="10258" y="13255"/>
                  </a:lnTo>
                  <a:lnTo>
                    <a:pt x="10140" y="12245"/>
                  </a:lnTo>
                  <a:lnTo>
                    <a:pt x="10015" y="11270"/>
                  </a:lnTo>
                  <a:lnTo>
                    <a:pt x="9874" y="10328"/>
                  </a:lnTo>
                  <a:lnTo>
                    <a:pt x="9719" y="9420"/>
                  </a:lnTo>
                  <a:lnTo>
                    <a:pt x="9556" y="8511"/>
                  </a:lnTo>
                  <a:lnTo>
                    <a:pt x="9386" y="7670"/>
                  </a:lnTo>
                  <a:lnTo>
                    <a:pt x="9209" y="6863"/>
                  </a:lnTo>
                  <a:lnTo>
                    <a:pt x="9024" y="6089"/>
                  </a:lnTo>
                  <a:lnTo>
                    <a:pt x="8825" y="5349"/>
                  </a:lnTo>
                  <a:lnTo>
                    <a:pt x="8625" y="4643"/>
                  </a:lnTo>
                  <a:lnTo>
                    <a:pt x="8411" y="4003"/>
                  </a:lnTo>
                  <a:lnTo>
                    <a:pt x="8189" y="3398"/>
                  </a:lnTo>
                  <a:lnTo>
                    <a:pt x="7967" y="2826"/>
                  </a:lnTo>
                  <a:lnTo>
                    <a:pt x="7731" y="2321"/>
                  </a:lnTo>
                  <a:lnTo>
                    <a:pt x="7494" y="1850"/>
                  </a:lnTo>
                  <a:lnTo>
                    <a:pt x="7251" y="1413"/>
                  </a:lnTo>
                  <a:lnTo>
                    <a:pt x="6999" y="1043"/>
                  </a:lnTo>
                  <a:lnTo>
                    <a:pt x="6741" y="740"/>
                  </a:lnTo>
                  <a:lnTo>
                    <a:pt x="6482" y="471"/>
                  </a:lnTo>
                  <a:lnTo>
                    <a:pt x="6216" y="269"/>
                  </a:lnTo>
                  <a:lnTo>
                    <a:pt x="5950" y="135"/>
                  </a:lnTo>
                  <a:lnTo>
                    <a:pt x="5676" y="34"/>
                  </a:lnTo>
                  <a:lnTo>
                    <a:pt x="5396" y="0"/>
                  </a:lnTo>
                  <a:close/>
                  <a:moveTo>
                    <a:pt x="5396" y="113472"/>
                  </a:moveTo>
                  <a:lnTo>
                    <a:pt x="5115" y="113506"/>
                  </a:lnTo>
                  <a:lnTo>
                    <a:pt x="4841" y="113573"/>
                  </a:lnTo>
                  <a:lnTo>
                    <a:pt x="4568" y="113742"/>
                  </a:lnTo>
                  <a:lnTo>
                    <a:pt x="4302" y="113943"/>
                  </a:lnTo>
                  <a:lnTo>
                    <a:pt x="4036" y="114213"/>
                  </a:lnTo>
                  <a:lnTo>
                    <a:pt x="3777" y="114515"/>
                  </a:lnTo>
                  <a:lnTo>
                    <a:pt x="3526" y="114885"/>
                  </a:lnTo>
                  <a:lnTo>
                    <a:pt x="3282" y="115323"/>
                  </a:lnTo>
                  <a:lnTo>
                    <a:pt x="3038" y="115794"/>
                  </a:lnTo>
                  <a:lnTo>
                    <a:pt x="2809" y="116298"/>
                  </a:lnTo>
                  <a:lnTo>
                    <a:pt x="2580" y="116870"/>
                  </a:lnTo>
                  <a:lnTo>
                    <a:pt x="2358" y="117476"/>
                  </a:lnTo>
                  <a:lnTo>
                    <a:pt x="2151" y="118115"/>
                  </a:lnTo>
                  <a:lnTo>
                    <a:pt x="1944" y="118821"/>
                  </a:lnTo>
                  <a:lnTo>
                    <a:pt x="1752" y="119562"/>
                  </a:lnTo>
                  <a:lnTo>
                    <a:pt x="1567" y="120335"/>
                  </a:lnTo>
                  <a:lnTo>
                    <a:pt x="1390" y="121143"/>
                  </a:lnTo>
                  <a:lnTo>
                    <a:pt x="1220" y="121984"/>
                  </a:lnTo>
                  <a:lnTo>
                    <a:pt x="1057" y="122858"/>
                  </a:lnTo>
                  <a:lnTo>
                    <a:pt x="910" y="123800"/>
                  </a:lnTo>
                  <a:lnTo>
                    <a:pt x="769" y="124742"/>
                  </a:lnTo>
                  <a:lnTo>
                    <a:pt x="644" y="125718"/>
                  </a:lnTo>
                  <a:lnTo>
                    <a:pt x="525" y="126727"/>
                  </a:lnTo>
                  <a:lnTo>
                    <a:pt x="422" y="127736"/>
                  </a:lnTo>
                  <a:lnTo>
                    <a:pt x="326" y="128813"/>
                  </a:lnTo>
                  <a:lnTo>
                    <a:pt x="237" y="129889"/>
                  </a:lnTo>
                  <a:lnTo>
                    <a:pt x="171" y="131000"/>
                  </a:lnTo>
                  <a:lnTo>
                    <a:pt x="111" y="132110"/>
                  </a:lnTo>
                  <a:lnTo>
                    <a:pt x="60" y="133254"/>
                  </a:lnTo>
                  <a:lnTo>
                    <a:pt x="30" y="134431"/>
                  </a:lnTo>
                  <a:lnTo>
                    <a:pt x="8" y="135608"/>
                  </a:lnTo>
                  <a:lnTo>
                    <a:pt x="1" y="136820"/>
                  </a:lnTo>
                  <a:lnTo>
                    <a:pt x="8" y="137997"/>
                  </a:lnTo>
                  <a:lnTo>
                    <a:pt x="30" y="139174"/>
                  </a:lnTo>
                  <a:lnTo>
                    <a:pt x="60" y="140352"/>
                  </a:lnTo>
                  <a:lnTo>
                    <a:pt x="111" y="141496"/>
                  </a:lnTo>
                  <a:lnTo>
                    <a:pt x="171" y="142640"/>
                  </a:lnTo>
                  <a:lnTo>
                    <a:pt x="237" y="143716"/>
                  </a:lnTo>
                  <a:lnTo>
                    <a:pt x="326" y="144826"/>
                  </a:lnTo>
                  <a:lnTo>
                    <a:pt x="422" y="145869"/>
                  </a:lnTo>
                  <a:lnTo>
                    <a:pt x="525" y="146912"/>
                  </a:lnTo>
                  <a:lnTo>
                    <a:pt x="644" y="147921"/>
                  </a:lnTo>
                  <a:lnTo>
                    <a:pt x="769" y="148897"/>
                  </a:lnTo>
                  <a:lnTo>
                    <a:pt x="910" y="149839"/>
                  </a:lnTo>
                  <a:lnTo>
                    <a:pt x="1057" y="150747"/>
                  </a:lnTo>
                  <a:lnTo>
                    <a:pt x="1220" y="151622"/>
                  </a:lnTo>
                  <a:lnTo>
                    <a:pt x="1390" y="152496"/>
                  </a:lnTo>
                  <a:lnTo>
                    <a:pt x="1567" y="153304"/>
                  </a:lnTo>
                  <a:lnTo>
                    <a:pt x="1752" y="154078"/>
                  </a:lnTo>
                  <a:lnTo>
                    <a:pt x="1944" y="154818"/>
                  </a:lnTo>
                  <a:lnTo>
                    <a:pt x="2151" y="155491"/>
                  </a:lnTo>
                  <a:lnTo>
                    <a:pt x="2358" y="156163"/>
                  </a:lnTo>
                  <a:lnTo>
                    <a:pt x="2580" y="156769"/>
                  </a:lnTo>
                  <a:lnTo>
                    <a:pt x="2809" y="157341"/>
                  </a:lnTo>
                  <a:lnTo>
                    <a:pt x="3038" y="157845"/>
                  </a:lnTo>
                  <a:lnTo>
                    <a:pt x="3282" y="158316"/>
                  </a:lnTo>
                  <a:lnTo>
                    <a:pt x="3526" y="158720"/>
                  </a:lnTo>
                  <a:lnTo>
                    <a:pt x="3777" y="159090"/>
                  </a:lnTo>
                  <a:lnTo>
                    <a:pt x="4036" y="159427"/>
                  </a:lnTo>
                  <a:lnTo>
                    <a:pt x="4302" y="159696"/>
                  </a:lnTo>
                  <a:lnTo>
                    <a:pt x="4568" y="159898"/>
                  </a:lnTo>
                  <a:lnTo>
                    <a:pt x="4841" y="160032"/>
                  </a:lnTo>
                  <a:lnTo>
                    <a:pt x="5115" y="160133"/>
                  </a:lnTo>
                  <a:lnTo>
                    <a:pt x="5396" y="160167"/>
                  </a:lnTo>
                  <a:lnTo>
                    <a:pt x="5676" y="160133"/>
                  </a:lnTo>
                  <a:lnTo>
                    <a:pt x="5950" y="160032"/>
                  </a:lnTo>
                  <a:lnTo>
                    <a:pt x="6216" y="159898"/>
                  </a:lnTo>
                  <a:lnTo>
                    <a:pt x="6482" y="159696"/>
                  </a:lnTo>
                  <a:lnTo>
                    <a:pt x="6741" y="159427"/>
                  </a:lnTo>
                  <a:lnTo>
                    <a:pt x="6999" y="159090"/>
                  </a:lnTo>
                  <a:lnTo>
                    <a:pt x="7251" y="158720"/>
                  </a:lnTo>
                  <a:lnTo>
                    <a:pt x="7494" y="158316"/>
                  </a:lnTo>
                  <a:lnTo>
                    <a:pt x="7731" y="157845"/>
                  </a:lnTo>
                  <a:lnTo>
                    <a:pt x="7967" y="157341"/>
                  </a:lnTo>
                  <a:lnTo>
                    <a:pt x="8189" y="156769"/>
                  </a:lnTo>
                  <a:lnTo>
                    <a:pt x="8411" y="156163"/>
                  </a:lnTo>
                  <a:lnTo>
                    <a:pt x="8625" y="155491"/>
                  </a:lnTo>
                  <a:lnTo>
                    <a:pt x="8825" y="154818"/>
                  </a:lnTo>
                  <a:lnTo>
                    <a:pt x="9024" y="154078"/>
                  </a:lnTo>
                  <a:lnTo>
                    <a:pt x="9209" y="153304"/>
                  </a:lnTo>
                  <a:lnTo>
                    <a:pt x="9386" y="152496"/>
                  </a:lnTo>
                  <a:lnTo>
                    <a:pt x="9556" y="151622"/>
                  </a:lnTo>
                  <a:lnTo>
                    <a:pt x="9719" y="150747"/>
                  </a:lnTo>
                  <a:lnTo>
                    <a:pt x="9874" y="149839"/>
                  </a:lnTo>
                  <a:lnTo>
                    <a:pt x="10015" y="148897"/>
                  </a:lnTo>
                  <a:lnTo>
                    <a:pt x="10140" y="147921"/>
                  </a:lnTo>
                  <a:lnTo>
                    <a:pt x="10258" y="146912"/>
                  </a:lnTo>
                  <a:lnTo>
                    <a:pt x="10369" y="145869"/>
                  </a:lnTo>
                  <a:lnTo>
                    <a:pt x="10465" y="144826"/>
                  </a:lnTo>
                  <a:lnTo>
                    <a:pt x="10554" y="143716"/>
                  </a:lnTo>
                  <a:lnTo>
                    <a:pt x="10628" y="142640"/>
                  </a:lnTo>
                  <a:lnTo>
                    <a:pt x="10687" y="141496"/>
                  </a:lnTo>
                  <a:lnTo>
                    <a:pt x="10731" y="140352"/>
                  </a:lnTo>
                  <a:lnTo>
                    <a:pt x="10768" y="139174"/>
                  </a:lnTo>
                  <a:lnTo>
                    <a:pt x="10791" y="137997"/>
                  </a:lnTo>
                  <a:lnTo>
                    <a:pt x="10798" y="136820"/>
                  </a:lnTo>
                  <a:lnTo>
                    <a:pt x="10791" y="135608"/>
                  </a:lnTo>
                  <a:lnTo>
                    <a:pt x="10768" y="134431"/>
                  </a:lnTo>
                  <a:lnTo>
                    <a:pt x="10731" y="133254"/>
                  </a:lnTo>
                  <a:lnTo>
                    <a:pt x="10687" y="132110"/>
                  </a:lnTo>
                  <a:lnTo>
                    <a:pt x="10628" y="131000"/>
                  </a:lnTo>
                  <a:lnTo>
                    <a:pt x="10554" y="129889"/>
                  </a:lnTo>
                  <a:lnTo>
                    <a:pt x="10465" y="128813"/>
                  </a:lnTo>
                  <a:lnTo>
                    <a:pt x="10369" y="127736"/>
                  </a:lnTo>
                  <a:lnTo>
                    <a:pt x="10258" y="126727"/>
                  </a:lnTo>
                  <a:lnTo>
                    <a:pt x="10140" y="125718"/>
                  </a:lnTo>
                  <a:lnTo>
                    <a:pt x="10015" y="124742"/>
                  </a:lnTo>
                  <a:lnTo>
                    <a:pt x="9874" y="123800"/>
                  </a:lnTo>
                  <a:lnTo>
                    <a:pt x="9719" y="122858"/>
                  </a:lnTo>
                  <a:lnTo>
                    <a:pt x="9556" y="121984"/>
                  </a:lnTo>
                  <a:lnTo>
                    <a:pt x="9386" y="121143"/>
                  </a:lnTo>
                  <a:lnTo>
                    <a:pt x="9209" y="120335"/>
                  </a:lnTo>
                  <a:lnTo>
                    <a:pt x="9024" y="119562"/>
                  </a:lnTo>
                  <a:lnTo>
                    <a:pt x="8825" y="118821"/>
                  </a:lnTo>
                  <a:lnTo>
                    <a:pt x="8625" y="118115"/>
                  </a:lnTo>
                  <a:lnTo>
                    <a:pt x="8411" y="117476"/>
                  </a:lnTo>
                  <a:lnTo>
                    <a:pt x="8189" y="116870"/>
                  </a:lnTo>
                  <a:lnTo>
                    <a:pt x="7967" y="116298"/>
                  </a:lnTo>
                  <a:lnTo>
                    <a:pt x="7731" y="115794"/>
                  </a:lnTo>
                  <a:lnTo>
                    <a:pt x="7494" y="115323"/>
                  </a:lnTo>
                  <a:lnTo>
                    <a:pt x="7251" y="114885"/>
                  </a:lnTo>
                  <a:lnTo>
                    <a:pt x="6999" y="114515"/>
                  </a:lnTo>
                  <a:lnTo>
                    <a:pt x="6741" y="114213"/>
                  </a:lnTo>
                  <a:lnTo>
                    <a:pt x="6482" y="113943"/>
                  </a:lnTo>
                  <a:lnTo>
                    <a:pt x="6216" y="113742"/>
                  </a:lnTo>
                  <a:lnTo>
                    <a:pt x="5950" y="113573"/>
                  </a:lnTo>
                  <a:lnTo>
                    <a:pt x="5676" y="113506"/>
                  </a:lnTo>
                  <a:lnTo>
                    <a:pt x="5396" y="113472"/>
                  </a:lnTo>
                  <a:close/>
                  <a:moveTo>
                    <a:pt x="5115" y="226945"/>
                  </a:moveTo>
                  <a:lnTo>
                    <a:pt x="4841" y="227046"/>
                  </a:lnTo>
                  <a:lnTo>
                    <a:pt x="4568" y="227214"/>
                  </a:lnTo>
                  <a:lnTo>
                    <a:pt x="4302" y="227416"/>
                  </a:lnTo>
                  <a:lnTo>
                    <a:pt x="4036" y="227651"/>
                  </a:lnTo>
                  <a:lnTo>
                    <a:pt x="3777" y="227988"/>
                  </a:lnTo>
                  <a:lnTo>
                    <a:pt x="3526" y="228358"/>
                  </a:lnTo>
                  <a:lnTo>
                    <a:pt x="3282" y="228761"/>
                  </a:lnTo>
                  <a:lnTo>
                    <a:pt x="3038" y="229232"/>
                  </a:lnTo>
                  <a:lnTo>
                    <a:pt x="2809" y="229771"/>
                  </a:lnTo>
                  <a:lnTo>
                    <a:pt x="2580" y="230309"/>
                  </a:lnTo>
                  <a:lnTo>
                    <a:pt x="2358" y="230915"/>
                  </a:lnTo>
                  <a:lnTo>
                    <a:pt x="2151" y="231587"/>
                  </a:lnTo>
                  <a:lnTo>
                    <a:pt x="1944" y="232260"/>
                  </a:lnTo>
                  <a:lnTo>
                    <a:pt x="1752" y="233000"/>
                  </a:lnTo>
                  <a:lnTo>
                    <a:pt x="1567" y="233774"/>
                  </a:lnTo>
                  <a:lnTo>
                    <a:pt x="1390" y="234581"/>
                  </a:lnTo>
                  <a:lnTo>
                    <a:pt x="1220" y="235422"/>
                  </a:lnTo>
                  <a:lnTo>
                    <a:pt x="1057" y="236331"/>
                  </a:lnTo>
                  <a:lnTo>
                    <a:pt x="910" y="237239"/>
                  </a:lnTo>
                  <a:lnTo>
                    <a:pt x="769" y="238181"/>
                  </a:lnTo>
                  <a:lnTo>
                    <a:pt x="644" y="239157"/>
                  </a:lnTo>
                  <a:lnTo>
                    <a:pt x="525" y="240166"/>
                  </a:lnTo>
                  <a:lnTo>
                    <a:pt x="422" y="241209"/>
                  </a:lnTo>
                  <a:lnTo>
                    <a:pt x="326" y="242252"/>
                  </a:lnTo>
                  <a:lnTo>
                    <a:pt x="237" y="243328"/>
                  </a:lnTo>
                  <a:lnTo>
                    <a:pt x="171" y="244438"/>
                  </a:lnTo>
                  <a:lnTo>
                    <a:pt x="111" y="245582"/>
                  </a:lnTo>
                  <a:lnTo>
                    <a:pt x="60" y="246726"/>
                  </a:lnTo>
                  <a:lnTo>
                    <a:pt x="30" y="247903"/>
                  </a:lnTo>
                  <a:lnTo>
                    <a:pt x="8" y="249081"/>
                  </a:lnTo>
                  <a:lnTo>
                    <a:pt x="1" y="250258"/>
                  </a:lnTo>
                  <a:lnTo>
                    <a:pt x="8" y="251469"/>
                  </a:lnTo>
                  <a:lnTo>
                    <a:pt x="30" y="252647"/>
                  </a:lnTo>
                  <a:lnTo>
                    <a:pt x="60" y="253824"/>
                  </a:lnTo>
                  <a:lnTo>
                    <a:pt x="111" y="254968"/>
                  </a:lnTo>
                  <a:lnTo>
                    <a:pt x="171" y="256078"/>
                  </a:lnTo>
                  <a:lnTo>
                    <a:pt x="237" y="257188"/>
                  </a:lnTo>
                  <a:lnTo>
                    <a:pt x="326" y="258265"/>
                  </a:lnTo>
                  <a:lnTo>
                    <a:pt x="422" y="259341"/>
                  </a:lnTo>
                  <a:lnTo>
                    <a:pt x="525" y="260384"/>
                  </a:lnTo>
                  <a:lnTo>
                    <a:pt x="644" y="261360"/>
                  </a:lnTo>
                  <a:lnTo>
                    <a:pt x="769" y="262336"/>
                  </a:lnTo>
                  <a:lnTo>
                    <a:pt x="910" y="263311"/>
                  </a:lnTo>
                  <a:lnTo>
                    <a:pt x="1057" y="264220"/>
                  </a:lnTo>
                  <a:lnTo>
                    <a:pt x="1220" y="265094"/>
                  </a:lnTo>
                  <a:lnTo>
                    <a:pt x="1390" y="265935"/>
                  </a:lnTo>
                  <a:lnTo>
                    <a:pt x="1567" y="266743"/>
                  </a:lnTo>
                  <a:lnTo>
                    <a:pt x="1752" y="267516"/>
                  </a:lnTo>
                  <a:lnTo>
                    <a:pt x="1944" y="268256"/>
                  </a:lnTo>
                  <a:lnTo>
                    <a:pt x="2151" y="268963"/>
                  </a:lnTo>
                  <a:lnTo>
                    <a:pt x="2358" y="269602"/>
                  </a:lnTo>
                  <a:lnTo>
                    <a:pt x="2580" y="270208"/>
                  </a:lnTo>
                  <a:lnTo>
                    <a:pt x="2809" y="270780"/>
                  </a:lnTo>
                  <a:lnTo>
                    <a:pt x="3038" y="271318"/>
                  </a:lnTo>
                  <a:lnTo>
                    <a:pt x="3282" y="271789"/>
                  </a:lnTo>
                  <a:lnTo>
                    <a:pt x="3526" y="272193"/>
                  </a:lnTo>
                  <a:lnTo>
                    <a:pt x="3777" y="272563"/>
                  </a:lnTo>
                  <a:lnTo>
                    <a:pt x="4036" y="272865"/>
                  </a:lnTo>
                  <a:lnTo>
                    <a:pt x="4302" y="273134"/>
                  </a:lnTo>
                  <a:lnTo>
                    <a:pt x="4568" y="273336"/>
                  </a:lnTo>
                  <a:lnTo>
                    <a:pt x="4841" y="273505"/>
                  </a:lnTo>
                  <a:lnTo>
                    <a:pt x="5115" y="273572"/>
                  </a:lnTo>
                  <a:lnTo>
                    <a:pt x="5396" y="273605"/>
                  </a:lnTo>
                  <a:lnTo>
                    <a:pt x="5676" y="273572"/>
                  </a:lnTo>
                  <a:lnTo>
                    <a:pt x="5950" y="273505"/>
                  </a:lnTo>
                  <a:lnTo>
                    <a:pt x="6216" y="273336"/>
                  </a:lnTo>
                  <a:lnTo>
                    <a:pt x="6482" y="273134"/>
                  </a:lnTo>
                  <a:lnTo>
                    <a:pt x="6741" y="272865"/>
                  </a:lnTo>
                  <a:lnTo>
                    <a:pt x="6999" y="272563"/>
                  </a:lnTo>
                  <a:lnTo>
                    <a:pt x="7251" y="272193"/>
                  </a:lnTo>
                  <a:lnTo>
                    <a:pt x="7494" y="271789"/>
                  </a:lnTo>
                  <a:lnTo>
                    <a:pt x="7731" y="271318"/>
                  </a:lnTo>
                  <a:lnTo>
                    <a:pt x="7967" y="270780"/>
                  </a:lnTo>
                  <a:lnTo>
                    <a:pt x="8189" y="270208"/>
                  </a:lnTo>
                  <a:lnTo>
                    <a:pt x="8411" y="269602"/>
                  </a:lnTo>
                  <a:lnTo>
                    <a:pt x="8625" y="268963"/>
                  </a:lnTo>
                  <a:lnTo>
                    <a:pt x="8825" y="268256"/>
                  </a:lnTo>
                  <a:lnTo>
                    <a:pt x="9024" y="267516"/>
                  </a:lnTo>
                  <a:lnTo>
                    <a:pt x="9209" y="266743"/>
                  </a:lnTo>
                  <a:lnTo>
                    <a:pt x="9386" y="265935"/>
                  </a:lnTo>
                  <a:lnTo>
                    <a:pt x="9556" y="265094"/>
                  </a:lnTo>
                  <a:lnTo>
                    <a:pt x="9719" y="264220"/>
                  </a:lnTo>
                  <a:lnTo>
                    <a:pt x="9874" y="263311"/>
                  </a:lnTo>
                  <a:lnTo>
                    <a:pt x="10015" y="262336"/>
                  </a:lnTo>
                  <a:lnTo>
                    <a:pt x="10140" y="261360"/>
                  </a:lnTo>
                  <a:lnTo>
                    <a:pt x="10258" y="260384"/>
                  </a:lnTo>
                  <a:lnTo>
                    <a:pt x="10369" y="259341"/>
                  </a:lnTo>
                  <a:lnTo>
                    <a:pt x="10465" y="258265"/>
                  </a:lnTo>
                  <a:lnTo>
                    <a:pt x="10554" y="257188"/>
                  </a:lnTo>
                  <a:lnTo>
                    <a:pt x="10628" y="256078"/>
                  </a:lnTo>
                  <a:lnTo>
                    <a:pt x="10687" y="254968"/>
                  </a:lnTo>
                  <a:lnTo>
                    <a:pt x="10731" y="253824"/>
                  </a:lnTo>
                  <a:lnTo>
                    <a:pt x="10768" y="252647"/>
                  </a:lnTo>
                  <a:lnTo>
                    <a:pt x="10791" y="251469"/>
                  </a:lnTo>
                  <a:lnTo>
                    <a:pt x="10798" y="250258"/>
                  </a:lnTo>
                  <a:lnTo>
                    <a:pt x="10791" y="249081"/>
                  </a:lnTo>
                  <a:lnTo>
                    <a:pt x="10768" y="247903"/>
                  </a:lnTo>
                  <a:lnTo>
                    <a:pt x="10731" y="246726"/>
                  </a:lnTo>
                  <a:lnTo>
                    <a:pt x="10687" y="245582"/>
                  </a:lnTo>
                  <a:lnTo>
                    <a:pt x="10628" y="244438"/>
                  </a:lnTo>
                  <a:lnTo>
                    <a:pt x="10554" y="243328"/>
                  </a:lnTo>
                  <a:lnTo>
                    <a:pt x="10465" y="242252"/>
                  </a:lnTo>
                  <a:lnTo>
                    <a:pt x="10369" y="241209"/>
                  </a:lnTo>
                  <a:lnTo>
                    <a:pt x="10258" y="240166"/>
                  </a:lnTo>
                  <a:lnTo>
                    <a:pt x="10140" y="239157"/>
                  </a:lnTo>
                  <a:lnTo>
                    <a:pt x="10015" y="238181"/>
                  </a:lnTo>
                  <a:lnTo>
                    <a:pt x="9874" y="237239"/>
                  </a:lnTo>
                  <a:lnTo>
                    <a:pt x="9719" y="236331"/>
                  </a:lnTo>
                  <a:lnTo>
                    <a:pt x="9556" y="235422"/>
                  </a:lnTo>
                  <a:lnTo>
                    <a:pt x="9386" y="234581"/>
                  </a:lnTo>
                  <a:lnTo>
                    <a:pt x="9209" y="233774"/>
                  </a:lnTo>
                  <a:lnTo>
                    <a:pt x="9024" y="233000"/>
                  </a:lnTo>
                  <a:lnTo>
                    <a:pt x="8825" y="232260"/>
                  </a:lnTo>
                  <a:lnTo>
                    <a:pt x="8625" y="231587"/>
                  </a:lnTo>
                  <a:lnTo>
                    <a:pt x="8411" y="230915"/>
                  </a:lnTo>
                  <a:lnTo>
                    <a:pt x="8189" y="230309"/>
                  </a:lnTo>
                  <a:lnTo>
                    <a:pt x="7967" y="229771"/>
                  </a:lnTo>
                  <a:lnTo>
                    <a:pt x="7731" y="229232"/>
                  </a:lnTo>
                  <a:lnTo>
                    <a:pt x="7494" y="228761"/>
                  </a:lnTo>
                  <a:lnTo>
                    <a:pt x="7251" y="228358"/>
                  </a:lnTo>
                  <a:lnTo>
                    <a:pt x="6999" y="227988"/>
                  </a:lnTo>
                  <a:lnTo>
                    <a:pt x="6741" y="227651"/>
                  </a:lnTo>
                  <a:lnTo>
                    <a:pt x="6482" y="227416"/>
                  </a:lnTo>
                  <a:lnTo>
                    <a:pt x="6216" y="227214"/>
                  </a:lnTo>
                  <a:lnTo>
                    <a:pt x="5950" y="227046"/>
                  </a:lnTo>
                  <a:lnTo>
                    <a:pt x="5676" y="226945"/>
                  </a:lnTo>
                  <a:close/>
                  <a:moveTo>
                    <a:pt x="5115" y="340384"/>
                  </a:moveTo>
                  <a:lnTo>
                    <a:pt x="4841" y="340485"/>
                  </a:lnTo>
                  <a:lnTo>
                    <a:pt x="4568" y="340653"/>
                  </a:lnTo>
                  <a:lnTo>
                    <a:pt x="4302" y="340855"/>
                  </a:lnTo>
                  <a:lnTo>
                    <a:pt x="4036" y="341124"/>
                  </a:lnTo>
                  <a:lnTo>
                    <a:pt x="3777" y="341426"/>
                  </a:lnTo>
                  <a:lnTo>
                    <a:pt x="3526" y="341797"/>
                  </a:lnTo>
                  <a:lnTo>
                    <a:pt x="3282" y="342200"/>
                  </a:lnTo>
                  <a:lnTo>
                    <a:pt x="3038" y="342671"/>
                  </a:lnTo>
                  <a:lnTo>
                    <a:pt x="2809" y="343209"/>
                  </a:lnTo>
                  <a:lnTo>
                    <a:pt x="2580" y="343748"/>
                  </a:lnTo>
                  <a:lnTo>
                    <a:pt x="2358" y="344387"/>
                  </a:lnTo>
                  <a:lnTo>
                    <a:pt x="2151" y="345026"/>
                  </a:lnTo>
                  <a:lnTo>
                    <a:pt x="1944" y="345733"/>
                  </a:lnTo>
                  <a:lnTo>
                    <a:pt x="1752" y="346439"/>
                  </a:lnTo>
                  <a:lnTo>
                    <a:pt x="1567" y="347213"/>
                  </a:lnTo>
                  <a:lnTo>
                    <a:pt x="1390" y="348054"/>
                  </a:lnTo>
                  <a:lnTo>
                    <a:pt x="1220" y="348895"/>
                  </a:lnTo>
                  <a:lnTo>
                    <a:pt x="1057" y="349770"/>
                  </a:lnTo>
                  <a:lnTo>
                    <a:pt x="910" y="350678"/>
                  </a:lnTo>
                  <a:lnTo>
                    <a:pt x="769" y="351620"/>
                  </a:lnTo>
                  <a:lnTo>
                    <a:pt x="644" y="352595"/>
                  </a:lnTo>
                  <a:lnTo>
                    <a:pt x="525" y="353605"/>
                  </a:lnTo>
                  <a:lnTo>
                    <a:pt x="422" y="354648"/>
                  </a:lnTo>
                  <a:lnTo>
                    <a:pt x="326" y="355724"/>
                  </a:lnTo>
                  <a:lnTo>
                    <a:pt x="237" y="356801"/>
                  </a:lnTo>
                  <a:lnTo>
                    <a:pt x="171" y="357911"/>
                  </a:lnTo>
                  <a:lnTo>
                    <a:pt x="111" y="359021"/>
                  </a:lnTo>
                  <a:lnTo>
                    <a:pt x="60" y="360165"/>
                  </a:lnTo>
                  <a:lnTo>
                    <a:pt x="30" y="361342"/>
                  </a:lnTo>
                  <a:lnTo>
                    <a:pt x="8" y="362520"/>
                  </a:lnTo>
                  <a:lnTo>
                    <a:pt x="1" y="363697"/>
                  </a:lnTo>
                  <a:lnTo>
                    <a:pt x="8" y="364908"/>
                  </a:lnTo>
                  <a:lnTo>
                    <a:pt x="30" y="366086"/>
                  </a:lnTo>
                  <a:lnTo>
                    <a:pt x="60" y="367263"/>
                  </a:lnTo>
                  <a:lnTo>
                    <a:pt x="111" y="368407"/>
                  </a:lnTo>
                  <a:lnTo>
                    <a:pt x="171" y="369517"/>
                  </a:lnTo>
                  <a:lnTo>
                    <a:pt x="237" y="370627"/>
                  </a:lnTo>
                  <a:lnTo>
                    <a:pt x="326" y="371704"/>
                  </a:lnTo>
                  <a:lnTo>
                    <a:pt x="422" y="372780"/>
                  </a:lnTo>
                  <a:lnTo>
                    <a:pt x="525" y="373823"/>
                  </a:lnTo>
                  <a:lnTo>
                    <a:pt x="644" y="374799"/>
                  </a:lnTo>
                  <a:lnTo>
                    <a:pt x="769" y="375808"/>
                  </a:lnTo>
                  <a:lnTo>
                    <a:pt x="910" y="376750"/>
                  </a:lnTo>
                  <a:lnTo>
                    <a:pt x="1057" y="377658"/>
                  </a:lnTo>
                  <a:lnTo>
                    <a:pt x="1220" y="378533"/>
                  </a:lnTo>
                  <a:lnTo>
                    <a:pt x="1390" y="379374"/>
                  </a:lnTo>
                  <a:lnTo>
                    <a:pt x="1567" y="380215"/>
                  </a:lnTo>
                  <a:lnTo>
                    <a:pt x="1752" y="380989"/>
                  </a:lnTo>
                  <a:lnTo>
                    <a:pt x="1944" y="381695"/>
                  </a:lnTo>
                  <a:lnTo>
                    <a:pt x="2151" y="382402"/>
                  </a:lnTo>
                  <a:lnTo>
                    <a:pt x="2358" y="383041"/>
                  </a:lnTo>
                  <a:lnTo>
                    <a:pt x="2580" y="383680"/>
                  </a:lnTo>
                  <a:lnTo>
                    <a:pt x="2809" y="384218"/>
                  </a:lnTo>
                  <a:lnTo>
                    <a:pt x="3038" y="384757"/>
                  </a:lnTo>
                  <a:lnTo>
                    <a:pt x="3282" y="385228"/>
                  </a:lnTo>
                  <a:lnTo>
                    <a:pt x="3526" y="385631"/>
                  </a:lnTo>
                  <a:lnTo>
                    <a:pt x="3777" y="386001"/>
                  </a:lnTo>
                  <a:lnTo>
                    <a:pt x="4036" y="386304"/>
                  </a:lnTo>
                  <a:lnTo>
                    <a:pt x="4302" y="386573"/>
                  </a:lnTo>
                  <a:lnTo>
                    <a:pt x="4568" y="386775"/>
                  </a:lnTo>
                  <a:lnTo>
                    <a:pt x="4841" y="386943"/>
                  </a:lnTo>
                  <a:lnTo>
                    <a:pt x="5115" y="387044"/>
                  </a:lnTo>
                  <a:lnTo>
                    <a:pt x="5676" y="387044"/>
                  </a:lnTo>
                  <a:lnTo>
                    <a:pt x="5950" y="386943"/>
                  </a:lnTo>
                  <a:lnTo>
                    <a:pt x="6216" y="386775"/>
                  </a:lnTo>
                  <a:lnTo>
                    <a:pt x="6482" y="386573"/>
                  </a:lnTo>
                  <a:lnTo>
                    <a:pt x="6741" y="386304"/>
                  </a:lnTo>
                  <a:lnTo>
                    <a:pt x="6999" y="386001"/>
                  </a:lnTo>
                  <a:lnTo>
                    <a:pt x="7251" y="385631"/>
                  </a:lnTo>
                  <a:lnTo>
                    <a:pt x="7494" y="385228"/>
                  </a:lnTo>
                  <a:lnTo>
                    <a:pt x="7731" y="384757"/>
                  </a:lnTo>
                  <a:lnTo>
                    <a:pt x="7967" y="384218"/>
                  </a:lnTo>
                  <a:lnTo>
                    <a:pt x="8189" y="383680"/>
                  </a:lnTo>
                  <a:lnTo>
                    <a:pt x="8411" y="383041"/>
                  </a:lnTo>
                  <a:lnTo>
                    <a:pt x="8625" y="382402"/>
                  </a:lnTo>
                  <a:lnTo>
                    <a:pt x="8825" y="381695"/>
                  </a:lnTo>
                  <a:lnTo>
                    <a:pt x="9024" y="380989"/>
                  </a:lnTo>
                  <a:lnTo>
                    <a:pt x="9209" y="380215"/>
                  </a:lnTo>
                  <a:lnTo>
                    <a:pt x="9386" y="379374"/>
                  </a:lnTo>
                  <a:lnTo>
                    <a:pt x="9556" y="378533"/>
                  </a:lnTo>
                  <a:lnTo>
                    <a:pt x="9719" y="377658"/>
                  </a:lnTo>
                  <a:lnTo>
                    <a:pt x="9874" y="376750"/>
                  </a:lnTo>
                  <a:lnTo>
                    <a:pt x="10015" y="375808"/>
                  </a:lnTo>
                  <a:lnTo>
                    <a:pt x="10140" y="374799"/>
                  </a:lnTo>
                  <a:lnTo>
                    <a:pt x="10258" y="373823"/>
                  </a:lnTo>
                  <a:lnTo>
                    <a:pt x="10369" y="372780"/>
                  </a:lnTo>
                  <a:lnTo>
                    <a:pt x="10465" y="371704"/>
                  </a:lnTo>
                  <a:lnTo>
                    <a:pt x="10554" y="370627"/>
                  </a:lnTo>
                  <a:lnTo>
                    <a:pt x="10628" y="369517"/>
                  </a:lnTo>
                  <a:lnTo>
                    <a:pt x="10687" y="368407"/>
                  </a:lnTo>
                  <a:lnTo>
                    <a:pt x="10731" y="367263"/>
                  </a:lnTo>
                  <a:lnTo>
                    <a:pt x="10768" y="366086"/>
                  </a:lnTo>
                  <a:lnTo>
                    <a:pt x="10791" y="364908"/>
                  </a:lnTo>
                  <a:lnTo>
                    <a:pt x="10798" y="363697"/>
                  </a:lnTo>
                  <a:lnTo>
                    <a:pt x="10791" y="362520"/>
                  </a:lnTo>
                  <a:lnTo>
                    <a:pt x="10768" y="361342"/>
                  </a:lnTo>
                  <a:lnTo>
                    <a:pt x="10731" y="360165"/>
                  </a:lnTo>
                  <a:lnTo>
                    <a:pt x="10687" y="359021"/>
                  </a:lnTo>
                  <a:lnTo>
                    <a:pt x="10628" y="357911"/>
                  </a:lnTo>
                  <a:lnTo>
                    <a:pt x="10554" y="356801"/>
                  </a:lnTo>
                  <a:lnTo>
                    <a:pt x="10465" y="355724"/>
                  </a:lnTo>
                  <a:lnTo>
                    <a:pt x="10369" y="354648"/>
                  </a:lnTo>
                  <a:lnTo>
                    <a:pt x="10258" y="353605"/>
                  </a:lnTo>
                  <a:lnTo>
                    <a:pt x="10140" y="352595"/>
                  </a:lnTo>
                  <a:lnTo>
                    <a:pt x="10015" y="351620"/>
                  </a:lnTo>
                  <a:lnTo>
                    <a:pt x="9874" y="350678"/>
                  </a:lnTo>
                  <a:lnTo>
                    <a:pt x="9719" y="349770"/>
                  </a:lnTo>
                  <a:lnTo>
                    <a:pt x="9556" y="348895"/>
                  </a:lnTo>
                  <a:lnTo>
                    <a:pt x="9386" y="348054"/>
                  </a:lnTo>
                  <a:lnTo>
                    <a:pt x="9209" y="347213"/>
                  </a:lnTo>
                  <a:lnTo>
                    <a:pt x="9024" y="346439"/>
                  </a:lnTo>
                  <a:lnTo>
                    <a:pt x="8825" y="345733"/>
                  </a:lnTo>
                  <a:lnTo>
                    <a:pt x="8625" y="345026"/>
                  </a:lnTo>
                  <a:lnTo>
                    <a:pt x="8411" y="344387"/>
                  </a:lnTo>
                  <a:lnTo>
                    <a:pt x="8189" y="343748"/>
                  </a:lnTo>
                  <a:lnTo>
                    <a:pt x="7967" y="343209"/>
                  </a:lnTo>
                  <a:lnTo>
                    <a:pt x="7731" y="342671"/>
                  </a:lnTo>
                  <a:lnTo>
                    <a:pt x="7494" y="342200"/>
                  </a:lnTo>
                  <a:lnTo>
                    <a:pt x="7251" y="341797"/>
                  </a:lnTo>
                  <a:lnTo>
                    <a:pt x="6999" y="341426"/>
                  </a:lnTo>
                  <a:lnTo>
                    <a:pt x="6741" y="341124"/>
                  </a:lnTo>
                  <a:lnTo>
                    <a:pt x="6482" y="340855"/>
                  </a:lnTo>
                  <a:lnTo>
                    <a:pt x="6216" y="340653"/>
                  </a:lnTo>
                  <a:lnTo>
                    <a:pt x="5950" y="340485"/>
                  </a:lnTo>
                  <a:lnTo>
                    <a:pt x="5676" y="340384"/>
                  </a:lnTo>
                  <a:close/>
                  <a:moveTo>
                    <a:pt x="5396" y="453822"/>
                  </a:moveTo>
                  <a:lnTo>
                    <a:pt x="5115" y="453856"/>
                  </a:lnTo>
                  <a:lnTo>
                    <a:pt x="4841" y="453957"/>
                  </a:lnTo>
                  <a:lnTo>
                    <a:pt x="4568" y="454092"/>
                  </a:lnTo>
                  <a:lnTo>
                    <a:pt x="4302" y="454293"/>
                  </a:lnTo>
                  <a:lnTo>
                    <a:pt x="4036" y="454562"/>
                  </a:lnTo>
                  <a:lnTo>
                    <a:pt x="3777" y="454865"/>
                  </a:lnTo>
                  <a:lnTo>
                    <a:pt x="3526" y="455235"/>
                  </a:lnTo>
                  <a:lnTo>
                    <a:pt x="3282" y="455639"/>
                  </a:lnTo>
                  <a:lnTo>
                    <a:pt x="3038" y="456110"/>
                  </a:lnTo>
                  <a:lnTo>
                    <a:pt x="2809" y="456615"/>
                  </a:lnTo>
                  <a:lnTo>
                    <a:pt x="2580" y="457153"/>
                  </a:lnTo>
                  <a:lnTo>
                    <a:pt x="2358" y="457758"/>
                  </a:lnTo>
                  <a:lnTo>
                    <a:pt x="2151" y="458398"/>
                  </a:lnTo>
                  <a:lnTo>
                    <a:pt x="1944" y="459070"/>
                  </a:lnTo>
                  <a:lnTo>
                    <a:pt x="1752" y="459811"/>
                  </a:lnTo>
                  <a:lnTo>
                    <a:pt x="1567" y="460551"/>
                  </a:lnTo>
                  <a:lnTo>
                    <a:pt x="1390" y="461358"/>
                  </a:lnTo>
                  <a:lnTo>
                    <a:pt x="1220" y="462199"/>
                  </a:lnTo>
                  <a:lnTo>
                    <a:pt x="1057" y="463074"/>
                  </a:lnTo>
                  <a:lnTo>
                    <a:pt x="910" y="463982"/>
                  </a:lnTo>
                  <a:lnTo>
                    <a:pt x="769" y="464924"/>
                  </a:lnTo>
                  <a:lnTo>
                    <a:pt x="644" y="465900"/>
                  </a:lnTo>
                  <a:lnTo>
                    <a:pt x="525" y="466875"/>
                  </a:lnTo>
                  <a:lnTo>
                    <a:pt x="422" y="467918"/>
                  </a:lnTo>
                  <a:lnTo>
                    <a:pt x="326" y="468961"/>
                  </a:lnTo>
                  <a:lnTo>
                    <a:pt x="237" y="470038"/>
                  </a:lnTo>
                  <a:lnTo>
                    <a:pt x="171" y="471148"/>
                  </a:lnTo>
                  <a:lnTo>
                    <a:pt x="111" y="472258"/>
                  </a:lnTo>
                  <a:lnTo>
                    <a:pt x="60" y="473402"/>
                  </a:lnTo>
                  <a:lnTo>
                    <a:pt x="30" y="474579"/>
                  </a:lnTo>
                  <a:lnTo>
                    <a:pt x="8" y="475757"/>
                  </a:lnTo>
                  <a:lnTo>
                    <a:pt x="1" y="476934"/>
                  </a:lnTo>
                  <a:lnTo>
                    <a:pt x="8" y="478179"/>
                  </a:lnTo>
                  <a:lnTo>
                    <a:pt x="30" y="479356"/>
                  </a:lnTo>
                  <a:lnTo>
                    <a:pt x="60" y="480534"/>
                  </a:lnTo>
                  <a:lnTo>
                    <a:pt x="111" y="481711"/>
                  </a:lnTo>
                  <a:lnTo>
                    <a:pt x="171" y="482855"/>
                  </a:lnTo>
                  <a:lnTo>
                    <a:pt x="237" y="483965"/>
                  </a:lnTo>
                  <a:lnTo>
                    <a:pt x="326" y="485075"/>
                  </a:lnTo>
                  <a:lnTo>
                    <a:pt x="422" y="486152"/>
                  </a:lnTo>
                  <a:lnTo>
                    <a:pt x="525" y="487195"/>
                  </a:lnTo>
                  <a:lnTo>
                    <a:pt x="644" y="488204"/>
                  </a:lnTo>
                  <a:lnTo>
                    <a:pt x="769" y="489179"/>
                  </a:lnTo>
                  <a:lnTo>
                    <a:pt x="910" y="490155"/>
                  </a:lnTo>
                  <a:lnTo>
                    <a:pt x="1057" y="491063"/>
                  </a:lnTo>
                  <a:lnTo>
                    <a:pt x="1220" y="491972"/>
                  </a:lnTo>
                  <a:lnTo>
                    <a:pt x="1390" y="492813"/>
                  </a:lnTo>
                  <a:lnTo>
                    <a:pt x="1567" y="493620"/>
                  </a:lnTo>
                  <a:lnTo>
                    <a:pt x="1752" y="494394"/>
                  </a:lnTo>
                  <a:lnTo>
                    <a:pt x="1944" y="495134"/>
                  </a:lnTo>
                  <a:lnTo>
                    <a:pt x="2151" y="495840"/>
                  </a:lnTo>
                  <a:lnTo>
                    <a:pt x="2358" y="496513"/>
                  </a:lnTo>
                  <a:lnTo>
                    <a:pt x="2580" y="497119"/>
                  </a:lnTo>
                  <a:lnTo>
                    <a:pt x="2809" y="497691"/>
                  </a:lnTo>
                  <a:lnTo>
                    <a:pt x="3038" y="498195"/>
                  </a:lnTo>
                  <a:lnTo>
                    <a:pt x="3282" y="498666"/>
                  </a:lnTo>
                  <a:lnTo>
                    <a:pt x="3526" y="499104"/>
                  </a:lnTo>
                  <a:lnTo>
                    <a:pt x="3777" y="499474"/>
                  </a:lnTo>
                  <a:lnTo>
                    <a:pt x="4036" y="499777"/>
                  </a:lnTo>
                  <a:lnTo>
                    <a:pt x="4302" y="500046"/>
                  </a:lnTo>
                  <a:lnTo>
                    <a:pt x="4568" y="500248"/>
                  </a:lnTo>
                  <a:lnTo>
                    <a:pt x="4841" y="500382"/>
                  </a:lnTo>
                  <a:lnTo>
                    <a:pt x="5115" y="500483"/>
                  </a:lnTo>
                  <a:lnTo>
                    <a:pt x="5396" y="500517"/>
                  </a:lnTo>
                  <a:lnTo>
                    <a:pt x="5676" y="500483"/>
                  </a:lnTo>
                  <a:lnTo>
                    <a:pt x="5950" y="500382"/>
                  </a:lnTo>
                  <a:lnTo>
                    <a:pt x="6216" y="500248"/>
                  </a:lnTo>
                  <a:lnTo>
                    <a:pt x="6482" y="500046"/>
                  </a:lnTo>
                  <a:lnTo>
                    <a:pt x="6741" y="499777"/>
                  </a:lnTo>
                  <a:lnTo>
                    <a:pt x="6999" y="499474"/>
                  </a:lnTo>
                  <a:lnTo>
                    <a:pt x="7251" y="499104"/>
                  </a:lnTo>
                  <a:lnTo>
                    <a:pt x="7494" y="498666"/>
                  </a:lnTo>
                  <a:lnTo>
                    <a:pt x="7731" y="498195"/>
                  </a:lnTo>
                  <a:lnTo>
                    <a:pt x="7967" y="497691"/>
                  </a:lnTo>
                  <a:lnTo>
                    <a:pt x="8189" y="497119"/>
                  </a:lnTo>
                  <a:lnTo>
                    <a:pt x="8411" y="496513"/>
                  </a:lnTo>
                  <a:lnTo>
                    <a:pt x="8625" y="495840"/>
                  </a:lnTo>
                  <a:lnTo>
                    <a:pt x="8825" y="495134"/>
                  </a:lnTo>
                  <a:lnTo>
                    <a:pt x="9024" y="494394"/>
                  </a:lnTo>
                  <a:lnTo>
                    <a:pt x="9209" y="493620"/>
                  </a:lnTo>
                  <a:lnTo>
                    <a:pt x="9386" y="492813"/>
                  </a:lnTo>
                  <a:lnTo>
                    <a:pt x="9556" y="491972"/>
                  </a:lnTo>
                  <a:lnTo>
                    <a:pt x="9719" y="491063"/>
                  </a:lnTo>
                  <a:lnTo>
                    <a:pt x="9874" y="490155"/>
                  </a:lnTo>
                  <a:lnTo>
                    <a:pt x="10015" y="489179"/>
                  </a:lnTo>
                  <a:lnTo>
                    <a:pt x="10140" y="488204"/>
                  </a:lnTo>
                  <a:lnTo>
                    <a:pt x="10258" y="487195"/>
                  </a:lnTo>
                  <a:lnTo>
                    <a:pt x="10369" y="486152"/>
                  </a:lnTo>
                  <a:lnTo>
                    <a:pt x="10465" y="485075"/>
                  </a:lnTo>
                  <a:lnTo>
                    <a:pt x="10554" y="483965"/>
                  </a:lnTo>
                  <a:lnTo>
                    <a:pt x="10628" y="482855"/>
                  </a:lnTo>
                  <a:lnTo>
                    <a:pt x="10687" y="481711"/>
                  </a:lnTo>
                  <a:lnTo>
                    <a:pt x="10731" y="480534"/>
                  </a:lnTo>
                  <a:lnTo>
                    <a:pt x="10768" y="479356"/>
                  </a:lnTo>
                  <a:lnTo>
                    <a:pt x="10791" y="478179"/>
                  </a:lnTo>
                  <a:lnTo>
                    <a:pt x="10798" y="476934"/>
                  </a:lnTo>
                  <a:lnTo>
                    <a:pt x="10791" y="475757"/>
                  </a:lnTo>
                  <a:lnTo>
                    <a:pt x="10768" y="474579"/>
                  </a:lnTo>
                  <a:lnTo>
                    <a:pt x="10731" y="473402"/>
                  </a:lnTo>
                  <a:lnTo>
                    <a:pt x="10687" y="472258"/>
                  </a:lnTo>
                  <a:lnTo>
                    <a:pt x="10628" y="471148"/>
                  </a:lnTo>
                  <a:lnTo>
                    <a:pt x="10554" y="470038"/>
                  </a:lnTo>
                  <a:lnTo>
                    <a:pt x="10465" y="468961"/>
                  </a:lnTo>
                  <a:lnTo>
                    <a:pt x="10369" y="467918"/>
                  </a:lnTo>
                  <a:lnTo>
                    <a:pt x="10258" y="466875"/>
                  </a:lnTo>
                  <a:lnTo>
                    <a:pt x="10140" y="465900"/>
                  </a:lnTo>
                  <a:lnTo>
                    <a:pt x="10015" y="464924"/>
                  </a:lnTo>
                  <a:lnTo>
                    <a:pt x="9874" y="463982"/>
                  </a:lnTo>
                  <a:lnTo>
                    <a:pt x="9719" y="463074"/>
                  </a:lnTo>
                  <a:lnTo>
                    <a:pt x="9556" y="462199"/>
                  </a:lnTo>
                  <a:lnTo>
                    <a:pt x="9386" y="461358"/>
                  </a:lnTo>
                  <a:lnTo>
                    <a:pt x="9209" y="460551"/>
                  </a:lnTo>
                  <a:lnTo>
                    <a:pt x="9024" y="459811"/>
                  </a:lnTo>
                  <a:lnTo>
                    <a:pt x="8825" y="459070"/>
                  </a:lnTo>
                  <a:lnTo>
                    <a:pt x="8625" y="458398"/>
                  </a:lnTo>
                  <a:lnTo>
                    <a:pt x="8411" y="457758"/>
                  </a:lnTo>
                  <a:lnTo>
                    <a:pt x="8189" y="457153"/>
                  </a:lnTo>
                  <a:lnTo>
                    <a:pt x="7967" y="456615"/>
                  </a:lnTo>
                  <a:lnTo>
                    <a:pt x="7731" y="456110"/>
                  </a:lnTo>
                  <a:lnTo>
                    <a:pt x="7494" y="455639"/>
                  </a:lnTo>
                  <a:lnTo>
                    <a:pt x="7251" y="455235"/>
                  </a:lnTo>
                  <a:lnTo>
                    <a:pt x="6999" y="454865"/>
                  </a:lnTo>
                  <a:lnTo>
                    <a:pt x="6741" y="454562"/>
                  </a:lnTo>
                  <a:lnTo>
                    <a:pt x="6482" y="454293"/>
                  </a:lnTo>
                  <a:lnTo>
                    <a:pt x="6216" y="454092"/>
                  </a:lnTo>
                  <a:lnTo>
                    <a:pt x="5950" y="453957"/>
                  </a:lnTo>
                  <a:lnTo>
                    <a:pt x="5676" y="453856"/>
                  </a:lnTo>
                  <a:lnTo>
                    <a:pt x="5396" y="453822"/>
                  </a:lnTo>
                  <a:close/>
                  <a:moveTo>
                    <a:pt x="5115" y="567059"/>
                  </a:moveTo>
                  <a:lnTo>
                    <a:pt x="4841" y="567160"/>
                  </a:lnTo>
                  <a:lnTo>
                    <a:pt x="4568" y="567328"/>
                  </a:lnTo>
                  <a:lnTo>
                    <a:pt x="4302" y="567530"/>
                  </a:lnTo>
                  <a:lnTo>
                    <a:pt x="4036" y="567766"/>
                  </a:lnTo>
                  <a:lnTo>
                    <a:pt x="3777" y="568102"/>
                  </a:lnTo>
                  <a:lnTo>
                    <a:pt x="3526" y="568472"/>
                  </a:lnTo>
                  <a:lnTo>
                    <a:pt x="3282" y="568876"/>
                  </a:lnTo>
                  <a:lnTo>
                    <a:pt x="3038" y="569347"/>
                  </a:lnTo>
                  <a:lnTo>
                    <a:pt x="2809" y="569885"/>
                  </a:lnTo>
                  <a:lnTo>
                    <a:pt x="2580" y="570423"/>
                  </a:lnTo>
                  <a:lnTo>
                    <a:pt x="2358" y="571029"/>
                  </a:lnTo>
                  <a:lnTo>
                    <a:pt x="2151" y="571702"/>
                  </a:lnTo>
                  <a:lnTo>
                    <a:pt x="1944" y="572408"/>
                  </a:lnTo>
                  <a:lnTo>
                    <a:pt x="1752" y="573115"/>
                  </a:lnTo>
                  <a:lnTo>
                    <a:pt x="1567" y="573889"/>
                  </a:lnTo>
                  <a:lnTo>
                    <a:pt x="1390" y="574730"/>
                  </a:lnTo>
                  <a:lnTo>
                    <a:pt x="1220" y="575571"/>
                  </a:lnTo>
                  <a:lnTo>
                    <a:pt x="1057" y="576445"/>
                  </a:lnTo>
                  <a:lnTo>
                    <a:pt x="910" y="577354"/>
                  </a:lnTo>
                  <a:lnTo>
                    <a:pt x="769" y="578296"/>
                  </a:lnTo>
                  <a:lnTo>
                    <a:pt x="644" y="579271"/>
                  </a:lnTo>
                  <a:lnTo>
                    <a:pt x="525" y="580280"/>
                  </a:lnTo>
                  <a:lnTo>
                    <a:pt x="422" y="581323"/>
                  </a:lnTo>
                  <a:lnTo>
                    <a:pt x="326" y="582400"/>
                  </a:lnTo>
                  <a:lnTo>
                    <a:pt x="237" y="583476"/>
                  </a:lnTo>
                  <a:lnTo>
                    <a:pt x="171" y="584586"/>
                  </a:lnTo>
                  <a:lnTo>
                    <a:pt x="111" y="585697"/>
                  </a:lnTo>
                  <a:lnTo>
                    <a:pt x="60" y="586840"/>
                  </a:lnTo>
                  <a:lnTo>
                    <a:pt x="30" y="588018"/>
                  </a:lnTo>
                  <a:lnTo>
                    <a:pt x="8" y="589195"/>
                  </a:lnTo>
                  <a:lnTo>
                    <a:pt x="1" y="590373"/>
                  </a:lnTo>
                  <a:lnTo>
                    <a:pt x="8" y="591618"/>
                  </a:lnTo>
                  <a:lnTo>
                    <a:pt x="30" y="592795"/>
                  </a:lnTo>
                  <a:lnTo>
                    <a:pt x="60" y="593972"/>
                  </a:lnTo>
                  <a:lnTo>
                    <a:pt x="111" y="595150"/>
                  </a:lnTo>
                  <a:lnTo>
                    <a:pt x="171" y="596294"/>
                  </a:lnTo>
                  <a:lnTo>
                    <a:pt x="237" y="597404"/>
                  </a:lnTo>
                  <a:lnTo>
                    <a:pt x="326" y="598480"/>
                  </a:lnTo>
                  <a:lnTo>
                    <a:pt x="422" y="599557"/>
                  </a:lnTo>
                  <a:lnTo>
                    <a:pt x="525" y="600600"/>
                  </a:lnTo>
                  <a:lnTo>
                    <a:pt x="644" y="601609"/>
                  </a:lnTo>
                  <a:lnTo>
                    <a:pt x="769" y="602585"/>
                  </a:lnTo>
                  <a:lnTo>
                    <a:pt x="910" y="603527"/>
                  </a:lnTo>
                  <a:lnTo>
                    <a:pt x="1057" y="604435"/>
                  </a:lnTo>
                  <a:lnTo>
                    <a:pt x="1220" y="605310"/>
                  </a:lnTo>
                  <a:lnTo>
                    <a:pt x="1390" y="606151"/>
                  </a:lnTo>
                  <a:lnTo>
                    <a:pt x="1567" y="606958"/>
                  </a:lnTo>
                  <a:lnTo>
                    <a:pt x="1752" y="607732"/>
                  </a:lnTo>
                  <a:lnTo>
                    <a:pt x="1944" y="608472"/>
                  </a:lnTo>
                  <a:lnTo>
                    <a:pt x="2151" y="609145"/>
                  </a:lnTo>
                  <a:lnTo>
                    <a:pt x="2358" y="609784"/>
                  </a:lnTo>
                  <a:lnTo>
                    <a:pt x="2580" y="610389"/>
                  </a:lnTo>
                  <a:lnTo>
                    <a:pt x="2809" y="610961"/>
                  </a:lnTo>
                  <a:lnTo>
                    <a:pt x="3038" y="611466"/>
                  </a:lnTo>
                  <a:lnTo>
                    <a:pt x="3282" y="611937"/>
                  </a:lnTo>
                  <a:lnTo>
                    <a:pt x="3526" y="612341"/>
                  </a:lnTo>
                  <a:lnTo>
                    <a:pt x="3777" y="612711"/>
                  </a:lnTo>
                  <a:lnTo>
                    <a:pt x="4036" y="613013"/>
                  </a:lnTo>
                  <a:lnTo>
                    <a:pt x="4302" y="613249"/>
                  </a:lnTo>
                  <a:lnTo>
                    <a:pt x="4568" y="613451"/>
                  </a:lnTo>
                  <a:lnTo>
                    <a:pt x="4841" y="613619"/>
                  </a:lnTo>
                  <a:lnTo>
                    <a:pt x="5115" y="613686"/>
                  </a:lnTo>
                  <a:lnTo>
                    <a:pt x="5396" y="613720"/>
                  </a:lnTo>
                  <a:lnTo>
                    <a:pt x="5676" y="613686"/>
                  </a:lnTo>
                  <a:lnTo>
                    <a:pt x="5950" y="613619"/>
                  </a:lnTo>
                  <a:lnTo>
                    <a:pt x="6216" y="613451"/>
                  </a:lnTo>
                  <a:lnTo>
                    <a:pt x="6482" y="613249"/>
                  </a:lnTo>
                  <a:lnTo>
                    <a:pt x="6741" y="613013"/>
                  </a:lnTo>
                  <a:lnTo>
                    <a:pt x="6999" y="612711"/>
                  </a:lnTo>
                  <a:lnTo>
                    <a:pt x="7251" y="612341"/>
                  </a:lnTo>
                  <a:lnTo>
                    <a:pt x="7494" y="611937"/>
                  </a:lnTo>
                  <a:lnTo>
                    <a:pt x="7731" y="611466"/>
                  </a:lnTo>
                  <a:lnTo>
                    <a:pt x="7967" y="610961"/>
                  </a:lnTo>
                  <a:lnTo>
                    <a:pt x="8189" y="610389"/>
                  </a:lnTo>
                  <a:lnTo>
                    <a:pt x="8411" y="609784"/>
                  </a:lnTo>
                  <a:lnTo>
                    <a:pt x="8625" y="609145"/>
                  </a:lnTo>
                  <a:lnTo>
                    <a:pt x="8825" y="608472"/>
                  </a:lnTo>
                  <a:lnTo>
                    <a:pt x="9024" y="607732"/>
                  </a:lnTo>
                  <a:lnTo>
                    <a:pt x="9209" y="606958"/>
                  </a:lnTo>
                  <a:lnTo>
                    <a:pt x="9386" y="606151"/>
                  </a:lnTo>
                  <a:lnTo>
                    <a:pt x="9556" y="605310"/>
                  </a:lnTo>
                  <a:lnTo>
                    <a:pt x="9719" y="604435"/>
                  </a:lnTo>
                  <a:lnTo>
                    <a:pt x="9874" y="603527"/>
                  </a:lnTo>
                  <a:lnTo>
                    <a:pt x="10015" y="602585"/>
                  </a:lnTo>
                  <a:lnTo>
                    <a:pt x="10140" y="601609"/>
                  </a:lnTo>
                  <a:lnTo>
                    <a:pt x="10258" y="600600"/>
                  </a:lnTo>
                  <a:lnTo>
                    <a:pt x="10369" y="599557"/>
                  </a:lnTo>
                  <a:lnTo>
                    <a:pt x="10465" y="598480"/>
                  </a:lnTo>
                  <a:lnTo>
                    <a:pt x="10554" y="597404"/>
                  </a:lnTo>
                  <a:lnTo>
                    <a:pt x="10628" y="596294"/>
                  </a:lnTo>
                  <a:lnTo>
                    <a:pt x="10687" y="595150"/>
                  </a:lnTo>
                  <a:lnTo>
                    <a:pt x="10731" y="593972"/>
                  </a:lnTo>
                  <a:lnTo>
                    <a:pt x="10768" y="592795"/>
                  </a:lnTo>
                  <a:lnTo>
                    <a:pt x="10791" y="591618"/>
                  </a:lnTo>
                  <a:lnTo>
                    <a:pt x="10798" y="590373"/>
                  </a:lnTo>
                  <a:lnTo>
                    <a:pt x="10791" y="589195"/>
                  </a:lnTo>
                  <a:lnTo>
                    <a:pt x="10768" y="588018"/>
                  </a:lnTo>
                  <a:lnTo>
                    <a:pt x="10731" y="586840"/>
                  </a:lnTo>
                  <a:lnTo>
                    <a:pt x="10687" y="585697"/>
                  </a:lnTo>
                  <a:lnTo>
                    <a:pt x="10628" y="584586"/>
                  </a:lnTo>
                  <a:lnTo>
                    <a:pt x="10554" y="583476"/>
                  </a:lnTo>
                  <a:lnTo>
                    <a:pt x="10465" y="582400"/>
                  </a:lnTo>
                  <a:lnTo>
                    <a:pt x="10369" y="581323"/>
                  </a:lnTo>
                  <a:lnTo>
                    <a:pt x="10258" y="580280"/>
                  </a:lnTo>
                  <a:lnTo>
                    <a:pt x="10140" y="579271"/>
                  </a:lnTo>
                  <a:lnTo>
                    <a:pt x="10015" y="578296"/>
                  </a:lnTo>
                  <a:lnTo>
                    <a:pt x="9874" y="577354"/>
                  </a:lnTo>
                  <a:lnTo>
                    <a:pt x="9719" y="576445"/>
                  </a:lnTo>
                  <a:lnTo>
                    <a:pt x="9556" y="575571"/>
                  </a:lnTo>
                  <a:lnTo>
                    <a:pt x="9386" y="574730"/>
                  </a:lnTo>
                  <a:lnTo>
                    <a:pt x="9209" y="573889"/>
                  </a:lnTo>
                  <a:lnTo>
                    <a:pt x="9024" y="573115"/>
                  </a:lnTo>
                  <a:lnTo>
                    <a:pt x="8825" y="572408"/>
                  </a:lnTo>
                  <a:lnTo>
                    <a:pt x="8625" y="571702"/>
                  </a:lnTo>
                  <a:lnTo>
                    <a:pt x="8411" y="571029"/>
                  </a:lnTo>
                  <a:lnTo>
                    <a:pt x="8189" y="570423"/>
                  </a:lnTo>
                  <a:lnTo>
                    <a:pt x="7967" y="569885"/>
                  </a:lnTo>
                  <a:lnTo>
                    <a:pt x="7731" y="569347"/>
                  </a:lnTo>
                  <a:lnTo>
                    <a:pt x="7494" y="568876"/>
                  </a:lnTo>
                  <a:lnTo>
                    <a:pt x="7251" y="568472"/>
                  </a:lnTo>
                  <a:lnTo>
                    <a:pt x="6999" y="568102"/>
                  </a:lnTo>
                  <a:lnTo>
                    <a:pt x="6741" y="567766"/>
                  </a:lnTo>
                  <a:lnTo>
                    <a:pt x="6482" y="567530"/>
                  </a:lnTo>
                  <a:lnTo>
                    <a:pt x="6216" y="567328"/>
                  </a:lnTo>
                  <a:lnTo>
                    <a:pt x="5950" y="567160"/>
                  </a:lnTo>
                  <a:lnTo>
                    <a:pt x="5676" y="56705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8"/>
            <p:cNvSpPr/>
            <p:nvPr/>
          </p:nvSpPr>
          <p:spPr>
            <a:xfrm>
              <a:off x="11700057" y="1047749"/>
              <a:ext cx="55642" cy="876085"/>
            </a:xfrm>
            <a:custGeom>
              <a:avLst/>
              <a:gdLst/>
              <a:ahLst/>
              <a:cxnLst/>
              <a:rect l="l" t="t" r="r" b="b"/>
              <a:pathLst>
                <a:path w="10799" h="613720" extrusionOk="0">
                  <a:moveTo>
                    <a:pt x="5396" y="0"/>
                  </a:moveTo>
                  <a:lnTo>
                    <a:pt x="5115" y="34"/>
                  </a:lnTo>
                  <a:lnTo>
                    <a:pt x="4842" y="135"/>
                  </a:lnTo>
                  <a:lnTo>
                    <a:pt x="4568" y="269"/>
                  </a:lnTo>
                  <a:lnTo>
                    <a:pt x="4295" y="471"/>
                  </a:lnTo>
                  <a:lnTo>
                    <a:pt x="4036" y="740"/>
                  </a:lnTo>
                  <a:lnTo>
                    <a:pt x="3777" y="1043"/>
                  </a:lnTo>
                  <a:lnTo>
                    <a:pt x="3526" y="1413"/>
                  </a:lnTo>
                  <a:lnTo>
                    <a:pt x="3275" y="1850"/>
                  </a:lnTo>
                  <a:lnTo>
                    <a:pt x="3038" y="2321"/>
                  </a:lnTo>
                  <a:lnTo>
                    <a:pt x="2802" y="2826"/>
                  </a:lnTo>
                  <a:lnTo>
                    <a:pt x="2580" y="3398"/>
                  </a:lnTo>
                  <a:lnTo>
                    <a:pt x="2359" y="4003"/>
                  </a:lnTo>
                  <a:lnTo>
                    <a:pt x="2152" y="4643"/>
                  </a:lnTo>
                  <a:lnTo>
                    <a:pt x="1945" y="5349"/>
                  </a:lnTo>
                  <a:lnTo>
                    <a:pt x="1752" y="6089"/>
                  </a:lnTo>
                  <a:lnTo>
                    <a:pt x="1568" y="6863"/>
                  </a:lnTo>
                  <a:lnTo>
                    <a:pt x="1390" y="7670"/>
                  </a:lnTo>
                  <a:lnTo>
                    <a:pt x="1220" y="8511"/>
                  </a:lnTo>
                  <a:lnTo>
                    <a:pt x="1058" y="9420"/>
                  </a:lnTo>
                  <a:lnTo>
                    <a:pt x="910" y="10328"/>
                  </a:lnTo>
                  <a:lnTo>
                    <a:pt x="770" y="11270"/>
                  </a:lnTo>
                  <a:lnTo>
                    <a:pt x="644" y="12245"/>
                  </a:lnTo>
                  <a:lnTo>
                    <a:pt x="526" y="13255"/>
                  </a:lnTo>
                  <a:lnTo>
                    <a:pt x="415" y="14298"/>
                  </a:lnTo>
                  <a:lnTo>
                    <a:pt x="326" y="15340"/>
                  </a:lnTo>
                  <a:lnTo>
                    <a:pt x="237" y="16417"/>
                  </a:lnTo>
                  <a:lnTo>
                    <a:pt x="171" y="17527"/>
                  </a:lnTo>
                  <a:lnTo>
                    <a:pt x="112" y="18671"/>
                  </a:lnTo>
                  <a:lnTo>
                    <a:pt x="60" y="19815"/>
                  </a:lnTo>
                  <a:lnTo>
                    <a:pt x="31" y="20959"/>
                  </a:lnTo>
                  <a:lnTo>
                    <a:pt x="8" y="22136"/>
                  </a:lnTo>
                  <a:lnTo>
                    <a:pt x="1" y="23347"/>
                  </a:lnTo>
                  <a:lnTo>
                    <a:pt x="8" y="24558"/>
                  </a:lnTo>
                  <a:lnTo>
                    <a:pt x="31" y="25736"/>
                  </a:lnTo>
                  <a:lnTo>
                    <a:pt x="60" y="26879"/>
                  </a:lnTo>
                  <a:lnTo>
                    <a:pt x="112" y="28023"/>
                  </a:lnTo>
                  <a:lnTo>
                    <a:pt x="171" y="29167"/>
                  </a:lnTo>
                  <a:lnTo>
                    <a:pt x="237" y="30277"/>
                  </a:lnTo>
                  <a:lnTo>
                    <a:pt x="326" y="31354"/>
                  </a:lnTo>
                  <a:lnTo>
                    <a:pt x="415" y="32397"/>
                  </a:lnTo>
                  <a:lnTo>
                    <a:pt x="526" y="33440"/>
                  </a:lnTo>
                  <a:lnTo>
                    <a:pt x="644" y="34449"/>
                  </a:lnTo>
                  <a:lnTo>
                    <a:pt x="770" y="35424"/>
                  </a:lnTo>
                  <a:lnTo>
                    <a:pt x="910" y="36366"/>
                  </a:lnTo>
                  <a:lnTo>
                    <a:pt x="1058" y="37275"/>
                  </a:lnTo>
                  <a:lnTo>
                    <a:pt x="1220" y="38183"/>
                  </a:lnTo>
                  <a:lnTo>
                    <a:pt x="1390" y="39024"/>
                  </a:lnTo>
                  <a:lnTo>
                    <a:pt x="1568" y="39831"/>
                  </a:lnTo>
                  <a:lnTo>
                    <a:pt x="1752" y="40605"/>
                  </a:lnTo>
                  <a:lnTo>
                    <a:pt x="1945" y="41345"/>
                  </a:lnTo>
                  <a:lnTo>
                    <a:pt x="2152" y="42052"/>
                  </a:lnTo>
                  <a:lnTo>
                    <a:pt x="2359" y="42691"/>
                  </a:lnTo>
                  <a:lnTo>
                    <a:pt x="2580" y="43296"/>
                  </a:lnTo>
                  <a:lnTo>
                    <a:pt x="2802" y="43868"/>
                  </a:lnTo>
                  <a:lnTo>
                    <a:pt x="3038" y="44373"/>
                  </a:lnTo>
                  <a:lnTo>
                    <a:pt x="3275" y="44844"/>
                  </a:lnTo>
                  <a:lnTo>
                    <a:pt x="3526" y="45281"/>
                  </a:lnTo>
                  <a:lnTo>
                    <a:pt x="3777" y="45651"/>
                  </a:lnTo>
                  <a:lnTo>
                    <a:pt x="4036" y="45954"/>
                  </a:lnTo>
                  <a:lnTo>
                    <a:pt x="4295" y="46223"/>
                  </a:lnTo>
                  <a:lnTo>
                    <a:pt x="4568" y="46425"/>
                  </a:lnTo>
                  <a:lnTo>
                    <a:pt x="4842" y="46560"/>
                  </a:lnTo>
                  <a:lnTo>
                    <a:pt x="5115" y="46661"/>
                  </a:lnTo>
                  <a:lnTo>
                    <a:pt x="5396" y="46694"/>
                  </a:lnTo>
                  <a:lnTo>
                    <a:pt x="5677" y="46661"/>
                  </a:lnTo>
                  <a:lnTo>
                    <a:pt x="5950" y="46560"/>
                  </a:lnTo>
                  <a:lnTo>
                    <a:pt x="6216" y="46425"/>
                  </a:lnTo>
                  <a:lnTo>
                    <a:pt x="6482" y="46223"/>
                  </a:lnTo>
                  <a:lnTo>
                    <a:pt x="6741" y="45954"/>
                  </a:lnTo>
                  <a:lnTo>
                    <a:pt x="7000" y="45651"/>
                  </a:lnTo>
                  <a:lnTo>
                    <a:pt x="7251" y="45281"/>
                  </a:lnTo>
                  <a:lnTo>
                    <a:pt x="7495" y="44844"/>
                  </a:lnTo>
                  <a:lnTo>
                    <a:pt x="7731" y="44373"/>
                  </a:lnTo>
                  <a:lnTo>
                    <a:pt x="7968" y="43868"/>
                  </a:lnTo>
                  <a:lnTo>
                    <a:pt x="8190" y="43296"/>
                  </a:lnTo>
                  <a:lnTo>
                    <a:pt x="8411" y="42691"/>
                  </a:lnTo>
                  <a:lnTo>
                    <a:pt x="8618" y="42052"/>
                  </a:lnTo>
                  <a:lnTo>
                    <a:pt x="8825" y="41345"/>
                  </a:lnTo>
                  <a:lnTo>
                    <a:pt x="9025" y="40605"/>
                  </a:lnTo>
                  <a:lnTo>
                    <a:pt x="9209" y="39831"/>
                  </a:lnTo>
                  <a:lnTo>
                    <a:pt x="9387" y="39024"/>
                  </a:lnTo>
                  <a:lnTo>
                    <a:pt x="9557" y="38183"/>
                  </a:lnTo>
                  <a:lnTo>
                    <a:pt x="9719" y="37275"/>
                  </a:lnTo>
                  <a:lnTo>
                    <a:pt x="9867" y="36366"/>
                  </a:lnTo>
                  <a:lnTo>
                    <a:pt x="10008" y="35424"/>
                  </a:lnTo>
                  <a:lnTo>
                    <a:pt x="10141" y="34449"/>
                  </a:lnTo>
                  <a:lnTo>
                    <a:pt x="10259" y="33440"/>
                  </a:lnTo>
                  <a:lnTo>
                    <a:pt x="10370" y="32397"/>
                  </a:lnTo>
                  <a:lnTo>
                    <a:pt x="10466" y="31354"/>
                  </a:lnTo>
                  <a:lnTo>
                    <a:pt x="10554" y="30277"/>
                  </a:lnTo>
                  <a:lnTo>
                    <a:pt x="10621" y="29167"/>
                  </a:lnTo>
                  <a:lnTo>
                    <a:pt x="10687" y="28023"/>
                  </a:lnTo>
                  <a:lnTo>
                    <a:pt x="10732" y="26879"/>
                  </a:lnTo>
                  <a:lnTo>
                    <a:pt x="10769" y="25736"/>
                  </a:lnTo>
                  <a:lnTo>
                    <a:pt x="10791" y="24558"/>
                  </a:lnTo>
                  <a:lnTo>
                    <a:pt x="10798" y="23347"/>
                  </a:lnTo>
                  <a:lnTo>
                    <a:pt x="10791" y="22136"/>
                  </a:lnTo>
                  <a:lnTo>
                    <a:pt x="10769" y="20959"/>
                  </a:lnTo>
                  <a:lnTo>
                    <a:pt x="10732" y="19815"/>
                  </a:lnTo>
                  <a:lnTo>
                    <a:pt x="10687" y="18671"/>
                  </a:lnTo>
                  <a:lnTo>
                    <a:pt x="10621" y="17527"/>
                  </a:lnTo>
                  <a:lnTo>
                    <a:pt x="10554" y="16417"/>
                  </a:lnTo>
                  <a:lnTo>
                    <a:pt x="10466" y="15340"/>
                  </a:lnTo>
                  <a:lnTo>
                    <a:pt x="10370" y="14298"/>
                  </a:lnTo>
                  <a:lnTo>
                    <a:pt x="10259" y="13255"/>
                  </a:lnTo>
                  <a:lnTo>
                    <a:pt x="10141" y="12245"/>
                  </a:lnTo>
                  <a:lnTo>
                    <a:pt x="10008" y="11270"/>
                  </a:lnTo>
                  <a:lnTo>
                    <a:pt x="9867" y="10328"/>
                  </a:lnTo>
                  <a:lnTo>
                    <a:pt x="9719" y="9420"/>
                  </a:lnTo>
                  <a:lnTo>
                    <a:pt x="9557" y="8511"/>
                  </a:lnTo>
                  <a:lnTo>
                    <a:pt x="9387" y="7670"/>
                  </a:lnTo>
                  <a:lnTo>
                    <a:pt x="9209" y="6863"/>
                  </a:lnTo>
                  <a:lnTo>
                    <a:pt x="9025" y="6089"/>
                  </a:lnTo>
                  <a:lnTo>
                    <a:pt x="8825" y="5349"/>
                  </a:lnTo>
                  <a:lnTo>
                    <a:pt x="8618" y="4643"/>
                  </a:lnTo>
                  <a:lnTo>
                    <a:pt x="8411" y="4003"/>
                  </a:lnTo>
                  <a:lnTo>
                    <a:pt x="8190" y="3398"/>
                  </a:lnTo>
                  <a:lnTo>
                    <a:pt x="7968" y="2826"/>
                  </a:lnTo>
                  <a:lnTo>
                    <a:pt x="7731" y="2321"/>
                  </a:lnTo>
                  <a:lnTo>
                    <a:pt x="7495" y="1850"/>
                  </a:lnTo>
                  <a:lnTo>
                    <a:pt x="7251" y="1413"/>
                  </a:lnTo>
                  <a:lnTo>
                    <a:pt x="7000" y="1043"/>
                  </a:lnTo>
                  <a:lnTo>
                    <a:pt x="6741" y="740"/>
                  </a:lnTo>
                  <a:lnTo>
                    <a:pt x="6482" y="471"/>
                  </a:lnTo>
                  <a:lnTo>
                    <a:pt x="6216" y="269"/>
                  </a:lnTo>
                  <a:lnTo>
                    <a:pt x="5950" y="135"/>
                  </a:lnTo>
                  <a:lnTo>
                    <a:pt x="5677" y="34"/>
                  </a:lnTo>
                  <a:lnTo>
                    <a:pt x="5396" y="0"/>
                  </a:lnTo>
                  <a:close/>
                  <a:moveTo>
                    <a:pt x="5396" y="113472"/>
                  </a:moveTo>
                  <a:lnTo>
                    <a:pt x="5115" y="113506"/>
                  </a:lnTo>
                  <a:lnTo>
                    <a:pt x="4842" y="113573"/>
                  </a:lnTo>
                  <a:lnTo>
                    <a:pt x="4568" y="113742"/>
                  </a:lnTo>
                  <a:lnTo>
                    <a:pt x="4295" y="113943"/>
                  </a:lnTo>
                  <a:lnTo>
                    <a:pt x="4036" y="114213"/>
                  </a:lnTo>
                  <a:lnTo>
                    <a:pt x="3777" y="114515"/>
                  </a:lnTo>
                  <a:lnTo>
                    <a:pt x="3526" y="114885"/>
                  </a:lnTo>
                  <a:lnTo>
                    <a:pt x="3275" y="115323"/>
                  </a:lnTo>
                  <a:lnTo>
                    <a:pt x="3038" y="115794"/>
                  </a:lnTo>
                  <a:lnTo>
                    <a:pt x="2802" y="116298"/>
                  </a:lnTo>
                  <a:lnTo>
                    <a:pt x="2580" y="116870"/>
                  </a:lnTo>
                  <a:lnTo>
                    <a:pt x="2359" y="117476"/>
                  </a:lnTo>
                  <a:lnTo>
                    <a:pt x="2152" y="118115"/>
                  </a:lnTo>
                  <a:lnTo>
                    <a:pt x="1945" y="118821"/>
                  </a:lnTo>
                  <a:lnTo>
                    <a:pt x="1752" y="119562"/>
                  </a:lnTo>
                  <a:lnTo>
                    <a:pt x="1568" y="120335"/>
                  </a:lnTo>
                  <a:lnTo>
                    <a:pt x="1390" y="121143"/>
                  </a:lnTo>
                  <a:lnTo>
                    <a:pt x="1220" y="121984"/>
                  </a:lnTo>
                  <a:lnTo>
                    <a:pt x="1058" y="122858"/>
                  </a:lnTo>
                  <a:lnTo>
                    <a:pt x="910" y="123800"/>
                  </a:lnTo>
                  <a:lnTo>
                    <a:pt x="770" y="124742"/>
                  </a:lnTo>
                  <a:lnTo>
                    <a:pt x="644" y="125718"/>
                  </a:lnTo>
                  <a:lnTo>
                    <a:pt x="526" y="126727"/>
                  </a:lnTo>
                  <a:lnTo>
                    <a:pt x="415" y="127736"/>
                  </a:lnTo>
                  <a:lnTo>
                    <a:pt x="326" y="128813"/>
                  </a:lnTo>
                  <a:lnTo>
                    <a:pt x="237" y="129889"/>
                  </a:lnTo>
                  <a:lnTo>
                    <a:pt x="171" y="131000"/>
                  </a:lnTo>
                  <a:lnTo>
                    <a:pt x="112" y="132110"/>
                  </a:lnTo>
                  <a:lnTo>
                    <a:pt x="60" y="133254"/>
                  </a:lnTo>
                  <a:lnTo>
                    <a:pt x="31" y="134431"/>
                  </a:lnTo>
                  <a:lnTo>
                    <a:pt x="8" y="135608"/>
                  </a:lnTo>
                  <a:lnTo>
                    <a:pt x="1" y="136820"/>
                  </a:lnTo>
                  <a:lnTo>
                    <a:pt x="8" y="137997"/>
                  </a:lnTo>
                  <a:lnTo>
                    <a:pt x="31" y="139174"/>
                  </a:lnTo>
                  <a:lnTo>
                    <a:pt x="60" y="140352"/>
                  </a:lnTo>
                  <a:lnTo>
                    <a:pt x="112" y="141496"/>
                  </a:lnTo>
                  <a:lnTo>
                    <a:pt x="171" y="142640"/>
                  </a:lnTo>
                  <a:lnTo>
                    <a:pt x="237" y="143716"/>
                  </a:lnTo>
                  <a:lnTo>
                    <a:pt x="326" y="144826"/>
                  </a:lnTo>
                  <a:lnTo>
                    <a:pt x="415" y="145869"/>
                  </a:lnTo>
                  <a:lnTo>
                    <a:pt x="526" y="146912"/>
                  </a:lnTo>
                  <a:lnTo>
                    <a:pt x="644" y="147921"/>
                  </a:lnTo>
                  <a:lnTo>
                    <a:pt x="770" y="148897"/>
                  </a:lnTo>
                  <a:lnTo>
                    <a:pt x="910" y="149839"/>
                  </a:lnTo>
                  <a:lnTo>
                    <a:pt x="1058" y="150747"/>
                  </a:lnTo>
                  <a:lnTo>
                    <a:pt x="1220" y="151622"/>
                  </a:lnTo>
                  <a:lnTo>
                    <a:pt x="1390" y="152496"/>
                  </a:lnTo>
                  <a:lnTo>
                    <a:pt x="1568" y="153304"/>
                  </a:lnTo>
                  <a:lnTo>
                    <a:pt x="1752" y="154078"/>
                  </a:lnTo>
                  <a:lnTo>
                    <a:pt x="1945" y="154818"/>
                  </a:lnTo>
                  <a:lnTo>
                    <a:pt x="2152" y="155491"/>
                  </a:lnTo>
                  <a:lnTo>
                    <a:pt x="2359" y="156163"/>
                  </a:lnTo>
                  <a:lnTo>
                    <a:pt x="2580" y="156769"/>
                  </a:lnTo>
                  <a:lnTo>
                    <a:pt x="2802" y="157341"/>
                  </a:lnTo>
                  <a:lnTo>
                    <a:pt x="3038" y="157845"/>
                  </a:lnTo>
                  <a:lnTo>
                    <a:pt x="3275" y="158316"/>
                  </a:lnTo>
                  <a:lnTo>
                    <a:pt x="3526" y="158720"/>
                  </a:lnTo>
                  <a:lnTo>
                    <a:pt x="3777" y="159090"/>
                  </a:lnTo>
                  <a:lnTo>
                    <a:pt x="4036" y="159427"/>
                  </a:lnTo>
                  <a:lnTo>
                    <a:pt x="4295" y="159696"/>
                  </a:lnTo>
                  <a:lnTo>
                    <a:pt x="4568" y="159898"/>
                  </a:lnTo>
                  <a:lnTo>
                    <a:pt x="4842" y="160032"/>
                  </a:lnTo>
                  <a:lnTo>
                    <a:pt x="5115" y="160133"/>
                  </a:lnTo>
                  <a:lnTo>
                    <a:pt x="5396" y="160167"/>
                  </a:lnTo>
                  <a:lnTo>
                    <a:pt x="5677" y="160133"/>
                  </a:lnTo>
                  <a:lnTo>
                    <a:pt x="5950" y="160032"/>
                  </a:lnTo>
                  <a:lnTo>
                    <a:pt x="6216" y="159898"/>
                  </a:lnTo>
                  <a:lnTo>
                    <a:pt x="6482" y="159696"/>
                  </a:lnTo>
                  <a:lnTo>
                    <a:pt x="6741" y="159427"/>
                  </a:lnTo>
                  <a:lnTo>
                    <a:pt x="7000" y="159090"/>
                  </a:lnTo>
                  <a:lnTo>
                    <a:pt x="7251" y="158720"/>
                  </a:lnTo>
                  <a:lnTo>
                    <a:pt x="7495" y="158316"/>
                  </a:lnTo>
                  <a:lnTo>
                    <a:pt x="7731" y="157845"/>
                  </a:lnTo>
                  <a:lnTo>
                    <a:pt x="7968" y="157341"/>
                  </a:lnTo>
                  <a:lnTo>
                    <a:pt x="8190" y="156769"/>
                  </a:lnTo>
                  <a:lnTo>
                    <a:pt x="8411" y="156163"/>
                  </a:lnTo>
                  <a:lnTo>
                    <a:pt x="8618" y="155491"/>
                  </a:lnTo>
                  <a:lnTo>
                    <a:pt x="8825" y="154818"/>
                  </a:lnTo>
                  <a:lnTo>
                    <a:pt x="9025" y="154078"/>
                  </a:lnTo>
                  <a:lnTo>
                    <a:pt x="9209" y="153304"/>
                  </a:lnTo>
                  <a:lnTo>
                    <a:pt x="9387" y="152496"/>
                  </a:lnTo>
                  <a:lnTo>
                    <a:pt x="9557" y="151622"/>
                  </a:lnTo>
                  <a:lnTo>
                    <a:pt x="9719" y="150747"/>
                  </a:lnTo>
                  <a:lnTo>
                    <a:pt x="9867" y="149839"/>
                  </a:lnTo>
                  <a:lnTo>
                    <a:pt x="10008" y="148897"/>
                  </a:lnTo>
                  <a:lnTo>
                    <a:pt x="10141" y="147921"/>
                  </a:lnTo>
                  <a:lnTo>
                    <a:pt x="10259" y="146912"/>
                  </a:lnTo>
                  <a:lnTo>
                    <a:pt x="10370" y="145869"/>
                  </a:lnTo>
                  <a:lnTo>
                    <a:pt x="10466" y="144826"/>
                  </a:lnTo>
                  <a:lnTo>
                    <a:pt x="10554" y="143716"/>
                  </a:lnTo>
                  <a:lnTo>
                    <a:pt x="10621" y="142640"/>
                  </a:lnTo>
                  <a:lnTo>
                    <a:pt x="10687" y="141496"/>
                  </a:lnTo>
                  <a:lnTo>
                    <a:pt x="10732" y="140352"/>
                  </a:lnTo>
                  <a:lnTo>
                    <a:pt x="10769" y="139174"/>
                  </a:lnTo>
                  <a:lnTo>
                    <a:pt x="10791" y="137997"/>
                  </a:lnTo>
                  <a:lnTo>
                    <a:pt x="10798" y="136820"/>
                  </a:lnTo>
                  <a:lnTo>
                    <a:pt x="10791" y="135608"/>
                  </a:lnTo>
                  <a:lnTo>
                    <a:pt x="10769" y="134431"/>
                  </a:lnTo>
                  <a:lnTo>
                    <a:pt x="10732" y="133254"/>
                  </a:lnTo>
                  <a:lnTo>
                    <a:pt x="10687" y="132110"/>
                  </a:lnTo>
                  <a:lnTo>
                    <a:pt x="10621" y="131000"/>
                  </a:lnTo>
                  <a:lnTo>
                    <a:pt x="10554" y="129889"/>
                  </a:lnTo>
                  <a:lnTo>
                    <a:pt x="10466" y="128813"/>
                  </a:lnTo>
                  <a:lnTo>
                    <a:pt x="10370" y="127736"/>
                  </a:lnTo>
                  <a:lnTo>
                    <a:pt x="10259" y="126727"/>
                  </a:lnTo>
                  <a:lnTo>
                    <a:pt x="10141" y="125718"/>
                  </a:lnTo>
                  <a:lnTo>
                    <a:pt x="10008" y="124742"/>
                  </a:lnTo>
                  <a:lnTo>
                    <a:pt x="9867" y="123800"/>
                  </a:lnTo>
                  <a:lnTo>
                    <a:pt x="9719" y="122858"/>
                  </a:lnTo>
                  <a:lnTo>
                    <a:pt x="9557" y="121984"/>
                  </a:lnTo>
                  <a:lnTo>
                    <a:pt x="9387" y="121143"/>
                  </a:lnTo>
                  <a:lnTo>
                    <a:pt x="9209" y="120335"/>
                  </a:lnTo>
                  <a:lnTo>
                    <a:pt x="9025" y="119562"/>
                  </a:lnTo>
                  <a:lnTo>
                    <a:pt x="8825" y="118821"/>
                  </a:lnTo>
                  <a:lnTo>
                    <a:pt x="8618" y="118115"/>
                  </a:lnTo>
                  <a:lnTo>
                    <a:pt x="8411" y="117476"/>
                  </a:lnTo>
                  <a:lnTo>
                    <a:pt x="8190" y="116870"/>
                  </a:lnTo>
                  <a:lnTo>
                    <a:pt x="7968" y="116298"/>
                  </a:lnTo>
                  <a:lnTo>
                    <a:pt x="7731" y="115794"/>
                  </a:lnTo>
                  <a:lnTo>
                    <a:pt x="7495" y="115323"/>
                  </a:lnTo>
                  <a:lnTo>
                    <a:pt x="7251" y="114885"/>
                  </a:lnTo>
                  <a:lnTo>
                    <a:pt x="7000" y="114515"/>
                  </a:lnTo>
                  <a:lnTo>
                    <a:pt x="6741" y="114213"/>
                  </a:lnTo>
                  <a:lnTo>
                    <a:pt x="6482" y="113943"/>
                  </a:lnTo>
                  <a:lnTo>
                    <a:pt x="6216" y="113742"/>
                  </a:lnTo>
                  <a:lnTo>
                    <a:pt x="5950" y="113573"/>
                  </a:lnTo>
                  <a:lnTo>
                    <a:pt x="5677" y="113506"/>
                  </a:lnTo>
                  <a:lnTo>
                    <a:pt x="5396" y="113472"/>
                  </a:lnTo>
                  <a:close/>
                  <a:moveTo>
                    <a:pt x="5115" y="226945"/>
                  </a:moveTo>
                  <a:lnTo>
                    <a:pt x="4842" y="227046"/>
                  </a:lnTo>
                  <a:lnTo>
                    <a:pt x="4568" y="227214"/>
                  </a:lnTo>
                  <a:lnTo>
                    <a:pt x="4295" y="227416"/>
                  </a:lnTo>
                  <a:lnTo>
                    <a:pt x="4036" y="227651"/>
                  </a:lnTo>
                  <a:lnTo>
                    <a:pt x="3777" y="227988"/>
                  </a:lnTo>
                  <a:lnTo>
                    <a:pt x="3526" y="228358"/>
                  </a:lnTo>
                  <a:lnTo>
                    <a:pt x="3275" y="228761"/>
                  </a:lnTo>
                  <a:lnTo>
                    <a:pt x="3038" y="229232"/>
                  </a:lnTo>
                  <a:lnTo>
                    <a:pt x="2802" y="229771"/>
                  </a:lnTo>
                  <a:lnTo>
                    <a:pt x="2580" y="230309"/>
                  </a:lnTo>
                  <a:lnTo>
                    <a:pt x="2359" y="230915"/>
                  </a:lnTo>
                  <a:lnTo>
                    <a:pt x="2152" y="231587"/>
                  </a:lnTo>
                  <a:lnTo>
                    <a:pt x="1945" y="232260"/>
                  </a:lnTo>
                  <a:lnTo>
                    <a:pt x="1752" y="233000"/>
                  </a:lnTo>
                  <a:lnTo>
                    <a:pt x="1568" y="233774"/>
                  </a:lnTo>
                  <a:lnTo>
                    <a:pt x="1390" y="234581"/>
                  </a:lnTo>
                  <a:lnTo>
                    <a:pt x="1220" y="235422"/>
                  </a:lnTo>
                  <a:lnTo>
                    <a:pt x="1058" y="236331"/>
                  </a:lnTo>
                  <a:lnTo>
                    <a:pt x="910" y="237239"/>
                  </a:lnTo>
                  <a:lnTo>
                    <a:pt x="770" y="238181"/>
                  </a:lnTo>
                  <a:lnTo>
                    <a:pt x="644" y="239157"/>
                  </a:lnTo>
                  <a:lnTo>
                    <a:pt x="526" y="240166"/>
                  </a:lnTo>
                  <a:lnTo>
                    <a:pt x="415" y="241209"/>
                  </a:lnTo>
                  <a:lnTo>
                    <a:pt x="326" y="242252"/>
                  </a:lnTo>
                  <a:lnTo>
                    <a:pt x="237" y="243328"/>
                  </a:lnTo>
                  <a:lnTo>
                    <a:pt x="171" y="244438"/>
                  </a:lnTo>
                  <a:lnTo>
                    <a:pt x="112" y="245582"/>
                  </a:lnTo>
                  <a:lnTo>
                    <a:pt x="60" y="246726"/>
                  </a:lnTo>
                  <a:lnTo>
                    <a:pt x="31" y="247903"/>
                  </a:lnTo>
                  <a:lnTo>
                    <a:pt x="8" y="249081"/>
                  </a:lnTo>
                  <a:lnTo>
                    <a:pt x="1" y="250258"/>
                  </a:lnTo>
                  <a:lnTo>
                    <a:pt x="8" y="251469"/>
                  </a:lnTo>
                  <a:lnTo>
                    <a:pt x="31" y="252647"/>
                  </a:lnTo>
                  <a:lnTo>
                    <a:pt x="60" y="253824"/>
                  </a:lnTo>
                  <a:lnTo>
                    <a:pt x="112" y="254968"/>
                  </a:lnTo>
                  <a:lnTo>
                    <a:pt x="171" y="256078"/>
                  </a:lnTo>
                  <a:lnTo>
                    <a:pt x="237" y="257188"/>
                  </a:lnTo>
                  <a:lnTo>
                    <a:pt x="326" y="258265"/>
                  </a:lnTo>
                  <a:lnTo>
                    <a:pt x="415" y="259341"/>
                  </a:lnTo>
                  <a:lnTo>
                    <a:pt x="526" y="260384"/>
                  </a:lnTo>
                  <a:lnTo>
                    <a:pt x="644" y="261360"/>
                  </a:lnTo>
                  <a:lnTo>
                    <a:pt x="770" y="262336"/>
                  </a:lnTo>
                  <a:lnTo>
                    <a:pt x="910" y="263311"/>
                  </a:lnTo>
                  <a:lnTo>
                    <a:pt x="1058" y="264220"/>
                  </a:lnTo>
                  <a:lnTo>
                    <a:pt x="1220" y="265094"/>
                  </a:lnTo>
                  <a:lnTo>
                    <a:pt x="1390" y="265935"/>
                  </a:lnTo>
                  <a:lnTo>
                    <a:pt x="1568" y="266743"/>
                  </a:lnTo>
                  <a:lnTo>
                    <a:pt x="1752" y="267516"/>
                  </a:lnTo>
                  <a:lnTo>
                    <a:pt x="1945" y="268256"/>
                  </a:lnTo>
                  <a:lnTo>
                    <a:pt x="2152" y="268963"/>
                  </a:lnTo>
                  <a:lnTo>
                    <a:pt x="2359" y="269602"/>
                  </a:lnTo>
                  <a:lnTo>
                    <a:pt x="2580" y="270208"/>
                  </a:lnTo>
                  <a:lnTo>
                    <a:pt x="2802" y="270780"/>
                  </a:lnTo>
                  <a:lnTo>
                    <a:pt x="3038" y="271318"/>
                  </a:lnTo>
                  <a:lnTo>
                    <a:pt x="3275" y="271789"/>
                  </a:lnTo>
                  <a:lnTo>
                    <a:pt x="3526" y="272193"/>
                  </a:lnTo>
                  <a:lnTo>
                    <a:pt x="3777" y="272563"/>
                  </a:lnTo>
                  <a:lnTo>
                    <a:pt x="4036" y="272865"/>
                  </a:lnTo>
                  <a:lnTo>
                    <a:pt x="4295" y="273134"/>
                  </a:lnTo>
                  <a:lnTo>
                    <a:pt x="4568" y="273336"/>
                  </a:lnTo>
                  <a:lnTo>
                    <a:pt x="4842" y="273505"/>
                  </a:lnTo>
                  <a:lnTo>
                    <a:pt x="5115" y="273572"/>
                  </a:lnTo>
                  <a:lnTo>
                    <a:pt x="5396" y="273605"/>
                  </a:lnTo>
                  <a:lnTo>
                    <a:pt x="5677" y="273572"/>
                  </a:lnTo>
                  <a:lnTo>
                    <a:pt x="5950" y="273505"/>
                  </a:lnTo>
                  <a:lnTo>
                    <a:pt x="6216" y="273336"/>
                  </a:lnTo>
                  <a:lnTo>
                    <a:pt x="6482" y="273134"/>
                  </a:lnTo>
                  <a:lnTo>
                    <a:pt x="6741" y="272865"/>
                  </a:lnTo>
                  <a:lnTo>
                    <a:pt x="7000" y="272563"/>
                  </a:lnTo>
                  <a:lnTo>
                    <a:pt x="7251" y="272193"/>
                  </a:lnTo>
                  <a:lnTo>
                    <a:pt x="7495" y="271789"/>
                  </a:lnTo>
                  <a:lnTo>
                    <a:pt x="7731" y="271318"/>
                  </a:lnTo>
                  <a:lnTo>
                    <a:pt x="7968" y="270780"/>
                  </a:lnTo>
                  <a:lnTo>
                    <a:pt x="8190" y="270208"/>
                  </a:lnTo>
                  <a:lnTo>
                    <a:pt x="8411" y="269602"/>
                  </a:lnTo>
                  <a:lnTo>
                    <a:pt x="8618" y="268963"/>
                  </a:lnTo>
                  <a:lnTo>
                    <a:pt x="8825" y="268256"/>
                  </a:lnTo>
                  <a:lnTo>
                    <a:pt x="9025" y="267516"/>
                  </a:lnTo>
                  <a:lnTo>
                    <a:pt x="9209" y="266743"/>
                  </a:lnTo>
                  <a:lnTo>
                    <a:pt x="9387" y="265935"/>
                  </a:lnTo>
                  <a:lnTo>
                    <a:pt x="9557" y="265094"/>
                  </a:lnTo>
                  <a:lnTo>
                    <a:pt x="9719" y="264220"/>
                  </a:lnTo>
                  <a:lnTo>
                    <a:pt x="9867" y="263311"/>
                  </a:lnTo>
                  <a:lnTo>
                    <a:pt x="10008" y="262336"/>
                  </a:lnTo>
                  <a:lnTo>
                    <a:pt x="10141" y="261360"/>
                  </a:lnTo>
                  <a:lnTo>
                    <a:pt x="10259" y="260384"/>
                  </a:lnTo>
                  <a:lnTo>
                    <a:pt x="10370" y="259341"/>
                  </a:lnTo>
                  <a:lnTo>
                    <a:pt x="10466" y="258265"/>
                  </a:lnTo>
                  <a:lnTo>
                    <a:pt x="10554" y="257188"/>
                  </a:lnTo>
                  <a:lnTo>
                    <a:pt x="10621" y="256078"/>
                  </a:lnTo>
                  <a:lnTo>
                    <a:pt x="10687" y="254968"/>
                  </a:lnTo>
                  <a:lnTo>
                    <a:pt x="10732" y="253824"/>
                  </a:lnTo>
                  <a:lnTo>
                    <a:pt x="10769" y="252647"/>
                  </a:lnTo>
                  <a:lnTo>
                    <a:pt x="10791" y="251469"/>
                  </a:lnTo>
                  <a:lnTo>
                    <a:pt x="10798" y="250258"/>
                  </a:lnTo>
                  <a:lnTo>
                    <a:pt x="10791" y="249081"/>
                  </a:lnTo>
                  <a:lnTo>
                    <a:pt x="10769" y="247903"/>
                  </a:lnTo>
                  <a:lnTo>
                    <a:pt x="10732" y="246726"/>
                  </a:lnTo>
                  <a:lnTo>
                    <a:pt x="10687" y="245582"/>
                  </a:lnTo>
                  <a:lnTo>
                    <a:pt x="10621" y="244438"/>
                  </a:lnTo>
                  <a:lnTo>
                    <a:pt x="10554" y="243328"/>
                  </a:lnTo>
                  <a:lnTo>
                    <a:pt x="10466" y="242252"/>
                  </a:lnTo>
                  <a:lnTo>
                    <a:pt x="10370" y="241209"/>
                  </a:lnTo>
                  <a:lnTo>
                    <a:pt x="10259" y="240166"/>
                  </a:lnTo>
                  <a:lnTo>
                    <a:pt x="10141" y="239157"/>
                  </a:lnTo>
                  <a:lnTo>
                    <a:pt x="10008" y="238181"/>
                  </a:lnTo>
                  <a:lnTo>
                    <a:pt x="9867" y="237239"/>
                  </a:lnTo>
                  <a:lnTo>
                    <a:pt x="9719" y="236331"/>
                  </a:lnTo>
                  <a:lnTo>
                    <a:pt x="9557" y="235422"/>
                  </a:lnTo>
                  <a:lnTo>
                    <a:pt x="9387" y="234581"/>
                  </a:lnTo>
                  <a:lnTo>
                    <a:pt x="9209" y="233774"/>
                  </a:lnTo>
                  <a:lnTo>
                    <a:pt x="9025" y="233000"/>
                  </a:lnTo>
                  <a:lnTo>
                    <a:pt x="8825" y="232260"/>
                  </a:lnTo>
                  <a:lnTo>
                    <a:pt x="8618" y="231587"/>
                  </a:lnTo>
                  <a:lnTo>
                    <a:pt x="8411" y="230915"/>
                  </a:lnTo>
                  <a:lnTo>
                    <a:pt x="8190" y="230309"/>
                  </a:lnTo>
                  <a:lnTo>
                    <a:pt x="7968" y="229771"/>
                  </a:lnTo>
                  <a:lnTo>
                    <a:pt x="7731" y="229232"/>
                  </a:lnTo>
                  <a:lnTo>
                    <a:pt x="7495" y="228761"/>
                  </a:lnTo>
                  <a:lnTo>
                    <a:pt x="7251" y="228358"/>
                  </a:lnTo>
                  <a:lnTo>
                    <a:pt x="7000" y="227988"/>
                  </a:lnTo>
                  <a:lnTo>
                    <a:pt x="6741" y="227651"/>
                  </a:lnTo>
                  <a:lnTo>
                    <a:pt x="6482" y="227416"/>
                  </a:lnTo>
                  <a:lnTo>
                    <a:pt x="6216" y="227214"/>
                  </a:lnTo>
                  <a:lnTo>
                    <a:pt x="5950" y="227046"/>
                  </a:lnTo>
                  <a:lnTo>
                    <a:pt x="5677" y="226945"/>
                  </a:lnTo>
                  <a:close/>
                  <a:moveTo>
                    <a:pt x="5115" y="340384"/>
                  </a:moveTo>
                  <a:lnTo>
                    <a:pt x="4842" y="340485"/>
                  </a:lnTo>
                  <a:lnTo>
                    <a:pt x="4568" y="340653"/>
                  </a:lnTo>
                  <a:lnTo>
                    <a:pt x="4295" y="340855"/>
                  </a:lnTo>
                  <a:lnTo>
                    <a:pt x="4036" y="341124"/>
                  </a:lnTo>
                  <a:lnTo>
                    <a:pt x="3777" y="341426"/>
                  </a:lnTo>
                  <a:lnTo>
                    <a:pt x="3526" y="341797"/>
                  </a:lnTo>
                  <a:lnTo>
                    <a:pt x="3275" y="342200"/>
                  </a:lnTo>
                  <a:lnTo>
                    <a:pt x="3038" y="342671"/>
                  </a:lnTo>
                  <a:lnTo>
                    <a:pt x="2802" y="343209"/>
                  </a:lnTo>
                  <a:lnTo>
                    <a:pt x="2580" y="343748"/>
                  </a:lnTo>
                  <a:lnTo>
                    <a:pt x="2359" y="344387"/>
                  </a:lnTo>
                  <a:lnTo>
                    <a:pt x="2152" y="345026"/>
                  </a:lnTo>
                  <a:lnTo>
                    <a:pt x="1945" y="345733"/>
                  </a:lnTo>
                  <a:lnTo>
                    <a:pt x="1752" y="346439"/>
                  </a:lnTo>
                  <a:lnTo>
                    <a:pt x="1568" y="347213"/>
                  </a:lnTo>
                  <a:lnTo>
                    <a:pt x="1390" y="348054"/>
                  </a:lnTo>
                  <a:lnTo>
                    <a:pt x="1220" y="348895"/>
                  </a:lnTo>
                  <a:lnTo>
                    <a:pt x="1058" y="349770"/>
                  </a:lnTo>
                  <a:lnTo>
                    <a:pt x="910" y="350678"/>
                  </a:lnTo>
                  <a:lnTo>
                    <a:pt x="770" y="351620"/>
                  </a:lnTo>
                  <a:lnTo>
                    <a:pt x="644" y="352595"/>
                  </a:lnTo>
                  <a:lnTo>
                    <a:pt x="526" y="353605"/>
                  </a:lnTo>
                  <a:lnTo>
                    <a:pt x="415" y="354648"/>
                  </a:lnTo>
                  <a:lnTo>
                    <a:pt x="326" y="355724"/>
                  </a:lnTo>
                  <a:lnTo>
                    <a:pt x="237" y="356801"/>
                  </a:lnTo>
                  <a:lnTo>
                    <a:pt x="171" y="357911"/>
                  </a:lnTo>
                  <a:lnTo>
                    <a:pt x="112" y="359021"/>
                  </a:lnTo>
                  <a:lnTo>
                    <a:pt x="60" y="360165"/>
                  </a:lnTo>
                  <a:lnTo>
                    <a:pt x="31" y="361342"/>
                  </a:lnTo>
                  <a:lnTo>
                    <a:pt x="8" y="362520"/>
                  </a:lnTo>
                  <a:lnTo>
                    <a:pt x="1" y="363697"/>
                  </a:lnTo>
                  <a:lnTo>
                    <a:pt x="8" y="364908"/>
                  </a:lnTo>
                  <a:lnTo>
                    <a:pt x="31" y="366086"/>
                  </a:lnTo>
                  <a:lnTo>
                    <a:pt x="60" y="367263"/>
                  </a:lnTo>
                  <a:lnTo>
                    <a:pt x="112" y="368407"/>
                  </a:lnTo>
                  <a:lnTo>
                    <a:pt x="171" y="369517"/>
                  </a:lnTo>
                  <a:lnTo>
                    <a:pt x="237" y="370627"/>
                  </a:lnTo>
                  <a:lnTo>
                    <a:pt x="326" y="371704"/>
                  </a:lnTo>
                  <a:lnTo>
                    <a:pt x="415" y="372780"/>
                  </a:lnTo>
                  <a:lnTo>
                    <a:pt x="526" y="373823"/>
                  </a:lnTo>
                  <a:lnTo>
                    <a:pt x="644" y="374799"/>
                  </a:lnTo>
                  <a:lnTo>
                    <a:pt x="770" y="375808"/>
                  </a:lnTo>
                  <a:lnTo>
                    <a:pt x="910" y="376750"/>
                  </a:lnTo>
                  <a:lnTo>
                    <a:pt x="1058" y="377658"/>
                  </a:lnTo>
                  <a:lnTo>
                    <a:pt x="1220" y="378533"/>
                  </a:lnTo>
                  <a:lnTo>
                    <a:pt x="1390" y="379374"/>
                  </a:lnTo>
                  <a:lnTo>
                    <a:pt x="1568" y="380215"/>
                  </a:lnTo>
                  <a:lnTo>
                    <a:pt x="1752" y="380989"/>
                  </a:lnTo>
                  <a:lnTo>
                    <a:pt x="1945" y="381695"/>
                  </a:lnTo>
                  <a:lnTo>
                    <a:pt x="2152" y="382402"/>
                  </a:lnTo>
                  <a:lnTo>
                    <a:pt x="2359" y="383041"/>
                  </a:lnTo>
                  <a:lnTo>
                    <a:pt x="2580" y="383680"/>
                  </a:lnTo>
                  <a:lnTo>
                    <a:pt x="2802" y="384218"/>
                  </a:lnTo>
                  <a:lnTo>
                    <a:pt x="3038" y="384757"/>
                  </a:lnTo>
                  <a:lnTo>
                    <a:pt x="3275" y="385228"/>
                  </a:lnTo>
                  <a:lnTo>
                    <a:pt x="3526" y="385631"/>
                  </a:lnTo>
                  <a:lnTo>
                    <a:pt x="3777" y="386001"/>
                  </a:lnTo>
                  <a:lnTo>
                    <a:pt x="4036" y="386304"/>
                  </a:lnTo>
                  <a:lnTo>
                    <a:pt x="4295" y="386573"/>
                  </a:lnTo>
                  <a:lnTo>
                    <a:pt x="4568" y="386775"/>
                  </a:lnTo>
                  <a:lnTo>
                    <a:pt x="4842" y="386943"/>
                  </a:lnTo>
                  <a:lnTo>
                    <a:pt x="5115" y="387044"/>
                  </a:lnTo>
                  <a:lnTo>
                    <a:pt x="5677" y="387044"/>
                  </a:lnTo>
                  <a:lnTo>
                    <a:pt x="5950" y="386943"/>
                  </a:lnTo>
                  <a:lnTo>
                    <a:pt x="6216" y="386775"/>
                  </a:lnTo>
                  <a:lnTo>
                    <a:pt x="6482" y="386573"/>
                  </a:lnTo>
                  <a:lnTo>
                    <a:pt x="6741" y="386304"/>
                  </a:lnTo>
                  <a:lnTo>
                    <a:pt x="7000" y="386001"/>
                  </a:lnTo>
                  <a:lnTo>
                    <a:pt x="7251" y="385631"/>
                  </a:lnTo>
                  <a:lnTo>
                    <a:pt x="7495" y="385228"/>
                  </a:lnTo>
                  <a:lnTo>
                    <a:pt x="7731" y="384757"/>
                  </a:lnTo>
                  <a:lnTo>
                    <a:pt x="7968" y="384218"/>
                  </a:lnTo>
                  <a:lnTo>
                    <a:pt x="8190" y="383680"/>
                  </a:lnTo>
                  <a:lnTo>
                    <a:pt x="8411" y="383041"/>
                  </a:lnTo>
                  <a:lnTo>
                    <a:pt x="8618" y="382402"/>
                  </a:lnTo>
                  <a:lnTo>
                    <a:pt x="8825" y="381695"/>
                  </a:lnTo>
                  <a:lnTo>
                    <a:pt x="9025" y="380989"/>
                  </a:lnTo>
                  <a:lnTo>
                    <a:pt x="9209" y="380215"/>
                  </a:lnTo>
                  <a:lnTo>
                    <a:pt x="9387" y="379374"/>
                  </a:lnTo>
                  <a:lnTo>
                    <a:pt x="9557" y="378533"/>
                  </a:lnTo>
                  <a:lnTo>
                    <a:pt x="9719" y="377658"/>
                  </a:lnTo>
                  <a:lnTo>
                    <a:pt x="9867" y="376750"/>
                  </a:lnTo>
                  <a:lnTo>
                    <a:pt x="10008" y="375808"/>
                  </a:lnTo>
                  <a:lnTo>
                    <a:pt x="10141" y="374799"/>
                  </a:lnTo>
                  <a:lnTo>
                    <a:pt x="10259" y="373823"/>
                  </a:lnTo>
                  <a:lnTo>
                    <a:pt x="10370" y="372780"/>
                  </a:lnTo>
                  <a:lnTo>
                    <a:pt x="10466" y="371704"/>
                  </a:lnTo>
                  <a:lnTo>
                    <a:pt x="10554" y="370627"/>
                  </a:lnTo>
                  <a:lnTo>
                    <a:pt x="10621" y="369517"/>
                  </a:lnTo>
                  <a:lnTo>
                    <a:pt x="10687" y="368407"/>
                  </a:lnTo>
                  <a:lnTo>
                    <a:pt x="10732" y="367263"/>
                  </a:lnTo>
                  <a:lnTo>
                    <a:pt x="10769" y="366086"/>
                  </a:lnTo>
                  <a:lnTo>
                    <a:pt x="10791" y="364908"/>
                  </a:lnTo>
                  <a:lnTo>
                    <a:pt x="10798" y="363697"/>
                  </a:lnTo>
                  <a:lnTo>
                    <a:pt x="10791" y="362520"/>
                  </a:lnTo>
                  <a:lnTo>
                    <a:pt x="10769" y="361342"/>
                  </a:lnTo>
                  <a:lnTo>
                    <a:pt x="10732" y="360165"/>
                  </a:lnTo>
                  <a:lnTo>
                    <a:pt x="10687" y="359021"/>
                  </a:lnTo>
                  <a:lnTo>
                    <a:pt x="10621" y="357911"/>
                  </a:lnTo>
                  <a:lnTo>
                    <a:pt x="10554" y="356801"/>
                  </a:lnTo>
                  <a:lnTo>
                    <a:pt x="10466" y="355724"/>
                  </a:lnTo>
                  <a:lnTo>
                    <a:pt x="10370" y="354648"/>
                  </a:lnTo>
                  <a:lnTo>
                    <a:pt x="10259" y="353605"/>
                  </a:lnTo>
                  <a:lnTo>
                    <a:pt x="10141" y="352595"/>
                  </a:lnTo>
                  <a:lnTo>
                    <a:pt x="10008" y="351620"/>
                  </a:lnTo>
                  <a:lnTo>
                    <a:pt x="9867" y="350678"/>
                  </a:lnTo>
                  <a:lnTo>
                    <a:pt x="9719" y="349770"/>
                  </a:lnTo>
                  <a:lnTo>
                    <a:pt x="9557" y="348895"/>
                  </a:lnTo>
                  <a:lnTo>
                    <a:pt x="9387" y="348054"/>
                  </a:lnTo>
                  <a:lnTo>
                    <a:pt x="9209" y="347213"/>
                  </a:lnTo>
                  <a:lnTo>
                    <a:pt x="9025" y="346439"/>
                  </a:lnTo>
                  <a:lnTo>
                    <a:pt x="8825" y="345733"/>
                  </a:lnTo>
                  <a:lnTo>
                    <a:pt x="8618" y="345026"/>
                  </a:lnTo>
                  <a:lnTo>
                    <a:pt x="8411" y="344387"/>
                  </a:lnTo>
                  <a:lnTo>
                    <a:pt x="8190" y="343748"/>
                  </a:lnTo>
                  <a:lnTo>
                    <a:pt x="7968" y="343209"/>
                  </a:lnTo>
                  <a:lnTo>
                    <a:pt x="7731" y="342671"/>
                  </a:lnTo>
                  <a:lnTo>
                    <a:pt x="7495" y="342200"/>
                  </a:lnTo>
                  <a:lnTo>
                    <a:pt x="7251" y="341797"/>
                  </a:lnTo>
                  <a:lnTo>
                    <a:pt x="7000" y="341426"/>
                  </a:lnTo>
                  <a:lnTo>
                    <a:pt x="6741" y="341124"/>
                  </a:lnTo>
                  <a:lnTo>
                    <a:pt x="6482" y="340855"/>
                  </a:lnTo>
                  <a:lnTo>
                    <a:pt x="6216" y="340653"/>
                  </a:lnTo>
                  <a:lnTo>
                    <a:pt x="5950" y="340485"/>
                  </a:lnTo>
                  <a:lnTo>
                    <a:pt x="5677" y="340384"/>
                  </a:lnTo>
                  <a:close/>
                  <a:moveTo>
                    <a:pt x="5396" y="453822"/>
                  </a:moveTo>
                  <a:lnTo>
                    <a:pt x="5115" y="453856"/>
                  </a:lnTo>
                  <a:lnTo>
                    <a:pt x="4842" y="453957"/>
                  </a:lnTo>
                  <a:lnTo>
                    <a:pt x="4568" y="454092"/>
                  </a:lnTo>
                  <a:lnTo>
                    <a:pt x="4295" y="454293"/>
                  </a:lnTo>
                  <a:lnTo>
                    <a:pt x="4036" y="454562"/>
                  </a:lnTo>
                  <a:lnTo>
                    <a:pt x="3777" y="454865"/>
                  </a:lnTo>
                  <a:lnTo>
                    <a:pt x="3526" y="455235"/>
                  </a:lnTo>
                  <a:lnTo>
                    <a:pt x="3275" y="455639"/>
                  </a:lnTo>
                  <a:lnTo>
                    <a:pt x="3038" y="456110"/>
                  </a:lnTo>
                  <a:lnTo>
                    <a:pt x="2802" y="456615"/>
                  </a:lnTo>
                  <a:lnTo>
                    <a:pt x="2580" y="457153"/>
                  </a:lnTo>
                  <a:lnTo>
                    <a:pt x="2359" y="457758"/>
                  </a:lnTo>
                  <a:lnTo>
                    <a:pt x="2152" y="458398"/>
                  </a:lnTo>
                  <a:lnTo>
                    <a:pt x="1945" y="459070"/>
                  </a:lnTo>
                  <a:lnTo>
                    <a:pt x="1752" y="459811"/>
                  </a:lnTo>
                  <a:lnTo>
                    <a:pt x="1568" y="460551"/>
                  </a:lnTo>
                  <a:lnTo>
                    <a:pt x="1390" y="461358"/>
                  </a:lnTo>
                  <a:lnTo>
                    <a:pt x="1220" y="462199"/>
                  </a:lnTo>
                  <a:lnTo>
                    <a:pt x="1058" y="463074"/>
                  </a:lnTo>
                  <a:lnTo>
                    <a:pt x="910" y="463982"/>
                  </a:lnTo>
                  <a:lnTo>
                    <a:pt x="770" y="464924"/>
                  </a:lnTo>
                  <a:lnTo>
                    <a:pt x="644" y="465900"/>
                  </a:lnTo>
                  <a:lnTo>
                    <a:pt x="526" y="466875"/>
                  </a:lnTo>
                  <a:lnTo>
                    <a:pt x="415" y="467918"/>
                  </a:lnTo>
                  <a:lnTo>
                    <a:pt x="326" y="468961"/>
                  </a:lnTo>
                  <a:lnTo>
                    <a:pt x="237" y="470038"/>
                  </a:lnTo>
                  <a:lnTo>
                    <a:pt x="171" y="471148"/>
                  </a:lnTo>
                  <a:lnTo>
                    <a:pt x="112" y="472258"/>
                  </a:lnTo>
                  <a:lnTo>
                    <a:pt x="60" y="473402"/>
                  </a:lnTo>
                  <a:lnTo>
                    <a:pt x="31" y="474579"/>
                  </a:lnTo>
                  <a:lnTo>
                    <a:pt x="8" y="475757"/>
                  </a:lnTo>
                  <a:lnTo>
                    <a:pt x="1" y="476934"/>
                  </a:lnTo>
                  <a:lnTo>
                    <a:pt x="8" y="478179"/>
                  </a:lnTo>
                  <a:lnTo>
                    <a:pt x="31" y="479356"/>
                  </a:lnTo>
                  <a:lnTo>
                    <a:pt x="60" y="480534"/>
                  </a:lnTo>
                  <a:lnTo>
                    <a:pt x="112" y="481711"/>
                  </a:lnTo>
                  <a:lnTo>
                    <a:pt x="171" y="482855"/>
                  </a:lnTo>
                  <a:lnTo>
                    <a:pt x="237" y="483965"/>
                  </a:lnTo>
                  <a:lnTo>
                    <a:pt x="326" y="485075"/>
                  </a:lnTo>
                  <a:lnTo>
                    <a:pt x="415" y="486152"/>
                  </a:lnTo>
                  <a:lnTo>
                    <a:pt x="526" y="487195"/>
                  </a:lnTo>
                  <a:lnTo>
                    <a:pt x="644" y="488204"/>
                  </a:lnTo>
                  <a:lnTo>
                    <a:pt x="770" y="489179"/>
                  </a:lnTo>
                  <a:lnTo>
                    <a:pt x="910" y="490155"/>
                  </a:lnTo>
                  <a:lnTo>
                    <a:pt x="1058" y="491063"/>
                  </a:lnTo>
                  <a:lnTo>
                    <a:pt x="1220" y="491972"/>
                  </a:lnTo>
                  <a:lnTo>
                    <a:pt x="1390" y="492813"/>
                  </a:lnTo>
                  <a:lnTo>
                    <a:pt x="1568" y="493620"/>
                  </a:lnTo>
                  <a:lnTo>
                    <a:pt x="1752" y="494394"/>
                  </a:lnTo>
                  <a:lnTo>
                    <a:pt x="1945" y="495134"/>
                  </a:lnTo>
                  <a:lnTo>
                    <a:pt x="2152" y="495840"/>
                  </a:lnTo>
                  <a:lnTo>
                    <a:pt x="2359" y="496513"/>
                  </a:lnTo>
                  <a:lnTo>
                    <a:pt x="2580" y="497119"/>
                  </a:lnTo>
                  <a:lnTo>
                    <a:pt x="2802" y="497691"/>
                  </a:lnTo>
                  <a:lnTo>
                    <a:pt x="3038" y="498195"/>
                  </a:lnTo>
                  <a:lnTo>
                    <a:pt x="3275" y="498666"/>
                  </a:lnTo>
                  <a:lnTo>
                    <a:pt x="3526" y="499104"/>
                  </a:lnTo>
                  <a:lnTo>
                    <a:pt x="3777" y="499474"/>
                  </a:lnTo>
                  <a:lnTo>
                    <a:pt x="4036" y="499777"/>
                  </a:lnTo>
                  <a:lnTo>
                    <a:pt x="4295" y="500046"/>
                  </a:lnTo>
                  <a:lnTo>
                    <a:pt x="4568" y="500248"/>
                  </a:lnTo>
                  <a:lnTo>
                    <a:pt x="4842" y="500382"/>
                  </a:lnTo>
                  <a:lnTo>
                    <a:pt x="5115" y="500483"/>
                  </a:lnTo>
                  <a:lnTo>
                    <a:pt x="5396" y="500517"/>
                  </a:lnTo>
                  <a:lnTo>
                    <a:pt x="5677" y="500483"/>
                  </a:lnTo>
                  <a:lnTo>
                    <a:pt x="5950" y="500382"/>
                  </a:lnTo>
                  <a:lnTo>
                    <a:pt x="6216" y="500248"/>
                  </a:lnTo>
                  <a:lnTo>
                    <a:pt x="6482" y="500046"/>
                  </a:lnTo>
                  <a:lnTo>
                    <a:pt x="6741" y="499777"/>
                  </a:lnTo>
                  <a:lnTo>
                    <a:pt x="7000" y="499474"/>
                  </a:lnTo>
                  <a:lnTo>
                    <a:pt x="7251" y="499104"/>
                  </a:lnTo>
                  <a:lnTo>
                    <a:pt x="7495" y="498666"/>
                  </a:lnTo>
                  <a:lnTo>
                    <a:pt x="7731" y="498195"/>
                  </a:lnTo>
                  <a:lnTo>
                    <a:pt x="7968" y="497691"/>
                  </a:lnTo>
                  <a:lnTo>
                    <a:pt x="8190" y="497119"/>
                  </a:lnTo>
                  <a:lnTo>
                    <a:pt x="8411" y="496513"/>
                  </a:lnTo>
                  <a:lnTo>
                    <a:pt x="8618" y="495840"/>
                  </a:lnTo>
                  <a:lnTo>
                    <a:pt x="8825" y="495134"/>
                  </a:lnTo>
                  <a:lnTo>
                    <a:pt x="9025" y="494394"/>
                  </a:lnTo>
                  <a:lnTo>
                    <a:pt x="9209" y="493620"/>
                  </a:lnTo>
                  <a:lnTo>
                    <a:pt x="9387" y="492813"/>
                  </a:lnTo>
                  <a:lnTo>
                    <a:pt x="9557" y="491972"/>
                  </a:lnTo>
                  <a:lnTo>
                    <a:pt x="9719" y="491063"/>
                  </a:lnTo>
                  <a:lnTo>
                    <a:pt x="9867" y="490155"/>
                  </a:lnTo>
                  <a:lnTo>
                    <a:pt x="10008" y="489179"/>
                  </a:lnTo>
                  <a:lnTo>
                    <a:pt x="10141" y="488204"/>
                  </a:lnTo>
                  <a:lnTo>
                    <a:pt x="10259" y="487195"/>
                  </a:lnTo>
                  <a:lnTo>
                    <a:pt x="10370" y="486152"/>
                  </a:lnTo>
                  <a:lnTo>
                    <a:pt x="10466" y="485075"/>
                  </a:lnTo>
                  <a:lnTo>
                    <a:pt x="10554" y="483965"/>
                  </a:lnTo>
                  <a:lnTo>
                    <a:pt x="10621" y="482855"/>
                  </a:lnTo>
                  <a:lnTo>
                    <a:pt x="10687" y="481711"/>
                  </a:lnTo>
                  <a:lnTo>
                    <a:pt x="10732" y="480534"/>
                  </a:lnTo>
                  <a:lnTo>
                    <a:pt x="10769" y="479356"/>
                  </a:lnTo>
                  <a:lnTo>
                    <a:pt x="10791" y="478179"/>
                  </a:lnTo>
                  <a:lnTo>
                    <a:pt x="10798" y="476934"/>
                  </a:lnTo>
                  <a:lnTo>
                    <a:pt x="10791" y="475757"/>
                  </a:lnTo>
                  <a:lnTo>
                    <a:pt x="10769" y="474579"/>
                  </a:lnTo>
                  <a:lnTo>
                    <a:pt x="10732" y="473402"/>
                  </a:lnTo>
                  <a:lnTo>
                    <a:pt x="10687" y="472258"/>
                  </a:lnTo>
                  <a:lnTo>
                    <a:pt x="10621" y="471148"/>
                  </a:lnTo>
                  <a:lnTo>
                    <a:pt x="10554" y="470038"/>
                  </a:lnTo>
                  <a:lnTo>
                    <a:pt x="10466" y="468961"/>
                  </a:lnTo>
                  <a:lnTo>
                    <a:pt x="10370" y="467918"/>
                  </a:lnTo>
                  <a:lnTo>
                    <a:pt x="10259" y="466875"/>
                  </a:lnTo>
                  <a:lnTo>
                    <a:pt x="10141" y="465900"/>
                  </a:lnTo>
                  <a:lnTo>
                    <a:pt x="10008" y="464924"/>
                  </a:lnTo>
                  <a:lnTo>
                    <a:pt x="9867" y="463982"/>
                  </a:lnTo>
                  <a:lnTo>
                    <a:pt x="9719" y="463074"/>
                  </a:lnTo>
                  <a:lnTo>
                    <a:pt x="9557" y="462199"/>
                  </a:lnTo>
                  <a:lnTo>
                    <a:pt x="9387" y="461358"/>
                  </a:lnTo>
                  <a:lnTo>
                    <a:pt x="9209" y="460551"/>
                  </a:lnTo>
                  <a:lnTo>
                    <a:pt x="9025" y="459811"/>
                  </a:lnTo>
                  <a:lnTo>
                    <a:pt x="8825" y="459070"/>
                  </a:lnTo>
                  <a:lnTo>
                    <a:pt x="8618" y="458398"/>
                  </a:lnTo>
                  <a:lnTo>
                    <a:pt x="8411" y="457758"/>
                  </a:lnTo>
                  <a:lnTo>
                    <a:pt x="8190" y="457153"/>
                  </a:lnTo>
                  <a:lnTo>
                    <a:pt x="7968" y="456615"/>
                  </a:lnTo>
                  <a:lnTo>
                    <a:pt x="7731" y="456110"/>
                  </a:lnTo>
                  <a:lnTo>
                    <a:pt x="7495" y="455639"/>
                  </a:lnTo>
                  <a:lnTo>
                    <a:pt x="7251" y="455235"/>
                  </a:lnTo>
                  <a:lnTo>
                    <a:pt x="7000" y="454865"/>
                  </a:lnTo>
                  <a:lnTo>
                    <a:pt x="6741" y="454562"/>
                  </a:lnTo>
                  <a:lnTo>
                    <a:pt x="6482" y="454293"/>
                  </a:lnTo>
                  <a:lnTo>
                    <a:pt x="6216" y="454092"/>
                  </a:lnTo>
                  <a:lnTo>
                    <a:pt x="5950" y="453957"/>
                  </a:lnTo>
                  <a:lnTo>
                    <a:pt x="5677" y="453856"/>
                  </a:lnTo>
                  <a:lnTo>
                    <a:pt x="5396" y="453822"/>
                  </a:lnTo>
                  <a:close/>
                  <a:moveTo>
                    <a:pt x="5115" y="567059"/>
                  </a:moveTo>
                  <a:lnTo>
                    <a:pt x="4842" y="567160"/>
                  </a:lnTo>
                  <a:lnTo>
                    <a:pt x="4568" y="567328"/>
                  </a:lnTo>
                  <a:lnTo>
                    <a:pt x="4295" y="567530"/>
                  </a:lnTo>
                  <a:lnTo>
                    <a:pt x="4036" y="567766"/>
                  </a:lnTo>
                  <a:lnTo>
                    <a:pt x="3777" y="568102"/>
                  </a:lnTo>
                  <a:lnTo>
                    <a:pt x="3526" y="568472"/>
                  </a:lnTo>
                  <a:lnTo>
                    <a:pt x="3275" y="568876"/>
                  </a:lnTo>
                  <a:lnTo>
                    <a:pt x="3038" y="569347"/>
                  </a:lnTo>
                  <a:lnTo>
                    <a:pt x="2802" y="569885"/>
                  </a:lnTo>
                  <a:lnTo>
                    <a:pt x="2580" y="570423"/>
                  </a:lnTo>
                  <a:lnTo>
                    <a:pt x="2359" y="571029"/>
                  </a:lnTo>
                  <a:lnTo>
                    <a:pt x="2152" y="571702"/>
                  </a:lnTo>
                  <a:lnTo>
                    <a:pt x="1945" y="572408"/>
                  </a:lnTo>
                  <a:lnTo>
                    <a:pt x="1752" y="573115"/>
                  </a:lnTo>
                  <a:lnTo>
                    <a:pt x="1568" y="573889"/>
                  </a:lnTo>
                  <a:lnTo>
                    <a:pt x="1390" y="574730"/>
                  </a:lnTo>
                  <a:lnTo>
                    <a:pt x="1220" y="575571"/>
                  </a:lnTo>
                  <a:lnTo>
                    <a:pt x="1058" y="576445"/>
                  </a:lnTo>
                  <a:lnTo>
                    <a:pt x="910" y="577354"/>
                  </a:lnTo>
                  <a:lnTo>
                    <a:pt x="770" y="578296"/>
                  </a:lnTo>
                  <a:lnTo>
                    <a:pt x="644" y="579271"/>
                  </a:lnTo>
                  <a:lnTo>
                    <a:pt x="526" y="580280"/>
                  </a:lnTo>
                  <a:lnTo>
                    <a:pt x="415" y="581323"/>
                  </a:lnTo>
                  <a:lnTo>
                    <a:pt x="326" y="582400"/>
                  </a:lnTo>
                  <a:lnTo>
                    <a:pt x="237" y="583476"/>
                  </a:lnTo>
                  <a:lnTo>
                    <a:pt x="171" y="584586"/>
                  </a:lnTo>
                  <a:lnTo>
                    <a:pt x="112" y="585697"/>
                  </a:lnTo>
                  <a:lnTo>
                    <a:pt x="60" y="586840"/>
                  </a:lnTo>
                  <a:lnTo>
                    <a:pt x="31" y="588018"/>
                  </a:lnTo>
                  <a:lnTo>
                    <a:pt x="8" y="589195"/>
                  </a:lnTo>
                  <a:lnTo>
                    <a:pt x="1" y="590373"/>
                  </a:lnTo>
                  <a:lnTo>
                    <a:pt x="8" y="591618"/>
                  </a:lnTo>
                  <a:lnTo>
                    <a:pt x="31" y="592795"/>
                  </a:lnTo>
                  <a:lnTo>
                    <a:pt x="60" y="593972"/>
                  </a:lnTo>
                  <a:lnTo>
                    <a:pt x="112" y="595150"/>
                  </a:lnTo>
                  <a:lnTo>
                    <a:pt x="171" y="596294"/>
                  </a:lnTo>
                  <a:lnTo>
                    <a:pt x="237" y="597404"/>
                  </a:lnTo>
                  <a:lnTo>
                    <a:pt x="326" y="598480"/>
                  </a:lnTo>
                  <a:lnTo>
                    <a:pt x="415" y="599557"/>
                  </a:lnTo>
                  <a:lnTo>
                    <a:pt x="526" y="600600"/>
                  </a:lnTo>
                  <a:lnTo>
                    <a:pt x="644" y="601609"/>
                  </a:lnTo>
                  <a:lnTo>
                    <a:pt x="770" y="602585"/>
                  </a:lnTo>
                  <a:lnTo>
                    <a:pt x="910" y="603527"/>
                  </a:lnTo>
                  <a:lnTo>
                    <a:pt x="1058" y="604435"/>
                  </a:lnTo>
                  <a:lnTo>
                    <a:pt x="1220" y="605310"/>
                  </a:lnTo>
                  <a:lnTo>
                    <a:pt x="1390" y="606151"/>
                  </a:lnTo>
                  <a:lnTo>
                    <a:pt x="1568" y="606958"/>
                  </a:lnTo>
                  <a:lnTo>
                    <a:pt x="1752" y="607732"/>
                  </a:lnTo>
                  <a:lnTo>
                    <a:pt x="1945" y="608472"/>
                  </a:lnTo>
                  <a:lnTo>
                    <a:pt x="2152" y="609145"/>
                  </a:lnTo>
                  <a:lnTo>
                    <a:pt x="2359" y="609784"/>
                  </a:lnTo>
                  <a:lnTo>
                    <a:pt x="2580" y="610389"/>
                  </a:lnTo>
                  <a:lnTo>
                    <a:pt x="2802" y="610961"/>
                  </a:lnTo>
                  <a:lnTo>
                    <a:pt x="3038" y="611466"/>
                  </a:lnTo>
                  <a:lnTo>
                    <a:pt x="3275" y="611937"/>
                  </a:lnTo>
                  <a:lnTo>
                    <a:pt x="3526" y="612341"/>
                  </a:lnTo>
                  <a:lnTo>
                    <a:pt x="3777" y="612711"/>
                  </a:lnTo>
                  <a:lnTo>
                    <a:pt x="4036" y="613013"/>
                  </a:lnTo>
                  <a:lnTo>
                    <a:pt x="4295" y="613249"/>
                  </a:lnTo>
                  <a:lnTo>
                    <a:pt x="4568" y="613451"/>
                  </a:lnTo>
                  <a:lnTo>
                    <a:pt x="4842" y="613619"/>
                  </a:lnTo>
                  <a:lnTo>
                    <a:pt x="5115" y="613686"/>
                  </a:lnTo>
                  <a:lnTo>
                    <a:pt x="5396" y="613720"/>
                  </a:lnTo>
                  <a:lnTo>
                    <a:pt x="5677" y="613686"/>
                  </a:lnTo>
                  <a:lnTo>
                    <a:pt x="5950" y="613619"/>
                  </a:lnTo>
                  <a:lnTo>
                    <a:pt x="6216" y="613451"/>
                  </a:lnTo>
                  <a:lnTo>
                    <a:pt x="6482" y="613249"/>
                  </a:lnTo>
                  <a:lnTo>
                    <a:pt x="6741" y="613013"/>
                  </a:lnTo>
                  <a:lnTo>
                    <a:pt x="7000" y="612711"/>
                  </a:lnTo>
                  <a:lnTo>
                    <a:pt x="7251" y="612341"/>
                  </a:lnTo>
                  <a:lnTo>
                    <a:pt x="7495" y="611937"/>
                  </a:lnTo>
                  <a:lnTo>
                    <a:pt x="7731" y="611466"/>
                  </a:lnTo>
                  <a:lnTo>
                    <a:pt x="7968" y="610961"/>
                  </a:lnTo>
                  <a:lnTo>
                    <a:pt x="8190" y="610389"/>
                  </a:lnTo>
                  <a:lnTo>
                    <a:pt x="8411" y="609784"/>
                  </a:lnTo>
                  <a:lnTo>
                    <a:pt x="8618" y="609145"/>
                  </a:lnTo>
                  <a:lnTo>
                    <a:pt x="8825" y="608472"/>
                  </a:lnTo>
                  <a:lnTo>
                    <a:pt x="9025" y="607732"/>
                  </a:lnTo>
                  <a:lnTo>
                    <a:pt x="9209" y="606958"/>
                  </a:lnTo>
                  <a:lnTo>
                    <a:pt x="9387" y="606151"/>
                  </a:lnTo>
                  <a:lnTo>
                    <a:pt x="9557" y="605310"/>
                  </a:lnTo>
                  <a:lnTo>
                    <a:pt x="9719" y="604435"/>
                  </a:lnTo>
                  <a:lnTo>
                    <a:pt x="9867" y="603527"/>
                  </a:lnTo>
                  <a:lnTo>
                    <a:pt x="10008" y="602585"/>
                  </a:lnTo>
                  <a:lnTo>
                    <a:pt x="10141" y="601609"/>
                  </a:lnTo>
                  <a:lnTo>
                    <a:pt x="10259" y="600600"/>
                  </a:lnTo>
                  <a:lnTo>
                    <a:pt x="10370" y="599557"/>
                  </a:lnTo>
                  <a:lnTo>
                    <a:pt x="10466" y="598480"/>
                  </a:lnTo>
                  <a:lnTo>
                    <a:pt x="10554" y="597404"/>
                  </a:lnTo>
                  <a:lnTo>
                    <a:pt x="10621" y="596294"/>
                  </a:lnTo>
                  <a:lnTo>
                    <a:pt x="10687" y="595150"/>
                  </a:lnTo>
                  <a:lnTo>
                    <a:pt x="10732" y="593972"/>
                  </a:lnTo>
                  <a:lnTo>
                    <a:pt x="10769" y="592795"/>
                  </a:lnTo>
                  <a:lnTo>
                    <a:pt x="10791" y="591618"/>
                  </a:lnTo>
                  <a:lnTo>
                    <a:pt x="10798" y="590373"/>
                  </a:lnTo>
                  <a:lnTo>
                    <a:pt x="10791" y="589195"/>
                  </a:lnTo>
                  <a:lnTo>
                    <a:pt x="10769" y="588018"/>
                  </a:lnTo>
                  <a:lnTo>
                    <a:pt x="10732" y="586840"/>
                  </a:lnTo>
                  <a:lnTo>
                    <a:pt x="10687" y="585697"/>
                  </a:lnTo>
                  <a:lnTo>
                    <a:pt x="10621" y="584586"/>
                  </a:lnTo>
                  <a:lnTo>
                    <a:pt x="10554" y="583476"/>
                  </a:lnTo>
                  <a:lnTo>
                    <a:pt x="10466" y="582400"/>
                  </a:lnTo>
                  <a:lnTo>
                    <a:pt x="10370" y="581323"/>
                  </a:lnTo>
                  <a:lnTo>
                    <a:pt x="10259" y="580280"/>
                  </a:lnTo>
                  <a:lnTo>
                    <a:pt x="10141" y="579271"/>
                  </a:lnTo>
                  <a:lnTo>
                    <a:pt x="10008" y="578296"/>
                  </a:lnTo>
                  <a:lnTo>
                    <a:pt x="9867" y="577354"/>
                  </a:lnTo>
                  <a:lnTo>
                    <a:pt x="9719" y="576445"/>
                  </a:lnTo>
                  <a:lnTo>
                    <a:pt x="9557" y="575571"/>
                  </a:lnTo>
                  <a:lnTo>
                    <a:pt x="9387" y="574730"/>
                  </a:lnTo>
                  <a:lnTo>
                    <a:pt x="9209" y="573889"/>
                  </a:lnTo>
                  <a:lnTo>
                    <a:pt x="9025" y="573115"/>
                  </a:lnTo>
                  <a:lnTo>
                    <a:pt x="8825" y="572408"/>
                  </a:lnTo>
                  <a:lnTo>
                    <a:pt x="8618" y="571702"/>
                  </a:lnTo>
                  <a:lnTo>
                    <a:pt x="8411" y="571029"/>
                  </a:lnTo>
                  <a:lnTo>
                    <a:pt x="8190" y="570423"/>
                  </a:lnTo>
                  <a:lnTo>
                    <a:pt x="7968" y="569885"/>
                  </a:lnTo>
                  <a:lnTo>
                    <a:pt x="7731" y="569347"/>
                  </a:lnTo>
                  <a:lnTo>
                    <a:pt x="7495" y="568876"/>
                  </a:lnTo>
                  <a:lnTo>
                    <a:pt x="7251" y="568472"/>
                  </a:lnTo>
                  <a:lnTo>
                    <a:pt x="7000" y="568102"/>
                  </a:lnTo>
                  <a:lnTo>
                    <a:pt x="6741" y="567766"/>
                  </a:lnTo>
                  <a:lnTo>
                    <a:pt x="6482" y="567530"/>
                  </a:lnTo>
                  <a:lnTo>
                    <a:pt x="6216" y="567328"/>
                  </a:lnTo>
                  <a:lnTo>
                    <a:pt x="5950" y="567160"/>
                  </a:lnTo>
                  <a:lnTo>
                    <a:pt x="5677" y="56705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8"/>
            <p:cNvSpPr/>
            <p:nvPr/>
          </p:nvSpPr>
          <p:spPr>
            <a:xfrm>
              <a:off x="11835774" y="1047749"/>
              <a:ext cx="55601" cy="876085"/>
            </a:xfrm>
            <a:custGeom>
              <a:avLst/>
              <a:gdLst/>
              <a:ahLst/>
              <a:cxnLst/>
              <a:rect l="l" t="t" r="r" b="b"/>
              <a:pathLst>
                <a:path w="10791" h="613720" extrusionOk="0">
                  <a:moveTo>
                    <a:pt x="5395" y="0"/>
                  </a:moveTo>
                  <a:lnTo>
                    <a:pt x="5114" y="34"/>
                  </a:lnTo>
                  <a:lnTo>
                    <a:pt x="4841" y="135"/>
                  </a:lnTo>
                  <a:lnTo>
                    <a:pt x="4568" y="269"/>
                  </a:lnTo>
                  <a:lnTo>
                    <a:pt x="4294" y="471"/>
                  </a:lnTo>
                  <a:lnTo>
                    <a:pt x="4035" y="740"/>
                  </a:lnTo>
                  <a:lnTo>
                    <a:pt x="3777" y="1043"/>
                  </a:lnTo>
                  <a:lnTo>
                    <a:pt x="3526" y="1413"/>
                  </a:lnTo>
                  <a:lnTo>
                    <a:pt x="3274" y="1850"/>
                  </a:lnTo>
                  <a:lnTo>
                    <a:pt x="3038" y="2321"/>
                  </a:lnTo>
                  <a:lnTo>
                    <a:pt x="2801" y="2826"/>
                  </a:lnTo>
                  <a:lnTo>
                    <a:pt x="2580" y="3398"/>
                  </a:lnTo>
                  <a:lnTo>
                    <a:pt x="2358" y="4003"/>
                  </a:lnTo>
                  <a:lnTo>
                    <a:pt x="2151" y="4643"/>
                  </a:lnTo>
                  <a:lnTo>
                    <a:pt x="1944" y="5349"/>
                  </a:lnTo>
                  <a:lnTo>
                    <a:pt x="1752" y="6089"/>
                  </a:lnTo>
                  <a:lnTo>
                    <a:pt x="1560" y="6863"/>
                  </a:lnTo>
                  <a:lnTo>
                    <a:pt x="1382" y="7670"/>
                  </a:lnTo>
                  <a:lnTo>
                    <a:pt x="1220" y="8511"/>
                  </a:lnTo>
                  <a:lnTo>
                    <a:pt x="1057" y="9420"/>
                  </a:lnTo>
                  <a:lnTo>
                    <a:pt x="909" y="10328"/>
                  </a:lnTo>
                  <a:lnTo>
                    <a:pt x="769" y="11270"/>
                  </a:lnTo>
                  <a:lnTo>
                    <a:pt x="643" y="12245"/>
                  </a:lnTo>
                  <a:lnTo>
                    <a:pt x="525" y="13255"/>
                  </a:lnTo>
                  <a:lnTo>
                    <a:pt x="414" y="14298"/>
                  </a:lnTo>
                  <a:lnTo>
                    <a:pt x="318" y="15340"/>
                  </a:lnTo>
                  <a:lnTo>
                    <a:pt x="237" y="16417"/>
                  </a:lnTo>
                  <a:lnTo>
                    <a:pt x="163" y="17527"/>
                  </a:lnTo>
                  <a:lnTo>
                    <a:pt x="104" y="18671"/>
                  </a:lnTo>
                  <a:lnTo>
                    <a:pt x="59" y="19815"/>
                  </a:lnTo>
                  <a:lnTo>
                    <a:pt x="30" y="20959"/>
                  </a:lnTo>
                  <a:lnTo>
                    <a:pt x="8" y="22136"/>
                  </a:lnTo>
                  <a:lnTo>
                    <a:pt x="0" y="23347"/>
                  </a:lnTo>
                  <a:lnTo>
                    <a:pt x="8" y="24558"/>
                  </a:lnTo>
                  <a:lnTo>
                    <a:pt x="30" y="25736"/>
                  </a:lnTo>
                  <a:lnTo>
                    <a:pt x="59" y="26879"/>
                  </a:lnTo>
                  <a:lnTo>
                    <a:pt x="104" y="28023"/>
                  </a:lnTo>
                  <a:lnTo>
                    <a:pt x="163" y="29167"/>
                  </a:lnTo>
                  <a:lnTo>
                    <a:pt x="237" y="30277"/>
                  </a:lnTo>
                  <a:lnTo>
                    <a:pt x="318" y="31354"/>
                  </a:lnTo>
                  <a:lnTo>
                    <a:pt x="414" y="32397"/>
                  </a:lnTo>
                  <a:lnTo>
                    <a:pt x="525" y="33440"/>
                  </a:lnTo>
                  <a:lnTo>
                    <a:pt x="643" y="34449"/>
                  </a:lnTo>
                  <a:lnTo>
                    <a:pt x="769" y="35424"/>
                  </a:lnTo>
                  <a:lnTo>
                    <a:pt x="909" y="36366"/>
                  </a:lnTo>
                  <a:lnTo>
                    <a:pt x="1057" y="37275"/>
                  </a:lnTo>
                  <a:lnTo>
                    <a:pt x="1220" y="38183"/>
                  </a:lnTo>
                  <a:lnTo>
                    <a:pt x="1382" y="39024"/>
                  </a:lnTo>
                  <a:lnTo>
                    <a:pt x="1560" y="39831"/>
                  </a:lnTo>
                  <a:lnTo>
                    <a:pt x="1752" y="40605"/>
                  </a:lnTo>
                  <a:lnTo>
                    <a:pt x="1944" y="41345"/>
                  </a:lnTo>
                  <a:lnTo>
                    <a:pt x="2151" y="42052"/>
                  </a:lnTo>
                  <a:lnTo>
                    <a:pt x="2358" y="42691"/>
                  </a:lnTo>
                  <a:lnTo>
                    <a:pt x="2580" y="43296"/>
                  </a:lnTo>
                  <a:lnTo>
                    <a:pt x="2801" y="43868"/>
                  </a:lnTo>
                  <a:lnTo>
                    <a:pt x="3038" y="44373"/>
                  </a:lnTo>
                  <a:lnTo>
                    <a:pt x="3274" y="44844"/>
                  </a:lnTo>
                  <a:lnTo>
                    <a:pt x="3526" y="45281"/>
                  </a:lnTo>
                  <a:lnTo>
                    <a:pt x="3777" y="45651"/>
                  </a:lnTo>
                  <a:lnTo>
                    <a:pt x="4035" y="45954"/>
                  </a:lnTo>
                  <a:lnTo>
                    <a:pt x="4294" y="46223"/>
                  </a:lnTo>
                  <a:lnTo>
                    <a:pt x="4568" y="46425"/>
                  </a:lnTo>
                  <a:lnTo>
                    <a:pt x="4841" y="46560"/>
                  </a:lnTo>
                  <a:lnTo>
                    <a:pt x="5114" y="46661"/>
                  </a:lnTo>
                  <a:lnTo>
                    <a:pt x="5395" y="46694"/>
                  </a:lnTo>
                  <a:lnTo>
                    <a:pt x="5676" y="46661"/>
                  </a:lnTo>
                  <a:lnTo>
                    <a:pt x="5950" y="46560"/>
                  </a:lnTo>
                  <a:lnTo>
                    <a:pt x="6216" y="46425"/>
                  </a:lnTo>
                  <a:lnTo>
                    <a:pt x="6482" y="46223"/>
                  </a:lnTo>
                  <a:lnTo>
                    <a:pt x="6740" y="45954"/>
                  </a:lnTo>
                  <a:lnTo>
                    <a:pt x="6999" y="45651"/>
                  </a:lnTo>
                  <a:lnTo>
                    <a:pt x="7250" y="45281"/>
                  </a:lnTo>
                  <a:lnTo>
                    <a:pt x="7494" y="44844"/>
                  </a:lnTo>
                  <a:lnTo>
                    <a:pt x="7731" y="44373"/>
                  </a:lnTo>
                  <a:lnTo>
                    <a:pt x="7960" y="43868"/>
                  </a:lnTo>
                  <a:lnTo>
                    <a:pt x="8189" y="43296"/>
                  </a:lnTo>
                  <a:lnTo>
                    <a:pt x="8411" y="42691"/>
                  </a:lnTo>
                  <a:lnTo>
                    <a:pt x="8618" y="42052"/>
                  </a:lnTo>
                  <a:lnTo>
                    <a:pt x="8824" y="41345"/>
                  </a:lnTo>
                  <a:lnTo>
                    <a:pt x="9017" y="40605"/>
                  </a:lnTo>
                  <a:lnTo>
                    <a:pt x="9209" y="39831"/>
                  </a:lnTo>
                  <a:lnTo>
                    <a:pt x="9386" y="39024"/>
                  </a:lnTo>
                  <a:lnTo>
                    <a:pt x="9556" y="38183"/>
                  </a:lnTo>
                  <a:lnTo>
                    <a:pt x="9719" y="37275"/>
                  </a:lnTo>
                  <a:lnTo>
                    <a:pt x="9867" y="36366"/>
                  </a:lnTo>
                  <a:lnTo>
                    <a:pt x="10007" y="35424"/>
                  </a:lnTo>
                  <a:lnTo>
                    <a:pt x="10140" y="34449"/>
                  </a:lnTo>
                  <a:lnTo>
                    <a:pt x="10258" y="33440"/>
                  </a:lnTo>
                  <a:lnTo>
                    <a:pt x="10369" y="32397"/>
                  </a:lnTo>
                  <a:lnTo>
                    <a:pt x="10465" y="31354"/>
                  </a:lnTo>
                  <a:lnTo>
                    <a:pt x="10546" y="30277"/>
                  </a:lnTo>
                  <a:lnTo>
                    <a:pt x="10620" y="29167"/>
                  </a:lnTo>
                  <a:lnTo>
                    <a:pt x="10687" y="28023"/>
                  </a:lnTo>
                  <a:lnTo>
                    <a:pt x="10731" y="26879"/>
                  </a:lnTo>
                  <a:lnTo>
                    <a:pt x="10768" y="25736"/>
                  </a:lnTo>
                  <a:lnTo>
                    <a:pt x="10790" y="24558"/>
                  </a:lnTo>
                  <a:lnTo>
                    <a:pt x="10790" y="23347"/>
                  </a:lnTo>
                  <a:lnTo>
                    <a:pt x="10790" y="22136"/>
                  </a:lnTo>
                  <a:lnTo>
                    <a:pt x="10768" y="20959"/>
                  </a:lnTo>
                  <a:lnTo>
                    <a:pt x="10731" y="19815"/>
                  </a:lnTo>
                  <a:lnTo>
                    <a:pt x="10687" y="18671"/>
                  </a:lnTo>
                  <a:lnTo>
                    <a:pt x="10620" y="17527"/>
                  </a:lnTo>
                  <a:lnTo>
                    <a:pt x="10546" y="16417"/>
                  </a:lnTo>
                  <a:lnTo>
                    <a:pt x="10465" y="15340"/>
                  </a:lnTo>
                  <a:lnTo>
                    <a:pt x="10369" y="14298"/>
                  </a:lnTo>
                  <a:lnTo>
                    <a:pt x="10258" y="13255"/>
                  </a:lnTo>
                  <a:lnTo>
                    <a:pt x="10140" y="12245"/>
                  </a:lnTo>
                  <a:lnTo>
                    <a:pt x="10007" y="11270"/>
                  </a:lnTo>
                  <a:lnTo>
                    <a:pt x="9867" y="10328"/>
                  </a:lnTo>
                  <a:lnTo>
                    <a:pt x="9719" y="9420"/>
                  </a:lnTo>
                  <a:lnTo>
                    <a:pt x="9556" y="8511"/>
                  </a:lnTo>
                  <a:lnTo>
                    <a:pt x="9386" y="7670"/>
                  </a:lnTo>
                  <a:lnTo>
                    <a:pt x="9209" y="6863"/>
                  </a:lnTo>
                  <a:lnTo>
                    <a:pt x="9017" y="6089"/>
                  </a:lnTo>
                  <a:lnTo>
                    <a:pt x="8824" y="5349"/>
                  </a:lnTo>
                  <a:lnTo>
                    <a:pt x="8618" y="4643"/>
                  </a:lnTo>
                  <a:lnTo>
                    <a:pt x="8411" y="4003"/>
                  </a:lnTo>
                  <a:lnTo>
                    <a:pt x="8189" y="3398"/>
                  </a:lnTo>
                  <a:lnTo>
                    <a:pt x="7960" y="2826"/>
                  </a:lnTo>
                  <a:lnTo>
                    <a:pt x="7731" y="2321"/>
                  </a:lnTo>
                  <a:lnTo>
                    <a:pt x="7494" y="1850"/>
                  </a:lnTo>
                  <a:lnTo>
                    <a:pt x="7250" y="1413"/>
                  </a:lnTo>
                  <a:lnTo>
                    <a:pt x="6999" y="1043"/>
                  </a:lnTo>
                  <a:lnTo>
                    <a:pt x="6740" y="740"/>
                  </a:lnTo>
                  <a:lnTo>
                    <a:pt x="6482" y="471"/>
                  </a:lnTo>
                  <a:lnTo>
                    <a:pt x="6216" y="269"/>
                  </a:lnTo>
                  <a:lnTo>
                    <a:pt x="5950" y="135"/>
                  </a:lnTo>
                  <a:lnTo>
                    <a:pt x="5676" y="34"/>
                  </a:lnTo>
                  <a:lnTo>
                    <a:pt x="5395" y="0"/>
                  </a:lnTo>
                  <a:close/>
                  <a:moveTo>
                    <a:pt x="5395" y="113472"/>
                  </a:moveTo>
                  <a:lnTo>
                    <a:pt x="5114" y="113506"/>
                  </a:lnTo>
                  <a:lnTo>
                    <a:pt x="4841" y="113573"/>
                  </a:lnTo>
                  <a:lnTo>
                    <a:pt x="4568" y="113742"/>
                  </a:lnTo>
                  <a:lnTo>
                    <a:pt x="4294" y="113943"/>
                  </a:lnTo>
                  <a:lnTo>
                    <a:pt x="4035" y="114213"/>
                  </a:lnTo>
                  <a:lnTo>
                    <a:pt x="3777" y="114515"/>
                  </a:lnTo>
                  <a:lnTo>
                    <a:pt x="3526" y="114885"/>
                  </a:lnTo>
                  <a:lnTo>
                    <a:pt x="3274" y="115323"/>
                  </a:lnTo>
                  <a:lnTo>
                    <a:pt x="3038" y="115794"/>
                  </a:lnTo>
                  <a:lnTo>
                    <a:pt x="2801" y="116298"/>
                  </a:lnTo>
                  <a:lnTo>
                    <a:pt x="2580" y="116870"/>
                  </a:lnTo>
                  <a:lnTo>
                    <a:pt x="2358" y="117476"/>
                  </a:lnTo>
                  <a:lnTo>
                    <a:pt x="2151" y="118115"/>
                  </a:lnTo>
                  <a:lnTo>
                    <a:pt x="1944" y="118821"/>
                  </a:lnTo>
                  <a:lnTo>
                    <a:pt x="1752" y="119562"/>
                  </a:lnTo>
                  <a:lnTo>
                    <a:pt x="1560" y="120335"/>
                  </a:lnTo>
                  <a:lnTo>
                    <a:pt x="1382" y="121143"/>
                  </a:lnTo>
                  <a:lnTo>
                    <a:pt x="1220" y="121984"/>
                  </a:lnTo>
                  <a:lnTo>
                    <a:pt x="1057" y="122858"/>
                  </a:lnTo>
                  <a:lnTo>
                    <a:pt x="909" y="123800"/>
                  </a:lnTo>
                  <a:lnTo>
                    <a:pt x="769" y="124742"/>
                  </a:lnTo>
                  <a:lnTo>
                    <a:pt x="643" y="125718"/>
                  </a:lnTo>
                  <a:lnTo>
                    <a:pt x="525" y="126727"/>
                  </a:lnTo>
                  <a:lnTo>
                    <a:pt x="414" y="127736"/>
                  </a:lnTo>
                  <a:lnTo>
                    <a:pt x="318" y="128813"/>
                  </a:lnTo>
                  <a:lnTo>
                    <a:pt x="237" y="129889"/>
                  </a:lnTo>
                  <a:lnTo>
                    <a:pt x="163" y="131000"/>
                  </a:lnTo>
                  <a:lnTo>
                    <a:pt x="104" y="132110"/>
                  </a:lnTo>
                  <a:lnTo>
                    <a:pt x="59" y="133254"/>
                  </a:lnTo>
                  <a:lnTo>
                    <a:pt x="30" y="134431"/>
                  </a:lnTo>
                  <a:lnTo>
                    <a:pt x="8" y="135608"/>
                  </a:lnTo>
                  <a:lnTo>
                    <a:pt x="0" y="136820"/>
                  </a:lnTo>
                  <a:lnTo>
                    <a:pt x="8" y="137997"/>
                  </a:lnTo>
                  <a:lnTo>
                    <a:pt x="30" y="139174"/>
                  </a:lnTo>
                  <a:lnTo>
                    <a:pt x="59" y="140352"/>
                  </a:lnTo>
                  <a:lnTo>
                    <a:pt x="104" y="141496"/>
                  </a:lnTo>
                  <a:lnTo>
                    <a:pt x="163" y="142640"/>
                  </a:lnTo>
                  <a:lnTo>
                    <a:pt x="237" y="143716"/>
                  </a:lnTo>
                  <a:lnTo>
                    <a:pt x="318" y="144826"/>
                  </a:lnTo>
                  <a:lnTo>
                    <a:pt x="414" y="145869"/>
                  </a:lnTo>
                  <a:lnTo>
                    <a:pt x="525" y="146912"/>
                  </a:lnTo>
                  <a:lnTo>
                    <a:pt x="643" y="147921"/>
                  </a:lnTo>
                  <a:lnTo>
                    <a:pt x="769" y="148897"/>
                  </a:lnTo>
                  <a:lnTo>
                    <a:pt x="909" y="149839"/>
                  </a:lnTo>
                  <a:lnTo>
                    <a:pt x="1057" y="150747"/>
                  </a:lnTo>
                  <a:lnTo>
                    <a:pt x="1220" y="151622"/>
                  </a:lnTo>
                  <a:lnTo>
                    <a:pt x="1382" y="152496"/>
                  </a:lnTo>
                  <a:lnTo>
                    <a:pt x="1560" y="153304"/>
                  </a:lnTo>
                  <a:lnTo>
                    <a:pt x="1752" y="154078"/>
                  </a:lnTo>
                  <a:lnTo>
                    <a:pt x="1944" y="154818"/>
                  </a:lnTo>
                  <a:lnTo>
                    <a:pt x="2151" y="155491"/>
                  </a:lnTo>
                  <a:lnTo>
                    <a:pt x="2358" y="156163"/>
                  </a:lnTo>
                  <a:lnTo>
                    <a:pt x="2580" y="156769"/>
                  </a:lnTo>
                  <a:lnTo>
                    <a:pt x="2801" y="157341"/>
                  </a:lnTo>
                  <a:lnTo>
                    <a:pt x="3038" y="157845"/>
                  </a:lnTo>
                  <a:lnTo>
                    <a:pt x="3274" y="158316"/>
                  </a:lnTo>
                  <a:lnTo>
                    <a:pt x="3526" y="158720"/>
                  </a:lnTo>
                  <a:lnTo>
                    <a:pt x="3777" y="159090"/>
                  </a:lnTo>
                  <a:lnTo>
                    <a:pt x="4035" y="159427"/>
                  </a:lnTo>
                  <a:lnTo>
                    <a:pt x="4294" y="159696"/>
                  </a:lnTo>
                  <a:lnTo>
                    <a:pt x="4568" y="159898"/>
                  </a:lnTo>
                  <a:lnTo>
                    <a:pt x="4841" y="160032"/>
                  </a:lnTo>
                  <a:lnTo>
                    <a:pt x="5114" y="160133"/>
                  </a:lnTo>
                  <a:lnTo>
                    <a:pt x="5395"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0" y="157341"/>
                  </a:lnTo>
                  <a:lnTo>
                    <a:pt x="8189" y="156769"/>
                  </a:lnTo>
                  <a:lnTo>
                    <a:pt x="8411" y="156163"/>
                  </a:lnTo>
                  <a:lnTo>
                    <a:pt x="8618" y="155491"/>
                  </a:lnTo>
                  <a:lnTo>
                    <a:pt x="8824" y="154818"/>
                  </a:lnTo>
                  <a:lnTo>
                    <a:pt x="9017" y="154078"/>
                  </a:lnTo>
                  <a:lnTo>
                    <a:pt x="9209" y="153304"/>
                  </a:lnTo>
                  <a:lnTo>
                    <a:pt x="9386" y="152496"/>
                  </a:lnTo>
                  <a:lnTo>
                    <a:pt x="9556" y="151622"/>
                  </a:lnTo>
                  <a:lnTo>
                    <a:pt x="9719" y="150747"/>
                  </a:lnTo>
                  <a:lnTo>
                    <a:pt x="9867" y="149839"/>
                  </a:lnTo>
                  <a:lnTo>
                    <a:pt x="10007" y="148897"/>
                  </a:lnTo>
                  <a:lnTo>
                    <a:pt x="10140" y="147921"/>
                  </a:lnTo>
                  <a:lnTo>
                    <a:pt x="10258" y="146912"/>
                  </a:lnTo>
                  <a:lnTo>
                    <a:pt x="10369" y="145869"/>
                  </a:lnTo>
                  <a:lnTo>
                    <a:pt x="10465" y="144826"/>
                  </a:lnTo>
                  <a:lnTo>
                    <a:pt x="10546" y="143716"/>
                  </a:lnTo>
                  <a:lnTo>
                    <a:pt x="10620" y="142640"/>
                  </a:lnTo>
                  <a:lnTo>
                    <a:pt x="10687" y="141496"/>
                  </a:lnTo>
                  <a:lnTo>
                    <a:pt x="10731" y="140352"/>
                  </a:lnTo>
                  <a:lnTo>
                    <a:pt x="10768" y="139174"/>
                  </a:lnTo>
                  <a:lnTo>
                    <a:pt x="10790" y="137997"/>
                  </a:lnTo>
                  <a:lnTo>
                    <a:pt x="10790" y="136820"/>
                  </a:lnTo>
                  <a:lnTo>
                    <a:pt x="10790" y="135608"/>
                  </a:lnTo>
                  <a:lnTo>
                    <a:pt x="10768" y="134431"/>
                  </a:lnTo>
                  <a:lnTo>
                    <a:pt x="10731" y="133254"/>
                  </a:lnTo>
                  <a:lnTo>
                    <a:pt x="10687" y="132110"/>
                  </a:lnTo>
                  <a:lnTo>
                    <a:pt x="10620" y="131000"/>
                  </a:lnTo>
                  <a:lnTo>
                    <a:pt x="10546" y="129889"/>
                  </a:lnTo>
                  <a:lnTo>
                    <a:pt x="10465" y="128813"/>
                  </a:lnTo>
                  <a:lnTo>
                    <a:pt x="10369" y="127736"/>
                  </a:lnTo>
                  <a:lnTo>
                    <a:pt x="10258" y="126727"/>
                  </a:lnTo>
                  <a:lnTo>
                    <a:pt x="10140" y="125718"/>
                  </a:lnTo>
                  <a:lnTo>
                    <a:pt x="10007" y="124742"/>
                  </a:lnTo>
                  <a:lnTo>
                    <a:pt x="9867" y="123800"/>
                  </a:lnTo>
                  <a:lnTo>
                    <a:pt x="9719" y="122858"/>
                  </a:lnTo>
                  <a:lnTo>
                    <a:pt x="9556" y="121984"/>
                  </a:lnTo>
                  <a:lnTo>
                    <a:pt x="9386" y="121143"/>
                  </a:lnTo>
                  <a:lnTo>
                    <a:pt x="9209" y="120335"/>
                  </a:lnTo>
                  <a:lnTo>
                    <a:pt x="9017" y="119562"/>
                  </a:lnTo>
                  <a:lnTo>
                    <a:pt x="8824" y="118821"/>
                  </a:lnTo>
                  <a:lnTo>
                    <a:pt x="8618" y="118115"/>
                  </a:lnTo>
                  <a:lnTo>
                    <a:pt x="8411" y="117476"/>
                  </a:lnTo>
                  <a:lnTo>
                    <a:pt x="8189" y="116870"/>
                  </a:lnTo>
                  <a:lnTo>
                    <a:pt x="7960"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395" y="113472"/>
                  </a:lnTo>
                  <a:close/>
                  <a:moveTo>
                    <a:pt x="5114" y="226945"/>
                  </a:moveTo>
                  <a:lnTo>
                    <a:pt x="4841" y="227046"/>
                  </a:lnTo>
                  <a:lnTo>
                    <a:pt x="4568" y="227214"/>
                  </a:lnTo>
                  <a:lnTo>
                    <a:pt x="4294" y="227416"/>
                  </a:lnTo>
                  <a:lnTo>
                    <a:pt x="4035" y="227651"/>
                  </a:lnTo>
                  <a:lnTo>
                    <a:pt x="3777" y="227988"/>
                  </a:lnTo>
                  <a:lnTo>
                    <a:pt x="3526" y="228358"/>
                  </a:lnTo>
                  <a:lnTo>
                    <a:pt x="3274" y="228761"/>
                  </a:lnTo>
                  <a:lnTo>
                    <a:pt x="3038" y="229232"/>
                  </a:lnTo>
                  <a:lnTo>
                    <a:pt x="2801" y="229771"/>
                  </a:lnTo>
                  <a:lnTo>
                    <a:pt x="2580" y="230309"/>
                  </a:lnTo>
                  <a:lnTo>
                    <a:pt x="2358" y="230915"/>
                  </a:lnTo>
                  <a:lnTo>
                    <a:pt x="2151" y="231587"/>
                  </a:lnTo>
                  <a:lnTo>
                    <a:pt x="1944" y="232260"/>
                  </a:lnTo>
                  <a:lnTo>
                    <a:pt x="1752" y="233000"/>
                  </a:lnTo>
                  <a:lnTo>
                    <a:pt x="1560" y="233774"/>
                  </a:lnTo>
                  <a:lnTo>
                    <a:pt x="1382" y="234581"/>
                  </a:lnTo>
                  <a:lnTo>
                    <a:pt x="1220" y="235422"/>
                  </a:lnTo>
                  <a:lnTo>
                    <a:pt x="1057" y="236331"/>
                  </a:lnTo>
                  <a:lnTo>
                    <a:pt x="909" y="237239"/>
                  </a:lnTo>
                  <a:lnTo>
                    <a:pt x="769" y="238181"/>
                  </a:lnTo>
                  <a:lnTo>
                    <a:pt x="643" y="239157"/>
                  </a:lnTo>
                  <a:lnTo>
                    <a:pt x="525" y="240166"/>
                  </a:lnTo>
                  <a:lnTo>
                    <a:pt x="414" y="241209"/>
                  </a:lnTo>
                  <a:lnTo>
                    <a:pt x="318" y="242252"/>
                  </a:lnTo>
                  <a:lnTo>
                    <a:pt x="237" y="243328"/>
                  </a:lnTo>
                  <a:lnTo>
                    <a:pt x="163" y="244438"/>
                  </a:lnTo>
                  <a:lnTo>
                    <a:pt x="104" y="245582"/>
                  </a:lnTo>
                  <a:lnTo>
                    <a:pt x="59" y="246726"/>
                  </a:lnTo>
                  <a:lnTo>
                    <a:pt x="30" y="247903"/>
                  </a:lnTo>
                  <a:lnTo>
                    <a:pt x="8" y="249081"/>
                  </a:lnTo>
                  <a:lnTo>
                    <a:pt x="0" y="250258"/>
                  </a:lnTo>
                  <a:lnTo>
                    <a:pt x="8" y="251469"/>
                  </a:lnTo>
                  <a:lnTo>
                    <a:pt x="30" y="252647"/>
                  </a:lnTo>
                  <a:lnTo>
                    <a:pt x="59" y="253824"/>
                  </a:lnTo>
                  <a:lnTo>
                    <a:pt x="104" y="254968"/>
                  </a:lnTo>
                  <a:lnTo>
                    <a:pt x="163" y="256078"/>
                  </a:lnTo>
                  <a:lnTo>
                    <a:pt x="237" y="257188"/>
                  </a:lnTo>
                  <a:lnTo>
                    <a:pt x="318" y="258265"/>
                  </a:lnTo>
                  <a:lnTo>
                    <a:pt x="414" y="259341"/>
                  </a:lnTo>
                  <a:lnTo>
                    <a:pt x="525" y="260384"/>
                  </a:lnTo>
                  <a:lnTo>
                    <a:pt x="643" y="261360"/>
                  </a:lnTo>
                  <a:lnTo>
                    <a:pt x="769" y="262336"/>
                  </a:lnTo>
                  <a:lnTo>
                    <a:pt x="909" y="263311"/>
                  </a:lnTo>
                  <a:lnTo>
                    <a:pt x="1057" y="264220"/>
                  </a:lnTo>
                  <a:lnTo>
                    <a:pt x="1220" y="265094"/>
                  </a:lnTo>
                  <a:lnTo>
                    <a:pt x="1382" y="265935"/>
                  </a:lnTo>
                  <a:lnTo>
                    <a:pt x="1560" y="266743"/>
                  </a:lnTo>
                  <a:lnTo>
                    <a:pt x="1752" y="267516"/>
                  </a:lnTo>
                  <a:lnTo>
                    <a:pt x="1944" y="268256"/>
                  </a:lnTo>
                  <a:lnTo>
                    <a:pt x="2151" y="268963"/>
                  </a:lnTo>
                  <a:lnTo>
                    <a:pt x="2358" y="269602"/>
                  </a:lnTo>
                  <a:lnTo>
                    <a:pt x="2580" y="270208"/>
                  </a:lnTo>
                  <a:lnTo>
                    <a:pt x="2801" y="270780"/>
                  </a:lnTo>
                  <a:lnTo>
                    <a:pt x="3038" y="271318"/>
                  </a:lnTo>
                  <a:lnTo>
                    <a:pt x="3274" y="271789"/>
                  </a:lnTo>
                  <a:lnTo>
                    <a:pt x="3526" y="272193"/>
                  </a:lnTo>
                  <a:lnTo>
                    <a:pt x="3777" y="272563"/>
                  </a:lnTo>
                  <a:lnTo>
                    <a:pt x="4035" y="272865"/>
                  </a:lnTo>
                  <a:lnTo>
                    <a:pt x="4294" y="273134"/>
                  </a:lnTo>
                  <a:lnTo>
                    <a:pt x="4568" y="273336"/>
                  </a:lnTo>
                  <a:lnTo>
                    <a:pt x="4841" y="273505"/>
                  </a:lnTo>
                  <a:lnTo>
                    <a:pt x="5114" y="273572"/>
                  </a:lnTo>
                  <a:lnTo>
                    <a:pt x="5395"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0" y="270780"/>
                  </a:lnTo>
                  <a:lnTo>
                    <a:pt x="8189" y="270208"/>
                  </a:lnTo>
                  <a:lnTo>
                    <a:pt x="8411" y="269602"/>
                  </a:lnTo>
                  <a:lnTo>
                    <a:pt x="8618" y="268963"/>
                  </a:lnTo>
                  <a:lnTo>
                    <a:pt x="8824" y="268256"/>
                  </a:lnTo>
                  <a:lnTo>
                    <a:pt x="9017" y="267516"/>
                  </a:lnTo>
                  <a:lnTo>
                    <a:pt x="9209" y="266743"/>
                  </a:lnTo>
                  <a:lnTo>
                    <a:pt x="9386" y="265935"/>
                  </a:lnTo>
                  <a:lnTo>
                    <a:pt x="9556" y="265094"/>
                  </a:lnTo>
                  <a:lnTo>
                    <a:pt x="9719" y="264220"/>
                  </a:lnTo>
                  <a:lnTo>
                    <a:pt x="9867" y="263311"/>
                  </a:lnTo>
                  <a:lnTo>
                    <a:pt x="10007" y="262336"/>
                  </a:lnTo>
                  <a:lnTo>
                    <a:pt x="10140" y="261360"/>
                  </a:lnTo>
                  <a:lnTo>
                    <a:pt x="10258" y="260384"/>
                  </a:lnTo>
                  <a:lnTo>
                    <a:pt x="10369" y="259341"/>
                  </a:lnTo>
                  <a:lnTo>
                    <a:pt x="10465" y="258265"/>
                  </a:lnTo>
                  <a:lnTo>
                    <a:pt x="10546" y="257188"/>
                  </a:lnTo>
                  <a:lnTo>
                    <a:pt x="10620" y="256078"/>
                  </a:lnTo>
                  <a:lnTo>
                    <a:pt x="10687" y="254968"/>
                  </a:lnTo>
                  <a:lnTo>
                    <a:pt x="10731" y="253824"/>
                  </a:lnTo>
                  <a:lnTo>
                    <a:pt x="10768" y="252647"/>
                  </a:lnTo>
                  <a:lnTo>
                    <a:pt x="10790" y="251469"/>
                  </a:lnTo>
                  <a:lnTo>
                    <a:pt x="10790" y="250258"/>
                  </a:lnTo>
                  <a:lnTo>
                    <a:pt x="10790" y="249081"/>
                  </a:lnTo>
                  <a:lnTo>
                    <a:pt x="10768" y="247903"/>
                  </a:lnTo>
                  <a:lnTo>
                    <a:pt x="10731" y="246726"/>
                  </a:lnTo>
                  <a:lnTo>
                    <a:pt x="10687" y="245582"/>
                  </a:lnTo>
                  <a:lnTo>
                    <a:pt x="10620" y="244438"/>
                  </a:lnTo>
                  <a:lnTo>
                    <a:pt x="10546" y="243328"/>
                  </a:lnTo>
                  <a:lnTo>
                    <a:pt x="10465" y="242252"/>
                  </a:lnTo>
                  <a:lnTo>
                    <a:pt x="10369" y="241209"/>
                  </a:lnTo>
                  <a:lnTo>
                    <a:pt x="10258" y="240166"/>
                  </a:lnTo>
                  <a:lnTo>
                    <a:pt x="10140" y="239157"/>
                  </a:lnTo>
                  <a:lnTo>
                    <a:pt x="10007" y="238181"/>
                  </a:lnTo>
                  <a:lnTo>
                    <a:pt x="9867" y="237239"/>
                  </a:lnTo>
                  <a:lnTo>
                    <a:pt x="9719" y="236331"/>
                  </a:lnTo>
                  <a:lnTo>
                    <a:pt x="9556" y="235422"/>
                  </a:lnTo>
                  <a:lnTo>
                    <a:pt x="9386" y="234581"/>
                  </a:lnTo>
                  <a:lnTo>
                    <a:pt x="9209" y="233774"/>
                  </a:lnTo>
                  <a:lnTo>
                    <a:pt x="9017" y="233000"/>
                  </a:lnTo>
                  <a:lnTo>
                    <a:pt x="8824" y="232260"/>
                  </a:lnTo>
                  <a:lnTo>
                    <a:pt x="8618" y="231587"/>
                  </a:lnTo>
                  <a:lnTo>
                    <a:pt x="8411" y="230915"/>
                  </a:lnTo>
                  <a:lnTo>
                    <a:pt x="8189" y="230309"/>
                  </a:lnTo>
                  <a:lnTo>
                    <a:pt x="7960"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14" y="340384"/>
                  </a:moveTo>
                  <a:lnTo>
                    <a:pt x="4841" y="340485"/>
                  </a:lnTo>
                  <a:lnTo>
                    <a:pt x="4568" y="340653"/>
                  </a:lnTo>
                  <a:lnTo>
                    <a:pt x="4294" y="340855"/>
                  </a:lnTo>
                  <a:lnTo>
                    <a:pt x="4035" y="341124"/>
                  </a:lnTo>
                  <a:lnTo>
                    <a:pt x="3777" y="341426"/>
                  </a:lnTo>
                  <a:lnTo>
                    <a:pt x="3526" y="341797"/>
                  </a:lnTo>
                  <a:lnTo>
                    <a:pt x="3274" y="342200"/>
                  </a:lnTo>
                  <a:lnTo>
                    <a:pt x="3038" y="342671"/>
                  </a:lnTo>
                  <a:lnTo>
                    <a:pt x="2801" y="343209"/>
                  </a:lnTo>
                  <a:lnTo>
                    <a:pt x="2580" y="343748"/>
                  </a:lnTo>
                  <a:lnTo>
                    <a:pt x="2358" y="344387"/>
                  </a:lnTo>
                  <a:lnTo>
                    <a:pt x="2151" y="345026"/>
                  </a:lnTo>
                  <a:lnTo>
                    <a:pt x="1944" y="345733"/>
                  </a:lnTo>
                  <a:lnTo>
                    <a:pt x="1752" y="346439"/>
                  </a:lnTo>
                  <a:lnTo>
                    <a:pt x="1560" y="347213"/>
                  </a:lnTo>
                  <a:lnTo>
                    <a:pt x="1382" y="348054"/>
                  </a:lnTo>
                  <a:lnTo>
                    <a:pt x="1220" y="348895"/>
                  </a:lnTo>
                  <a:lnTo>
                    <a:pt x="1057" y="349770"/>
                  </a:lnTo>
                  <a:lnTo>
                    <a:pt x="909" y="350678"/>
                  </a:lnTo>
                  <a:lnTo>
                    <a:pt x="769" y="351620"/>
                  </a:lnTo>
                  <a:lnTo>
                    <a:pt x="643" y="352595"/>
                  </a:lnTo>
                  <a:lnTo>
                    <a:pt x="525" y="353605"/>
                  </a:lnTo>
                  <a:lnTo>
                    <a:pt x="414" y="354648"/>
                  </a:lnTo>
                  <a:lnTo>
                    <a:pt x="318" y="355724"/>
                  </a:lnTo>
                  <a:lnTo>
                    <a:pt x="237" y="356801"/>
                  </a:lnTo>
                  <a:lnTo>
                    <a:pt x="163" y="357911"/>
                  </a:lnTo>
                  <a:lnTo>
                    <a:pt x="104" y="359021"/>
                  </a:lnTo>
                  <a:lnTo>
                    <a:pt x="59" y="360165"/>
                  </a:lnTo>
                  <a:lnTo>
                    <a:pt x="30" y="361342"/>
                  </a:lnTo>
                  <a:lnTo>
                    <a:pt x="8" y="362520"/>
                  </a:lnTo>
                  <a:lnTo>
                    <a:pt x="0" y="363697"/>
                  </a:lnTo>
                  <a:lnTo>
                    <a:pt x="8" y="364908"/>
                  </a:lnTo>
                  <a:lnTo>
                    <a:pt x="30" y="366086"/>
                  </a:lnTo>
                  <a:lnTo>
                    <a:pt x="59" y="367263"/>
                  </a:lnTo>
                  <a:lnTo>
                    <a:pt x="104" y="368407"/>
                  </a:lnTo>
                  <a:lnTo>
                    <a:pt x="163" y="369517"/>
                  </a:lnTo>
                  <a:lnTo>
                    <a:pt x="237" y="370627"/>
                  </a:lnTo>
                  <a:lnTo>
                    <a:pt x="318" y="371704"/>
                  </a:lnTo>
                  <a:lnTo>
                    <a:pt x="414" y="372780"/>
                  </a:lnTo>
                  <a:lnTo>
                    <a:pt x="525" y="373823"/>
                  </a:lnTo>
                  <a:lnTo>
                    <a:pt x="643" y="374799"/>
                  </a:lnTo>
                  <a:lnTo>
                    <a:pt x="769" y="375808"/>
                  </a:lnTo>
                  <a:lnTo>
                    <a:pt x="909" y="376750"/>
                  </a:lnTo>
                  <a:lnTo>
                    <a:pt x="1057" y="377658"/>
                  </a:lnTo>
                  <a:lnTo>
                    <a:pt x="1220" y="378533"/>
                  </a:lnTo>
                  <a:lnTo>
                    <a:pt x="1382" y="379374"/>
                  </a:lnTo>
                  <a:lnTo>
                    <a:pt x="1560" y="380215"/>
                  </a:lnTo>
                  <a:lnTo>
                    <a:pt x="1752" y="380989"/>
                  </a:lnTo>
                  <a:lnTo>
                    <a:pt x="1944" y="381695"/>
                  </a:lnTo>
                  <a:lnTo>
                    <a:pt x="2151" y="382402"/>
                  </a:lnTo>
                  <a:lnTo>
                    <a:pt x="2358" y="383041"/>
                  </a:lnTo>
                  <a:lnTo>
                    <a:pt x="2580" y="383680"/>
                  </a:lnTo>
                  <a:lnTo>
                    <a:pt x="2801" y="384218"/>
                  </a:lnTo>
                  <a:lnTo>
                    <a:pt x="3038" y="384757"/>
                  </a:lnTo>
                  <a:lnTo>
                    <a:pt x="3274" y="385228"/>
                  </a:lnTo>
                  <a:lnTo>
                    <a:pt x="3526" y="385631"/>
                  </a:lnTo>
                  <a:lnTo>
                    <a:pt x="3777" y="386001"/>
                  </a:lnTo>
                  <a:lnTo>
                    <a:pt x="4035" y="386304"/>
                  </a:lnTo>
                  <a:lnTo>
                    <a:pt x="4294" y="386573"/>
                  </a:lnTo>
                  <a:lnTo>
                    <a:pt x="4568" y="386775"/>
                  </a:lnTo>
                  <a:lnTo>
                    <a:pt x="4841" y="386943"/>
                  </a:lnTo>
                  <a:lnTo>
                    <a:pt x="5114"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0" y="384218"/>
                  </a:lnTo>
                  <a:lnTo>
                    <a:pt x="8189" y="383680"/>
                  </a:lnTo>
                  <a:lnTo>
                    <a:pt x="8411" y="383041"/>
                  </a:lnTo>
                  <a:lnTo>
                    <a:pt x="8618" y="382402"/>
                  </a:lnTo>
                  <a:lnTo>
                    <a:pt x="8824" y="381695"/>
                  </a:lnTo>
                  <a:lnTo>
                    <a:pt x="9017" y="380989"/>
                  </a:lnTo>
                  <a:lnTo>
                    <a:pt x="9209" y="380215"/>
                  </a:lnTo>
                  <a:lnTo>
                    <a:pt x="9386" y="379374"/>
                  </a:lnTo>
                  <a:lnTo>
                    <a:pt x="9556" y="378533"/>
                  </a:lnTo>
                  <a:lnTo>
                    <a:pt x="9719" y="377658"/>
                  </a:lnTo>
                  <a:lnTo>
                    <a:pt x="9867" y="376750"/>
                  </a:lnTo>
                  <a:lnTo>
                    <a:pt x="10007" y="375808"/>
                  </a:lnTo>
                  <a:lnTo>
                    <a:pt x="10140" y="374799"/>
                  </a:lnTo>
                  <a:lnTo>
                    <a:pt x="10258" y="373823"/>
                  </a:lnTo>
                  <a:lnTo>
                    <a:pt x="10369" y="372780"/>
                  </a:lnTo>
                  <a:lnTo>
                    <a:pt x="10465" y="371704"/>
                  </a:lnTo>
                  <a:lnTo>
                    <a:pt x="10546" y="370627"/>
                  </a:lnTo>
                  <a:lnTo>
                    <a:pt x="10620" y="369517"/>
                  </a:lnTo>
                  <a:lnTo>
                    <a:pt x="10687" y="368407"/>
                  </a:lnTo>
                  <a:lnTo>
                    <a:pt x="10731" y="367263"/>
                  </a:lnTo>
                  <a:lnTo>
                    <a:pt x="10768" y="366086"/>
                  </a:lnTo>
                  <a:lnTo>
                    <a:pt x="10790" y="364908"/>
                  </a:lnTo>
                  <a:lnTo>
                    <a:pt x="10790" y="363697"/>
                  </a:lnTo>
                  <a:lnTo>
                    <a:pt x="10790" y="362520"/>
                  </a:lnTo>
                  <a:lnTo>
                    <a:pt x="10768" y="361342"/>
                  </a:lnTo>
                  <a:lnTo>
                    <a:pt x="10731" y="360165"/>
                  </a:lnTo>
                  <a:lnTo>
                    <a:pt x="10687" y="359021"/>
                  </a:lnTo>
                  <a:lnTo>
                    <a:pt x="10620" y="357911"/>
                  </a:lnTo>
                  <a:lnTo>
                    <a:pt x="10546" y="356801"/>
                  </a:lnTo>
                  <a:lnTo>
                    <a:pt x="10465" y="355724"/>
                  </a:lnTo>
                  <a:lnTo>
                    <a:pt x="10369" y="354648"/>
                  </a:lnTo>
                  <a:lnTo>
                    <a:pt x="10258" y="353605"/>
                  </a:lnTo>
                  <a:lnTo>
                    <a:pt x="10140" y="352595"/>
                  </a:lnTo>
                  <a:lnTo>
                    <a:pt x="10007" y="351620"/>
                  </a:lnTo>
                  <a:lnTo>
                    <a:pt x="9867" y="350678"/>
                  </a:lnTo>
                  <a:lnTo>
                    <a:pt x="9719" y="349770"/>
                  </a:lnTo>
                  <a:lnTo>
                    <a:pt x="9556" y="348895"/>
                  </a:lnTo>
                  <a:lnTo>
                    <a:pt x="9386" y="348054"/>
                  </a:lnTo>
                  <a:lnTo>
                    <a:pt x="9209" y="347213"/>
                  </a:lnTo>
                  <a:lnTo>
                    <a:pt x="9017" y="346439"/>
                  </a:lnTo>
                  <a:lnTo>
                    <a:pt x="8824" y="345733"/>
                  </a:lnTo>
                  <a:lnTo>
                    <a:pt x="8618" y="345026"/>
                  </a:lnTo>
                  <a:lnTo>
                    <a:pt x="8411" y="344387"/>
                  </a:lnTo>
                  <a:lnTo>
                    <a:pt x="8189" y="343748"/>
                  </a:lnTo>
                  <a:lnTo>
                    <a:pt x="7960"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395" y="453822"/>
                  </a:moveTo>
                  <a:lnTo>
                    <a:pt x="5114" y="453856"/>
                  </a:lnTo>
                  <a:lnTo>
                    <a:pt x="4841" y="453957"/>
                  </a:lnTo>
                  <a:lnTo>
                    <a:pt x="4568" y="454092"/>
                  </a:lnTo>
                  <a:lnTo>
                    <a:pt x="4294" y="454293"/>
                  </a:lnTo>
                  <a:lnTo>
                    <a:pt x="4035" y="454562"/>
                  </a:lnTo>
                  <a:lnTo>
                    <a:pt x="3777" y="454865"/>
                  </a:lnTo>
                  <a:lnTo>
                    <a:pt x="3526" y="455235"/>
                  </a:lnTo>
                  <a:lnTo>
                    <a:pt x="3274" y="455639"/>
                  </a:lnTo>
                  <a:lnTo>
                    <a:pt x="3038" y="456110"/>
                  </a:lnTo>
                  <a:lnTo>
                    <a:pt x="2801" y="456615"/>
                  </a:lnTo>
                  <a:lnTo>
                    <a:pt x="2580" y="457153"/>
                  </a:lnTo>
                  <a:lnTo>
                    <a:pt x="2358" y="457758"/>
                  </a:lnTo>
                  <a:lnTo>
                    <a:pt x="2151" y="458398"/>
                  </a:lnTo>
                  <a:lnTo>
                    <a:pt x="1944" y="459070"/>
                  </a:lnTo>
                  <a:lnTo>
                    <a:pt x="1752" y="459811"/>
                  </a:lnTo>
                  <a:lnTo>
                    <a:pt x="1560" y="460551"/>
                  </a:lnTo>
                  <a:lnTo>
                    <a:pt x="1382" y="461358"/>
                  </a:lnTo>
                  <a:lnTo>
                    <a:pt x="1220" y="462199"/>
                  </a:lnTo>
                  <a:lnTo>
                    <a:pt x="1057" y="463074"/>
                  </a:lnTo>
                  <a:lnTo>
                    <a:pt x="909" y="463982"/>
                  </a:lnTo>
                  <a:lnTo>
                    <a:pt x="769" y="464924"/>
                  </a:lnTo>
                  <a:lnTo>
                    <a:pt x="643" y="465900"/>
                  </a:lnTo>
                  <a:lnTo>
                    <a:pt x="525" y="466875"/>
                  </a:lnTo>
                  <a:lnTo>
                    <a:pt x="414" y="467918"/>
                  </a:lnTo>
                  <a:lnTo>
                    <a:pt x="318" y="468961"/>
                  </a:lnTo>
                  <a:lnTo>
                    <a:pt x="237" y="470038"/>
                  </a:lnTo>
                  <a:lnTo>
                    <a:pt x="163" y="471148"/>
                  </a:lnTo>
                  <a:lnTo>
                    <a:pt x="104" y="472258"/>
                  </a:lnTo>
                  <a:lnTo>
                    <a:pt x="59" y="473402"/>
                  </a:lnTo>
                  <a:lnTo>
                    <a:pt x="30" y="474579"/>
                  </a:lnTo>
                  <a:lnTo>
                    <a:pt x="8" y="475757"/>
                  </a:lnTo>
                  <a:lnTo>
                    <a:pt x="0" y="476934"/>
                  </a:lnTo>
                  <a:lnTo>
                    <a:pt x="8" y="478179"/>
                  </a:lnTo>
                  <a:lnTo>
                    <a:pt x="30" y="479356"/>
                  </a:lnTo>
                  <a:lnTo>
                    <a:pt x="59" y="480534"/>
                  </a:lnTo>
                  <a:lnTo>
                    <a:pt x="104" y="481711"/>
                  </a:lnTo>
                  <a:lnTo>
                    <a:pt x="163" y="482855"/>
                  </a:lnTo>
                  <a:lnTo>
                    <a:pt x="237" y="483965"/>
                  </a:lnTo>
                  <a:lnTo>
                    <a:pt x="318" y="485075"/>
                  </a:lnTo>
                  <a:lnTo>
                    <a:pt x="414" y="486152"/>
                  </a:lnTo>
                  <a:lnTo>
                    <a:pt x="525" y="487195"/>
                  </a:lnTo>
                  <a:lnTo>
                    <a:pt x="643" y="488204"/>
                  </a:lnTo>
                  <a:lnTo>
                    <a:pt x="769" y="489179"/>
                  </a:lnTo>
                  <a:lnTo>
                    <a:pt x="909" y="490155"/>
                  </a:lnTo>
                  <a:lnTo>
                    <a:pt x="1057" y="491063"/>
                  </a:lnTo>
                  <a:lnTo>
                    <a:pt x="1220" y="491972"/>
                  </a:lnTo>
                  <a:lnTo>
                    <a:pt x="1382" y="492813"/>
                  </a:lnTo>
                  <a:lnTo>
                    <a:pt x="1560" y="493620"/>
                  </a:lnTo>
                  <a:lnTo>
                    <a:pt x="1752" y="494394"/>
                  </a:lnTo>
                  <a:lnTo>
                    <a:pt x="1944" y="495134"/>
                  </a:lnTo>
                  <a:lnTo>
                    <a:pt x="2151" y="495840"/>
                  </a:lnTo>
                  <a:lnTo>
                    <a:pt x="2358" y="496513"/>
                  </a:lnTo>
                  <a:lnTo>
                    <a:pt x="2580" y="497119"/>
                  </a:lnTo>
                  <a:lnTo>
                    <a:pt x="2801" y="497691"/>
                  </a:lnTo>
                  <a:lnTo>
                    <a:pt x="3038" y="498195"/>
                  </a:lnTo>
                  <a:lnTo>
                    <a:pt x="3274" y="498666"/>
                  </a:lnTo>
                  <a:lnTo>
                    <a:pt x="3526" y="499104"/>
                  </a:lnTo>
                  <a:lnTo>
                    <a:pt x="3777" y="499474"/>
                  </a:lnTo>
                  <a:lnTo>
                    <a:pt x="4035" y="499777"/>
                  </a:lnTo>
                  <a:lnTo>
                    <a:pt x="4294" y="500046"/>
                  </a:lnTo>
                  <a:lnTo>
                    <a:pt x="4568" y="500248"/>
                  </a:lnTo>
                  <a:lnTo>
                    <a:pt x="4841" y="500382"/>
                  </a:lnTo>
                  <a:lnTo>
                    <a:pt x="5114" y="500483"/>
                  </a:lnTo>
                  <a:lnTo>
                    <a:pt x="5395"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0" y="497691"/>
                  </a:lnTo>
                  <a:lnTo>
                    <a:pt x="8189" y="497119"/>
                  </a:lnTo>
                  <a:lnTo>
                    <a:pt x="8411" y="496513"/>
                  </a:lnTo>
                  <a:lnTo>
                    <a:pt x="8618" y="495840"/>
                  </a:lnTo>
                  <a:lnTo>
                    <a:pt x="8824" y="495134"/>
                  </a:lnTo>
                  <a:lnTo>
                    <a:pt x="9017" y="494394"/>
                  </a:lnTo>
                  <a:lnTo>
                    <a:pt x="9209" y="493620"/>
                  </a:lnTo>
                  <a:lnTo>
                    <a:pt x="9386" y="492813"/>
                  </a:lnTo>
                  <a:lnTo>
                    <a:pt x="9556" y="491972"/>
                  </a:lnTo>
                  <a:lnTo>
                    <a:pt x="9719" y="491063"/>
                  </a:lnTo>
                  <a:lnTo>
                    <a:pt x="9867" y="490155"/>
                  </a:lnTo>
                  <a:lnTo>
                    <a:pt x="10007" y="489179"/>
                  </a:lnTo>
                  <a:lnTo>
                    <a:pt x="10140" y="488204"/>
                  </a:lnTo>
                  <a:lnTo>
                    <a:pt x="10258" y="487195"/>
                  </a:lnTo>
                  <a:lnTo>
                    <a:pt x="10369" y="486152"/>
                  </a:lnTo>
                  <a:lnTo>
                    <a:pt x="10465" y="485075"/>
                  </a:lnTo>
                  <a:lnTo>
                    <a:pt x="10546" y="483965"/>
                  </a:lnTo>
                  <a:lnTo>
                    <a:pt x="10620" y="482855"/>
                  </a:lnTo>
                  <a:lnTo>
                    <a:pt x="10687" y="481711"/>
                  </a:lnTo>
                  <a:lnTo>
                    <a:pt x="10731" y="480534"/>
                  </a:lnTo>
                  <a:lnTo>
                    <a:pt x="10768" y="479356"/>
                  </a:lnTo>
                  <a:lnTo>
                    <a:pt x="10790" y="478179"/>
                  </a:lnTo>
                  <a:lnTo>
                    <a:pt x="10790" y="476934"/>
                  </a:lnTo>
                  <a:lnTo>
                    <a:pt x="10790" y="475757"/>
                  </a:lnTo>
                  <a:lnTo>
                    <a:pt x="10768" y="474579"/>
                  </a:lnTo>
                  <a:lnTo>
                    <a:pt x="10731" y="473402"/>
                  </a:lnTo>
                  <a:lnTo>
                    <a:pt x="10687" y="472258"/>
                  </a:lnTo>
                  <a:lnTo>
                    <a:pt x="10620" y="471148"/>
                  </a:lnTo>
                  <a:lnTo>
                    <a:pt x="10546" y="470038"/>
                  </a:lnTo>
                  <a:lnTo>
                    <a:pt x="10465" y="468961"/>
                  </a:lnTo>
                  <a:lnTo>
                    <a:pt x="10369" y="467918"/>
                  </a:lnTo>
                  <a:lnTo>
                    <a:pt x="10258" y="466875"/>
                  </a:lnTo>
                  <a:lnTo>
                    <a:pt x="10140" y="465900"/>
                  </a:lnTo>
                  <a:lnTo>
                    <a:pt x="10007" y="464924"/>
                  </a:lnTo>
                  <a:lnTo>
                    <a:pt x="9867" y="463982"/>
                  </a:lnTo>
                  <a:lnTo>
                    <a:pt x="9719" y="463074"/>
                  </a:lnTo>
                  <a:lnTo>
                    <a:pt x="9556" y="462199"/>
                  </a:lnTo>
                  <a:lnTo>
                    <a:pt x="9386" y="461358"/>
                  </a:lnTo>
                  <a:lnTo>
                    <a:pt x="9209" y="460551"/>
                  </a:lnTo>
                  <a:lnTo>
                    <a:pt x="9017" y="459811"/>
                  </a:lnTo>
                  <a:lnTo>
                    <a:pt x="8824" y="459070"/>
                  </a:lnTo>
                  <a:lnTo>
                    <a:pt x="8618" y="458398"/>
                  </a:lnTo>
                  <a:lnTo>
                    <a:pt x="8411" y="457758"/>
                  </a:lnTo>
                  <a:lnTo>
                    <a:pt x="8189" y="457153"/>
                  </a:lnTo>
                  <a:lnTo>
                    <a:pt x="7960"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395" y="453822"/>
                  </a:lnTo>
                  <a:close/>
                  <a:moveTo>
                    <a:pt x="5114" y="567059"/>
                  </a:moveTo>
                  <a:lnTo>
                    <a:pt x="4841" y="567160"/>
                  </a:lnTo>
                  <a:lnTo>
                    <a:pt x="4568" y="567328"/>
                  </a:lnTo>
                  <a:lnTo>
                    <a:pt x="4294" y="567530"/>
                  </a:lnTo>
                  <a:lnTo>
                    <a:pt x="4035" y="567766"/>
                  </a:lnTo>
                  <a:lnTo>
                    <a:pt x="3777" y="568102"/>
                  </a:lnTo>
                  <a:lnTo>
                    <a:pt x="3526" y="568472"/>
                  </a:lnTo>
                  <a:lnTo>
                    <a:pt x="3274" y="568876"/>
                  </a:lnTo>
                  <a:lnTo>
                    <a:pt x="3038" y="569347"/>
                  </a:lnTo>
                  <a:lnTo>
                    <a:pt x="2801" y="569885"/>
                  </a:lnTo>
                  <a:lnTo>
                    <a:pt x="2580" y="570423"/>
                  </a:lnTo>
                  <a:lnTo>
                    <a:pt x="2358" y="571029"/>
                  </a:lnTo>
                  <a:lnTo>
                    <a:pt x="2151" y="571702"/>
                  </a:lnTo>
                  <a:lnTo>
                    <a:pt x="1944" y="572408"/>
                  </a:lnTo>
                  <a:lnTo>
                    <a:pt x="1752" y="573115"/>
                  </a:lnTo>
                  <a:lnTo>
                    <a:pt x="1560" y="573889"/>
                  </a:lnTo>
                  <a:lnTo>
                    <a:pt x="1382" y="574730"/>
                  </a:lnTo>
                  <a:lnTo>
                    <a:pt x="1220" y="575571"/>
                  </a:lnTo>
                  <a:lnTo>
                    <a:pt x="1057" y="576445"/>
                  </a:lnTo>
                  <a:lnTo>
                    <a:pt x="909" y="577354"/>
                  </a:lnTo>
                  <a:lnTo>
                    <a:pt x="769" y="578296"/>
                  </a:lnTo>
                  <a:lnTo>
                    <a:pt x="643" y="579271"/>
                  </a:lnTo>
                  <a:lnTo>
                    <a:pt x="525" y="580280"/>
                  </a:lnTo>
                  <a:lnTo>
                    <a:pt x="414" y="581323"/>
                  </a:lnTo>
                  <a:lnTo>
                    <a:pt x="318" y="582400"/>
                  </a:lnTo>
                  <a:lnTo>
                    <a:pt x="237" y="583476"/>
                  </a:lnTo>
                  <a:lnTo>
                    <a:pt x="163" y="584586"/>
                  </a:lnTo>
                  <a:lnTo>
                    <a:pt x="104" y="585697"/>
                  </a:lnTo>
                  <a:lnTo>
                    <a:pt x="59" y="586840"/>
                  </a:lnTo>
                  <a:lnTo>
                    <a:pt x="30" y="588018"/>
                  </a:lnTo>
                  <a:lnTo>
                    <a:pt x="8" y="589195"/>
                  </a:lnTo>
                  <a:lnTo>
                    <a:pt x="0" y="590373"/>
                  </a:lnTo>
                  <a:lnTo>
                    <a:pt x="8" y="591618"/>
                  </a:lnTo>
                  <a:lnTo>
                    <a:pt x="30" y="592795"/>
                  </a:lnTo>
                  <a:lnTo>
                    <a:pt x="59" y="593972"/>
                  </a:lnTo>
                  <a:lnTo>
                    <a:pt x="104" y="595150"/>
                  </a:lnTo>
                  <a:lnTo>
                    <a:pt x="163" y="596294"/>
                  </a:lnTo>
                  <a:lnTo>
                    <a:pt x="237" y="597404"/>
                  </a:lnTo>
                  <a:lnTo>
                    <a:pt x="318" y="598480"/>
                  </a:lnTo>
                  <a:lnTo>
                    <a:pt x="414" y="599557"/>
                  </a:lnTo>
                  <a:lnTo>
                    <a:pt x="525" y="600600"/>
                  </a:lnTo>
                  <a:lnTo>
                    <a:pt x="643" y="601609"/>
                  </a:lnTo>
                  <a:lnTo>
                    <a:pt x="769" y="602585"/>
                  </a:lnTo>
                  <a:lnTo>
                    <a:pt x="909" y="603527"/>
                  </a:lnTo>
                  <a:lnTo>
                    <a:pt x="1057" y="604435"/>
                  </a:lnTo>
                  <a:lnTo>
                    <a:pt x="1220" y="605310"/>
                  </a:lnTo>
                  <a:lnTo>
                    <a:pt x="1382" y="606151"/>
                  </a:lnTo>
                  <a:lnTo>
                    <a:pt x="1560" y="606958"/>
                  </a:lnTo>
                  <a:lnTo>
                    <a:pt x="1752" y="607732"/>
                  </a:lnTo>
                  <a:lnTo>
                    <a:pt x="1944" y="608472"/>
                  </a:lnTo>
                  <a:lnTo>
                    <a:pt x="2151" y="609145"/>
                  </a:lnTo>
                  <a:lnTo>
                    <a:pt x="2358" y="609784"/>
                  </a:lnTo>
                  <a:lnTo>
                    <a:pt x="2580" y="610389"/>
                  </a:lnTo>
                  <a:lnTo>
                    <a:pt x="2801" y="610961"/>
                  </a:lnTo>
                  <a:lnTo>
                    <a:pt x="3038" y="611466"/>
                  </a:lnTo>
                  <a:lnTo>
                    <a:pt x="3274" y="611937"/>
                  </a:lnTo>
                  <a:lnTo>
                    <a:pt x="3526" y="612341"/>
                  </a:lnTo>
                  <a:lnTo>
                    <a:pt x="3777" y="612711"/>
                  </a:lnTo>
                  <a:lnTo>
                    <a:pt x="4035" y="613013"/>
                  </a:lnTo>
                  <a:lnTo>
                    <a:pt x="4294" y="613249"/>
                  </a:lnTo>
                  <a:lnTo>
                    <a:pt x="4568" y="613451"/>
                  </a:lnTo>
                  <a:lnTo>
                    <a:pt x="4841" y="613619"/>
                  </a:lnTo>
                  <a:lnTo>
                    <a:pt x="5114" y="613686"/>
                  </a:lnTo>
                  <a:lnTo>
                    <a:pt x="5395"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0" y="610961"/>
                  </a:lnTo>
                  <a:lnTo>
                    <a:pt x="8189" y="610389"/>
                  </a:lnTo>
                  <a:lnTo>
                    <a:pt x="8411" y="609784"/>
                  </a:lnTo>
                  <a:lnTo>
                    <a:pt x="8618" y="609145"/>
                  </a:lnTo>
                  <a:lnTo>
                    <a:pt x="8824" y="608472"/>
                  </a:lnTo>
                  <a:lnTo>
                    <a:pt x="9017" y="607732"/>
                  </a:lnTo>
                  <a:lnTo>
                    <a:pt x="9209" y="606958"/>
                  </a:lnTo>
                  <a:lnTo>
                    <a:pt x="9386" y="606151"/>
                  </a:lnTo>
                  <a:lnTo>
                    <a:pt x="9556" y="605310"/>
                  </a:lnTo>
                  <a:lnTo>
                    <a:pt x="9719" y="604435"/>
                  </a:lnTo>
                  <a:lnTo>
                    <a:pt x="9867" y="603527"/>
                  </a:lnTo>
                  <a:lnTo>
                    <a:pt x="10007" y="602585"/>
                  </a:lnTo>
                  <a:lnTo>
                    <a:pt x="10140" y="601609"/>
                  </a:lnTo>
                  <a:lnTo>
                    <a:pt x="10258" y="600600"/>
                  </a:lnTo>
                  <a:lnTo>
                    <a:pt x="10369" y="599557"/>
                  </a:lnTo>
                  <a:lnTo>
                    <a:pt x="10465" y="598480"/>
                  </a:lnTo>
                  <a:lnTo>
                    <a:pt x="10546" y="597404"/>
                  </a:lnTo>
                  <a:lnTo>
                    <a:pt x="10620" y="596294"/>
                  </a:lnTo>
                  <a:lnTo>
                    <a:pt x="10687" y="595150"/>
                  </a:lnTo>
                  <a:lnTo>
                    <a:pt x="10731" y="593972"/>
                  </a:lnTo>
                  <a:lnTo>
                    <a:pt x="10768" y="592795"/>
                  </a:lnTo>
                  <a:lnTo>
                    <a:pt x="10790" y="591618"/>
                  </a:lnTo>
                  <a:lnTo>
                    <a:pt x="10790" y="590373"/>
                  </a:lnTo>
                  <a:lnTo>
                    <a:pt x="10790" y="589195"/>
                  </a:lnTo>
                  <a:lnTo>
                    <a:pt x="10768" y="588018"/>
                  </a:lnTo>
                  <a:lnTo>
                    <a:pt x="10731" y="586840"/>
                  </a:lnTo>
                  <a:lnTo>
                    <a:pt x="10687" y="585697"/>
                  </a:lnTo>
                  <a:lnTo>
                    <a:pt x="10620" y="584586"/>
                  </a:lnTo>
                  <a:lnTo>
                    <a:pt x="10546" y="583476"/>
                  </a:lnTo>
                  <a:lnTo>
                    <a:pt x="10465" y="582400"/>
                  </a:lnTo>
                  <a:lnTo>
                    <a:pt x="10369" y="581323"/>
                  </a:lnTo>
                  <a:lnTo>
                    <a:pt x="10258" y="580280"/>
                  </a:lnTo>
                  <a:lnTo>
                    <a:pt x="10140" y="579271"/>
                  </a:lnTo>
                  <a:lnTo>
                    <a:pt x="10007" y="578296"/>
                  </a:lnTo>
                  <a:lnTo>
                    <a:pt x="9867" y="577354"/>
                  </a:lnTo>
                  <a:lnTo>
                    <a:pt x="9719" y="576445"/>
                  </a:lnTo>
                  <a:lnTo>
                    <a:pt x="9556" y="575571"/>
                  </a:lnTo>
                  <a:lnTo>
                    <a:pt x="9386" y="574730"/>
                  </a:lnTo>
                  <a:lnTo>
                    <a:pt x="9209" y="573889"/>
                  </a:lnTo>
                  <a:lnTo>
                    <a:pt x="9017" y="573115"/>
                  </a:lnTo>
                  <a:lnTo>
                    <a:pt x="8824" y="572408"/>
                  </a:lnTo>
                  <a:lnTo>
                    <a:pt x="8618" y="571702"/>
                  </a:lnTo>
                  <a:lnTo>
                    <a:pt x="8411" y="571029"/>
                  </a:lnTo>
                  <a:lnTo>
                    <a:pt x="8189" y="570423"/>
                  </a:lnTo>
                  <a:lnTo>
                    <a:pt x="7960"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66483542"/>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dk2"/>
        </a:solidFill>
        <a:effectLst/>
      </p:bgPr>
    </p:bg>
    <p:spTree>
      <p:nvGrpSpPr>
        <p:cNvPr id="1" name="Shape 121"/>
        <p:cNvGrpSpPr/>
        <p:nvPr/>
      </p:nvGrpSpPr>
      <p:grpSpPr>
        <a:xfrm>
          <a:off x="0" y="0"/>
          <a:ext cx="0" cy="0"/>
          <a:chOff x="0" y="0"/>
          <a:chExt cx="0" cy="0"/>
        </a:xfrm>
      </p:grpSpPr>
      <p:sp>
        <p:nvSpPr>
          <p:cNvPr id="122" name="Google Shape;122;p9"/>
          <p:cNvSpPr txBox="1">
            <a:spLocks noGrp="1"/>
          </p:cNvSpPr>
          <p:nvPr>
            <p:ph type="title"/>
          </p:nvPr>
        </p:nvSpPr>
        <p:spPr>
          <a:xfrm>
            <a:off x="2252100" y="1567688"/>
            <a:ext cx="46398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b="0">
                <a:solidFill>
                  <a:schemeClr val="l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rPr lang="en-US"/>
              <a:t>Click to edit Master title style</a:t>
            </a:r>
            <a:endParaRPr/>
          </a:p>
        </p:txBody>
      </p:sp>
      <p:sp>
        <p:nvSpPr>
          <p:cNvPr id="123" name="Google Shape;123;p9"/>
          <p:cNvSpPr txBox="1">
            <a:spLocks noGrp="1"/>
          </p:cNvSpPr>
          <p:nvPr>
            <p:ph type="subTitle" idx="1"/>
          </p:nvPr>
        </p:nvSpPr>
        <p:spPr>
          <a:xfrm>
            <a:off x="2252100" y="2862404"/>
            <a:ext cx="4639800" cy="937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solidFill>
                  <a:schemeClr val="lt1"/>
                </a:solidFill>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r>
              <a:rPr lang="en-US"/>
              <a:t>Click to edit Master subtitle style</a:t>
            </a:r>
            <a:endParaRPr/>
          </a:p>
        </p:txBody>
      </p:sp>
      <p:sp>
        <p:nvSpPr>
          <p:cNvPr id="124" name="Google Shape;124;p9"/>
          <p:cNvSpPr/>
          <p:nvPr/>
        </p:nvSpPr>
        <p:spPr>
          <a:xfrm>
            <a:off x="551475" y="0"/>
            <a:ext cx="684600" cy="4031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9"/>
          <p:cNvSpPr/>
          <p:nvPr/>
        </p:nvSpPr>
        <p:spPr>
          <a:xfrm>
            <a:off x="8513225" y="4206000"/>
            <a:ext cx="684600" cy="937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6" name="Google Shape;126;p9"/>
          <p:cNvGrpSpPr/>
          <p:nvPr/>
        </p:nvGrpSpPr>
        <p:grpSpPr>
          <a:xfrm>
            <a:off x="8334780" y="445036"/>
            <a:ext cx="178442" cy="405535"/>
            <a:chOff x="10402525" y="1504158"/>
            <a:chExt cx="326757" cy="742601"/>
          </a:xfrm>
        </p:grpSpPr>
        <p:sp>
          <p:nvSpPr>
            <p:cNvPr id="127" name="Google Shape;127;p9"/>
            <p:cNvSpPr/>
            <p:nvPr/>
          </p:nvSpPr>
          <p:spPr>
            <a:xfrm>
              <a:off x="10402525" y="1504158"/>
              <a:ext cx="55595" cy="742601"/>
            </a:xfrm>
            <a:custGeom>
              <a:avLst/>
              <a:gdLst/>
              <a:ahLst/>
              <a:cxnLst/>
              <a:rect l="l" t="t" r="r" b="b"/>
              <a:pathLst>
                <a:path w="10790" h="613720" extrusionOk="0">
                  <a:moveTo>
                    <a:pt x="5395" y="0"/>
                  </a:moveTo>
                  <a:lnTo>
                    <a:pt x="5114" y="34"/>
                  </a:lnTo>
                  <a:lnTo>
                    <a:pt x="4833" y="135"/>
                  </a:lnTo>
                  <a:lnTo>
                    <a:pt x="4560" y="269"/>
                  </a:lnTo>
                  <a:lnTo>
                    <a:pt x="4294" y="471"/>
                  </a:lnTo>
                  <a:lnTo>
                    <a:pt x="4028" y="740"/>
                  </a:lnTo>
                  <a:lnTo>
                    <a:pt x="3769" y="1043"/>
                  </a:lnTo>
                  <a:lnTo>
                    <a:pt x="3518" y="1413"/>
                  </a:lnTo>
                  <a:lnTo>
                    <a:pt x="3274" y="1850"/>
                  </a:lnTo>
                  <a:lnTo>
                    <a:pt x="3037" y="2321"/>
                  </a:lnTo>
                  <a:lnTo>
                    <a:pt x="2801" y="2826"/>
                  </a:lnTo>
                  <a:lnTo>
                    <a:pt x="2572" y="3398"/>
                  </a:lnTo>
                  <a:lnTo>
                    <a:pt x="2358" y="4003"/>
                  </a:lnTo>
                  <a:lnTo>
                    <a:pt x="2143" y="4643"/>
                  </a:lnTo>
                  <a:lnTo>
                    <a:pt x="1944" y="5349"/>
                  </a:lnTo>
                  <a:lnTo>
                    <a:pt x="1744" y="6089"/>
                  </a:lnTo>
                  <a:lnTo>
                    <a:pt x="1559" y="6863"/>
                  </a:lnTo>
                  <a:lnTo>
                    <a:pt x="1382" y="7670"/>
                  </a:lnTo>
                  <a:lnTo>
                    <a:pt x="1212" y="8511"/>
                  </a:lnTo>
                  <a:lnTo>
                    <a:pt x="1057" y="9420"/>
                  </a:lnTo>
                  <a:lnTo>
                    <a:pt x="909" y="10328"/>
                  </a:lnTo>
                  <a:lnTo>
                    <a:pt x="769" y="11270"/>
                  </a:lnTo>
                  <a:lnTo>
                    <a:pt x="636" y="12245"/>
                  </a:lnTo>
                  <a:lnTo>
                    <a:pt x="525" y="13255"/>
                  </a:lnTo>
                  <a:lnTo>
                    <a:pt x="414" y="14298"/>
                  </a:lnTo>
                  <a:lnTo>
                    <a:pt x="318" y="15340"/>
                  </a:lnTo>
                  <a:lnTo>
                    <a:pt x="237" y="16417"/>
                  </a:lnTo>
                  <a:lnTo>
                    <a:pt x="163" y="17527"/>
                  </a:lnTo>
                  <a:lnTo>
                    <a:pt x="103" y="18671"/>
                  </a:lnTo>
                  <a:lnTo>
                    <a:pt x="59" y="19815"/>
                  </a:lnTo>
                  <a:lnTo>
                    <a:pt x="22" y="20959"/>
                  </a:lnTo>
                  <a:lnTo>
                    <a:pt x="0" y="22136"/>
                  </a:lnTo>
                  <a:lnTo>
                    <a:pt x="0" y="23347"/>
                  </a:lnTo>
                  <a:lnTo>
                    <a:pt x="0" y="24558"/>
                  </a:lnTo>
                  <a:lnTo>
                    <a:pt x="22" y="25736"/>
                  </a:lnTo>
                  <a:lnTo>
                    <a:pt x="59" y="26879"/>
                  </a:lnTo>
                  <a:lnTo>
                    <a:pt x="103" y="28023"/>
                  </a:lnTo>
                  <a:lnTo>
                    <a:pt x="163" y="29167"/>
                  </a:lnTo>
                  <a:lnTo>
                    <a:pt x="237" y="30277"/>
                  </a:lnTo>
                  <a:lnTo>
                    <a:pt x="318" y="31354"/>
                  </a:lnTo>
                  <a:lnTo>
                    <a:pt x="414" y="32397"/>
                  </a:lnTo>
                  <a:lnTo>
                    <a:pt x="525" y="33440"/>
                  </a:lnTo>
                  <a:lnTo>
                    <a:pt x="636" y="34449"/>
                  </a:lnTo>
                  <a:lnTo>
                    <a:pt x="769" y="35424"/>
                  </a:lnTo>
                  <a:lnTo>
                    <a:pt x="909" y="36366"/>
                  </a:lnTo>
                  <a:lnTo>
                    <a:pt x="1057" y="37275"/>
                  </a:lnTo>
                  <a:lnTo>
                    <a:pt x="1212" y="38183"/>
                  </a:lnTo>
                  <a:lnTo>
                    <a:pt x="1382" y="39024"/>
                  </a:lnTo>
                  <a:lnTo>
                    <a:pt x="1559" y="39831"/>
                  </a:lnTo>
                  <a:lnTo>
                    <a:pt x="1744" y="40605"/>
                  </a:lnTo>
                  <a:lnTo>
                    <a:pt x="1944" y="41345"/>
                  </a:lnTo>
                  <a:lnTo>
                    <a:pt x="2143" y="42052"/>
                  </a:lnTo>
                  <a:lnTo>
                    <a:pt x="2358" y="42691"/>
                  </a:lnTo>
                  <a:lnTo>
                    <a:pt x="2572" y="43296"/>
                  </a:lnTo>
                  <a:lnTo>
                    <a:pt x="2801" y="43868"/>
                  </a:lnTo>
                  <a:lnTo>
                    <a:pt x="3037" y="44373"/>
                  </a:lnTo>
                  <a:lnTo>
                    <a:pt x="3274" y="44844"/>
                  </a:lnTo>
                  <a:lnTo>
                    <a:pt x="3518" y="45281"/>
                  </a:lnTo>
                  <a:lnTo>
                    <a:pt x="3769" y="45651"/>
                  </a:lnTo>
                  <a:lnTo>
                    <a:pt x="4028" y="45954"/>
                  </a:lnTo>
                  <a:lnTo>
                    <a:pt x="4294" y="46223"/>
                  </a:lnTo>
                  <a:lnTo>
                    <a:pt x="4560" y="46425"/>
                  </a:lnTo>
                  <a:lnTo>
                    <a:pt x="4833" y="46560"/>
                  </a:lnTo>
                  <a:lnTo>
                    <a:pt x="5114" y="46661"/>
                  </a:lnTo>
                  <a:lnTo>
                    <a:pt x="5395" y="46694"/>
                  </a:lnTo>
                  <a:lnTo>
                    <a:pt x="5668" y="46661"/>
                  </a:lnTo>
                  <a:lnTo>
                    <a:pt x="5942" y="46560"/>
                  </a:lnTo>
                  <a:lnTo>
                    <a:pt x="6215" y="46425"/>
                  </a:lnTo>
                  <a:lnTo>
                    <a:pt x="6474" y="46223"/>
                  </a:lnTo>
                  <a:lnTo>
                    <a:pt x="6740" y="45954"/>
                  </a:lnTo>
                  <a:lnTo>
                    <a:pt x="6991" y="45651"/>
                  </a:lnTo>
                  <a:lnTo>
                    <a:pt x="7243" y="45281"/>
                  </a:lnTo>
                  <a:lnTo>
                    <a:pt x="7486" y="44844"/>
                  </a:lnTo>
                  <a:lnTo>
                    <a:pt x="7730" y="44373"/>
                  </a:lnTo>
                  <a:lnTo>
                    <a:pt x="7959" y="43868"/>
                  </a:lnTo>
                  <a:lnTo>
                    <a:pt x="8189" y="43296"/>
                  </a:lnTo>
                  <a:lnTo>
                    <a:pt x="8403" y="42691"/>
                  </a:lnTo>
                  <a:lnTo>
                    <a:pt x="8617" y="42052"/>
                  </a:lnTo>
                  <a:lnTo>
                    <a:pt x="8824" y="41345"/>
                  </a:lnTo>
                  <a:lnTo>
                    <a:pt x="9016" y="40605"/>
                  </a:lnTo>
                  <a:lnTo>
                    <a:pt x="9208" y="39831"/>
                  </a:lnTo>
                  <a:lnTo>
                    <a:pt x="9386" y="39024"/>
                  </a:lnTo>
                  <a:lnTo>
                    <a:pt x="9556" y="38183"/>
                  </a:lnTo>
                  <a:lnTo>
                    <a:pt x="9711" y="37275"/>
                  </a:lnTo>
                  <a:lnTo>
                    <a:pt x="9866" y="36366"/>
                  </a:lnTo>
                  <a:lnTo>
                    <a:pt x="10007" y="35424"/>
                  </a:lnTo>
                  <a:lnTo>
                    <a:pt x="10140" y="34449"/>
                  </a:lnTo>
                  <a:lnTo>
                    <a:pt x="10258" y="33440"/>
                  </a:lnTo>
                  <a:lnTo>
                    <a:pt x="10361" y="32397"/>
                  </a:lnTo>
                  <a:lnTo>
                    <a:pt x="10465" y="31354"/>
                  </a:lnTo>
                  <a:lnTo>
                    <a:pt x="10546" y="30277"/>
                  </a:lnTo>
                  <a:lnTo>
                    <a:pt x="10620" y="29167"/>
                  </a:lnTo>
                  <a:lnTo>
                    <a:pt x="10679" y="28023"/>
                  </a:lnTo>
                  <a:lnTo>
                    <a:pt x="10731" y="26879"/>
                  </a:lnTo>
                  <a:lnTo>
                    <a:pt x="10760" y="25736"/>
                  </a:lnTo>
                  <a:lnTo>
                    <a:pt x="10783" y="24558"/>
                  </a:lnTo>
                  <a:lnTo>
                    <a:pt x="10790" y="23347"/>
                  </a:lnTo>
                  <a:lnTo>
                    <a:pt x="10783" y="22136"/>
                  </a:lnTo>
                  <a:lnTo>
                    <a:pt x="10760" y="20959"/>
                  </a:lnTo>
                  <a:lnTo>
                    <a:pt x="10731" y="19815"/>
                  </a:lnTo>
                  <a:lnTo>
                    <a:pt x="10679" y="18671"/>
                  </a:lnTo>
                  <a:lnTo>
                    <a:pt x="10620" y="17527"/>
                  </a:lnTo>
                  <a:lnTo>
                    <a:pt x="10546" y="16417"/>
                  </a:lnTo>
                  <a:lnTo>
                    <a:pt x="10465" y="15340"/>
                  </a:lnTo>
                  <a:lnTo>
                    <a:pt x="10361" y="14298"/>
                  </a:lnTo>
                  <a:lnTo>
                    <a:pt x="10258" y="13255"/>
                  </a:lnTo>
                  <a:lnTo>
                    <a:pt x="10140" y="12245"/>
                  </a:lnTo>
                  <a:lnTo>
                    <a:pt x="10007" y="11270"/>
                  </a:lnTo>
                  <a:lnTo>
                    <a:pt x="9866" y="10328"/>
                  </a:lnTo>
                  <a:lnTo>
                    <a:pt x="9711" y="9420"/>
                  </a:lnTo>
                  <a:lnTo>
                    <a:pt x="9556" y="8511"/>
                  </a:lnTo>
                  <a:lnTo>
                    <a:pt x="9386" y="7670"/>
                  </a:lnTo>
                  <a:lnTo>
                    <a:pt x="9208" y="6863"/>
                  </a:lnTo>
                  <a:lnTo>
                    <a:pt x="9016" y="6089"/>
                  </a:lnTo>
                  <a:lnTo>
                    <a:pt x="8824" y="5349"/>
                  </a:lnTo>
                  <a:lnTo>
                    <a:pt x="8617" y="4643"/>
                  </a:lnTo>
                  <a:lnTo>
                    <a:pt x="8403" y="4003"/>
                  </a:lnTo>
                  <a:lnTo>
                    <a:pt x="8189" y="3398"/>
                  </a:lnTo>
                  <a:lnTo>
                    <a:pt x="7959" y="2826"/>
                  </a:lnTo>
                  <a:lnTo>
                    <a:pt x="7730" y="2321"/>
                  </a:lnTo>
                  <a:lnTo>
                    <a:pt x="7486" y="1850"/>
                  </a:lnTo>
                  <a:lnTo>
                    <a:pt x="7243" y="1413"/>
                  </a:lnTo>
                  <a:lnTo>
                    <a:pt x="6991" y="1043"/>
                  </a:lnTo>
                  <a:lnTo>
                    <a:pt x="6740" y="740"/>
                  </a:lnTo>
                  <a:lnTo>
                    <a:pt x="6474" y="471"/>
                  </a:lnTo>
                  <a:lnTo>
                    <a:pt x="6215" y="269"/>
                  </a:lnTo>
                  <a:lnTo>
                    <a:pt x="5942" y="135"/>
                  </a:lnTo>
                  <a:lnTo>
                    <a:pt x="5668" y="34"/>
                  </a:lnTo>
                  <a:lnTo>
                    <a:pt x="5395" y="0"/>
                  </a:lnTo>
                  <a:close/>
                  <a:moveTo>
                    <a:pt x="5395" y="113472"/>
                  </a:moveTo>
                  <a:lnTo>
                    <a:pt x="5114" y="113506"/>
                  </a:lnTo>
                  <a:lnTo>
                    <a:pt x="4833" y="113573"/>
                  </a:lnTo>
                  <a:lnTo>
                    <a:pt x="4560" y="113742"/>
                  </a:lnTo>
                  <a:lnTo>
                    <a:pt x="4294" y="113943"/>
                  </a:lnTo>
                  <a:lnTo>
                    <a:pt x="4028" y="114213"/>
                  </a:lnTo>
                  <a:lnTo>
                    <a:pt x="3769" y="114515"/>
                  </a:lnTo>
                  <a:lnTo>
                    <a:pt x="3518" y="114885"/>
                  </a:lnTo>
                  <a:lnTo>
                    <a:pt x="3274" y="115323"/>
                  </a:lnTo>
                  <a:lnTo>
                    <a:pt x="3037" y="115794"/>
                  </a:lnTo>
                  <a:lnTo>
                    <a:pt x="2801" y="116298"/>
                  </a:lnTo>
                  <a:lnTo>
                    <a:pt x="2572" y="116870"/>
                  </a:lnTo>
                  <a:lnTo>
                    <a:pt x="2358" y="117476"/>
                  </a:lnTo>
                  <a:lnTo>
                    <a:pt x="2143" y="118115"/>
                  </a:lnTo>
                  <a:lnTo>
                    <a:pt x="1944" y="118821"/>
                  </a:lnTo>
                  <a:lnTo>
                    <a:pt x="1744" y="119562"/>
                  </a:lnTo>
                  <a:lnTo>
                    <a:pt x="1559" y="120335"/>
                  </a:lnTo>
                  <a:lnTo>
                    <a:pt x="1382" y="121143"/>
                  </a:lnTo>
                  <a:lnTo>
                    <a:pt x="1212" y="121984"/>
                  </a:lnTo>
                  <a:lnTo>
                    <a:pt x="1057" y="122858"/>
                  </a:lnTo>
                  <a:lnTo>
                    <a:pt x="909" y="123800"/>
                  </a:lnTo>
                  <a:lnTo>
                    <a:pt x="769" y="124742"/>
                  </a:lnTo>
                  <a:lnTo>
                    <a:pt x="636" y="125718"/>
                  </a:lnTo>
                  <a:lnTo>
                    <a:pt x="525" y="126727"/>
                  </a:lnTo>
                  <a:lnTo>
                    <a:pt x="414" y="127736"/>
                  </a:lnTo>
                  <a:lnTo>
                    <a:pt x="318" y="128813"/>
                  </a:lnTo>
                  <a:lnTo>
                    <a:pt x="237" y="129889"/>
                  </a:lnTo>
                  <a:lnTo>
                    <a:pt x="163" y="131000"/>
                  </a:lnTo>
                  <a:lnTo>
                    <a:pt x="103" y="132110"/>
                  </a:lnTo>
                  <a:lnTo>
                    <a:pt x="59" y="133254"/>
                  </a:lnTo>
                  <a:lnTo>
                    <a:pt x="22" y="134431"/>
                  </a:lnTo>
                  <a:lnTo>
                    <a:pt x="0" y="135608"/>
                  </a:lnTo>
                  <a:lnTo>
                    <a:pt x="0" y="136820"/>
                  </a:lnTo>
                  <a:lnTo>
                    <a:pt x="0" y="137997"/>
                  </a:lnTo>
                  <a:lnTo>
                    <a:pt x="22" y="139174"/>
                  </a:lnTo>
                  <a:lnTo>
                    <a:pt x="59" y="140352"/>
                  </a:lnTo>
                  <a:lnTo>
                    <a:pt x="103" y="141496"/>
                  </a:lnTo>
                  <a:lnTo>
                    <a:pt x="163" y="142640"/>
                  </a:lnTo>
                  <a:lnTo>
                    <a:pt x="237" y="143716"/>
                  </a:lnTo>
                  <a:lnTo>
                    <a:pt x="318" y="144826"/>
                  </a:lnTo>
                  <a:lnTo>
                    <a:pt x="414" y="145869"/>
                  </a:lnTo>
                  <a:lnTo>
                    <a:pt x="525" y="146912"/>
                  </a:lnTo>
                  <a:lnTo>
                    <a:pt x="636" y="147921"/>
                  </a:lnTo>
                  <a:lnTo>
                    <a:pt x="769" y="148897"/>
                  </a:lnTo>
                  <a:lnTo>
                    <a:pt x="909" y="149839"/>
                  </a:lnTo>
                  <a:lnTo>
                    <a:pt x="1057" y="150747"/>
                  </a:lnTo>
                  <a:lnTo>
                    <a:pt x="1212" y="151622"/>
                  </a:lnTo>
                  <a:lnTo>
                    <a:pt x="1382" y="152496"/>
                  </a:lnTo>
                  <a:lnTo>
                    <a:pt x="1559" y="153304"/>
                  </a:lnTo>
                  <a:lnTo>
                    <a:pt x="1744" y="154078"/>
                  </a:lnTo>
                  <a:lnTo>
                    <a:pt x="1944" y="154818"/>
                  </a:lnTo>
                  <a:lnTo>
                    <a:pt x="2143" y="155491"/>
                  </a:lnTo>
                  <a:lnTo>
                    <a:pt x="2358" y="156163"/>
                  </a:lnTo>
                  <a:lnTo>
                    <a:pt x="2572" y="156769"/>
                  </a:lnTo>
                  <a:lnTo>
                    <a:pt x="2801" y="157341"/>
                  </a:lnTo>
                  <a:lnTo>
                    <a:pt x="3037" y="157845"/>
                  </a:lnTo>
                  <a:lnTo>
                    <a:pt x="3274" y="158316"/>
                  </a:lnTo>
                  <a:lnTo>
                    <a:pt x="3518" y="158720"/>
                  </a:lnTo>
                  <a:lnTo>
                    <a:pt x="3769" y="159090"/>
                  </a:lnTo>
                  <a:lnTo>
                    <a:pt x="4028" y="159427"/>
                  </a:lnTo>
                  <a:lnTo>
                    <a:pt x="4294" y="159696"/>
                  </a:lnTo>
                  <a:lnTo>
                    <a:pt x="4560" y="159898"/>
                  </a:lnTo>
                  <a:lnTo>
                    <a:pt x="4833" y="160032"/>
                  </a:lnTo>
                  <a:lnTo>
                    <a:pt x="5114" y="160133"/>
                  </a:lnTo>
                  <a:lnTo>
                    <a:pt x="5395" y="160167"/>
                  </a:lnTo>
                  <a:lnTo>
                    <a:pt x="5668" y="160133"/>
                  </a:lnTo>
                  <a:lnTo>
                    <a:pt x="5942" y="160032"/>
                  </a:lnTo>
                  <a:lnTo>
                    <a:pt x="6215" y="159898"/>
                  </a:lnTo>
                  <a:lnTo>
                    <a:pt x="6474" y="159696"/>
                  </a:lnTo>
                  <a:lnTo>
                    <a:pt x="6740" y="159427"/>
                  </a:lnTo>
                  <a:lnTo>
                    <a:pt x="6991" y="159090"/>
                  </a:lnTo>
                  <a:lnTo>
                    <a:pt x="7243" y="158720"/>
                  </a:lnTo>
                  <a:lnTo>
                    <a:pt x="7486" y="158316"/>
                  </a:lnTo>
                  <a:lnTo>
                    <a:pt x="7730" y="157845"/>
                  </a:lnTo>
                  <a:lnTo>
                    <a:pt x="7959" y="157341"/>
                  </a:lnTo>
                  <a:lnTo>
                    <a:pt x="8189" y="156769"/>
                  </a:lnTo>
                  <a:lnTo>
                    <a:pt x="8403" y="156163"/>
                  </a:lnTo>
                  <a:lnTo>
                    <a:pt x="8617" y="155491"/>
                  </a:lnTo>
                  <a:lnTo>
                    <a:pt x="8824" y="154818"/>
                  </a:lnTo>
                  <a:lnTo>
                    <a:pt x="9016" y="154078"/>
                  </a:lnTo>
                  <a:lnTo>
                    <a:pt x="9208" y="153304"/>
                  </a:lnTo>
                  <a:lnTo>
                    <a:pt x="9386" y="152496"/>
                  </a:lnTo>
                  <a:lnTo>
                    <a:pt x="9556" y="151622"/>
                  </a:lnTo>
                  <a:lnTo>
                    <a:pt x="9711" y="150747"/>
                  </a:lnTo>
                  <a:lnTo>
                    <a:pt x="9866" y="149839"/>
                  </a:lnTo>
                  <a:lnTo>
                    <a:pt x="10007" y="148897"/>
                  </a:lnTo>
                  <a:lnTo>
                    <a:pt x="10140" y="147921"/>
                  </a:lnTo>
                  <a:lnTo>
                    <a:pt x="10258" y="146912"/>
                  </a:lnTo>
                  <a:lnTo>
                    <a:pt x="10361" y="145869"/>
                  </a:lnTo>
                  <a:lnTo>
                    <a:pt x="10465" y="144826"/>
                  </a:lnTo>
                  <a:lnTo>
                    <a:pt x="10546" y="143716"/>
                  </a:lnTo>
                  <a:lnTo>
                    <a:pt x="10620" y="142640"/>
                  </a:lnTo>
                  <a:lnTo>
                    <a:pt x="10679" y="141496"/>
                  </a:lnTo>
                  <a:lnTo>
                    <a:pt x="10731" y="140352"/>
                  </a:lnTo>
                  <a:lnTo>
                    <a:pt x="10760" y="139174"/>
                  </a:lnTo>
                  <a:lnTo>
                    <a:pt x="10783" y="137997"/>
                  </a:lnTo>
                  <a:lnTo>
                    <a:pt x="10790" y="136820"/>
                  </a:lnTo>
                  <a:lnTo>
                    <a:pt x="10783" y="135608"/>
                  </a:lnTo>
                  <a:lnTo>
                    <a:pt x="10760" y="134431"/>
                  </a:lnTo>
                  <a:lnTo>
                    <a:pt x="10731" y="133254"/>
                  </a:lnTo>
                  <a:lnTo>
                    <a:pt x="10679" y="132110"/>
                  </a:lnTo>
                  <a:lnTo>
                    <a:pt x="10620" y="131000"/>
                  </a:lnTo>
                  <a:lnTo>
                    <a:pt x="10546" y="129889"/>
                  </a:lnTo>
                  <a:lnTo>
                    <a:pt x="10465" y="128813"/>
                  </a:lnTo>
                  <a:lnTo>
                    <a:pt x="10361" y="127736"/>
                  </a:lnTo>
                  <a:lnTo>
                    <a:pt x="10258" y="126727"/>
                  </a:lnTo>
                  <a:lnTo>
                    <a:pt x="10140" y="125718"/>
                  </a:lnTo>
                  <a:lnTo>
                    <a:pt x="10007" y="124742"/>
                  </a:lnTo>
                  <a:lnTo>
                    <a:pt x="9866" y="123800"/>
                  </a:lnTo>
                  <a:lnTo>
                    <a:pt x="9711" y="122858"/>
                  </a:lnTo>
                  <a:lnTo>
                    <a:pt x="9556" y="121984"/>
                  </a:lnTo>
                  <a:lnTo>
                    <a:pt x="9386" y="121143"/>
                  </a:lnTo>
                  <a:lnTo>
                    <a:pt x="9208" y="120335"/>
                  </a:lnTo>
                  <a:lnTo>
                    <a:pt x="9016" y="119562"/>
                  </a:lnTo>
                  <a:lnTo>
                    <a:pt x="8824" y="118821"/>
                  </a:lnTo>
                  <a:lnTo>
                    <a:pt x="8617" y="118115"/>
                  </a:lnTo>
                  <a:lnTo>
                    <a:pt x="8403" y="117476"/>
                  </a:lnTo>
                  <a:lnTo>
                    <a:pt x="8189" y="116870"/>
                  </a:lnTo>
                  <a:lnTo>
                    <a:pt x="7959" y="116298"/>
                  </a:lnTo>
                  <a:lnTo>
                    <a:pt x="7730" y="115794"/>
                  </a:lnTo>
                  <a:lnTo>
                    <a:pt x="7486" y="115323"/>
                  </a:lnTo>
                  <a:lnTo>
                    <a:pt x="7243" y="114885"/>
                  </a:lnTo>
                  <a:lnTo>
                    <a:pt x="6991" y="114515"/>
                  </a:lnTo>
                  <a:lnTo>
                    <a:pt x="6740" y="114213"/>
                  </a:lnTo>
                  <a:lnTo>
                    <a:pt x="6474" y="113943"/>
                  </a:lnTo>
                  <a:lnTo>
                    <a:pt x="6215" y="113742"/>
                  </a:lnTo>
                  <a:lnTo>
                    <a:pt x="5942" y="113573"/>
                  </a:lnTo>
                  <a:lnTo>
                    <a:pt x="5668" y="113506"/>
                  </a:lnTo>
                  <a:lnTo>
                    <a:pt x="5395" y="113472"/>
                  </a:lnTo>
                  <a:close/>
                  <a:moveTo>
                    <a:pt x="5114" y="226945"/>
                  </a:moveTo>
                  <a:lnTo>
                    <a:pt x="4833" y="227046"/>
                  </a:lnTo>
                  <a:lnTo>
                    <a:pt x="4560" y="227214"/>
                  </a:lnTo>
                  <a:lnTo>
                    <a:pt x="4294" y="227416"/>
                  </a:lnTo>
                  <a:lnTo>
                    <a:pt x="4028" y="227651"/>
                  </a:lnTo>
                  <a:lnTo>
                    <a:pt x="3769" y="227988"/>
                  </a:lnTo>
                  <a:lnTo>
                    <a:pt x="3518" y="228358"/>
                  </a:lnTo>
                  <a:lnTo>
                    <a:pt x="3274" y="228761"/>
                  </a:lnTo>
                  <a:lnTo>
                    <a:pt x="3037" y="229232"/>
                  </a:lnTo>
                  <a:lnTo>
                    <a:pt x="2801" y="229771"/>
                  </a:lnTo>
                  <a:lnTo>
                    <a:pt x="2572" y="230309"/>
                  </a:lnTo>
                  <a:lnTo>
                    <a:pt x="2358" y="230915"/>
                  </a:lnTo>
                  <a:lnTo>
                    <a:pt x="2143" y="231587"/>
                  </a:lnTo>
                  <a:lnTo>
                    <a:pt x="1944" y="232260"/>
                  </a:lnTo>
                  <a:lnTo>
                    <a:pt x="1744" y="233000"/>
                  </a:lnTo>
                  <a:lnTo>
                    <a:pt x="1559" y="233774"/>
                  </a:lnTo>
                  <a:lnTo>
                    <a:pt x="1382" y="234581"/>
                  </a:lnTo>
                  <a:lnTo>
                    <a:pt x="1212" y="235422"/>
                  </a:lnTo>
                  <a:lnTo>
                    <a:pt x="1057" y="236331"/>
                  </a:lnTo>
                  <a:lnTo>
                    <a:pt x="909" y="237239"/>
                  </a:lnTo>
                  <a:lnTo>
                    <a:pt x="769" y="238181"/>
                  </a:lnTo>
                  <a:lnTo>
                    <a:pt x="636" y="239157"/>
                  </a:lnTo>
                  <a:lnTo>
                    <a:pt x="525" y="240166"/>
                  </a:lnTo>
                  <a:lnTo>
                    <a:pt x="414" y="241209"/>
                  </a:lnTo>
                  <a:lnTo>
                    <a:pt x="318" y="242252"/>
                  </a:lnTo>
                  <a:lnTo>
                    <a:pt x="237" y="243328"/>
                  </a:lnTo>
                  <a:lnTo>
                    <a:pt x="163" y="244438"/>
                  </a:lnTo>
                  <a:lnTo>
                    <a:pt x="103" y="245582"/>
                  </a:lnTo>
                  <a:lnTo>
                    <a:pt x="59" y="246726"/>
                  </a:lnTo>
                  <a:lnTo>
                    <a:pt x="22" y="247903"/>
                  </a:lnTo>
                  <a:lnTo>
                    <a:pt x="0" y="249081"/>
                  </a:lnTo>
                  <a:lnTo>
                    <a:pt x="0" y="250258"/>
                  </a:lnTo>
                  <a:lnTo>
                    <a:pt x="0" y="251469"/>
                  </a:lnTo>
                  <a:lnTo>
                    <a:pt x="22" y="252647"/>
                  </a:lnTo>
                  <a:lnTo>
                    <a:pt x="59" y="253824"/>
                  </a:lnTo>
                  <a:lnTo>
                    <a:pt x="103" y="254968"/>
                  </a:lnTo>
                  <a:lnTo>
                    <a:pt x="163" y="256078"/>
                  </a:lnTo>
                  <a:lnTo>
                    <a:pt x="237" y="257188"/>
                  </a:lnTo>
                  <a:lnTo>
                    <a:pt x="318" y="258265"/>
                  </a:lnTo>
                  <a:lnTo>
                    <a:pt x="414" y="259341"/>
                  </a:lnTo>
                  <a:lnTo>
                    <a:pt x="525" y="260384"/>
                  </a:lnTo>
                  <a:lnTo>
                    <a:pt x="636" y="261360"/>
                  </a:lnTo>
                  <a:lnTo>
                    <a:pt x="769" y="262336"/>
                  </a:lnTo>
                  <a:lnTo>
                    <a:pt x="909" y="263311"/>
                  </a:lnTo>
                  <a:lnTo>
                    <a:pt x="1057" y="264220"/>
                  </a:lnTo>
                  <a:lnTo>
                    <a:pt x="1212" y="265094"/>
                  </a:lnTo>
                  <a:lnTo>
                    <a:pt x="1382" y="265935"/>
                  </a:lnTo>
                  <a:lnTo>
                    <a:pt x="1559" y="266743"/>
                  </a:lnTo>
                  <a:lnTo>
                    <a:pt x="1744" y="267516"/>
                  </a:lnTo>
                  <a:lnTo>
                    <a:pt x="1944" y="268256"/>
                  </a:lnTo>
                  <a:lnTo>
                    <a:pt x="2143" y="268963"/>
                  </a:lnTo>
                  <a:lnTo>
                    <a:pt x="2358" y="269602"/>
                  </a:lnTo>
                  <a:lnTo>
                    <a:pt x="2572" y="270208"/>
                  </a:lnTo>
                  <a:lnTo>
                    <a:pt x="2801" y="270780"/>
                  </a:lnTo>
                  <a:lnTo>
                    <a:pt x="3037" y="271318"/>
                  </a:lnTo>
                  <a:lnTo>
                    <a:pt x="3274" y="271789"/>
                  </a:lnTo>
                  <a:lnTo>
                    <a:pt x="3518" y="272193"/>
                  </a:lnTo>
                  <a:lnTo>
                    <a:pt x="3769" y="272563"/>
                  </a:lnTo>
                  <a:lnTo>
                    <a:pt x="4028" y="272865"/>
                  </a:lnTo>
                  <a:lnTo>
                    <a:pt x="4294" y="273134"/>
                  </a:lnTo>
                  <a:lnTo>
                    <a:pt x="4560" y="273336"/>
                  </a:lnTo>
                  <a:lnTo>
                    <a:pt x="4833" y="273505"/>
                  </a:lnTo>
                  <a:lnTo>
                    <a:pt x="5114" y="273572"/>
                  </a:lnTo>
                  <a:lnTo>
                    <a:pt x="5395" y="273605"/>
                  </a:lnTo>
                  <a:lnTo>
                    <a:pt x="5668" y="273572"/>
                  </a:lnTo>
                  <a:lnTo>
                    <a:pt x="5942" y="273505"/>
                  </a:lnTo>
                  <a:lnTo>
                    <a:pt x="6215" y="273336"/>
                  </a:lnTo>
                  <a:lnTo>
                    <a:pt x="6474" y="273134"/>
                  </a:lnTo>
                  <a:lnTo>
                    <a:pt x="6740" y="272865"/>
                  </a:lnTo>
                  <a:lnTo>
                    <a:pt x="6991" y="272563"/>
                  </a:lnTo>
                  <a:lnTo>
                    <a:pt x="7243" y="272193"/>
                  </a:lnTo>
                  <a:lnTo>
                    <a:pt x="7486" y="271789"/>
                  </a:lnTo>
                  <a:lnTo>
                    <a:pt x="7730" y="271318"/>
                  </a:lnTo>
                  <a:lnTo>
                    <a:pt x="7959" y="270780"/>
                  </a:lnTo>
                  <a:lnTo>
                    <a:pt x="8189" y="270208"/>
                  </a:lnTo>
                  <a:lnTo>
                    <a:pt x="8403" y="269602"/>
                  </a:lnTo>
                  <a:lnTo>
                    <a:pt x="8617" y="268963"/>
                  </a:lnTo>
                  <a:lnTo>
                    <a:pt x="8824" y="268256"/>
                  </a:lnTo>
                  <a:lnTo>
                    <a:pt x="9016" y="267516"/>
                  </a:lnTo>
                  <a:lnTo>
                    <a:pt x="9208" y="266743"/>
                  </a:lnTo>
                  <a:lnTo>
                    <a:pt x="9386" y="265935"/>
                  </a:lnTo>
                  <a:lnTo>
                    <a:pt x="9556" y="265094"/>
                  </a:lnTo>
                  <a:lnTo>
                    <a:pt x="9711" y="264220"/>
                  </a:lnTo>
                  <a:lnTo>
                    <a:pt x="9866" y="263311"/>
                  </a:lnTo>
                  <a:lnTo>
                    <a:pt x="10007" y="262336"/>
                  </a:lnTo>
                  <a:lnTo>
                    <a:pt x="10140" y="261360"/>
                  </a:lnTo>
                  <a:lnTo>
                    <a:pt x="10258" y="260384"/>
                  </a:lnTo>
                  <a:lnTo>
                    <a:pt x="10361" y="259341"/>
                  </a:lnTo>
                  <a:lnTo>
                    <a:pt x="10465" y="258265"/>
                  </a:lnTo>
                  <a:lnTo>
                    <a:pt x="10546" y="257188"/>
                  </a:lnTo>
                  <a:lnTo>
                    <a:pt x="10620" y="256078"/>
                  </a:lnTo>
                  <a:lnTo>
                    <a:pt x="10679" y="254968"/>
                  </a:lnTo>
                  <a:lnTo>
                    <a:pt x="10731" y="253824"/>
                  </a:lnTo>
                  <a:lnTo>
                    <a:pt x="10760" y="252647"/>
                  </a:lnTo>
                  <a:lnTo>
                    <a:pt x="10783" y="251469"/>
                  </a:lnTo>
                  <a:lnTo>
                    <a:pt x="10790" y="250258"/>
                  </a:lnTo>
                  <a:lnTo>
                    <a:pt x="10783" y="249081"/>
                  </a:lnTo>
                  <a:lnTo>
                    <a:pt x="10760" y="247903"/>
                  </a:lnTo>
                  <a:lnTo>
                    <a:pt x="10731" y="246726"/>
                  </a:lnTo>
                  <a:lnTo>
                    <a:pt x="10679" y="245582"/>
                  </a:lnTo>
                  <a:lnTo>
                    <a:pt x="10620" y="244438"/>
                  </a:lnTo>
                  <a:lnTo>
                    <a:pt x="10546" y="243328"/>
                  </a:lnTo>
                  <a:lnTo>
                    <a:pt x="10465" y="242252"/>
                  </a:lnTo>
                  <a:lnTo>
                    <a:pt x="10361" y="241209"/>
                  </a:lnTo>
                  <a:lnTo>
                    <a:pt x="10258" y="240166"/>
                  </a:lnTo>
                  <a:lnTo>
                    <a:pt x="10140" y="239157"/>
                  </a:lnTo>
                  <a:lnTo>
                    <a:pt x="10007" y="238181"/>
                  </a:lnTo>
                  <a:lnTo>
                    <a:pt x="9866" y="237239"/>
                  </a:lnTo>
                  <a:lnTo>
                    <a:pt x="9711" y="236331"/>
                  </a:lnTo>
                  <a:lnTo>
                    <a:pt x="9556" y="235422"/>
                  </a:lnTo>
                  <a:lnTo>
                    <a:pt x="9386" y="234581"/>
                  </a:lnTo>
                  <a:lnTo>
                    <a:pt x="9208" y="233774"/>
                  </a:lnTo>
                  <a:lnTo>
                    <a:pt x="9016" y="233000"/>
                  </a:lnTo>
                  <a:lnTo>
                    <a:pt x="8824" y="232260"/>
                  </a:lnTo>
                  <a:lnTo>
                    <a:pt x="8617" y="231587"/>
                  </a:lnTo>
                  <a:lnTo>
                    <a:pt x="8403" y="230915"/>
                  </a:lnTo>
                  <a:lnTo>
                    <a:pt x="8189" y="230309"/>
                  </a:lnTo>
                  <a:lnTo>
                    <a:pt x="7959" y="229771"/>
                  </a:lnTo>
                  <a:lnTo>
                    <a:pt x="7730" y="229232"/>
                  </a:lnTo>
                  <a:lnTo>
                    <a:pt x="7486" y="228761"/>
                  </a:lnTo>
                  <a:lnTo>
                    <a:pt x="7243" y="228358"/>
                  </a:lnTo>
                  <a:lnTo>
                    <a:pt x="6991" y="227988"/>
                  </a:lnTo>
                  <a:lnTo>
                    <a:pt x="6740" y="227651"/>
                  </a:lnTo>
                  <a:lnTo>
                    <a:pt x="6474" y="227416"/>
                  </a:lnTo>
                  <a:lnTo>
                    <a:pt x="6215" y="227214"/>
                  </a:lnTo>
                  <a:lnTo>
                    <a:pt x="5942" y="227046"/>
                  </a:lnTo>
                  <a:lnTo>
                    <a:pt x="5668" y="226945"/>
                  </a:lnTo>
                  <a:close/>
                  <a:moveTo>
                    <a:pt x="5114" y="340384"/>
                  </a:moveTo>
                  <a:lnTo>
                    <a:pt x="4833" y="340485"/>
                  </a:lnTo>
                  <a:lnTo>
                    <a:pt x="4560" y="340653"/>
                  </a:lnTo>
                  <a:lnTo>
                    <a:pt x="4294" y="340855"/>
                  </a:lnTo>
                  <a:lnTo>
                    <a:pt x="4028" y="341124"/>
                  </a:lnTo>
                  <a:lnTo>
                    <a:pt x="3769" y="341426"/>
                  </a:lnTo>
                  <a:lnTo>
                    <a:pt x="3518" y="341797"/>
                  </a:lnTo>
                  <a:lnTo>
                    <a:pt x="3274" y="342200"/>
                  </a:lnTo>
                  <a:lnTo>
                    <a:pt x="3037" y="342671"/>
                  </a:lnTo>
                  <a:lnTo>
                    <a:pt x="2801" y="343209"/>
                  </a:lnTo>
                  <a:lnTo>
                    <a:pt x="2572" y="343748"/>
                  </a:lnTo>
                  <a:lnTo>
                    <a:pt x="2358" y="344387"/>
                  </a:lnTo>
                  <a:lnTo>
                    <a:pt x="2143" y="345026"/>
                  </a:lnTo>
                  <a:lnTo>
                    <a:pt x="1944" y="345733"/>
                  </a:lnTo>
                  <a:lnTo>
                    <a:pt x="1744" y="346439"/>
                  </a:lnTo>
                  <a:lnTo>
                    <a:pt x="1559" y="347213"/>
                  </a:lnTo>
                  <a:lnTo>
                    <a:pt x="1382" y="348054"/>
                  </a:lnTo>
                  <a:lnTo>
                    <a:pt x="1212" y="348895"/>
                  </a:lnTo>
                  <a:lnTo>
                    <a:pt x="1057" y="349770"/>
                  </a:lnTo>
                  <a:lnTo>
                    <a:pt x="909" y="350678"/>
                  </a:lnTo>
                  <a:lnTo>
                    <a:pt x="769" y="351620"/>
                  </a:lnTo>
                  <a:lnTo>
                    <a:pt x="636" y="352595"/>
                  </a:lnTo>
                  <a:lnTo>
                    <a:pt x="525" y="353605"/>
                  </a:lnTo>
                  <a:lnTo>
                    <a:pt x="414" y="354648"/>
                  </a:lnTo>
                  <a:lnTo>
                    <a:pt x="318" y="355724"/>
                  </a:lnTo>
                  <a:lnTo>
                    <a:pt x="237" y="356801"/>
                  </a:lnTo>
                  <a:lnTo>
                    <a:pt x="163" y="357911"/>
                  </a:lnTo>
                  <a:lnTo>
                    <a:pt x="103" y="359021"/>
                  </a:lnTo>
                  <a:lnTo>
                    <a:pt x="59" y="360165"/>
                  </a:lnTo>
                  <a:lnTo>
                    <a:pt x="22" y="361342"/>
                  </a:lnTo>
                  <a:lnTo>
                    <a:pt x="0" y="362520"/>
                  </a:lnTo>
                  <a:lnTo>
                    <a:pt x="0" y="363697"/>
                  </a:lnTo>
                  <a:lnTo>
                    <a:pt x="0" y="364908"/>
                  </a:lnTo>
                  <a:lnTo>
                    <a:pt x="22" y="366086"/>
                  </a:lnTo>
                  <a:lnTo>
                    <a:pt x="59" y="367263"/>
                  </a:lnTo>
                  <a:lnTo>
                    <a:pt x="103" y="368407"/>
                  </a:lnTo>
                  <a:lnTo>
                    <a:pt x="163" y="369517"/>
                  </a:lnTo>
                  <a:lnTo>
                    <a:pt x="237" y="370627"/>
                  </a:lnTo>
                  <a:lnTo>
                    <a:pt x="318" y="371704"/>
                  </a:lnTo>
                  <a:lnTo>
                    <a:pt x="414" y="372780"/>
                  </a:lnTo>
                  <a:lnTo>
                    <a:pt x="525" y="373823"/>
                  </a:lnTo>
                  <a:lnTo>
                    <a:pt x="636" y="374799"/>
                  </a:lnTo>
                  <a:lnTo>
                    <a:pt x="769" y="375808"/>
                  </a:lnTo>
                  <a:lnTo>
                    <a:pt x="909" y="376750"/>
                  </a:lnTo>
                  <a:lnTo>
                    <a:pt x="1057" y="377658"/>
                  </a:lnTo>
                  <a:lnTo>
                    <a:pt x="1212" y="378533"/>
                  </a:lnTo>
                  <a:lnTo>
                    <a:pt x="1382" y="379374"/>
                  </a:lnTo>
                  <a:lnTo>
                    <a:pt x="1559" y="380215"/>
                  </a:lnTo>
                  <a:lnTo>
                    <a:pt x="1744" y="380989"/>
                  </a:lnTo>
                  <a:lnTo>
                    <a:pt x="1944" y="381695"/>
                  </a:lnTo>
                  <a:lnTo>
                    <a:pt x="2143" y="382402"/>
                  </a:lnTo>
                  <a:lnTo>
                    <a:pt x="2358" y="383041"/>
                  </a:lnTo>
                  <a:lnTo>
                    <a:pt x="2572" y="383680"/>
                  </a:lnTo>
                  <a:lnTo>
                    <a:pt x="2801" y="384218"/>
                  </a:lnTo>
                  <a:lnTo>
                    <a:pt x="3037" y="384757"/>
                  </a:lnTo>
                  <a:lnTo>
                    <a:pt x="3274" y="385228"/>
                  </a:lnTo>
                  <a:lnTo>
                    <a:pt x="3518" y="385631"/>
                  </a:lnTo>
                  <a:lnTo>
                    <a:pt x="3769" y="386001"/>
                  </a:lnTo>
                  <a:lnTo>
                    <a:pt x="4028" y="386304"/>
                  </a:lnTo>
                  <a:lnTo>
                    <a:pt x="4294" y="386573"/>
                  </a:lnTo>
                  <a:lnTo>
                    <a:pt x="4560" y="386775"/>
                  </a:lnTo>
                  <a:lnTo>
                    <a:pt x="4833" y="386943"/>
                  </a:lnTo>
                  <a:lnTo>
                    <a:pt x="5114" y="387044"/>
                  </a:lnTo>
                  <a:lnTo>
                    <a:pt x="5668" y="387044"/>
                  </a:lnTo>
                  <a:lnTo>
                    <a:pt x="5942" y="386943"/>
                  </a:lnTo>
                  <a:lnTo>
                    <a:pt x="6215" y="386775"/>
                  </a:lnTo>
                  <a:lnTo>
                    <a:pt x="6474" y="386573"/>
                  </a:lnTo>
                  <a:lnTo>
                    <a:pt x="6740" y="386304"/>
                  </a:lnTo>
                  <a:lnTo>
                    <a:pt x="6991" y="386001"/>
                  </a:lnTo>
                  <a:lnTo>
                    <a:pt x="7243" y="385631"/>
                  </a:lnTo>
                  <a:lnTo>
                    <a:pt x="7486" y="385228"/>
                  </a:lnTo>
                  <a:lnTo>
                    <a:pt x="7730" y="384757"/>
                  </a:lnTo>
                  <a:lnTo>
                    <a:pt x="7959" y="384218"/>
                  </a:lnTo>
                  <a:lnTo>
                    <a:pt x="8189" y="383680"/>
                  </a:lnTo>
                  <a:lnTo>
                    <a:pt x="8403" y="383041"/>
                  </a:lnTo>
                  <a:lnTo>
                    <a:pt x="8617" y="382402"/>
                  </a:lnTo>
                  <a:lnTo>
                    <a:pt x="8824" y="381695"/>
                  </a:lnTo>
                  <a:lnTo>
                    <a:pt x="9016" y="380989"/>
                  </a:lnTo>
                  <a:lnTo>
                    <a:pt x="9208" y="380215"/>
                  </a:lnTo>
                  <a:lnTo>
                    <a:pt x="9386" y="379374"/>
                  </a:lnTo>
                  <a:lnTo>
                    <a:pt x="9556" y="378533"/>
                  </a:lnTo>
                  <a:lnTo>
                    <a:pt x="9711" y="377658"/>
                  </a:lnTo>
                  <a:lnTo>
                    <a:pt x="9866" y="376750"/>
                  </a:lnTo>
                  <a:lnTo>
                    <a:pt x="10007" y="375808"/>
                  </a:lnTo>
                  <a:lnTo>
                    <a:pt x="10140" y="374799"/>
                  </a:lnTo>
                  <a:lnTo>
                    <a:pt x="10258" y="373823"/>
                  </a:lnTo>
                  <a:lnTo>
                    <a:pt x="10361" y="372780"/>
                  </a:lnTo>
                  <a:lnTo>
                    <a:pt x="10465" y="371704"/>
                  </a:lnTo>
                  <a:lnTo>
                    <a:pt x="10546" y="370627"/>
                  </a:lnTo>
                  <a:lnTo>
                    <a:pt x="10620" y="369517"/>
                  </a:lnTo>
                  <a:lnTo>
                    <a:pt x="10679" y="368407"/>
                  </a:lnTo>
                  <a:lnTo>
                    <a:pt x="10731" y="367263"/>
                  </a:lnTo>
                  <a:lnTo>
                    <a:pt x="10760" y="366086"/>
                  </a:lnTo>
                  <a:lnTo>
                    <a:pt x="10783" y="364908"/>
                  </a:lnTo>
                  <a:lnTo>
                    <a:pt x="10790" y="363697"/>
                  </a:lnTo>
                  <a:lnTo>
                    <a:pt x="10783" y="362520"/>
                  </a:lnTo>
                  <a:lnTo>
                    <a:pt x="10760" y="361342"/>
                  </a:lnTo>
                  <a:lnTo>
                    <a:pt x="10731" y="360165"/>
                  </a:lnTo>
                  <a:lnTo>
                    <a:pt x="10679" y="359021"/>
                  </a:lnTo>
                  <a:lnTo>
                    <a:pt x="10620" y="357911"/>
                  </a:lnTo>
                  <a:lnTo>
                    <a:pt x="10546" y="356801"/>
                  </a:lnTo>
                  <a:lnTo>
                    <a:pt x="10465" y="355724"/>
                  </a:lnTo>
                  <a:lnTo>
                    <a:pt x="10361" y="354648"/>
                  </a:lnTo>
                  <a:lnTo>
                    <a:pt x="10258" y="353605"/>
                  </a:lnTo>
                  <a:lnTo>
                    <a:pt x="10140" y="352595"/>
                  </a:lnTo>
                  <a:lnTo>
                    <a:pt x="10007" y="351620"/>
                  </a:lnTo>
                  <a:lnTo>
                    <a:pt x="9866" y="350678"/>
                  </a:lnTo>
                  <a:lnTo>
                    <a:pt x="9711" y="349770"/>
                  </a:lnTo>
                  <a:lnTo>
                    <a:pt x="9556" y="348895"/>
                  </a:lnTo>
                  <a:lnTo>
                    <a:pt x="9386" y="348054"/>
                  </a:lnTo>
                  <a:lnTo>
                    <a:pt x="9208" y="347213"/>
                  </a:lnTo>
                  <a:lnTo>
                    <a:pt x="9016" y="346439"/>
                  </a:lnTo>
                  <a:lnTo>
                    <a:pt x="8824" y="345733"/>
                  </a:lnTo>
                  <a:lnTo>
                    <a:pt x="8617" y="345026"/>
                  </a:lnTo>
                  <a:lnTo>
                    <a:pt x="8403" y="344387"/>
                  </a:lnTo>
                  <a:lnTo>
                    <a:pt x="8189" y="343748"/>
                  </a:lnTo>
                  <a:lnTo>
                    <a:pt x="7959" y="343209"/>
                  </a:lnTo>
                  <a:lnTo>
                    <a:pt x="7730" y="342671"/>
                  </a:lnTo>
                  <a:lnTo>
                    <a:pt x="7486" y="342200"/>
                  </a:lnTo>
                  <a:lnTo>
                    <a:pt x="7243" y="341797"/>
                  </a:lnTo>
                  <a:lnTo>
                    <a:pt x="6991" y="341426"/>
                  </a:lnTo>
                  <a:lnTo>
                    <a:pt x="6740" y="341124"/>
                  </a:lnTo>
                  <a:lnTo>
                    <a:pt x="6474" y="340855"/>
                  </a:lnTo>
                  <a:lnTo>
                    <a:pt x="6215" y="340653"/>
                  </a:lnTo>
                  <a:lnTo>
                    <a:pt x="5942" y="340485"/>
                  </a:lnTo>
                  <a:lnTo>
                    <a:pt x="5668" y="340384"/>
                  </a:lnTo>
                  <a:close/>
                  <a:moveTo>
                    <a:pt x="5395" y="453822"/>
                  </a:moveTo>
                  <a:lnTo>
                    <a:pt x="5114" y="453856"/>
                  </a:lnTo>
                  <a:lnTo>
                    <a:pt x="4833" y="453957"/>
                  </a:lnTo>
                  <a:lnTo>
                    <a:pt x="4560" y="454092"/>
                  </a:lnTo>
                  <a:lnTo>
                    <a:pt x="4294" y="454293"/>
                  </a:lnTo>
                  <a:lnTo>
                    <a:pt x="4028" y="454562"/>
                  </a:lnTo>
                  <a:lnTo>
                    <a:pt x="3769" y="454865"/>
                  </a:lnTo>
                  <a:lnTo>
                    <a:pt x="3518" y="455235"/>
                  </a:lnTo>
                  <a:lnTo>
                    <a:pt x="3274" y="455639"/>
                  </a:lnTo>
                  <a:lnTo>
                    <a:pt x="3037" y="456110"/>
                  </a:lnTo>
                  <a:lnTo>
                    <a:pt x="2801" y="456615"/>
                  </a:lnTo>
                  <a:lnTo>
                    <a:pt x="2572" y="457153"/>
                  </a:lnTo>
                  <a:lnTo>
                    <a:pt x="2358" y="457758"/>
                  </a:lnTo>
                  <a:lnTo>
                    <a:pt x="2143" y="458398"/>
                  </a:lnTo>
                  <a:lnTo>
                    <a:pt x="1944" y="459104"/>
                  </a:lnTo>
                  <a:lnTo>
                    <a:pt x="1744" y="459811"/>
                  </a:lnTo>
                  <a:lnTo>
                    <a:pt x="1559" y="460584"/>
                  </a:lnTo>
                  <a:lnTo>
                    <a:pt x="1382" y="461392"/>
                  </a:lnTo>
                  <a:lnTo>
                    <a:pt x="1212" y="462233"/>
                  </a:lnTo>
                  <a:lnTo>
                    <a:pt x="1057" y="463141"/>
                  </a:lnTo>
                  <a:lnTo>
                    <a:pt x="909" y="464049"/>
                  </a:lnTo>
                  <a:lnTo>
                    <a:pt x="769" y="464991"/>
                  </a:lnTo>
                  <a:lnTo>
                    <a:pt x="636" y="465967"/>
                  </a:lnTo>
                  <a:lnTo>
                    <a:pt x="525" y="466976"/>
                  </a:lnTo>
                  <a:lnTo>
                    <a:pt x="414" y="468019"/>
                  </a:lnTo>
                  <a:lnTo>
                    <a:pt x="318" y="469062"/>
                  </a:lnTo>
                  <a:lnTo>
                    <a:pt x="237" y="470172"/>
                  </a:lnTo>
                  <a:lnTo>
                    <a:pt x="163" y="471282"/>
                  </a:lnTo>
                  <a:lnTo>
                    <a:pt x="103" y="472426"/>
                  </a:lnTo>
                  <a:lnTo>
                    <a:pt x="59" y="473570"/>
                  </a:lnTo>
                  <a:lnTo>
                    <a:pt x="22" y="474747"/>
                  </a:lnTo>
                  <a:lnTo>
                    <a:pt x="0" y="475958"/>
                  </a:lnTo>
                  <a:lnTo>
                    <a:pt x="0" y="477170"/>
                  </a:lnTo>
                  <a:lnTo>
                    <a:pt x="0" y="478381"/>
                  </a:lnTo>
                  <a:lnTo>
                    <a:pt x="22" y="479558"/>
                  </a:lnTo>
                  <a:lnTo>
                    <a:pt x="59" y="480702"/>
                  </a:lnTo>
                  <a:lnTo>
                    <a:pt x="103" y="481879"/>
                  </a:lnTo>
                  <a:lnTo>
                    <a:pt x="163" y="482989"/>
                  </a:lnTo>
                  <a:lnTo>
                    <a:pt x="237" y="484100"/>
                  </a:lnTo>
                  <a:lnTo>
                    <a:pt x="318" y="485176"/>
                  </a:lnTo>
                  <a:lnTo>
                    <a:pt x="414" y="486253"/>
                  </a:lnTo>
                  <a:lnTo>
                    <a:pt x="525" y="487262"/>
                  </a:lnTo>
                  <a:lnTo>
                    <a:pt x="636" y="488271"/>
                  </a:lnTo>
                  <a:lnTo>
                    <a:pt x="769" y="489247"/>
                  </a:lnTo>
                  <a:lnTo>
                    <a:pt x="909" y="490189"/>
                  </a:lnTo>
                  <a:lnTo>
                    <a:pt x="1057" y="491131"/>
                  </a:lnTo>
                  <a:lnTo>
                    <a:pt x="1212" y="492005"/>
                  </a:lnTo>
                  <a:lnTo>
                    <a:pt x="1382" y="492846"/>
                  </a:lnTo>
                  <a:lnTo>
                    <a:pt x="1559" y="493654"/>
                  </a:lnTo>
                  <a:lnTo>
                    <a:pt x="1744" y="494428"/>
                  </a:lnTo>
                  <a:lnTo>
                    <a:pt x="1944" y="495168"/>
                  </a:lnTo>
                  <a:lnTo>
                    <a:pt x="2143" y="495874"/>
                  </a:lnTo>
                  <a:lnTo>
                    <a:pt x="2358" y="496513"/>
                  </a:lnTo>
                  <a:lnTo>
                    <a:pt x="2572" y="497119"/>
                  </a:lnTo>
                  <a:lnTo>
                    <a:pt x="2801" y="497691"/>
                  </a:lnTo>
                  <a:lnTo>
                    <a:pt x="3037" y="498195"/>
                  </a:lnTo>
                  <a:lnTo>
                    <a:pt x="3274" y="498666"/>
                  </a:lnTo>
                  <a:lnTo>
                    <a:pt x="3518" y="499104"/>
                  </a:lnTo>
                  <a:lnTo>
                    <a:pt x="3769" y="499474"/>
                  </a:lnTo>
                  <a:lnTo>
                    <a:pt x="4028" y="499777"/>
                  </a:lnTo>
                  <a:lnTo>
                    <a:pt x="4294" y="500046"/>
                  </a:lnTo>
                  <a:lnTo>
                    <a:pt x="4560" y="500248"/>
                  </a:lnTo>
                  <a:lnTo>
                    <a:pt x="4833" y="500382"/>
                  </a:lnTo>
                  <a:lnTo>
                    <a:pt x="5114" y="500483"/>
                  </a:lnTo>
                  <a:lnTo>
                    <a:pt x="5395" y="500517"/>
                  </a:lnTo>
                  <a:lnTo>
                    <a:pt x="5668" y="500483"/>
                  </a:lnTo>
                  <a:lnTo>
                    <a:pt x="5942" y="500382"/>
                  </a:lnTo>
                  <a:lnTo>
                    <a:pt x="6215" y="500248"/>
                  </a:lnTo>
                  <a:lnTo>
                    <a:pt x="6474" y="500046"/>
                  </a:lnTo>
                  <a:lnTo>
                    <a:pt x="6740" y="499777"/>
                  </a:lnTo>
                  <a:lnTo>
                    <a:pt x="6991" y="499474"/>
                  </a:lnTo>
                  <a:lnTo>
                    <a:pt x="7243" y="499104"/>
                  </a:lnTo>
                  <a:lnTo>
                    <a:pt x="7486" y="498666"/>
                  </a:lnTo>
                  <a:lnTo>
                    <a:pt x="7730" y="498195"/>
                  </a:lnTo>
                  <a:lnTo>
                    <a:pt x="7959" y="497691"/>
                  </a:lnTo>
                  <a:lnTo>
                    <a:pt x="8189" y="497119"/>
                  </a:lnTo>
                  <a:lnTo>
                    <a:pt x="8403" y="496513"/>
                  </a:lnTo>
                  <a:lnTo>
                    <a:pt x="8617" y="495874"/>
                  </a:lnTo>
                  <a:lnTo>
                    <a:pt x="8824" y="495168"/>
                  </a:lnTo>
                  <a:lnTo>
                    <a:pt x="9016" y="494428"/>
                  </a:lnTo>
                  <a:lnTo>
                    <a:pt x="9208" y="493654"/>
                  </a:lnTo>
                  <a:lnTo>
                    <a:pt x="9386" y="492846"/>
                  </a:lnTo>
                  <a:lnTo>
                    <a:pt x="9556" y="492005"/>
                  </a:lnTo>
                  <a:lnTo>
                    <a:pt x="9711" y="491131"/>
                  </a:lnTo>
                  <a:lnTo>
                    <a:pt x="9866" y="490189"/>
                  </a:lnTo>
                  <a:lnTo>
                    <a:pt x="10007" y="489247"/>
                  </a:lnTo>
                  <a:lnTo>
                    <a:pt x="10140" y="488271"/>
                  </a:lnTo>
                  <a:lnTo>
                    <a:pt x="10258" y="487262"/>
                  </a:lnTo>
                  <a:lnTo>
                    <a:pt x="10361" y="486253"/>
                  </a:lnTo>
                  <a:lnTo>
                    <a:pt x="10465" y="485176"/>
                  </a:lnTo>
                  <a:lnTo>
                    <a:pt x="10546" y="484100"/>
                  </a:lnTo>
                  <a:lnTo>
                    <a:pt x="10620" y="482989"/>
                  </a:lnTo>
                  <a:lnTo>
                    <a:pt x="10679" y="481879"/>
                  </a:lnTo>
                  <a:lnTo>
                    <a:pt x="10731" y="480702"/>
                  </a:lnTo>
                  <a:lnTo>
                    <a:pt x="10760" y="479558"/>
                  </a:lnTo>
                  <a:lnTo>
                    <a:pt x="10783" y="478381"/>
                  </a:lnTo>
                  <a:lnTo>
                    <a:pt x="10790" y="477170"/>
                  </a:lnTo>
                  <a:lnTo>
                    <a:pt x="10783" y="475958"/>
                  </a:lnTo>
                  <a:lnTo>
                    <a:pt x="10760" y="474747"/>
                  </a:lnTo>
                  <a:lnTo>
                    <a:pt x="10731" y="473570"/>
                  </a:lnTo>
                  <a:lnTo>
                    <a:pt x="10679" y="472426"/>
                  </a:lnTo>
                  <a:lnTo>
                    <a:pt x="10620" y="471282"/>
                  </a:lnTo>
                  <a:lnTo>
                    <a:pt x="10546" y="470172"/>
                  </a:lnTo>
                  <a:lnTo>
                    <a:pt x="10465" y="469062"/>
                  </a:lnTo>
                  <a:lnTo>
                    <a:pt x="10361" y="468019"/>
                  </a:lnTo>
                  <a:lnTo>
                    <a:pt x="10258" y="466976"/>
                  </a:lnTo>
                  <a:lnTo>
                    <a:pt x="10140" y="465967"/>
                  </a:lnTo>
                  <a:lnTo>
                    <a:pt x="10007" y="464991"/>
                  </a:lnTo>
                  <a:lnTo>
                    <a:pt x="9866" y="464049"/>
                  </a:lnTo>
                  <a:lnTo>
                    <a:pt x="9711" y="463141"/>
                  </a:lnTo>
                  <a:lnTo>
                    <a:pt x="9556" y="462233"/>
                  </a:lnTo>
                  <a:lnTo>
                    <a:pt x="9386" y="461392"/>
                  </a:lnTo>
                  <a:lnTo>
                    <a:pt x="9208" y="460584"/>
                  </a:lnTo>
                  <a:lnTo>
                    <a:pt x="9016" y="459811"/>
                  </a:lnTo>
                  <a:lnTo>
                    <a:pt x="8824" y="459104"/>
                  </a:lnTo>
                  <a:lnTo>
                    <a:pt x="8617" y="458398"/>
                  </a:lnTo>
                  <a:lnTo>
                    <a:pt x="8403" y="457758"/>
                  </a:lnTo>
                  <a:lnTo>
                    <a:pt x="8189" y="457153"/>
                  </a:lnTo>
                  <a:lnTo>
                    <a:pt x="7959" y="456615"/>
                  </a:lnTo>
                  <a:lnTo>
                    <a:pt x="7730" y="456110"/>
                  </a:lnTo>
                  <a:lnTo>
                    <a:pt x="7486" y="455639"/>
                  </a:lnTo>
                  <a:lnTo>
                    <a:pt x="7243" y="455235"/>
                  </a:lnTo>
                  <a:lnTo>
                    <a:pt x="6991" y="454865"/>
                  </a:lnTo>
                  <a:lnTo>
                    <a:pt x="6740" y="454562"/>
                  </a:lnTo>
                  <a:lnTo>
                    <a:pt x="6474" y="454293"/>
                  </a:lnTo>
                  <a:lnTo>
                    <a:pt x="6215" y="454092"/>
                  </a:lnTo>
                  <a:lnTo>
                    <a:pt x="5942" y="453957"/>
                  </a:lnTo>
                  <a:lnTo>
                    <a:pt x="5668" y="453856"/>
                  </a:lnTo>
                  <a:lnTo>
                    <a:pt x="5395" y="453822"/>
                  </a:lnTo>
                  <a:close/>
                  <a:moveTo>
                    <a:pt x="5114" y="567059"/>
                  </a:moveTo>
                  <a:lnTo>
                    <a:pt x="4833" y="567160"/>
                  </a:lnTo>
                  <a:lnTo>
                    <a:pt x="4560" y="567328"/>
                  </a:lnTo>
                  <a:lnTo>
                    <a:pt x="4294" y="567530"/>
                  </a:lnTo>
                  <a:lnTo>
                    <a:pt x="4028" y="567766"/>
                  </a:lnTo>
                  <a:lnTo>
                    <a:pt x="3769" y="568102"/>
                  </a:lnTo>
                  <a:lnTo>
                    <a:pt x="3518" y="568472"/>
                  </a:lnTo>
                  <a:lnTo>
                    <a:pt x="3274" y="568876"/>
                  </a:lnTo>
                  <a:lnTo>
                    <a:pt x="3037" y="569347"/>
                  </a:lnTo>
                  <a:lnTo>
                    <a:pt x="2801" y="569885"/>
                  </a:lnTo>
                  <a:lnTo>
                    <a:pt x="2572" y="570423"/>
                  </a:lnTo>
                  <a:lnTo>
                    <a:pt x="2358" y="571029"/>
                  </a:lnTo>
                  <a:lnTo>
                    <a:pt x="2143" y="571702"/>
                  </a:lnTo>
                  <a:lnTo>
                    <a:pt x="1944" y="572408"/>
                  </a:lnTo>
                  <a:lnTo>
                    <a:pt x="1744" y="573115"/>
                  </a:lnTo>
                  <a:lnTo>
                    <a:pt x="1559" y="573889"/>
                  </a:lnTo>
                  <a:lnTo>
                    <a:pt x="1382" y="574730"/>
                  </a:lnTo>
                  <a:lnTo>
                    <a:pt x="1212" y="575571"/>
                  </a:lnTo>
                  <a:lnTo>
                    <a:pt x="1057" y="576445"/>
                  </a:lnTo>
                  <a:lnTo>
                    <a:pt x="909" y="577354"/>
                  </a:lnTo>
                  <a:lnTo>
                    <a:pt x="769" y="578296"/>
                  </a:lnTo>
                  <a:lnTo>
                    <a:pt x="636" y="579271"/>
                  </a:lnTo>
                  <a:lnTo>
                    <a:pt x="525" y="580280"/>
                  </a:lnTo>
                  <a:lnTo>
                    <a:pt x="414" y="581323"/>
                  </a:lnTo>
                  <a:lnTo>
                    <a:pt x="318" y="582400"/>
                  </a:lnTo>
                  <a:lnTo>
                    <a:pt x="237" y="583476"/>
                  </a:lnTo>
                  <a:lnTo>
                    <a:pt x="163" y="584586"/>
                  </a:lnTo>
                  <a:lnTo>
                    <a:pt x="103" y="585697"/>
                  </a:lnTo>
                  <a:lnTo>
                    <a:pt x="59" y="586840"/>
                  </a:lnTo>
                  <a:lnTo>
                    <a:pt x="22" y="588018"/>
                  </a:lnTo>
                  <a:lnTo>
                    <a:pt x="0" y="589195"/>
                  </a:lnTo>
                  <a:lnTo>
                    <a:pt x="0" y="590373"/>
                  </a:lnTo>
                  <a:lnTo>
                    <a:pt x="0" y="591618"/>
                  </a:lnTo>
                  <a:lnTo>
                    <a:pt x="22" y="592795"/>
                  </a:lnTo>
                  <a:lnTo>
                    <a:pt x="59" y="593972"/>
                  </a:lnTo>
                  <a:lnTo>
                    <a:pt x="103" y="595150"/>
                  </a:lnTo>
                  <a:lnTo>
                    <a:pt x="163" y="596294"/>
                  </a:lnTo>
                  <a:lnTo>
                    <a:pt x="237" y="597404"/>
                  </a:lnTo>
                  <a:lnTo>
                    <a:pt x="318" y="598480"/>
                  </a:lnTo>
                  <a:lnTo>
                    <a:pt x="414" y="599557"/>
                  </a:lnTo>
                  <a:lnTo>
                    <a:pt x="525" y="600600"/>
                  </a:lnTo>
                  <a:lnTo>
                    <a:pt x="636" y="601609"/>
                  </a:lnTo>
                  <a:lnTo>
                    <a:pt x="769" y="602585"/>
                  </a:lnTo>
                  <a:lnTo>
                    <a:pt x="909" y="603527"/>
                  </a:lnTo>
                  <a:lnTo>
                    <a:pt x="1057" y="604435"/>
                  </a:lnTo>
                  <a:lnTo>
                    <a:pt x="1212" y="605310"/>
                  </a:lnTo>
                  <a:lnTo>
                    <a:pt x="1382" y="606151"/>
                  </a:lnTo>
                  <a:lnTo>
                    <a:pt x="1559" y="606958"/>
                  </a:lnTo>
                  <a:lnTo>
                    <a:pt x="1744" y="607732"/>
                  </a:lnTo>
                  <a:lnTo>
                    <a:pt x="1944" y="608472"/>
                  </a:lnTo>
                  <a:lnTo>
                    <a:pt x="2143" y="609145"/>
                  </a:lnTo>
                  <a:lnTo>
                    <a:pt x="2358" y="609784"/>
                  </a:lnTo>
                  <a:lnTo>
                    <a:pt x="2572" y="610389"/>
                  </a:lnTo>
                  <a:lnTo>
                    <a:pt x="2801" y="610961"/>
                  </a:lnTo>
                  <a:lnTo>
                    <a:pt x="3037" y="611466"/>
                  </a:lnTo>
                  <a:lnTo>
                    <a:pt x="3274" y="611937"/>
                  </a:lnTo>
                  <a:lnTo>
                    <a:pt x="3518" y="612341"/>
                  </a:lnTo>
                  <a:lnTo>
                    <a:pt x="3769" y="612711"/>
                  </a:lnTo>
                  <a:lnTo>
                    <a:pt x="4028" y="613013"/>
                  </a:lnTo>
                  <a:lnTo>
                    <a:pt x="4294" y="613249"/>
                  </a:lnTo>
                  <a:lnTo>
                    <a:pt x="4560" y="613451"/>
                  </a:lnTo>
                  <a:lnTo>
                    <a:pt x="4833" y="613619"/>
                  </a:lnTo>
                  <a:lnTo>
                    <a:pt x="5114" y="613686"/>
                  </a:lnTo>
                  <a:lnTo>
                    <a:pt x="5395" y="613720"/>
                  </a:lnTo>
                  <a:lnTo>
                    <a:pt x="5668" y="613686"/>
                  </a:lnTo>
                  <a:lnTo>
                    <a:pt x="5942" y="613619"/>
                  </a:lnTo>
                  <a:lnTo>
                    <a:pt x="6215" y="613451"/>
                  </a:lnTo>
                  <a:lnTo>
                    <a:pt x="6474" y="613249"/>
                  </a:lnTo>
                  <a:lnTo>
                    <a:pt x="6740" y="613013"/>
                  </a:lnTo>
                  <a:lnTo>
                    <a:pt x="6991" y="612711"/>
                  </a:lnTo>
                  <a:lnTo>
                    <a:pt x="7243" y="612341"/>
                  </a:lnTo>
                  <a:lnTo>
                    <a:pt x="7486" y="611937"/>
                  </a:lnTo>
                  <a:lnTo>
                    <a:pt x="7730" y="611466"/>
                  </a:lnTo>
                  <a:lnTo>
                    <a:pt x="7959" y="610961"/>
                  </a:lnTo>
                  <a:lnTo>
                    <a:pt x="8189" y="610389"/>
                  </a:lnTo>
                  <a:lnTo>
                    <a:pt x="8403" y="609784"/>
                  </a:lnTo>
                  <a:lnTo>
                    <a:pt x="8617" y="609145"/>
                  </a:lnTo>
                  <a:lnTo>
                    <a:pt x="8824" y="608472"/>
                  </a:lnTo>
                  <a:lnTo>
                    <a:pt x="9016" y="607732"/>
                  </a:lnTo>
                  <a:lnTo>
                    <a:pt x="9208" y="606958"/>
                  </a:lnTo>
                  <a:lnTo>
                    <a:pt x="9386" y="606151"/>
                  </a:lnTo>
                  <a:lnTo>
                    <a:pt x="9556" y="605310"/>
                  </a:lnTo>
                  <a:lnTo>
                    <a:pt x="9711" y="604435"/>
                  </a:lnTo>
                  <a:lnTo>
                    <a:pt x="9866" y="603527"/>
                  </a:lnTo>
                  <a:lnTo>
                    <a:pt x="10007" y="602585"/>
                  </a:lnTo>
                  <a:lnTo>
                    <a:pt x="10140" y="601609"/>
                  </a:lnTo>
                  <a:lnTo>
                    <a:pt x="10258" y="600600"/>
                  </a:lnTo>
                  <a:lnTo>
                    <a:pt x="10361" y="599557"/>
                  </a:lnTo>
                  <a:lnTo>
                    <a:pt x="10465" y="598480"/>
                  </a:lnTo>
                  <a:lnTo>
                    <a:pt x="10546" y="597404"/>
                  </a:lnTo>
                  <a:lnTo>
                    <a:pt x="10620" y="596294"/>
                  </a:lnTo>
                  <a:lnTo>
                    <a:pt x="10679" y="595150"/>
                  </a:lnTo>
                  <a:lnTo>
                    <a:pt x="10731" y="593972"/>
                  </a:lnTo>
                  <a:lnTo>
                    <a:pt x="10760" y="592795"/>
                  </a:lnTo>
                  <a:lnTo>
                    <a:pt x="10783" y="591618"/>
                  </a:lnTo>
                  <a:lnTo>
                    <a:pt x="10790" y="590373"/>
                  </a:lnTo>
                  <a:lnTo>
                    <a:pt x="10783" y="589195"/>
                  </a:lnTo>
                  <a:lnTo>
                    <a:pt x="10760" y="588018"/>
                  </a:lnTo>
                  <a:lnTo>
                    <a:pt x="10731" y="586840"/>
                  </a:lnTo>
                  <a:lnTo>
                    <a:pt x="10679" y="585697"/>
                  </a:lnTo>
                  <a:lnTo>
                    <a:pt x="10620" y="584586"/>
                  </a:lnTo>
                  <a:lnTo>
                    <a:pt x="10546" y="583476"/>
                  </a:lnTo>
                  <a:lnTo>
                    <a:pt x="10465" y="582400"/>
                  </a:lnTo>
                  <a:lnTo>
                    <a:pt x="10361" y="581323"/>
                  </a:lnTo>
                  <a:lnTo>
                    <a:pt x="10258" y="580280"/>
                  </a:lnTo>
                  <a:lnTo>
                    <a:pt x="10140" y="579271"/>
                  </a:lnTo>
                  <a:lnTo>
                    <a:pt x="10007" y="578296"/>
                  </a:lnTo>
                  <a:lnTo>
                    <a:pt x="9866" y="577354"/>
                  </a:lnTo>
                  <a:lnTo>
                    <a:pt x="9711" y="576445"/>
                  </a:lnTo>
                  <a:lnTo>
                    <a:pt x="9556" y="575571"/>
                  </a:lnTo>
                  <a:lnTo>
                    <a:pt x="9386" y="574730"/>
                  </a:lnTo>
                  <a:lnTo>
                    <a:pt x="9208" y="573889"/>
                  </a:lnTo>
                  <a:lnTo>
                    <a:pt x="9016" y="573115"/>
                  </a:lnTo>
                  <a:lnTo>
                    <a:pt x="8824" y="572408"/>
                  </a:lnTo>
                  <a:lnTo>
                    <a:pt x="8617" y="571702"/>
                  </a:lnTo>
                  <a:lnTo>
                    <a:pt x="8403" y="571029"/>
                  </a:lnTo>
                  <a:lnTo>
                    <a:pt x="8189" y="570423"/>
                  </a:lnTo>
                  <a:lnTo>
                    <a:pt x="7959" y="569885"/>
                  </a:lnTo>
                  <a:lnTo>
                    <a:pt x="7730" y="569347"/>
                  </a:lnTo>
                  <a:lnTo>
                    <a:pt x="7486" y="568876"/>
                  </a:lnTo>
                  <a:lnTo>
                    <a:pt x="7243" y="568472"/>
                  </a:lnTo>
                  <a:lnTo>
                    <a:pt x="6991" y="568102"/>
                  </a:lnTo>
                  <a:lnTo>
                    <a:pt x="6740" y="567766"/>
                  </a:lnTo>
                  <a:lnTo>
                    <a:pt x="6474" y="567530"/>
                  </a:lnTo>
                  <a:lnTo>
                    <a:pt x="6215" y="567328"/>
                  </a:lnTo>
                  <a:lnTo>
                    <a:pt x="5942" y="567160"/>
                  </a:lnTo>
                  <a:lnTo>
                    <a:pt x="5668" y="56705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9"/>
            <p:cNvSpPr/>
            <p:nvPr/>
          </p:nvSpPr>
          <p:spPr>
            <a:xfrm>
              <a:off x="10537933" y="1504158"/>
              <a:ext cx="55637" cy="742601"/>
            </a:xfrm>
            <a:custGeom>
              <a:avLst/>
              <a:gdLst/>
              <a:ahLst/>
              <a:cxnLst/>
              <a:rect l="l" t="t" r="r" b="b"/>
              <a:pathLst>
                <a:path w="10798" h="613720" extrusionOk="0">
                  <a:moveTo>
                    <a:pt x="5403" y="0"/>
                  </a:moveTo>
                  <a:lnTo>
                    <a:pt x="5122" y="34"/>
                  </a:lnTo>
                  <a:lnTo>
                    <a:pt x="4848" y="135"/>
                  </a:lnTo>
                  <a:lnTo>
                    <a:pt x="4582" y="269"/>
                  </a:lnTo>
                  <a:lnTo>
                    <a:pt x="4316" y="471"/>
                  </a:lnTo>
                  <a:lnTo>
                    <a:pt x="4050" y="740"/>
                  </a:lnTo>
                  <a:lnTo>
                    <a:pt x="3799" y="1043"/>
                  </a:lnTo>
                  <a:lnTo>
                    <a:pt x="3548" y="1413"/>
                  </a:lnTo>
                  <a:lnTo>
                    <a:pt x="3304" y="1850"/>
                  </a:lnTo>
                  <a:lnTo>
                    <a:pt x="3060" y="2321"/>
                  </a:lnTo>
                  <a:lnTo>
                    <a:pt x="2831" y="2826"/>
                  </a:lnTo>
                  <a:lnTo>
                    <a:pt x="2602" y="3398"/>
                  </a:lnTo>
                  <a:lnTo>
                    <a:pt x="2387" y="4003"/>
                  </a:lnTo>
                  <a:lnTo>
                    <a:pt x="2173" y="4643"/>
                  </a:lnTo>
                  <a:lnTo>
                    <a:pt x="1966" y="5349"/>
                  </a:lnTo>
                  <a:lnTo>
                    <a:pt x="1774" y="6089"/>
                  </a:lnTo>
                  <a:lnTo>
                    <a:pt x="1589" y="6863"/>
                  </a:lnTo>
                  <a:lnTo>
                    <a:pt x="1404" y="7670"/>
                  </a:lnTo>
                  <a:lnTo>
                    <a:pt x="1234" y="8511"/>
                  </a:lnTo>
                  <a:lnTo>
                    <a:pt x="1079" y="9420"/>
                  </a:lnTo>
                  <a:lnTo>
                    <a:pt x="924" y="10328"/>
                  </a:lnTo>
                  <a:lnTo>
                    <a:pt x="784" y="11270"/>
                  </a:lnTo>
                  <a:lnTo>
                    <a:pt x="658" y="12245"/>
                  </a:lnTo>
                  <a:lnTo>
                    <a:pt x="532" y="13255"/>
                  </a:lnTo>
                  <a:lnTo>
                    <a:pt x="429" y="14298"/>
                  </a:lnTo>
                  <a:lnTo>
                    <a:pt x="333" y="15340"/>
                  </a:lnTo>
                  <a:lnTo>
                    <a:pt x="244" y="16417"/>
                  </a:lnTo>
                  <a:lnTo>
                    <a:pt x="170" y="17527"/>
                  </a:lnTo>
                  <a:lnTo>
                    <a:pt x="111" y="18671"/>
                  </a:lnTo>
                  <a:lnTo>
                    <a:pt x="67" y="19815"/>
                  </a:lnTo>
                  <a:lnTo>
                    <a:pt x="30" y="20959"/>
                  </a:lnTo>
                  <a:lnTo>
                    <a:pt x="8" y="22136"/>
                  </a:lnTo>
                  <a:lnTo>
                    <a:pt x="0" y="23347"/>
                  </a:lnTo>
                  <a:lnTo>
                    <a:pt x="8" y="24558"/>
                  </a:lnTo>
                  <a:lnTo>
                    <a:pt x="30" y="25769"/>
                  </a:lnTo>
                  <a:lnTo>
                    <a:pt x="67" y="26947"/>
                  </a:lnTo>
                  <a:lnTo>
                    <a:pt x="111" y="28091"/>
                  </a:lnTo>
                  <a:lnTo>
                    <a:pt x="170" y="29234"/>
                  </a:lnTo>
                  <a:lnTo>
                    <a:pt x="244" y="30345"/>
                  </a:lnTo>
                  <a:lnTo>
                    <a:pt x="333" y="31455"/>
                  </a:lnTo>
                  <a:lnTo>
                    <a:pt x="429" y="32531"/>
                  </a:lnTo>
                  <a:lnTo>
                    <a:pt x="532" y="33540"/>
                  </a:lnTo>
                  <a:lnTo>
                    <a:pt x="658" y="34550"/>
                  </a:lnTo>
                  <a:lnTo>
                    <a:pt x="784" y="35525"/>
                  </a:lnTo>
                  <a:lnTo>
                    <a:pt x="924" y="36501"/>
                  </a:lnTo>
                  <a:lnTo>
                    <a:pt x="1079" y="37409"/>
                  </a:lnTo>
                  <a:lnTo>
                    <a:pt x="1234" y="38284"/>
                  </a:lnTo>
                  <a:lnTo>
                    <a:pt x="1404" y="39125"/>
                  </a:lnTo>
                  <a:lnTo>
                    <a:pt x="1589" y="39932"/>
                  </a:lnTo>
                  <a:lnTo>
                    <a:pt x="1774" y="40706"/>
                  </a:lnTo>
                  <a:lnTo>
                    <a:pt x="1966" y="41413"/>
                  </a:lnTo>
                  <a:lnTo>
                    <a:pt x="2173" y="42119"/>
                  </a:lnTo>
                  <a:lnTo>
                    <a:pt x="2387" y="42758"/>
                  </a:lnTo>
                  <a:lnTo>
                    <a:pt x="2602" y="43364"/>
                  </a:lnTo>
                  <a:lnTo>
                    <a:pt x="2831" y="43902"/>
                  </a:lnTo>
                  <a:lnTo>
                    <a:pt x="3060" y="44407"/>
                  </a:lnTo>
                  <a:lnTo>
                    <a:pt x="3304" y="44878"/>
                  </a:lnTo>
                  <a:lnTo>
                    <a:pt x="3548" y="45281"/>
                  </a:lnTo>
                  <a:lnTo>
                    <a:pt x="3799" y="45651"/>
                  </a:lnTo>
                  <a:lnTo>
                    <a:pt x="4050" y="45954"/>
                  </a:lnTo>
                  <a:lnTo>
                    <a:pt x="4316" y="46223"/>
                  </a:lnTo>
                  <a:lnTo>
                    <a:pt x="4582" y="46425"/>
                  </a:lnTo>
                  <a:lnTo>
                    <a:pt x="4848" y="46560"/>
                  </a:lnTo>
                  <a:lnTo>
                    <a:pt x="5122" y="46661"/>
                  </a:lnTo>
                  <a:lnTo>
                    <a:pt x="5403" y="46694"/>
                  </a:lnTo>
                  <a:lnTo>
                    <a:pt x="5676" y="46661"/>
                  </a:lnTo>
                  <a:lnTo>
                    <a:pt x="5950" y="46560"/>
                  </a:lnTo>
                  <a:lnTo>
                    <a:pt x="6216" y="46425"/>
                  </a:lnTo>
                  <a:lnTo>
                    <a:pt x="6482" y="46223"/>
                  </a:lnTo>
                  <a:lnTo>
                    <a:pt x="6740" y="45954"/>
                  </a:lnTo>
                  <a:lnTo>
                    <a:pt x="6999" y="45651"/>
                  </a:lnTo>
                  <a:lnTo>
                    <a:pt x="7250" y="45281"/>
                  </a:lnTo>
                  <a:lnTo>
                    <a:pt x="7494" y="44878"/>
                  </a:lnTo>
                  <a:lnTo>
                    <a:pt x="7731" y="44407"/>
                  </a:lnTo>
                  <a:lnTo>
                    <a:pt x="7967" y="43902"/>
                  </a:lnTo>
                  <a:lnTo>
                    <a:pt x="8189" y="43364"/>
                  </a:lnTo>
                  <a:lnTo>
                    <a:pt x="8411" y="42758"/>
                  </a:lnTo>
                  <a:lnTo>
                    <a:pt x="8625" y="42119"/>
                  </a:lnTo>
                  <a:lnTo>
                    <a:pt x="8824" y="41413"/>
                  </a:lnTo>
                  <a:lnTo>
                    <a:pt x="9024" y="40706"/>
                  </a:lnTo>
                  <a:lnTo>
                    <a:pt x="9209" y="39932"/>
                  </a:lnTo>
                  <a:lnTo>
                    <a:pt x="9386" y="39125"/>
                  </a:lnTo>
                  <a:lnTo>
                    <a:pt x="9556" y="38284"/>
                  </a:lnTo>
                  <a:lnTo>
                    <a:pt x="9719" y="37409"/>
                  </a:lnTo>
                  <a:lnTo>
                    <a:pt x="9874" y="36501"/>
                  </a:lnTo>
                  <a:lnTo>
                    <a:pt x="10014" y="35525"/>
                  </a:lnTo>
                  <a:lnTo>
                    <a:pt x="10140" y="34550"/>
                  </a:lnTo>
                  <a:lnTo>
                    <a:pt x="10266" y="33540"/>
                  </a:lnTo>
                  <a:lnTo>
                    <a:pt x="10369" y="32531"/>
                  </a:lnTo>
                  <a:lnTo>
                    <a:pt x="10465" y="31455"/>
                  </a:lnTo>
                  <a:lnTo>
                    <a:pt x="10554" y="30345"/>
                  </a:lnTo>
                  <a:lnTo>
                    <a:pt x="10628" y="29234"/>
                  </a:lnTo>
                  <a:lnTo>
                    <a:pt x="10687" y="28091"/>
                  </a:lnTo>
                  <a:lnTo>
                    <a:pt x="10731" y="26947"/>
                  </a:lnTo>
                  <a:lnTo>
                    <a:pt x="10768" y="25769"/>
                  </a:lnTo>
                  <a:lnTo>
                    <a:pt x="10790" y="24558"/>
                  </a:lnTo>
                  <a:lnTo>
                    <a:pt x="10798" y="23347"/>
                  </a:lnTo>
                  <a:lnTo>
                    <a:pt x="10790" y="22136"/>
                  </a:lnTo>
                  <a:lnTo>
                    <a:pt x="10768" y="20959"/>
                  </a:lnTo>
                  <a:lnTo>
                    <a:pt x="10731" y="19815"/>
                  </a:lnTo>
                  <a:lnTo>
                    <a:pt x="10687" y="18671"/>
                  </a:lnTo>
                  <a:lnTo>
                    <a:pt x="10628" y="17527"/>
                  </a:lnTo>
                  <a:lnTo>
                    <a:pt x="10554" y="16417"/>
                  </a:lnTo>
                  <a:lnTo>
                    <a:pt x="10465" y="15340"/>
                  </a:lnTo>
                  <a:lnTo>
                    <a:pt x="10369" y="14298"/>
                  </a:lnTo>
                  <a:lnTo>
                    <a:pt x="10266" y="13255"/>
                  </a:lnTo>
                  <a:lnTo>
                    <a:pt x="10140" y="12245"/>
                  </a:lnTo>
                  <a:lnTo>
                    <a:pt x="10014" y="11270"/>
                  </a:lnTo>
                  <a:lnTo>
                    <a:pt x="9874" y="10328"/>
                  </a:lnTo>
                  <a:lnTo>
                    <a:pt x="9719" y="9420"/>
                  </a:lnTo>
                  <a:lnTo>
                    <a:pt x="9556" y="8511"/>
                  </a:lnTo>
                  <a:lnTo>
                    <a:pt x="9386" y="7670"/>
                  </a:lnTo>
                  <a:lnTo>
                    <a:pt x="9209" y="6863"/>
                  </a:lnTo>
                  <a:lnTo>
                    <a:pt x="9024" y="6089"/>
                  </a:lnTo>
                  <a:lnTo>
                    <a:pt x="8824" y="5349"/>
                  </a:lnTo>
                  <a:lnTo>
                    <a:pt x="8625" y="4643"/>
                  </a:lnTo>
                  <a:lnTo>
                    <a:pt x="8411" y="4003"/>
                  </a:lnTo>
                  <a:lnTo>
                    <a:pt x="8189" y="3398"/>
                  </a:lnTo>
                  <a:lnTo>
                    <a:pt x="7967" y="2826"/>
                  </a:lnTo>
                  <a:lnTo>
                    <a:pt x="7731" y="2321"/>
                  </a:lnTo>
                  <a:lnTo>
                    <a:pt x="7494" y="1850"/>
                  </a:lnTo>
                  <a:lnTo>
                    <a:pt x="7250" y="1413"/>
                  </a:lnTo>
                  <a:lnTo>
                    <a:pt x="6999" y="1043"/>
                  </a:lnTo>
                  <a:lnTo>
                    <a:pt x="6740" y="740"/>
                  </a:lnTo>
                  <a:lnTo>
                    <a:pt x="6482" y="471"/>
                  </a:lnTo>
                  <a:lnTo>
                    <a:pt x="6216" y="269"/>
                  </a:lnTo>
                  <a:lnTo>
                    <a:pt x="5950" y="135"/>
                  </a:lnTo>
                  <a:lnTo>
                    <a:pt x="5676" y="34"/>
                  </a:lnTo>
                  <a:lnTo>
                    <a:pt x="5403" y="0"/>
                  </a:lnTo>
                  <a:close/>
                  <a:moveTo>
                    <a:pt x="5403" y="113472"/>
                  </a:moveTo>
                  <a:lnTo>
                    <a:pt x="5122" y="113506"/>
                  </a:lnTo>
                  <a:lnTo>
                    <a:pt x="4848" y="113573"/>
                  </a:lnTo>
                  <a:lnTo>
                    <a:pt x="4582" y="113742"/>
                  </a:lnTo>
                  <a:lnTo>
                    <a:pt x="4316" y="113943"/>
                  </a:lnTo>
                  <a:lnTo>
                    <a:pt x="4050" y="114213"/>
                  </a:lnTo>
                  <a:lnTo>
                    <a:pt x="3799" y="114515"/>
                  </a:lnTo>
                  <a:lnTo>
                    <a:pt x="3548" y="114885"/>
                  </a:lnTo>
                  <a:lnTo>
                    <a:pt x="3304" y="115323"/>
                  </a:lnTo>
                  <a:lnTo>
                    <a:pt x="3060" y="115794"/>
                  </a:lnTo>
                  <a:lnTo>
                    <a:pt x="2831" y="116298"/>
                  </a:lnTo>
                  <a:lnTo>
                    <a:pt x="2602" y="116870"/>
                  </a:lnTo>
                  <a:lnTo>
                    <a:pt x="2387" y="117476"/>
                  </a:lnTo>
                  <a:lnTo>
                    <a:pt x="2173" y="118115"/>
                  </a:lnTo>
                  <a:lnTo>
                    <a:pt x="1966" y="118821"/>
                  </a:lnTo>
                  <a:lnTo>
                    <a:pt x="1774" y="119562"/>
                  </a:lnTo>
                  <a:lnTo>
                    <a:pt x="1589" y="120335"/>
                  </a:lnTo>
                  <a:lnTo>
                    <a:pt x="1404" y="121143"/>
                  </a:lnTo>
                  <a:lnTo>
                    <a:pt x="1234" y="121984"/>
                  </a:lnTo>
                  <a:lnTo>
                    <a:pt x="1079" y="122858"/>
                  </a:lnTo>
                  <a:lnTo>
                    <a:pt x="924" y="123800"/>
                  </a:lnTo>
                  <a:lnTo>
                    <a:pt x="784" y="124742"/>
                  </a:lnTo>
                  <a:lnTo>
                    <a:pt x="658" y="125718"/>
                  </a:lnTo>
                  <a:lnTo>
                    <a:pt x="532" y="126727"/>
                  </a:lnTo>
                  <a:lnTo>
                    <a:pt x="429" y="127736"/>
                  </a:lnTo>
                  <a:lnTo>
                    <a:pt x="333" y="128813"/>
                  </a:lnTo>
                  <a:lnTo>
                    <a:pt x="244" y="129889"/>
                  </a:lnTo>
                  <a:lnTo>
                    <a:pt x="170" y="131000"/>
                  </a:lnTo>
                  <a:lnTo>
                    <a:pt x="111" y="132110"/>
                  </a:lnTo>
                  <a:lnTo>
                    <a:pt x="67" y="133254"/>
                  </a:lnTo>
                  <a:lnTo>
                    <a:pt x="30" y="134431"/>
                  </a:lnTo>
                  <a:lnTo>
                    <a:pt x="8" y="135608"/>
                  </a:lnTo>
                  <a:lnTo>
                    <a:pt x="0" y="136820"/>
                  </a:lnTo>
                  <a:lnTo>
                    <a:pt x="8" y="137997"/>
                  </a:lnTo>
                  <a:lnTo>
                    <a:pt x="30" y="139174"/>
                  </a:lnTo>
                  <a:lnTo>
                    <a:pt x="67" y="140352"/>
                  </a:lnTo>
                  <a:lnTo>
                    <a:pt x="111" y="141496"/>
                  </a:lnTo>
                  <a:lnTo>
                    <a:pt x="170" y="142640"/>
                  </a:lnTo>
                  <a:lnTo>
                    <a:pt x="244" y="143716"/>
                  </a:lnTo>
                  <a:lnTo>
                    <a:pt x="333" y="144826"/>
                  </a:lnTo>
                  <a:lnTo>
                    <a:pt x="429" y="145869"/>
                  </a:lnTo>
                  <a:lnTo>
                    <a:pt x="532" y="146912"/>
                  </a:lnTo>
                  <a:lnTo>
                    <a:pt x="658" y="147921"/>
                  </a:lnTo>
                  <a:lnTo>
                    <a:pt x="784" y="148897"/>
                  </a:lnTo>
                  <a:lnTo>
                    <a:pt x="924" y="149839"/>
                  </a:lnTo>
                  <a:lnTo>
                    <a:pt x="1079" y="150747"/>
                  </a:lnTo>
                  <a:lnTo>
                    <a:pt x="1234" y="151622"/>
                  </a:lnTo>
                  <a:lnTo>
                    <a:pt x="1404" y="152496"/>
                  </a:lnTo>
                  <a:lnTo>
                    <a:pt x="1589" y="153304"/>
                  </a:lnTo>
                  <a:lnTo>
                    <a:pt x="1774" y="154078"/>
                  </a:lnTo>
                  <a:lnTo>
                    <a:pt x="1966" y="154818"/>
                  </a:lnTo>
                  <a:lnTo>
                    <a:pt x="2173" y="155491"/>
                  </a:lnTo>
                  <a:lnTo>
                    <a:pt x="2387" y="156163"/>
                  </a:lnTo>
                  <a:lnTo>
                    <a:pt x="2602" y="156769"/>
                  </a:lnTo>
                  <a:lnTo>
                    <a:pt x="2831" y="157341"/>
                  </a:lnTo>
                  <a:lnTo>
                    <a:pt x="3060" y="157845"/>
                  </a:lnTo>
                  <a:lnTo>
                    <a:pt x="3304" y="158316"/>
                  </a:lnTo>
                  <a:lnTo>
                    <a:pt x="3548" y="158720"/>
                  </a:lnTo>
                  <a:lnTo>
                    <a:pt x="3799" y="159090"/>
                  </a:lnTo>
                  <a:lnTo>
                    <a:pt x="4050" y="159427"/>
                  </a:lnTo>
                  <a:lnTo>
                    <a:pt x="4316" y="159696"/>
                  </a:lnTo>
                  <a:lnTo>
                    <a:pt x="4582" y="159898"/>
                  </a:lnTo>
                  <a:lnTo>
                    <a:pt x="4848" y="160032"/>
                  </a:lnTo>
                  <a:lnTo>
                    <a:pt x="5122" y="160133"/>
                  </a:lnTo>
                  <a:lnTo>
                    <a:pt x="5403"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7" y="157341"/>
                  </a:lnTo>
                  <a:lnTo>
                    <a:pt x="8189" y="156769"/>
                  </a:lnTo>
                  <a:lnTo>
                    <a:pt x="8411" y="156163"/>
                  </a:lnTo>
                  <a:lnTo>
                    <a:pt x="8625" y="155491"/>
                  </a:lnTo>
                  <a:lnTo>
                    <a:pt x="8824" y="154818"/>
                  </a:lnTo>
                  <a:lnTo>
                    <a:pt x="9024" y="154078"/>
                  </a:lnTo>
                  <a:lnTo>
                    <a:pt x="9209" y="153304"/>
                  </a:lnTo>
                  <a:lnTo>
                    <a:pt x="9386" y="152496"/>
                  </a:lnTo>
                  <a:lnTo>
                    <a:pt x="9556" y="151622"/>
                  </a:lnTo>
                  <a:lnTo>
                    <a:pt x="9719" y="150747"/>
                  </a:lnTo>
                  <a:lnTo>
                    <a:pt x="9874" y="149839"/>
                  </a:lnTo>
                  <a:lnTo>
                    <a:pt x="10014" y="148897"/>
                  </a:lnTo>
                  <a:lnTo>
                    <a:pt x="10140" y="147921"/>
                  </a:lnTo>
                  <a:lnTo>
                    <a:pt x="10266" y="146912"/>
                  </a:lnTo>
                  <a:lnTo>
                    <a:pt x="10369" y="145869"/>
                  </a:lnTo>
                  <a:lnTo>
                    <a:pt x="10465" y="144826"/>
                  </a:lnTo>
                  <a:lnTo>
                    <a:pt x="10554" y="143716"/>
                  </a:lnTo>
                  <a:lnTo>
                    <a:pt x="10628" y="142640"/>
                  </a:lnTo>
                  <a:lnTo>
                    <a:pt x="10687" y="141496"/>
                  </a:lnTo>
                  <a:lnTo>
                    <a:pt x="10731" y="140352"/>
                  </a:lnTo>
                  <a:lnTo>
                    <a:pt x="10768" y="139174"/>
                  </a:lnTo>
                  <a:lnTo>
                    <a:pt x="10790" y="137997"/>
                  </a:lnTo>
                  <a:lnTo>
                    <a:pt x="10798" y="136820"/>
                  </a:lnTo>
                  <a:lnTo>
                    <a:pt x="10790" y="135608"/>
                  </a:lnTo>
                  <a:lnTo>
                    <a:pt x="10768" y="134431"/>
                  </a:lnTo>
                  <a:lnTo>
                    <a:pt x="10731" y="133254"/>
                  </a:lnTo>
                  <a:lnTo>
                    <a:pt x="10687" y="132110"/>
                  </a:lnTo>
                  <a:lnTo>
                    <a:pt x="10628" y="131000"/>
                  </a:lnTo>
                  <a:lnTo>
                    <a:pt x="10554" y="129889"/>
                  </a:lnTo>
                  <a:lnTo>
                    <a:pt x="10465" y="128813"/>
                  </a:lnTo>
                  <a:lnTo>
                    <a:pt x="10369" y="127736"/>
                  </a:lnTo>
                  <a:lnTo>
                    <a:pt x="10266" y="126727"/>
                  </a:lnTo>
                  <a:lnTo>
                    <a:pt x="10140" y="125718"/>
                  </a:lnTo>
                  <a:lnTo>
                    <a:pt x="10014" y="124742"/>
                  </a:lnTo>
                  <a:lnTo>
                    <a:pt x="9874" y="123800"/>
                  </a:lnTo>
                  <a:lnTo>
                    <a:pt x="9719" y="122858"/>
                  </a:lnTo>
                  <a:lnTo>
                    <a:pt x="9556" y="121984"/>
                  </a:lnTo>
                  <a:lnTo>
                    <a:pt x="9386" y="121143"/>
                  </a:lnTo>
                  <a:lnTo>
                    <a:pt x="9209" y="120335"/>
                  </a:lnTo>
                  <a:lnTo>
                    <a:pt x="9024" y="119562"/>
                  </a:lnTo>
                  <a:lnTo>
                    <a:pt x="8824" y="118821"/>
                  </a:lnTo>
                  <a:lnTo>
                    <a:pt x="8625" y="118115"/>
                  </a:lnTo>
                  <a:lnTo>
                    <a:pt x="8411" y="117476"/>
                  </a:lnTo>
                  <a:lnTo>
                    <a:pt x="8189" y="116870"/>
                  </a:lnTo>
                  <a:lnTo>
                    <a:pt x="7967"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403" y="113472"/>
                  </a:lnTo>
                  <a:close/>
                  <a:moveTo>
                    <a:pt x="5122" y="226945"/>
                  </a:moveTo>
                  <a:lnTo>
                    <a:pt x="4848" y="227046"/>
                  </a:lnTo>
                  <a:lnTo>
                    <a:pt x="4582" y="227214"/>
                  </a:lnTo>
                  <a:lnTo>
                    <a:pt x="4316" y="227416"/>
                  </a:lnTo>
                  <a:lnTo>
                    <a:pt x="4050" y="227651"/>
                  </a:lnTo>
                  <a:lnTo>
                    <a:pt x="3799" y="227988"/>
                  </a:lnTo>
                  <a:lnTo>
                    <a:pt x="3548" y="228358"/>
                  </a:lnTo>
                  <a:lnTo>
                    <a:pt x="3304" y="228761"/>
                  </a:lnTo>
                  <a:lnTo>
                    <a:pt x="3060" y="229232"/>
                  </a:lnTo>
                  <a:lnTo>
                    <a:pt x="2831" y="229771"/>
                  </a:lnTo>
                  <a:lnTo>
                    <a:pt x="2602" y="230309"/>
                  </a:lnTo>
                  <a:lnTo>
                    <a:pt x="2387" y="230915"/>
                  </a:lnTo>
                  <a:lnTo>
                    <a:pt x="2173" y="231587"/>
                  </a:lnTo>
                  <a:lnTo>
                    <a:pt x="1966" y="232260"/>
                  </a:lnTo>
                  <a:lnTo>
                    <a:pt x="1774" y="233000"/>
                  </a:lnTo>
                  <a:lnTo>
                    <a:pt x="1589" y="233774"/>
                  </a:lnTo>
                  <a:lnTo>
                    <a:pt x="1404" y="234581"/>
                  </a:lnTo>
                  <a:lnTo>
                    <a:pt x="1234" y="235422"/>
                  </a:lnTo>
                  <a:lnTo>
                    <a:pt x="1079" y="236331"/>
                  </a:lnTo>
                  <a:lnTo>
                    <a:pt x="924" y="237239"/>
                  </a:lnTo>
                  <a:lnTo>
                    <a:pt x="784" y="238181"/>
                  </a:lnTo>
                  <a:lnTo>
                    <a:pt x="658" y="239157"/>
                  </a:lnTo>
                  <a:lnTo>
                    <a:pt x="532" y="240166"/>
                  </a:lnTo>
                  <a:lnTo>
                    <a:pt x="429" y="241209"/>
                  </a:lnTo>
                  <a:lnTo>
                    <a:pt x="333" y="242252"/>
                  </a:lnTo>
                  <a:lnTo>
                    <a:pt x="244" y="243328"/>
                  </a:lnTo>
                  <a:lnTo>
                    <a:pt x="170" y="244438"/>
                  </a:lnTo>
                  <a:lnTo>
                    <a:pt x="111" y="245582"/>
                  </a:lnTo>
                  <a:lnTo>
                    <a:pt x="67" y="246726"/>
                  </a:lnTo>
                  <a:lnTo>
                    <a:pt x="30" y="247903"/>
                  </a:lnTo>
                  <a:lnTo>
                    <a:pt x="8" y="249081"/>
                  </a:lnTo>
                  <a:lnTo>
                    <a:pt x="0" y="250258"/>
                  </a:lnTo>
                  <a:lnTo>
                    <a:pt x="8" y="251469"/>
                  </a:lnTo>
                  <a:lnTo>
                    <a:pt x="30" y="252647"/>
                  </a:lnTo>
                  <a:lnTo>
                    <a:pt x="67" y="253824"/>
                  </a:lnTo>
                  <a:lnTo>
                    <a:pt x="111" y="254968"/>
                  </a:lnTo>
                  <a:lnTo>
                    <a:pt x="170" y="256078"/>
                  </a:lnTo>
                  <a:lnTo>
                    <a:pt x="244" y="257188"/>
                  </a:lnTo>
                  <a:lnTo>
                    <a:pt x="333" y="258265"/>
                  </a:lnTo>
                  <a:lnTo>
                    <a:pt x="429" y="259341"/>
                  </a:lnTo>
                  <a:lnTo>
                    <a:pt x="532" y="260384"/>
                  </a:lnTo>
                  <a:lnTo>
                    <a:pt x="658" y="261360"/>
                  </a:lnTo>
                  <a:lnTo>
                    <a:pt x="784" y="262336"/>
                  </a:lnTo>
                  <a:lnTo>
                    <a:pt x="924" y="263311"/>
                  </a:lnTo>
                  <a:lnTo>
                    <a:pt x="1079" y="264220"/>
                  </a:lnTo>
                  <a:lnTo>
                    <a:pt x="1234" y="265094"/>
                  </a:lnTo>
                  <a:lnTo>
                    <a:pt x="1404" y="265935"/>
                  </a:lnTo>
                  <a:lnTo>
                    <a:pt x="1589" y="266743"/>
                  </a:lnTo>
                  <a:lnTo>
                    <a:pt x="1774" y="267516"/>
                  </a:lnTo>
                  <a:lnTo>
                    <a:pt x="1966" y="268256"/>
                  </a:lnTo>
                  <a:lnTo>
                    <a:pt x="2173" y="268963"/>
                  </a:lnTo>
                  <a:lnTo>
                    <a:pt x="2387" y="269602"/>
                  </a:lnTo>
                  <a:lnTo>
                    <a:pt x="2602" y="270208"/>
                  </a:lnTo>
                  <a:lnTo>
                    <a:pt x="2831" y="270780"/>
                  </a:lnTo>
                  <a:lnTo>
                    <a:pt x="3060" y="271318"/>
                  </a:lnTo>
                  <a:lnTo>
                    <a:pt x="3304" y="271789"/>
                  </a:lnTo>
                  <a:lnTo>
                    <a:pt x="3548" y="272193"/>
                  </a:lnTo>
                  <a:lnTo>
                    <a:pt x="3799" y="272563"/>
                  </a:lnTo>
                  <a:lnTo>
                    <a:pt x="4050" y="272865"/>
                  </a:lnTo>
                  <a:lnTo>
                    <a:pt x="4316" y="273134"/>
                  </a:lnTo>
                  <a:lnTo>
                    <a:pt x="4582" y="273336"/>
                  </a:lnTo>
                  <a:lnTo>
                    <a:pt x="4848" y="273505"/>
                  </a:lnTo>
                  <a:lnTo>
                    <a:pt x="5122" y="273572"/>
                  </a:lnTo>
                  <a:lnTo>
                    <a:pt x="5403"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7" y="270780"/>
                  </a:lnTo>
                  <a:lnTo>
                    <a:pt x="8189" y="270208"/>
                  </a:lnTo>
                  <a:lnTo>
                    <a:pt x="8411" y="269602"/>
                  </a:lnTo>
                  <a:lnTo>
                    <a:pt x="8625" y="268963"/>
                  </a:lnTo>
                  <a:lnTo>
                    <a:pt x="8824" y="268256"/>
                  </a:lnTo>
                  <a:lnTo>
                    <a:pt x="9024" y="267516"/>
                  </a:lnTo>
                  <a:lnTo>
                    <a:pt x="9209" y="266743"/>
                  </a:lnTo>
                  <a:lnTo>
                    <a:pt x="9386" y="265935"/>
                  </a:lnTo>
                  <a:lnTo>
                    <a:pt x="9556" y="265094"/>
                  </a:lnTo>
                  <a:lnTo>
                    <a:pt x="9719" y="264220"/>
                  </a:lnTo>
                  <a:lnTo>
                    <a:pt x="9874" y="263311"/>
                  </a:lnTo>
                  <a:lnTo>
                    <a:pt x="10014" y="262336"/>
                  </a:lnTo>
                  <a:lnTo>
                    <a:pt x="10140" y="261360"/>
                  </a:lnTo>
                  <a:lnTo>
                    <a:pt x="10266" y="260384"/>
                  </a:lnTo>
                  <a:lnTo>
                    <a:pt x="10369" y="259341"/>
                  </a:lnTo>
                  <a:lnTo>
                    <a:pt x="10465" y="258265"/>
                  </a:lnTo>
                  <a:lnTo>
                    <a:pt x="10554" y="257188"/>
                  </a:lnTo>
                  <a:lnTo>
                    <a:pt x="10628" y="256078"/>
                  </a:lnTo>
                  <a:lnTo>
                    <a:pt x="10687" y="254968"/>
                  </a:lnTo>
                  <a:lnTo>
                    <a:pt x="10731" y="253824"/>
                  </a:lnTo>
                  <a:lnTo>
                    <a:pt x="10768" y="252647"/>
                  </a:lnTo>
                  <a:lnTo>
                    <a:pt x="10790" y="251469"/>
                  </a:lnTo>
                  <a:lnTo>
                    <a:pt x="10798" y="250258"/>
                  </a:lnTo>
                  <a:lnTo>
                    <a:pt x="10790" y="249081"/>
                  </a:lnTo>
                  <a:lnTo>
                    <a:pt x="10768" y="247903"/>
                  </a:lnTo>
                  <a:lnTo>
                    <a:pt x="10731" y="246726"/>
                  </a:lnTo>
                  <a:lnTo>
                    <a:pt x="10687" y="245582"/>
                  </a:lnTo>
                  <a:lnTo>
                    <a:pt x="10628" y="244438"/>
                  </a:lnTo>
                  <a:lnTo>
                    <a:pt x="10554" y="243328"/>
                  </a:lnTo>
                  <a:lnTo>
                    <a:pt x="10465" y="242252"/>
                  </a:lnTo>
                  <a:lnTo>
                    <a:pt x="10369" y="241209"/>
                  </a:lnTo>
                  <a:lnTo>
                    <a:pt x="10266" y="240166"/>
                  </a:lnTo>
                  <a:lnTo>
                    <a:pt x="10140" y="239157"/>
                  </a:lnTo>
                  <a:lnTo>
                    <a:pt x="10014" y="238181"/>
                  </a:lnTo>
                  <a:lnTo>
                    <a:pt x="9874" y="237239"/>
                  </a:lnTo>
                  <a:lnTo>
                    <a:pt x="9719" y="236331"/>
                  </a:lnTo>
                  <a:lnTo>
                    <a:pt x="9556" y="235422"/>
                  </a:lnTo>
                  <a:lnTo>
                    <a:pt x="9386" y="234581"/>
                  </a:lnTo>
                  <a:lnTo>
                    <a:pt x="9209" y="233774"/>
                  </a:lnTo>
                  <a:lnTo>
                    <a:pt x="9024" y="233000"/>
                  </a:lnTo>
                  <a:lnTo>
                    <a:pt x="8824" y="232260"/>
                  </a:lnTo>
                  <a:lnTo>
                    <a:pt x="8625" y="231587"/>
                  </a:lnTo>
                  <a:lnTo>
                    <a:pt x="8411" y="230915"/>
                  </a:lnTo>
                  <a:lnTo>
                    <a:pt x="8189" y="230309"/>
                  </a:lnTo>
                  <a:lnTo>
                    <a:pt x="7967"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22" y="340384"/>
                  </a:moveTo>
                  <a:lnTo>
                    <a:pt x="4848" y="340485"/>
                  </a:lnTo>
                  <a:lnTo>
                    <a:pt x="4582" y="340653"/>
                  </a:lnTo>
                  <a:lnTo>
                    <a:pt x="4316" y="340855"/>
                  </a:lnTo>
                  <a:lnTo>
                    <a:pt x="4050" y="341124"/>
                  </a:lnTo>
                  <a:lnTo>
                    <a:pt x="3799" y="341426"/>
                  </a:lnTo>
                  <a:lnTo>
                    <a:pt x="3548" y="341797"/>
                  </a:lnTo>
                  <a:lnTo>
                    <a:pt x="3304" y="342200"/>
                  </a:lnTo>
                  <a:lnTo>
                    <a:pt x="3060" y="342671"/>
                  </a:lnTo>
                  <a:lnTo>
                    <a:pt x="2831" y="343209"/>
                  </a:lnTo>
                  <a:lnTo>
                    <a:pt x="2602" y="343748"/>
                  </a:lnTo>
                  <a:lnTo>
                    <a:pt x="2387" y="344387"/>
                  </a:lnTo>
                  <a:lnTo>
                    <a:pt x="2173" y="345026"/>
                  </a:lnTo>
                  <a:lnTo>
                    <a:pt x="1966" y="345733"/>
                  </a:lnTo>
                  <a:lnTo>
                    <a:pt x="1774" y="346439"/>
                  </a:lnTo>
                  <a:lnTo>
                    <a:pt x="1589" y="347213"/>
                  </a:lnTo>
                  <a:lnTo>
                    <a:pt x="1404" y="348054"/>
                  </a:lnTo>
                  <a:lnTo>
                    <a:pt x="1234" y="348895"/>
                  </a:lnTo>
                  <a:lnTo>
                    <a:pt x="1079" y="349770"/>
                  </a:lnTo>
                  <a:lnTo>
                    <a:pt x="924" y="350678"/>
                  </a:lnTo>
                  <a:lnTo>
                    <a:pt x="784" y="351620"/>
                  </a:lnTo>
                  <a:lnTo>
                    <a:pt x="658" y="352595"/>
                  </a:lnTo>
                  <a:lnTo>
                    <a:pt x="532" y="353605"/>
                  </a:lnTo>
                  <a:lnTo>
                    <a:pt x="429" y="354648"/>
                  </a:lnTo>
                  <a:lnTo>
                    <a:pt x="333" y="355724"/>
                  </a:lnTo>
                  <a:lnTo>
                    <a:pt x="244" y="356801"/>
                  </a:lnTo>
                  <a:lnTo>
                    <a:pt x="170" y="357911"/>
                  </a:lnTo>
                  <a:lnTo>
                    <a:pt x="111" y="359021"/>
                  </a:lnTo>
                  <a:lnTo>
                    <a:pt x="67" y="360165"/>
                  </a:lnTo>
                  <a:lnTo>
                    <a:pt x="30" y="361342"/>
                  </a:lnTo>
                  <a:lnTo>
                    <a:pt x="8" y="362520"/>
                  </a:lnTo>
                  <a:lnTo>
                    <a:pt x="0" y="363697"/>
                  </a:lnTo>
                  <a:lnTo>
                    <a:pt x="8" y="364908"/>
                  </a:lnTo>
                  <a:lnTo>
                    <a:pt x="30" y="366086"/>
                  </a:lnTo>
                  <a:lnTo>
                    <a:pt x="67" y="367263"/>
                  </a:lnTo>
                  <a:lnTo>
                    <a:pt x="111" y="368407"/>
                  </a:lnTo>
                  <a:lnTo>
                    <a:pt x="170" y="369517"/>
                  </a:lnTo>
                  <a:lnTo>
                    <a:pt x="244" y="370627"/>
                  </a:lnTo>
                  <a:lnTo>
                    <a:pt x="333" y="371704"/>
                  </a:lnTo>
                  <a:lnTo>
                    <a:pt x="429" y="372780"/>
                  </a:lnTo>
                  <a:lnTo>
                    <a:pt x="532" y="373823"/>
                  </a:lnTo>
                  <a:lnTo>
                    <a:pt x="658" y="374799"/>
                  </a:lnTo>
                  <a:lnTo>
                    <a:pt x="784" y="375808"/>
                  </a:lnTo>
                  <a:lnTo>
                    <a:pt x="924" y="376750"/>
                  </a:lnTo>
                  <a:lnTo>
                    <a:pt x="1079" y="377658"/>
                  </a:lnTo>
                  <a:lnTo>
                    <a:pt x="1234" y="378533"/>
                  </a:lnTo>
                  <a:lnTo>
                    <a:pt x="1404" y="379374"/>
                  </a:lnTo>
                  <a:lnTo>
                    <a:pt x="1589" y="380215"/>
                  </a:lnTo>
                  <a:lnTo>
                    <a:pt x="1774" y="380989"/>
                  </a:lnTo>
                  <a:lnTo>
                    <a:pt x="1966" y="381695"/>
                  </a:lnTo>
                  <a:lnTo>
                    <a:pt x="2173" y="382402"/>
                  </a:lnTo>
                  <a:lnTo>
                    <a:pt x="2387" y="383041"/>
                  </a:lnTo>
                  <a:lnTo>
                    <a:pt x="2602" y="383680"/>
                  </a:lnTo>
                  <a:lnTo>
                    <a:pt x="2831" y="384218"/>
                  </a:lnTo>
                  <a:lnTo>
                    <a:pt x="3060" y="384757"/>
                  </a:lnTo>
                  <a:lnTo>
                    <a:pt x="3304" y="385228"/>
                  </a:lnTo>
                  <a:lnTo>
                    <a:pt x="3548" y="385631"/>
                  </a:lnTo>
                  <a:lnTo>
                    <a:pt x="3799" y="386001"/>
                  </a:lnTo>
                  <a:lnTo>
                    <a:pt x="4050" y="386304"/>
                  </a:lnTo>
                  <a:lnTo>
                    <a:pt x="4316" y="386573"/>
                  </a:lnTo>
                  <a:lnTo>
                    <a:pt x="4582" y="386775"/>
                  </a:lnTo>
                  <a:lnTo>
                    <a:pt x="4848" y="386943"/>
                  </a:lnTo>
                  <a:lnTo>
                    <a:pt x="5122"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7" y="384218"/>
                  </a:lnTo>
                  <a:lnTo>
                    <a:pt x="8189" y="383680"/>
                  </a:lnTo>
                  <a:lnTo>
                    <a:pt x="8411" y="383041"/>
                  </a:lnTo>
                  <a:lnTo>
                    <a:pt x="8625" y="382402"/>
                  </a:lnTo>
                  <a:lnTo>
                    <a:pt x="8824" y="381695"/>
                  </a:lnTo>
                  <a:lnTo>
                    <a:pt x="9024" y="380989"/>
                  </a:lnTo>
                  <a:lnTo>
                    <a:pt x="9209" y="380215"/>
                  </a:lnTo>
                  <a:lnTo>
                    <a:pt x="9386" y="379374"/>
                  </a:lnTo>
                  <a:lnTo>
                    <a:pt x="9556" y="378533"/>
                  </a:lnTo>
                  <a:lnTo>
                    <a:pt x="9719" y="377658"/>
                  </a:lnTo>
                  <a:lnTo>
                    <a:pt x="9874" y="376750"/>
                  </a:lnTo>
                  <a:lnTo>
                    <a:pt x="10014" y="375808"/>
                  </a:lnTo>
                  <a:lnTo>
                    <a:pt x="10140" y="374799"/>
                  </a:lnTo>
                  <a:lnTo>
                    <a:pt x="10266" y="373823"/>
                  </a:lnTo>
                  <a:lnTo>
                    <a:pt x="10369" y="372780"/>
                  </a:lnTo>
                  <a:lnTo>
                    <a:pt x="10465" y="371704"/>
                  </a:lnTo>
                  <a:lnTo>
                    <a:pt x="10554" y="370627"/>
                  </a:lnTo>
                  <a:lnTo>
                    <a:pt x="10628" y="369517"/>
                  </a:lnTo>
                  <a:lnTo>
                    <a:pt x="10687" y="368407"/>
                  </a:lnTo>
                  <a:lnTo>
                    <a:pt x="10731" y="367263"/>
                  </a:lnTo>
                  <a:lnTo>
                    <a:pt x="10768" y="366086"/>
                  </a:lnTo>
                  <a:lnTo>
                    <a:pt x="10790" y="364908"/>
                  </a:lnTo>
                  <a:lnTo>
                    <a:pt x="10798" y="363697"/>
                  </a:lnTo>
                  <a:lnTo>
                    <a:pt x="10790" y="362520"/>
                  </a:lnTo>
                  <a:lnTo>
                    <a:pt x="10768" y="361342"/>
                  </a:lnTo>
                  <a:lnTo>
                    <a:pt x="10731" y="360165"/>
                  </a:lnTo>
                  <a:lnTo>
                    <a:pt x="10687" y="359021"/>
                  </a:lnTo>
                  <a:lnTo>
                    <a:pt x="10628" y="357911"/>
                  </a:lnTo>
                  <a:lnTo>
                    <a:pt x="10554" y="356801"/>
                  </a:lnTo>
                  <a:lnTo>
                    <a:pt x="10465" y="355724"/>
                  </a:lnTo>
                  <a:lnTo>
                    <a:pt x="10369" y="354648"/>
                  </a:lnTo>
                  <a:lnTo>
                    <a:pt x="10266" y="353605"/>
                  </a:lnTo>
                  <a:lnTo>
                    <a:pt x="10140" y="352595"/>
                  </a:lnTo>
                  <a:lnTo>
                    <a:pt x="10014" y="351620"/>
                  </a:lnTo>
                  <a:lnTo>
                    <a:pt x="9874" y="350678"/>
                  </a:lnTo>
                  <a:lnTo>
                    <a:pt x="9719" y="349770"/>
                  </a:lnTo>
                  <a:lnTo>
                    <a:pt x="9556" y="348895"/>
                  </a:lnTo>
                  <a:lnTo>
                    <a:pt x="9386" y="348054"/>
                  </a:lnTo>
                  <a:lnTo>
                    <a:pt x="9209" y="347213"/>
                  </a:lnTo>
                  <a:lnTo>
                    <a:pt x="9024" y="346439"/>
                  </a:lnTo>
                  <a:lnTo>
                    <a:pt x="8824" y="345733"/>
                  </a:lnTo>
                  <a:lnTo>
                    <a:pt x="8625" y="345026"/>
                  </a:lnTo>
                  <a:lnTo>
                    <a:pt x="8411" y="344387"/>
                  </a:lnTo>
                  <a:lnTo>
                    <a:pt x="8189" y="343748"/>
                  </a:lnTo>
                  <a:lnTo>
                    <a:pt x="7967"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403" y="453822"/>
                  </a:moveTo>
                  <a:lnTo>
                    <a:pt x="5122" y="453856"/>
                  </a:lnTo>
                  <a:lnTo>
                    <a:pt x="4848" y="453957"/>
                  </a:lnTo>
                  <a:lnTo>
                    <a:pt x="4582" y="454092"/>
                  </a:lnTo>
                  <a:lnTo>
                    <a:pt x="4316" y="454293"/>
                  </a:lnTo>
                  <a:lnTo>
                    <a:pt x="4050" y="454562"/>
                  </a:lnTo>
                  <a:lnTo>
                    <a:pt x="3799" y="454865"/>
                  </a:lnTo>
                  <a:lnTo>
                    <a:pt x="3548" y="455235"/>
                  </a:lnTo>
                  <a:lnTo>
                    <a:pt x="3304" y="455639"/>
                  </a:lnTo>
                  <a:lnTo>
                    <a:pt x="3060" y="456110"/>
                  </a:lnTo>
                  <a:lnTo>
                    <a:pt x="2831" y="456615"/>
                  </a:lnTo>
                  <a:lnTo>
                    <a:pt x="2602" y="457153"/>
                  </a:lnTo>
                  <a:lnTo>
                    <a:pt x="2387" y="457758"/>
                  </a:lnTo>
                  <a:lnTo>
                    <a:pt x="2173" y="458398"/>
                  </a:lnTo>
                  <a:lnTo>
                    <a:pt x="1966" y="459104"/>
                  </a:lnTo>
                  <a:lnTo>
                    <a:pt x="1774" y="459811"/>
                  </a:lnTo>
                  <a:lnTo>
                    <a:pt x="1589" y="460584"/>
                  </a:lnTo>
                  <a:lnTo>
                    <a:pt x="1404" y="461392"/>
                  </a:lnTo>
                  <a:lnTo>
                    <a:pt x="1234" y="462233"/>
                  </a:lnTo>
                  <a:lnTo>
                    <a:pt x="1079" y="463141"/>
                  </a:lnTo>
                  <a:lnTo>
                    <a:pt x="924" y="464049"/>
                  </a:lnTo>
                  <a:lnTo>
                    <a:pt x="784" y="464991"/>
                  </a:lnTo>
                  <a:lnTo>
                    <a:pt x="658" y="465967"/>
                  </a:lnTo>
                  <a:lnTo>
                    <a:pt x="532" y="466976"/>
                  </a:lnTo>
                  <a:lnTo>
                    <a:pt x="429" y="468019"/>
                  </a:lnTo>
                  <a:lnTo>
                    <a:pt x="333" y="469062"/>
                  </a:lnTo>
                  <a:lnTo>
                    <a:pt x="244" y="470172"/>
                  </a:lnTo>
                  <a:lnTo>
                    <a:pt x="170" y="471282"/>
                  </a:lnTo>
                  <a:lnTo>
                    <a:pt x="111" y="472426"/>
                  </a:lnTo>
                  <a:lnTo>
                    <a:pt x="67" y="473570"/>
                  </a:lnTo>
                  <a:lnTo>
                    <a:pt x="30" y="474747"/>
                  </a:lnTo>
                  <a:lnTo>
                    <a:pt x="8" y="475958"/>
                  </a:lnTo>
                  <a:lnTo>
                    <a:pt x="0" y="477170"/>
                  </a:lnTo>
                  <a:lnTo>
                    <a:pt x="8" y="478381"/>
                  </a:lnTo>
                  <a:lnTo>
                    <a:pt x="30" y="479558"/>
                  </a:lnTo>
                  <a:lnTo>
                    <a:pt x="67" y="480702"/>
                  </a:lnTo>
                  <a:lnTo>
                    <a:pt x="111" y="481879"/>
                  </a:lnTo>
                  <a:lnTo>
                    <a:pt x="170" y="482989"/>
                  </a:lnTo>
                  <a:lnTo>
                    <a:pt x="244" y="484100"/>
                  </a:lnTo>
                  <a:lnTo>
                    <a:pt x="333" y="485176"/>
                  </a:lnTo>
                  <a:lnTo>
                    <a:pt x="429" y="486253"/>
                  </a:lnTo>
                  <a:lnTo>
                    <a:pt x="532" y="487262"/>
                  </a:lnTo>
                  <a:lnTo>
                    <a:pt x="658" y="488271"/>
                  </a:lnTo>
                  <a:lnTo>
                    <a:pt x="784" y="489247"/>
                  </a:lnTo>
                  <a:lnTo>
                    <a:pt x="924" y="490189"/>
                  </a:lnTo>
                  <a:lnTo>
                    <a:pt x="1079" y="491131"/>
                  </a:lnTo>
                  <a:lnTo>
                    <a:pt x="1234" y="492005"/>
                  </a:lnTo>
                  <a:lnTo>
                    <a:pt x="1404" y="492846"/>
                  </a:lnTo>
                  <a:lnTo>
                    <a:pt x="1589" y="493654"/>
                  </a:lnTo>
                  <a:lnTo>
                    <a:pt x="1774" y="494428"/>
                  </a:lnTo>
                  <a:lnTo>
                    <a:pt x="1966" y="495168"/>
                  </a:lnTo>
                  <a:lnTo>
                    <a:pt x="2173" y="495874"/>
                  </a:lnTo>
                  <a:lnTo>
                    <a:pt x="2387" y="496513"/>
                  </a:lnTo>
                  <a:lnTo>
                    <a:pt x="2602" y="497119"/>
                  </a:lnTo>
                  <a:lnTo>
                    <a:pt x="2831" y="497691"/>
                  </a:lnTo>
                  <a:lnTo>
                    <a:pt x="3060" y="498195"/>
                  </a:lnTo>
                  <a:lnTo>
                    <a:pt x="3304" y="498666"/>
                  </a:lnTo>
                  <a:lnTo>
                    <a:pt x="3548" y="499104"/>
                  </a:lnTo>
                  <a:lnTo>
                    <a:pt x="3799" y="499474"/>
                  </a:lnTo>
                  <a:lnTo>
                    <a:pt x="4050" y="499777"/>
                  </a:lnTo>
                  <a:lnTo>
                    <a:pt x="4316" y="500046"/>
                  </a:lnTo>
                  <a:lnTo>
                    <a:pt x="4582" y="500248"/>
                  </a:lnTo>
                  <a:lnTo>
                    <a:pt x="4848" y="500382"/>
                  </a:lnTo>
                  <a:lnTo>
                    <a:pt x="5122" y="500483"/>
                  </a:lnTo>
                  <a:lnTo>
                    <a:pt x="5403"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7" y="497691"/>
                  </a:lnTo>
                  <a:lnTo>
                    <a:pt x="8189" y="497119"/>
                  </a:lnTo>
                  <a:lnTo>
                    <a:pt x="8411" y="496513"/>
                  </a:lnTo>
                  <a:lnTo>
                    <a:pt x="8625" y="495874"/>
                  </a:lnTo>
                  <a:lnTo>
                    <a:pt x="8824" y="495168"/>
                  </a:lnTo>
                  <a:lnTo>
                    <a:pt x="9024" y="494428"/>
                  </a:lnTo>
                  <a:lnTo>
                    <a:pt x="9209" y="493654"/>
                  </a:lnTo>
                  <a:lnTo>
                    <a:pt x="9386" y="492846"/>
                  </a:lnTo>
                  <a:lnTo>
                    <a:pt x="9556" y="492005"/>
                  </a:lnTo>
                  <a:lnTo>
                    <a:pt x="9719" y="491131"/>
                  </a:lnTo>
                  <a:lnTo>
                    <a:pt x="9874" y="490189"/>
                  </a:lnTo>
                  <a:lnTo>
                    <a:pt x="10014" y="489247"/>
                  </a:lnTo>
                  <a:lnTo>
                    <a:pt x="10140" y="488271"/>
                  </a:lnTo>
                  <a:lnTo>
                    <a:pt x="10266" y="487262"/>
                  </a:lnTo>
                  <a:lnTo>
                    <a:pt x="10369" y="486253"/>
                  </a:lnTo>
                  <a:lnTo>
                    <a:pt x="10465" y="485176"/>
                  </a:lnTo>
                  <a:lnTo>
                    <a:pt x="10554" y="484100"/>
                  </a:lnTo>
                  <a:lnTo>
                    <a:pt x="10628" y="482989"/>
                  </a:lnTo>
                  <a:lnTo>
                    <a:pt x="10687" y="481879"/>
                  </a:lnTo>
                  <a:lnTo>
                    <a:pt x="10731" y="480702"/>
                  </a:lnTo>
                  <a:lnTo>
                    <a:pt x="10768" y="479558"/>
                  </a:lnTo>
                  <a:lnTo>
                    <a:pt x="10790" y="478381"/>
                  </a:lnTo>
                  <a:lnTo>
                    <a:pt x="10798" y="477170"/>
                  </a:lnTo>
                  <a:lnTo>
                    <a:pt x="10790" y="475958"/>
                  </a:lnTo>
                  <a:lnTo>
                    <a:pt x="10768" y="474747"/>
                  </a:lnTo>
                  <a:lnTo>
                    <a:pt x="10731" y="473570"/>
                  </a:lnTo>
                  <a:lnTo>
                    <a:pt x="10687" y="472426"/>
                  </a:lnTo>
                  <a:lnTo>
                    <a:pt x="10628" y="471282"/>
                  </a:lnTo>
                  <a:lnTo>
                    <a:pt x="10554" y="470172"/>
                  </a:lnTo>
                  <a:lnTo>
                    <a:pt x="10465" y="469062"/>
                  </a:lnTo>
                  <a:lnTo>
                    <a:pt x="10369" y="468019"/>
                  </a:lnTo>
                  <a:lnTo>
                    <a:pt x="10266" y="466976"/>
                  </a:lnTo>
                  <a:lnTo>
                    <a:pt x="10140" y="465967"/>
                  </a:lnTo>
                  <a:lnTo>
                    <a:pt x="10014" y="464991"/>
                  </a:lnTo>
                  <a:lnTo>
                    <a:pt x="9874" y="464049"/>
                  </a:lnTo>
                  <a:lnTo>
                    <a:pt x="9719" y="463141"/>
                  </a:lnTo>
                  <a:lnTo>
                    <a:pt x="9556" y="462233"/>
                  </a:lnTo>
                  <a:lnTo>
                    <a:pt x="9386" y="461392"/>
                  </a:lnTo>
                  <a:lnTo>
                    <a:pt x="9209" y="460584"/>
                  </a:lnTo>
                  <a:lnTo>
                    <a:pt x="9024" y="459811"/>
                  </a:lnTo>
                  <a:lnTo>
                    <a:pt x="8824" y="459104"/>
                  </a:lnTo>
                  <a:lnTo>
                    <a:pt x="8625" y="458398"/>
                  </a:lnTo>
                  <a:lnTo>
                    <a:pt x="8411" y="457758"/>
                  </a:lnTo>
                  <a:lnTo>
                    <a:pt x="8189" y="457153"/>
                  </a:lnTo>
                  <a:lnTo>
                    <a:pt x="7967"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403" y="453822"/>
                  </a:lnTo>
                  <a:close/>
                  <a:moveTo>
                    <a:pt x="5122" y="567059"/>
                  </a:moveTo>
                  <a:lnTo>
                    <a:pt x="4848" y="567160"/>
                  </a:lnTo>
                  <a:lnTo>
                    <a:pt x="4582" y="567328"/>
                  </a:lnTo>
                  <a:lnTo>
                    <a:pt x="4316" y="567530"/>
                  </a:lnTo>
                  <a:lnTo>
                    <a:pt x="4050" y="567766"/>
                  </a:lnTo>
                  <a:lnTo>
                    <a:pt x="3799" y="568102"/>
                  </a:lnTo>
                  <a:lnTo>
                    <a:pt x="3548" y="568472"/>
                  </a:lnTo>
                  <a:lnTo>
                    <a:pt x="3304" y="568876"/>
                  </a:lnTo>
                  <a:lnTo>
                    <a:pt x="3060" y="569347"/>
                  </a:lnTo>
                  <a:lnTo>
                    <a:pt x="2831" y="569885"/>
                  </a:lnTo>
                  <a:lnTo>
                    <a:pt x="2602" y="570423"/>
                  </a:lnTo>
                  <a:lnTo>
                    <a:pt x="2387" y="571029"/>
                  </a:lnTo>
                  <a:lnTo>
                    <a:pt x="2173" y="571702"/>
                  </a:lnTo>
                  <a:lnTo>
                    <a:pt x="1966" y="572408"/>
                  </a:lnTo>
                  <a:lnTo>
                    <a:pt x="1774" y="573115"/>
                  </a:lnTo>
                  <a:lnTo>
                    <a:pt x="1589" y="573889"/>
                  </a:lnTo>
                  <a:lnTo>
                    <a:pt x="1404" y="574730"/>
                  </a:lnTo>
                  <a:lnTo>
                    <a:pt x="1234" y="575571"/>
                  </a:lnTo>
                  <a:lnTo>
                    <a:pt x="1079" y="576445"/>
                  </a:lnTo>
                  <a:lnTo>
                    <a:pt x="924" y="577354"/>
                  </a:lnTo>
                  <a:lnTo>
                    <a:pt x="784" y="578296"/>
                  </a:lnTo>
                  <a:lnTo>
                    <a:pt x="658" y="579271"/>
                  </a:lnTo>
                  <a:lnTo>
                    <a:pt x="532" y="580280"/>
                  </a:lnTo>
                  <a:lnTo>
                    <a:pt x="429" y="581323"/>
                  </a:lnTo>
                  <a:lnTo>
                    <a:pt x="333" y="582400"/>
                  </a:lnTo>
                  <a:lnTo>
                    <a:pt x="244" y="583476"/>
                  </a:lnTo>
                  <a:lnTo>
                    <a:pt x="170" y="584586"/>
                  </a:lnTo>
                  <a:lnTo>
                    <a:pt x="111" y="585697"/>
                  </a:lnTo>
                  <a:lnTo>
                    <a:pt x="67" y="586840"/>
                  </a:lnTo>
                  <a:lnTo>
                    <a:pt x="30" y="588018"/>
                  </a:lnTo>
                  <a:lnTo>
                    <a:pt x="8" y="589195"/>
                  </a:lnTo>
                  <a:lnTo>
                    <a:pt x="0" y="590373"/>
                  </a:lnTo>
                  <a:lnTo>
                    <a:pt x="8" y="591618"/>
                  </a:lnTo>
                  <a:lnTo>
                    <a:pt x="30" y="592795"/>
                  </a:lnTo>
                  <a:lnTo>
                    <a:pt x="67" y="593972"/>
                  </a:lnTo>
                  <a:lnTo>
                    <a:pt x="111" y="595150"/>
                  </a:lnTo>
                  <a:lnTo>
                    <a:pt x="170" y="596294"/>
                  </a:lnTo>
                  <a:lnTo>
                    <a:pt x="244" y="597404"/>
                  </a:lnTo>
                  <a:lnTo>
                    <a:pt x="333" y="598480"/>
                  </a:lnTo>
                  <a:lnTo>
                    <a:pt x="429" y="599557"/>
                  </a:lnTo>
                  <a:lnTo>
                    <a:pt x="532" y="600600"/>
                  </a:lnTo>
                  <a:lnTo>
                    <a:pt x="658" y="601609"/>
                  </a:lnTo>
                  <a:lnTo>
                    <a:pt x="784" y="602585"/>
                  </a:lnTo>
                  <a:lnTo>
                    <a:pt x="924" y="603527"/>
                  </a:lnTo>
                  <a:lnTo>
                    <a:pt x="1079" y="604435"/>
                  </a:lnTo>
                  <a:lnTo>
                    <a:pt x="1234" y="605310"/>
                  </a:lnTo>
                  <a:lnTo>
                    <a:pt x="1404" y="606151"/>
                  </a:lnTo>
                  <a:lnTo>
                    <a:pt x="1589" y="606958"/>
                  </a:lnTo>
                  <a:lnTo>
                    <a:pt x="1774" y="607732"/>
                  </a:lnTo>
                  <a:lnTo>
                    <a:pt x="1966" y="608472"/>
                  </a:lnTo>
                  <a:lnTo>
                    <a:pt x="2173" y="609145"/>
                  </a:lnTo>
                  <a:lnTo>
                    <a:pt x="2387" y="609784"/>
                  </a:lnTo>
                  <a:lnTo>
                    <a:pt x="2602" y="610389"/>
                  </a:lnTo>
                  <a:lnTo>
                    <a:pt x="2831" y="610961"/>
                  </a:lnTo>
                  <a:lnTo>
                    <a:pt x="3060" y="611466"/>
                  </a:lnTo>
                  <a:lnTo>
                    <a:pt x="3304" y="611937"/>
                  </a:lnTo>
                  <a:lnTo>
                    <a:pt x="3548" y="612341"/>
                  </a:lnTo>
                  <a:lnTo>
                    <a:pt x="3799" y="612711"/>
                  </a:lnTo>
                  <a:lnTo>
                    <a:pt x="4050" y="613013"/>
                  </a:lnTo>
                  <a:lnTo>
                    <a:pt x="4316" y="613249"/>
                  </a:lnTo>
                  <a:lnTo>
                    <a:pt x="4582" y="613451"/>
                  </a:lnTo>
                  <a:lnTo>
                    <a:pt x="4848" y="613619"/>
                  </a:lnTo>
                  <a:lnTo>
                    <a:pt x="5122" y="613686"/>
                  </a:lnTo>
                  <a:lnTo>
                    <a:pt x="5403"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7" y="610961"/>
                  </a:lnTo>
                  <a:lnTo>
                    <a:pt x="8189" y="610389"/>
                  </a:lnTo>
                  <a:lnTo>
                    <a:pt x="8411" y="609784"/>
                  </a:lnTo>
                  <a:lnTo>
                    <a:pt x="8625" y="609145"/>
                  </a:lnTo>
                  <a:lnTo>
                    <a:pt x="8824" y="608472"/>
                  </a:lnTo>
                  <a:lnTo>
                    <a:pt x="9024" y="607732"/>
                  </a:lnTo>
                  <a:lnTo>
                    <a:pt x="9209" y="606958"/>
                  </a:lnTo>
                  <a:lnTo>
                    <a:pt x="9386" y="606151"/>
                  </a:lnTo>
                  <a:lnTo>
                    <a:pt x="9556" y="605310"/>
                  </a:lnTo>
                  <a:lnTo>
                    <a:pt x="9719" y="604435"/>
                  </a:lnTo>
                  <a:lnTo>
                    <a:pt x="9874" y="603527"/>
                  </a:lnTo>
                  <a:lnTo>
                    <a:pt x="10014" y="602585"/>
                  </a:lnTo>
                  <a:lnTo>
                    <a:pt x="10140" y="601609"/>
                  </a:lnTo>
                  <a:lnTo>
                    <a:pt x="10266" y="600600"/>
                  </a:lnTo>
                  <a:lnTo>
                    <a:pt x="10369" y="599557"/>
                  </a:lnTo>
                  <a:lnTo>
                    <a:pt x="10465" y="598480"/>
                  </a:lnTo>
                  <a:lnTo>
                    <a:pt x="10554" y="597404"/>
                  </a:lnTo>
                  <a:lnTo>
                    <a:pt x="10628" y="596294"/>
                  </a:lnTo>
                  <a:lnTo>
                    <a:pt x="10687" y="595150"/>
                  </a:lnTo>
                  <a:lnTo>
                    <a:pt x="10731" y="593972"/>
                  </a:lnTo>
                  <a:lnTo>
                    <a:pt x="10768" y="592795"/>
                  </a:lnTo>
                  <a:lnTo>
                    <a:pt x="10790" y="591618"/>
                  </a:lnTo>
                  <a:lnTo>
                    <a:pt x="10798" y="590373"/>
                  </a:lnTo>
                  <a:lnTo>
                    <a:pt x="10790" y="589195"/>
                  </a:lnTo>
                  <a:lnTo>
                    <a:pt x="10768" y="588018"/>
                  </a:lnTo>
                  <a:lnTo>
                    <a:pt x="10731" y="586840"/>
                  </a:lnTo>
                  <a:lnTo>
                    <a:pt x="10687" y="585697"/>
                  </a:lnTo>
                  <a:lnTo>
                    <a:pt x="10628" y="584586"/>
                  </a:lnTo>
                  <a:lnTo>
                    <a:pt x="10554" y="583476"/>
                  </a:lnTo>
                  <a:lnTo>
                    <a:pt x="10465" y="582400"/>
                  </a:lnTo>
                  <a:lnTo>
                    <a:pt x="10369" y="581323"/>
                  </a:lnTo>
                  <a:lnTo>
                    <a:pt x="10266" y="580280"/>
                  </a:lnTo>
                  <a:lnTo>
                    <a:pt x="10140" y="579271"/>
                  </a:lnTo>
                  <a:lnTo>
                    <a:pt x="10014" y="578296"/>
                  </a:lnTo>
                  <a:lnTo>
                    <a:pt x="9874" y="577354"/>
                  </a:lnTo>
                  <a:lnTo>
                    <a:pt x="9719" y="576445"/>
                  </a:lnTo>
                  <a:lnTo>
                    <a:pt x="9556" y="575571"/>
                  </a:lnTo>
                  <a:lnTo>
                    <a:pt x="9386" y="574730"/>
                  </a:lnTo>
                  <a:lnTo>
                    <a:pt x="9209" y="573889"/>
                  </a:lnTo>
                  <a:lnTo>
                    <a:pt x="9024" y="573115"/>
                  </a:lnTo>
                  <a:lnTo>
                    <a:pt x="8824" y="572408"/>
                  </a:lnTo>
                  <a:lnTo>
                    <a:pt x="8625" y="571702"/>
                  </a:lnTo>
                  <a:lnTo>
                    <a:pt x="8411" y="571029"/>
                  </a:lnTo>
                  <a:lnTo>
                    <a:pt x="8189" y="570423"/>
                  </a:lnTo>
                  <a:lnTo>
                    <a:pt x="7967"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9"/>
            <p:cNvSpPr/>
            <p:nvPr/>
          </p:nvSpPr>
          <p:spPr>
            <a:xfrm>
              <a:off x="10673645" y="1504158"/>
              <a:ext cx="55637" cy="742601"/>
            </a:xfrm>
            <a:custGeom>
              <a:avLst/>
              <a:gdLst/>
              <a:ahLst/>
              <a:cxnLst/>
              <a:rect l="l" t="t" r="r" b="b"/>
              <a:pathLst>
                <a:path w="10798" h="613720" extrusionOk="0">
                  <a:moveTo>
                    <a:pt x="5396" y="0"/>
                  </a:moveTo>
                  <a:lnTo>
                    <a:pt x="5115" y="34"/>
                  </a:lnTo>
                  <a:lnTo>
                    <a:pt x="4841" y="135"/>
                  </a:lnTo>
                  <a:lnTo>
                    <a:pt x="4568" y="269"/>
                  </a:lnTo>
                  <a:lnTo>
                    <a:pt x="4302" y="471"/>
                  </a:lnTo>
                  <a:lnTo>
                    <a:pt x="4036" y="740"/>
                  </a:lnTo>
                  <a:lnTo>
                    <a:pt x="3777" y="1043"/>
                  </a:lnTo>
                  <a:lnTo>
                    <a:pt x="3526" y="1413"/>
                  </a:lnTo>
                  <a:lnTo>
                    <a:pt x="3282" y="1850"/>
                  </a:lnTo>
                  <a:lnTo>
                    <a:pt x="3038" y="2321"/>
                  </a:lnTo>
                  <a:lnTo>
                    <a:pt x="2809" y="2826"/>
                  </a:lnTo>
                  <a:lnTo>
                    <a:pt x="2580" y="3398"/>
                  </a:lnTo>
                  <a:lnTo>
                    <a:pt x="2358" y="4003"/>
                  </a:lnTo>
                  <a:lnTo>
                    <a:pt x="2151" y="4643"/>
                  </a:lnTo>
                  <a:lnTo>
                    <a:pt x="1944" y="5349"/>
                  </a:lnTo>
                  <a:lnTo>
                    <a:pt x="1752" y="6089"/>
                  </a:lnTo>
                  <a:lnTo>
                    <a:pt x="1567" y="6863"/>
                  </a:lnTo>
                  <a:lnTo>
                    <a:pt x="1390" y="7670"/>
                  </a:lnTo>
                  <a:lnTo>
                    <a:pt x="1220" y="8511"/>
                  </a:lnTo>
                  <a:lnTo>
                    <a:pt x="1057" y="9420"/>
                  </a:lnTo>
                  <a:lnTo>
                    <a:pt x="910" y="10328"/>
                  </a:lnTo>
                  <a:lnTo>
                    <a:pt x="769" y="11270"/>
                  </a:lnTo>
                  <a:lnTo>
                    <a:pt x="644" y="12245"/>
                  </a:lnTo>
                  <a:lnTo>
                    <a:pt x="525" y="13255"/>
                  </a:lnTo>
                  <a:lnTo>
                    <a:pt x="422" y="14298"/>
                  </a:lnTo>
                  <a:lnTo>
                    <a:pt x="326" y="15340"/>
                  </a:lnTo>
                  <a:lnTo>
                    <a:pt x="237" y="16417"/>
                  </a:lnTo>
                  <a:lnTo>
                    <a:pt x="171" y="17527"/>
                  </a:lnTo>
                  <a:lnTo>
                    <a:pt x="111" y="18671"/>
                  </a:lnTo>
                  <a:lnTo>
                    <a:pt x="60" y="19815"/>
                  </a:lnTo>
                  <a:lnTo>
                    <a:pt x="30" y="20959"/>
                  </a:lnTo>
                  <a:lnTo>
                    <a:pt x="8" y="22136"/>
                  </a:lnTo>
                  <a:lnTo>
                    <a:pt x="1" y="23347"/>
                  </a:lnTo>
                  <a:lnTo>
                    <a:pt x="8" y="24558"/>
                  </a:lnTo>
                  <a:lnTo>
                    <a:pt x="30" y="25736"/>
                  </a:lnTo>
                  <a:lnTo>
                    <a:pt x="60" y="26879"/>
                  </a:lnTo>
                  <a:lnTo>
                    <a:pt x="111" y="28023"/>
                  </a:lnTo>
                  <a:lnTo>
                    <a:pt x="171" y="29167"/>
                  </a:lnTo>
                  <a:lnTo>
                    <a:pt x="237" y="30277"/>
                  </a:lnTo>
                  <a:lnTo>
                    <a:pt x="326" y="31354"/>
                  </a:lnTo>
                  <a:lnTo>
                    <a:pt x="422" y="32397"/>
                  </a:lnTo>
                  <a:lnTo>
                    <a:pt x="525" y="33440"/>
                  </a:lnTo>
                  <a:lnTo>
                    <a:pt x="644" y="34449"/>
                  </a:lnTo>
                  <a:lnTo>
                    <a:pt x="769" y="35424"/>
                  </a:lnTo>
                  <a:lnTo>
                    <a:pt x="910" y="36366"/>
                  </a:lnTo>
                  <a:lnTo>
                    <a:pt x="1057" y="37275"/>
                  </a:lnTo>
                  <a:lnTo>
                    <a:pt x="1220" y="38183"/>
                  </a:lnTo>
                  <a:lnTo>
                    <a:pt x="1390" y="39024"/>
                  </a:lnTo>
                  <a:lnTo>
                    <a:pt x="1567" y="39831"/>
                  </a:lnTo>
                  <a:lnTo>
                    <a:pt x="1752" y="40605"/>
                  </a:lnTo>
                  <a:lnTo>
                    <a:pt x="1944" y="41345"/>
                  </a:lnTo>
                  <a:lnTo>
                    <a:pt x="2151" y="42052"/>
                  </a:lnTo>
                  <a:lnTo>
                    <a:pt x="2358" y="42691"/>
                  </a:lnTo>
                  <a:lnTo>
                    <a:pt x="2580" y="43296"/>
                  </a:lnTo>
                  <a:lnTo>
                    <a:pt x="2809" y="43868"/>
                  </a:lnTo>
                  <a:lnTo>
                    <a:pt x="3038" y="44373"/>
                  </a:lnTo>
                  <a:lnTo>
                    <a:pt x="3282" y="44844"/>
                  </a:lnTo>
                  <a:lnTo>
                    <a:pt x="3526" y="45281"/>
                  </a:lnTo>
                  <a:lnTo>
                    <a:pt x="3777" y="45651"/>
                  </a:lnTo>
                  <a:lnTo>
                    <a:pt x="4036" y="45954"/>
                  </a:lnTo>
                  <a:lnTo>
                    <a:pt x="4302" y="46223"/>
                  </a:lnTo>
                  <a:lnTo>
                    <a:pt x="4568" y="46425"/>
                  </a:lnTo>
                  <a:lnTo>
                    <a:pt x="4841" y="46560"/>
                  </a:lnTo>
                  <a:lnTo>
                    <a:pt x="5115" y="46661"/>
                  </a:lnTo>
                  <a:lnTo>
                    <a:pt x="5396" y="46694"/>
                  </a:lnTo>
                  <a:lnTo>
                    <a:pt x="5676" y="46661"/>
                  </a:lnTo>
                  <a:lnTo>
                    <a:pt x="5950" y="46560"/>
                  </a:lnTo>
                  <a:lnTo>
                    <a:pt x="6216" y="46425"/>
                  </a:lnTo>
                  <a:lnTo>
                    <a:pt x="6482" y="46223"/>
                  </a:lnTo>
                  <a:lnTo>
                    <a:pt x="6741" y="45954"/>
                  </a:lnTo>
                  <a:lnTo>
                    <a:pt x="6999" y="45651"/>
                  </a:lnTo>
                  <a:lnTo>
                    <a:pt x="7251" y="45281"/>
                  </a:lnTo>
                  <a:lnTo>
                    <a:pt x="7494" y="44844"/>
                  </a:lnTo>
                  <a:lnTo>
                    <a:pt x="7731" y="44373"/>
                  </a:lnTo>
                  <a:lnTo>
                    <a:pt x="7967" y="43868"/>
                  </a:lnTo>
                  <a:lnTo>
                    <a:pt x="8189" y="43296"/>
                  </a:lnTo>
                  <a:lnTo>
                    <a:pt x="8411" y="42691"/>
                  </a:lnTo>
                  <a:lnTo>
                    <a:pt x="8625" y="42052"/>
                  </a:lnTo>
                  <a:lnTo>
                    <a:pt x="8825" y="41345"/>
                  </a:lnTo>
                  <a:lnTo>
                    <a:pt x="9024" y="40605"/>
                  </a:lnTo>
                  <a:lnTo>
                    <a:pt x="9209" y="39831"/>
                  </a:lnTo>
                  <a:lnTo>
                    <a:pt x="9386" y="39024"/>
                  </a:lnTo>
                  <a:lnTo>
                    <a:pt x="9556" y="38183"/>
                  </a:lnTo>
                  <a:lnTo>
                    <a:pt x="9719" y="37275"/>
                  </a:lnTo>
                  <a:lnTo>
                    <a:pt x="9874" y="36366"/>
                  </a:lnTo>
                  <a:lnTo>
                    <a:pt x="10015" y="35424"/>
                  </a:lnTo>
                  <a:lnTo>
                    <a:pt x="10140" y="34449"/>
                  </a:lnTo>
                  <a:lnTo>
                    <a:pt x="10258" y="33440"/>
                  </a:lnTo>
                  <a:lnTo>
                    <a:pt x="10369" y="32397"/>
                  </a:lnTo>
                  <a:lnTo>
                    <a:pt x="10465" y="31354"/>
                  </a:lnTo>
                  <a:lnTo>
                    <a:pt x="10554" y="30277"/>
                  </a:lnTo>
                  <a:lnTo>
                    <a:pt x="10628" y="29167"/>
                  </a:lnTo>
                  <a:lnTo>
                    <a:pt x="10687" y="28023"/>
                  </a:lnTo>
                  <a:lnTo>
                    <a:pt x="10731" y="26879"/>
                  </a:lnTo>
                  <a:lnTo>
                    <a:pt x="10768" y="25736"/>
                  </a:lnTo>
                  <a:lnTo>
                    <a:pt x="10791" y="24558"/>
                  </a:lnTo>
                  <a:lnTo>
                    <a:pt x="10798" y="23347"/>
                  </a:lnTo>
                  <a:lnTo>
                    <a:pt x="10791" y="22136"/>
                  </a:lnTo>
                  <a:lnTo>
                    <a:pt x="10768" y="20959"/>
                  </a:lnTo>
                  <a:lnTo>
                    <a:pt x="10731" y="19815"/>
                  </a:lnTo>
                  <a:lnTo>
                    <a:pt x="10687" y="18671"/>
                  </a:lnTo>
                  <a:lnTo>
                    <a:pt x="10628" y="17527"/>
                  </a:lnTo>
                  <a:lnTo>
                    <a:pt x="10554" y="16417"/>
                  </a:lnTo>
                  <a:lnTo>
                    <a:pt x="10465" y="15340"/>
                  </a:lnTo>
                  <a:lnTo>
                    <a:pt x="10369" y="14298"/>
                  </a:lnTo>
                  <a:lnTo>
                    <a:pt x="10258" y="13255"/>
                  </a:lnTo>
                  <a:lnTo>
                    <a:pt x="10140" y="12245"/>
                  </a:lnTo>
                  <a:lnTo>
                    <a:pt x="10015" y="11270"/>
                  </a:lnTo>
                  <a:lnTo>
                    <a:pt x="9874" y="10328"/>
                  </a:lnTo>
                  <a:lnTo>
                    <a:pt x="9719" y="9420"/>
                  </a:lnTo>
                  <a:lnTo>
                    <a:pt x="9556" y="8511"/>
                  </a:lnTo>
                  <a:lnTo>
                    <a:pt x="9386" y="7670"/>
                  </a:lnTo>
                  <a:lnTo>
                    <a:pt x="9209" y="6863"/>
                  </a:lnTo>
                  <a:lnTo>
                    <a:pt x="9024" y="6089"/>
                  </a:lnTo>
                  <a:lnTo>
                    <a:pt x="8825" y="5349"/>
                  </a:lnTo>
                  <a:lnTo>
                    <a:pt x="8625" y="4643"/>
                  </a:lnTo>
                  <a:lnTo>
                    <a:pt x="8411" y="4003"/>
                  </a:lnTo>
                  <a:lnTo>
                    <a:pt x="8189" y="3398"/>
                  </a:lnTo>
                  <a:lnTo>
                    <a:pt x="7967" y="2826"/>
                  </a:lnTo>
                  <a:lnTo>
                    <a:pt x="7731" y="2321"/>
                  </a:lnTo>
                  <a:lnTo>
                    <a:pt x="7494" y="1850"/>
                  </a:lnTo>
                  <a:lnTo>
                    <a:pt x="7251" y="1413"/>
                  </a:lnTo>
                  <a:lnTo>
                    <a:pt x="6999" y="1043"/>
                  </a:lnTo>
                  <a:lnTo>
                    <a:pt x="6741" y="740"/>
                  </a:lnTo>
                  <a:lnTo>
                    <a:pt x="6482" y="471"/>
                  </a:lnTo>
                  <a:lnTo>
                    <a:pt x="6216" y="269"/>
                  </a:lnTo>
                  <a:lnTo>
                    <a:pt x="5950" y="135"/>
                  </a:lnTo>
                  <a:lnTo>
                    <a:pt x="5676" y="34"/>
                  </a:lnTo>
                  <a:lnTo>
                    <a:pt x="5396" y="0"/>
                  </a:lnTo>
                  <a:close/>
                  <a:moveTo>
                    <a:pt x="5396" y="113472"/>
                  </a:moveTo>
                  <a:lnTo>
                    <a:pt x="5115" y="113506"/>
                  </a:lnTo>
                  <a:lnTo>
                    <a:pt x="4841" y="113573"/>
                  </a:lnTo>
                  <a:lnTo>
                    <a:pt x="4568" y="113742"/>
                  </a:lnTo>
                  <a:lnTo>
                    <a:pt x="4302" y="113943"/>
                  </a:lnTo>
                  <a:lnTo>
                    <a:pt x="4036" y="114213"/>
                  </a:lnTo>
                  <a:lnTo>
                    <a:pt x="3777" y="114515"/>
                  </a:lnTo>
                  <a:lnTo>
                    <a:pt x="3526" y="114885"/>
                  </a:lnTo>
                  <a:lnTo>
                    <a:pt x="3282" y="115323"/>
                  </a:lnTo>
                  <a:lnTo>
                    <a:pt x="3038" y="115794"/>
                  </a:lnTo>
                  <a:lnTo>
                    <a:pt x="2809" y="116298"/>
                  </a:lnTo>
                  <a:lnTo>
                    <a:pt x="2580" y="116870"/>
                  </a:lnTo>
                  <a:lnTo>
                    <a:pt x="2358" y="117476"/>
                  </a:lnTo>
                  <a:lnTo>
                    <a:pt x="2151" y="118115"/>
                  </a:lnTo>
                  <a:lnTo>
                    <a:pt x="1944" y="118821"/>
                  </a:lnTo>
                  <a:lnTo>
                    <a:pt x="1752" y="119562"/>
                  </a:lnTo>
                  <a:lnTo>
                    <a:pt x="1567" y="120335"/>
                  </a:lnTo>
                  <a:lnTo>
                    <a:pt x="1390" y="121143"/>
                  </a:lnTo>
                  <a:lnTo>
                    <a:pt x="1220" y="121984"/>
                  </a:lnTo>
                  <a:lnTo>
                    <a:pt x="1057" y="122858"/>
                  </a:lnTo>
                  <a:lnTo>
                    <a:pt x="910" y="123800"/>
                  </a:lnTo>
                  <a:lnTo>
                    <a:pt x="769" y="124742"/>
                  </a:lnTo>
                  <a:lnTo>
                    <a:pt x="644" y="125718"/>
                  </a:lnTo>
                  <a:lnTo>
                    <a:pt x="525" y="126727"/>
                  </a:lnTo>
                  <a:lnTo>
                    <a:pt x="422" y="127736"/>
                  </a:lnTo>
                  <a:lnTo>
                    <a:pt x="326" y="128813"/>
                  </a:lnTo>
                  <a:lnTo>
                    <a:pt x="237" y="129889"/>
                  </a:lnTo>
                  <a:lnTo>
                    <a:pt x="171" y="131000"/>
                  </a:lnTo>
                  <a:lnTo>
                    <a:pt x="111" y="132110"/>
                  </a:lnTo>
                  <a:lnTo>
                    <a:pt x="60" y="133254"/>
                  </a:lnTo>
                  <a:lnTo>
                    <a:pt x="30" y="134431"/>
                  </a:lnTo>
                  <a:lnTo>
                    <a:pt x="8" y="135608"/>
                  </a:lnTo>
                  <a:lnTo>
                    <a:pt x="1" y="136820"/>
                  </a:lnTo>
                  <a:lnTo>
                    <a:pt x="8" y="137997"/>
                  </a:lnTo>
                  <a:lnTo>
                    <a:pt x="30" y="139174"/>
                  </a:lnTo>
                  <a:lnTo>
                    <a:pt x="60" y="140352"/>
                  </a:lnTo>
                  <a:lnTo>
                    <a:pt x="111" y="141496"/>
                  </a:lnTo>
                  <a:lnTo>
                    <a:pt x="171" y="142640"/>
                  </a:lnTo>
                  <a:lnTo>
                    <a:pt x="237" y="143716"/>
                  </a:lnTo>
                  <a:lnTo>
                    <a:pt x="326" y="144826"/>
                  </a:lnTo>
                  <a:lnTo>
                    <a:pt x="422" y="145869"/>
                  </a:lnTo>
                  <a:lnTo>
                    <a:pt x="525" y="146912"/>
                  </a:lnTo>
                  <a:lnTo>
                    <a:pt x="644" y="147921"/>
                  </a:lnTo>
                  <a:lnTo>
                    <a:pt x="769" y="148897"/>
                  </a:lnTo>
                  <a:lnTo>
                    <a:pt x="910" y="149839"/>
                  </a:lnTo>
                  <a:lnTo>
                    <a:pt x="1057" y="150747"/>
                  </a:lnTo>
                  <a:lnTo>
                    <a:pt x="1220" y="151622"/>
                  </a:lnTo>
                  <a:lnTo>
                    <a:pt x="1390" y="152496"/>
                  </a:lnTo>
                  <a:lnTo>
                    <a:pt x="1567" y="153304"/>
                  </a:lnTo>
                  <a:lnTo>
                    <a:pt x="1752" y="154078"/>
                  </a:lnTo>
                  <a:lnTo>
                    <a:pt x="1944" y="154818"/>
                  </a:lnTo>
                  <a:lnTo>
                    <a:pt x="2151" y="155491"/>
                  </a:lnTo>
                  <a:lnTo>
                    <a:pt x="2358" y="156163"/>
                  </a:lnTo>
                  <a:lnTo>
                    <a:pt x="2580" y="156769"/>
                  </a:lnTo>
                  <a:lnTo>
                    <a:pt x="2809" y="157341"/>
                  </a:lnTo>
                  <a:lnTo>
                    <a:pt x="3038" y="157845"/>
                  </a:lnTo>
                  <a:lnTo>
                    <a:pt x="3282" y="158316"/>
                  </a:lnTo>
                  <a:lnTo>
                    <a:pt x="3526" y="158720"/>
                  </a:lnTo>
                  <a:lnTo>
                    <a:pt x="3777" y="159090"/>
                  </a:lnTo>
                  <a:lnTo>
                    <a:pt x="4036" y="159427"/>
                  </a:lnTo>
                  <a:lnTo>
                    <a:pt x="4302" y="159696"/>
                  </a:lnTo>
                  <a:lnTo>
                    <a:pt x="4568" y="159898"/>
                  </a:lnTo>
                  <a:lnTo>
                    <a:pt x="4841" y="160032"/>
                  </a:lnTo>
                  <a:lnTo>
                    <a:pt x="5115" y="160133"/>
                  </a:lnTo>
                  <a:lnTo>
                    <a:pt x="5396" y="160167"/>
                  </a:lnTo>
                  <a:lnTo>
                    <a:pt x="5676" y="160133"/>
                  </a:lnTo>
                  <a:lnTo>
                    <a:pt x="5950" y="160032"/>
                  </a:lnTo>
                  <a:lnTo>
                    <a:pt x="6216" y="159898"/>
                  </a:lnTo>
                  <a:lnTo>
                    <a:pt x="6482" y="159696"/>
                  </a:lnTo>
                  <a:lnTo>
                    <a:pt x="6741" y="159427"/>
                  </a:lnTo>
                  <a:lnTo>
                    <a:pt x="6999" y="159090"/>
                  </a:lnTo>
                  <a:lnTo>
                    <a:pt x="7251" y="158720"/>
                  </a:lnTo>
                  <a:lnTo>
                    <a:pt x="7494" y="158316"/>
                  </a:lnTo>
                  <a:lnTo>
                    <a:pt x="7731" y="157845"/>
                  </a:lnTo>
                  <a:lnTo>
                    <a:pt x="7967" y="157341"/>
                  </a:lnTo>
                  <a:lnTo>
                    <a:pt x="8189" y="156769"/>
                  </a:lnTo>
                  <a:lnTo>
                    <a:pt x="8411" y="156163"/>
                  </a:lnTo>
                  <a:lnTo>
                    <a:pt x="8625" y="155491"/>
                  </a:lnTo>
                  <a:lnTo>
                    <a:pt x="8825" y="154818"/>
                  </a:lnTo>
                  <a:lnTo>
                    <a:pt x="9024" y="154078"/>
                  </a:lnTo>
                  <a:lnTo>
                    <a:pt x="9209" y="153304"/>
                  </a:lnTo>
                  <a:lnTo>
                    <a:pt x="9386" y="152496"/>
                  </a:lnTo>
                  <a:lnTo>
                    <a:pt x="9556" y="151622"/>
                  </a:lnTo>
                  <a:lnTo>
                    <a:pt x="9719" y="150747"/>
                  </a:lnTo>
                  <a:lnTo>
                    <a:pt x="9874" y="149839"/>
                  </a:lnTo>
                  <a:lnTo>
                    <a:pt x="10015" y="148897"/>
                  </a:lnTo>
                  <a:lnTo>
                    <a:pt x="10140" y="147921"/>
                  </a:lnTo>
                  <a:lnTo>
                    <a:pt x="10258" y="146912"/>
                  </a:lnTo>
                  <a:lnTo>
                    <a:pt x="10369" y="145869"/>
                  </a:lnTo>
                  <a:lnTo>
                    <a:pt x="10465" y="144826"/>
                  </a:lnTo>
                  <a:lnTo>
                    <a:pt x="10554" y="143716"/>
                  </a:lnTo>
                  <a:lnTo>
                    <a:pt x="10628" y="142640"/>
                  </a:lnTo>
                  <a:lnTo>
                    <a:pt x="10687" y="141496"/>
                  </a:lnTo>
                  <a:lnTo>
                    <a:pt x="10731" y="140352"/>
                  </a:lnTo>
                  <a:lnTo>
                    <a:pt x="10768" y="139174"/>
                  </a:lnTo>
                  <a:lnTo>
                    <a:pt x="10791" y="137997"/>
                  </a:lnTo>
                  <a:lnTo>
                    <a:pt x="10798" y="136820"/>
                  </a:lnTo>
                  <a:lnTo>
                    <a:pt x="10791" y="135608"/>
                  </a:lnTo>
                  <a:lnTo>
                    <a:pt x="10768" y="134431"/>
                  </a:lnTo>
                  <a:lnTo>
                    <a:pt x="10731" y="133254"/>
                  </a:lnTo>
                  <a:lnTo>
                    <a:pt x="10687" y="132110"/>
                  </a:lnTo>
                  <a:lnTo>
                    <a:pt x="10628" y="131000"/>
                  </a:lnTo>
                  <a:lnTo>
                    <a:pt x="10554" y="129889"/>
                  </a:lnTo>
                  <a:lnTo>
                    <a:pt x="10465" y="128813"/>
                  </a:lnTo>
                  <a:lnTo>
                    <a:pt x="10369" y="127736"/>
                  </a:lnTo>
                  <a:lnTo>
                    <a:pt x="10258" y="126727"/>
                  </a:lnTo>
                  <a:lnTo>
                    <a:pt x="10140" y="125718"/>
                  </a:lnTo>
                  <a:lnTo>
                    <a:pt x="10015" y="124742"/>
                  </a:lnTo>
                  <a:lnTo>
                    <a:pt x="9874" y="123800"/>
                  </a:lnTo>
                  <a:lnTo>
                    <a:pt x="9719" y="122858"/>
                  </a:lnTo>
                  <a:lnTo>
                    <a:pt x="9556" y="121984"/>
                  </a:lnTo>
                  <a:lnTo>
                    <a:pt x="9386" y="121143"/>
                  </a:lnTo>
                  <a:lnTo>
                    <a:pt x="9209" y="120335"/>
                  </a:lnTo>
                  <a:lnTo>
                    <a:pt x="9024" y="119562"/>
                  </a:lnTo>
                  <a:lnTo>
                    <a:pt x="8825" y="118821"/>
                  </a:lnTo>
                  <a:lnTo>
                    <a:pt x="8625" y="118115"/>
                  </a:lnTo>
                  <a:lnTo>
                    <a:pt x="8411" y="117476"/>
                  </a:lnTo>
                  <a:lnTo>
                    <a:pt x="8189" y="116870"/>
                  </a:lnTo>
                  <a:lnTo>
                    <a:pt x="7967" y="116298"/>
                  </a:lnTo>
                  <a:lnTo>
                    <a:pt x="7731" y="115794"/>
                  </a:lnTo>
                  <a:lnTo>
                    <a:pt x="7494" y="115323"/>
                  </a:lnTo>
                  <a:lnTo>
                    <a:pt x="7251" y="114885"/>
                  </a:lnTo>
                  <a:lnTo>
                    <a:pt x="6999" y="114515"/>
                  </a:lnTo>
                  <a:lnTo>
                    <a:pt x="6741" y="114213"/>
                  </a:lnTo>
                  <a:lnTo>
                    <a:pt x="6482" y="113943"/>
                  </a:lnTo>
                  <a:lnTo>
                    <a:pt x="6216" y="113742"/>
                  </a:lnTo>
                  <a:lnTo>
                    <a:pt x="5950" y="113573"/>
                  </a:lnTo>
                  <a:lnTo>
                    <a:pt x="5676" y="113506"/>
                  </a:lnTo>
                  <a:lnTo>
                    <a:pt x="5396" y="113472"/>
                  </a:lnTo>
                  <a:close/>
                  <a:moveTo>
                    <a:pt x="5115" y="226945"/>
                  </a:moveTo>
                  <a:lnTo>
                    <a:pt x="4841" y="227046"/>
                  </a:lnTo>
                  <a:lnTo>
                    <a:pt x="4568" y="227214"/>
                  </a:lnTo>
                  <a:lnTo>
                    <a:pt x="4302" y="227416"/>
                  </a:lnTo>
                  <a:lnTo>
                    <a:pt x="4036" y="227651"/>
                  </a:lnTo>
                  <a:lnTo>
                    <a:pt x="3777" y="227988"/>
                  </a:lnTo>
                  <a:lnTo>
                    <a:pt x="3526" y="228358"/>
                  </a:lnTo>
                  <a:lnTo>
                    <a:pt x="3282" y="228761"/>
                  </a:lnTo>
                  <a:lnTo>
                    <a:pt x="3038" y="229232"/>
                  </a:lnTo>
                  <a:lnTo>
                    <a:pt x="2809" y="229771"/>
                  </a:lnTo>
                  <a:lnTo>
                    <a:pt x="2580" y="230309"/>
                  </a:lnTo>
                  <a:lnTo>
                    <a:pt x="2358" y="230915"/>
                  </a:lnTo>
                  <a:lnTo>
                    <a:pt x="2151" y="231587"/>
                  </a:lnTo>
                  <a:lnTo>
                    <a:pt x="1944" y="232260"/>
                  </a:lnTo>
                  <a:lnTo>
                    <a:pt x="1752" y="233000"/>
                  </a:lnTo>
                  <a:lnTo>
                    <a:pt x="1567" y="233774"/>
                  </a:lnTo>
                  <a:lnTo>
                    <a:pt x="1390" y="234581"/>
                  </a:lnTo>
                  <a:lnTo>
                    <a:pt x="1220" y="235422"/>
                  </a:lnTo>
                  <a:lnTo>
                    <a:pt x="1057" y="236331"/>
                  </a:lnTo>
                  <a:lnTo>
                    <a:pt x="910" y="237239"/>
                  </a:lnTo>
                  <a:lnTo>
                    <a:pt x="769" y="238181"/>
                  </a:lnTo>
                  <a:lnTo>
                    <a:pt x="644" y="239157"/>
                  </a:lnTo>
                  <a:lnTo>
                    <a:pt x="525" y="240166"/>
                  </a:lnTo>
                  <a:lnTo>
                    <a:pt x="422" y="241209"/>
                  </a:lnTo>
                  <a:lnTo>
                    <a:pt x="326" y="242252"/>
                  </a:lnTo>
                  <a:lnTo>
                    <a:pt x="237" y="243328"/>
                  </a:lnTo>
                  <a:lnTo>
                    <a:pt x="171" y="244438"/>
                  </a:lnTo>
                  <a:lnTo>
                    <a:pt x="111" y="245582"/>
                  </a:lnTo>
                  <a:lnTo>
                    <a:pt x="60" y="246726"/>
                  </a:lnTo>
                  <a:lnTo>
                    <a:pt x="30" y="247903"/>
                  </a:lnTo>
                  <a:lnTo>
                    <a:pt x="8" y="249081"/>
                  </a:lnTo>
                  <a:lnTo>
                    <a:pt x="1" y="250258"/>
                  </a:lnTo>
                  <a:lnTo>
                    <a:pt x="8" y="251469"/>
                  </a:lnTo>
                  <a:lnTo>
                    <a:pt x="30" y="252647"/>
                  </a:lnTo>
                  <a:lnTo>
                    <a:pt x="60" y="253824"/>
                  </a:lnTo>
                  <a:lnTo>
                    <a:pt x="111" y="254968"/>
                  </a:lnTo>
                  <a:lnTo>
                    <a:pt x="171" y="256078"/>
                  </a:lnTo>
                  <a:lnTo>
                    <a:pt x="237" y="257188"/>
                  </a:lnTo>
                  <a:lnTo>
                    <a:pt x="326" y="258265"/>
                  </a:lnTo>
                  <a:lnTo>
                    <a:pt x="422" y="259341"/>
                  </a:lnTo>
                  <a:lnTo>
                    <a:pt x="525" y="260384"/>
                  </a:lnTo>
                  <a:lnTo>
                    <a:pt x="644" y="261360"/>
                  </a:lnTo>
                  <a:lnTo>
                    <a:pt x="769" y="262336"/>
                  </a:lnTo>
                  <a:lnTo>
                    <a:pt x="910" y="263311"/>
                  </a:lnTo>
                  <a:lnTo>
                    <a:pt x="1057" y="264220"/>
                  </a:lnTo>
                  <a:lnTo>
                    <a:pt x="1220" y="265094"/>
                  </a:lnTo>
                  <a:lnTo>
                    <a:pt x="1390" y="265935"/>
                  </a:lnTo>
                  <a:lnTo>
                    <a:pt x="1567" y="266743"/>
                  </a:lnTo>
                  <a:lnTo>
                    <a:pt x="1752" y="267516"/>
                  </a:lnTo>
                  <a:lnTo>
                    <a:pt x="1944" y="268256"/>
                  </a:lnTo>
                  <a:lnTo>
                    <a:pt x="2151" y="268963"/>
                  </a:lnTo>
                  <a:lnTo>
                    <a:pt x="2358" y="269602"/>
                  </a:lnTo>
                  <a:lnTo>
                    <a:pt x="2580" y="270208"/>
                  </a:lnTo>
                  <a:lnTo>
                    <a:pt x="2809" y="270780"/>
                  </a:lnTo>
                  <a:lnTo>
                    <a:pt x="3038" y="271318"/>
                  </a:lnTo>
                  <a:lnTo>
                    <a:pt x="3282" y="271789"/>
                  </a:lnTo>
                  <a:lnTo>
                    <a:pt x="3526" y="272193"/>
                  </a:lnTo>
                  <a:lnTo>
                    <a:pt x="3777" y="272563"/>
                  </a:lnTo>
                  <a:lnTo>
                    <a:pt x="4036" y="272865"/>
                  </a:lnTo>
                  <a:lnTo>
                    <a:pt x="4302" y="273134"/>
                  </a:lnTo>
                  <a:lnTo>
                    <a:pt x="4568" y="273336"/>
                  </a:lnTo>
                  <a:lnTo>
                    <a:pt x="4841" y="273505"/>
                  </a:lnTo>
                  <a:lnTo>
                    <a:pt x="5115" y="273572"/>
                  </a:lnTo>
                  <a:lnTo>
                    <a:pt x="5396" y="273605"/>
                  </a:lnTo>
                  <a:lnTo>
                    <a:pt x="5676" y="273572"/>
                  </a:lnTo>
                  <a:lnTo>
                    <a:pt x="5950" y="273505"/>
                  </a:lnTo>
                  <a:lnTo>
                    <a:pt x="6216" y="273336"/>
                  </a:lnTo>
                  <a:lnTo>
                    <a:pt x="6482" y="273134"/>
                  </a:lnTo>
                  <a:lnTo>
                    <a:pt x="6741" y="272865"/>
                  </a:lnTo>
                  <a:lnTo>
                    <a:pt x="6999" y="272563"/>
                  </a:lnTo>
                  <a:lnTo>
                    <a:pt x="7251" y="272193"/>
                  </a:lnTo>
                  <a:lnTo>
                    <a:pt x="7494" y="271789"/>
                  </a:lnTo>
                  <a:lnTo>
                    <a:pt x="7731" y="271318"/>
                  </a:lnTo>
                  <a:lnTo>
                    <a:pt x="7967" y="270780"/>
                  </a:lnTo>
                  <a:lnTo>
                    <a:pt x="8189" y="270208"/>
                  </a:lnTo>
                  <a:lnTo>
                    <a:pt x="8411" y="269602"/>
                  </a:lnTo>
                  <a:lnTo>
                    <a:pt x="8625" y="268963"/>
                  </a:lnTo>
                  <a:lnTo>
                    <a:pt x="8825" y="268256"/>
                  </a:lnTo>
                  <a:lnTo>
                    <a:pt x="9024" y="267516"/>
                  </a:lnTo>
                  <a:lnTo>
                    <a:pt x="9209" y="266743"/>
                  </a:lnTo>
                  <a:lnTo>
                    <a:pt x="9386" y="265935"/>
                  </a:lnTo>
                  <a:lnTo>
                    <a:pt x="9556" y="265094"/>
                  </a:lnTo>
                  <a:lnTo>
                    <a:pt x="9719" y="264220"/>
                  </a:lnTo>
                  <a:lnTo>
                    <a:pt x="9874" y="263311"/>
                  </a:lnTo>
                  <a:lnTo>
                    <a:pt x="10015" y="262336"/>
                  </a:lnTo>
                  <a:lnTo>
                    <a:pt x="10140" y="261360"/>
                  </a:lnTo>
                  <a:lnTo>
                    <a:pt x="10258" y="260384"/>
                  </a:lnTo>
                  <a:lnTo>
                    <a:pt x="10369" y="259341"/>
                  </a:lnTo>
                  <a:lnTo>
                    <a:pt x="10465" y="258265"/>
                  </a:lnTo>
                  <a:lnTo>
                    <a:pt x="10554" y="257188"/>
                  </a:lnTo>
                  <a:lnTo>
                    <a:pt x="10628" y="256078"/>
                  </a:lnTo>
                  <a:lnTo>
                    <a:pt x="10687" y="254968"/>
                  </a:lnTo>
                  <a:lnTo>
                    <a:pt x="10731" y="253824"/>
                  </a:lnTo>
                  <a:lnTo>
                    <a:pt x="10768" y="252647"/>
                  </a:lnTo>
                  <a:lnTo>
                    <a:pt x="10791" y="251469"/>
                  </a:lnTo>
                  <a:lnTo>
                    <a:pt x="10798" y="250258"/>
                  </a:lnTo>
                  <a:lnTo>
                    <a:pt x="10791" y="249081"/>
                  </a:lnTo>
                  <a:lnTo>
                    <a:pt x="10768" y="247903"/>
                  </a:lnTo>
                  <a:lnTo>
                    <a:pt x="10731" y="246726"/>
                  </a:lnTo>
                  <a:lnTo>
                    <a:pt x="10687" y="245582"/>
                  </a:lnTo>
                  <a:lnTo>
                    <a:pt x="10628" y="244438"/>
                  </a:lnTo>
                  <a:lnTo>
                    <a:pt x="10554" y="243328"/>
                  </a:lnTo>
                  <a:lnTo>
                    <a:pt x="10465" y="242252"/>
                  </a:lnTo>
                  <a:lnTo>
                    <a:pt x="10369" y="241209"/>
                  </a:lnTo>
                  <a:lnTo>
                    <a:pt x="10258" y="240166"/>
                  </a:lnTo>
                  <a:lnTo>
                    <a:pt x="10140" y="239157"/>
                  </a:lnTo>
                  <a:lnTo>
                    <a:pt x="10015" y="238181"/>
                  </a:lnTo>
                  <a:lnTo>
                    <a:pt x="9874" y="237239"/>
                  </a:lnTo>
                  <a:lnTo>
                    <a:pt x="9719" y="236331"/>
                  </a:lnTo>
                  <a:lnTo>
                    <a:pt x="9556" y="235422"/>
                  </a:lnTo>
                  <a:lnTo>
                    <a:pt x="9386" y="234581"/>
                  </a:lnTo>
                  <a:lnTo>
                    <a:pt x="9209" y="233774"/>
                  </a:lnTo>
                  <a:lnTo>
                    <a:pt x="9024" y="233000"/>
                  </a:lnTo>
                  <a:lnTo>
                    <a:pt x="8825" y="232260"/>
                  </a:lnTo>
                  <a:lnTo>
                    <a:pt x="8625" y="231587"/>
                  </a:lnTo>
                  <a:lnTo>
                    <a:pt x="8411" y="230915"/>
                  </a:lnTo>
                  <a:lnTo>
                    <a:pt x="8189" y="230309"/>
                  </a:lnTo>
                  <a:lnTo>
                    <a:pt x="7967" y="229771"/>
                  </a:lnTo>
                  <a:lnTo>
                    <a:pt x="7731" y="229232"/>
                  </a:lnTo>
                  <a:lnTo>
                    <a:pt x="7494" y="228761"/>
                  </a:lnTo>
                  <a:lnTo>
                    <a:pt x="7251" y="228358"/>
                  </a:lnTo>
                  <a:lnTo>
                    <a:pt x="6999" y="227988"/>
                  </a:lnTo>
                  <a:lnTo>
                    <a:pt x="6741" y="227651"/>
                  </a:lnTo>
                  <a:lnTo>
                    <a:pt x="6482" y="227416"/>
                  </a:lnTo>
                  <a:lnTo>
                    <a:pt x="6216" y="227214"/>
                  </a:lnTo>
                  <a:lnTo>
                    <a:pt x="5950" y="227046"/>
                  </a:lnTo>
                  <a:lnTo>
                    <a:pt x="5676" y="226945"/>
                  </a:lnTo>
                  <a:close/>
                  <a:moveTo>
                    <a:pt x="5115" y="340384"/>
                  </a:moveTo>
                  <a:lnTo>
                    <a:pt x="4841" y="340485"/>
                  </a:lnTo>
                  <a:lnTo>
                    <a:pt x="4568" y="340653"/>
                  </a:lnTo>
                  <a:lnTo>
                    <a:pt x="4302" y="340855"/>
                  </a:lnTo>
                  <a:lnTo>
                    <a:pt x="4036" y="341124"/>
                  </a:lnTo>
                  <a:lnTo>
                    <a:pt x="3777" y="341426"/>
                  </a:lnTo>
                  <a:lnTo>
                    <a:pt x="3526" y="341797"/>
                  </a:lnTo>
                  <a:lnTo>
                    <a:pt x="3282" y="342200"/>
                  </a:lnTo>
                  <a:lnTo>
                    <a:pt x="3038" y="342671"/>
                  </a:lnTo>
                  <a:lnTo>
                    <a:pt x="2809" y="343209"/>
                  </a:lnTo>
                  <a:lnTo>
                    <a:pt x="2580" y="343748"/>
                  </a:lnTo>
                  <a:lnTo>
                    <a:pt x="2358" y="344387"/>
                  </a:lnTo>
                  <a:lnTo>
                    <a:pt x="2151" y="345026"/>
                  </a:lnTo>
                  <a:lnTo>
                    <a:pt x="1944" y="345733"/>
                  </a:lnTo>
                  <a:lnTo>
                    <a:pt x="1752" y="346439"/>
                  </a:lnTo>
                  <a:lnTo>
                    <a:pt x="1567" y="347213"/>
                  </a:lnTo>
                  <a:lnTo>
                    <a:pt x="1390" y="348054"/>
                  </a:lnTo>
                  <a:lnTo>
                    <a:pt x="1220" y="348895"/>
                  </a:lnTo>
                  <a:lnTo>
                    <a:pt x="1057" y="349770"/>
                  </a:lnTo>
                  <a:lnTo>
                    <a:pt x="910" y="350678"/>
                  </a:lnTo>
                  <a:lnTo>
                    <a:pt x="769" y="351620"/>
                  </a:lnTo>
                  <a:lnTo>
                    <a:pt x="644" y="352595"/>
                  </a:lnTo>
                  <a:lnTo>
                    <a:pt x="525" y="353605"/>
                  </a:lnTo>
                  <a:lnTo>
                    <a:pt x="422" y="354648"/>
                  </a:lnTo>
                  <a:lnTo>
                    <a:pt x="326" y="355724"/>
                  </a:lnTo>
                  <a:lnTo>
                    <a:pt x="237" y="356801"/>
                  </a:lnTo>
                  <a:lnTo>
                    <a:pt x="171" y="357911"/>
                  </a:lnTo>
                  <a:lnTo>
                    <a:pt x="111" y="359021"/>
                  </a:lnTo>
                  <a:lnTo>
                    <a:pt x="60" y="360165"/>
                  </a:lnTo>
                  <a:lnTo>
                    <a:pt x="30" y="361342"/>
                  </a:lnTo>
                  <a:lnTo>
                    <a:pt x="8" y="362520"/>
                  </a:lnTo>
                  <a:lnTo>
                    <a:pt x="1" y="363697"/>
                  </a:lnTo>
                  <a:lnTo>
                    <a:pt x="8" y="364908"/>
                  </a:lnTo>
                  <a:lnTo>
                    <a:pt x="30" y="366086"/>
                  </a:lnTo>
                  <a:lnTo>
                    <a:pt x="60" y="367263"/>
                  </a:lnTo>
                  <a:lnTo>
                    <a:pt x="111" y="368407"/>
                  </a:lnTo>
                  <a:lnTo>
                    <a:pt x="171" y="369517"/>
                  </a:lnTo>
                  <a:lnTo>
                    <a:pt x="237" y="370627"/>
                  </a:lnTo>
                  <a:lnTo>
                    <a:pt x="326" y="371704"/>
                  </a:lnTo>
                  <a:lnTo>
                    <a:pt x="422" y="372780"/>
                  </a:lnTo>
                  <a:lnTo>
                    <a:pt x="525" y="373823"/>
                  </a:lnTo>
                  <a:lnTo>
                    <a:pt x="644" y="374799"/>
                  </a:lnTo>
                  <a:lnTo>
                    <a:pt x="769" y="375808"/>
                  </a:lnTo>
                  <a:lnTo>
                    <a:pt x="910" y="376750"/>
                  </a:lnTo>
                  <a:lnTo>
                    <a:pt x="1057" y="377658"/>
                  </a:lnTo>
                  <a:lnTo>
                    <a:pt x="1220" y="378533"/>
                  </a:lnTo>
                  <a:lnTo>
                    <a:pt x="1390" y="379374"/>
                  </a:lnTo>
                  <a:lnTo>
                    <a:pt x="1567" y="380215"/>
                  </a:lnTo>
                  <a:lnTo>
                    <a:pt x="1752" y="380989"/>
                  </a:lnTo>
                  <a:lnTo>
                    <a:pt x="1944" y="381695"/>
                  </a:lnTo>
                  <a:lnTo>
                    <a:pt x="2151" y="382402"/>
                  </a:lnTo>
                  <a:lnTo>
                    <a:pt x="2358" y="383041"/>
                  </a:lnTo>
                  <a:lnTo>
                    <a:pt x="2580" y="383680"/>
                  </a:lnTo>
                  <a:lnTo>
                    <a:pt x="2809" y="384218"/>
                  </a:lnTo>
                  <a:lnTo>
                    <a:pt x="3038" y="384757"/>
                  </a:lnTo>
                  <a:lnTo>
                    <a:pt x="3282" y="385228"/>
                  </a:lnTo>
                  <a:lnTo>
                    <a:pt x="3526" y="385631"/>
                  </a:lnTo>
                  <a:lnTo>
                    <a:pt x="3777" y="386001"/>
                  </a:lnTo>
                  <a:lnTo>
                    <a:pt x="4036" y="386304"/>
                  </a:lnTo>
                  <a:lnTo>
                    <a:pt x="4302" y="386573"/>
                  </a:lnTo>
                  <a:lnTo>
                    <a:pt x="4568" y="386775"/>
                  </a:lnTo>
                  <a:lnTo>
                    <a:pt x="4841" y="386943"/>
                  </a:lnTo>
                  <a:lnTo>
                    <a:pt x="5115" y="387044"/>
                  </a:lnTo>
                  <a:lnTo>
                    <a:pt x="5676" y="387044"/>
                  </a:lnTo>
                  <a:lnTo>
                    <a:pt x="5950" y="386943"/>
                  </a:lnTo>
                  <a:lnTo>
                    <a:pt x="6216" y="386775"/>
                  </a:lnTo>
                  <a:lnTo>
                    <a:pt x="6482" y="386573"/>
                  </a:lnTo>
                  <a:lnTo>
                    <a:pt x="6741" y="386304"/>
                  </a:lnTo>
                  <a:lnTo>
                    <a:pt x="6999" y="386001"/>
                  </a:lnTo>
                  <a:lnTo>
                    <a:pt x="7251" y="385631"/>
                  </a:lnTo>
                  <a:lnTo>
                    <a:pt x="7494" y="385228"/>
                  </a:lnTo>
                  <a:lnTo>
                    <a:pt x="7731" y="384757"/>
                  </a:lnTo>
                  <a:lnTo>
                    <a:pt x="7967" y="384218"/>
                  </a:lnTo>
                  <a:lnTo>
                    <a:pt x="8189" y="383680"/>
                  </a:lnTo>
                  <a:lnTo>
                    <a:pt x="8411" y="383041"/>
                  </a:lnTo>
                  <a:lnTo>
                    <a:pt x="8625" y="382402"/>
                  </a:lnTo>
                  <a:lnTo>
                    <a:pt x="8825" y="381695"/>
                  </a:lnTo>
                  <a:lnTo>
                    <a:pt x="9024" y="380989"/>
                  </a:lnTo>
                  <a:lnTo>
                    <a:pt x="9209" y="380215"/>
                  </a:lnTo>
                  <a:lnTo>
                    <a:pt x="9386" y="379374"/>
                  </a:lnTo>
                  <a:lnTo>
                    <a:pt x="9556" y="378533"/>
                  </a:lnTo>
                  <a:lnTo>
                    <a:pt x="9719" y="377658"/>
                  </a:lnTo>
                  <a:lnTo>
                    <a:pt x="9874" y="376750"/>
                  </a:lnTo>
                  <a:lnTo>
                    <a:pt x="10015" y="375808"/>
                  </a:lnTo>
                  <a:lnTo>
                    <a:pt x="10140" y="374799"/>
                  </a:lnTo>
                  <a:lnTo>
                    <a:pt x="10258" y="373823"/>
                  </a:lnTo>
                  <a:lnTo>
                    <a:pt x="10369" y="372780"/>
                  </a:lnTo>
                  <a:lnTo>
                    <a:pt x="10465" y="371704"/>
                  </a:lnTo>
                  <a:lnTo>
                    <a:pt x="10554" y="370627"/>
                  </a:lnTo>
                  <a:lnTo>
                    <a:pt x="10628" y="369517"/>
                  </a:lnTo>
                  <a:lnTo>
                    <a:pt x="10687" y="368407"/>
                  </a:lnTo>
                  <a:lnTo>
                    <a:pt x="10731" y="367263"/>
                  </a:lnTo>
                  <a:lnTo>
                    <a:pt x="10768" y="366086"/>
                  </a:lnTo>
                  <a:lnTo>
                    <a:pt x="10791" y="364908"/>
                  </a:lnTo>
                  <a:lnTo>
                    <a:pt x="10798" y="363697"/>
                  </a:lnTo>
                  <a:lnTo>
                    <a:pt x="10791" y="362520"/>
                  </a:lnTo>
                  <a:lnTo>
                    <a:pt x="10768" y="361342"/>
                  </a:lnTo>
                  <a:lnTo>
                    <a:pt x="10731" y="360165"/>
                  </a:lnTo>
                  <a:lnTo>
                    <a:pt x="10687" y="359021"/>
                  </a:lnTo>
                  <a:lnTo>
                    <a:pt x="10628" y="357911"/>
                  </a:lnTo>
                  <a:lnTo>
                    <a:pt x="10554" y="356801"/>
                  </a:lnTo>
                  <a:lnTo>
                    <a:pt x="10465" y="355724"/>
                  </a:lnTo>
                  <a:lnTo>
                    <a:pt x="10369" y="354648"/>
                  </a:lnTo>
                  <a:lnTo>
                    <a:pt x="10258" y="353605"/>
                  </a:lnTo>
                  <a:lnTo>
                    <a:pt x="10140" y="352595"/>
                  </a:lnTo>
                  <a:lnTo>
                    <a:pt x="10015" y="351620"/>
                  </a:lnTo>
                  <a:lnTo>
                    <a:pt x="9874" y="350678"/>
                  </a:lnTo>
                  <a:lnTo>
                    <a:pt x="9719" y="349770"/>
                  </a:lnTo>
                  <a:lnTo>
                    <a:pt x="9556" y="348895"/>
                  </a:lnTo>
                  <a:lnTo>
                    <a:pt x="9386" y="348054"/>
                  </a:lnTo>
                  <a:lnTo>
                    <a:pt x="9209" y="347213"/>
                  </a:lnTo>
                  <a:lnTo>
                    <a:pt x="9024" y="346439"/>
                  </a:lnTo>
                  <a:lnTo>
                    <a:pt x="8825" y="345733"/>
                  </a:lnTo>
                  <a:lnTo>
                    <a:pt x="8625" y="345026"/>
                  </a:lnTo>
                  <a:lnTo>
                    <a:pt x="8411" y="344387"/>
                  </a:lnTo>
                  <a:lnTo>
                    <a:pt x="8189" y="343748"/>
                  </a:lnTo>
                  <a:lnTo>
                    <a:pt x="7967" y="343209"/>
                  </a:lnTo>
                  <a:lnTo>
                    <a:pt x="7731" y="342671"/>
                  </a:lnTo>
                  <a:lnTo>
                    <a:pt x="7494" y="342200"/>
                  </a:lnTo>
                  <a:lnTo>
                    <a:pt x="7251" y="341797"/>
                  </a:lnTo>
                  <a:lnTo>
                    <a:pt x="6999" y="341426"/>
                  </a:lnTo>
                  <a:lnTo>
                    <a:pt x="6741" y="341124"/>
                  </a:lnTo>
                  <a:lnTo>
                    <a:pt x="6482" y="340855"/>
                  </a:lnTo>
                  <a:lnTo>
                    <a:pt x="6216" y="340653"/>
                  </a:lnTo>
                  <a:lnTo>
                    <a:pt x="5950" y="340485"/>
                  </a:lnTo>
                  <a:lnTo>
                    <a:pt x="5676" y="340384"/>
                  </a:lnTo>
                  <a:close/>
                  <a:moveTo>
                    <a:pt x="5396" y="453822"/>
                  </a:moveTo>
                  <a:lnTo>
                    <a:pt x="5115" y="453856"/>
                  </a:lnTo>
                  <a:lnTo>
                    <a:pt x="4841" y="453957"/>
                  </a:lnTo>
                  <a:lnTo>
                    <a:pt x="4568" y="454092"/>
                  </a:lnTo>
                  <a:lnTo>
                    <a:pt x="4302" y="454293"/>
                  </a:lnTo>
                  <a:lnTo>
                    <a:pt x="4036" y="454562"/>
                  </a:lnTo>
                  <a:lnTo>
                    <a:pt x="3777" y="454865"/>
                  </a:lnTo>
                  <a:lnTo>
                    <a:pt x="3526" y="455235"/>
                  </a:lnTo>
                  <a:lnTo>
                    <a:pt x="3282" y="455639"/>
                  </a:lnTo>
                  <a:lnTo>
                    <a:pt x="3038" y="456110"/>
                  </a:lnTo>
                  <a:lnTo>
                    <a:pt x="2809" y="456615"/>
                  </a:lnTo>
                  <a:lnTo>
                    <a:pt x="2580" y="457153"/>
                  </a:lnTo>
                  <a:lnTo>
                    <a:pt x="2358" y="457758"/>
                  </a:lnTo>
                  <a:lnTo>
                    <a:pt x="2151" y="458398"/>
                  </a:lnTo>
                  <a:lnTo>
                    <a:pt x="1944" y="459070"/>
                  </a:lnTo>
                  <a:lnTo>
                    <a:pt x="1752" y="459811"/>
                  </a:lnTo>
                  <a:lnTo>
                    <a:pt x="1567" y="460551"/>
                  </a:lnTo>
                  <a:lnTo>
                    <a:pt x="1390" y="461358"/>
                  </a:lnTo>
                  <a:lnTo>
                    <a:pt x="1220" y="462199"/>
                  </a:lnTo>
                  <a:lnTo>
                    <a:pt x="1057" y="463074"/>
                  </a:lnTo>
                  <a:lnTo>
                    <a:pt x="910" y="463982"/>
                  </a:lnTo>
                  <a:lnTo>
                    <a:pt x="769" y="464924"/>
                  </a:lnTo>
                  <a:lnTo>
                    <a:pt x="644" y="465900"/>
                  </a:lnTo>
                  <a:lnTo>
                    <a:pt x="525" y="466875"/>
                  </a:lnTo>
                  <a:lnTo>
                    <a:pt x="422" y="467918"/>
                  </a:lnTo>
                  <a:lnTo>
                    <a:pt x="326" y="468961"/>
                  </a:lnTo>
                  <a:lnTo>
                    <a:pt x="237" y="470038"/>
                  </a:lnTo>
                  <a:lnTo>
                    <a:pt x="171" y="471148"/>
                  </a:lnTo>
                  <a:lnTo>
                    <a:pt x="111" y="472258"/>
                  </a:lnTo>
                  <a:lnTo>
                    <a:pt x="60" y="473402"/>
                  </a:lnTo>
                  <a:lnTo>
                    <a:pt x="30" y="474579"/>
                  </a:lnTo>
                  <a:lnTo>
                    <a:pt x="8" y="475757"/>
                  </a:lnTo>
                  <a:lnTo>
                    <a:pt x="1" y="476934"/>
                  </a:lnTo>
                  <a:lnTo>
                    <a:pt x="8" y="478179"/>
                  </a:lnTo>
                  <a:lnTo>
                    <a:pt x="30" y="479356"/>
                  </a:lnTo>
                  <a:lnTo>
                    <a:pt x="60" y="480534"/>
                  </a:lnTo>
                  <a:lnTo>
                    <a:pt x="111" y="481711"/>
                  </a:lnTo>
                  <a:lnTo>
                    <a:pt x="171" y="482855"/>
                  </a:lnTo>
                  <a:lnTo>
                    <a:pt x="237" y="483965"/>
                  </a:lnTo>
                  <a:lnTo>
                    <a:pt x="326" y="485075"/>
                  </a:lnTo>
                  <a:lnTo>
                    <a:pt x="422" y="486152"/>
                  </a:lnTo>
                  <a:lnTo>
                    <a:pt x="525" y="487195"/>
                  </a:lnTo>
                  <a:lnTo>
                    <a:pt x="644" y="488204"/>
                  </a:lnTo>
                  <a:lnTo>
                    <a:pt x="769" y="489179"/>
                  </a:lnTo>
                  <a:lnTo>
                    <a:pt x="910" y="490155"/>
                  </a:lnTo>
                  <a:lnTo>
                    <a:pt x="1057" y="491063"/>
                  </a:lnTo>
                  <a:lnTo>
                    <a:pt x="1220" y="491972"/>
                  </a:lnTo>
                  <a:lnTo>
                    <a:pt x="1390" y="492813"/>
                  </a:lnTo>
                  <a:lnTo>
                    <a:pt x="1567" y="493620"/>
                  </a:lnTo>
                  <a:lnTo>
                    <a:pt x="1752" y="494394"/>
                  </a:lnTo>
                  <a:lnTo>
                    <a:pt x="1944" y="495134"/>
                  </a:lnTo>
                  <a:lnTo>
                    <a:pt x="2151" y="495840"/>
                  </a:lnTo>
                  <a:lnTo>
                    <a:pt x="2358" y="496513"/>
                  </a:lnTo>
                  <a:lnTo>
                    <a:pt x="2580" y="497119"/>
                  </a:lnTo>
                  <a:lnTo>
                    <a:pt x="2809" y="497691"/>
                  </a:lnTo>
                  <a:lnTo>
                    <a:pt x="3038" y="498195"/>
                  </a:lnTo>
                  <a:lnTo>
                    <a:pt x="3282" y="498666"/>
                  </a:lnTo>
                  <a:lnTo>
                    <a:pt x="3526" y="499104"/>
                  </a:lnTo>
                  <a:lnTo>
                    <a:pt x="3777" y="499474"/>
                  </a:lnTo>
                  <a:lnTo>
                    <a:pt x="4036" y="499777"/>
                  </a:lnTo>
                  <a:lnTo>
                    <a:pt x="4302" y="500046"/>
                  </a:lnTo>
                  <a:lnTo>
                    <a:pt x="4568" y="500248"/>
                  </a:lnTo>
                  <a:lnTo>
                    <a:pt x="4841" y="500382"/>
                  </a:lnTo>
                  <a:lnTo>
                    <a:pt x="5115" y="500483"/>
                  </a:lnTo>
                  <a:lnTo>
                    <a:pt x="5396" y="500517"/>
                  </a:lnTo>
                  <a:lnTo>
                    <a:pt x="5676" y="500483"/>
                  </a:lnTo>
                  <a:lnTo>
                    <a:pt x="5950" y="500382"/>
                  </a:lnTo>
                  <a:lnTo>
                    <a:pt x="6216" y="500248"/>
                  </a:lnTo>
                  <a:lnTo>
                    <a:pt x="6482" y="500046"/>
                  </a:lnTo>
                  <a:lnTo>
                    <a:pt x="6741" y="499777"/>
                  </a:lnTo>
                  <a:lnTo>
                    <a:pt x="6999" y="499474"/>
                  </a:lnTo>
                  <a:lnTo>
                    <a:pt x="7251" y="499104"/>
                  </a:lnTo>
                  <a:lnTo>
                    <a:pt x="7494" y="498666"/>
                  </a:lnTo>
                  <a:lnTo>
                    <a:pt x="7731" y="498195"/>
                  </a:lnTo>
                  <a:lnTo>
                    <a:pt x="7967" y="497691"/>
                  </a:lnTo>
                  <a:lnTo>
                    <a:pt x="8189" y="497119"/>
                  </a:lnTo>
                  <a:lnTo>
                    <a:pt x="8411" y="496513"/>
                  </a:lnTo>
                  <a:lnTo>
                    <a:pt x="8625" y="495840"/>
                  </a:lnTo>
                  <a:lnTo>
                    <a:pt x="8825" y="495134"/>
                  </a:lnTo>
                  <a:lnTo>
                    <a:pt x="9024" y="494394"/>
                  </a:lnTo>
                  <a:lnTo>
                    <a:pt x="9209" y="493620"/>
                  </a:lnTo>
                  <a:lnTo>
                    <a:pt x="9386" y="492813"/>
                  </a:lnTo>
                  <a:lnTo>
                    <a:pt x="9556" y="491972"/>
                  </a:lnTo>
                  <a:lnTo>
                    <a:pt x="9719" y="491063"/>
                  </a:lnTo>
                  <a:lnTo>
                    <a:pt x="9874" y="490155"/>
                  </a:lnTo>
                  <a:lnTo>
                    <a:pt x="10015" y="489179"/>
                  </a:lnTo>
                  <a:lnTo>
                    <a:pt x="10140" y="488204"/>
                  </a:lnTo>
                  <a:lnTo>
                    <a:pt x="10258" y="487195"/>
                  </a:lnTo>
                  <a:lnTo>
                    <a:pt x="10369" y="486152"/>
                  </a:lnTo>
                  <a:lnTo>
                    <a:pt x="10465" y="485075"/>
                  </a:lnTo>
                  <a:lnTo>
                    <a:pt x="10554" y="483965"/>
                  </a:lnTo>
                  <a:lnTo>
                    <a:pt x="10628" y="482855"/>
                  </a:lnTo>
                  <a:lnTo>
                    <a:pt x="10687" y="481711"/>
                  </a:lnTo>
                  <a:lnTo>
                    <a:pt x="10731" y="480534"/>
                  </a:lnTo>
                  <a:lnTo>
                    <a:pt x="10768" y="479356"/>
                  </a:lnTo>
                  <a:lnTo>
                    <a:pt x="10791" y="478179"/>
                  </a:lnTo>
                  <a:lnTo>
                    <a:pt x="10798" y="476934"/>
                  </a:lnTo>
                  <a:lnTo>
                    <a:pt x="10791" y="475757"/>
                  </a:lnTo>
                  <a:lnTo>
                    <a:pt x="10768" y="474579"/>
                  </a:lnTo>
                  <a:lnTo>
                    <a:pt x="10731" y="473402"/>
                  </a:lnTo>
                  <a:lnTo>
                    <a:pt x="10687" y="472258"/>
                  </a:lnTo>
                  <a:lnTo>
                    <a:pt x="10628" y="471148"/>
                  </a:lnTo>
                  <a:lnTo>
                    <a:pt x="10554" y="470038"/>
                  </a:lnTo>
                  <a:lnTo>
                    <a:pt x="10465" y="468961"/>
                  </a:lnTo>
                  <a:lnTo>
                    <a:pt x="10369" y="467918"/>
                  </a:lnTo>
                  <a:lnTo>
                    <a:pt x="10258" y="466875"/>
                  </a:lnTo>
                  <a:lnTo>
                    <a:pt x="10140" y="465900"/>
                  </a:lnTo>
                  <a:lnTo>
                    <a:pt x="10015" y="464924"/>
                  </a:lnTo>
                  <a:lnTo>
                    <a:pt x="9874" y="463982"/>
                  </a:lnTo>
                  <a:lnTo>
                    <a:pt x="9719" y="463074"/>
                  </a:lnTo>
                  <a:lnTo>
                    <a:pt x="9556" y="462199"/>
                  </a:lnTo>
                  <a:lnTo>
                    <a:pt x="9386" y="461358"/>
                  </a:lnTo>
                  <a:lnTo>
                    <a:pt x="9209" y="460551"/>
                  </a:lnTo>
                  <a:lnTo>
                    <a:pt x="9024" y="459811"/>
                  </a:lnTo>
                  <a:lnTo>
                    <a:pt x="8825" y="459070"/>
                  </a:lnTo>
                  <a:lnTo>
                    <a:pt x="8625" y="458398"/>
                  </a:lnTo>
                  <a:lnTo>
                    <a:pt x="8411" y="457758"/>
                  </a:lnTo>
                  <a:lnTo>
                    <a:pt x="8189" y="457153"/>
                  </a:lnTo>
                  <a:lnTo>
                    <a:pt x="7967" y="456615"/>
                  </a:lnTo>
                  <a:lnTo>
                    <a:pt x="7731" y="456110"/>
                  </a:lnTo>
                  <a:lnTo>
                    <a:pt x="7494" y="455639"/>
                  </a:lnTo>
                  <a:lnTo>
                    <a:pt x="7251" y="455235"/>
                  </a:lnTo>
                  <a:lnTo>
                    <a:pt x="6999" y="454865"/>
                  </a:lnTo>
                  <a:lnTo>
                    <a:pt x="6741" y="454562"/>
                  </a:lnTo>
                  <a:lnTo>
                    <a:pt x="6482" y="454293"/>
                  </a:lnTo>
                  <a:lnTo>
                    <a:pt x="6216" y="454092"/>
                  </a:lnTo>
                  <a:lnTo>
                    <a:pt x="5950" y="453957"/>
                  </a:lnTo>
                  <a:lnTo>
                    <a:pt x="5676" y="453856"/>
                  </a:lnTo>
                  <a:lnTo>
                    <a:pt x="5396" y="453822"/>
                  </a:lnTo>
                  <a:close/>
                  <a:moveTo>
                    <a:pt x="5115" y="567059"/>
                  </a:moveTo>
                  <a:lnTo>
                    <a:pt x="4841" y="567160"/>
                  </a:lnTo>
                  <a:lnTo>
                    <a:pt x="4568" y="567328"/>
                  </a:lnTo>
                  <a:lnTo>
                    <a:pt x="4302" y="567530"/>
                  </a:lnTo>
                  <a:lnTo>
                    <a:pt x="4036" y="567766"/>
                  </a:lnTo>
                  <a:lnTo>
                    <a:pt x="3777" y="568102"/>
                  </a:lnTo>
                  <a:lnTo>
                    <a:pt x="3526" y="568472"/>
                  </a:lnTo>
                  <a:lnTo>
                    <a:pt x="3282" y="568876"/>
                  </a:lnTo>
                  <a:lnTo>
                    <a:pt x="3038" y="569347"/>
                  </a:lnTo>
                  <a:lnTo>
                    <a:pt x="2809" y="569885"/>
                  </a:lnTo>
                  <a:lnTo>
                    <a:pt x="2580" y="570423"/>
                  </a:lnTo>
                  <a:lnTo>
                    <a:pt x="2358" y="571029"/>
                  </a:lnTo>
                  <a:lnTo>
                    <a:pt x="2151" y="571702"/>
                  </a:lnTo>
                  <a:lnTo>
                    <a:pt x="1944" y="572408"/>
                  </a:lnTo>
                  <a:lnTo>
                    <a:pt x="1752" y="573115"/>
                  </a:lnTo>
                  <a:lnTo>
                    <a:pt x="1567" y="573889"/>
                  </a:lnTo>
                  <a:lnTo>
                    <a:pt x="1390" y="574730"/>
                  </a:lnTo>
                  <a:lnTo>
                    <a:pt x="1220" y="575571"/>
                  </a:lnTo>
                  <a:lnTo>
                    <a:pt x="1057" y="576445"/>
                  </a:lnTo>
                  <a:lnTo>
                    <a:pt x="910" y="577354"/>
                  </a:lnTo>
                  <a:lnTo>
                    <a:pt x="769" y="578296"/>
                  </a:lnTo>
                  <a:lnTo>
                    <a:pt x="644" y="579271"/>
                  </a:lnTo>
                  <a:lnTo>
                    <a:pt x="525" y="580280"/>
                  </a:lnTo>
                  <a:lnTo>
                    <a:pt x="422" y="581323"/>
                  </a:lnTo>
                  <a:lnTo>
                    <a:pt x="326" y="582400"/>
                  </a:lnTo>
                  <a:lnTo>
                    <a:pt x="237" y="583476"/>
                  </a:lnTo>
                  <a:lnTo>
                    <a:pt x="171" y="584586"/>
                  </a:lnTo>
                  <a:lnTo>
                    <a:pt x="111" y="585697"/>
                  </a:lnTo>
                  <a:lnTo>
                    <a:pt x="60" y="586840"/>
                  </a:lnTo>
                  <a:lnTo>
                    <a:pt x="30" y="588018"/>
                  </a:lnTo>
                  <a:lnTo>
                    <a:pt x="8" y="589195"/>
                  </a:lnTo>
                  <a:lnTo>
                    <a:pt x="1" y="590373"/>
                  </a:lnTo>
                  <a:lnTo>
                    <a:pt x="8" y="591618"/>
                  </a:lnTo>
                  <a:lnTo>
                    <a:pt x="30" y="592795"/>
                  </a:lnTo>
                  <a:lnTo>
                    <a:pt x="60" y="593972"/>
                  </a:lnTo>
                  <a:lnTo>
                    <a:pt x="111" y="595150"/>
                  </a:lnTo>
                  <a:lnTo>
                    <a:pt x="171" y="596294"/>
                  </a:lnTo>
                  <a:lnTo>
                    <a:pt x="237" y="597404"/>
                  </a:lnTo>
                  <a:lnTo>
                    <a:pt x="326" y="598480"/>
                  </a:lnTo>
                  <a:lnTo>
                    <a:pt x="422" y="599557"/>
                  </a:lnTo>
                  <a:lnTo>
                    <a:pt x="525" y="600600"/>
                  </a:lnTo>
                  <a:lnTo>
                    <a:pt x="644" y="601609"/>
                  </a:lnTo>
                  <a:lnTo>
                    <a:pt x="769" y="602585"/>
                  </a:lnTo>
                  <a:lnTo>
                    <a:pt x="910" y="603527"/>
                  </a:lnTo>
                  <a:lnTo>
                    <a:pt x="1057" y="604435"/>
                  </a:lnTo>
                  <a:lnTo>
                    <a:pt x="1220" y="605310"/>
                  </a:lnTo>
                  <a:lnTo>
                    <a:pt x="1390" y="606151"/>
                  </a:lnTo>
                  <a:lnTo>
                    <a:pt x="1567" y="606958"/>
                  </a:lnTo>
                  <a:lnTo>
                    <a:pt x="1752" y="607732"/>
                  </a:lnTo>
                  <a:lnTo>
                    <a:pt x="1944" y="608472"/>
                  </a:lnTo>
                  <a:lnTo>
                    <a:pt x="2151" y="609145"/>
                  </a:lnTo>
                  <a:lnTo>
                    <a:pt x="2358" y="609784"/>
                  </a:lnTo>
                  <a:lnTo>
                    <a:pt x="2580" y="610389"/>
                  </a:lnTo>
                  <a:lnTo>
                    <a:pt x="2809" y="610961"/>
                  </a:lnTo>
                  <a:lnTo>
                    <a:pt x="3038" y="611466"/>
                  </a:lnTo>
                  <a:lnTo>
                    <a:pt x="3282" y="611937"/>
                  </a:lnTo>
                  <a:lnTo>
                    <a:pt x="3526" y="612341"/>
                  </a:lnTo>
                  <a:lnTo>
                    <a:pt x="3777" y="612711"/>
                  </a:lnTo>
                  <a:lnTo>
                    <a:pt x="4036" y="613013"/>
                  </a:lnTo>
                  <a:lnTo>
                    <a:pt x="4302" y="613249"/>
                  </a:lnTo>
                  <a:lnTo>
                    <a:pt x="4568" y="613451"/>
                  </a:lnTo>
                  <a:lnTo>
                    <a:pt x="4841" y="613619"/>
                  </a:lnTo>
                  <a:lnTo>
                    <a:pt x="5115" y="613686"/>
                  </a:lnTo>
                  <a:lnTo>
                    <a:pt x="5396" y="613720"/>
                  </a:lnTo>
                  <a:lnTo>
                    <a:pt x="5676" y="613686"/>
                  </a:lnTo>
                  <a:lnTo>
                    <a:pt x="5950" y="613619"/>
                  </a:lnTo>
                  <a:lnTo>
                    <a:pt x="6216" y="613451"/>
                  </a:lnTo>
                  <a:lnTo>
                    <a:pt x="6482" y="613249"/>
                  </a:lnTo>
                  <a:lnTo>
                    <a:pt x="6741" y="613013"/>
                  </a:lnTo>
                  <a:lnTo>
                    <a:pt x="6999" y="612711"/>
                  </a:lnTo>
                  <a:lnTo>
                    <a:pt x="7251" y="612341"/>
                  </a:lnTo>
                  <a:lnTo>
                    <a:pt x="7494" y="611937"/>
                  </a:lnTo>
                  <a:lnTo>
                    <a:pt x="7731" y="611466"/>
                  </a:lnTo>
                  <a:lnTo>
                    <a:pt x="7967" y="610961"/>
                  </a:lnTo>
                  <a:lnTo>
                    <a:pt x="8189" y="610389"/>
                  </a:lnTo>
                  <a:lnTo>
                    <a:pt x="8411" y="609784"/>
                  </a:lnTo>
                  <a:lnTo>
                    <a:pt x="8625" y="609145"/>
                  </a:lnTo>
                  <a:lnTo>
                    <a:pt x="8825" y="608472"/>
                  </a:lnTo>
                  <a:lnTo>
                    <a:pt x="9024" y="607732"/>
                  </a:lnTo>
                  <a:lnTo>
                    <a:pt x="9209" y="606958"/>
                  </a:lnTo>
                  <a:lnTo>
                    <a:pt x="9386" y="606151"/>
                  </a:lnTo>
                  <a:lnTo>
                    <a:pt x="9556" y="605310"/>
                  </a:lnTo>
                  <a:lnTo>
                    <a:pt x="9719" y="604435"/>
                  </a:lnTo>
                  <a:lnTo>
                    <a:pt x="9874" y="603527"/>
                  </a:lnTo>
                  <a:lnTo>
                    <a:pt x="10015" y="602585"/>
                  </a:lnTo>
                  <a:lnTo>
                    <a:pt x="10140" y="601609"/>
                  </a:lnTo>
                  <a:lnTo>
                    <a:pt x="10258" y="600600"/>
                  </a:lnTo>
                  <a:lnTo>
                    <a:pt x="10369" y="599557"/>
                  </a:lnTo>
                  <a:lnTo>
                    <a:pt x="10465" y="598480"/>
                  </a:lnTo>
                  <a:lnTo>
                    <a:pt x="10554" y="597404"/>
                  </a:lnTo>
                  <a:lnTo>
                    <a:pt x="10628" y="596294"/>
                  </a:lnTo>
                  <a:lnTo>
                    <a:pt x="10687" y="595150"/>
                  </a:lnTo>
                  <a:lnTo>
                    <a:pt x="10731" y="593972"/>
                  </a:lnTo>
                  <a:lnTo>
                    <a:pt x="10768" y="592795"/>
                  </a:lnTo>
                  <a:lnTo>
                    <a:pt x="10791" y="591618"/>
                  </a:lnTo>
                  <a:lnTo>
                    <a:pt x="10798" y="590373"/>
                  </a:lnTo>
                  <a:lnTo>
                    <a:pt x="10791" y="589195"/>
                  </a:lnTo>
                  <a:lnTo>
                    <a:pt x="10768" y="588018"/>
                  </a:lnTo>
                  <a:lnTo>
                    <a:pt x="10731" y="586840"/>
                  </a:lnTo>
                  <a:lnTo>
                    <a:pt x="10687" y="585697"/>
                  </a:lnTo>
                  <a:lnTo>
                    <a:pt x="10628" y="584586"/>
                  </a:lnTo>
                  <a:lnTo>
                    <a:pt x="10554" y="583476"/>
                  </a:lnTo>
                  <a:lnTo>
                    <a:pt x="10465" y="582400"/>
                  </a:lnTo>
                  <a:lnTo>
                    <a:pt x="10369" y="581323"/>
                  </a:lnTo>
                  <a:lnTo>
                    <a:pt x="10258" y="580280"/>
                  </a:lnTo>
                  <a:lnTo>
                    <a:pt x="10140" y="579271"/>
                  </a:lnTo>
                  <a:lnTo>
                    <a:pt x="10015" y="578296"/>
                  </a:lnTo>
                  <a:lnTo>
                    <a:pt x="9874" y="577354"/>
                  </a:lnTo>
                  <a:lnTo>
                    <a:pt x="9719" y="576445"/>
                  </a:lnTo>
                  <a:lnTo>
                    <a:pt x="9556" y="575571"/>
                  </a:lnTo>
                  <a:lnTo>
                    <a:pt x="9386" y="574730"/>
                  </a:lnTo>
                  <a:lnTo>
                    <a:pt x="9209" y="573889"/>
                  </a:lnTo>
                  <a:lnTo>
                    <a:pt x="9024" y="573115"/>
                  </a:lnTo>
                  <a:lnTo>
                    <a:pt x="8825" y="572408"/>
                  </a:lnTo>
                  <a:lnTo>
                    <a:pt x="8625" y="571702"/>
                  </a:lnTo>
                  <a:lnTo>
                    <a:pt x="8411" y="571029"/>
                  </a:lnTo>
                  <a:lnTo>
                    <a:pt x="8189" y="570423"/>
                  </a:lnTo>
                  <a:lnTo>
                    <a:pt x="7967" y="569885"/>
                  </a:lnTo>
                  <a:lnTo>
                    <a:pt x="7731" y="569347"/>
                  </a:lnTo>
                  <a:lnTo>
                    <a:pt x="7494" y="568876"/>
                  </a:lnTo>
                  <a:lnTo>
                    <a:pt x="7251" y="568472"/>
                  </a:lnTo>
                  <a:lnTo>
                    <a:pt x="6999" y="568102"/>
                  </a:lnTo>
                  <a:lnTo>
                    <a:pt x="6741" y="567766"/>
                  </a:lnTo>
                  <a:lnTo>
                    <a:pt x="6482" y="567530"/>
                  </a:lnTo>
                  <a:lnTo>
                    <a:pt x="6216" y="567328"/>
                  </a:lnTo>
                  <a:lnTo>
                    <a:pt x="5950" y="567160"/>
                  </a:lnTo>
                  <a:lnTo>
                    <a:pt x="5676" y="56705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0" name="Google Shape;130;p9"/>
          <p:cNvSpPr/>
          <p:nvPr/>
        </p:nvSpPr>
        <p:spPr>
          <a:xfrm>
            <a:off x="879400" y="3036675"/>
            <a:ext cx="54900" cy="14949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1" name="Google Shape;131;p9"/>
          <p:cNvGrpSpPr/>
          <p:nvPr/>
        </p:nvGrpSpPr>
        <p:grpSpPr>
          <a:xfrm>
            <a:off x="1062190" y="795278"/>
            <a:ext cx="326769" cy="405540"/>
            <a:chOff x="11293225" y="1047749"/>
            <a:chExt cx="598150" cy="876085"/>
          </a:xfrm>
        </p:grpSpPr>
        <p:sp>
          <p:nvSpPr>
            <p:cNvPr id="132" name="Google Shape;132;p9"/>
            <p:cNvSpPr/>
            <p:nvPr/>
          </p:nvSpPr>
          <p:spPr>
            <a:xfrm>
              <a:off x="11293225" y="1047749"/>
              <a:ext cx="55595" cy="876085"/>
            </a:xfrm>
            <a:custGeom>
              <a:avLst/>
              <a:gdLst/>
              <a:ahLst/>
              <a:cxnLst/>
              <a:rect l="l" t="t" r="r" b="b"/>
              <a:pathLst>
                <a:path w="10790" h="613720" extrusionOk="0">
                  <a:moveTo>
                    <a:pt x="5395" y="0"/>
                  </a:moveTo>
                  <a:lnTo>
                    <a:pt x="5114" y="34"/>
                  </a:lnTo>
                  <a:lnTo>
                    <a:pt x="4833" y="135"/>
                  </a:lnTo>
                  <a:lnTo>
                    <a:pt x="4560" y="269"/>
                  </a:lnTo>
                  <a:lnTo>
                    <a:pt x="4294" y="471"/>
                  </a:lnTo>
                  <a:lnTo>
                    <a:pt x="4028" y="740"/>
                  </a:lnTo>
                  <a:lnTo>
                    <a:pt x="3769" y="1043"/>
                  </a:lnTo>
                  <a:lnTo>
                    <a:pt x="3518" y="1413"/>
                  </a:lnTo>
                  <a:lnTo>
                    <a:pt x="3274" y="1850"/>
                  </a:lnTo>
                  <a:lnTo>
                    <a:pt x="3037" y="2321"/>
                  </a:lnTo>
                  <a:lnTo>
                    <a:pt x="2801" y="2826"/>
                  </a:lnTo>
                  <a:lnTo>
                    <a:pt x="2572" y="3398"/>
                  </a:lnTo>
                  <a:lnTo>
                    <a:pt x="2358" y="4003"/>
                  </a:lnTo>
                  <a:lnTo>
                    <a:pt x="2143" y="4643"/>
                  </a:lnTo>
                  <a:lnTo>
                    <a:pt x="1944" y="5349"/>
                  </a:lnTo>
                  <a:lnTo>
                    <a:pt x="1744" y="6089"/>
                  </a:lnTo>
                  <a:lnTo>
                    <a:pt x="1559" y="6863"/>
                  </a:lnTo>
                  <a:lnTo>
                    <a:pt x="1382" y="7670"/>
                  </a:lnTo>
                  <a:lnTo>
                    <a:pt x="1212" y="8511"/>
                  </a:lnTo>
                  <a:lnTo>
                    <a:pt x="1057" y="9420"/>
                  </a:lnTo>
                  <a:lnTo>
                    <a:pt x="909" y="10328"/>
                  </a:lnTo>
                  <a:lnTo>
                    <a:pt x="769" y="11270"/>
                  </a:lnTo>
                  <a:lnTo>
                    <a:pt x="636" y="12245"/>
                  </a:lnTo>
                  <a:lnTo>
                    <a:pt x="525" y="13255"/>
                  </a:lnTo>
                  <a:lnTo>
                    <a:pt x="414" y="14298"/>
                  </a:lnTo>
                  <a:lnTo>
                    <a:pt x="318" y="15340"/>
                  </a:lnTo>
                  <a:lnTo>
                    <a:pt x="237" y="16417"/>
                  </a:lnTo>
                  <a:lnTo>
                    <a:pt x="163" y="17527"/>
                  </a:lnTo>
                  <a:lnTo>
                    <a:pt x="103" y="18671"/>
                  </a:lnTo>
                  <a:lnTo>
                    <a:pt x="59" y="19815"/>
                  </a:lnTo>
                  <a:lnTo>
                    <a:pt x="22" y="20959"/>
                  </a:lnTo>
                  <a:lnTo>
                    <a:pt x="0" y="22136"/>
                  </a:lnTo>
                  <a:lnTo>
                    <a:pt x="0" y="23347"/>
                  </a:lnTo>
                  <a:lnTo>
                    <a:pt x="0" y="24558"/>
                  </a:lnTo>
                  <a:lnTo>
                    <a:pt x="22" y="25736"/>
                  </a:lnTo>
                  <a:lnTo>
                    <a:pt x="59" y="26879"/>
                  </a:lnTo>
                  <a:lnTo>
                    <a:pt x="103" y="28023"/>
                  </a:lnTo>
                  <a:lnTo>
                    <a:pt x="163" y="29167"/>
                  </a:lnTo>
                  <a:lnTo>
                    <a:pt x="237" y="30277"/>
                  </a:lnTo>
                  <a:lnTo>
                    <a:pt x="318" y="31354"/>
                  </a:lnTo>
                  <a:lnTo>
                    <a:pt x="414" y="32397"/>
                  </a:lnTo>
                  <a:lnTo>
                    <a:pt x="525" y="33440"/>
                  </a:lnTo>
                  <a:lnTo>
                    <a:pt x="636" y="34449"/>
                  </a:lnTo>
                  <a:lnTo>
                    <a:pt x="769" y="35424"/>
                  </a:lnTo>
                  <a:lnTo>
                    <a:pt x="909" y="36366"/>
                  </a:lnTo>
                  <a:lnTo>
                    <a:pt x="1057" y="37275"/>
                  </a:lnTo>
                  <a:lnTo>
                    <a:pt x="1212" y="38183"/>
                  </a:lnTo>
                  <a:lnTo>
                    <a:pt x="1382" y="39024"/>
                  </a:lnTo>
                  <a:lnTo>
                    <a:pt x="1559" y="39831"/>
                  </a:lnTo>
                  <a:lnTo>
                    <a:pt x="1744" y="40605"/>
                  </a:lnTo>
                  <a:lnTo>
                    <a:pt x="1944" y="41345"/>
                  </a:lnTo>
                  <a:lnTo>
                    <a:pt x="2143" y="42052"/>
                  </a:lnTo>
                  <a:lnTo>
                    <a:pt x="2358" y="42691"/>
                  </a:lnTo>
                  <a:lnTo>
                    <a:pt x="2572" y="43296"/>
                  </a:lnTo>
                  <a:lnTo>
                    <a:pt x="2801" y="43868"/>
                  </a:lnTo>
                  <a:lnTo>
                    <a:pt x="3037" y="44373"/>
                  </a:lnTo>
                  <a:lnTo>
                    <a:pt x="3274" y="44844"/>
                  </a:lnTo>
                  <a:lnTo>
                    <a:pt x="3518" y="45281"/>
                  </a:lnTo>
                  <a:lnTo>
                    <a:pt x="3769" y="45651"/>
                  </a:lnTo>
                  <a:lnTo>
                    <a:pt x="4028" y="45954"/>
                  </a:lnTo>
                  <a:lnTo>
                    <a:pt x="4294" y="46223"/>
                  </a:lnTo>
                  <a:lnTo>
                    <a:pt x="4560" y="46425"/>
                  </a:lnTo>
                  <a:lnTo>
                    <a:pt x="4833" y="46560"/>
                  </a:lnTo>
                  <a:lnTo>
                    <a:pt x="5114" y="46661"/>
                  </a:lnTo>
                  <a:lnTo>
                    <a:pt x="5395" y="46694"/>
                  </a:lnTo>
                  <a:lnTo>
                    <a:pt x="5668" y="46661"/>
                  </a:lnTo>
                  <a:lnTo>
                    <a:pt x="5942" y="46560"/>
                  </a:lnTo>
                  <a:lnTo>
                    <a:pt x="6215" y="46425"/>
                  </a:lnTo>
                  <a:lnTo>
                    <a:pt x="6474" y="46223"/>
                  </a:lnTo>
                  <a:lnTo>
                    <a:pt x="6740" y="45954"/>
                  </a:lnTo>
                  <a:lnTo>
                    <a:pt x="6991" y="45651"/>
                  </a:lnTo>
                  <a:lnTo>
                    <a:pt x="7243" y="45281"/>
                  </a:lnTo>
                  <a:lnTo>
                    <a:pt x="7486" y="44844"/>
                  </a:lnTo>
                  <a:lnTo>
                    <a:pt x="7730" y="44373"/>
                  </a:lnTo>
                  <a:lnTo>
                    <a:pt x="7959" y="43868"/>
                  </a:lnTo>
                  <a:lnTo>
                    <a:pt x="8189" y="43296"/>
                  </a:lnTo>
                  <a:lnTo>
                    <a:pt x="8403" y="42691"/>
                  </a:lnTo>
                  <a:lnTo>
                    <a:pt x="8617" y="42052"/>
                  </a:lnTo>
                  <a:lnTo>
                    <a:pt x="8824" y="41345"/>
                  </a:lnTo>
                  <a:lnTo>
                    <a:pt x="9016" y="40605"/>
                  </a:lnTo>
                  <a:lnTo>
                    <a:pt x="9208" y="39831"/>
                  </a:lnTo>
                  <a:lnTo>
                    <a:pt x="9386" y="39024"/>
                  </a:lnTo>
                  <a:lnTo>
                    <a:pt x="9556" y="38183"/>
                  </a:lnTo>
                  <a:lnTo>
                    <a:pt x="9711" y="37275"/>
                  </a:lnTo>
                  <a:lnTo>
                    <a:pt x="9866" y="36366"/>
                  </a:lnTo>
                  <a:lnTo>
                    <a:pt x="10007" y="35424"/>
                  </a:lnTo>
                  <a:lnTo>
                    <a:pt x="10140" y="34449"/>
                  </a:lnTo>
                  <a:lnTo>
                    <a:pt x="10258" y="33440"/>
                  </a:lnTo>
                  <a:lnTo>
                    <a:pt x="10361" y="32397"/>
                  </a:lnTo>
                  <a:lnTo>
                    <a:pt x="10465" y="31354"/>
                  </a:lnTo>
                  <a:lnTo>
                    <a:pt x="10546" y="30277"/>
                  </a:lnTo>
                  <a:lnTo>
                    <a:pt x="10620" y="29167"/>
                  </a:lnTo>
                  <a:lnTo>
                    <a:pt x="10679" y="28023"/>
                  </a:lnTo>
                  <a:lnTo>
                    <a:pt x="10731" y="26879"/>
                  </a:lnTo>
                  <a:lnTo>
                    <a:pt x="10760" y="25736"/>
                  </a:lnTo>
                  <a:lnTo>
                    <a:pt x="10783" y="24558"/>
                  </a:lnTo>
                  <a:lnTo>
                    <a:pt x="10790" y="23347"/>
                  </a:lnTo>
                  <a:lnTo>
                    <a:pt x="10783" y="22136"/>
                  </a:lnTo>
                  <a:lnTo>
                    <a:pt x="10760" y="20959"/>
                  </a:lnTo>
                  <a:lnTo>
                    <a:pt x="10731" y="19815"/>
                  </a:lnTo>
                  <a:lnTo>
                    <a:pt x="10679" y="18671"/>
                  </a:lnTo>
                  <a:lnTo>
                    <a:pt x="10620" y="17527"/>
                  </a:lnTo>
                  <a:lnTo>
                    <a:pt x="10546" y="16417"/>
                  </a:lnTo>
                  <a:lnTo>
                    <a:pt x="10465" y="15340"/>
                  </a:lnTo>
                  <a:lnTo>
                    <a:pt x="10361" y="14298"/>
                  </a:lnTo>
                  <a:lnTo>
                    <a:pt x="10258" y="13255"/>
                  </a:lnTo>
                  <a:lnTo>
                    <a:pt x="10140" y="12245"/>
                  </a:lnTo>
                  <a:lnTo>
                    <a:pt x="10007" y="11270"/>
                  </a:lnTo>
                  <a:lnTo>
                    <a:pt x="9866" y="10328"/>
                  </a:lnTo>
                  <a:lnTo>
                    <a:pt x="9711" y="9420"/>
                  </a:lnTo>
                  <a:lnTo>
                    <a:pt x="9556" y="8511"/>
                  </a:lnTo>
                  <a:lnTo>
                    <a:pt x="9386" y="7670"/>
                  </a:lnTo>
                  <a:lnTo>
                    <a:pt x="9208" y="6863"/>
                  </a:lnTo>
                  <a:lnTo>
                    <a:pt x="9016" y="6089"/>
                  </a:lnTo>
                  <a:lnTo>
                    <a:pt x="8824" y="5349"/>
                  </a:lnTo>
                  <a:lnTo>
                    <a:pt x="8617" y="4643"/>
                  </a:lnTo>
                  <a:lnTo>
                    <a:pt x="8403" y="4003"/>
                  </a:lnTo>
                  <a:lnTo>
                    <a:pt x="8189" y="3398"/>
                  </a:lnTo>
                  <a:lnTo>
                    <a:pt x="7959" y="2826"/>
                  </a:lnTo>
                  <a:lnTo>
                    <a:pt x="7730" y="2321"/>
                  </a:lnTo>
                  <a:lnTo>
                    <a:pt x="7486" y="1850"/>
                  </a:lnTo>
                  <a:lnTo>
                    <a:pt x="7243" y="1413"/>
                  </a:lnTo>
                  <a:lnTo>
                    <a:pt x="6991" y="1043"/>
                  </a:lnTo>
                  <a:lnTo>
                    <a:pt x="6740" y="740"/>
                  </a:lnTo>
                  <a:lnTo>
                    <a:pt x="6474" y="471"/>
                  </a:lnTo>
                  <a:lnTo>
                    <a:pt x="6215" y="269"/>
                  </a:lnTo>
                  <a:lnTo>
                    <a:pt x="5942" y="135"/>
                  </a:lnTo>
                  <a:lnTo>
                    <a:pt x="5668" y="34"/>
                  </a:lnTo>
                  <a:lnTo>
                    <a:pt x="5395" y="0"/>
                  </a:lnTo>
                  <a:close/>
                  <a:moveTo>
                    <a:pt x="5395" y="113472"/>
                  </a:moveTo>
                  <a:lnTo>
                    <a:pt x="5114" y="113506"/>
                  </a:lnTo>
                  <a:lnTo>
                    <a:pt x="4833" y="113573"/>
                  </a:lnTo>
                  <a:lnTo>
                    <a:pt x="4560" y="113742"/>
                  </a:lnTo>
                  <a:lnTo>
                    <a:pt x="4294" y="113943"/>
                  </a:lnTo>
                  <a:lnTo>
                    <a:pt x="4028" y="114213"/>
                  </a:lnTo>
                  <a:lnTo>
                    <a:pt x="3769" y="114515"/>
                  </a:lnTo>
                  <a:lnTo>
                    <a:pt x="3518" y="114885"/>
                  </a:lnTo>
                  <a:lnTo>
                    <a:pt x="3274" y="115323"/>
                  </a:lnTo>
                  <a:lnTo>
                    <a:pt x="3037" y="115794"/>
                  </a:lnTo>
                  <a:lnTo>
                    <a:pt x="2801" y="116298"/>
                  </a:lnTo>
                  <a:lnTo>
                    <a:pt x="2572" y="116870"/>
                  </a:lnTo>
                  <a:lnTo>
                    <a:pt x="2358" y="117476"/>
                  </a:lnTo>
                  <a:lnTo>
                    <a:pt x="2143" y="118115"/>
                  </a:lnTo>
                  <a:lnTo>
                    <a:pt x="1944" y="118821"/>
                  </a:lnTo>
                  <a:lnTo>
                    <a:pt x="1744" y="119562"/>
                  </a:lnTo>
                  <a:lnTo>
                    <a:pt x="1559" y="120335"/>
                  </a:lnTo>
                  <a:lnTo>
                    <a:pt x="1382" y="121143"/>
                  </a:lnTo>
                  <a:lnTo>
                    <a:pt x="1212" y="121984"/>
                  </a:lnTo>
                  <a:lnTo>
                    <a:pt x="1057" y="122858"/>
                  </a:lnTo>
                  <a:lnTo>
                    <a:pt x="909" y="123800"/>
                  </a:lnTo>
                  <a:lnTo>
                    <a:pt x="769" y="124742"/>
                  </a:lnTo>
                  <a:lnTo>
                    <a:pt x="636" y="125718"/>
                  </a:lnTo>
                  <a:lnTo>
                    <a:pt x="525" y="126727"/>
                  </a:lnTo>
                  <a:lnTo>
                    <a:pt x="414" y="127736"/>
                  </a:lnTo>
                  <a:lnTo>
                    <a:pt x="318" y="128813"/>
                  </a:lnTo>
                  <a:lnTo>
                    <a:pt x="237" y="129889"/>
                  </a:lnTo>
                  <a:lnTo>
                    <a:pt x="163" y="131000"/>
                  </a:lnTo>
                  <a:lnTo>
                    <a:pt x="103" y="132110"/>
                  </a:lnTo>
                  <a:lnTo>
                    <a:pt x="59" y="133254"/>
                  </a:lnTo>
                  <a:lnTo>
                    <a:pt x="22" y="134431"/>
                  </a:lnTo>
                  <a:lnTo>
                    <a:pt x="0" y="135608"/>
                  </a:lnTo>
                  <a:lnTo>
                    <a:pt x="0" y="136820"/>
                  </a:lnTo>
                  <a:lnTo>
                    <a:pt x="0" y="137997"/>
                  </a:lnTo>
                  <a:lnTo>
                    <a:pt x="22" y="139174"/>
                  </a:lnTo>
                  <a:lnTo>
                    <a:pt x="59" y="140352"/>
                  </a:lnTo>
                  <a:lnTo>
                    <a:pt x="103" y="141496"/>
                  </a:lnTo>
                  <a:lnTo>
                    <a:pt x="163" y="142640"/>
                  </a:lnTo>
                  <a:lnTo>
                    <a:pt x="237" y="143716"/>
                  </a:lnTo>
                  <a:lnTo>
                    <a:pt x="318" y="144826"/>
                  </a:lnTo>
                  <a:lnTo>
                    <a:pt x="414" y="145869"/>
                  </a:lnTo>
                  <a:lnTo>
                    <a:pt x="525" y="146912"/>
                  </a:lnTo>
                  <a:lnTo>
                    <a:pt x="636" y="147921"/>
                  </a:lnTo>
                  <a:lnTo>
                    <a:pt x="769" y="148897"/>
                  </a:lnTo>
                  <a:lnTo>
                    <a:pt x="909" y="149839"/>
                  </a:lnTo>
                  <a:lnTo>
                    <a:pt x="1057" y="150747"/>
                  </a:lnTo>
                  <a:lnTo>
                    <a:pt x="1212" y="151622"/>
                  </a:lnTo>
                  <a:lnTo>
                    <a:pt x="1382" y="152496"/>
                  </a:lnTo>
                  <a:lnTo>
                    <a:pt x="1559" y="153304"/>
                  </a:lnTo>
                  <a:lnTo>
                    <a:pt x="1744" y="154078"/>
                  </a:lnTo>
                  <a:lnTo>
                    <a:pt x="1944" y="154818"/>
                  </a:lnTo>
                  <a:lnTo>
                    <a:pt x="2143" y="155491"/>
                  </a:lnTo>
                  <a:lnTo>
                    <a:pt x="2358" y="156163"/>
                  </a:lnTo>
                  <a:lnTo>
                    <a:pt x="2572" y="156769"/>
                  </a:lnTo>
                  <a:lnTo>
                    <a:pt x="2801" y="157341"/>
                  </a:lnTo>
                  <a:lnTo>
                    <a:pt x="3037" y="157845"/>
                  </a:lnTo>
                  <a:lnTo>
                    <a:pt x="3274" y="158316"/>
                  </a:lnTo>
                  <a:lnTo>
                    <a:pt x="3518" y="158720"/>
                  </a:lnTo>
                  <a:lnTo>
                    <a:pt x="3769" y="159090"/>
                  </a:lnTo>
                  <a:lnTo>
                    <a:pt x="4028" y="159427"/>
                  </a:lnTo>
                  <a:lnTo>
                    <a:pt x="4294" y="159696"/>
                  </a:lnTo>
                  <a:lnTo>
                    <a:pt x="4560" y="159898"/>
                  </a:lnTo>
                  <a:lnTo>
                    <a:pt x="4833" y="160032"/>
                  </a:lnTo>
                  <a:lnTo>
                    <a:pt x="5114" y="160133"/>
                  </a:lnTo>
                  <a:lnTo>
                    <a:pt x="5395" y="160167"/>
                  </a:lnTo>
                  <a:lnTo>
                    <a:pt x="5668" y="160133"/>
                  </a:lnTo>
                  <a:lnTo>
                    <a:pt x="5942" y="160032"/>
                  </a:lnTo>
                  <a:lnTo>
                    <a:pt x="6215" y="159898"/>
                  </a:lnTo>
                  <a:lnTo>
                    <a:pt x="6474" y="159696"/>
                  </a:lnTo>
                  <a:lnTo>
                    <a:pt x="6740" y="159427"/>
                  </a:lnTo>
                  <a:lnTo>
                    <a:pt x="6991" y="159090"/>
                  </a:lnTo>
                  <a:lnTo>
                    <a:pt x="7243" y="158720"/>
                  </a:lnTo>
                  <a:lnTo>
                    <a:pt x="7486" y="158316"/>
                  </a:lnTo>
                  <a:lnTo>
                    <a:pt x="7730" y="157845"/>
                  </a:lnTo>
                  <a:lnTo>
                    <a:pt x="7959" y="157341"/>
                  </a:lnTo>
                  <a:lnTo>
                    <a:pt x="8189" y="156769"/>
                  </a:lnTo>
                  <a:lnTo>
                    <a:pt x="8403" y="156163"/>
                  </a:lnTo>
                  <a:lnTo>
                    <a:pt x="8617" y="155491"/>
                  </a:lnTo>
                  <a:lnTo>
                    <a:pt x="8824" y="154818"/>
                  </a:lnTo>
                  <a:lnTo>
                    <a:pt x="9016" y="154078"/>
                  </a:lnTo>
                  <a:lnTo>
                    <a:pt x="9208" y="153304"/>
                  </a:lnTo>
                  <a:lnTo>
                    <a:pt x="9386" y="152496"/>
                  </a:lnTo>
                  <a:lnTo>
                    <a:pt x="9556" y="151622"/>
                  </a:lnTo>
                  <a:lnTo>
                    <a:pt x="9711" y="150747"/>
                  </a:lnTo>
                  <a:lnTo>
                    <a:pt x="9866" y="149839"/>
                  </a:lnTo>
                  <a:lnTo>
                    <a:pt x="10007" y="148897"/>
                  </a:lnTo>
                  <a:lnTo>
                    <a:pt x="10140" y="147921"/>
                  </a:lnTo>
                  <a:lnTo>
                    <a:pt x="10258" y="146912"/>
                  </a:lnTo>
                  <a:lnTo>
                    <a:pt x="10361" y="145869"/>
                  </a:lnTo>
                  <a:lnTo>
                    <a:pt x="10465" y="144826"/>
                  </a:lnTo>
                  <a:lnTo>
                    <a:pt x="10546" y="143716"/>
                  </a:lnTo>
                  <a:lnTo>
                    <a:pt x="10620" y="142640"/>
                  </a:lnTo>
                  <a:lnTo>
                    <a:pt x="10679" y="141496"/>
                  </a:lnTo>
                  <a:lnTo>
                    <a:pt x="10731" y="140352"/>
                  </a:lnTo>
                  <a:lnTo>
                    <a:pt x="10760" y="139174"/>
                  </a:lnTo>
                  <a:lnTo>
                    <a:pt x="10783" y="137997"/>
                  </a:lnTo>
                  <a:lnTo>
                    <a:pt x="10790" y="136820"/>
                  </a:lnTo>
                  <a:lnTo>
                    <a:pt x="10783" y="135608"/>
                  </a:lnTo>
                  <a:lnTo>
                    <a:pt x="10760" y="134431"/>
                  </a:lnTo>
                  <a:lnTo>
                    <a:pt x="10731" y="133254"/>
                  </a:lnTo>
                  <a:lnTo>
                    <a:pt x="10679" y="132110"/>
                  </a:lnTo>
                  <a:lnTo>
                    <a:pt x="10620" y="131000"/>
                  </a:lnTo>
                  <a:lnTo>
                    <a:pt x="10546" y="129889"/>
                  </a:lnTo>
                  <a:lnTo>
                    <a:pt x="10465" y="128813"/>
                  </a:lnTo>
                  <a:lnTo>
                    <a:pt x="10361" y="127736"/>
                  </a:lnTo>
                  <a:lnTo>
                    <a:pt x="10258" y="126727"/>
                  </a:lnTo>
                  <a:lnTo>
                    <a:pt x="10140" y="125718"/>
                  </a:lnTo>
                  <a:lnTo>
                    <a:pt x="10007" y="124742"/>
                  </a:lnTo>
                  <a:lnTo>
                    <a:pt x="9866" y="123800"/>
                  </a:lnTo>
                  <a:lnTo>
                    <a:pt x="9711" y="122858"/>
                  </a:lnTo>
                  <a:lnTo>
                    <a:pt x="9556" y="121984"/>
                  </a:lnTo>
                  <a:lnTo>
                    <a:pt x="9386" y="121143"/>
                  </a:lnTo>
                  <a:lnTo>
                    <a:pt x="9208" y="120335"/>
                  </a:lnTo>
                  <a:lnTo>
                    <a:pt x="9016" y="119562"/>
                  </a:lnTo>
                  <a:lnTo>
                    <a:pt x="8824" y="118821"/>
                  </a:lnTo>
                  <a:lnTo>
                    <a:pt x="8617" y="118115"/>
                  </a:lnTo>
                  <a:lnTo>
                    <a:pt x="8403" y="117476"/>
                  </a:lnTo>
                  <a:lnTo>
                    <a:pt x="8189" y="116870"/>
                  </a:lnTo>
                  <a:lnTo>
                    <a:pt x="7959" y="116298"/>
                  </a:lnTo>
                  <a:lnTo>
                    <a:pt x="7730" y="115794"/>
                  </a:lnTo>
                  <a:lnTo>
                    <a:pt x="7486" y="115323"/>
                  </a:lnTo>
                  <a:lnTo>
                    <a:pt x="7243" y="114885"/>
                  </a:lnTo>
                  <a:lnTo>
                    <a:pt x="6991" y="114515"/>
                  </a:lnTo>
                  <a:lnTo>
                    <a:pt x="6740" y="114213"/>
                  </a:lnTo>
                  <a:lnTo>
                    <a:pt x="6474" y="113943"/>
                  </a:lnTo>
                  <a:lnTo>
                    <a:pt x="6215" y="113742"/>
                  </a:lnTo>
                  <a:lnTo>
                    <a:pt x="5942" y="113573"/>
                  </a:lnTo>
                  <a:lnTo>
                    <a:pt x="5668" y="113506"/>
                  </a:lnTo>
                  <a:lnTo>
                    <a:pt x="5395" y="113472"/>
                  </a:lnTo>
                  <a:close/>
                  <a:moveTo>
                    <a:pt x="5114" y="226945"/>
                  </a:moveTo>
                  <a:lnTo>
                    <a:pt x="4833" y="227046"/>
                  </a:lnTo>
                  <a:lnTo>
                    <a:pt x="4560" y="227214"/>
                  </a:lnTo>
                  <a:lnTo>
                    <a:pt x="4294" y="227416"/>
                  </a:lnTo>
                  <a:lnTo>
                    <a:pt x="4028" y="227651"/>
                  </a:lnTo>
                  <a:lnTo>
                    <a:pt x="3769" y="227988"/>
                  </a:lnTo>
                  <a:lnTo>
                    <a:pt x="3518" y="228358"/>
                  </a:lnTo>
                  <a:lnTo>
                    <a:pt x="3274" y="228761"/>
                  </a:lnTo>
                  <a:lnTo>
                    <a:pt x="3037" y="229232"/>
                  </a:lnTo>
                  <a:lnTo>
                    <a:pt x="2801" y="229771"/>
                  </a:lnTo>
                  <a:lnTo>
                    <a:pt x="2572" y="230309"/>
                  </a:lnTo>
                  <a:lnTo>
                    <a:pt x="2358" y="230915"/>
                  </a:lnTo>
                  <a:lnTo>
                    <a:pt x="2143" y="231587"/>
                  </a:lnTo>
                  <a:lnTo>
                    <a:pt x="1944" y="232260"/>
                  </a:lnTo>
                  <a:lnTo>
                    <a:pt x="1744" y="233000"/>
                  </a:lnTo>
                  <a:lnTo>
                    <a:pt x="1559" y="233774"/>
                  </a:lnTo>
                  <a:lnTo>
                    <a:pt x="1382" y="234581"/>
                  </a:lnTo>
                  <a:lnTo>
                    <a:pt x="1212" y="235422"/>
                  </a:lnTo>
                  <a:lnTo>
                    <a:pt x="1057" y="236331"/>
                  </a:lnTo>
                  <a:lnTo>
                    <a:pt x="909" y="237239"/>
                  </a:lnTo>
                  <a:lnTo>
                    <a:pt x="769" y="238181"/>
                  </a:lnTo>
                  <a:lnTo>
                    <a:pt x="636" y="239157"/>
                  </a:lnTo>
                  <a:lnTo>
                    <a:pt x="525" y="240166"/>
                  </a:lnTo>
                  <a:lnTo>
                    <a:pt x="414" y="241209"/>
                  </a:lnTo>
                  <a:lnTo>
                    <a:pt x="318" y="242252"/>
                  </a:lnTo>
                  <a:lnTo>
                    <a:pt x="237" y="243328"/>
                  </a:lnTo>
                  <a:lnTo>
                    <a:pt x="163" y="244438"/>
                  </a:lnTo>
                  <a:lnTo>
                    <a:pt x="103" y="245582"/>
                  </a:lnTo>
                  <a:lnTo>
                    <a:pt x="59" y="246726"/>
                  </a:lnTo>
                  <a:lnTo>
                    <a:pt x="22" y="247903"/>
                  </a:lnTo>
                  <a:lnTo>
                    <a:pt x="0" y="249081"/>
                  </a:lnTo>
                  <a:lnTo>
                    <a:pt x="0" y="250258"/>
                  </a:lnTo>
                  <a:lnTo>
                    <a:pt x="0" y="251469"/>
                  </a:lnTo>
                  <a:lnTo>
                    <a:pt x="22" y="252647"/>
                  </a:lnTo>
                  <a:lnTo>
                    <a:pt x="59" y="253824"/>
                  </a:lnTo>
                  <a:lnTo>
                    <a:pt x="103" y="254968"/>
                  </a:lnTo>
                  <a:lnTo>
                    <a:pt x="163" y="256078"/>
                  </a:lnTo>
                  <a:lnTo>
                    <a:pt x="237" y="257188"/>
                  </a:lnTo>
                  <a:lnTo>
                    <a:pt x="318" y="258265"/>
                  </a:lnTo>
                  <a:lnTo>
                    <a:pt x="414" y="259341"/>
                  </a:lnTo>
                  <a:lnTo>
                    <a:pt x="525" y="260384"/>
                  </a:lnTo>
                  <a:lnTo>
                    <a:pt x="636" y="261360"/>
                  </a:lnTo>
                  <a:lnTo>
                    <a:pt x="769" y="262336"/>
                  </a:lnTo>
                  <a:lnTo>
                    <a:pt x="909" y="263311"/>
                  </a:lnTo>
                  <a:lnTo>
                    <a:pt x="1057" y="264220"/>
                  </a:lnTo>
                  <a:lnTo>
                    <a:pt x="1212" y="265094"/>
                  </a:lnTo>
                  <a:lnTo>
                    <a:pt x="1382" y="265935"/>
                  </a:lnTo>
                  <a:lnTo>
                    <a:pt x="1559" y="266743"/>
                  </a:lnTo>
                  <a:lnTo>
                    <a:pt x="1744" y="267516"/>
                  </a:lnTo>
                  <a:lnTo>
                    <a:pt x="1944" y="268256"/>
                  </a:lnTo>
                  <a:lnTo>
                    <a:pt x="2143" y="268963"/>
                  </a:lnTo>
                  <a:lnTo>
                    <a:pt x="2358" y="269602"/>
                  </a:lnTo>
                  <a:lnTo>
                    <a:pt x="2572" y="270208"/>
                  </a:lnTo>
                  <a:lnTo>
                    <a:pt x="2801" y="270780"/>
                  </a:lnTo>
                  <a:lnTo>
                    <a:pt x="3037" y="271318"/>
                  </a:lnTo>
                  <a:lnTo>
                    <a:pt x="3274" y="271789"/>
                  </a:lnTo>
                  <a:lnTo>
                    <a:pt x="3518" y="272193"/>
                  </a:lnTo>
                  <a:lnTo>
                    <a:pt x="3769" y="272563"/>
                  </a:lnTo>
                  <a:lnTo>
                    <a:pt x="4028" y="272865"/>
                  </a:lnTo>
                  <a:lnTo>
                    <a:pt x="4294" y="273134"/>
                  </a:lnTo>
                  <a:lnTo>
                    <a:pt x="4560" y="273336"/>
                  </a:lnTo>
                  <a:lnTo>
                    <a:pt x="4833" y="273505"/>
                  </a:lnTo>
                  <a:lnTo>
                    <a:pt x="5114" y="273572"/>
                  </a:lnTo>
                  <a:lnTo>
                    <a:pt x="5395" y="273605"/>
                  </a:lnTo>
                  <a:lnTo>
                    <a:pt x="5668" y="273572"/>
                  </a:lnTo>
                  <a:lnTo>
                    <a:pt x="5942" y="273505"/>
                  </a:lnTo>
                  <a:lnTo>
                    <a:pt x="6215" y="273336"/>
                  </a:lnTo>
                  <a:lnTo>
                    <a:pt x="6474" y="273134"/>
                  </a:lnTo>
                  <a:lnTo>
                    <a:pt x="6740" y="272865"/>
                  </a:lnTo>
                  <a:lnTo>
                    <a:pt x="6991" y="272563"/>
                  </a:lnTo>
                  <a:lnTo>
                    <a:pt x="7243" y="272193"/>
                  </a:lnTo>
                  <a:lnTo>
                    <a:pt x="7486" y="271789"/>
                  </a:lnTo>
                  <a:lnTo>
                    <a:pt x="7730" y="271318"/>
                  </a:lnTo>
                  <a:lnTo>
                    <a:pt x="7959" y="270780"/>
                  </a:lnTo>
                  <a:lnTo>
                    <a:pt x="8189" y="270208"/>
                  </a:lnTo>
                  <a:lnTo>
                    <a:pt x="8403" y="269602"/>
                  </a:lnTo>
                  <a:lnTo>
                    <a:pt x="8617" y="268963"/>
                  </a:lnTo>
                  <a:lnTo>
                    <a:pt x="8824" y="268256"/>
                  </a:lnTo>
                  <a:lnTo>
                    <a:pt x="9016" y="267516"/>
                  </a:lnTo>
                  <a:lnTo>
                    <a:pt x="9208" y="266743"/>
                  </a:lnTo>
                  <a:lnTo>
                    <a:pt x="9386" y="265935"/>
                  </a:lnTo>
                  <a:lnTo>
                    <a:pt x="9556" y="265094"/>
                  </a:lnTo>
                  <a:lnTo>
                    <a:pt x="9711" y="264220"/>
                  </a:lnTo>
                  <a:lnTo>
                    <a:pt x="9866" y="263311"/>
                  </a:lnTo>
                  <a:lnTo>
                    <a:pt x="10007" y="262336"/>
                  </a:lnTo>
                  <a:lnTo>
                    <a:pt x="10140" y="261360"/>
                  </a:lnTo>
                  <a:lnTo>
                    <a:pt x="10258" y="260384"/>
                  </a:lnTo>
                  <a:lnTo>
                    <a:pt x="10361" y="259341"/>
                  </a:lnTo>
                  <a:lnTo>
                    <a:pt x="10465" y="258265"/>
                  </a:lnTo>
                  <a:lnTo>
                    <a:pt x="10546" y="257188"/>
                  </a:lnTo>
                  <a:lnTo>
                    <a:pt x="10620" y="256078"/>
                  </a:lnTo>
                  <a:lnTo>
                    <a:pt x="10679" y="254968"/>
                  </a:lnTo>
                  <a:lnTo>
                    <a:pt x="10731" y="253824"/>
                  </a:lnTo>
                  <a:lnTo>
                    <a:pt x="10760" y="252647"/>
                  </a:lnTo>
                  <a:lnTo>
                    <a:pt x="10783" y="251469"/>
                  </a:lnTo>
                  <a:lnTo>
                    <a:pt x="10790" y="250258"/>
                  </a:lnTo>
                  <a:lnTo>
                    <a:pt x="10783" y="249081"/>
                  </a:lnTo>
                  <a:lnTo>
                    <a:pt x="10760" y="247903"/>
                  </a:lnTo>
                  <a:lnTo>
                    <a:pt x="10731" y="246726"/>
                  </a:lnTo>
                  <a:lnTo>
                    <a:pt x="10679" y="245582"/>
                  </a:lnTo>
                  <a:lnTo>
                    <a:pt x="10620" y="244438"/>
                  </a:lnTo>
                  <a:lnTo>
                    <a:pt x="10546" y="243328"/>
                  </a:lnTo>
                  <a:lnTo>
                    <a:pt x="10465" y="242252"/>
                  </a:lnTo>
                  <a:lnTo>
                    <a:pt x="10361" y="241209"/>
                  </a:lnTo>
                  <a:lnTo>
                    <a:pt x="10258" y="240166"/>
                  </a:lnTo>
                  <a:lnTo>
                    <a:pt x="10140" y="239157"/>
                  </a:lnTo>
                  <a:lnTo>
                    <a:pt x="10007" y="238181"/>
                  </a:lnTo>
                  <a:lnTo>
                    <a:pt x="9866" y="237239"/>
                  </a:lnTo>
                  <a:lnTo>
                    <a:pt x="9711" y="236331"/>
                  </a:lnTo>
                  <a:lnTo>
                    <a:pt x="9556" y="235422"/>
                  </a:lnTo>
                  <a:lnTo>
                    <a:pt x="9386" y="234581"/>
                  </a:lnTo>
                  <a:lnTo>
                    <a:pt x="9208" y="233774"/>
                  </a:lnTo>
                  <a:lnTo>
                    <a:pt x="9016" y="233000"/>
                  </a:lnTo>
                  <a:lnTo>
                    <a:pt x="8824" y="232260"/>
                  </a:lnTo>
                  <a:lnTo>
                    <a:pt x="8617" y="231587"/>
                  </a:lnTo>
                  <a:lnTo>
                    <a:pt x="8403" y="230915"/>
                  </a:lnTo>
                  <a:lnTo>
                    <a:pt x="8189" y="230309"/>
                  </a:lnTo>
                  <a:lnTo>
                    <a:pt x="7959" y="229771"/>
                  </a:lnTo>
                  <a:lnTo>
                    <a:pt x="7730" y="229232"/>
                  </a:lnTo>
                  <a:lnTo>
                    <a:pt x="7486" y="228761"/>
                  </a:lnTo>
                  <a:lnTo>
                    <a:pt x="7243" y="228358"/>
                  </a:lnTo>
                  <a:lnTo>
                    <a:pt x="6991" y="227988"/>
                  </a:lnTo>
                  <a:lnTo>
                    <a:pt x="6740" y="227651"/>
                  </a:lnTo>
                  <a:lnTo>
                    <a:pt x="6474" y="227416"/>
                  </a:lnTo>
                  <a:lnTo>
                    <a:pt x="6215" y="227214"/>
                  </a:lnTo>
                  <a:lnTo>
                    <a:pt x="5942" y="227046"/>
                  </a:lnTo>
                  <a:lnTo>
                    <a:pt x="5668" y="226945"/>
                  </a:lnTo>
                  <a:close/>
                  <a:moveTo>
                    <a:pt x="5114" y="340384"/>
                  </a:moveTo>
                  <a:lnTo>
                    <a:pt x="4833" y="340485"/>
                  </a:lnTo>
                  <a:lnTo>
                    <a:pt x="4560" y="340653"/>
                  </a:lnTo>
                  <a:lnTo>
                    <a:pt x="4294" y="340855"/>
                  </a:lnTo>
                  <a:lnTo>
                    <a:pt x="4028" y="341124"/>
                  </a:lnTo>
                  <a:lnTo>
                    <a:pt x="3769" y="341426"/>
                  </a:lnTo>
                  <a:lnTo>
                    <a:pt x="3518" y="341797"/>
                  </a:lnTo>
                  <a:lnTo>
                    <a:pt x="3274" y="342200"/>
                  </a:lnTo>
                  <a:lnTo>
                    <a:pt x="3037" y="342671"/>
                  </a:lnTo>
                  <a:lnTo>
                    <a:pt x="2801" y="343209"/>
                  </a:lnTo>
                  <a:lnTo>
                    <a:pt x="2572" y="343748"/>
                  </a:lnTo>
                  <a:lnTo>
                    <a:pt x="2358" y="344387"/>
                  </a:lnTo>
                  <a:lnTo>
                    <a:pt x="2143" y="345026"/>
                  </a:lnTo>
                  <a:lnTo>
                    <a:pt x="1944" y="345733"/>
                  </a:lnTo>
                  <a:lnTo>
                    <a:pt x="1744" y="346439"/>
                  </a:lnTo>
                  <a:lnTo>
                    <a:pt x="1559" y="347213"/>
                  </a:lnTo>
                  <a:lnTo>
                    <a:pt x="1382" y="348054"/>
                  </a:lnTo>
                  <a:lnTo>
                    <a:pt x="1212" y="348895"/>
                  </a:lnTo>
                  <a:lnTo>
                    <a:pt x="1057" y="349770"/>
                  </a:lnTo>
                  <a:lnTo>
                    <a:pt x="909" y="350678"/>
                  </a:lnTo>
                  <a:lnTo>
                    <a:pt x="769" y="351620"/>
                  </a:lnTo>
                  <a:lnTo>
                    <a:pt x="636" y="352595"/>
                  </a:lnTo>
                  <a:lnTo>
                    <a:pt x="525" y="353605"/>
                  </a:lnTo>
                  <a:lnTo>
                    <a:pt x="414" y="354648"/>
                  </a:lnTo>
                  <a:lnTo>
                    <a:pt x="318" y="355724"/>
                  </a:lnTo>
                  <a:lnTo>
                    <a:pt x="237" y="356801"/>
                  </a:lnTo>
                  <a:lnTo>
                    <a:pt x="163" y="357911"/>
                  </a:lnTo>
                  <a:lnTo>
                    <a:pt x="103" y="359021"/>
                  </a:lnTo>
                  <a:lnTo>
                    <a:pt x="59" y="360165"/>
                  </a:lnTo>
                  <a:lnTo>
                    <a:pt x="22" y="361342"/>
                  </a:lnTo>
                  <a:lnTo>
                    <a:pt x="0" y="362520"/>
                  </a:lnTo>
                  <a:lnTo>
                    <a:pt x="0" y="363697"/>
                  </a:lnTo>
                  <a:lnTo>
                    <a:pt x="0" y="364908"/>
                  </a:lnTo>
                  <a:lnTo>
                    <a:pt x="22" y="366086"/>
                  </a:lnTo>
                  <a:lnTo>
                    <a:pt x="59" y="367263"/>
                  </a:lnTo>
                  <a:lnTo>
                    <a:pt x="103" y="368407"/>
                  </a:lnTo>
                  <a:lnTo>
                    <a:pt x="163" y="369517"/>
                  </a:lnTo>
                  <a:lnTo>
                    <a:pt x="237" y="370627"/>
                  </a:lnTo>
                  <a:lnTo>
                    <a:pt x="318" y="371704"/>
                  </a:lnTo>
                  <a:lnTo>
                    <a:pt x="414" y="372780"/>
                  </a:lnTo>
                  <a:lnTo>
                    <a:pt x="525" y="373823"/>
                  </a:lnTo>
                  <a:lnTo>
                    <a:pt x="636" y="374799"/>
                  </a:lnTo>
                  <a:lnTo>
                    <a:pt x="769" y="375808"/>
                  </a:lnTo>
                  <a:lnTo>
                    <a:pt x="909" y="376750"/>
                  </a:lnTo>
                  <a:lnTo>
                    <a:pt x="1057" y="377658"/>
                  </a:lnTo>
                  <a:lnTo>
                    <a:pt x="1212" y="378533"/>
                  </a:lnTo>
                  <a:lnTo>
                    <a:pt x="1382" y="379374"/>
                  </a:lnTo>
                  <a:lnTo>
                    <a:pt x="1559" y="380215"/>
                  </a:lnTo>
                  <a:lnTo>
                    <a:pt x="1744" y="380989"/>
                  </a:lnTo>
                  <a:lnTo>
                    <a:pt x="1944" y="381695"/>
                  </a:lnTo>
                  <a:lnTo>
                    <a:pt x="2143" y="382402"/>
                  </a:lnTo>
                  <a:lnTo>
                    <a:pt x="2358" y="383041"/>
                  </a:lnTo>
                  <a:lnTo>
                    <a:pt x="2572" y="383680"/>
                  </a:lnTo>
                  <a:lnTo>
                    <a:pt x="2801" y="384218"/>
                  </a:lnTo>
                  <a:lnTo>
                    <a:pt x="3037" y="384757"/>
                  </a:lnTo>
                  <a:lnTo>
                    <a:pt x="3274" y="385228"/>
                  </a:lnTo>
                  <a:lnTo>
                    <a:pt x="3518" y="385631"/>
                  </a:lnTo>
                  <a:lnTo>
                    <a:pt x="3769" y="386001"/>
                  </a:lnTo>
                  <a:lnTo>
                    <a:pt x="4028" y="386304"/>
                  </a:lnTo>
                  <a:lnTo>
                    <a:pt x="4294" y="386573"/>
                  </a:lnTo>
                  <a:lnTo>
                    <a:pt x="4560" y="386775"/>
                  </a:lnTo>
                  <a:lnTo>
                    <a:pt x="4833" y="386943"/>
                  </a:lnTo>
                  <a:lnTo>
                    <a:pt x="5114" y="387044"/>
                  </a:lnTo>
                  <a:lnTo>
                    <a:pt x="5668" y="387044"/>
                  </a:lnTo>
                  <a:lnTo>
                    <a:pt x="5942" y="386943"/>
                  </a:lnTo>
                  <a:lnTo>
                    <a:pt x="6215" y="386775"/>
                  </a:lnTo>
                  <a:lnTo>
                    <a:pt x="6474" y="386573"/>
                  </a:lnTo>
                  <a:lnTo>
                    <a:pt x="6740" y="386304"/>
                  </a:lnTo>
                  <a:lnTo>
                    <a:pt x="6991" y="386001"/>
                  </a:lnTo>
                  <a:lnTo>
                    <a:pt x="7243" y="385631"/>
                  </a:lnTo>
                  <a:lnTo>
                    <a:pt x="7486" y="385228"/>
                  </a:lnTo>
                  <a:lnTo>
                    <a:pt x="7730" y="384757"/>
                  </a:lnTo>
                  <a:lnTo>
                    <a:pt x="7959" y="384218"/>
                  </a:lnTo>
                  <a:lnTo>
                    <a:pt x="8189" y="383680"/>
                  </a:lnTo>
                  <a:lnTo>
                    <a:pt x="8403" y="383041"/>
                  </a:lnTo>
                  <a:lnTo>
                    <a:pt x="8617" y="382402"/>
                  </a:lnTo>
                  <a:lnTo>
                    <a:pt x="8824" y="381695"/>
                  </a:lnTo>
                  <a:lnTo>
                    <a:pt x="9016" y="380989"/>
                  </a:lnTo>
                  <a:lnTo>
                    <a:pt x="9208" y="380215"/>
                  </a:lnTo>
                  <a:lnTo>
                    <a:pt x="9386" y="379374"/>
                  </a:lnTo>
                  <a:lnTo>
                    <a:pt x="9556" y="378533"/>
                  </a:lnTo>
                  <a:lnTo>
                    <a:pt x="9711" y="377658"/>
                  </a:lnTo>
                  <a:lnTo>
                    <a:pt x="9866" y="376750"/>
                  </a:lnTo>
                  <a:lnTo>
                    <a:pt x="10007" y="375808"/>
                  </a:lnTo>
                  <a:lnTo>
                    <a:pt x="10140" y="374799"/>
                  </a:lnTo>
                  <a:lnTo>
                    <a:pt x="10258" y="373823"/>
                  </a:lnTo>
                  <a:lnTo>
                    <a:pt x="10361" y="372780"/>
                  </a:lnTo>
                  <a:lnTo>
                    <a:pt x="10465" y="371704"/>
                  </a:lnTo>
                  <a:lnTo>
                    <a:pt x="10546" y="370627"/>
                  </a:lnTo>
                  <a:lnTo>
                    <a:pt x="10620" y="369517"/>
                  </a:lnTo>
                  <a:lnTo>
                    <a:pt x="10679" y="368407"/>
                  </a:lnTo>
                  <a:lnTo>
                    <a:pt x="10731" y="367263"/>
                  </a:lnTo>
                  <a:lnTo>
                    <a:pt x="10760" y="366086"/>
                  </a:lnTo>
                  <a:lnTo>
                    <a:pt x="10783" y="364908"/>
                  </a:lnTo>
                  <a:lnTo>
                    <a:pt x="10790" y="363697"/>
                  </a:lnTo>
                  <a:lnTo>
                    <a:pt x="10783" y="362520"/>
                  </a:lnTo>
                  <a:lnTo>
                    <a:pt x="10760" y="361342"/>
                  </a:lnTo>
                  <a:lnTo>
                    <a:pt x="10731" y="360165"/>
                  </a:lnTo>
                  <a:lnTo>
                    <a:pt x="10679" y="359021"/>
                  </a:lnTo>
                  <a:lnTo>
                    <a:pt x="10620" y="357911"/>
                  </a:lnTo>
                  <a:lnTo>
                    <a:pt x="10546" y="356801"/>
                  </a:lnTo>
                  <a:lnTo>
                    <a:pt x="10465" y="355724"/>
                  </a:lnTo>
                  <a:lnTo>
                    <a:pt x="10361" y="354648"/>
                  </a:lnTo>
                  <a:lnTo>
                    <a:pt x="10258" y="353605"/>
                  </a:lnTo>
                  <a:lnTo>
                    <a:pt x="10140" y="352595"/>
                  </a:lnTo>
                  <a:lnTo>
                    <a:pt x="10007" y="351620"/>
                  </a:lnTo>
                  <a:lnTo>
                    <a:pt x="9866" y="350678"/>
                  </a:lnTo>
                  <a:lnTo>
                    <a:pt x="9711" y="349770"/>
                  </a:lnTo>
                  <a:lnTo>
                    <a:pt x="9556" y="348895"/>
                  </a:lnTo>
                  <a:lnTo>
                    <a:pt x="9386" y="348054"/>
                  </a:lnTo>
                  <a:lnTo>
                    <a:pt x="9208" y="347213"/>
                  </a:lnTo>
                  <a:lnTo>
                    <a:pt x="9016" y="346439"/>
                  </a:lnTo>
                  <a:lnTo>
                    <a:pt x="8824" y="345733"/>
                  </a:lnTo>
                  <a:lnTo>
                    <a:pt x="8617" y="345026"/>
                  </a:lnTo>
                  <a:lnTo>
                    <a:pt x="8403" y="344387"/>
                  </a:lnTo>
                  <a:lnTo>
                    <a:pt x="8189" y="343748"/>
                  </a:lnTo>
                  <a:lnTo>
                    <a:pt x="7959" y="343209"/>
                  </a:lnTo>
                  <a:lnTo>
                    <a:pt x="7730" y="342671"/>
                  </a:lnTo>
                  <a:lnTo>
                    <a:pt x="7486" y="342200"/>
                  </a:lnTo>
                  <a:lnTo>
                    <a:pt x="7243" y="341797"/>
                  </a:lnTo>
                  <a:lnTo>
                    <a:pt x="6991" y="341426"/>
                  </a:lnTo>
                  <a:lnTo>
                    <a:pt x="6740" y="341124"/>
                  </a:lnTo>
                  <a:lnTo>
                    <a:pt x="6474" y="340855"/>
                  </a:lnTo>
                  <a:lnTo>
                    <a:pt x="6215" y="340653"/>
                  </a:lnTo>
                  <a:lnTo>
                    <a:pt x="5942" y="340485"/>
                  </a:lnTo>
                  <a:lnTo>
                    <a:pt x="5668" y="340384"/>
                  </a:lnTo>
                  <a:close/>
                  <a:moveTo>
                    <a:pt x="5395" y="453822"/>
                  </a:moveTo>
                  <a:lnTo>
                    <a:pt x="5114" y="453856"/>
                  </a:lnTo>
                  <a:lnTo>
                    <a:pt x="4833" y="453957"/>
                  </a:lnTo>
                  <a:lnTo>
                    <a:pt x="4560" y="454092"/>
                  </a:lnTo>
                  <a:lnTo>
                    <a:pt x="4294" y="454293"/>
                  </a:lnTo>
                  <a:lnTo>
                    <a:pt x="4028" y="454562"/>
                  </a:lnTo>
                  <a:lnTo>
                    <a:pt x="3769" y="454865"/>
                  </a:lnTo>
                  <a:lnTo>
                    <a:pt x="3518" y="455235"/>
                  </a:lnTo>
                  <a:lnTo>
                    <a:pt x="3274" y="455639"/>
                  </a:lnTo>
                  <a:lnTo>
                    <a:pt x="3037" y="456110"/>
                  </a:lnTo>
                  <a:lnTo>
                    <a:pt x="2801" y="456615"/>
                  </a:lnTo>
                  <a:lnTo>
                    <a:pt x="2572" y="457153"/>
                  </a:lnTo>
                  <a:lnTo>
                    <a:pt x="2358" y="457758"/>
                  </a:lnTo>
                  <a:lnTo>
                    <a:pt x="2143" y="458398"/>
                  </a:lnTo>
                  <a:lnTo>
                    <a:pt x="1944" y="459104"/>
                  </a:lnTo>
                  <a:lnTo>
                    <a:pt x="1744" y="459811"/>
                  </a:lnTo>
                  <a:lnTo>
                    <a:pt x="1559" y="460584"/>
                  </a:lnTo>
                  <a:lnTo>
                    <a:pt x="1382" y="461392"/>
                  </a:lnTo>
                  <a:lnTo>
                    <a:pt x="1212" y="462233"/>
                  </a:lnTo>
                  <a:lnTo>
                    <a:pt x="1057" y="463141"/>
                  </a:lnTo>
                  <a:lnTo>
                    <a:pt x="909" y="464049"/>
                  </a:lnTo>
                  <a:lnTo>
                    <a:pt x="769" y="464991"/>
                  </a:lnTo>
                  <a:lnTo>
                    <a:pt x="636" y="465967"/>
                  </a:lnTo>
                  <a:lnTo>
                    <a:pt x="525" y="466976"/>
                  </a:lnTo>
                  <a:lnTo>
                    <a:pt x="414" y="468019"/>
                  </a:lnTo>
                  <a:lnTo>
                    <a:pt x="318" y="469062"/>
                  </a:lnTo>
                  <a:lnTo>
                    <a:pt x="237" y="470172"/>
                  </a:lnTo>
                  <a:lnTo>
                    <a:pt x="163" y="471282"/>
                  </a:lnTo>
                  <a:lnTo>
                    <a:pt x="103" y="472426"/>
                  </a:lnTo>
                  <a:lnTo>
                    <a:pt x="59" y="473570"/>
                  </a:lnTo>
                  <a:lnTo>
                    <a:pt x="22" y="474747"/>
                  </a:lnTo>
                  <a:lnTo>
                    <a:pt x="0" y="475958"/>
                  </a:lnTo>
                  <a:lnTo>
                    <a:pt x="0" y="477170"/>
                  </a:lnTo>
                  <a:lnTo>
                    <a:pt x="0" y="478381"/>
                  </a:lnTo>
                  <a:lnTo>
                    <a:pt x="22" y="479558"/>
                  </a:lnTo>
                  <a:lnTo>
                    <a:pt x="59" y="480702"/>
                  </a:lnTo>
                  <a:lnTo>
                    <a:pt x="103" y="481879"/>
                  </a:lnTo>
                  <a:lnTo>
                    <a:pt x="163" y="482989"/>
                  </a:lnTo>
                  <a:lnTo>
                    <a:pt x="237" y="484100"/>
                  </a:lnTo>
                  <a:lnTo>
                    <a:pt x="318" y="485176"/>
                  </a:lnTo>
                  <a:lnTo>
                    <a:pt x="414" y="486253"/>
                  </a:lnTo>
                  <a:lnTo>
                    <a:pt x="525" y="487262"/>
                  </a:lnTo>
                  <a:lnTo>
                    <a:pt x="636" y="488271"/>
                  </a:lnTo>
                  <a:lnTo>
                    <a:pt x="769" y="489247"/>
                  </a:lnTo>
                  <a:lnTo>
                    <a:pt x="909" y="490189"/>
                  </a:lnTo>
                  <a:lnTo>
                    <a:pt x="1057" y="491131"/>
                  </a:lnTo>
                  <a:lnTo>
                    <a:pt x="1212" y="492005"/>
                  </a:lnTo>
                  <a:lnTo>
                    <a:pt x="1382" y="492846"/>
                  </a:lnTo>
                  <a:lnTo>
                    <a:pt x="1559" y="493654"/>
                  </a:lnTo>
                  <a:lnTo>
                    <a:pt x="1744" y="494428"/>
                  </a:lnTo>
                  <a:lnTo>
                    <a:pt x="1944" y="495168"/>
                  </a:lnTo>
                  <a:lnTo>
                    <a:pt x="2143" y="495874"/>
                  </a:lnTo>
                  <a:lnTo>
                    <a:pt x="2358" y="496513"/>
                  </a:lnTo>
                  <a:lnTo>
                    <a:pt x="2572" y="497119"/>
                  </a:lnTo>
                  <a:lnTo>
                    <a:pt x="2801" y="497691"/>
                  </a:lnTo>
                  <a:lnTo>
                    <a:pt x="3037" y="498195"/>
                  </a:lnTo>
                  <a:lnTo>
                    <a:pt x="3274" y="498666"/>
                  </a:lnTo>
                  <a:lnTo>
                    <a:pt x="3518" y="499104"/>
                  </a:lnTo>
                  <a:lnTo>
                    <a:pt x="3769" y="499474"/>
                  </a:lnTo>
                  <a:lnTo>
                    <a:pt x="4028" y="499777"/>
                  </a:lnTo>
                  <a:lnTo>
                    <a:pt x="4294" y="500046"/>
                  </a:lnTo>
                  <a:lnTo>
                    <a:pt x="4560" y="500248"/>
                  </a:lnTo>
                  <a:lnTo>
                    <a:pt x="4833" y="500382"/>
                  </a:lnTo>
                  <a:lnTo>
                    <a:pt x="5114" y="500483"/>
                  </a:lnTo>
                  <a:lnTo>
                    <a:pt x="5395" y="500517"/>
                  </a:lnTo>
                  <a:lnTo>
                    <a:pt x="5668" y="500483"/>
                  </a:lnTo>
                  <a:lnTo>
                    <a:pt x="5942" y="500382"/>
                  </a:lnTo>
                  <a:lnTo>
                    <a:pt x="6215" y="500248"/>
                  </a:lnTo>
                  <a:lnTo>
                    <a:pt x="6474" y="500046"/>
                  </a:lnTo>
                  <a:lnTo>
                    <a:pt x="6740" y="499777"/>
                  </a:lnTo>
                  <a:lnTo>
                    <a:pt x="6991" y="499474"/>
                  </a:lnTo>
                  <a:lnTo>
                    <a:pt x="7243" y="499104"/>
                  </a:lnTo>
                  <a:lnTo>
                    <a:pt x="7486" y="498666"/>
                  </a:lnTo>
                  <a:lnTo>
                    <a:pt x="7730" y="498195"/>
                  </a:lnTo>
                  <a:lnTo>
                    <a:pt x="7959" y="497691"/>
                  </a:lnTo>
                  <a:lnTo>
                    <a:pt x="8189" y="497119"/>
                  </a:lnTo>
                  <a:lnTo>
                    <a:pt x="8403" y="496513"/>
                  </a:lnTo>
                  <a:lnTo>
                    <a:pt x="8617" y="495874"/>
                  </a:lnTo>
                  <a:lnTo>
                    <a:pt x="8824" y="495168"/>
                  </a:lnTo>
                  <a:lnTo>
                    <a:pt x="9016" y="494428"/>
                  </a:lnTo>
                  <a:lnTo>
                    <a:pt x="9208" y="493654"/>
                  </a:lnTo>
                  <a:lnTo>
                    <a:pt x="9386" y="492846"/>
                  </a:lnTo>
                  <a:lnTo>
                    <a:pt x="9556" y="492005"/>
                  </a:lnTo>
                  <a:lnTo>
                    <a:pt x="9711" y="491131"/>
                  </a:lnTo>
                  <a:lnTo>
                    <a:pt x="9866" y="490189"/>
                  </a:lnTo>
                  <a:lnTo>
                    <a:pt x="10007" y="489247"/>
                  </a:lnTo>
                  <a:lnTo>
                    <a:pt x="10140" y="488271"/>
                  </a:lnTo>
                  <a:lnTo>
                    <a:pt x="10258" y="487262"/>
                  </a:lnTo>
                  <a:lnTo>
                    <a:pt x="10361" y="486253"/>
                  </a:lnTo>
                  <a:lnTo>
                    <a:pt x="10465" y="485176"/>
                  </a:lnTo>
                  <a:lnTo>
                    <a:pt x="10546" y="484100"/>
                  </a:lnTo>
                  <a:lnTo>
                    <a:pt x="10620" y="482989"/>
                  </a:lnTo>
                  <a:lnTo>
                    <a:pt x="10679" y="481879"/>
                  </a:lnTo>
                  <a:lnTo>
                    <a:pt x="10731" y="480702"/>
                  </a:lnTo>
                  <a:lnTo>
                    <a:pt x="10760" y="479558"/>
                  </a:lnTo>
                  <a:lnTo>
                    <a:pt x="10783" y="478381"/>
                  </a:lnTo>
                  <a:lnTo>
                    <a:pt x="10790" y="477170"/>
                  </a:lnTo>
                  <a:lnTo>
                    <a:pt x="10783" y="475958"/>
                  </a:lnTo>
                  <a:lnTo>
                    <a:pt x="10760" y="474747"/>
                  </a:lnTo>
                  <a:lnTo>
                    <a:pt x="10731" y="473570"/>
                  </a:lnTo>
                  <a:lnTo>
                    <a:pt x="10679" y="472426"/>
                  </a:lnTo>
                  <a:lnTo>
                    <a:pt x="10620" y="471282"/>
                  </a:lnTo>
                  <a:lnTo>
                    <a:pt x="10546" y="470172"/>
                  </a:lnTo>
                  <a:lnTo>
                    <a:pt x="10465" y="469062"/>
                  </a:lnTo>
                  <a:lnTo>
                    <a:pt x="10361" y="468019"/>
                  </a:lnTo>
                  <a:lnTo>
                    <a:pt x="10258" y="466976"/>
                  </a:lnTo>
                  <a:lnTo>
                    <a:pt x="10140" y="465967"/>
                  </a:lnTo>
                  <a:lnTo>
                    <a:pt x="10007" y="464991"/>
                  </a:lnTo>
                  <a:lnTo>
                    <a:pt x="9866" y="464049"/>
                  </a:lnTo>
                  <a:lnTo>
                    <a:pt x="9711" y="463141"/>
                  </a:lnTo>
                  <a:lnTo>
                    <a:pt x="9556" y="462233"/>
                  </a:lnTo>
                  <a:lnTo>
                    <a:pt x="9386" y="461392"/>
                  </a:lnTo>
                  <a:lnTo>
                    <a:pt x="9208" y="460584"/>
                  </a:lnTo>
                  <a:lnTo>
                    <a:pt x="9016" y="459811"/>
                  </a:lnTo>
                  <a:lnTo>
                    <a:pt x="8824" y="459104"/>
                  </a:lnTo>
                  <a:lnTo>
                    <a:pt x="8617" y="458398"/>
                  </a:lnTo>
                  <a:lnTo>
                    <a:pt x="8403" y="457758"/>
                  </a:lnTo>
                  <a:lnTo>
                    <a:pt x="8189" y="457153"/>
                  </a:lnTo>
                  <a:lnTo>
                    <a:pt x="7959" y="456615"/>
                  </a:lnTo>
                  <a:lnTo>
                    <a:pt x="7730" y="456110"/>
                  </a:lnTo>
                  <a:lnTo>
                    <a:pt x="7486" y="455639"/>
                  </a:lnTo>
                  <a:lnTo>
                    <a:pt x="7243" y="455235"/>
                  </a:lnTo>
                  <a:lnTo>
                    <a:pt x="6991" y="454865"/>
                  </a:lnTo>
                  <a:lnTo>
                    <a:pt x="6740" y="454562"/>
                  </a:lnTo>
                  <a:lnTo>
                    <a:pt x="6474" y="454293"/>
                  </a:lnTo>
                  <a:lnTo>
                    <a:pt x="6215" y="454092"/>
                  </a:lnTo>
                  <a:lnTo>
                    <a:pt x="5942" y="453957"/>
                  </a:lnTo>
                  <a:lnTo>
                    <a:pt x="5668" y="453856"/>
                  </a:lnTo>
                  <a:lnTo>
                    <a:pt x="5395" y="453822"/>
                  </a:lnTo>
                  <a:close/>
                  <a:moveTo>
                    <a:pt x="5114" y="567059"/>
                  </a:moveTo>
                  <a:lnTo>
                    <a:pt x="4833" y="567160"/>
                  </a:lnTo>
                  <a:lnTo>
                    <a:pt x="4560" y="567328"/>
                  </a:lnTo>
                  <a:lnTo>
                    <a:pt x="4294" y="567530"/>
                  </a:lnTo>
                  <a:lnTo>
                    <a:pt x="4028" y="567766"/>
                  </a:lnTo>
                  <a:lnTo>
                    <a:pt x="3769" y="568102"/>
                  </a:lnTo>
                  <a:lnTo>
                    <a:pt x="3518" y="568472"/>
                  </a:lnTo>
                  <a:lnTo>
                    <a:pt x="3274" y="568876"/>
                  </a:lnTo>
                  <a:lnTo>
                    <a:pt x="3037" y="569347"/>
                  </a:lnTo>
                  <a:lnTo>
                    <a:pt x="2801" y="569885"/>
                  </a:lnTo>
                  <a:lnTo>
                    <a:pt x="2572" y="570423"/>
                  </a:lnTo>
                  <a:lnTo>
                    <a:pt x="2358" y="571029"/>
                  </a:lnTo>
                  <a:lnTo>
                    <a:pt x="2143" y="571702"/>
                  </a:lnTo>
                  <a:lnTo>
                    <a:pt x="1944" y="572408"/>
                  </a:lnTo>
                  <a:lnTo>
                    <a:pt x="1744" y="573115"/>
                  </a:lnTo>
                  <a:lnTo>
                    <a:pt x="1559" y="573889"/>
                  </a:lnTo>
                  <a:lnTo>
                    <a:pt x="1382" y="574730"/>
                  </a:lnTo>
                  <a:lnTo>
                    <a:pt x="1212" y="575571"/>
                  </a:lnTo>
                  <a:lnTo>
                    <a:pt x="1057" y="576445"/>
                  </a:lnTo>
                  <a:lnTo>
                    <a:pt x="909" y="577354"/>
                  </a:lnTo>
                  <a:lnTo>
                    <a:pt x="769" y="578296"/>
                  </a:lnTo>
                  <a:lnTo>
                    <a:pt x="636" y="579271"/>
                  </a:lnTo>
                  <a:lnTo>
                    <a:pt x="525" y="580280"/>
                  </a:lnTo>
                  <a:lnTo>
                    <a:pt x="414" y="581323"/>
                  </a:lnTo>
                  <a:lnTo>
                    <a:pt x="318" y="582400"/>
                  </a:lnTo>
                  <a:lnTo>
                    <a:pt x="237" y="583476"/>
                  </a:lnTo>
                  <a:lnTo>
                    <a:pt x="163" y="584586"/>
                  </a:lnTo>
                  <a:lnTo>
                    <a:pt x="103" y="585697"/>
                  </a:lnTo>
                  <a:lnTo>
                    <a:pt x="59" y="586840"/>
                  </a:lnTo>
                  <a:lnTo>
                    <a:pt x="22" y="588018"/>
                  </a:lnTo>
                  <a:lnTo>
                    <a:pt x="0" y="589195"/>
                  </a:lnTo>
                  <a:lnTo>
                    <a:pt x="0" y="590373"/>
                  </a:lnTo>
                  <a:lnTo>
                    <a:pt x="0" y="591618"/>
                  </a:lnTo>
                  <a:lnTo>
                    <a:pt x="22" y="592795"/>
                  </a:lnTo>
                  <a:lnTo>
                    <a:pt x="59" y="593972"/>
                  </a:lnTo>
                  <a:lnTo>
                    <a:pt x="103" y="595150"/>
                  </a:lnTo>
                  <a:lnTo>
                    <a:pt x="163" y="596294"/>
                  </a:lnTo>
                  <a:lnTo>
                    <a:pt x="237" y="597404"/>
                  </a:lnTo>
                  <a:lnTo>
                    <a:pt x="318" y="598480"/>
                  </a:lnTo>
                  <a:lnTo>
                    <a:pt x="414" y="599557"/>
                  </a:lnTo>
                  <a:lnTo>
                    <a:pt x="525" y="600600"/>
                  </a:lnTo>
                  <a:lnTo>
                    <a:pt x="636" y="601609"/>
                  </a:lnTo>
                  <a:lnTo>
                    <a:pt x="769" y="602585"/>
                  </a:lnTo>
                  <a:lnTo>
                    <a:pt x="909" y="603527"/>
                  </a:lnTo>
                  <a:lnTo>
                    <a:pt x="1057" y="604435"/>
                  </a:lnTo>
                  <a:lnTo>
                    <a:pt x="1212" y="605310"/>
                  </a:lnTo>
                  <a:lnTo>
                    <a:pt x="1382" y="606151"/>
                  </a:lnTo>
                  <a:lnTo>
                    <a:pt x="1559" y="606958"/>
                  </a:lnTo>
                  <a:lnTo>
                    <a:pt x="1744" y="607732"/>
                  </a:lnTo>
                  <a:lnTo>
                    <a:pt x="1944" y="608472"/>
                  </a:lnTo>
                  <a:lnTo>
                    <a:pt x="2143" y="609145"/>
                  </a:lnTo>
                  <a:lnTo>
                    <a:pt x="2358" y="609784"/>
                  </a:lnTo>
                  <a:lnTo>
                    <a:pt x="2572" y="610389"/>
                  </a:lnTo>
                  <a:lnTo>
                    <a:pt x="2801" y="610961"/>
                  </a:lnTo>
                  <a:lnTo>
                    <a:pt x="3037" y="611466"/>
                  </a:lnTo>
                  <a:lnTo>
                    <a:pt x="3274" y="611937"/>
                  </a:lnTo>
                  <a:lnTo>
                    <a:pt x="3518" y="612341"/>
                  </a:lnTo>
                  <a:lnTo>
                    <a:pt x="3769" y="612711"/>
                  </a:lnTo>
                  <a:lnTo>
                    <a:pt x="4028" y="613013"/>
                  </a:lnTo>
                  <a:lnTo>
                    <a:pt x="4294" y="613249"/>
                  </a:lnTo>
                  <a:lnTo>
                    <a:pt x="4560" y="613451"/>
                  </a:lnTo>
                  <a:lnTo>
                    <a:pt x="4833" y="613619"/>
                  </a:lnTo>
                  <a:lnTo>
                    <a:pt x="5114" y="613686"/>
                  </a:lnTo>
                  <a:lnTo>
                    <a:pt x="5395" y="613720"/>
                  </a:lnTo>
                  <a:lnTo>
                    <a:pt x="5668" y="613686"/>
                  </a:lnTo>
                  <a:lnTo>
                    <a:pt x="5942" y="613619"/>
                  </a:lnTo>
                  <a:lnTo>
                    <a:pt x="6215" y="613451"/>
                  </a:lnTo>
                  <a:lnTo>
                    <a:pt x="6474" y="613249"/>
                  </a:lnTo>
                  <a:lnTo>
                    <a:pt x="6740" y="613013"/>
                  </a:lnTo>
                  <a:lnTo>
                    <a:pt x="6991" y="612711"/>
                  </a:lnTo>
                  <a:lnTo>
                    <a:pt x="7243" y="612341"/>
                  </a:lnTo>
                  <a:lnTo>
                    <a:pt x="7486" y="611937"/>
                  </a:lnTo>
                  <a:lnTo>
                    <a:pt x="7730" y="611466"/>
                  </a:lnTo>
                  <a:lnTo>
                    <a:pt x="7959" y="610961"/>
                  </a:lnTo>
                  <a:lnTo>
                    <a:pt x="8189" y="610389"/>
                  </a:lnTo>
                  <a:lnTo>
                    <a:pt x="8403" y="609784"/>
                  </a:lnTo>
                  <a:lnTo>
                    <a:pt x="8617" y="609145"/>
                  </a:lnTo>
                  <a:lnTo>
                    <a:pt x="8824" y="608472"/>
                  </a:lnTo>
                  <a:lnTo>
                    <a:pt x="9016" y="607732"/>
                  </a:lnTo>
                  <a:lnTo>
                    <a:pt x="9208" y="606958"/>
                  </a:lnTo>
                  <a:lnTo>
                    <a:pt x="9386" y="606151"/>
                  </a:lnTo>
                  <a:lnTo>
                    <a:pt x="9556" y="605310"/>
                  </a:lnTo>
                  <a:lnTo>
                    <a:pt x="9711" y="604435"/>
                  </a:lnTo>
                  <a:lnTo>
                    <a:pt x="9866" y="603527"/>
                  </a:lnTo>
                  <a:lnTo>
                    <a:pt x="10007" y="602585"/>
                  </a:lnTo>
                  <a:lnTo>
                    <a:pt x="10140" y="601609"/>
                  </a:lnTo>
                  <a:lnTo>
                    <a:pt x="10258" y="600600"/>
                  </a:lnTo>
                  <a:lnTo>
                    <a:pt x="10361" y="599557"/>
                  </a:lnTo>
                  <a:lnTo>
                    <a:pt x="10465" y="598480"/>
                  </a:lnTo>
                  <a:lnTo>
                    <a:pt x="10546" y="597404"/>
                  </a:lnTo>
                  <a:lnTo>
                    <a:pt x="10620" y="596294"/>
                  </a:lnTo>
                  <a:lnTo>
                    <a:pt x="10679" y="595150"/>
                  </a:lnTo>
                  <a:lnTo>
                    <a:pt x="10731" y="593972"/>
                  </a:lnTo>
                  <a:lnTo>
                    <a:pt x="10760" y="592795"/>
                  </a:lnTo>
                  <a:lnTo>
                    <a:pt x="10783" y="591618"/>
                  </a:lnTo>
                  <a:lnTo>
                    <a:pt x="10790" y="590373"/>
                  </a:lnTo>
                  <a:lnTo>
                    <a:pt x="10783" y="589195"/>
                  </a:lnTo>
                  <a:lnTo>
                    <a:pt x="10760" y="588018"/>
                  </a:lnTo>
                  <a:lnTo>
                    <a:pt x="10731" y="586840"/>
                  </a:lnTo>
                  <a:lnTo>
                    <a:pt x="10679" y="585697"/>
                  </a:lnTo>
                  <a:lnTo>
                    <a:pt x="10620" y="584586"/>
                  </a:lnTo>
                  <a:lnTo>
                    <a:pt x="10546" y="583476"/>
                  </a:lnTo>
                  <a:lnTo>
                    <a:pt x="10465" y="582400"/>
                  </a:lnTo>
                  <a:lnTo>
                    <a:pt x="10361" y="581323"/>
                  </a:lnTo>
                  <a:lnTo>
                    <a:pt x="10258" y="580280"/>
                  </a:lnTo>
                  <a:lnTo>
                    <a:pt x="10140" y="579271"/>
                  </a:lnTo>
                  <a:lnTo>
                    <a:pt x="10007" y="578296"/>
                  </a:lnTo>
                  <a:lnTo>
                    <a:pt x="9866" y="577354"/>
                  </a:lnTo>
                  <a:lnTo>
                    <a:pt x="9711" y="576445"/>
                  </a:lnTo>
                  <a:lnTo>
                    <a:pt x="9556" y="575571"/>
                  </a:lnTo>
                  <a:lnTo>
                    <a:pt x="9386" y="574730"/>
                  </a:lnTo>
                  <a:lnTo>
                    <a:pt x="9208" y="573889"/>
                  </a:lnTo>
                  <a:lnTo>
                    <a:pt x="9016" y="573115"/>
                  </a:lnTo>
                  <a:lnTo>
                    <a:pt x="8824" y="572408"/>
                  </a:lnTo>
                  <a:lnTo>
                    <a:pt x="8617" y="571702"/>
                  </a:lnTo>
                  <a:lnTo>
                    <a:pt x="8403" y="571029"/>
                  </a:lnTo>
                  <a:lnTo>
                    <a:pt x="8189" y="570423"/>
                  </a:lnTo>
                  <a:lnTo>
                    <a:pt x="7959" y="569885"/>
                  </a:lnTo>
                  <a:lnTo>
                    <a:pt x="7730" y="569347"/>
                  </a:lnTo>
                  <a:lnTo>
                    <a:pt x="7486" y="568876"/>
                  </a:lnTo>
                  <a:lnTo>
                    <a:pt x="7243" y="568472"/>
                  </a:lnTo>
                  <a:lnTo>
                    <a:pt x="6991" y="568102"/>
                  </a:lnTo>
                  <a:lnTo>
                    <a:pt x="6740" y="567766"/>
                  </a:lnTo>
                  <a:lnTo>
                    <a:pt x="6474" y="567530"/>
                  </a:lnTo>
                  <a:lnTo>
                    <a:pt x="6215" y="567328"/>
                  </a:lnTo>
                  <a:lnTo>
                    <a:pt x="5942" y="567160"/>
                  </a:lnTo>
                  <a:lnTo>
                    <a:pt x="5668"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9"/>
            <p:cNvSpPr/>
            <p:nvPr/>
          </p:nvSpPr>
          <p:spPr>
            <a:xfrm>
              <a:off x="11428633" y="1047749"/>
              <a:ext cx="55637" cy="876085"/>
            </a:xfrm>
            <a:custGeom>
              <a:avLst/>
              <a:gdLst/>
              <a:ahLst/>
              <a:cxnLst/>
              <a:rect l="l" t="t" r="r" b="b"/>
              <a:pathLst>
                <a:path w="10798" h="613720" extrusionOk="0">
                  <a:moveTo>
                    <a:pt x="5403" y="0"/>
                  </a:moveTo>
                  <a:lnTo>
                    <a:pt x="5122" y="34"/>
                  </a:lnTo>
                  <a:lnTo>
                    <a:pt x="4848" y="135"/>
                  </a:lnTo>
                  <a:lnTo>
                    <a:pt x="4582" y="269"/>
                  </a:lnTo>
                  <a:lnTo>
                    <a:pt x="4316" y="471"/>
                  </a:lnTo>
                  <a:lnTo>
                    <a:pt x="4050" y="740"/>
                  </a:lnTo>
                  <a:lnTo>
                    <a:pt x="3799" y="1043"/>
                  </a:lnTo>
                  <a:lnTo>
                    <a:pt x="3548" y="1413"/>
                  </a:lnTo>
                  <a:lnTo>
                    <a:pt x="3304" y="1850"/>
                  </a:lnTo>
                  <a:lnTo>
                    <a:pt x="3060" y="2321"/>
                  </a:lnTo>
                  <a:lnTo>
                    <a:pt x="2831" y="2826"/>
                  </a:lnTo>
                  <a:lnTo>
                    <a:pt x="2602" y="3398"/>
                  </a:lnTo>
                  <a:lnTo>
                    <a:pt x="2387" y="4003"/>
                  </a:lnTo>
                  <a:lnTo>
                    <a:pt x="2173" y="4643"/>
                  </a:lnTo>
                  <a:lnTo>
                    <a:pt x="1966" y="5349"/>
                  </a:lnTo>
                  <a:lnTo>
                    <a:pt x="1774" y="6089"/>
                  </a:lnTo>
                  <a:lnTo>
                    <a:pt x="1589" y="6863"/>
                  </a:lnTo>
                  <a:lnTo>
                    <a:pt x="1404" y="7670"/>
                  </a:lnTo>
                  <a:lnTo>
                    <a:pt x="1234" y="8511"/>
                  </a:lnTo>
                  <a:lnTo>
                    <a:pt x="1079" y="9420"/>
                  </a:lnTo>
                  <a:lnTo>
                    <a:pt x="924" y="10328"/>
                  </a:lnTo>
                  <a:lnTo>
                    <a:pt x="784" y="11270"/>
                  </a:lnTo>
                  <a:lnTo>
                    <a:pt x="658" y="12245"/>
                  </a:lnTo>
                  <a:lnTo>
                    <a:pt x="532" y="13255"/>
                  </a:lnTo>
                  <a:lnTo>
                    <a:pt x="429" y="14298"/>
                  </a:lnTo>
                  <a:lnTo>
                    <a:pt x="333" y="15340"/>
                  </a:lnTo>
                  <a:lnTo>
                    <a:pt x="244" y="16417"/>
                  </a:lnTo>
                  <a:lnTo>
                    <a:pt x="170" y="17527"/>
                  </a:lnTo>
                  <a:lnTo>
                    <a:pt x="111" y="18671"/>
                  </a:lnTo>
                  <a:lnTo>
                    <a:pt x="67" y="19815"/>
                  </a:lnTo>
                  <a:lnTo>
                    <a:pt x="30" y="20959"/>
                  </a:lnTo>
                  <a:lnTo>
                    <a:pt x="8" y="22136"/>
                  </a:lnTo>
                  <a:lnTo>
                    <a:pt x="0" y="23347"/>
                  </a:lnTo>
                  <a:lnTo>
                    <a:pt x="8" y="24558"/>
                  </a:lnTo>
                  <a:lnTo>
                    <a:pt x="30" y="25769"/>
                  </a:lnTo>
                  <a:lnTo>
                    <a:pt x="67" y="26947"/>
                  </a:lnTo>
                  <a:lnTo>
                    <a:pt x="111" y="28091"/>
                  </a:lnTo>
                  <a:lnTo>
                    <a:pt x="170" y="29234"/>
                  </a:lnTo>
                  <a:lnTo>
                    <a:pt x="244" y="30345"/>
                  </a:lnTo>
                  <a:lnTo>
                    <a:pt x="333" y="31455"/>
                  </a:lnTo>
                  <a:lnTo>
                    <a:pt x="429" y="32531"/>
                  </a:lnTo>
                  <a:lnTo>
                    <a:pt x="532" y="33540"/>
                  </a:lnTo>
                  <a:lnTo>
                    <a:pt x="658" y="34550"/>
                  </a:lnTo>
                  <a:lnTo>
                    <a:pt x="784" y="35525"/>
                  </a:lnTo>
                  <a:lnTo>
                    <a:pt x="924" y="36501"/>
                  </a:lnTo>
                  <a:lnTo>
                    <a:pt x="1079" y="37409"/>
                  </a:lnTo>
                  <a:lnTo>
                    <a:pt x="1234" y="38284"/>
                  </a:lnTo>
                  <a:lnTo>
                    <a:pt x="1404" y="39125"/>
                  </a:lnTo>
                  <a:lnTo>
                    <a:pt x="1589" y="39932"/>
                  </a:lnTo>
                  <a:lnTo>
                    <a:pt x="1774" y="40706"/>
                  </a:lnTo>
                  <a:lnTo>
                    <a:pt x="1966" y="41413"/>
                  </a:lnTo>
                  <a:lnTo>
                    <a:pt x="2173" y="42119"/>
                  </a:lnTo>
                  <a:lnTo>
                    <a:pt x="2387" y="42758"/>
                  </a:lnTo>
                  <a:lnTo>
                    <a:pt x="2602" y="43364"/>
                  </a:lnTo>
                  <a:lnTo>
                    <a:pt x="2831" y="43902"/>
                  </a:lnTo>
                  <a:lnTo>
                    <a:pt x="3060" y="44407"/>
                  </a:lnTo>
                  <a:lnTo>
                    <a:pt x="3304" y="44878"/>
                  </a:lnTo>
                  <a:lnTo>
                    <a:pt x="3548" y="45281"/>
                  </a:lnTo>
                  <a:lnTo>
                    <a:pt x="3799" y="45651"/>
                  </a:lnTo>
                  <a:lnTo>
                    <a:pt x="4050" y="45954"/>
                  </a:lnTo>
                  <a:lnTo>
                    <a:pt x="4316" y="46223"/>
                  </a:lnTo>
                  <a:lnTo>
                    <a:pt x="4582" y="46425"/>
                  </a:lnTo>
                  <a:lnTo>
                    <a:pt x="4848" y="46560"/>
                  </a:lnTo>
                  <a:lnTo>
                    <a:pt x="5122" y="46661"/>
                  </a:lnTo>
                  <a:lnTo>
                    <a:pt x="5403" y="46694"/>
                  </a:lnTo>
                  <a:lnTo>
                    <a:pt x="5676" y="46661"/>
                  </a:lnTo>
                  <a:lnTo>
                    <a:pt x="5950" y="46560"/>
                  </a:lnTo>
                  <a:lnTo>
                    <a:pt x="6216" y="46425"/>
                  </a:lnTo>
                  <a:lnTo>
                    <a:pt x="6482" y="46223"/>
                  </a:lnTo>
                  <a:lnTo>
                    <a:pt x="6740" y="45954"/>
                  </a:lnTo>
                  <a:lnTo>
                    <a:pt x="6999" y="45651"/>
                  </a:lnTo>
                  <a:lnTo>
                    <a:pt x="7250" y="45281"/>
                  </a:lnTo>
                  <a:lnTo>
                    <a:pt x="7494" y="44878"/>
                  </a:lnTo>
                  <a:lnTo>
                    <a:pt x="7731" y="44407"/>
                  </a:lnTo>
                  <a:lnTo>
                    <a:pt x="7967" y="43902"/>
                  </a:lnTo>
                  <a:lnTo>
                    <a:pt x="8189" y="43364"/>
                  </a:lnTo>
                  <a:lnTo>
                    <a:pt x="8411" y="42758"/>
                  </a:lnTo>
                  <a:lnTo>
                    <a:pt x="8625" y="42119"/>
                  </a:lnTo>
                  <a:lnTo>
                    <a:pt x="8824" y="41413"/>
                  </a:lnTo>
                  <a:lnTo>
                    <a:pt x="9024" y="40706"/>
                  </a:lnTo>
                  <a:lnTo>
                    <a:pt x="9209" y="39932"/>
                  </a:lnTo>
                  <a:lnTo>
                    <a:pt x="9386" y="39125"/>
                  </a:lnTo>
                  <a:lnTo>
                    <a:pt x="9556" y="38284"/>
                  </a:lnTo>
                  <a:lnTo>
                    <a:pt x="9719" y="37409"/>
                  </a:lnTo>
                  <a:lnTo>
                    <a:pt x="9874" y="36501"/>
                  </a:lnTo>
                  <a:lnTo>
                    <a:pt x="10014" y="35525"/>
                  </a:lnTo>
                  <a:lnTo>
                    <a:pt x="10140" y="34550"/>
                  </a:lnTo>
                  <a:lnTo>
                    <a:pt x="10266" y="33540"/>
                  </a:lnTo>
                  <a:lnTo>
                    <a:pt x="10369" y="32531"/>
                  </a:lnTo>
                  <a:lnTo>
                    <a:pt x="10465" y="31455"/>
                  </a:lnTo>
                  <a:lnTo>
                    <a:pt x="10554" y="30345"/>
                  </a:lnTo>
                  <a:lnTo>
                    <a:pt x="10628" y="29234"/>
                  </a:lnTo>
                  <a:lnTo>
                    <a:pt x="10687" y="28091"/>
                  </a:lnTo>
                  <a:lnTo>
                    <a:pt x="10731" y="26947"/>
                  </a:lnTo>
                  <a:lnTo>
                    <a:pt x="10768" y="25769"/>
                  </a:lnTo>
                  <a:lnTo>
                    <a:pt x="10790" y="24558"/>
                  </a:lnTo>
                  <a:lnTo>
                    <a:pt x="10798" y="23347"/>
                  </a:lnTo>
                  <a:lnTo>
                    <a:pt x="10790" y="22136"/>
                  </a:lnTo>
                  <a:lnTo>
                    <a:pt x="10768" y="20959"/>
                  </a:lnTo>
                  <a:lnTo>
                    <a:pt x="10731" y="19815"/>
                  </a:lnTo>
                  <a:lnTo>
                    <a:pt x="10687" y="18671"/>
                  </a:lnTo>
                  <a:lnTo>
                    <a:pt x="10628" y="17527"/>
                  </a:lnTo>
                  <a:lnTo>
                    <a:pt x="10554" y="16417"/>
                  </a:lnTo>
                  <a:lnTo>
                    <a:pt x="10465" y="15340"/>
                  </a:lnTo>
                  <a:lnTo>
                    <a:pt x="10369" y="14298"/>
                  </a:lnTo>
                  <a:lnTo>
                    <a:pt x="10266" y="13255"/>
                  </a:lnTo>
                  <a:lnTo>
                    <a:pt x="10140" y="12245"/>
                  </a:lnTo>
                  <a:lnTo>
                    <a:pt x="10014" y="11270"/>
                  </a:lnTo>
                  <a:lnTo>
                    <a:pt x="9874" y="10328"/>
                  </a:lnTo>
                  <a:lnTo>
                    <a:pt x="9719" y="9420"/>
                  </a:lnTo>
                  <a:lnTo>
                    <a:pt x="9556" y="8511"/>
                  </a:lnTo>
                  <a:lnTo>
                    <a:pt x="9386" y="7670"/>
                  </a:lnTo>
                  <a:lnTo>
                    <a:pt x="9209" y="6863"/>
                  </a:lnTo>
                  <a:lnTo>
                    <a:pt x="9024" y="6089"/>
                  </a:lnTo>
                  <a:lnTo>
                    <a:pt x="8824" y="5349"/>
                  </a:lnTo>
                  <a:lnTo>
                    <a:pt x="8625" y="4643"/>
                  </a:lnTo>
                  <a:lnTo>
                    <a:pt x="8411" y="4003"/>
                  </a:lnTo>
                  <a:lnTo>
                    <a:pt x="8189" y="3398"/>
                  </a:lnTo>
                  <a:lnTo>
                    <a:pt x="7967" y="2826"/>
                  </a:lnTo>
                  <a:lnTo>
                    <a:pt x="7731" y="2321"/>
                  </a:lnTo>
                  <a:lnTo>
                    <a:pt x="7494" y="1850"/>
                  </a:lnTo>
                  <a:lnTo>
                    <a:pt x="7250" y="1413"/>
                  </a:lnTo>
                  <a:lnTo>
                    <a:pt x="6999" y="1043"/>
                  </a:lnTo>
                  <a:lnTo>
                    <a:pt x="6740" y="740"/>
                  </a:lnTo>
                  <a:lnTo>
                    <a:pt x="6482" y="471"/>
                  </a:lnTo>
                  <a:lnTo>
                    <a:pt x="6216" y="269"/>
                  </a:lnTo>
                  <a:lnTo>
                    <a:pt x="5950" y="135"/>
                  </a:lnTo>
                  <a:lnTo>
                    <a:pt x="5676" y="34"/>
                  </a:lnTo>
                  <a:lnTo>
                    <a:pt x="5403" y="0"/>
                  </a:lnTo>
                  <a:close/>
                  <a:moveTo>
                    <a:pt x="5403" y="113472"/>
                  </a:moveTo>
                  <a:lnTo>
                    <a:pt x="5122" y="113506"/>
                  </a:lnTo>
                  <a:lnTo>
                    <a:pt x="4848" y="113573"/>
                  </a:lnTo>
                  <a:lnTo>
                    <a:pt x="4582" y="113742"/>
                  </a:lnTo>
                  <a:lnTo>
                    <a:pt x="4316" y="113943"/>
                  </a:lnTo>
                  <a:lnTo>
                    <a:pt x="4050" y="114213"/>
                  </a:lnTo>
                  <a:lnTo>
                    <a:pt x="3799" y="114515"/>
                  </a:lnTo>
                  <a:lnTo>
                    <a:pt x="3548" y="114885"/>
                  </a:lnTo>
                  <a:lnTo>
                    <a:pt x="3304" y="115323"/>
                  </a:lnTo>
                  <a:lnTo>
                    <a:pt x="3060" y="115794"/>
                  </a:lnTo>
                  <a:lnTo>
                    <a:pt x="2831" y="116298"/>
                  </a:lnTo>
                  <a:lnTo>
                    <a:pt x="2602" y="116870"/>
                  </a:lnTo>
                  <a:lnTo>
                    <a:pt x="2387" y="117476"/>
                  </a:lnTo>
                  <a:lnTo>
                    <a:pt x="2173" y="118115"/>
                  </a:lnTo>
                  <a:lnTo>
                    <a:pt x="1966" y="118821"/>
                  </a:lnTo>
                  <a:lnTo>
                    <a:pt x="1774" y="119562"/>
                  </a:lnTo>
                  <a:lnTo>
                    <a:pt x="1589" y="120335"/>
                  </a:lnTo>
                  <a:lnTo>
                    <a:pt x="1404" y="121143"/>
                  </a:lnTo>
                  <a:lnTo>
                    <a:pt x="1234" y="121984"/>
                  </a:lnTo>
                  <a:lnTo>
                    <a:pt x="1079" y="122858"/>
                  </a:lnTo>
                  <a:lnTo>
                    <a:pt x="924" y="123800"/>
                  </a:lnTo>
                  <a:lnTo>
                    <a:pt x="784" y="124742"/>
                  </a:lnTo>
                  <a:lnTo>
                    <a:pt x="658" y="125718"/>
                  </a:lnTo>
                  <a:lnTo>
                    <a:pt x="532" y="126727"/>
                  </a:lnTo>
                  <a:lnTo>
                    <a:pt x="429" y="127736"/>
                  </a:lnTo>
                  <a:lnTo>
                    <a:pt x="333" y="128813"/>
                  </a:lnTo>
                  <a:lnTo>
                    <a:pt x="244" y="129889"/>
                  </a:lnTo>
                  <a:lnTo>
                    <a:pt x="170" y="131000"/>
                  </a:lnTo>
                  <a:lnTo>
                    <a:pt x="111" y="132110"/>
                  </a:lnTo>
                  <a:lnTo>
                    <a:pt x="67" y="133254"/>
                  </a:lnTo>
                  <a:lnTo>
                    <a:pt x="30" y="134431"/>
                  </a:lnTo>
                  <a:lnTo>
                    <a:pt x="8" y="135608"/>
                  </a:lnTo>
                  <a:lnTo>
                    <a:pt x="0" y="136820"/>
                  </a:lnTo>
                  <a:lnTo>
                    <a:pt x="8" y="137997"/>
                  </a:lnTo>
                  <a:lnTo>
                    <a:pt x="30" y="139174"/>
                  </a:lnTo>
                  <a:lnTo>
                    <a:pt x="67" y="140352"/>
                  </a:lnTo>
                  <a:lnTo>
                    <a:pt x="111" y="141496"/>
                  </a:lnTo>
                  <a:lnTo>
                    <a:pt x="170" y="142640"/>
                  </a:lnTo>
                  <a:lnTo>
                    <a:pt x="244" y="143716"/>
                  </a:lnTo>
                  <a:lnTo>
                    <a:pt x="333" y="144826"/>
                  </a:lnTo>
                  <a:lnTo>
                    <a:pt x="429" y="145869"/>
                  </a:lnTo>
                  <a:lnTo>
                    <a:pt x="532" y="146912"/>
                  </a:lnTo>
                  <a:lnTo>
                    <a:pt x="658" y="147921"/>
                  </a:lnTo>
                  <a:lnTo>
                    <a:pt x="784" y="148897"/>
                  </a:lnTo>
                  <a:lnTo>
                    <a:pt x="924" y="149839"/>
                  </a:lnTo>
                  <a:lnTo>
                    <a:pt x="1079" y="150747"/>
                  </a:lnTo>
                  <a:lnTo>
                    <a:pt x="1234" y="151622"/>
                  </a:lnTo>
                  <a:lnTo>
                    <a:pt x="1404" y="152496"/>
                  </a:lnTo>
                  <a:lnTo>
                    <a:pt x="1589" y="153304"/>
                  </a:lnTo>
                  <a:lnTo>
                    <a:pt x="1774" y="154078"/>
                  </a:lnTo>
                  <a:lnTo>
                    <a:pt x="1966" y="154818"/>
                  </a:lnTo>
                  <a:lnTo>
                    <a:pt x="2173" y="155491"/>
                  </a:lnTo>
                  <a:lnTo>
                    <a:pt x="2387" y="156163"/>
                  </a:lnTo>
                  <a:lnTo>
                    <a:pt x="2602" y="156769"/>
                  </a:lnTo>
                  <a:lnTo>
                    <a:pt x="2831" y="157341"/>
                  </a:lnTo>
                  <a:lnTo>
                    <a:pt x="3060" y="157845"/>
                  </a:lnTo>
                  <a:lnTo>
                    <a:pt x="3304" y="158316"/>
                  </a:lnTo>
                  <a:lnTo>
                    <a:pt x="3548" y="158720"/>
                  </a:lnTo>
                  <a:lnTo>
                    <a:pt x="3799" y="159090"/>
                  </a:lnTo>
                  <a:lnTo>
                    <a:pt x="4050" y="159427"/>
                  </a:lnTo>
                  <a:lnTo>
                    <a:pt x="4316" y="159696"/>
                  </a:lnTo>
                  <a:lnTo>
                    <a:pt x="4582" y="159898"/>
                  </a:lnTo>
                  <a:lnTo>
                    <a:pt x="4848" y="160032"/>
                  </a:lnTo>
                  <a:lnTo>
                    <a:pt x="5122" y="160133"/>
                  </a:lnTo>
                  <a:lnTo>
                    <a:pt x="5403"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7" y="157341"/>
                  </a:lnTo>
                  <a:lnTo>
                    <a:pt x="8189" y="156769"/>
                  </a:lnTo>
                  <a:lnTo>
                    <a:pt x="8411" y="156163"/>
                  </a:lnTo>
                  <a:lnTo>
                    <a:pt x="8625" y="155491"/>
                  </a:lnTo>
                  <a:lnTo>
                    <a:pt x="8824" y="154818"/>
                  </a:lnTo>
                  <a:lnTo>
                    <a:pt x="9024" y="154078"/>
                  </a:lnTo>
                  <a:lnTo>
                    <a:pt x="9209" y="153304"/>
                  </a:lnTo>
                  <a:lnTo>
                    <a:pt x="9386" y="152496"/>
                  </a:lnTo>
                  <a:lnTo>
                    <a:pt x="9556" y="151622"/>
                  </a:lnTo>
                  <a:lnTo>
                    <a:pt x="9719" y="150747"/>
                  </a:lnTo>
                  <a:lnTo>
                    <a:pt x="9874" y="149839"/>
                  </a:lnTo>
                  <a:lnTo>
                    <a:pt x="10014" y="148897"/>
                  </a:lnTo>
                  <a:lnTo>
                    <a:pt x="10140" y="147921"/>
                  </a:lnTo>
                  <a:lnTo>
                    <a:pt x="10266" y="146912"/>
                  </a:lnTo>
                  <a:lnTo>
                    <a:pt x="10369" y="145869"/>
                  </a:lnTo>
                  <a:lnTo>
                    <a:pt x="10465" y="144826"/>
                  </a:lnTo>
                  <a:lnTo>
                    <a:pt x="10554" y="143716"/>
                  </a:lnTo>
                  <a:lnTo>
                    <a:pt x="10628" y="142640"/>
                  </a:lnTo>
                  <a:lnTo>
                    <a:pt x="10687" y="141496"/>
                  </a:lnTo>
                  <a:lnTo>
                    <a:pt x="10731" y="140352"/>
                  </a:lnTo>
                  <a:lnTo>
                    <a:pt x="10768" y="139174"/>
                  </a:lnTo>
                  <a:lnTo>
                    <a:pt x="10790" y="137997"/>
                  </a:lnTo>
                  <a:lnTo>
                    <a:pt x="10798" y="136820"/>
                  </a:lnTo>
                  <a:lnTo>
                    <a:pt x="10790" y="135608"/>
                  </a:lnTo>
                  <a:lnTo>
                    <a:pt x="10768" y="134431"/>
                  </a:lnTo>
                  <a:lnTo>
                    <a:pt x="10731" y="133254"/>
                  </a:lnTo>
                  <a:lnTo>
                    <a:pt x="10687" y="132110"/>
                  </a:lnTo>
                  <a:lnTo>
                    <a:pt x="10628" y="131000"/>
                  </a:lnTo>
                  <a:lnTo>
                    <a:pt x="10554" y="129889"/>
                  </a:lnTo>
                  <a:lnTo>
                    <a:pt x="10465" y="128813"/>
                  </a:lnTo>
                  <a:lnTo>
                    <a:pt x="10369" y="127736"/>
                  </a:lnTo>
                  <a:lnTo>
                    <a:pt x="10266" y="126727"/>
                  </a:lnTo>
                  <a:lnTo>
                    <a:pt x="10140" y="125718"/>
                  </a:lnTo>
                  <a:lnTo>
                    <a:pt x="10014" y="124742"/>
                  </a:lnTo>
                  <a:lnTo>
                    <a:pt x="9874" y="123800"/>
                  </a:lnTo>
                  <a:lnTo>
                    <a:pt x="9719" y="122858"/>
                  </a:lnTo>
                  <a:lnTo>
                    <a:pt x="9556" y="121984"/>
                  </a:lnTo>
                  <a:lnTo>
                    <a:pt x="9386" y="121143"/>
                  </a:lnTo>
                  <a:lnTo>
                    <a:pt x="9209" y="120335"/>
                  </a:lnTo>
                  <a:lnTo>
                    <a:pt x="9024" y="119562"/>
                  </a:lnTo>
                  <a:lnTo>
                    <a:pt x="8824" y="118821"/>
                  </a:lnTo>
                  <a:lnTo>
                    <a:pt x="8625" y="118115"/>
                  </a:lnTo>
                  <a:lnTo>
                    <a:pt x="8411" y="117476"/>
                  </a:lnTo>
                  <a:lnTo>
                    <a:pt x="8189" y="116870"/>
                  </a:lnTo>
                  <a:lnTo>
                    <a:pt x="7967"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403" y="113472"/>
                  </a:lnTo>
                  <a:close/>
                  <a:moveTo>
                    <a:pt x="5122" y="226945"/>
                  </a:moveTo>
                  <a:lnTo>
                    <a:pt x="4848" y="227046"/>
                  </a:lnTo>
                  <a:lnTo>
                    <a:pt x="4582" y="227214"/>
                  </a:lnTo>
                  <a:lnTo>
                    <a:pt x="4316" y="227416"/>
                  </a:lnTo>
                  <a:lnTo>
                    <a:pt x="4050" y="227651"/>
                  </a:lnTo>
                  <a:lnTo>
                    <a:pt x="3799" y="227988"/>
                  </a:lnTo>
                  <a:lnTo>
                    <a:pt x="3548" y="228358"/>
                  </a:lnTo>
                  <a:lnTo>
                    <a:pt x="3304" y="228761"/>
                  </a:lnTo>
                  <a:lnTo>
                    <a:pt x="3060" y="229232"/>
                  </a:lnTo>
                  <a:lnTo>
                    <a:pt x="2831" y="229771"/>
                  </a:lnTo>
                  <a:lnTo>
                    <a:pt x="2602" y="230309"/>
                  </a:lnTo>
                  <a:lnTo>
                    <a:pt x="2387" y="230915"/>
                  </a:lnTo>
                  <a:lnTo>
                    <a:pt x="2173" y="231587"/>
                  </a:lnTo>
                  <a:lnTo>
                    <a:pt x="1966" y="232260"/>
                  </a:lnTo>
                  <a:lnTo>
                    <a:pt x="1774" y="233000"/>
                  </a:lnTo>
                  <a:lnTo>
                    <a:pt x="1589" y="233774"/>
                  </a:lnTo>
                  <a:lnTo>
                    <a:pt x="1404" y="234581"/>
                  </a:lnTo>
                  <a:lnTo>
                    <a:pt x="1234" y="235422"/>
                  </a:lnTo>
                  <a:lnTo>
                    <a:pt x="1079" y="236331"/>
                  </a:lnTo>
                  <a:lnTo>
                    <a:pt x="924" y="237239"/>
                  </a:lnTo>
                  <a:lnTo>
                    <a:pt x="784" y="238181"/>
                  </a:lnTo>
                  <a:lnTo>
                    <a:pt x="658" y="239157"/>
                  </a:lnTo>
                  <a:lnTo>
                    <a:pt x="532" y="240166"/>
                  </a:lnTo>
                  <a:lnTo>
                    <a:pt x="429" y="241209"/>
                  </a:lnTo>
                  <a:lnTo>
                    <a:pt x="333" y="242252"/>
                  </a:lnTo>
                  <a:lnTo>
                    <a:pt x="244" y="243328"/>
                  </a:lnTo>
                  <a:lnTo>
                    <a:pt x="170" y="244438"/>
                  </a:lnTo>
                  <a:lnTo>
                    <a:pt x="111" y="245582"/>
                  </a:lnTo>
                  <a:lnTo>
                    <a:pt x="67" y="246726"/>
                  </a:lnTo>
                  <a:lnTo>
                    <a:pt x="30" y="247903"/>
                  </a:lnTo>
                  <a:lnTo>
                    <a:pt x="8" y="249081"/>
                  </a:lnTo>
                  <a:lnTo>
                    <a:pt x="0" y="250258"/>
                  </a:lnTo>
                  <a:lnTo>
                    <a:pt x="8" y="251469"/>
                  </a:lnTo>
                  <a:lnTo>
                    <a:pt x="30" y="252647"/>
                  </a:lnTo>
                  <a:lnTo>
                    <a:pt x="67" y="253824"/>
                  </a:lnTo>
                  <a:lnTo>
                    <a:pt x="111" y="254968"/>
                  </a:lnTo>
                  <a:lnTo>
                    <a:pt x="170" y="256078"/>
                  </a:lnTo>
                  <a:lnTo>
                    <a:pt x="244" y="257188"/>
                  </a:lnTo>
                  <a:lnTo>
                    <a:pt x="333" y="258265"/>
                  </a:lnTo>
                  <a:lnTo>
                    <a:pt x="429" y="259341"/>
                  </a:lnTo>
                  <a:lnTo>
                    <a:pt x="532" y="260384"/>
                  </a:lnTo>
                  <a:lnTo>
                    <a:pt x="658" y="261360"/>
                  </a:lnTo>
                  <a:lnTo>
                    <a:pt x="784" y="262336"/>
                  </a:lnTo>
                  <a:lnTo>
                    <a:pt x="924" y="263311"/>
                  </a:lnTo>
                  <a:lnTo>
                    <a:pt x="1079" y="264220"/>
                  </a:lnTo>
                  <a:lnTo>
                    <a:pt x="1234" y="265094"/>
                  </a:lnTo>
                  <a:lnTo>
                    <a:pt x="1404" y="265935"/>
                  </a:lnTo>
                  <a:lnTo>
                    <a:pt x="1589" y="266743"/>
                  </a:lnTo>
                  <a:lnTo>
                    <a:pt x="1774" y="267516"/>
                  </a:lnTo>
                  <a:lnTo>
                    <a:pt x="1966" y="268256"/>
                  </a:lnTo>
                  <a:lnTo>
                    <a:pt x="2173" y="268963"/>
                  </a:lnTo>
                  <a:lnTo>
                    <a:pt x="2387" y="269602"/>
                  </a:lnTo>
                  <a:lnTo>
                    <a:pt x="2602" y="270208"/>
                  </a:lnTo>
                  <a:lnTo>
                    <a:pt x="2831" y="270780"/>
                  </a:lnTo>
                  <a:lnTo>
                    <a:pt x="3060" y="271318"/>
                  </a:lnTo>
                  <a:lnTo>
                    <a:pt x="3304" y="271789"/>
                  </a:lnTo>
                  <a:lnTo>
                    <a:pt x="3548" y="272193"/>
                  </a:lnTo>
                  <a:lnTo>
                    <a:pt x="3799" y="272563"/>
                  </a:lnTo>
                  <a:lnTo>
                    <a:pt x="4050" y="272865"/>
                  </a:lnTo>
                  <a:lnTo>
                    <a:pt x="4316" y="273134"/>
                  </a:lnTo>
                  <a:lnTo>
                    <a:pt x="4582" y="273336"/>
                  </a:lnTo>
                  <a:lnTo>
                    <a:pt x="4848" y="273505"/>
                  </a:lnTo>
                  <a:lnTo>
                    <a:pt x="5122" y="273572"/>
                  </a:lnTo>
                  <a:lnTo>
                    <a:pt x="5403"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7" y="270780"/>
                  </a:lnTo>
                  <a:lnTo>
                    <a:pt x="8189" y="270208"/>
                  </a:lnTo>
                  <a:lnTo>
                    <a:pt x="8411" y="269602"/>
                  </a:lnTo>
                  <a:lnTo>
                    <a:pt x="8625" y="268963"/>
                  </a:lnTo>
                  <a:lnTo>
                    <a:pt x="8824" y="268256"/>
                  </a:lnTo>
                  <a:lnTo>
                    <a:pt x="9024" y="267516"/>
                  </a:lnTo>
                  <a:lnTo>
                    <a:pt x="9209" y="266743"/>
                  </a:lnTo>
                  <a:lnTo>
                    <a:pt x="9386" y="265935"/>
                  </a:lnTo>
                  <a:lnTo>
                    <a:pt x="9556" y="265094"/>
                  </a:lnTo>
                  <a:lnTo>
                    <a:pt x="9719" y="264220"/>
                  </a:lnTo>
                  <a:lnTo>
                    <a:pt x="9874" y="263311"/>
                  </a:lnTo>
                  <a:lnTo>
                    <a:pt x="10014" y="262336"/>
                  </a:lnTo>
                  <a:lnTo>
                    <a:pt x="10140" y="261360"/>
                  </a:lnTo>
                  <a:lnTo>
                    <a:pt x="10266" y="260384"/>
                  </a:lnTo>
                  <a:lnTo>
                    <a:pt x="10369" y="259341"/>
                  </a:lnTo>
                  <a:lnTo>
                    <a:pt x="10465" y="258265"/>
                  </a:lnTo>
                  <a:lnTo>
                    <a:pt x="10554" y="257188"/>
                  </a:lnTo>
                  <a:lnTo>
                    <a:pt x="10628" y="256078"/>
                  </a:lnTo>
                  <a:lnTo>
                    <a:pt x="10687" y="254968"/>
                  </a:lnTo>
                  <a:lnTo>
                    <a:pt x="10731" y="253824"/>
                  </a:lnTo>
                  <a:lnTo>
                    <a:pt x="10768" y="252647"/>
                  </a:lnTo>
                  <a:lnTo>
                    <a:pt x="10790" y="251469"/>
                  </a:lnTo>
                  <a:lnTo>
                    <a:pt x="10798" y="250258"/>
                  </a:lnTo>
                  <a:lnTo>
                    <a:pt x="10790" y="249081"/>
                  </a:lnTo>
                  <a:lnTo>
                    <a:pt x="10768" y="247903"/>
                  </a:lnTo>
                  <a:lnTo>
                    <a:pt x="10731" y="246726"/>
                  </a:lnTo>
                  <a:lnTo>
                    <a:pt x="10687" y="245582"/>
                  </a:lnTo>
                  <a:lnTo>
                    <a:pt x="10628" y="244438"/>
                  </a:lnTo>
                  <a:lnTo>
                    <a:pt x="10554" y="243328"/>
                  </a:lnTo>
                  <a:lnTo>
                    <a:pt x="10465" y="242252"/>
                  </a:lnTo>
                  <a:lnTo>
                    <a:pt x="10369" y="241209"/>
                  </a:lnTo>
                  <a:lnTo>
                    <a:pt x="10266" y="240166"/>
                  </a:lnTo>
                  <a:lnTo>
                    <a:pt x="10140" y="239157"/>
                  </a:lnTo>
                  <a:lnTo>
                    <a:pt x="10014" y="238181"/>
                  </a:lnTo>
                  <a:lnTo>
                    <a:pt x="9874" y="237239"/>
                  </a:lnTo>
                  <a:lnTo>
                    <a:pt x="9719" y="236331"/>
                  </a:lnTo>
                  <a:lnTo>
                    <a:pt x="9556" y="235422"/>
                  </a:lnTo>
                  <a:lnTo>
                    <a:pt x="9386" y="234581"/>
                  </a:lnTo>
                  <a:lnTo>
                    <a:pt x="9209" y="233774"/>
                  </a:lnTo>
                  <a:lnTo>
                    <a:pt x="9024" y="233000"/>
                  </a:lnTo>
                  <a:lnTo>
                    <a:pt x="8824" y="232260"/>
                  </a:lnTo>
                  <a:lnTo>
                    <a:pt x="8625" y="231587"/>
                  </a:lnTo>
                  <a:lnTo>
                    <a:pt x="8411" y="230915"/>
                  </a:lnTo>
                  <a:lnTo>
                    <a:pt x="8189" y="230309"/>
                  </a:lnTo>
                  <a:lnTo>
                    <a:pt x="7967"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22" y="340384"/>
                  </a:moveTo>
                  <a:lnTo>
                    <a:pt x="4848" y="340485"/>
                  </a:lnTo>
                  <a:lnTo>
                    <a:pt x="4582" y="340653"/>
                  </a:lnTo>
                  <a:lnTo>
                    <a:pt x="4316" y="340855"/>
                  </a:lnTo>
                  <a:lnTo>
                    <a:pt x="4050" y="341124"/>
                  </a:lnTo>
                  <a:lnTo>
                    <a:pt x="3799" y="341426"/>
                  </a:lnTo>
                  <a:lnTo>
                    <a:pt x="3548" y="341797"/>
                  </a:lnTo>
                  <a:lnTo>
                    <a:pt x="3304" y="342200"/>
                  </a:lnTo>
                  <a:lnTo>
                    <a:pt x="3060" y="342671"/>
                  </a:lnTo>
                  <a:lnTo>
                    <a:pt x="2831" y="343209"/>
                  </a:lnTo>
                  <a:lnTo>
                    <a:pt x="2602" y="343748"/>
                  </a:lnTo>
                  <a:lnTo>
                    <a:pt x="2387" y="344387"/>
                  </a:lnTo>
                  <a:lnTo>
                    <a:pt x="2173" y="345026"/>
                  </a:lnTo>
                  <a:lnTo>
                    <a:pt x="1966" y="345733"/>
                  </a:lnTo>
                  <a:lnTo>
                    <a:pt x="1774" y="346439"/>
                  </a:lnTo>
                  <a:lnTo>
                    <a:pt x="1589" y="347213"/>
                  </a:lnTo>
                  <a:lnTo>
                    <a:pt x="1404" y="348054"/>
                  </a:lnTo>
                  <a:lnTo>
                    <a:pt x="1234" y="348895"/>
                  </a:lnTo>
                  <a:lnTo>
                    <a:pt x="1079" y="349770"/>
                  </a:lnTo>
                  <a:lnTo>
                    <a:pt x="924" y="350678"/>
                  </a:lnTo>
                  <a:lnTo>
                    <a:pt x="784" y="351620"/>
                  </a:lnTo>
                  <a:lnTo>
                    <a:pt x="658" y="352595"/>
                  </a:lnTo>
                  <a:lnTo>
                    <a:pt x="532" y="353605"/>
                  </a:lnTo>
                  <a:lnTo>
                    <a:pt x="429" y="354648"/>
                  </a:lnTo>
                  <a:lnTo>
                    <a:pt x="333" y="355724"/>
                  </a:lnTo>
                  <a:lnTo>
                    <a:pt x="244" y="356801"/>
                  </a:lnTo>
                  <a:lnTo>
                    <a:pt x="170" y="357911"/>
                  </a:lnTo>
                  <a:lnTo>
                    <a:pt x="111" y="359021"/>
                  </a:lnTo>
                  <a:lnTo>
                    <a:pt x="67" y="360165"/>
                  </a:lnTo>
                  <a:lnTo>
                    <a:pt x="30" y="361342"/>
                  </a:lnTo>
                  <a:lnTo>
                    <a:pt x="8" y="362520"/>
                  </a:lnTo>
                  <a:lnTo>
                    <a:pt x="0" y="363697"/>
                  </a:lnTo>
                  <a:lnTo>
                    <a:pt x="8" y="364908"/>
                  </a:lnTo>
                  <a:lnTo>
                    <a:pt x="30" y="366086"/>
                  </a:lnTo>
                  <a:lnTo>
                    <a:pt x="67" y="367263"/>
                  </a:lnTo>
                  <a:lnTo>
                    <a:pt x="111" y="368407"/>
                  </a:lnTo>
                  <a:lnTo>
                    <a:pt x="170" y="369517"/>
                  </a:lnTo>
                  <a:lnTo>
                    <a:pt x="244" y="370627"/>
                  </a:lnTo>
                  <a:lnTo>
                    <a:pt x="333" y="371704"/>
                  </a:lnTo>
                  <a:lnTo>
                    <a:pt x="429" y="372780"/>
                  </a:lnTo>
                  <a:lnTo>
                    <a:pt x="532" y="373823"/>
                  </a:lnTo>
                  <a:lnTo>
                    <a:pt x="658" y="374799"/>
                  </a:lnTo>
                  <a:lnTo>
                    <a:pt x="784" y="375808"/>
                  </a:lnTo>
                  <a:lnTo>
                    <a:pt x="924" y="376750"/>
                  </a:lnTo>
                  <a:lnTo>
                    <a:pt x="1079" y="377658"/>
                  </a:lnTo>
                  <a:lnTo>
                    <a:pt x="1234" y="378533"/>
                  </a:lnTo>
                  <a:lnTo>
                    <a:pt x="1404" y="379374"/>
                  </a:lnTo>
                  <a:lnTo>
                    <a:pt x="1589" y="380215"/>
                  </a:lnTo>
                  <a:lnTo>
                    <a:pt x="1774" y="380989"/>
                  </a:lnTo>
                  <a:lnTo>
                    <a:pt x="1966" y="381695"/>
                  </a:lnTo>
                  <a:lnTo>
                    <a:pt x="2173" y="382402"/>
                  </a:lnTo>
                  <a:lnTo>
                    <a:pt x="2387" y="383041"/>
                  </a:lnTo>
                  <a:lnTo>
                    <a:pt x="2602" y="383680"/>
                  </a:lnTo>
                  <a:lnTo>
                    <a:pt x="2831" y="384218"/>
                  </a:lnTo>
                  <a:lnTo>
                    <a:pt x="3060" y="384757"/>
                  </a:lnTo>
                  <a:lnTo>
                    <a:pt x="3304" y="385228"/>
                  </a:lnTo>
                  <a:lnTo>
                    <a:pt x="3548" y="385631"/>
                  </a:lnTo>
                  <a:lnTo>
                    <a:pt x="3799" y="386001"/>
                  </a:lnTo>
                  <a:lnTo>
                    <a:pt x="4050" y="386304"/>
                  </a:lnTo>
                  <a:lnTo>
                    <a:pt x="4316" y="386573"/>
                  </a:lnTo>
                  <a:lnTo>
                    <a:pt x="4582" y="386775"/>
                  </a:lnTo>
                  <a:lnTo>
                    <a:pt x="4848" y="386943"/>
                  </a:lnTo>
                  <a:lnTo>
                    <a:pt x="5122"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7" y="384218"/>
                  </a:lnTo>
                  <a:lnTo>
                    <a:pt x="8189" y="383680"/>
                  </a:lnTo>
                  <a:lnTo>
                    <a:pt x="8411" y="383041"/>
                  </a:lnTo>
                  <a:lnTo>
                    <a:pt x="8625" y="382402"/>
                  </a:lnTo>
                  <a:lnTo>
                    <a:pt x="8824" y="381695"/>
                  </a:lnTo>
                  <a:lnTo>
                    <a:pt x="9024" y="380989"/>
                  </a:lnTo>
                  <a:lnTo>
                    <a:pt x="9209" y="380215"/>
                  </a:lnTo>
                  <a:lnTo>
                    <a:pt x="9386" y="379374"/>
                  </a:lnTo>
                  <a:lnTo>
                    <a:pt x="9556" y="378533"/>
                  </a:lnTo>
                  <a:lnTo>
                    <a:pt x="9719" y="377658"/>
                  </a:lnTo>
                  <a:lnTo>
                    <a:pt x="9874" y="376750"/>
                  </a:lnTo>
                  <a:lnTo>
                    <a:pt x="10014" y="375808"/>
                  </a:lnTo>
                  <a:lnTo>
                    <a:pt x="10140" y="374799"/>
                  </a:lnTo>
                  <a:lnTo>
                    <a:pt x="10266" y="373823"/>
                  </a:lnTo>
                  <a:lnTo>
                    <a:pt x="10369" y="372780"/>
                  </a:lnTo>
                  <a:lnTo>
                    <a:pt x="10465" y="371704"/>
                  </a:lnTo>
                  <a:lnTo>
                    <a:pt x="10554" y="370627"/>
                  </a:lnTo>
                  <a:lnTo>
                    <a:pt x="10628" y="369517"/>
                  </a:lnTo>
                  <a:lnTo>
                    <a:pt x="10687" y="368407"/>
                  </a:lnTo>
                  <a:lnTo>
                    <a:pt x="10731" y="367263"/>
                  </a:lnTo>
                  <a:lnTo>
                    <a:pt x="10768" y="366086"/>
                  </a:lnTo>
                  <a:lnTo>
                    <a:pt x="10790" y="364908"/>
                  </a:lnTo>
                  <a:lnTo>
                    <a:pt x="10798" y="363697"/>
                  </a:lnTo>
                  <a:lnTo>
                    <a:pt x="10790" y="362520"/>
                  </a:lnTo>
                  <a:lnTo>
                    <a:pt x="10768" y="361342"/>
                  </a:lnTo>
                  <a:lnTo>
                    <a:pt x="10731" y="360165"/>
                  </a:lnTo>
                  <a:lnTo>
                    <a:pt x="10687" y="359021"/>
                  </a:lnTo>
                  <a:lnTo>
                    <a:pt x="10628" y="357911"/>
                  </a:lnTo>
                  <a:lnTo>
                    <a:pt x="10554" y="356801"/>
                  </a:lnTo>
                  <a:lnTo>
                    <a:pt x="10465" y="355724"/>
                  </a:lnTo>
                  <a:lnTo>
                    <a:pt x="10369" y="354648"/>
                  </a:lnTo>
                  <a:lnTo>
                    <a:pt x="10266" y="353605"/>
                  </a:lnTo>
                  <a:lnTo>
                    <a:pt x="10140" y="352595"/>
                  </a:lnTo>
                  <a:lnTo>
                    <a:pt x="10014" y="351620"/>
                  </a:lnTo>
                  <a:lnTo>
                    <a:pt x="9874" y="350678"/>
                  </a:lnTo>
                  <a:lnTo>
                    <a:pt x="9719" y="349770"/>
                  </a:lnTo>
                  <a:lnTo>
                    <a:pt x="9556" y="348895"/>
                  </a:lnTo>
                  <a:lnTo>
                    <a:pt x="9386" y="348054"/>
                  </a:lnTo>
                  <a:lnTo>
                    <a:pt x="9209" y="347213"/>
                  </a:lnTo>
                  <a:lnTo>
                    <a:pt x="9024" y="346439"/>
                  </a:lnTo>
                  <a:lnTo>
                    <a:pt x="8824" y="345733"/>
                  </a:lnTo>
                  <a:lnTo>
                    <a:pt x="8625" y="345026"/>
                  </a:lnTo>
                  <a:lnTo>
                    <a:pt x="8411" y="344387"/>
                  </a:lnTo>
                  <a:lnTo>
                    <a:pt x="8189" y="343748"/>
                  </a:lnTo>
                  <a:lnTo>
                    <a:pt x="7967"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403" y="453822"/>
                  </a:moveTo>
                  <a:lnTo>
                    <a:pt x="5122" y="453856"/>
                  </a:lnTo>
                  <a:lnTo>
                    <a:pt x="4848" y="453957"/>
                  </a:lnTo>
                  <a:lnTo>
                    <a:pt x="4582" y="454092"/>
                  </a:lnTo>
                  <a:lnTo>
                    <a:pt x="4316" y="454293"/>
                  </a:lnTo>
                  <a:lnTo>
                    <a:pt x="4050" y="454562"/>
                  </a:lnTo>
                  <a:lnTo>
                    <a:pt x="3799" y="454865"/>
                  </a:lnTo>
                  <a:lnTo>
                    <a:pt x="3548" y="455235"/>
                  </a:lnTo>
                  <a:lnTo>
                    <a:pt x="3304" y="455639"/>
                  </a:lnTo>
                  <a:lnTo>
                    <a:pt x="3060" y="456110"/>
                  </a:lnTo>
                  <a:lnTo>
                    <a:pt x="2831" y="456615"/>
                  </a:lnTo>
                  <a:lnTo>
                    <a:pt x="2602" y="457153"/>
                  </a:lnTo>
                  <a:lnTo>
                    <a:pt x="2387" y="457758"/>
                  </a:lnTo>
                  <a:lnTo>
                    <a:pt x="2173" y="458398"/>
                  </a:lnTo>
                  <a:lnTo>
                    <a:pt x="1966" y="459104"/>
                  </a:lnTo>
                  <a:lnTo>
                    <a:pt x="1774" y="459811"/>
                  </a:lnTo>
                  <a:lnTo>
                    <a:pt x="1589" y="460584"/>
                  </a:lnTo>
                  <a:lnTo>
                    <a:pt x="1404" y="461392"/>
                  </a:lnTo>
                  <a:lnTo>
                    <a:pt x="1234" y="462233"/>
                  </a:lnTo>
                  <a:lnTo>
                    <a:pt x="1079" y="463141"/>
                  </a:lnTo>
                  <a:lnTo>
                    <a:pt x="924" y="464049"/>
                  </a:lnTo>
                  <a:lnTo>
                    <a:pt x="784" y="464991"/>
                  </a:lnTo>
                  <a:lnTo>
                    <a:pt x="658" y="465967"/>
                  </a:lnTo>
                  <a:lnTo>
                    <a:pt x="532" y="466976"/>
                  </a:lnTo>
                  <a:lnTo>
                    <a:pt x="429" y="468019"/>
                  </a:lnTo>
                  <a:lnTo>
                    <a:pt x="333" y="469062"/>
                  </a:lnTo>
                  <a:lnTo>
                    <a:pt x="244" y="470172"/>
                  </a:lnTo>
                  <a:lnTo>
                    <a:pt x="170" y="471282"/>
                  </a:lnTo>
                  <a:lnTo>
                    <a:pt x="111" y="472426"/>
                  </a:lnTo>
                  <a:lnTo>
                    <a:pt x="67" y="473570"/>
                  </a:lnTo>
                  <a:lnTo>
                    <a:pt x="30" y="474747"/>
                  </a:lnTo>
                  <a:lnTo>
                    <a:pt x="8" y="475958"/>
                  </a:lnTo>
                  <a:lnTo>
                    <a:pt x="0" y="477170"/>
                  </a:lnTo>
                  <a:lnTo>
                    <a:pt x="8" y="478381"/>
                  </a:lnTo>
                  <a:lnTo>
                    <a:pt x="30" y="479558"/>
                  </a:lnTo>
                  <a:lnTo>
                    <a:pt x="67" y="480702"/>
                  </a:lnTo>
                  <a:lnTo>
                    <a:pt x="111" y="481879"/>
                  </a:lnTo>
                  <a:lnTo>
                    <a:pt x="170" y="482989"/>
                  </a:lnTo>
                  <a:lnTo>
                    <a:pt x="244" y="484100"/>
                  </a:lnTo>
                  <a:lnTo>
                    <a:pt x="333" y="485176"/>
                  </a:lnTo>
                  <a:lnTo>
                    <a:pt x="429" y="486253"/>
                  </a:lnTo>
                  <a:lnTo>
                    <a:pt x="532" y="487262"/>
                  </a:lnTo>
                  <a:lnTo>
                    <a:pt x="658" y="488271"/>
                  </a:lnTo>
                  <a:lnTo>
                    <a:pt x="784" y="489247"/>
                  </a:lnTo>
                  <a:lnTo>
                    <a:pt x="924" y="490189"/>
                  </a:lnTo>
                  <a:lnTo>
                    <a:pt x="1079" y="491131"/>
                  </a:lnTo>
                  <a:lnTo>
                    <a:pt x="1234" y="492005"/>
                  </a:lnTo>
                  <a:lnTo>
                    <a:pt x="1404" y="492846"/>
                  </a:lnTo>
                  <a:lnTo>
                    <a:pt x="1589" y="493654"/>
                  </a:lnTo>
                  <a:lnTo>
                    <a:pt x="1774" y="494428"/>
                  </a:lnTo>
                  <a:lnTo>
                    <a:pt x="1966" y="495168"/>
                  </a:lnTo>
                  <a:lnTo>
                    <a:pt x="2173" y="495874"/>
                  </a:lnTo>
                  <a:lnTo>
                    <a:pt x="2387" y="496513"/>
                  </a:lnTo>
                  <a:lnTo>
                    <a:pt x="2602" y="497119"/>
                  </a:lnTo>
                  <a:lnTo>
                    <a:pt x="2831" y="497691"/>
                  </a:lnTo>
                  <a:lnTo>
                    <a:pt x="3060" y="498195"/>
                  </a:lnTo>
                  <a:lnTo>
                    <a:pt x="3304" y="498666"/>
                  </a:lnTo>
                  <a:lnTo>
                    <a:pt x="3548" y="499104"/>
                  </a:lnTo>
                  <a:lnTo>
                    <a:pt x="3799" y="499474"/>
                  </a:lnTo>
                  <a:lnTo>
                    <a:pt x="4050" y="499777"/>
                  </a:lnTo>
                  <a:lnTo>
                    <a:pt x="4316" y="500046"/>
                  </a:lnTo>
                  <a:lnTo>
                    <a:pt x="4582" y="500248"/>
                  </a:lnTo>
                  <a:lnTo>
                    <a:pt x="4848" y="500382"/>
                  </a:lnTo>
                  <a:lnTo>
                    <a:pt x="5122" y="500483"/>
                  </a:lnTo>
                  <a:lnTo>
                    <a:pt x="5403"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7" y="497691"/>
                  </a:lnTo>
                  <a:lnTo>
                    <a:pt x="8189" y="497119"/>
                  </a:lnTo>
                  <a:lnTo>
                    <a:pt x="8411" y="496513"/>
                  </a:lnTo>
                  <a:lnTo>
                    <a:pt x="8625" y="495874"/>
                  </a:lnTo>
                  <a:lnTo>
                    <a:pt x="8824" y="495168"/>
                  </a:lnTo>
                  <a:lnTo>
                    <a:pt x="9024" y="494428"/>
                  </a:lnTo>
                  <a:lnTo>
                    <a:pt x="9209" y="493654"/>
                  </a:lnTo>
                  <a:lnTo>
                    <a:pt x="9386" y="492846"/>
                  </a:lnTo>
                  <a:lnTo>
                    <a:pt x="9556" y="492005"/>
                  </a:lnTo>
                  <a:lnTo>
                    <a:pt x="9719" y="491131"/>
                  </a:lnTo>
                  <a:lnTo>
                    <a:pt x="9874" y="490189"/>
                  </a:lnTo>
                  <a:lnTo>
                    <a:pt x="10014" y="489247"/>
                  </a:lnTo>
                  <a:lnTo>
                    <a:pt x="10140" y="488271"/>
                  </a:lnTo>
                  <a:lnTo>
                    <a:pt x="10266" y="487262"/>
                  </a:lnTo>
                  <a:lnTo>
                    <a:pt x="10369" y="486253"/>
                  </a:lnTo>
                  <a:lnTo>
                    <a:pt x="10465" y="485176"/>
                  </a:lnTo>
                  <a:lnTo>
                    <a:pt x="10554" y="484100"/>
                  </a:lnTo>
                  <a:lnTo>
                    <a:pt x="10628" y="482989"/>
                  </a:lnTo>
                  <a:lnTo>
                    <a:pt x="10687" y="481879"/>
                  </a:lnTo>
                  <a:lnTo>
                    <a:pt x="10731" y="480702"/>
                  </a:lnTo>
                  <a:lnTo>
                    <a:pt x="10768" y="479558"/>
                  </a:lnTo>
                  <a:lnTo>
                    <a:pt x="10790" y="478381"/>
                  </a:lnTo>
                  <a:lnTo>
                    <a:pt x="10798" y="477170"/>
                  </a:lnTo>
                  <a:lnTo>
                    <a:pt x="10790" y="475958"/>
                  </a:lnTo>
                  <a:lnTo>
                    <a:pt x="10768" y="474747"/>
                  </a:lnTo>
                  <a:lnTo>
                    <a:pt x="10731" y="473570"/>
                  </a:lnTo>
                  <a:lnTo>
                    <a:pt x="10687" y="472426"/>
                  </a:lnTo>
                  <a:lnTo>
                    <a:pt x="10628" y="471282"/>
                  </a:lnTo>
                  <a:lnTo>
                    <a:pt x="10554" y="470172"/>
                  </a:lnTo>
                  <a:lnTo>
                    <a:pt x="10465" y="469062"/>
                  </a:lnTo>
                  <a:lnTo>
                    <a:pt x="10369" y="468019"/>
                  </a:lnTo>
                  <a:lnTo>
                    <a:pt x="10266" y="466976"/>
                  </a:lnTo>
                  <a:lnTo>
                    <a:pt x="10140" y="465967"/>
                  </a:lnTo>
                  <a:lnTo>
                    <a:pt x="10014" y="464991"/>
                  </a:lnTo>
                  <a:lnTo>
                    <a:pt x="9874" y="464049"/>
                  </a:lnTo>
                  <a:lnTo>
                    <a:pt x="9719" y="463141"/>
                  </a:lnTo>
                  <a:lnTo>
                    <a:pt x="9556" y="462233"/>
                  </a:lnTo>
                  <a:lnTo>
                    <a:pt x="9386" y="461392"/>
                  </a:lnTo>
                  <a:lnTo>
                    <a:pt x="9209" y="460584"/>
                  </a:lnTo>
                  <a:lnTo>
                    <a:pt x="9024" y="459811"/>
                  </a:lnTo>
                  <a:lnTo>
                    <a:pt x="8824" y="459104"/>
                  </a:lnTo>
                  <a:lnTo>
                    <a:pt x="8625" y="458398"/>
                  </a:lnTo>
                  <a:lnTo>
                    <a:pt x="8411" y="457758"/>
                  </a:lnTo>
                  <a:lnTo>
                    <a:pt x="8189" y="457153"/>
                  </a:lnTo>
                  <a:lnTo>
                    <a:pt x="7967"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403" y="453822"/>
                  </a:lnTo>
                  <a:close/>
                  <a:moveTo>
                    <a:pt x="5122" y="567059"/>
                  </a:moveTo>
                  <a:lnTo>
                    <a:pt x="4848" y="567160"/>
                  </a:lnTo>
                  <a:lnTo>
                    <a:pt x="4582" y="567328"/>
                  </a:lnTo>
                  <a:lnTo>
                    <a:pt x="4316" y="567530"/>
                  </a:lnTo>
                  <a:lnTo>
                    <a:pt x="4050" y="567766"/>
                  </a:lnTo>
                  <a:lnTo>
                    <a:pt x="3799" y="568102"/>
                  </a:lnTo>
                  <a:lnTo>
                    <a:pt x="3548" y="568472"/>
                  </a:lnTo>
                  <a:lnTo>
                    <a:pt x="3304" y="568876"/>
                  </a:lnTo>
                  <a:lnTo>
                    <a:pt x="3060" y="569347"/>
                  </a:lnTo>
                  <a:lnTo>
                    <a:pt x="2831" y="569885"/>
                  </a:lnTo>
                  <a:lnTo>
                    <a:pt x="2602" y="570423"/>
                  </a:lnTo>
                  <a:lnTo>
                    <a:pt x="2387" y="571029"/>
                  </a:lnTo>
                  <a:lnTo>
                    <a:pt x="2173" y="571702"/>
                  </a:lnTo>
                  <a:lnTo>
                    <a:pt x="1966" y="572408"/>
                  </a:lnTo>
                  <a:lnTo>
                    <a:pt x="1774" y="573115"/>
                  </a:lnTo>
                  <a:lnTo>
                    <a:pt x="1589" y="573889"/>
                  </a:lnTo>
                  <a:lnTo>
                    <a:pt x="1404" y="574730"/>
                  </a:lnTo>
                  <a:lnTo>
                    <a:pt x="1234" y="575571"/>
                  </a:lnTo>
                  <a:lnTo>
                    <a:pt x="1079" y="576445"/>
                  </a:lnTo>
                  <a:lnTo>
                    <a:pt x="924" y="577354"/>
                  </a:lnTo>
                  <a:lnTo>
                    <a:pt x="784" y="578296"/>
                  </a:lnTo>
                  <a:lnTo>
                    <a:pt x="658" y="579271"/>
                  </a:lnTo>
                  <a:lnTo>
                    <a:pt x="532" y="580280"/>
                  </a:lnTo>
                  <a:lnTo>
                    <a:pt x="429" y="581323"/>
                  </a:lnTo>
                  <a:lnTo>
                    <a:pt x="333" y="582400"/>
                  </a:lnTo>
                  <a:lnTo>
                    <a:pt x="244" y="583476"/>
                  </a:lnTo>
                  <a:lnTo>
                    <a:pt x="170" y="584586"/>
                  </a:lnTo>
                  <a:lnTo>
                    <a:pt x="111" y="585697"/>
                  </a:lnTo>
                  <a:lnTo>
                    <a:pt x="67" y="586840"/>
                  </a:lnTo>
                  <a:lnTo>
                    <a:pt x="30" y="588018"/>
                  </a:lnTo>
                  <a:lnTo>
                    <a:pt x="8" y="589195"/>
                  </a:lnTo>
                  <a:lnTo>
                    <a:pt x="0" y="590373"/>
                  </a:lnTo>
                  <a:lnTo>
                    <a:pt x="8" y="591618"/>
                  </a:lnTo>
                  <a:lnTo>
                    <a:pt x="30" y="592795"/>
                  </a:lnTo>
                  <a:lnTo>
                    <a:pt x="67" y="593972"/>
                  </a:lnTo>
                  <a:lnTo>
                    <a:pt x="111" y="595150"/>
                  </a:lnTo>
                  <a:lnTo>
                    <a:pt x="170" y="596294"/>
                  </a:lnTo>
                  <a:lnTo>
                    <a:pt x="244" y="597404"/>
                  </a:lnTo>
                  <a:lnTo>
                    <a:pt x="333" y="598480"/>
                  </a:lnTo>
                  <a:lnTo>
                    <a:pt x="429" y="599557"/>
                  </a:lnTo>
                  <a:lnTo>
                    <a:pt x="532" y="600600"/>
                  </a:lnTo>
                  <a:lnTo>
                    <a:pt x="658" y="601609"/>
                  </a:lnTo>
                  <a:lnTo>
                    <a:pt x="784" y="602585"/>
                  </a:lnTo>
                  <a:lnTo>
                    <a:pt x="924" y="603527"/>
                  </a:lnTo>
                  <a:lnTo>
                    <a:pt x="1079" y="604435"/>
                  </a:lnTo>
                  <a:lnTo>
                    <a:pt x="1234" y="605310"/>
                  </a:lnTo>
                  <a:lnTo>
                    <a:pt x="1404" y="606151"/>
                  </a:lnTo>
                  <a:lnTo>
                    <a:pt x="1589" y="606958"/>
                  </a:lnTo>
                  <a:lnTo>
                    <a:pt x="1774" y="607732"/>
                  </a:lnTo>
                  <a:lnTo>
                    <a:pt x="1966" y="608472"/>
                  </a:lnTo>
                  <a:lnTo>
                    <a:pt x="2173" y="609145"/>
                  </a:lnTo>
                  <a:lnTo>
                    <a:pt x="2387" y="609784"/>
                  </a:lnTo>
                  <a:lnTo>
                    <a:pt x="2602" y="610389"/>
                  </a:lnTo>
                  <a:lnTo>
                    <a:pt x="2831" y="610961"/>
                  </a:lnTo>
                  <a:lnTo>
                    <a:pt x="3060" y="611466"/>
                  </a:lnTo>
                  <a:lnTo>
                    <a:pt x="3304" y="611937"/>
                  </a:lnTo>
                  <a:lnTo>
                    <a:pt x="3548" y="612341"/>
                  </a:lnTo>
                  <a:lnTo>
                    <a:pt x="3799" y="612711"/>
                  </a:lnTo>
                  <a:lnTo>
                    <a:pt x="4050" y="613013"/>
                  </a:lnTo>
                  <a:lnTo>
                    <a:pt x="4316" y="613249"/>
                  </a:lnTo>
                  <a:lnTo>
                    <a:pt x="4582" y="613451"/>
                  </a:lnTo>
                  <a:lnTo>
                    <a:pt x="4848" y="613619"/>
                  </a:lnTo>
                  <a:lnTo>
                    <a:pt x="5122" y="613686"/>
                  </a:lnTo>
                  <a:lnTo>
                    <a:pt x="5403"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7" y="610961"/>
                  </a:lnTo>
                  <a:lnTo>
                    <a:pt x="8189" y="610389"/>
                  </a:lnTo>
                  <a:lnTo>
                    <a:pt x="8411" y="609784"/>
                  </a:lnTo>
                  <a:lnTo>
                    <a:pt x="8625" y="609145"/>
                  </a:lnTo>
                  <a:lnTo>
                    <a:pt x="8824" y="608472"/>
                  </a:lnTo>
                  <a:lnTo>
                    <a:pt x="9024" y="607732"/>
                  </a:lnTo>
                  <a:lnTo>
                    <a:pt x="9209" y="606958"/>
                  </a:lnTo>
                  <a:lnTo>
                    <a:pt x="9386" y="606151"/>
                  </a:lnTo>
                  <a:lnTo>
                    <a:pt x="9556" y="605310"/>
                  </a:lnTo>
                  <a:lnTo>
                    <a:pt x="9719" y="604435"/>
                  </a:lnTo>
                  <a:lnTo>
                    <a:pt x="9874" y="603527"/>
                  </a:lnTo>
                  <a:lnTo>
                    <a:pt x="10014" y="602585"/>
                  </a:lnTo>
                  <a:lnTo>
                    <a:pt x="10140" y="601609"/>
                  </a:lnTo>
                  <a:lnTo>
                    <a:pt x="10266" y="600600"/>
                  </a:lnTo>
                  <a:lnTo>
                    <a:pt x="10369" y="599557"/>
                  </a:lnTo>
                  <a:lnTo>
                    <a:pt x="10465" y="598480"/>
                  </a:lnTo>
                  <a:lnTo>
                    <a:pt x="10554" y="597404"/>
                  </a:lnTo>
                  <a:lnTo>
                    <a:pt x="10628" y="596294"/>
                  </a:lnTo>
                  <a:lnTo>
                    <a:pt x="10687" y="595150"/>
                  </a:lnTo>
                  <a:lnTo>
                    <a:pt x="10731" y="593972"/>
                  </a:lnTo>
                  <a:lnTo>
                    <a:pt x="10768" y="592795"/>
                  </a:lnTo>
                  <a:lnTo>
                    <a:pt x="10790" y="591618"/>
                  </a:lnTo>
                  <a:lnTo>
                    <a:pt x="10798" y="590373"/>
                  </a:lnTo>
                  <a:lnTo>
                    <a:pt x="10790" y="589195"/>
                  </a:lnTo>
                  <a:lnTo>
                    <a:pt x="10768" y="588018"/>
                  </a:lnTo>
                  <a:lnTo>
                    <a:pt x="10731" y="586840"/>
                  </a:lnTo>
                  <a:lnTo>
                    <a:pt x="10687" y="585697"/>
                  </a:lnTo>
                  <a:lnTo>
                    <a:pt x="10628" y="584586"/>
                  </a:lnTo>
                  <a:lnTo>
                    <a:pt x="10554" y="583476"/>
                  </a:lnTo>
                  <a:lnTo>
                    <a:pt x="10465" y="582400"/>
                  </a:lnTo>
                  <a:lnTo>
                    <a:pt x="10369" y="581323"/>
                  </a:lnTo>
                  <a:lnTo>
                    <a:pt x="10266" y="580280"/>
                  </a:lnTo>
                  <a:lnTo>
                    <a:pt x="10140" y="579271"/>
                  </a:lnTo>
                  <a:lnTo>
                    <a:pt x="10014" y="578296"/>
                  </a:lnTo>
                  <a:lnTo>
                    <a:pt x="9874" y="577354"/>
                  </a:lnTo>
                  <a:lnTo>
                    <a:pt x="9719" y="576445"/>
                  </a:lnTo>
                  <a:lnTo>
                    <a:pt x="9556" y="575571"/>
                  </a:lnTo>
                  <a:lnTo>
                    <a:pt x="9386" y="574730"/>
                  </a:lnTo>
                  <a:lnTo>
                    <a:pt x="9209" y="573889"/>
                  </a:lnTo>
                  <a:lnTo>
                    <a:pt x="9024" y="573115"/>
                  </a:lnTo>
                  <a:lnTo>
                    <a:pt x="8824" y="572408"/>
                  </a:lnTo>
                  <a:lnTo>
                    <a:pt x="8625" y="571702"/>
                  </a:lnTo>
                  <a:lnTo>
                    <a:pt x="8411" y="571029"/>
                  </a:lnTo>
                  <a:lnTo>
                    <a:pt x="8189" y="570423"/>
                  </a:lnTo>
                  <a:lnTo>
                    <a:pt x="7967"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9"/>
            <p:cNvSpPr/>
            <p:nvPr/>
          </p:nvSpPr>
          <p:spPr>
            <a:xfrm>
              <a:off x="11564345" y="1047749"/>
              <a:ext cx="55637" cy="876085"/>
            </a:xfrm>
            <a:custGeom>
              <a:avLst/>
              <a:gdLst/>
              <a:ahLst/>
              <a:cxnLst/>
              <a:rect l="l" t="t" r="r" b="b"/>
              <a:pathLst>
                <a:path w="10798" h="613720" extrusionOk="0">
                  <a:moveTo>
                    <a:pt x="5396" y="0"/>
                  </a:moveTo>
                  <a:lnTo>
                    <a:pt x="5115" y="34"/>
                  </a:lnTo>
                  <a:lnTo>
                    <a:pt x="4841" y="135"/>
                  </a:lnTo>
                  <a:lnTo>
                    <a:pt x="4568" y="269"/>
                  </a:lnTo>
                  <a:lnTo>
                    <a:pt x="4302" y="471"/>
                  </a:lnTo>
                  <a:lnTo>
                    <a:pt x="4036" y="740"/>
                  </a:lnTo>
                  <a:lnTo>
                    <a:pt x="3777" y="1043"/>
                  </a:lnTo>
                  <a:lnTo>
                    <a:pt x="3526" y="1413"/>
                  </a:lnTo>
                  <a:lnTo>
                    <a:pt x="3282" y="1850"/>
                  </a:lnTo>
                  <a:lnTo>
                    <a:pt x="3038" y="2321"/>
                  </a:lnTo>
                  <a:lnTo>
                    <a:pt x="2809" y="2826"/>
                  </a:lnTo>
                  <a:lnTo>
                    <a:pt x="2580" y="3398"/>
                  </a:lnTo>
                  <a:lnTo>
                    <a:pt x="2358" y="4003"/>
                  </a:lnTo>
                  <a:lnTo>
                    <a:pt x="2151" y="4643"/>
                  </a:lnTo>
                  <a:lnTo>
                    <a:pt x="1944" y="5349"/>
                  </a:lnTo>
                  <a:lnTo>
                    <a:pt x="1752" y="6089"/>
                  </a:lnTo>
                  <a:lnTo>
                    <a:pt x="1567" y="6863"/>
                  </a:lnTo>
                  <a:lnTo>
                    <a:pt x="1390" y="7670"/>
                  </a:lnTo>
                  <a:lnTo>
                    <a:pt x="1220" y="8511"/>
                  </a:lnTo>
                  <a:lnTo>
                    <a:pt x="1057" y="9420"/>
                  </a:lnTo>
                  <a:lnTo>
                    <a:pt x="910" y="10328"/>
                  </a:lnTo>
                  <a:lnTo>
                    <a:pt x="769" y="11270"/>
                  </a:lnTo>
                  <a:lnTo>
                    <a:pt x="644" y="12245"/>
                  </a:lnTo>
                  <a:lnTo>
                    <a:pt x="525" y="13255"/>
                  </a:lnTo>
                  <a:lnTo>
                    <a:pt x="422" y="14298"/>
                  </a:lnTo>
                  <a:lnTo>
                    <a:pt x="326" y="15340"/>
                  </a:lnTo>
                  <a:lnTo>
                    <a:pt x="237" y="16417"/>
                  </a:lnTo>
                  <a:lnTo>
                    <a:pt x="171" y="17527"/>
                  </a:lnTo>
                  <a:lnTo>
                    <a:pt x="111" y="18671"/>
                  </a:lnTo>
                  <a:lnTo>
                    <a:pt x="60" y="19815"/>
                  </a:lnTo>
                  <a:lnTo>
                    <a:pt x="30" y="20959"/>
                  </a:lnTo>
                  <a:lnTo>
                    <a:pt x="8" y="22136"/>
                  </a:lnTo>
                  <a:lnTo>
                    <a:pt x="1" y="23347"/>
                  </a:lnTo>
                  <a:lnTo>
                    <a:pt x="8" y="24558"/>
                  </a:lnTo>
                  <a:lnTo>
                    <a:pt x="30" y="25736"/>
                  </a:lnTo>
                  <a:lnTo>
                    <a:pt x="60" y="26879"/>
                  </a:lnTo>
                  <a:lnTo>
                    <a:pt x="111" y="28023"/>
                  </a:lnTo>
                  <a:lnTo>
                    <a:pt x="171" y="29167"/>
                  </a:lnTo>
                  <a:lnTo>
                    <a:pt x="237" y="30277"/>
                  </a:lnTo>
                  <a:lnTo>
                    <a:pt x="326" y="31354"/>
                  </a:lnTo>
                  <a:lnTo>
                    <a:pt x="422" y="32397"/>
                  </a:lnTo>
                  <a:lnTo>
                    <a:pt x="525" y="33440"/>
                  </a:lnTo>
                  <a:lnTo>
                    <a:pt x="644" y="34449"/>
                  </a:lnTo>
                  <a:lnTo>
                    <a:pt x="769" y="35424"/>
                  </a:lnTo>
                  <a:lnTo>
                    <a:pt x="910" y="36366"/>
                  </a:lnTo>
                  <a:lnTo>
                    <a:pt x="1057" y="37275"/>
                  </a:lnTo>
                  <a:lnTo>
                    <a:pt x="1220" y="38183"/>
                  </a:lnTo>
                  <a:lnTo>
                    <a:pt x="1390" y="39024"/>
                  </a:lnTo>
                  <a:lnTo>
                    <a:pt x="1567" y="39831"/>
                  </a:lnTo>
                  <a:lnTo>
                    <a:pt x="1752" y="40605"/>
                  </a:lnTo>
                  <a:lnTo>
                    <a:pt x="1944" y="41345"/>
                  </a:lnTo>
                  <a:lnTo>
                    <a:pt x="2151" y="42052"/>
                  </a:lnTo>
                  <a:lnTo>
                    <a:pt x="2358" y="42691"/>
                  </a:lnTo>
                  <a:lnTo>
                    <a:pt x="2580" y="43296"/>
                  </a:lnTo>
                  <a:lnTo>
                    <a:pt x="2809" y="43868"/>
                  </a:lnTo>
                  <a:lnTo>
                    <a:pt x="3038" y="44373"/>
                  </a:lnTo>
                  <a:lnTo>
                    <a:pt x="3282" y="44844"/>
                  </a:lnTo>
                  <a:lnTo>
                    <a:pt x="3526" y="45281"/>
                  </a:lnTo>
                  <a:lnTo>
                    <a:pt x="3777" y="45651"/>
                  </a:lnTo>
                  <a:lnTo>
                    <a:pt x="4036" y="45954"/>
                  </a:lnTo>
                  <a:lnTo>
                    <a:pt x="4302" y="46223"/>
                  </a:lnTo>
                  <a:lnTo>
                    <a:pt x="4568" y="46425"/>
                  </a:lnTo>
                  <a:lnTo>
                    <a:pt x="4841" y="46560"/>
                  </a:lnTo>
                  <a:lnTo>
                    <a:pt x="5115" y="46661"/>
                  </a:lnTo>
                  <a:lnTo>
                    <a:pt x="5396" y="46694"/>
                  </a:lnTo>
                  <a:lnTo>
                    <a:pt x="5676" y="46661"/>
                  </a:lnTo>
                  <a:lnTo>
                    <a:pt x="5950" y="46560"/>
                  </a:lnTo>
                  <a:lnTo>
                    <a:pt x="6216" y="46425"/>
                  </a:lnTo>
                  <a:lnTo>
                    <a:pt x="6482" y="46223"/>
                  </a:lnTo>
                  <a:lnTo>
                    <a:pt x="6741" y="45954"/>
                  </a:lnTo>
                  <a:lnTo>
                    <a:pt x="6999" y="45651"/>
                  </a:lnTo>
                  <a:lnTo>
                    <a:pt x="7251" y="45281"/>
                  </a:lnTo>
                  <a:lnTo>
                    <a:pt x="7494" y="44844"/>
                  </a:lnTo>
                  <a:lnTo>
                    <a:pt x="7731" y="44373"/>
                  </a:lnTo>
                  <a:lnTo>
                    <a:pt x="7967" y="43868"/>
                  </a:lnTo>
                  <a:lnTo>
                    <a:pt x="8189" y="43296"/>
                  </a:lnTo>
                  <a:lnTo>
                    <a:pt x="8411" y="42691"/>
                  </a:lnTo>
                  <a:lnTo>
                    <a:pt x="8625" y="42052"/>
                  </a:lnTo>
                  <a:lnTo>
                    <a:pt x="8825" y="41345"/>
                  </a:lnTo>
                  <a:lnTo>
                    <a:pt x="9024" y="40605"/>
                  </a:lnTo>
                  <a:lnTo>
                    <a:pt x="9209" y="39831"/>
                  </a:lnTo>
                  <a:lnTo>
                    <a:pt x="9386" y="39024"/>
                  </a:lnTo>
                  <a:lnTo>
                    <a:pt x="9556" y="38183"/>
                  </a:lnTo>
                  <a:lnTo>
                    <a:pt x="9719" y="37275"/>
                  </a:lnTo>
                  <a:lnTo>
                    <a:pt x="9874" y="36366"/>
                  </a:lnTo>
                  <a:lnTo>
                    <a:pt x="10015" y="35424"/>
                  </a:lnTo>
                  <a:lnTo>
                    <a:pt x="10140" y="34449"/>
                  </a:lnTo>
                  <a:lnTo>
                    <a:pt x="10258" y="33440"/>
                  </a:lnTo>
                  <a:lnTo>
                    <a:pt x="10369" y="32397"/>
                  </a:lnTo>
                  <a:lnTo>
                    <a:pt x="10465" y="31354"/>
                  </a:lnTo>
                  <a:lnTo>
                    <a:pt x="10554" y="30277"/>
                  </a:lnTo>
                  <a:lnTo>
                    <a:pt x="10628" y="29167"/>
                  </a:lnTo>
                  <a:lnTo>
                    <a:pt x="10687" y="28023"/>
                  </a:lnTo>
                  <a:lnTo>
                    <a:pt x="10731" y="26879"/>
                  </a:lnTo>
                  <a:lnTo>
                    <a:pt x="10768" y="25736"/>
                  </a:lnTo>
                  <a:lnTo>
                    <a:pt x="10791" y="24558"/>
                  </a:lnTo>
                  <a:lnTo>
                    <a:pt x="10798" y="23347"/>
                  </a:lnTo>
                  <a:lnTo>
                    <a:pt x="10791" y="22136"/>
                  </a:lnTo>
                  <a:lnTo>
                    <a:pt x="10768" y="20959"/>
                  </a:lnTo>
                  <a:lnTo>
                    <a:pt x="10731" y="19815"/>
                  </a:lnTo>
                  <a:lnTo>
                    <a:pt x="10687" y="18671"/>
                  </a:lnTo>
                  <a:lnTo>
                    <a:pt x="10628" y="17527"/>
                  </a:lnTo>
                  <a:lnTo>
                    <a:pt x="10554" y="16417"/>
                  </a:lnTo>
                  <a:lnTo>
                    <a:pt x="10465" y="15340"/>
                  </a:lnTo>
                  <a:lnTo>
                    <a:pt x="10369" y="14298"/>
                  </a:lnTo>
                  <a:lnTo>
                    <a:pt x="10258" y="13255"/>
                  </a:lnTo>
                  <a:lnTo>
                    <a:pt x="10140" y="12245"/>
                  </a:lnTo>
                  <a:lnTo>
                    <a:pt x="10015" y="11270"/>
                  </a:lnTo>
                  <a:lnTo>
                    <a:pt x="9874" y="10328"/>
                  </a:lnTo>
                  <a:lnTo>
                    <a:pt x="9719" y="9420"/>
                  </a:lnTo>
                  <a:lnTo>
                    <a:pt x="9556" y="8511"/>
                  </a:lnTo>
                  <a:lnTo>
                    <a:pt x="9386" y="7670"/>
                  </a:lnTo>
                  <a:lnTo>
                    <a:pt x="9209" y="6863"/>
                  </a:lnTo>
                  <a:lnTo>
                    <a:pt x="9024" y="6089"/>
                  </a:lnTo>
                  <a:lnTo>
                    <a:pt x="8825" y="5349"/>
                  </a:lnTo>
                  <a:lnTo>
                    <a:pt x="8625" y="4643"/>
                  </a:lnTo>
                  <a:lnTo>
                    <a:pt x="8411" y="4003"/>
                  </a:lnTo>
                  <a:lnTo>
                    <a:pt x="8189" y="3398"/>
                  </a:lnTo>
                  <a:lnTo>
                    <a:pt x="7967" y="2826"/>
                  </a:lnTo>
                  <a:lnTo>
                    <a:pt x="7731" y="2321"/>
                  </a:lnTo>
                  <a:lnTo>
                    <a:pt x="7494" y="1850"/>
                  </a:lnTo>
                  <a:lnTo>
                    <a:pt x="7251" y="1413"/>
                  </a:lnTo>
                  <a:lnTo>
                    <a:pt x="6999" y="1043"/>
                  </a:lnTo>
                  <a:lnTo>
                    <a:pt x="6741" y="740"/>
                  </a:lnTo>
                  <a:lnTo>
                    <a:pt x="6482" y="471"/>
                  </a:lnTo>
                  <a:lnTo>
                    <a:pt x="6216" y="269"/>
                  </a:lnTo>
                  <a:lnTo>
                    <a:pt x="5950" y="135"/>
                  </a:lnTo>
                  <a:lnTo>
                    <a:pt x="5676" y="34"/>
                  </a:lnTo>
                  <a:lnTo>
                    <a:pt x="5396" y="0"/>
                  </a:lnTo>
                  <a:close/>
                  <a:moveTo>
                    <a:pt x="5396" y="113472"/>
                  </a:moveTo>
                  <a:lnTo>
                    <a:pt x="5115" y="113506"/>
                  </a:lnTo>
                  <a:lnTo>
                    <a:pt x="4841" y="113573"/>
                  </a:lnTo>
                  <a:lnTo>
                    <a:pt x="4568" y="113742"/>
                  </a:lnTo>
                  <a:lnTo>
                    <a:pt x="4302" y="113943"/>
                  </a:lnTo>
                  <a:lnTo>
                    <a:pt x="4036" y="114213"/>
                  </a:lnTo>
                  <a:lnTo>
                    <a:pt x="3777" y="114515"/>
                  </a:lnTo>
                  <a:lnTo>
                    <a:pt x="3526" y="114885"/>
                  </a:lnTo>
                  <a:lnTo>
                    <a:pt x="3282" y="115323"/>
                  </a:lnTo>
                  <a:lnTo>
                    <a:pt x="3038" y="115794"/>
                  </a:lnTo>
                  <a:lnTo>
                    <a:pt x="2809" y="116298"/>
                  </a:lnTo>
                  <a:lnTo>
                    <a:pt x="2580" y="116870"/>
                  </a:lnTo>
                  <a:lnTo>
                    <a:pt x="2358" y="117476"/>
                  </a:lnTo>
                  <a:lnTo>
                    <a:pt x="2151" y="118115"/>
                  </a:lnTo>
                  <a:lnTo>
                    <a:pt x="1944" y="118821"/>
                  </a:lnTo>
                  <a:lnTo>
                    <a:pt x="1752" y="119562"/>
                  </a:lnTo>
                  <a:lnTo>
                    <a:pt x="1567" y="120335"/>
                  </a:lnTo>
                  <a:lnTo>
                    <a:pt x="1390" y="121143"/>
                  </a:lnTo>
                  <a:lnTo>
                    <a:pt x="1220" y="121984"/>
                  </a:lnTo>
                  <a:lnTo>
                    <a:pt x="1057" y="122858"/>
                  </a:lnTo>
                  <a:lnTo>
                    <a:pt x="910" y="123800"/>
                  </a:lnTo>
                  <a:lnTo>
                    <a:pt x="769" y="124742"/>
                  </a:lnTo>
                  <a:lnTo>
                    <a:pt x="644" y="125718"/>
                  </a:lnTo>
                  <a:lnTo>
                    <a:pt x="525" y="126727"/>
                  </a:lnTo>
                  <a:lnTo>
                    <a:pt x="422" y="127736"/>
                  </a:lnTo>
                  <a:lnTo>
                    <a:pt x="326" y="128813"/>
                  </a:lnTo>
                  <a:lnTo>
                    <a:pt x="237" y="129889"/>
                  </a:lnTo>
                  <a:lnTo>
                    <a:pt x="171" y="131000"/>
                  </a:lnTo>
                  <a:lnTo>
                    <a:pt x="111" y="132110"/>
                  </a:lnTo>
                  <a:lnTo>
                    <a:pt x="60" y="133254"/>
                  </a:lnTo>
                  <a:lnTo>
                    <a:pt x="30" y="134431"/>
                  </a:lnTo>
                  <a:lnTo>
                    <a:pt x="8" y="135608"/>
                  </a:lnTo>
                  <a:lnTo>
                    <a:pt x="1" y="136820"/>
                  </a:lnTo>
                  <a:lnTo>
                    <a:pt x="8" y="137997"/>
                  </a:lnTo>
                  <a:lnTo>
                    <a:pt x="30" y="139174"/>
                  </a:lnTo>
                  <a:lnTo>
                    <a:pt x="60" y="140352"/>
                  </a:lnTo>
                  <a:lnTo>
                    <a:pt x="111" y="141496"/>
                  </a:lnTo>
                  <a:lnTo>
                    <a:pt x="171" y="142640"/>
                  </a:lnTo>
                  <a:lnTo>
                    <a:pt x="237" y="143716"/>
                  </a:lnTo>
                  <a:lnTo>
                    <a:pt x="326" y="144826"/>
                  </a:lnTo>
                  <a:lnTo>
                    <a:pt x="422" y="145869"/>
                  </a:lnTo>
                  <a:lnTo>
                    <a:pt x="525" y="146912"/>
                  </a:lnTo>
                  <a:lnTo>
                    <a:pt x="644" y="147921"/>
                  </a:lnTo>
                  <a:lnTo>
                    <a:pt x="769" y="148897"/>
                  </a:lnTo>
                  <a:lnTo>
                    <a:pt x="910" y="149839"/>
                  </a:lnTo>
                  <a:lnTo>
                    <a:pt x="1057" y="150747"/>
                  </a:lnTo>
                  <a:lnTo>
                    <a:pt x="1220" y="151622"/>
                  </a:lnTo>
                  <a:lnTo>
                    <a:pt x="1390" y="152496"/>
                  </a:lnTo>
                  <a:lnTo>
                    <a:pt x="1567" y="153304"/>
                  </a:lnTo>
                  <a:lnTo>
                    <a:pt x="1752" y="154078"/>
                  </a:lnTo>
                  <a:lnTo>
                    <a:pt x="1944" y="154818"/>
                  </a:lnTo>
                  <a:lnTo>
                    <a:pt x="2151" y="155491"/>
                  </a:lnTo>
                  <a:lnTo>
                    <a:pt x="2358" y="156163"/>
                  </a:lnTo>
                  <a:lnTo>
                    <a:pt x="2580" y="156769"/>
                  </a:lnTo>
                  <a:lnTo>
                    <a:pt x="2809" y="157341"/>
                  </a:lnTo>
                  <a:lnTo>
                    <a:pt x="3038" y="157845"/>
                  </a:lnTo>
                  <a:lnTo>
                    <a:pt x="3282" y="158316"/>
                  </a:lnTo>
                  <a:lnTo>
                    <a:pt x="3526" y="158720"/>
                  </a:lnTo>
                  <a:lnTo>
                    <a:pt x="3777" y="159090"/>
                  </a:lnTo>
                  <a:lnTo>
                    <a:pt x="4036" y="159427"/>
                  </a:lnTo>
                  <a:lnTo>
                    <a:pt x="4302" y="159696"/>
                  </a:lnTo>
                  <a:lnTo>
                    <a:pt x="4568" y="159898"/>
                  </a:lnTo>
                  <a:lnTo>
                    <a:pt x="4841" y="160032"/>
                  </a:lnTo>
                  <a:lnTo>
                    <a:pt x="5115" y="160133"/>
                  </a:lnTo>
                  <a:lnTo>
                    <a:pt x="5396" y="160167"/>
                  </a:lnTo>
                  <a:lnTo>
                    <a:pt x="5676" y="160133"/>
                  </a:lnTo>
                  <a:lnTo>
                    <a:pt x="5950" y="160032"/>
                  </a:lnTo>
                  <a:lnTo>
                    <a:pt x="6216" y="159898"/>
                  </a:lnTo>
                  <a:lnTo>
                    <a:pt x="6482" y="159696"/>
                  </a:lnTo>
                  <a:lnTo>
                    <a:pt x="6741" y="159427"/>
                  </a:lnTo>
                  <a:lnTo>
                    <a:pt x="6999" y="159090"/>
                  </a:lnTo>
                  <a:lnTo>
                    <a:pt x="7251" y="158720"/>
                  </a:lnTo>
                  <a:lnTo>
                    <a:pt x="7494" y="158316"/>
                  </a:lnTo>
                  <a:lnTo>
                    <a:pt x="7731" y="157845"/>
                  </a:lnTo>
                  <a:lnTo>
                    <a:pt x="7967" y="157341"/>
                  </a:lnTo>
                  <a:lnTo>
                    <a:pt x="8189" y="156769"/>
                  </a:lnTo>
                  <a:lnTo>
                    <a:pt x="8411" y="156163"/>
                  </a:lnTo>
                  <a:lnTo>
                    <a:pt x="8625" y="155491"/>
                  </a:lnTo>
                  <a:lnTo>
                    <a:pt x="8825" y="154818"/>
                  </a:lnTo>
                  <a:lnTo>
                    <a:pt x="9024" y="154078"/>
                  </a:lnTo>
                  <a:lnTo>
                    <a:pt x="9209" y="153304"/>
                  </a:lnTo>
                  <a:lnTo>
                    <a:pt x="9386" y="152496"/>
                  </a:lnTo>
                  <a:lnTo>
                    <a:pt x="9556" y="151622"/>
                  </a:lnTo>
                  <a:lnTo>
                    <a:pt x="9719" y="150747"/>
                  </a:lnTo>
                  <a:lnTo>
                    <a:pt x="9874" y="149839"/>
                  </a:lnTo>
                  <a:lnTo>
                    <a:pt x="10015" y="148897"/>
                  </a:lnTo>
                  <a:lnTo>
                    <a:pt x="10140" y="147921"/>
                  </a:lnTo>
                  <a:lnTo>
                    <a:pt x="10258" y="146912"/>
                  </a:lnTo>
                  <a:lnTo>
                    <a:pt x="10369" y="145869"/>
                  </a:lnTo>
                  <a:lnTo>
                    <a:pt x="10465" y="144826"/>
                  </a:lnTo>
                  <a:lnTo>
                    <a:pt x="10554" y="143716"/>
                  </a:lnTo>
                  <a:lnTo>
                    <a:pt x="10628" y="142640"/>
                  </a:lnTo>
                  <a:lnTo>
                    <a:pt x="10687" y="141496"/>
                  </a:lnTo>
                  <a:lnTo>
                    <a:pt x="10731" y="140352"/>
                  </a:lnTo>
                  <a:lnTo>
                    <a:pt x="10768" y="139174"/>
                  </a:lnTo>
                  <a:lnTo>
                    <a:pt x="10791" y="137997"/>
                  </a:lnTo>
                  <a:lnTo>
                    <a:pt x="10798" y="136820"/>
                  </a:lnTo>
                  <a:lnTo>
                    <a:pt x="10791" y="135608"/>
                  </a:lnTo>
                  <a:lnTo>
                    <a:pt x="10768" y="134431"/>
                  </a:lnTo>
                  <a:lnTo>
                    <a:pt x="10731" y="133254"/>
                  </a:lnTo>
                  <a:lnTo>
                    <a:pt x="10687" y="132110"/>
                  </a:lnTo>
                  <a:lnTo>
                    <a:pt x="10628" y="131000"/>
                  </a:lnTo>
                  <a:lnTo>
                    <a:pt x="10554" y="129889"/>
                  </a:lnTo>
                  <a:lnTo>
                    <a:pt x="10465" y="128813"/>
                  </a:lnTo>
                  <a:lnTo>
                    <a:pt x="10369" y="127736"/>
                  </a:lnTo>
                  <a:lnTo>
                    <a:pt x="10258" y="126727"/>
                  </a:lnTo>
                  <a:lnTo>
                    <a:pt x="10140" y="125718"/>
                  </a:lnTo>
                  <a:lnTo>
                    <a:pt x="10015" y="124742"/>
                  </a:lnTo>
                  <a:lnTo>
                    <a:pt x="9874" y="123800"/>
                  </a:lnTo>
                  <a:lnTo>
                    <a:pt x="9719" y="122858"/>
                  </a:lnTo>
                  <a:lnTo>
                    <a:pt x="9556" y="121984"/>
                  </a:lnTo>
                  <a:lnTo>
                    <a:pt x="9386" y="121143"/>
                  </a:lnTo>
                  <a:lnTo>
                    <a:pt x="9209" y="120335"/>
                  </a:lnTo>
                  <a:lnTo>
                    <a:pt x="9024" y="119562"/>
                  </a:lnTo>
                  <a:lnTo>
                    <a:pt x="8825" y="118821"/>
                  </a:lnTo>
                  <a:lnTo>
                    <a:pt x="8625" y="118115"/>
                  </a:lnTo>
                  <a:lnTo>
                    <a:pt x="8411" y="117476"/>
                  </a:lnTo>
                  <a:lnTo>
                    <a:pt x="8189" y="116870"/>
                  </a:lnTo>
                  <a:lnTo>
                    <a:pt x="7967" y="116298"/>
                  </a:lnTo>
                  <a:lnTo>
                    <a:pt x="7731" y="115794"/>
                  </a:lnTo>
                  <a:lnTo>
                    <a:pt x="7494" y="115323"/>
                  </a:lnTo>
                  <a:lnTo>
                    <a:pt x="7251" y="114885"/>
                  </a:lnTo>
                  <a:lnTo>
                    <a:pt x="6999" y="114515"/>
                  </a:lnTo>
                  <a:lnTo>
                    <a:pt x="6741" y="114213"/>
                  </a:lnTo>
                  <a:lnTo>
                    <a:pt x="6482" y="113943"/>
                  </a:lnTo>
                  <a:lnTo>
                    <a:pt x="6216" y="113742"/>
                  </a:lnTo>
                  <a:lnTo>
                    <a:pt x="5950" y="113573"/>
                  </a:lnTo>
                  <a:lnTo>
                    <a:pt x="5676" y="113506"/>
                  </a:lnTo>
                  <a:lnTo>
                    <a:pt x="5396" y="113472"/>
                  </a:lnTo>
                  <a:close/>
                  <a:moveTo>
                    <a:pt x="5115" y="226945"/>
                  </a:moveTo>
                  <a:lnTo>
                    <a:pt x="4841" y="227046"/>
                  </a:lnTo>
                  <a:lnTo>
                    <a:pt x="4568" y="227214"/>
                  </a:lnTo>
                  <a:lnTo>
                    <a:pt x="4302" y="227416"/>
                  </a:lnTo>
                  <a:lnTo>
                    <a:pt x="4036" y="227651"/>
                  </a:lnTo>
                  <a:lnTo>
                    <a:pt x="3777" y="227988"/>
                  </a:lnTo>
                  <a:lnTo>
                    <a:pt x="3526" y="228358"/>
                  </a:lnTo>
                  <a:lnTo>
                    <a:pt x="3282" y="228761"/>
                  </a:lnTo>
                  <a:lnTo>
                    <a:pt x="3038" y="229232"/>
                  </a:lnTo>
                  <a:lnTo>
                    <a:pt x="2809" y="229771"/>
                  </a:lnTo>
                  <a:lnTo>
                    <a:pt x="2580" y="230309"/>
                  </a:lnTo>
                  <a:lnTo>
                    <a:pt x="2358" y="230915"/>
                  </a:lnTo>
                  <a:lnTo>
                    <a:pt x="2151" y="231587"/>
                  </a:lnTo>
                  <a:lnTo>
                    <a:pt x="1944" y="232260"/>
                  </a:lnTo>
                  <a:lnTo>
                    <a:pt x="1752" y="233000"/>
                  </a:lnTo>
                  <a:lnTo>
                    <a:pt x="1567" y="233774"/>
                  </a:lnTo>
                  <a:lnTo>
                    <a:pt x="1390" y="234581"/>
                  </a:lnTo>
                  <a:lnTo>
                    <a:pt x="1220" y="235422"/>
                  </a:lnTo>
                  <a:lnTo>
                    <a:pt x="1057" y="236331"/>
                  </a:lnTo>
                  <a:lnTo>
                    <a:pt x="910" y="237239"/>
                  </a:lnTo>
                  <a:lnTo>
                    <a:pt x="769" y="238181"/>
                  </a:lnTo>
                  <a:lnTo>
                    <a:pt x="644" y="239157"/>
                  </a:lnTo>
                  <a:lnTo>
                    <a:pt x="525" y="240166"/>
                  </a:lnTo>
                  <a:lnTo>
                    <a:pt x="422" y="241209"/>
                  </a:lnTo>
                  <a:lnTo>
                    <a:pt x="326" y="242252"/>
                  </a:lnTo>
                  <a:lnTo>
                    <a:pt x="237" y="243328"/>
                  </a:lnTo>
                  <a:lnTo>
                    <a:pt x="171" y="244438"/>
                  </a:lnTo>
                  <a:lnTo>
                    <a:pt x="111" y="245582"/>
                  </a:lnTo>
                  <a:lnTo>
                    <a:pt x="60" y="246726"/>
                  </a:lnTo>
                  <a:lnTo>
                    <a:pt x="30" y="247903"/>
                  </a:lnTo>
                  <a:lnTo>
                    <a:pt x="8" y="249081"/>
                  </a:lnTo>
                  <a:lnTo>
                    <a:pt x="1" y="250258"/>
                  </a:lnTo>
                  <a:lnTo>
                    <a:pt x="8" y="251469"/>
                  </a:lnTo>
                  <a:lnTo>
                    <a:pt x="30" y="252647"/>
                  </a:lnTo>
                  <a:lnTo>
                    <a:pt x="60" y="253824"/>
                  </a:lnTo>
                  <a:lnTo>
                    <a:pt x="111" y="254968"/>
                  </a:lnTo>
                  <a:lnTo>
                    <a:pt x="171" y="256078"/>
                  </a:lnTo>
                  <a:lnTo>
                    <a:pt x="237" y="257188"/>
                  </a:lnTo>
                  <a:lnTo>
                    <a:pt x="326" y="258265"/>
                  </a:lnTo>
                  <a:lnTo>
                    <a:pt x="422" y="259341"/>
                  </a:lnTo>
                  <a:lnTo>
                    <a:pt x="525" y="260384"/>
                  </a:lnTo>
                  <a:lnTo>
                    <a:pt x="644" y="261360"/>
                  </a:lnTo>
                  <a:lnTo>
                    <a:pt x="769" y="262336"/>
                  </a:lnTo>
                  <a:lnTo>
                    <a:pt x="910" y="263311"/>
                  </a:lnTo>
                  <a:lnTo>
                    <a:pt x="1057" y="264220"/>
                  </a:lnTo>
                  <a:lnTo>
                    <a:pt x="1220" y="265094"/>
                  </a:lnTo>
                  <a:lnTo>
                    <a:pt x="1390" y="265935"/>
                  </a:lnTo>
                  <a:lnTo>
                    <a:pt x="1567" y="266743"/>
                  </a:lnTo>
                  <a:lnTo>
                    <a:pt x="1752" y="267516"/>
                  </a:lnTo>
                  <a:lnTo>
                    <a:pt x="1944" y="268256"/>
                  </a:lnTo>
                  <a:lnTo>
                    <a:pt x="2151" y="268963"/>
                  </a:lnTo>
                  <a:lnTo>
                    <a:pt x="2358" y="269602"/>
                  </a:lnTo>
                  <a:lnTo>
                    <a:pt x="2580" y="270208"/>
                  </a:lnTo>
                  <a:lnTo>
                    <a:pt x="2809" y="270780"/>
                  </a:lnTo>
                  <a:lnTo>
                    <a:pt x="3038" y="271318"/>
                  </a:lnTo>
                  <a:lnTo>
                    <a:pt x="3282" y="271789"/>
                  </a:lnTo>
                  <a:lnTo>
                    <a:pt x="3526" y="272193"/>
                  </a:lnTo>
                  <a:lnTo>
                    <a:pt x="3777" y="272563"/>
                  </a:lnTo>
                  <a:lnTo>
                    <a:pt x="4036" y="272865"/>
                  </a:lnTo>
                  <a:lnTo>
                    <a:pt x="4302" y="273134"/>
                  </a:lnTo>
                  <a:lnTo>
                    <a:pt x="4568" y="273336"/>
                  </a:lnTo>
                  <a:lnTo>
                    <a:pt x="4841" y="273505"/>
                  </a:lnTo>
                  <a:lnTo>
                    <a:pt x="5115" y="273572"/>
                  </a:lnTo>
                  <a:lnTo>
                    <a:pt x="5396" y="273605"/>
                  </a:lnTo>
                  <a:lnTo>
                    <a:pt x="5676" y="273572"/>
                  </a:lnTo>
                  <a:lnTo>
                    <a:pt x="5950" y="273505"/>
                  </a:lnTo>
                  <a:lnTo>
                    <a:pt x="6216" y="273336"/>
                  </a:lnTo>
                  <a:lnTo>
                    <a:pt x="6482" y="273134"/>
                  </a:lnTo>
                  <a:lnTo>
                    <a:pt x="6741" y="272865"/>
                  </a:lnTo>
                  <a:lnTo>
                    <a:pt x="6999" y="272563"/>
                  </a:lnTo>
                  <a:lnTo>
                    <a:pt x="7251" y="272193"/>
                  </a:lnTo>
                  <a:lnTo>
                    <a:pt x="7494" y="271789"/>
                  </a:lnTo>
                  <a:lnTo>
                    <a:pt x="7731" y="271318"/>
                  </a:lnTo>
                  <a:lnTo>
                    <a:pt x="7967" y="270780"/>
                  </a:lnTo>
                  <a:lnTo>
                    <a:pt x="8189" y="270208"/>
                  </a:lnTo>
                  <a:lnTo>
                    <a:pt x="8411" y="269602"/>
                  </a:lnTo>
                  <a:lnTo>
                    <a:pt x="8625" y="268963"/>
                  </a:lnTo>
                  <a:lnTo>
                    <a:pt x="8825" y="268256"/>
                  </a:lnTo>
                  <a:lnTo>
                    <a:pt x="9024" y="267516"/>
                  </a:lnTo>
                  <a:lnTo>
                    <a:pt x="9209" y="266743"/>
                  </a:lnTo>
                  <a:lnTo>
                    <a:pt x="9386" y="265935"/>
                  </a:lnTo>
                  <a:lnTo>
                    <a:pt x="9556" y="265094"/>
                  </a:lnTo>
                  <a:lnTo>
                    <a:pt x="9719" y="264220"/>
                  </a:lnTo>
                  <a:lnTo>
                    <a:pt x="9874" y="263311"/>
                  </a:lnTo>
                  <a:lnTo>
                    <a:pt x="10015" y="262336"/>
                  </a:lnTo>
                  <a:lnTo>
                    <a:pt x="10140" y="261360"/>
                  </a:lnTo>
                  <a:lnTo>
                    <a:pt x="10258" y="260384"/>
                  </a:lnTo>
                  <a:lnTo>
                    <a:pt x="10369" y="259341"/>
                  </a:lnTo>
                  <a:lnTo>
                    <a:pt x="10465" y="258265"/>
                  </a:lnTo>
                  <a:lnTo>
                    <a:pt x="10554" y="257188"/>
                  </a:lnTo>
                  <a:lnTo>
                    <a:pt x="10628" y="256078"/>
                  </a:lnTo>
                  <a:lnTo>
                    <a:pt x="10687" y="254968"/>
                  </a:lnTo>
                  <a:lnTo>
                    <a:pt x="10731" y="253824"/>
                  </a:lnTo>
                  <a:lnTo>
                    <a:pt x="10768" y="252647"/>
                  </a:lnTo>
                  <a:lnTo>
                    <a:pt x="10791" y="251469"/>
                  </a:lnTo>
                  <a:lnTo>
                    <a:pt x="10798" y="250258"/>
                  </a:lnTo>
                  <a:lnTo>
                    <a:pt x="10791" y="249081"/>
                  </a:lnTo>
                  <a:lnTo>
                    <a:pt x="10768" y="247903"/>
                  </a:lnTo>
                  <a:lnTo>
                    <a:pt x="10731" y="246726"/>
                  </a:lnTo>
                  <a:lnTo>
                    <a:pt x="10687" y="245582"/>
                  </a:lnTo>
                  <a:lnTo>
                    <a:pt x="10628" y="244438"/>
                  </a:lnTo>
                  <a:lnTo>
                    <a:pt x="10554" y="243328"/>
                  </a:lnTo>
                  <a:lnTo>
                    <a:pt x="10465" y="242252"/>
                  </a:lnTo>
                  <a:lnTo>
                    <a:pt x="10369" y="241209"/>
                  </a:lnTo>
                  <a:lnTo>
                    <a:pt x="10258" y="240166"/>
                  </a:lnTo>
                  <a:lnTo>
                    <a:pt x="10140" y="239157"/>
                  </a:lnTo>
                  <a:lnTo>
                    <a:pt x="10015" y="238181"/>
                  </a:lnTo>
                  <a:lnTo>
                    <a:pt x="9874" y="237239"/>
                  </a:lnTo>
                  <a:lnTo>
                    <a:pt x="9719" y="236331"/>
                  </a:lnTo>
                  <a:lnTo>
                    <a:pt x="9556" y="235422"/>
                  </a:lnTo>
                  <a:lnTo>
                    <a:pt x="9386" y="234581"/>
                  </a:lnTo>
                  <a:lnTo>
                    <a:pt x="9209" y="233774"/>
                  </a:lnTo>
                  <a:lnTo>
                    <a:pt x="9024" y="233000"/>
                  </a:lnTo>
                  <a:lnTo>
                    <a:pt x="8825" y="232260"/>
                  </a:lnTo>
                  <a:lnTo>
                    <a:pt x="8625" y="231587"/>
                  </a:lnTo>
                  <a:lnTo>
                    <a:pt x="8411" y="230915"/>
                  </a:lnTo>
                  <a:lnTo>
                    <a:pt x="8189" y="230309"/>
                  </a:lnTo>
                  <a:lnTo>
                    <a:pt x="7967" y="229771"/>
                  </a:lnTo>
                  <a:lnTo>
                    <a:pt x="7731" y="229232"/>
                  </a:lnTo>
                  <a:lnTo>
                    <a:pt x="7494" y="228761"/>
                  </a:lnTo>
                  <a:lnTo>
                    <a:pt x="7251" y="228358"/>
                  </a:lnTo>
                  <a:lnTo>
                    <a:pt x="6999" y="227988"/>
                  </a:lnTo>
                  <a:lnTo>
                    <a:pt x="6741" y="227651"/>
                  </a:lnTo>
                  <a:lnTo>
                    <a:pt x="6482" y="227416"/>
                  </a:lnTo>
                  <a:lnTo>
                    <a:pt x="6216" y="227214"/>
                  </a:lnTo>
                  <a:lnTo>
                    <a:pt x="5950" y="227046"/>
                  </a:lnTo>
                  <a:lnTo>
                    <a:pt x="5676" y="226945"/>
                  </a:lnTo>
                  <a:close/>
                  <a:moveTo>
                    <a:pt x="5115" y="340384"/>
                  </a:moveTo>
                  <a:lnTo>
                    <a:pt x="4841" y="340485"/>
                  </a:lnTo>
                  <a:lnTo>
                    <a:pt x="4568" y="340653"/>
                  </a:lnTo>
                  <a:lnTo>
                    <a:pt x="4302" y="340855"/>
                  </a:lnTo>
                  <a:lnTo>
                    <a:pt x="4036" y="341124"/>
                  </a:lnTo>
                  <a:lnTo>
                    <a:pt x="3777" y="341426"/>
                  </a:lnTo>
                  <a:lnTo>
                    <a:pt x="3526" y="341797"/>
                  </a:lnTo>
                  <a:lnTo>
                    <a:pt x="3282" y="342200"/>
                  </a:lnTo>
                  <a:lnTo>
                    <a:pt x="3038" y="342671"/>
                  </a:lnTo>
                  <a:lnTo>
                    <a:pt x="2809" y="343209"/>
                  </a:lnTo>
                  <a:lnTo>
                    <a:pt x="2580" y="343748"/>
                  </a:lnTo>
                  <a:lnTo>
                    <a:pt x="2358" y="344387"/>
                  </a:lnTo>
                  <a:lnTo>
                    <a:pt x="2151" y="345026"/>
                  </a:lnTo>
                  <a:lnTo>
                    <a:pt x="1944" y="345733"/>
                  </a:lnTo>
                  <a:lnTo>
                    <a:pt x="1752" y="346439"/>
                  </a:lnTo>
                  <a:lnTo>
                    <a:pt x="1567" y="347213"/>
                  </a:lnTo>
                  <a:lnTo>
                    <a:pt x="1390" y="348054"/>
                  </a:lnTo>
                  <a:lnTo>
                    <a:pt x="1220" y="348895"/>
                  </a:lnTo>
                  <a:lnTo>
                    <a:pt x="1057" y="349770"/>
                  </a:lnTo>
                  <a:lnTo>
                    <a:pt x="910" y="350678"/>
                  </a:lnTo>
                  <a:lnTo>
                    <a:pt x="769" y="351620"/>
                  </a:lnTo>
                  <a:lnTo>
                    <a:pt x="644" y="352595"/>
                  </a:lnTo>
                  <a:lnTo>
                    <a:pt x="525" y="353605"/>
                  </a:lnTo>
                  <a:lnTo>
                    <a:pt x="422" y="354648"/>
                  </a:lnTo>
                  <a:lnTo>
                    <a:pt x="326" y="355724"/>
                  </a:lnTo>
                  <a:lnTo>
                    <a:pt x="237" y="356801"/>
                  </a:lnTo>
                  <a:lnTo>
                    <a:pt x="171" y="357911"/>
                  </a:lnTo>
                  <a:lnTo>
                    <a:pt x="111" y="359021"/>
                  </a:lnTo>
                  <a:lnTo>
                    <a:pt x="60" y="360165"/>
                  </a:lnTo>
                  <a:lnTo>
                    <a:pt x="30" y="361342"/>
                  </a:lnTo>
                  <a:lnTo>
                    <a:pt x="8" y="362520"/>
                  </a:lnTo>
                  <a:lnTo>
                    <a:pt x="1" y="363697"/>
                  </a:lnTo>
                  <a:lnTo>
                    <a:pt x="8" y="364908"/>
                  </a:lnTo>
                  <a:lnTo>
                    <a:pt x="30" y="366086"/>
                  </a:lnTo>
                  <a:lnTo>
                    <a:pt x="60" y="367263"/>
                  </a:lnTo>
                  <a:lnTo>
                    <a:pt x="111" y="368407"/>
                  </a:lnTo>
                  <a:lnTo>
                    <a:pt x="171" y="369517"/>
                  </a:lnTo>
                  <a:lnTo>
                    <a:pt x="237" y="370627"/>
                  </a:lnTo>
                  <a:lnTo>
                    <a:pt x="326" y="371704"/>
                  </a:lnTo>
                  <a:lnTo>
                    <a:pt x="422" y="372780"/>
                  </a:lnTo>
                  <a:lnTo>
                    <a:pt x="525" y="373823"/>
                  </a:lnTo>
                  <a:lnTo>
                    <a:pt x="644" y="374799"/>
                  </a:lnTo>
                  <a:lnTo>
                    <a:pt x="769" y="375808"/>
                  </a:lnTo>
                  <a:lnTo>
                    <a:pt x="910" y="376750"/>
                  </a:lnTo>
                  <a:lnTo>
                    <a:pt x="1057" y="377658"/>
                  </a:lnTo>
                  <a:lnTo>
                    <a:pt x="1220" y="378533"/>
                  </a:lnTo>
                  <a:lnTo>
                    <a:pt x="1390" y="379374"/>
                  </a:lnTo>
                  <a:lnTo>
                    <a:pt x="1567" y="380215"/>
                  </a:lnTo>
                  <a:lnTo>
                    <a:pt x="1752" y="380989"/>
                  </a:lnTo>
                  <a:lnTo>
                    <a:pt x="1944" y="381695"/>
                  </a:lnTo>
                  <a:lnTo>
                    <a:pt x="2151" y="382402"/>
                  </a:lnTo>
                  <a:lnTo>
                    <a:pt x="2358" y="383041"/>
                  </a:lnTo>
                  <a:lnTo>
                    <a:pt x="2580" y="383680"/>
                  </a:lnTo>
                  <a:lnTo>
                    <a:pt x="2809" y="384218"/>
                  </a:lnTo>
                  <a:lnTo>
                    <a:pt x="3038" y="384757"/>
                  </a:lnTo>
                  <a:lnTo>
                    <a:pt x="3282" y="385228"/>
                  </a:lnTo>
                  <a:lnTo>
                    <a:pt x="3526" y="385631"/>
                  </a:lnTo>
                  <a:lnTo>
                    <a:pt x="3777" y="386001"/>
                  </a:lnTo>
                  <a:lnTo>
                    <a:pt x="4036" y="386304"/>
                  </a:lnTo>
                  <a:lnTo>
                    <a:pt x="4302" y="386573"/>
                  </a:lnTo>
                  <a:lnTo>
                    <a:pt x="4568" y="386775"/>
                  </a:lnTo>
                  <a:lnTo>
                    <a:pt x="4841" y="386943"/>
                  </a:lnTo>
                  <a:lnTo>
                    <a:pt x="5115" y="387044"/>
                  </a:lnTo>
                  <a:lnTo>
                    <a:pt x="5676" y="387044"/>
                  </a:lnTo>
                  <a:lnTo>
                    <a:pt x="5950" y="386943"/>
                  </a:lnTo>
                  <a:lnTo>
                    <a:pt x="6216" y="386775"/>
                  </a:lnTo>
                  <a:lnTo>
                    <a:pt x="6482" y="386573"/>
                  </a:lnTo>
                  <a:lnTo>
                    <a:pt x="6741" y="386304"/>
                  </a:lnTo>
                  <a:lnTo>
                    <a:pt x="6999" y="386001"/>
                  </a:lnTo>
                  <a:lnTo>
                    <a:pt x="7251" y="385631"/>
                  </a:lnTo>
                  <a:lnTo>
                    <a:pt x="7494" y="385228"/>
                  </a:lnTo>
                  <a:lnTo>
                    <a:pt x="7731" y="384757"/>
                  </a:lnTo>
                  <a:lnTo>
                    <a:pt x="7967" y="384218"/>
                  </a:lnTo>
                  <a:lnTo>
                    <a:pt x="8189" y="383680"/>
                  </a:lnTo>
                  <a:lnTo>
                    <a:pt x="8411" y="383041"/>
                  </a:lnTo>
                  <a:lnTo>
                    <a:pt x="8625" y="382402"/>
                  </a:lnTo>
                  <a:lnTo>
                    <a:pt x="8825" y="381695"/>
                  </a:lnTo>
                  <a:lnTo>
                    <a:pt x="9024" y="380989"/>
                  </a:lnTo>
                  <a:lnTo>
                    <a:pt x="9209" y="380215"/>
                  </a:lnTo>
                  <a:lnTo>
                    <a:pt x="9386" y="379374"/>
                  </a:lnTo>
                  <a:lnTo>
                    <a:pt x="9556" y="378533"/>
                  </a:lnTo>
                  <a:lnTo>
                    <a:pt x="9719" y="377658"/>
                  </a:lnTo>
                  <a:lnTo>
                    <a:pt x="9874" y="376750"/>
                  </a:lnTo>
                  <a:lnTo>
                    <a:pt x="10015" y="375808"/>
                  </a:lnTo>
                  <a:lnTo>
                    <a:pt x="10140" y="374799"/>
                  </a:lnTo>
                  <a:lnTo>
                    <a:pt x="10258" y="373823"/>
                  </a:lnTo>
                  <a:lnTo>
                    <a:pt x="10369" y="372780"/>
                  </a:lnTo>
                  <a:lnTo>
                    <a:pt x="10465" y="371704"/>
                  </a:lnTo>
                  <a:lnTo>
                    <a:pt x="10554" y="370627"/>
                  </a:lnTo>
                  <a:lnTo>
                    <a:pt x="10628" y="369517"/>
                  </a:lnTo>
                  <a:lnTo>
                    <a:pt x="10687" y="368407"/>
                  </a:lnTo>
                  <a:lnTo>
                    <a:pt x="10731" y="367263"/>
                  </a:lnTo>
                  <a:lnTo>
                    <a:pt x="10768" y="366086"/>
                  </a:lnTo>
                  <a:lnTo>
                    <a:pt x="10791" y="364908"/>
                  </a:lnTo>
                  <a:lnTo>
                    <a:pt x="10798" y="363697"/>
                  </a:lnTo>
                  <a:lnTo>
                    <a:pt x="10791" y="362520"/>
                  </a:lnTo>
                  <a:lnTo>
                    <a:pt x="10768" y="361342"/>
                  </a:lnTo>
                  <a:lnTo>
                    <a:pt x="10731" y="360165"/>
                  </a:lnTo>
                  <a:lnTo>
                    <a:pt x="10687" y="359021"/>
                  </a:lnTo>
                  <a:lnTo>
                    <a:pt x="10628" y="357911"/>
                  </a:lnTo>
                  <a:lnTo>
                    <a:pt x="10554" y="356801"/>
                  </a:lnTo>
                  <a:lnTo>
                    <a:pt x="10465" y="355724"/>
                  </a:lnTo>
                  <a:lnTo>
                    <a:pt x="10369" y="354648"/>
                  </a:lnTo>
                  <a:lnTo>
                    <a:pt x="10258" y="353605"/>
                  </a:lnTo>
                  <a:lnTo>
                    <a:pt x="10140" y="352595"/>
                  </a:lnTo>
                  <a:lnTo>
                    <a:pt x="10015" y="351620"/>
                  </a:lnTo>
                  <a:lnTo>
                    <a:pt x="9874" y="350678"/>
                  </a:lnTo>
                  <a:lnTo>
                    <a:pt x="9719" y="349770"/>
                  </a:lnTo>
                  <a:lnTo>
                    <a:pt x="9556" y="348895"/>
                  </a:lnTo>
                  <a:lnTo>
                    <a:pt x="9386" y="348054"/>
                  </a:lnTo>
                  <a:lnTo>
                    <a:pt x="9209" y="347213"/>
                  </a:lnTo>
                  <a:lnTo>
                    <a:pt x="9024" y="346439"/>
                  </a:lnTo>
                  <a:lnTo>
                    <a:pt x="8825" y="345733"/>
                  </a:lnTo>
                  <a:lnTo>
                    <a:pt x="8625" y="345026"/>
                  </a:lnTo>
                  <a:lnTo>
                    <a:pt x="8411" y="344387"/>
                  </a:lnTo>
                  <a:lnTo>
                    <a:pt x="8189" y="343748"/>
                  </a:lnTo>
                  <a:lnTo>
                    <a:pt x="7967" y="343209"/>
                  </a:lnTo>
                  <a:lnTo>
                    <a:pt x="7731" y="342671"/>
                  </a:lnTo>
                  <a:lnTo>
                    <a:pt x="7494" y="342200"/>
                  </a:lnTo>
                  <a:lnTo>
                    <a:pt x="7251" y="341797"/>
                  </a:lnTo>
                  <a:lnTo>
                    <a:pt x="6999" y="341426"/>
                  </a:lnTo>
                  <a:lnTo>
                    <a:pt x="6741" y="341124"/>
                  </a:lnTo>
                  <a:lnTo>
                    <a:pt x="6482" y="340855"/>
                  </a:lnTo>
                  <a:lnTo>
                    <a:pt x="6216" y="340653"/>
                  </a:lnTo>
                  <a:lnTo>
                    <a:pt x="5950" y="340485"/>
                  </a:lnTo>
                  <a:lnTo>
                    <a:pt x="5676" y="340384"/>
                  </a:lnTo>
                  <a:close/>
                  <a:moveTo>
                    <a:pt x="5396" y="453822"/>
                  </a:moveTo>
                  <a:lnTo>
                    <a:pt x="5115" y="453856"/>
                  </a:lnTo>
                  <a:lnTo>
                    <a:pt x="4841" y="453957"/>
                  </a:lnTo>
                  <a:lnTo>
                    <a:pt x="4568" y="454092"/>
                  </a:lnTo>
                  <a:lnTo>
                    <a:pt x="4302" y="454293"/>
                  </a:lnTo>
                  <a:lnTo>
                    <a:pt x="4036" y="454562"/>
                  </a:lnTo>
                  <a:lnTo>
                    <a:pt x="3777" y="454865"/>
                  </a:lnTo>
                  <a:lnTo>
                    <a:pt x="3526" y="455235"/>
                  </a:lnTo>
                  <a:lnTo>
                    <a:pt x="3282" y="455639"/>
                  </a:lnTo>
                  <a:lnTo>
                    <a:pt x="3038" y="456110"/>
                  </a:lnTo>
                  <a:lnTo>
                    <a:pt x="2809" y="456615"/>
                  </a:lnTo>
                  <a:lnTo>
                    <a:pt x="2580" y="457153"/>
                  </a:lnTo>
                  <a:lnTo>
                    <a:pt x="2358" y="457758"/>
                  </a:lnTo>
                  <a:lnTo>
                    <a:pt x="2151" y="458398"/>
                  </a:lnTo>
                  <a:lnTo>
                    <a:pt x="1944" y="459070"/>
                  </a:lnTo>
                  <a:lnTo>
                    <a:pt x="1752" y="459811"/>
                  </a:lnTo>
                  <a:lnTo>
                    <a:pt x="1567" y="460551"/>
                  </a:lnTo>
                  <a:lnTo>
                    <a:pt x="1390" y="461358"/>
                  </a:lnTo>
                  <a:lnTo>
                    <a:pt x="1220" y="462199"/>
                  </a:lnTo>
                  <a:lnTo>
                    <a:pt x="1057" y="463074"/>
                  </a:lnTo>
                  <a:lnTo>
                    <a:pt x="910" y="463982"/>
                  </a:lnTo>
                  <a:lnTo>
                    <a:pt x="769" y="464924"/>
                  </a:lnTo>
                  <a:lnTo>
                    <a:pt x="644" y="465900"/>
                  </a:lnTo>
                  <a:lnTo>
                    <a:pt x="525" y="466875"/>
                  </a:lnTo>
                  <a:lnTo>
                    <a:pt x="422" y="467918"/>
                  </a:lnTo>
                  <a:lnTo>
                    <a:pt x="326" y="468961"/>
                  </a:lnTo>
                  <a:lnTo>
                    <a:pt x="237" y="470038"/>
                  </a:lnTo>
                  <a:lnTo>
                    <a:pt x="171" y="471148"/>
                  </a:lnTo>
                  <a:lnTo>
                    <a:pt x="111" y="472258"/>
                  </a:lnTo>
                  <a:lnTo>
                    <a:pt x="60" y="473402"/>
                  </a:lnTo>
                  <a:lnTo>
                    <a:pt x="30" y="474579"/>
                  </a:lnTo>
                  <a:lnTo>
                    <a:pt x="8" y="475757"/>
                  </a:lnTo>
                  <a:lnTo>
                    <a:pt x="1" y="476934"/>
                  </a:lnTo>
                  <a:lnTo>
                    <a:pt x="8" y="478179"/>
                  </a:lnTo>
                  <a:lnTo>
                    <a:pt x="30" y="479356"/>
                  </a:lnTo>
                  <a:lnTo>
                    <a:pt x="60" y="480534"/>
                  </a:lnTo>
                  <a:lnTo>
                    <a:pt x="111" y="481711"/>
                  </a:lnTo>
                  <a:lnTo>
                    <a:pt x="171" y="482855"/>
                  </a:lnTo>
                  <a:lnTo>
                    <a:pt x="237" y="483965"/>
                  </a:lnTo>
                  <a:lnTo>
                    <a:pt x="326" y="485075"/>
                  </a:lnTo>
                  <a:lnTo>
                    <a:pt x="422" y="486152"/>
                  </a:lnTo>
                  <a:lnTo>
                    <a:pt x="525" y="487195"/>
                  </a:lnTo>
                  <a:lnTo>
                    <a:pt x="644" y="488204"/>
                  </a:lnTo>
                  <a:lnTo>
                    <a:pt x="769" y="489179"/>
                  </a:lnTo>
                  <a:lnTo>
                    <a:pt x="910" y="490155"/>
                  </a:lnTo>
                  <a:lnTo>
                    <a:pt x="1057" y="491063"/>
                  </a:lnTo>
                  <a:lnTo>
                    <a:pt x="1220" y="491972"/>
                  </a:lnTo>
                  <a:lnTo>
                    <a:pt x="1390" y="492813"/>
                  </a:lnTo>
                  <a:lnTo>
                    <a:pt x="1567" y="493620"/>
                  </a:lnTo>
                  <a:lnTo>
                    <a:pt x="1752" y="494394"/>
                  </a:lnTo>
                  <a:lnTo>
                    <a:pt x="1944" y="495134"/>
                  </a:lnTo>
                  <a:lnTo>
                    <a:pt x="2151" y="495840"/>
                  </a:lnTo>
                  <a:lnTo>
                    <a:pt x="2358" y="496513"/>
                  </a:lnTo>
                  <a:lnTo>
                    <a:pt x="2580" y="497119"/>
                  </a:lnTo>
                  <a:lnTo>
                    <a:pt x="2809" y="497691"/>
                  </a:lnTo>
                  <a:lnTo>
                    <a:pt x="3038" y="498195"/>
                  </a:lnTo>
                  <a:lnTo>
                    <a:pt x="3282" y="498666"/>
                  </a:lnTo>
                  <a:lnTo>
                    <a:pt x="3526" y="499104"/>
                  </a:lnTo>
                  <a:lnTo>
                    <a:pt x="3777" y="499474"/>
                  </a:lnTo>
                  <a:lnTo>
                    <a:pt x="4036" y="499777"/>
                  </a:lnTo>
                  <a:lnTo>
                    <a:pt x="4302" y="500046"/>
                  </a:lnTo>
                  <a:lnTo>
                    <a:pt x="4568" y="500248"/>
                  </a:lnTo>
                  <a:lnTo>
                    <a:pt x="4841" y="500382"/>
                  </a:lnTo>
                  <a:lnTo>
                    <a:pt x="5115" y="500483"/>
                  </a:lnTo>
                  <a:lnTo>
                    <a:pt x="5396" y="500517"/>
                  </a:lnTo>
                  <a:lnTo>
                    <a:pt x="5676" y="500483"/>
                  </a:lnTo>
                  <a:lnTo>
                    <a:pt x="5950" y="500382"/>
                  </a:lnTo>
                  <a:lnTo>
                    <a:pt x="6216" y="500248"/>
                  </a:lnTo>
                  <a:lnTo>
                    <a:pt x="6482" y="500046"/>
                  </a:lnTo>
                  <a:lnTo>
                    <a:pt x="6741" y="499777"/>
                  </a:lnTo>
                  <a:lnTo>
                    <a:pt x="6999" y="499474"/>
                  </a:lnTo>
                  <a:lnTo>
                    <a:pt x="7251" y="499104"/>
                  </a:lnTo>
                  <a:lnTo>
                    <a:pt x="7494" y="498666"/>
                  </a:lnTo>
                  <a:lnTo>
                    <a:pt x="7731" y="498195"/>
                  </a:lnTo>
                  <a:lnTo>
                    <a:pt x="7967" y="497691"/>
                  </a:lnTo>
                  <a:lnTo>
                    <a:pt x="8189" y="497119"/>
                  </a:lnTo>
                  <a:lnTo>
                    <a:pt x="8411" y="496513"/>
                  </a:lnTo>
                  <a:lnTo>
                    <a:pt x="8625" y="495840"/>
                  </a:lnTo>
                  <a:lnTo>
                    <a:pt x="8825" y="495134"/>
                  </a:lnTo>
                  <a:lnTo>
                    <a:pt x="9024" y="494394"/>
                  </a:lnTo>
                  <a:lnTo>
                    <a:pt x="9209" y="493620"/>
                  </a:lnTo>
                  <a:lnTo>
                    <a:pt x="9386" y="492813"/>
                  </a:lnTo>
                  <a:lnTo>
                    <a:pt x="9556" y="491972"/>
                  </a:lnTo>
                  <a:lnTo>
                    <a:pt x="9719" y="491063"/>
                  </a:lnTo>
                  <a:lnTo>
                    <a:pt x="9874" y="490155"/>
                  </a:lnTo>
                  <a:lnTo>
                    <a:pt x="10015" y="489179"/>
                  </a:lnTo>
                  <a:lnTo>
                    <a:pt x="10140" y="488204"/>
                  </a:lnTo>
                  <a:lnTo>
                    <a:pt x="10258" y="487195"/>
                  </a:lnTo>
                  <a:lnTo>
                    <a:pt x="10369" y="486152"/>
                  </a:lnTo>
                  <a:lnTo>
                    <a:pt x="10465" y="485075"/>
                  </a:lnTo>
                  <a:lnTo>
                    <a:pt x="10554" y="483965"/>
                  </a:lnTo>
                  <a:lnTo>
                    <a:pt x="10628" y="482855"/>
                  </a:lnTo>
                  <a:lnTo>
                    <a:pt x="10687" y="481711"/>
                  </a:lnTo>
                  <a:lnTo>
                    <a:pt x="10731" y="480534"/>
                  </a:lnTo>
                  <a:lnTo>
                    <a:pt x="10768" y="479356"/>
                  </a:lnTo>
                  <a:lnTo>
                    <a:pt x="10791" y="478179"/>
                  </a:lnTo>
                  <a:lnTo>
                    <a:pt x="10798" y="476934"/>
                  </a:lnTo>
                  <a:lnTo>
                    <a:pt x="10791" y="475757"/>
                  </a:lnTo>
                  <a:lnTo>
                    <a:pt x="10768" y="474579"/>
                  </a:lnTo>
                  <a:lnTo>
                    <a:pt x="10731" y="473402"/>
                  </a:lnTo>
                  <a:lnTo>
                    <a:pt x="10687" y="472258"/>
                  </a:lnTo>
                  <a:lnTo>
                    <a:pt x="10628" y="471148"/>
                  </a:lnTo>
                  <a:lnTo>
                    <a:pt x="10554" y="470038"/>
                  </a:lnTo>
                  <a:lnTo>
                    <a:pt x="10465" y="468961"/>
                  </a:lnTo>
                  <a:lnTo>
                    <a:pt x="10369" y="467918"/>
                  </a:lnTo>
                  <a:lnTo>
                    <a:pt x="10258" y="466875"/>
                  </a:lnTo>
                  <a:lnTo>
                    <a:pt x="10140" y="465900"/>
                  </a:lnTo>
                  <a:lnTo>
                    <a:pt x="10015" y="464924"/>
                  </a:lnTo>
                  <a:lnTo>
                    <a:pt x="9874" y="463982"/>
                  </a:lnTo>
                  <a:lnTo>
                    <a:pt x="9719" y="463074"/>
                  </a:lnTo>
                  <a:lnTo>
                    <a:pt x="9556" y="462199"/>
                  </a:lnTo>
                  <a:lnTo>
                    <a:pt x="9386" y="461358"/>
                  </a:lnTo>
                  <a:lnTo>
                    <a:pt x="9209" y="460551"/>
                  </a:lnTo>
                  <a:lnTo>
                    <a:pt x="9024" y="459811"/>
                  </a:lnTo>
                  <a:lnTo>
                    <a:pt x="8825" y="459070"/>
                  </a:lnTo>
                  <a:lnTo>
                    <a:pt x="8625" y="458398"/>
                  </a:lnTo>
                  <a:lnTo>
                    <a:pt x="8411" y="457758"/>
                  </a:lnTo>
                  <a:lnTo>
                    <a:pt x="8189" y="457153"/>
                  </a:lnTo>
                  <a:lnTo>
                    <a:pt x="7967" y="456615"/>
                  </a:lnTo>
                  <a:lnTo>
                    <a:pt x="7731" y="456110"/>
                  </a:lnTo>
                  <a:lnTo>
                    <a:pt x="7494" y="455639"/>
                  </a:lnTo>
                  <a:lnTo>
                    <a:pt x="7251" y="455235"/>
                  </a:lnTo>
                  <a:lnTo>
                    <a:pt x="6999" y="454865"/>
                  </a:lnTo>
                  <a:lnTo>
                    <a:pt x="6741" y="454562"/>
                  </a:lnTo>
                  <a:lnTo>
                    <a:pt x="6482" y="454293"/>
                  </a:lnTo>
                  <a:lnTo>
                    <a:pt x="6216" y="454092"/>
                  </a:lnTo>
                  <a:lnTo>
                    <a:pt x="5950" y="453957"/>
                  </a:lnTo>
                  <a:lnTo>
                    <a:pt x="5676" y="453856"/>
                  </a:lnTo>
                  <a:lnTo>
                    <a:pt x="5396" y="453822"/>
                  </a:lnTo>
                  <a:close/>
                  <a:moveTo>
                    <a:pt x="5115" y="567059"/>
                  </a:moveTo>
                  <a:lnTo>
                    <a:pt x="4841" y="567160"/>
                  </a:lnTo>
                  <a:lnTo>
                    <a:pt x="4568" y="567328"/>
                  </a:lnTo>
                  <a:lnTo>
                    <a:pt x="4302" y="567530"/>
                  </a:lnTo>
                  <a:lnTo>
                    <a:pt x="4036" y="567766"/>
                  </a:lnTo>
                  <a:lnTo>
                    <a:pt x="3777" y="568102"/>
                  </a:lnTo>
                  <a:lnTo>
                    <a:pt x="3526" y="568472"/>
                  </a:lnTo>
                  <a:lnTo>
                    <a:pt x="3282" y="568876"/>
                  </a:lnTo>
                  <a:lnTo>
                    <a:pt x="3038" y="569347"/>
                  </a:lnTo>
                  <a:lnTo>
                    <a:pt x="2809" y="569885"/>
                  </a:lnTo>
                  <a:lnTo>
                    <a:pt x="2580" y="570423"/>
                  </a:lnTo>
                  <a:lnTo>
                    <a:pt x="2358" y="571029"/>
                  </a:lnTo>
                  <a:lnTo>
                    <a:pt x="2151" y="571702"/>
                  </a:lnTo>
                  <a:lnTo>
                    <a:pt x="1944" y="572408"/>
                  </a:lnTo>
                  <a:lnTo>
                    <a:pt x="1752" y="573115"/>
                  </a:lnTo>
                  <a:lnTo>
                    <a:pt x="1567" y="573889"/>
                  </a:lnTo>
                  <a:lnTo>
                    <a:pt x="1390" y="574730"/>
                  </a:lnTo>
                  <a:lnTo>
                    <a:pt x="1220" y="575571"/>
                  </a:lnTo>
                  <a:lnTo>
                    <a:pt x="1057" y="576445"/>
                  </a:lnTo>
                  <a:lnTo>
                    <a:pt x="910" y="577354"/>
                  </a:lnTo>
                  <a:lnTo>
                    <a:pt x="769" y="578296"/>
                  </a:lnTo>
                  <a:lnTo>
                    <a:pt x="644" y="579271"/>
                  </a:lnTo>
                  <a:lnTo>
                    <a:pt x="525" y="580280"/>
                  </a:lnTo>
                  <a:lnTo>
                    <a:pt x="422" y="581323"/>
                  </a:lnTo>
                  <a:lnTo>
                    <a:pt x="326" y="582400"/>
                  </a:lnTo>
                  <a:lnTo>
                    <a:pt x="237" y="583476"/>
                  </a:lnTo>
                  <a:lnTo>
                    <a:pt x="171" y="584586"/>
                  </a:lnTo>
                  <a:lnTo>
                    <a:pt x="111" y="585697"/>
                  </a:lnTo>
                  <a:lnTo>
                    <a:pt x="60" y="586840"/>
                  </a:lnTo>
                  <a:lnTo>
                    <a:pt x="30" y="588018"/>
                  </a:lnTo>
                  <a:lnTo>
                    <a:pt x="8" y="589195"/>
                  </a:lnTo>
                  <a:lnTo>
                    <a:pt x="1" y="590373"/>
                  </a:lnTo>
                  <a:lnTo>
                    <a:pt x="8" y="591618"/>
                  </a:lnTo>
                  <a:lnTo>
                    <a:pt x="30" y="592795"/>
                  </a:lnTo>
                  <a:lnTo>
                    <a:pt x="60" y="593972"/>
                  </a:lnTo>
                  <a:lnTo>
                    <a:pt x="111" y="595150"/>
                  </a:lnTo>
                  <a:lnTo>
                    <a:pt x="171" y="596294"/>
                  </a:lnTo>
                  <a:lnTo>
                    <a:pt x="237" y="597404"/>
                  </a:lnTo>
                  <a:lnTo>
                    <a:pt x="326" y="598480"/>
                  </a:lnTo>
                  <a:lnTo>
                    <a:pt x="422" y="599557"/>
                  </a:lnTo>
                  <a:lnTo>
                    <a:pt x="525" y="600600"/>
                  </a:lnTo>
                  <a:lnTo>
                    <a:pt x="644" y="601609"/>
                  </a:lnTo>
                  <a:lnTo>
                    <a:pt x="769" y="602585"/>
                  </a:lnTo>
                  <a:lnTo>
                    <a:pt x="910" y="603527"/>
                  </a:lnTo>
                  <a:lnTo>
                    <a:pt x="1057" y="604435"/>
                  </a:lnTo>
                  <a:lnTo>
                    <a:pt x="1220" y="605310"/>
                  </a:lnTo>
                  <a:lnTo>
                    <a:pt x="1390" y="606151"/>
                  </a:lnTo>
                  <a:lnTo>
                    <a:pt x="1567" y="606958"/>
                  </a:lnTo>
                  <a:lnTo>
                    <a:pt x="1752" y="607732"/>
                  </a:lnTo>
                  <a:lnTo>
                    <a:pt x="1944" y="608472"/>
                  </a:lnTo>
                  <a:lnTo>
                    <a:pt x="2151" y="609145"/>
                  </a:lnTo>
                  <a:lnTo>
                    <a:pt x="2358" y="609784"/>
                  </a:lnTo>
                  <a:lnTo>
                    <a:pt x="2580" y="610389"/>
                  </a:lnTo>
                  <a:lnTo>
                    <a:pt x="2809" y="610961"/>
                  </a:lnTo>
                  <a:lnTo>
                    <a:pt x="3038" y="611466"/>
                  </a:lnTo>
                  <a:lnTo>
                    <a:pt x="3282" y="611937"/>
                  </a:lnTo>
                  <a:lnTo>
                    <a:pt x="3526" y="612341"/>
                  </a:lnTo>
                  <a:lnTo>
                    <a:pt x="3777" y="612711"/>
                  </a:lnTo>
                  <a:lnTo>
                    <a:pt x="4036" y="613013"/>
                  </a:lnTo>
                  <a:lnTo>
                    <a:pt x="4302" y="613249"/>
                  </a:lnTo>
                  <a:lnTo>
                    <a:pt x="4568" y="613451"/>
                  </a:lnTo>
                  <a:lnTo>
                    <a:pt x="4841" y="613619"/>
                  </a:lnTo>
                  <a:lnTo>
                    <a:pt x="5115" y="613686"/>
                  </a:lnTo>
                  <a:lnTo>
                    <a:pt x="5396" y="613720"/>
                  </a:lnTo>
                  <a:lnTo>
                    <a:pt x="5676" y="613686"/>
                  </a:lnTo>
                  <a:lnTo>
                    <a:pt x="5950" y="613619"/>
                  </a:lnTo>
                  <a:lnTo>
                    <a:pt x="6216" y="613451"/>
                  </a:lnTo>
                  <a:lnTo>
                    <a:pt x="6482" y="613249"/>
                  </a:lnTo>
                  <a:lnTo>
                    <a:pt x="6741" y="613013"/>
                  </a:lnTo>
                  <a:lnTo>
                    <a:pt x="6999" y="612711"/>
                  </a:lnTo>
                  <a:lnTo>
                    <a:pt x="7251" y="612341"/>
                  </a:lnTo>
                  <a:lnTo>
                    <a:pt x="7494" y="611937"/>
                  </a:lnTo>
                  <a:lnTo>
                    <a:pt x="7731" y="611466"/>
                  </a:lnTo>
                  <a:lnTo>
                    <a:pt x="7967" y="610961"/>
                  </a:lnTo>
                  <a:lnTo>
                    <a:pt x="8189" y="610389"/>
                  </a:lnTo>
                  <a:lnTo>
                    <a:pt x="8411" y="609784"/>
                  </a:lnTo>
                  <a:lnTo>
                    <a:pt x="8625" y="609145"/>
                  </a:lnTo>
                  <a:lnTo>
                    <a:pt x="8825" y="608472"/>
                  </a:lnTo>
                  <a:lnTo>
                    <a:pt x="9024" y="607732"/>
                  </a:lnTo>
                  <a:lnTo>
                    <a:pt x="9209" y="606958"/>
                  </a:lnTo>
                  <a:lnTo>
                    <a:pt x="9386" y="606151"/>
                  </a:lnTo>
                  <a:lnTo>
                    <a:pt x="9556" y="605310"/>
                  </a:lnTo>
                  <a:lnTo>
                    <a:pt x="9719" y="604435"/>
                  </a:lnTo>
                  <a:lnTo>
                    <a:pt x="9874" y="603527"/>
                  </a:lnTo>
                  <a:lnTo>
                    <a:pt x="10015" y="602585"/>
                  </a:lnTo>
                  <a:lnTo>
                    <a:pt x="10140" y="601609"/>
                  </a:lnTo>
                  <a:lnTo>
                    <a:pt x="10258" y="600600"/>
                  </a:lnTo>
                  <a:lnTo>
                    <a:pt x="10369" y="599557"/>
                  </a:lnTo>
                  <a:lnTo>
                    <a:pt x="10465" y="598480"/>
                  </a:lnTo>
                  <a:lnTo>
                    <a:pt x="10554" y="597404"/>
                  </a:lnTo>
                  <a:lnTo>
                    <a:pt x="10628" y="596294"/>
                  </a:lnTo>
                  <a:lnTo>
                    <a:pt x="10687" y="595150"/>
                  </a:lnTo>
                  <a:lnTo>
                    <a:pt x="10731" y="593972"/>
                  </a:lnTo>
                  <a:lnTo>
                    <a:pt x="10768" y="592795"/>
                  </a:lnTo>
                  <a:lnTo>
                    <a:pt x="10791" y="591618"/>
                  </a:lnTo>
                  <a:lnTo>
                    <a:pt x="10798" y="590373"/>
                  </a:lnTo>
                  <a:lnTo>
                    <a:pt x="10791" y="589195"/>
                  </a:lnTo>
                  <a:lnTo>
                    <a:pt x="10768" y="588018"/>
                  </a:lnTo>
                  <a:lnTo>
                    <a:pt x="10731" y="586840"/>
                  </a:lnTo>
                  <a:lnTo>
                    <a:pt x="10687" y="585697"/>
                  </a:lnTo>
                  <a:lnTo>
                    <a:pt x="10628" y="584586"/>
                  </a:lnTo>
                  <a:lnTo>
                    <a:pt x="10554" y="583476"/>
                  </a:lnTo>
                  <a:lnTo>
                    <a:pt x="10465" y="582400"/>
                  </a:lnTo>
                  <a:lnTo>
                    <a:pt x="10369" y="581323"/>
                  </a:lnTo>
                  <a:lnTo>
                    <a:pt x="10258" y="580280"/>
                  </a:lnTo>
                  <a:lnTo>
                    <a:pt x="10140" y="579271"/>
                  </a:lnTo>
                  <a:lnTo>
                    <a:pt x="10015" y="578296"/>
                  </a:lnTo>
                  <a:lnTo>
                    <a:pt x="9874" y="577354"/>
                  </a:lnTo>
                  <a:lnTo>
                    <a:pt x="9719" y="576445"/>
                  </a:lnTo>
                  <a:lnTo>
                    <a:pt x="9556" y="575571"/>
                  </a:lnTo>
                  <a:lnTo>
                    <a:pt x="9386" y="574730"/>
                  </a:lnTo>
                  <a:lnTo>
                    <a:pt x="9209" y="573889"/>
                  </a:lnTo>
                  <a:lnTo>
                    <a:pt x="9024" y="573115"/>
                  </a:lnTo>
                  <a:lnTo>
                    <a:pt x="8825" y="572408"/>
                  </a:lnTo>
                  <a:lnTo>
                    <a:pt x="8625" y="571702"/>
                  </a:lnTo>
                  <a:lnTo>
                    <a:pt x="8411" y="571029"/>
                  </a:lnTo>
                  <a:lnTo>
                    <a:pt x="8189" y="570423"/>
                  </a:lnTo>
                  <a:lnTo>
                    <a:pt x="7967" y="569885"/>
                  </a:lnTo>
                  <a:lnTo>
                    <a:pt x="7731" y="569347"/>
                  </a:lnTo>
                  <a:lnTo>
                    <a:pt x="7494" y="568876"/>
                  </a:lnTo>
                  <a:lnTo>
                    <a:pt x="7251" y="568472"/>
                  </a:lnTo>
                  <a:lnTo>
                    <a:pt x="6999" y="568102"/>
                  </a:lnTo>
                  <a:lnTo>
                    <a:pt x="6741"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9"/>
            <p:cNvSpPr/>
            <p:nvPr/>
          </p:nvSpPr>
          <p:spPr>
            <a:xfrm>
              <a:off x="11700057" y="1047749"/>
              <a:ext cx="55642" cy="876085"/>
            </a:xfrm>
            <a:custGeom>
              <a:avLst/>
              <a:gdLst/>
              <a:ahLst/>
              <a:cxnLst/>
              <a:rect l="l" t="t" r="r" b="b"/>
              <a:pathLst>
                <a:path w="10799" h="613720" extrusionOk="0">
                  <a:moveTo>
                    <a:pt x="5396" y="0"/>
                  </a:moveTo>
                  <a:lnTo>
                    <a:pt x="5115" y="34"/>
                  </a:lnTo>
                  <a:lnTo>
                    <a:pt x="4842" y="135"/>
                  </a:lnTo>
                  <a:lnTo>
                    <a:pt x="4568" y="269"/>
                  </a:lnTo>
                  <a:lnTo>
                    <a:pt x="4295" y="471"/>
                  </a:lnTo>
                  <a:lnTo>
                    <a:pt x="4036" y="740"/>
                  </a:lnTo>
                  <a:lnTo>
                    <a:pt x="3777" y="1043"/>
                  </a:lnTo>
                  <a:lnTo>
                    <a:pt x="3526" y="1413"/>
                  </a:lnTo>
                  <a:lnTo>
                    <a:pt x="3275" y="1850"/>
                  </a:lnTo>
                  <a:lnTo>
                    <a:pt x="3038" y="2321"/>
                  </a:lnTo>
                  <a:lnTo>
                    <a:pt x="2802" y="2826"/>
                  </a:lnTo>
                  <a:lnTo>
                    <a:pt x="2580" y="3398"/>
                  </a:lnTo>
                  <a:lnTo>
                    <a:pt x="2359" y="4003"/>
                  </a:lnTo>
                  <a:lnTo>
                    <a:pt x="2152" y="4643"/>
                  </a:lnTo>
                  <a:lnTo>
                    <a:pt x="1945" y="5349"/>
                  </a:lnTo>
                  <a:lnTo>
                    <a:pt x="1752" y="6089"/>
                  </a:lnTo>
                  <a:lnTo>
                    <a:pt x="1568" y="6863"/>
                  </a:lnTo>
                  <a:lnTo>
                    <a:pt x="1390" y="7670"/>
                  </a:lnTo>
                  <a:lnTo>
                    <a:pt x="1220" y="8511"/>
                  </a:lnTo>
                  <a:lnTo>
                    <a:pt x="1058" y="9420"/>
                  </a:lnTo>
                  <a:lnTo>
                    <a:pt x="910" y="10328"/>
                  </a:lnTo>
                  <a:lnTo>
                    <a:pt x="770" y="11270"/>
                  </a:lnTo>
                  <a:lnTo>
                    <a:pt x="644" y="12245"/>
                  </a:lnTo>
                  <a:lnTo>
                    <a:pt x="526" y="13255"/>
                  </a:lnTo>
                  <a:lnTo>
                    <a:pt x="415" y="14298"/>
                  </a:lnTo>
                  <a:lnTo>
                    <a:pt x="326" y="15340"/>
                  </a:lnTo>
                  <a:lnTo>
                    <a:pt x="237" y="16417"/>
                  </a:lnTo>
                  <a:lnTo>
                    <a:pt x="171" y="17527"/>
                  </a:lnTo>
                  <a:lnTo>
                    <a:pt x="112" y="18671"/>
                  </a:lnTo>
                  <a:lnTo>
                    <a:pt x="60" y="19815"/>
                  </a:lnTo>
                  <a:lnTo>
                    <a:pt x="31" y="20959"/>
                  </a:lnTo>
                  <a:lnTo>
                    <a:pt x="8" y="22136"/>
                  </a:lnTo>
                  <a:lnTo>
                    <a:pt x="1" y="23347"/>
                  </a:lnTo>
                  <a:lnTo>
                    <a:pt x="8" y="24558"/>
                  </a:lnTo>
                  <a:lnTo>
                    <a:pt x="31" y="25736"/>
                  </a:lnTo>
                  <a:lnTo>
                    <a:pt x="60" y="26879"/>
                  </a:lnTo>
                  <a:lnTo>
                    <a:pt x="112" y="28023"/>
                  </a:lnTo>
                  <a:lnTo>
                    <a:pt x="171" y="29167"/>
                  </a:lnTo>
                  <a:lnTo>
                    <a:pt x="237" y="30277"/>
                  </a:lnTo>
                  <a:lnTo>
                    <a:pt x="326" y="31354"/>
                  </a:lnTo>
                  <a:lnTo>
                    <a:pt x="415" y="32397"/>
                  </a:lnTo>
                  <a:lnTo>
                    <a:pt x="526" y="33440"/>
                  </a:lnTo>
                  <a:lnTo>
                    <a:pt x="644" y="34449"/>
                  </a:lnTo>
                  <a:lnTo>
                    <a:pt x="770" y="35424"/>
                  </a:lnTo>
                  <a:lnTo>
                    <a:pt x="910" y="36366"/>
                  </a:lnTo>
                  <a:lnTo>
                    <a:pt x="1058" y="37275"/>
                  </a:lnTo>
                  <a:lnTo>
                    <a:pt x="1220" y="38183"/>
                  </a:lnTo>
                  <a:lnTo>
                    <a:pt x="1390" y="39024"/>
                  </a:lnTo>
                  <a:lnTo>
                    <a:pt x="1568" y="39831"/>
                  </a:lnTo>
                  <a:lnTo>
                    <a:pt x="1752" y="40605"/>
                  </a:lnTo>
                  <a:lnTo>
                    <a:pt x="1945" y="41345"/>
                  </a:lnTo>
                  <a:lnTo>
                    <a:pt x="2152" y="42052"/>
                  </a:lnTo>
                  <a:lnTo>
                    <a:pt x="2359" y="42691"/>
                  </a:lnTo>
                  <a:lnTo>
                    <a:pt x="2580" y="43296"/>
                  </a:lnTo>
                  <a:lnTo>
                    <a:pt x="2802" y="43868"/>
                  </a:lnTo>
                  <a:lnTo>
                    <a:pt x="3038" y="44373"/>
                  </a:lnTo>
                  <a:lnTo>
                    <a:pt x="3275" y="44844"/>
                  </a:lnTo>
                  <a:lnTo>
                    <a:pt x="3526" y="45281"/>
                  </a:lnTo>
                  <a:lnTo>
                    <a:pt x="3777" y="45651"/>
                  </a:lnTo>
                  <a:lnTo>
                    <a:pt x="4036" y="45954"/>
                  </a:lnTo>
                  <a:lnTo>
                    <a:pt x="4295" y="46223"/>
                  </a:lnTo>
                  <a:lnTo>
                    <a:pt x="4568" y="46425"/>
                  </a:lnTo>
                  <a:lnTo>
                    <a:pt x="4842" y="46560"/>
                  </a:lnTo>
                  <a:lnTo>
                    <a:pt x="5115" y="46661"/>
                  </a:lnTo>
                  <a:lnTo>
                    <a:pt x="5396" y="46694"/>
                  </a:lnTo>
                  <a:lnTo>
                    <a:pt x="5677" y="46661"/>
                  </a:lnTo>
                  <a:lnTo>
                    <a:pt x="5950" y="46560"/>
                  </a:lnTo>
                  <a:lnTo>
                    <a:pt x="6216" y="46425"/>
                  </a:lnTo>
                  <a:lnTo>
                    <a:pt x="6482" y="46223"/>
                  </a:lnTo>
                  <a:lnTo>
                    <a:pt x="6741" y="45954"/>
                  </a:lnTo>
                  <a:lnTo>
                    <a:pt x="7000" y="45651"/>
                  </a:lnTo>
                  <a:lnTo>
                    <a:pt x="7251" y="45281"/>
                  </a:lnTo>
                  <a:lnTo>
                    <a:pt x="7495" y="44844"/>
                  </a:lnTo>
                  <a:lnTo>
                    <a:pt x="7731" y="44373"/>
                  </a:lnTo>
                  <a:lnTo>
                    <a:pt x="7968" y="43868"/>
                  </a:lnTo>
                  <a:lnTo>
                    <a:pt x="8190" y="43296"/>
                  </a:lnTo>
                  <a:lnTo>
                    <a:pt x="8411" y="42691"/>
                  </a:lnTo>
                  <a:lnTo>
                    <a:pt x="8618" y="42052"/>
                  </a:lnTo>
                  <a:lnTo>
                    <a:pt x="8825" y="41345"/>
                  </a:lnTo>
                  <a:lnTo>
                    <a:pt x="9025" y="40605"/>
                  </a:lnTo>
                  <a:lnTo>
                    <a:pt x="9209" y="39831"/>
                  </a:lnTo>
                  <a:lnTo>
                    <a:pt x="9387" y="39024"/>
                  </a:lnTo>
                  <a:lnTo>
                    <a:pt x="9557" y="38183"/>
                  </a:lnTo>
                  <a:lnTo>
                    <a:pt x="9719" y="37275"/>
                  </a:lnTo>
                  <a:lnTo>
                    <a:pt x="9867" y="36366"/>
                  </a:lnTo>
                  <a:lnTo>
                    <a:pt x="10008" y="35424"/>
                  </a:lnTo>
                  <a:lnTo>
                    <a:pt x="10141" y="34449"/>
                  </a:lnTo>
                  <a:lnTo>
                    <a:pt x="10259" y="33440"/>
                  </a:lnTo>
                  <a:lnTo>
                    <a:pt x="10370" y="32397"/>
                  </a:lnTo>
                  <a:lnTo>
                    <a:pt x="10466" y="31354"/>
                  </a:lnTo>
                  <a:lnTo>
                    <a:pt x="10554" y="30277"/>
                  </a:lnTo>
                  <a:lnTo>
                    <a:pt x="10621" y="29167"/>
                  </a:lnTo>
                  <a:lnTo>
                    <a:pt x="10687" y="28023"/>
                  </a:lnTo>
                  <a:lnTo>
                    <a:pt x="10732" y="26879"/>
                  </a:lnTo>
                  <a:lnTo>
                    <a:pt x="10769" y="25736"/>
                  </a:lnTo>
                  <a:lnTo>
                    <a:pt x="10791" y="24558"/>
                  </a:lnTo>
                  <a:lnTo>
                    <a:pt x="10798" y="23347"/>
                  </a:lnTo>
                  <a:lnTo>
                    <a:pt x="10791" y="22136"/>
                  </a:lnTo>
                  <a:lnTo>
                    <a:pt x="10769" y="20959"/>
                  </a:lnTo>
                  <a:lnTo>
                    <a:pt x="10732" y="19815"/>
                  </a:lnTo>
                  <a:lnTo>
                    <a:pt x="10687" y="18671"/>
                  </a:lnTo>
                  <a:lnTo>
                    <a:pt x="10621" y="17527"/>
                  </a:lnTo>
                  <a:lnTo>
                    <a:pt x="10554" y="16417"/>
                  </a:lnTo>
                  <a:lnTo>
                    <a:pt x="10466" y="15340"/>
                  </a:lnTo>
                  <a:lnTo>
                    <a:pt x="10370" y="14298"/>
                  </a:lnTo>
                  <a:lnTo>
                    <a:pt x="10259" y="13255"/>
                  </a:lnTo>
                  <a:lnTo>
                    <a:pt x="10141" y="12245"/>
                  </a:lnTo>
                  <a:lnTo>
                    <a:pt x="10008" y="11270"/>
                  </a:lnTo>
                  <a:lnTo>
                    <a:pt x="9867" y="10328"/>
                  </a:lnTo>
                  <a:lnTo>
                    <a:pt x="9719" y="9420"/>
                  </a:lnTo>
                  <a:lnTo>
                    <a:pt x="9557" y="8511"/>
                  </a:lnTo>
                  <a:lnTo>
                    <a:pt x="9387" y="7670"/>
                  </a:lnTo>
                  <a:lnTo>
                    <a:pt x="9209" y="6863"/>
                  </a:lnTo>
                  <a:lnTo>
                    <a:pt x="9025" y="6089"/>
                  </a:lnTo>
                  <a:lnTo>
                    <a:pt x="8825" y="5349"/>
                  </a:lnTo>
                  <a:lnTo>
                    <a:pt x="8618" y="4643"/>
                  </a:lnTo>
                  <a:lnTo>
                    <a:pt x="8411" y="4003"/>
                  </a:lnTo>
                  <a:lnTo>
                    <a:pt x="8190" y="3398"/>
                  </a:lnTo>
                  <a:lnTo>
                    <a:pt x="7968" y="2826"/>
                  </a:lnTo>
                  <a:lnTo>
                    <a:pt x="7731" y="2321"/>
                  </a:lnTo>
                  <a:lnTo>
                    <a:pt x="7495" y="1850"/>
                  </a:lnTo>
                  <a:lnTo>
                    <a:pt x="7251" y="1413"/>
                  </a:lnTo>
                  <a:lnTo>
                    <a:pt x="7000" y="1043"/>
                  </a:lnTo>
                  <a:lnTo>
                    <a:pt x="6741" y="740"/>
                  </a:lnTo>
                  <a:lnTo>
                    <a:pt x="6482" y="471"/>
                  </a:lnTo>
                  <a:lnTo>
                    <a:pt x="6216" y="269"/>
                  </a:lnTo>
                  <a:lnTo>
                    <a:pt x="5950" y="135"/>
                  </a:lnTo>
                  <a:lnTo>
                    <a:pt x="5677" y="34"/>
                  </a:lnTo>
                  <a:lnTo>
                    <a:pt x="5396" y="0"/>
                  </a:lnTo>
                  <a:close/>
                  <a:moveTo>
                    <a:pt x="5396" y="113472"/>
                  </a:moveTo>
                  <a:lnTo>
                    <a:pt x="5115" y="113506"/>
                  </a:lnTo>
                  <a:lnTo>
                    <a:pt x="4842" y="113573"/>
                  </a:lnTo>
                  <a:lnTo>
                    <a:pt x="4568" y="113742"/>
                  </a:lnTo>
                  <a:lnTo>
                    <a:pt x="4295" y="113943"/>
                  </a:lnTo>
                  <a:lnTo>
                    <a:pt x="4036" y="114213"/>
                  </a:lnTo>
                  <a:lnTo>
                    <a:pt x="3777" y="114515"/>
                  </a:lnTo>
                  <a:lnTo>
                    <a:pt x="3526" y="114885"/>
                  </a:lnTo>
                  <a:lnTo>
                    <a:pt x="3275" y="115323"/>
                  </a:lnTo>
                  <a:lnTo>
                    <a:pt x="3038" y="115794"/>
                  </a:lnTo>
                  <a:lnTo>
                    <a:pt x="2802" y="116298"/>
                  </a:lnTo>
                  <a:lnTo>
                    <a:pt x="2580" y="116870"/>
                  </a:lnTo>
                  <a:lnTo>
                    <a:pt x="2359" y="117476"/>
                  </a:lnTo>
                  <a:lnTo>
                    <a:pt x="2152" y="118115"/>
                  </a:lnTo>
                  <a:lnTo>
                    <a:pt x="1945" y="118821"/>
                  </a:lnTo>
                  <a:lnTo>
                    <a:pt x="1752" y="119562"/>
                  </a:lnTo>
                  <a:lnTo>
                    <a:pt x="1568" y="120335"/>
                  </a:lnTo>
                  <a:lnTo>
                    <a:pt x="1390" y="121143"/>
                  </a:lnTo>
                  <a:lnTo>
                    <a:pt x="1220" y="121984"/>
                  </a:lnTo>
                  <a:lnTo>
                    <a:pt x="1058" y="122858"/>
                  </a:lnTo>
                  <a:lnTo>
                    <a:pt x="910" y="123800"/>
                  </a:lnTo>
                  <a:lnTo>
                    <a:pt x="770" y="124742"/>
                  </a:lnTo>
                  <a:lnTo>
                    <a:pt x="644" y="125718"/>
                  </a:lnTo>
                  <a:lnTo>
                    <a:pt x="526" y="126727"/>
                  </a:lnTo>
                  <a:lnTo>
                    <a:pt x="415" y="127736"/>
                  </a:lnTo>
                  <a:lnTo>
                    <a:pt x="326" y="128813"/>
                  </a:lnTo>
                  <a:lnTo>
                    <a:pt x="237" y="129889"/>
                  </a:lnTo>
                  <a:lnTo>
                    <a:pt x="171" y="131000"/>
                  </a:lnTo>
                  <a:lnTo>
                    <a:pt x="112" y="132110"/>
                  </a:lnTo>
                  <a:lnTo>
                    <a:pt x="60" y="133254"/>
                  </a:lnTo>
                  <a:lnTo>
                    <a:pt x="31" y="134431"/>
                  </a:lnTo>
                  <a:lnTo>
                    <a:pt x="8" y="135608"/>
                  </a:lnTo>
                  <a:lnTo>
                    <a:pt x="1" y="136820"/>
                  </a:lnTo>
                  <a:lnTo>
                    <a:pt x="8" y="137997"/>
                  </a:lnTo>
                  <a:lnTo>
                    <a:pt x="31" y="139174"/>
                  </a:lnTo>
                  <a:lnTo>
                    <a:pt x="60" y="140352"/>
                  </a:lnTo>
                  <a:lnTo>
                    <a:pt x="112" y="141496"/>
                  </a:lnTo>
                  <a:lnTo>
                    <a:pt x="171" y="142640"/>
                  </a:lnTo>
                  <a:lnTo>
                    <a:pt x="237" y="143716"/>
                  </a:lnTo>
                  <a:lnTo>
                    <a:pt x="326" y="144826"/>
                  </a:lnTo>
                  <a:lnTo>
                    <a:pt x="415" y="145869"/>
                  </a:lnTo>
                  <a:lnTo>
                    <a:pt x="526" y="146912"/>
                  </a:lnTo>
                  <a:lnTo>
                    <a:pt x="644" y="147921"/>
                  </a:lnTo>
                  <a:lnTo>
                    <a:pt x="770" y="148897"/>
                  </a:lnTo>
                  <a:lnTo>
                    <a:pt x="910" y="149839"/>
                  </a:lnTo>
                  <a:lnTo>
                    <a:pt x="1058" y="150747"/>
                  </a:lnTo>
                  <a:lnTo>
                    <a:pt x="1220" y="151622"/>
                  </a:lnTo>
                  <a:lnTo>
                    <a:pt x="1390" y="152496"/>
                  </a:lnTo>
                  <a:lnTo>
                    <a:pt x="1568" y="153304"/>
                  </a:lnTo>
                  <a:lnTo>
                    <a:pt x="1752" y="154078"/>
                  </a:lnTo>
                  <a:lnTo>
                    <a:pt x="1945" y="154818"/>
                  </a:lnTo>
                  <a:lnTo>
                    <a:pt x="2152" y="155491"/>
                  </a:lnTo>
                  <a:lnTo>
                    <a:pt x="2359" y="156163"/>
                  </a:lnTo>
                  <a:lnTo>
                    <a:pt x="2580" y="156769"/>
                  </a:lnTo>
                  <a:lnTo>
                    <a:pt x="2802" y="157341"/>
                  </a:lnTo>
                  <a:lnTo>
                    <a:pt x="3038" y="157845"/>
                  </a:lnTo>
                  <a:lnTo>
                    <a:pt x="3275" y="158316"/>
                  </a:lnTo>
                  <a:lnTo>
                    <a:pt x="3526" y="158720"/>
                  </a:lnTo>
                  <a:lnTo>
                    <a:pt x="3777" y="159090"/>
                  </a:lnTo>
                  <a:lnTo>
                    <a:pt x="4036" y="159427"/>
                  </a:lnTo>
                  <a:lnTo>
                    <a:pt x="4295" y="159696"/>
                  </a:lnTo>
                  <a:lnTo>
                    <a:pt x="4568" y="159898"/>
                  </a:lnTo>
                  <a:lnTo>
                    <a:pt x="4842" y="160032"/>
                  </a:lnTo>
                  <a:lnTo>
                    <a:pt x="5115" y="160133"/>
                  </a:lnTo>
                  <a:lnTo>
                    <a:pt x="5396" y="160167"/>
                  </a:lnTo>
                  <a:lnTo>
                    <a:pt x="5677" y="160133"/>
                  </a:lnTo>
                  <a:lnTo>
                    <a:pt x="5950" y="160032"/>
                  </a:lnTo>
                  <a:lnTo>
                    <a:pt x="6216" y="159898"/>
                  </a:lnTo>
                  <a:lnTo>
                    <a:pt x="6482" y="159696"/>
                  </a:lnTo>
                  <a:lnTo>
                    <a:pt x="6741" y="159427"/>
                  </a:lnTo>
                  <a:lnTo>
                    <a:pt x="7000" y="159090"/>
                  </a:lnTo>
                  <a:lnTo>
                    <a:pt x="7251" y="158720"/>
                  </a:lnTo>
                  <a:lnTo>
                    <a:pt x="7495" y="158316"/>
                  </a:lnTo>
                  <a:lnTo>
                    <a:pt x="7731" y="157845"/>
                  </a:lnTo>
                  <a:lnTo>
                    <a:pt x="7968" y="157341"/>
                  </a:lnTo>
                  <a:lnTo>
                    <a:pt x="8190" y="156769"/>
                  </a:lnTo>
                  <a:lnTo>
                    <a:pt x="8411" y="156163"/>
                  </a:lnTo>
                  <a:lnTo>
                    <a:pt x="8618" y="155491"/>
                  </a:lnTo>
                  <a:lnTo>
                    <a:pt x="8825" y="154818"/>
                  </a:lnTo>
                  <a:lnTo>
                    <a:pt x="9025" y="154078"/>
                  </a:lnTo>
                  <a:lnTo>
                    <a:pt x="9209" y="153304"/>
                  </a:lnTo>
                  <a:lnTo>
                    <a:pt x="9387" y="152496"/>
                  </a:lnTo>
                  <a:lnTo>
                    <a:pt x="9557" y="151622"/>
                  </a:lnTo>
                  <a:lnTo>
                    <a:pt x="9719" y="150747"/>
                  </a:lnTo>
                  <a:lnTo>
                    <a:pt x="9867" y="149839"/>
                  </a:lnTo>
                  <a:lnTo>
                    <a:pt x="10008" y="148897"/>
                  </a:lnTo>
                  <a:lnTo>
                    <a:pt x="10141" y="147921"/>
                  </a:lnTo>
                  <a:lnTo>
                    <a:pt x="10259" y="146912"/>
                  </a:lnTo>
                  <a:lnTo>
                    <a:pt x="10370" y="145869"/>
                  </a:lnTo>
                  <a:lnTo>
                    <a:pt x="10466" y="144826"/>
                  </a:lnTo>
                  <a:lnTo>
                    <a:pt x="10554" y="143716"/>
                  </a:lnTo>
                  <a:lnTo>
                    <a:pt x="10621" y="142640"/>
                  </a:lnTo>
                  <a:lnTo>
                    <a:pt x="10687" y="141496"/>
                  </a:lnTo>
                  <a:lnTo>
                    <a:pt x="10732" y="140352"/>
                  </a:lnTo>
                  <a:lnTo>
                    <a:pt x="10769" y="139174"/>
                  </a:lnTo>
                  <a:lnTo>
                    <a:pt x="10791" y="137997"/>
                  </a:lnTo>
                  <a:lnTo>
                    <a:pt x="10798" y="136820"/>
                  </a:lnTo>
                  <a:lnTo>
                    <a:pt x="10791" y="135608"/>
                  </a:lnTo>
                  <a:lnTo>
                    <a:pt x="10769" y="134431"/>
                  </a:lnTo>
                  <a:lnTo>
                    <a:pt x="10732" y="133254"/>
                  </a:lnTo>
                  <a:lnTo>
                    <a:pt x="10687" y="132110"/>
                  </a:lnTo>
                  <a:lnTo>
                    <a:pt x="10621" y="131000"/>
                  </a:lnTo>
                  <a:lnTo>
                    <a:pt x="10554" y="129889"/>
                  </a:lnTo>
                  <a:lnTo>
                    <a:pt x="10466" y="128813"/>
                  </a:lnTo>
                  <a:lnTo>
                    <a:pt x="10370" y="127736"/>
                  </a:lnTo>
                  <a:lnTo>
                    <a:pt x="10259" y="126727"/>
                  </a:lnTo>
                  <a:lnTo>
                    <a:pt x="10141" y="125718"/>
                  </a:lnTo>
                  <a:lnTo>
                    <a:pt x="10008" y="124742"/>
                  </a:lnTo>
                  <a:lnTo>
                    <a:pt x="9867" y="123800"/>
                  </a:lnTo>
                  <a:lnTo>
                    <a:pt x="9719" y="122858"/>
                  </a:lnTo>
                  <a:lnTo>
                    <a:pt x="9557" y="121984"/>
                  </a:lnTo>
                  <a:lnTo>
                    <a:pt x="9387" y="121143"/>
                  </a:lnTo>
                  <a:lnTo>
                    <a:pt x="9209" y="120335"/>
                  </a:lnTo>
                  <a:lnTo>
                    <a:pt x="9025" y="119562"/>
                  </a:lnTo>
                  <a:lnTo>
                    <a:pt x="8825" y="118821"/>
                  </a:lnTo>
                  <a:lnTo>
                    <a:pt x="8618" y="118115"/>
                  </a:lnTo>
                  <a:lnTo>
                    <a:pt x="8411" y="117476"/>
                  </a:lnTo>
                  <a:lnTo>
                    <a:pt x="8190" y="116870"/>
                  </a:lnTo>
                  <a:lnTo>
                    <a:pt x="7968" y="116298"/>
                  </a:lnTo>
                  <a:lnTo>
                    <a:pt x="7731" y="115794"/>
                  </a:lnTo>
                  <a:lnTo>
                    <a:pt x="7495" y="115323"/>
                  </a:lnTo>
                  <a:lnTo>
                    <a:pt x="7251" y="114885"/>
                  </a:lnTo>
                  <a:lnTo>
                    <a:pt x="7000" y="114515"/>
                  </a:lnTo>
                  <a:lnTo>
                    <a:pt x="6741" y="114213"/>
                  </a:lnTo>
                  <a:lnTo>
                    <a:pt x="6482" y="113943"/>
                  </a:lnTo>
                  <a:lnTo>
                    <a:pt x="6216" y="113742"/>
                  </a:lnTo>
                  <a:lnTo>
                    <a:pt x="5950" y="113573"/>
                  </a:lnTo>
                  <a:lnTo>
                    <a:pt x="5677" y="113506"/>
                  </a:lnTo>
                  <a:lnTo>
                    <a:pt x="5396" y="113472"/>
                  </a:lnTo>
                  <a:close/>
                  <a:moveTo>
                    <a:pt x="5115" y="226945"/>
                  </a:moveTo>
                  <a:lnTo>
                    <a:pt x="4842" y="227046"/>
                  </a:lnTo>
                  <a:lnTo>
                    <a:pt x="4568" y="227214"/>
                  </a:lnTo>
                  <a:lnTo>
                    <a:pt x="4295" y="227416"/>
                  </a:lnTo>
                  <a:lnTo>
                    <a:pt x="4036" y="227651"/>
                  </a:lnTo>
                  <a:lnTo>
                    <a:pt x="3777" y="227988"/>
                  </a:lnTo>
                  <a:lnTo>
                    <a:pt x="3526" y="228358"/>
                  </a:lnTo>
                  <a:lnTo>
                    <a:pt x="3275" y="228761"/>
                  </a:lnTo>
                  <a:lnTo>
                    <a:pt x="3038" y="229232"/>
                  </a:lnTo>
                  <a:lnTo>
                    <a:pt x="2802" y="229771"/>
                  </a:lnTo>
                  <a:lnTo>
                    <a:pt x="2580" y="230309"/>
                  </a:lnTo>
                  <a:lnTo>
                    <a:pt x="2359" y="230915"/>
                  </a:lnTo>
                  <a:lnTo>
                    <a:pt x="2152" y="231587"/>
                  </a:lnTo>
                  <a:lnTo>
                    <a:pt x="1945" y="232260"/>
                  </a:lnTo>
                  <a:lnTo>
                    <a:pt x="1752" y="233000"/>
                  </a:lnTo>
                  <a:lnTo>
                    <a:pt x="1568" y="233774"/>
                  </a:lnTo>
                  <a:lnTo>
                    <a:pt x="1390" y="234581"/>
                  </a:lnTo>
                  <a:lnTo>
                    <a:pt x="1220" y="235422"/>
                  </a:lnTo>
                  <a:lnTo>
                    <a:pt x="1058" y="236331"/>
                  </a:lnTo>
                  <a:lnTo>
                    <a:pt x="910" y="237239"/>
                  </a:lnTo>
                  <a:lnTo>
                    <a:pt x="770" y="238181"/>
                  </a:lnTo>
                  <a:lnTo>
                    <a:pt x="644" y="239157"/>
                  </a:lnTo>
                  <a:lnTo>
                    <a:pt x="526" y="240166"/>
                  </a:lnTo>
                  <a:lnTo>
                    <a:pt x="415" y="241209"/>
                  </a:lnTo>
                  <a:lnTo>
                    <a:pt x="326" y="242252"/>
                  </a:lnTo>
                  <a:lnTo>
                    <a:pt x="237" y="243328"/>
                  </a:lnTo>
                  <a:lnTo>
                    <a:pt x="171" y="244438"/>
                  </a:lnTo>
                  <a:lnTo>
                    <a:pt x="112" y="245582"/>
                  </a:lnTo>
                  <a:lnTo>
                    <a:pt x="60" y="246726"/>
                  </a:lnTo>
                  <a:lnTo>
                    <a:pt x="31" y="247903"/>
                  </a:lnTo>
                  <a:lnTo>
                    <a:pt x="8" y="249081"/>
                  </a:lnTo>
                  <a:lnTo>
                    <a:pt x="1" y="250258"/>
                  </a:lnTo>
                  <a:lnTo>
                    <a:pt x="8" y="251469"/>
                  </a:lnTo>
                  <a:lnTo>
                    <a:pt x="31" y="252647"/>
                  </a:lnTo>
                  <a:lnTo>
                    <a:pt x="60" y="253824"/>
                  </a:lnTo>
                  <a:lnTo>
                    <a:pt x="112" y="254968"/>
                  </a:lnTo>
                  <a:lnTo>
                    <a:pt x="171" y="256078"/>
                  </a:lnTo>
                  <a:lnTo>
                    <a:pt x="237" y="257188"/>
                  </a:lnTo>
                  <a:lnTo>
                    <a:pt x="326" y="258265"/>
                  </a:lnTo>
                  <a:lnTo>
                    <a:pt x="415" y="259341"/>
                  </a:lnTo>
                  <a:lnTo>
                    <a:pt x="526" y="260384"/>
                  </a:lnTo>
                  <a:lnTo>
                    <a:pt x="644" y="261360"/>
                  </a:lnTo>
                  <a:lnTo>
                    <a:pt x="770" y="262336"/>
                  </a:lnTo>
                  <a:lnTo>
                    <a:pt x="910" y="263311"/>
                  </a:lnTo>
                  <a:lnTo>
                    <a:pt x="1058" y="264220"/>
                  </a:lnTo>
                  <a:lnTo>
                    <a:pt x="1220" y="265094"/>
                  </a:lnTo>
                  <a:lnTo>
                    <a:pt x="1390" y="265935"/>
                  </a:lnTo>
                  <a:lnTo>
                    <a:pt x="1568" y="266743"/>
                  </a:lnTo>
                  <a:lnTo>
                    <a:pt x="1752" y="267516"/>
                  </a:lnTo>
                  <a:lnTo>
                    <a:pt x="1945" y="268256"/>
                  </a:lnTo>
                  <a:lnTo>
                    <a:pt x="2152" y="268963"/>
                  </a:lnTo>
                  <a:lnTo>
                    <a:pt x="2359" y="269602"/>
                  </a:lnTo>
                  <a:lnTo>
                    <a:pt x="2580" y="270208"/>
                  </a:lnTo>
                  <a:lnTo>
                    <a:pt x="2802" y="270780"/>
                  </a:lnTo>
                  <a:lnTo>
                    <a:pt x="3038" y="271318"/>
                  </a:lnTo>
                  <a:lnTo>
                    <a:pt x="3275" y="271789"/>
                  </a:lnTo>
                  <a:lnTo>
                    <a:pt x="3526" y="272193"/>
                  </a:lnTo>
                  <a:lnTo>
                    <a:pt x="3777" y="272563"/>
                  </a:lnTo>
                  <a:lnTo>
                    <a:pt x="4036" y="272865"/>
                  </a:lnTo>
                  <a:lnTo>
                    <a:pt x="4295" y="273134"/>
                  </a:lnTo>
                  <a:lnTo>
                    <a:pt x="4568" y="273336"/>
                  </a:lnTo>
                  <a:lnTo>
                    <a:pt x="4842" y="273505"/>
                  </a:lnTo>
                  <a:lnTo>
                    <a:pt x="5115" y="273572"/>
                  </a:lnTo>
                  <a:lnTo>
                    <a:pt x="5396" y="273605"/>
                  </a:lnTo>
                  <a:lnTo>
                    <a:pt x="5677" y="273572"/>
                  </a:lnTo>
                  <a:lnTo>
                    <a:pt x="5950" y="273505"/>
                  </a:lnTo>
                  <a:lnTo>
                    <a:pt x="6216" y="273336"/>
                  </a:lnTo>
                  <a:lnTo>
                    <a:pt x="6482" y="273134"/>
                  </a:lnTo>
                  <a:lnTo>
                    <a:pt x="6741" y="272865"/>
                  </a:lnTo>
                  <a:lnTo>
                    <a:pt x="7000" y="272563"/>
                  </a:lnTo>
                  <a:lnTo>
                    <a:pt x="7251" y="272193"/>
                  </a:lnTo>
                  <a:lnTo>
                    <a:pt x="7495" y="271789"/>
                  </a:lnTo>
                  <a:lnTo>
                    <a:pt x="7731" y="271318"/>
                  </a:lnTo>
                  <a:lnTo>
                    <a:pt x="7968" y="270780"/>
                  </a:lnTo>
                  <a:lnTo>
                    <a:pt x="8190" y="270208"/>
                  </a:lnTo>
                  <a:lnTo>
                    <a:pt x="8411" y="269602"/>
                  </a:lnTo>
                  <a:lnTo>
                    <a:pt x="8618" y="268963"/>
                  </a:lnTo>
                  <a:lnTo>
                    <a:pt x="8825" y="268256"/>
                  </a:lnTo>
                  <a:lnTo>
                    <a:pt x="9025" y="267516"/>
                  </a:lnTo>
                  <a:lnTo>
                    <a:pt x="9209" y="266743"/>
                  </a:lnTo>
                  <a:lnTo>
                    <a:pt x="9387" y="265935"/>
                  </a:lnTo>
                  <a:lnTo>
                    <a:pt x="9557" y="265094"/>
                  </a:lnTo>
                  <a:lnTo>
                    <a:pt x="9719" y="264220"/>
                  </a:lnTo>
                  <a:lnTo>
                    <a:pt x="9867" y="263311"/>
                  </a:lnTo>
                  <a:lnTo>
                    <a:pt x="10008" y="262336"/>
                  </a:lnTo>
                  <a:lnTo>
                    <a:pt x="10141" y="261360"/>
                  </a:lnTo>
                  <a:lnTo>
                    <a:pt x="10259" y="260384"/>
                  </a:lnTo>
                  <a:lnTo>
                    <a:pt x="10370" y="259341"/>
                  </a:lnTo>
                  <a:lnTo>
                    <a:pt x="10466" y="258265"/>
                  </a:lnTo>
                  <a:lnTo>
                    <a:pt x="10554" y="257188"/>
                  </a:lnTo>
                  <a:lnTo>
                    <a:pt x="10621" y="256078"/>
                  </a:lnTo>
                  <a:lnTo>
                    <a:pt x="10687" y="254968"/>
                  </a:lnTo>
                  <a:lnTo>
                    <a:pt x="10732" y="253824"/>
                  </a:lnTo>
                  <a:lnTo>
                    <a:pt x="10769" y="252647"/>
                  </a:lnTo>
                  <a:lnTo>
                    <a:pt x="10791" y="251469"/>
                  </a:lnTo>
                  <a:lnTo>
                    <a:pt x="10798" y="250258"/>
                  </a:lnTo>
                  <a:lnTo>
                    <a:pt x="10791" y="249081"/>
                  </a:lnTo>
                  <a:lnTo>
                    <a:pt x="10769" y="247903"/>
                  </a:lnTo>
                  <a:lnTo>
                    <a:pt x="10732" y="246726"/>
                  </a:lnTo>
                  <a:lnTo>
                    <a:pt x="10687" y="245582"/>
                  </a:lnTo>
                  <a:lnTo>
                    <a:pt x="10621" y="244438"/>
                  </a:lnTo>
                  <a:lnTo>
                    <a:pt x="10554" y="243328"/>
                  </a:lnTo>
                  <a:lnTo>
                    <a:pt x="10466" y="242252"/>
                  </a:lnTo>
                  <a:lnTo>
                    <a:pt x="10370" y="241209"/>
                  </a:lnTo>
                  <a:lnTo>
                    <a:pt x="10259" y="240166"/>
                  </a:lnTo>
                  <a:lnTo>
                    <a:pt x="10141" y="239157"/>
                  </a:lnTo>
                  <a:lnTo>
                    <a:pt x="10008" y="238181"/>
                  </a:lnTo>
                  <a:lnTo>
                    <a:pt x="9867" y="237239"/>
                  </a:lnTo>
                  <a:lnTo>
                    <a:pt x="9719" y="236331"/>
                  </a:lnTo>
                  <a:lnTo>
                    <a:pt x="9557" y="235422"/>
                  </a:lnTo>
                  <a:lnTo>
                    <a:pt x="9387" y="234581"/>
                  </a:lnTo>
                  <a:lnTo>
                    <a:pt x="9209" y="233774"/>
                  </a:lnTo>
                  <a:lnTo>
                    <a:pt x="9025" y="233000"/>
                  </a:lnTo>
                  <a:lnTo>
                    <a:pt x="8825" y="232260"/>
                  </a:lnTo>
                  <a:lnTo>
                    <a:pt x="8618" y="231587"/>
                  </a:lnTo>
                  <a:lnTo>
                    <a:pt x="8411" y="230915"/>
                  </a:lnTo>
                  <a:lnTo>
                    <a:pt x="8190" y="230309"/>
                  </a:lnTo>
                  <a:lnTo>
                    <a:pt x="7968" y="229771"/>
                  </a:lnTo>
                  <a:lnTo>
                    <a:pt x="7731" y="229232"/>
                  </a:lnTo>
                  <a:lnTo>
                    <a:pt x="7495" y="228761"/>
                  </a:lnTo>
                  <a:lnTo>
                    <a:pt x="7251" y="228358"/>
                  </a:lnTo>
                  <a:lnTo>
                    <a:pt x="7000" y="227988"/>
                  </a:lnTo>
                  <a:lnTo>
                    <a:pt x="6741" y="227651"/>
                  </a:lnTo>
                  <a:lnTo>
                    <a:pt x="6482" y="227416"/>
                  </a:lnTo>
                  <a:lnTo>
                    <a:pt x="6216" y="227214"/>
                  </a:lnTo>
                  <a:lnTo>
                    <a:pt x="5950" y="227046"/>
                  </a:lnTo>
                  <a:lnTo>
                    <a:pt x="5677" y="226945"/>
                  </a:lnTo>
                  <a:close/>
                  <a:moveTo>
                    <a:pt x="5115" y="340384"/>
                  </a:moveTo>
                  <a:lnTo>
                    <a:pt x="4842" y="340485"/>
                  </a:lnTo>
                  <a:lnTo>
                    <a:pt x="4568" y="340653"/>
                  </a:lnTo>
                  <a:lnTo>
                    <a:pt x="4295" y="340855"/>
                  </a:lnTo>
                  <a:lnTo>
                    <a:pt x="4036" y="341124"/>
                  </a:lnTo>
                  <a:lnTo>
                    <a:pt x="3777" y="341426"/>
                  </a:lnTo>
                  <a:lnTo>
                    <a:pt x="3526" y="341797"/>
                  </a:lnTo>
                  <a:lnTo>
                    <a:pt x="3275" y="342200"/>
                  </a:lnTo>
                  <a:lnTo>
                    <a:pt x="3038" y="342671"/>
                  </a:lnTo>
                  <a:lnTo>
                    <a:pt x="2802" y="343209"/>
                  </a:lnTo>
                  <a:lnTo>
                    <a:pt x="2580" y="343748"/>
                  </a:lnTo>
                  <a:lnTo>
                    <a:pt x="2359" y="344387"/>
                  </a:lnTo>
                  <a:lnTo>
                    <a:pt x="2152" y="345026"/>
                  </a:lnTo>
                  <a:lnTo>
                    <a:pt x="1945" y="345733"/>
                  </a:lnTo>
                  <a:lnTo>
                    <a:pt x="1752" y="346439"/>
                  </a:lnTo>
                  <a:lnTo>
                    <a:pt x="1568" y="347213"/>
                  </a:lnTo>
                  <a:lnTo>
                    <a:pt x="1390" y="348054"/>
                  </a:lnTo>
                  <a:lnTo>
                    <a:pt x="1220" y="348895"/>
                  </a:lnTo>
                  <a:lnTo>
                    <a:pt x="1058" y="349770"/>
                  </a:lnTo>
                  <a:lnTo>
                    <a:pt x="910" y="350678"/>
                  </a:lnTo>
                  <a:lnTo>
                    <a:pt x="770" y="351620"/>
                  </a:lnTo>
                  <a:lnTo>
                    <a:pt x="644" y="352595"/>
                  </a:lnTo>
                  <a:lnTo>
                    <a:pt x="526" y="353605"/>
                  </a:lnTo>
                  <a:lnTo>
                    <a:pt x="415" y="354648"/>
                  </a:lnTo>
                  <a:lnTo>
                    <a:pt x="326" y="355724"/>
                  </a:lnTo>
                  <a:lnTo>
                    <a:pt x="237" y="356801"/>
                  </a:lnTo>
                  <a:lnTo>
                    <a:pt x="171" y="357911"/>
                  </a:lnTo>
                  <a:lnTo>
                    <a:pt x="112" y="359021"/>
                  </a:lnTo>
                  <a:lnTo>
                    <a:pt x="60" y="360165"/>
                  </a:lnTo>
                  <a:lnTo>
                    <a:pt x="31" y="361342"/>
                  </a:lnTo>
                  <a:lnTo>
                    <a:pt x="8" y="362520"/>
                  </a:lnTo>
                  <a:lnTo>
                    <a:pt x="1" y="363697"/>
                  </a:lnTo>
                  <a:lnTo>
                    <a:pt x="8" y="364908"/>
                  </a:lnTo>
                  <a:lnTo>
                    <a:pt x="31" y="366086"/>
                  </a:lnTo>
                  <a:lnTo>
                    <a:pt x="60" y="367263"/>
                  </a:lnTo>
                  <a:lnTo>
                    <a:pt x="112" y="368407"/>
                  </a:lnTo>
                  <a:lnTo>
                    <a:pt x="171" y="369517"/>
                  </a:lnTo>
                  <a:lnTo>
                    <a:pt x="237" y="370627"/>
                  </a:lnTo>
                  <a:lnTo>
                    <a:pt x="326" y="371704"/>
                  </a:lnTo>
                  <a:lnTo>
                    <a:pt x="415" y="372780"/>
                  </a:lnTo>
                  <a:lnTo>
                    <a:pt x="526" y="373823"/>
                  </a:lnTo>
                  <a:lnTo>
                    <a:pt x="644" y="374799"/>
                  </a:lnTo>
                  <a:lnTo>
                    <a:pt x="770" y="375808"/>
                  </a:lnTo>
                  <a:lnTo>
                    <a:pt x="910" y="376750"/>
                  </a:lnTo>
                  <a:lnTo>
                    <a:pt x="1058" y="377658"/>
                  </a:lnTo>
                  <a:lnTo>
                    <a:pt x="1220" y="378533"/>
                  </a:lnTo>
                  <a:lnTo>
                    <a:pt x="1390" y="379374"/>
                  </a:lnTo>
                  <a:lnTo>
                    <a:pt x="1568" y="380215"/>
                  </a:lnTo>
                  <a:lnTo>
                    <a:pt x="1752" y="380989"/>
                  </a:lnTo>
                  <a:lnTo>
                    <a:pt x="1945" y="381695"/>
                  </a:lnTo>
                  <a:lnTo>
                    <a:pt x="2152" y="382402"/>
                  </a:lnTo>
                  <a:lnTo>
                    <a:pt x="2359" y="383041"/>
                  </a:lnTo>
                  <a:lnTo>
                    <a:pt x="2580" y="383680"/>
                  </a:lnTo>
                  <a:lnTo>
                    <a:pt x="2802" y="384218"/>
                  </a:lnTo>
                  <a:lnTo>
                    <a:pt x="3038" y="384757"/>
                  </a:lnTo>
                  <a:lnTo>
                    <a:pt x="3275" y="385228"/>
                  </a:lnTo>
                  <a:lnTo>
                    <a:pt x="3526" y="385631"/>
                  </a:lnTo>
                  <a:lnTo>
                    <a:pt x="3777" y="386001"/>
                  </a:lnTo>
                  <a:lnTo>
                    <a:pt x="4036" y="386304"/>
                  </a:lnTo>
                  <a:lnTo>
                    <a:pt x="4295" y="386573"/>
                  </a:lnTo>
                  <a:lnTo>
                    <a:pt x="4568" y="386775"/>
                  </a:lnTo>
                  <a:lnTo>
                    <a:pt x="4842" y="386943"/>
                  </a:lnTo>
                  <a:lnTo>
                    <a:pt x="5115" y="387044"/>
                  </a:lnTo>
                  <a:lnTo>
                    <a:pt x="5677" y="387044"/>
                  </a:lnTo>
                  <a:lnTo>
                    <a:pt x="5950" y="386943"/>
                  </a:lnTo>
                  <a:lnTo>
                    <a:pt x="6216" y="386775"/>
                  </a:lnTo>
                  <a:lnTo>
                    <a:pt x="6482" y="386573"/>
                  </a:lnTo>
                  <a:lnTo>
                    <a:pt x="6741" y="386304"/>
                  </a:lnTo>
                  <a:lnTo>
                    <a:pt x="7000" y="386001"/>
                  </a:lnTo>
                  <a:lnTo>
                    <a:pt x="7251" y="385631"/>
                  </a:lnTo>
                  <a:lnTo>
                    <a:pt x="7495" y="385228"/>
                  </a:lnTo>
                  <a:lnTo>
                    <a:pt x="7731" y="384757"/>
                  </a:lnTo>
                  <a:lnTo>
                    <a:pt x="7968" y="384218"/>
                  </a:lnTo>
                  <a:lnTo>
                    <a:pt x="8190" y="383680"/>
                  </a:lnTo>
                  <a:lnTo>
                    <a:pt x="8411" y="383041"/>
                  </a:lnTo>
                  <a:lnTo>
                    <a:pt x="8618" y="382402"/>
                  </a:lnTo>
                  <a:lnTo>
                    <a:pt x="8825" y="381695"/>
                  </a:lnTo>
                  <a:lnTo>
                    <a:pt x="9025" y="380989"/>
                  </a:lnTo>
                  <a:lnTo>
                    <a:pt x="9209" y="380215"/>
                  </a:lnTo>
                  <a:lnTo>
                    <a:pt x="9387" y="379374"/>
                  </a:lnTo>
                  <a:lnTo>
                    <a:pt x="9557" y="378533"/>
                  </a:lnTo>
                  <a:lnTo>
                    <a:pt x="9719" y="377658"/>
                  </a:lnTo>
                  <a:lnTo>
                    <a:pt x="9867" y="376750"/>
                  </a:lnTo>
                  <a:lnTo>
                    <a:pt x="10008" y="375808"/>
                  </a:lnTo>
                  <a:lnTo>
                    <a:pt x="10141" y="374799"/>
                  </a:lnTo>
                  <a:lnTo>
                    <a:pt x="10259" y="373823"/>
                  </a:lnTo>
                  <a:lnTo>
                    <a:pt x="10370" y="372780"/>
                  </a:lnTo>
                  <a:lnTo>
                    <a:pt x="10466" y="371704"/>
                  </a:lnTo>
                  <a:lnTo>
                    <a:pt x="10554" y="370627"/>
                  </a:lnTo>
                  <a:lnTo>
                    <a:pt x="10621" y="369517"/>
                  </a:lnTo>
                  <a:lnTo>
                    <a:pt x="10687" y="368407"/>
                  </a:lnTo>
                  <a:lnTo>
                    <a:pt x="10732" y="367263"/>
                  </a:lnTo>
                  <a:lnTo>
                    <a:pt x="10769" y="366086"/>
                  </a:lnTo>
                  <a:lnTo>
                    <a:pt x="10791" y="364908"/>
                  </a:lnTo>
                  <a:lnTo>
                    <a:pt x="10798" y="363697"/>
                  </a:lnTo>
                  <a:lnTo>
                    <a:pt x="10791" y="362520"/>
                  </a:lnTo>
                  <a:lnTo>
                    <a:pt x="10769" y="361342"/>
                  </a:lnTo>
                  <a:lnTo>
                    <a:pt x="10732" y="360165"/>
                  </a:lnTo>
                  <a:lnTo>
                    <a:pt x="10687" y="359021"/>
                  </a:lnTo>
                  <a:lnTo>
                    <a:pt x="10621" y="357911"/>
                  </a:lnTo>
                  <a:lnTo>
                    <a:pt x="10554" y="356801"/>
                  </a:lnTo>
                  <a:lnTo>
                    <a:pt x="10466" y="355724"/>
                  </a:lnTo>
                  <a:lnTo>
                    <a:pt x="10370" y="354648"/>
                  </a:lnTo>
                  <a:lnTo>
                    <a:pt x="10259" y="353605"/>
                  </a:lnTo>
                  <a:lnTo>
                    <a:pt x="10141" y="352595"/>
                  </a:lnTo>
                  <a:lnTo>
                    <a:pt x="10008" y="351620"/>
                  </a:lnTo>
                  <a:lnTo>
                    <a:pt x="9867" y="350678"/>
                  </a:lnTo>
                  <a:lnTo>
                    <a:pt x="9719" y="349770"/>
                  </a:lnTo>
                  <a:lnTo>
                    <a:pt x="9557" y="348895"/>
                  </a:lnTo>
                  <a:lnTo>
                    <a:pt x="9387" y="348054"/>
                  </a:lnTo>
                  <a:lnTo>
                    <a:pt x="9209" y="347213"/>
                  </a:lnTo>
                  <a:lnTo>
                    <a:pt x="9025" y="346439"/>
                  </a:lnTo>
                  <a:lnTo>
                    <a:pt x="8825" y="345733"/>
                  </a:lnTo>
                  <a:lnTo>
                    <a:pt x="8618" y="345026"/>
                  </a:lnTo>
                  <a:lnTo>
                    <a:pt x="8411" y="344387"/>
                  </a:lnTo>
                  <a:lnTo>
                    <a:pt x="8190" y="343748"/>
                  </a:lnTo>
                  <a:lnTo>
                    <a:pt x="7968" y="343209"/>
                  </a:lnTo>
                  <a:lnTo>
                    <a:pt x="7731" y="342671"/>
                  </a:lnTo>
                  <a:lnTo>
                    <a:pt x="7495" y="342200"/>
                  </a:lnTo>
                  <a:lnTo>
                    <a:pt x="7251" y="341797"/>
                  </a:lnTo>
                  <a:lnTo>
                    <a:pt x="7000" y="341426"/>
                  </a:lnTo>
                  <a:lnTo>
                    <a:pt x="6741" y="341124"/>
                  </a:lnTo>
                  <a:lnTo>
                    <a:pt x="6482" y="340855"/>
                  </a:lnTo>
                  <a:lnTo>
                    <a:pt x="6216" y="340653"/>
                  </a:lnTo>
                  <a:lnTo>
                    <a:pt x="5950" y="340485"/>
                  </a:lnTo>
                  <a:lnTo>
                    <a:pt x="5677" y="340384"/>
                  </a:lnTo>
                  <a:close/>
                  <a:moveTo>
                    <a:pt x="5396" y="453822"/>
                  </a:moveTo>
                  <a:lnTo>
                    <a:pt x="5115" y="453856"/>
                  </a:lnTo>
                  <a:lnTo>
                    <a:pt x="4842" y="453957"/>
                  </a:lnTo>
                  <a:lnTo>
                    <a:pt x="4568" y="454092"/>
                  </a:lnTo>
                  <a:lnTo>
                    <a:pt x="4295" y="454293"/>
                  </a:lnTo>
                  <a:lnTo>
                    <a:pt x="4036" y="454562"/>
                  </a:lnTo>
                  <a:lnTo>
                    <a:pt x="3777" y="454865"/>
                  </a:lnTo>
                  <a:lnTo>
                    <a:pt x="3526" y="455235"/>
                  </a:lnTo>
                  <a:lnTo>
                    <a:pt x="3275" y="455639"/>
                  </a:lnTo>
                  <a:lnTo>
                    <a:pt x="3038" y="456110"/>
                  </a:lnTo>
                  <a:lnTo>
                    <a:pt x="2802" y="456615"/>
                  </a:lnTo>
                  <a:lnTo>
                    <a:pt x="2580" y="457153"/>
                  </a:lnTo>
                  <a:lnTo>
                    <a:pt x="2359" y="457758"/>
                  </a:lnTo>
                  <a:lnTo>
                    <a:pt x="2152" y="458398"/>
                  </a:lnTo>
                  <a:lnTo>
                    <a:pt x="1945" y="459070"/>
                  </a:lnTo>
                  <a:lnTo>
                    <a:pt x="1752" y="459811"/>
                  </a:lnTo>
                  <a:lnTo>
                    <a:pt x="1568" y="460551"/>
                  </a:lnTo>
                  <a:lnTo>
                    <a:pt x="1390" y="461358"/>
                  </a:lnTo>
                  <a:lnTo>
                    <a:pt x="1220" y="462199"/>
                  </a:lnTo>
                  <a:lnTo>
                    <a:pt x="1058" y="463074"/>
                  </a:lnTo>
                  <a:lnTo>
                    <a:pt x="910" y="463982"/>
                  </a:lnTo>
                  <a:lnTo>
                    <a:pt x="770" y="464924"/>
                  </a:lnTo>
                  <a:lnTo>
                    <a:pt x="644" y="465900"/>
                  </a:lnTo>
                  <a:lnTo>
                    <a:pt x="526" y="466875"/>
                  </a:lnTo>
                  <a:lnTo>
                    <a:pt x="415" y="467918"/>
                  </a:lnTo>
                  <a:lnTo>
                    <a:pt x="326" y="468961"/>
                  </a:lnTo>
                  <a:lnTo>
                    <a:pt x="237" y="470038"/>
                  </a:lnTo>
                  <a:lnTo>
                    <a:pt x="171" y="471148"/>
                  </a:lnTo>
                  <a:lnTo>
                    <a:pt x="112" y="472258"/>
                  </a:lnTo>
                  <a:lnTo>
                    <a:pt x="60" y="473402"/>
                  </a:lnTo>
                  <a:lnTo>
                    <a:pt x="31" y="474579"/>
                  </a:lnTo>
                  <a:lnTo>
                    <a:pt x="8" y="475757"/>
                  </a:lnTo>
                  <a:lnTo>
                    <a:pt x="1" y="476934"/>
                  </a:lnTo>
                  <a:lnTo>
                    <a:pt x="8" y="478179"/>
                  </a:lnTo>
                  <a:lnTo>
                    <a:pt x="31" y="479356"/>
                  </a:lnTo>
                  <a:lnTo>
                    <a:pt x="60" y="480534"/>
                  </a:lnTo>
                  <a:lnTo>
                    <a:pt x="112" y="481711"/>
                  </a:lnTo>
                  <a:lnTo>
                    <a:pt x="171" y="482855"/>
                  </a:lnTo>
                  <a:lnTo>
                    <a:pt x="237" y="483965"/>
                  </a:lnTo>
                  <a:lnTo>
                    <a:pt x="326" y="485075"/>
                  </a:lnTo>
                  <a:lnTo>
                    <a:pt x="415" y="486152"/>
                  </a:lnTo>
                  <a:lnTo>
                    <a:pt x="526" y="487195"/>
                  </a:lnTo>
                  <a:lnTo>
                    <a:pt x="644" y="488204"/>
                  </a:lnTo>
                  <a:lnTo>
                    <a:pt x="770" y="489179"/>
                  </a:lnTo>
                  <a:lnTo>
                    <a:pt x="910" y="490155"/>
                  </a:lnTo>
                  <a:lnTo>
                    <a:pt x="1058" y="491063"/>
                  </a:lnTo>
                  <a:lnTo>
                    <a:pt x="1220" y="491972"/>
                  </a:lnTo>
                  <a:lnTo>
                    <a:pt x="1390" y="492813"/>
                  </a:lnTo>
                  <a:lnTo>
                    <a:pt x="1568" y="493620"/>
                  </a:lnTo>
                  <a:lnTo>
                    <a:pt x="1752" y="494394"/>
                  </a:lnTo>
                  <a:lnTo>
                    <a:pt x="1945" y="495134"/>
                  </a:lnTo>
                  <a:lnTo>
                    <a:pt x="2152" y="495840"/>
                  </a:lnTo>
                  <a:lnTo>
                    <a:pt x="2359" y="496513"/>
                  </a:lnTo>
                  <a:lnTo>
                    <a:pt x="2580" y="497119"/>
                  </a:lnTo>
                  <a:lnTo>
                    <a:pt x="2802" y="497691"/>
                  </a:lnTo>
                  <a:lnTo>
                    <a:pt x="3038" y="498195"/>
                  </a:lnTo>
                  <a:lnTo>
                    <a:pt x="3275" y="498666"/>
                  </a:lnTo>
                  <a:lnTo>
                    <a:pt x="3526" y="499104"/>
                  </a:lnTo>
                  <a:lnTo>
                    <a:pt x="3777" y="499474"/>
                  </a:lnTo>
                  <a:lnTo>
                    <a:pt x="4036" y="499777"/>
                  </a:lnTo>
                  <a:lnTo>
                    <a:pt x="4295" y="500046"/>
                  </a:lnTo>
                  <a:lnTo>
                    <a:pt x="4568" y="500248"/>
                  </a:lnTo>
                  <a:lnTo>
                    <a:pt x="4842" y="500382"/>
                  </a:lnTo>
                  <a:lnTo>
                    <a:pt x="5115" y="500483"/>
                  </a:lnTo>
                  <a:lnTo>
                    <a:pt x="5396" y="500517"/>
                  </a:lnTo>
                  <a:lnTo>
                    <a:pt x="5677" y="500483"/>
                  </a:lnTo>
                  <a:lnTo>
                    <a:pt x="5950" y="500382"/>
                  </a:lnTo>
                  <a:lnTo>
                    <a:pt x="6216" y="500248"/>
                  </a:lnTo>
                  <a:lnTo>
                    <a:pt x="6482" y="500046"/>
                  </a:lnTo>
                  <a:lnTo>
                    <a:pt x="6741" y="499777"/>
                  </a:lnTo>
                  <a:lnTo>
                    <a:pt x="7000" y="499474"/>
                  </a:lnTo>
                  <a:lnTo>
                    <a:pt x="7251" y="499104"/>
                  </a:lnTo>
                  <a:lnTo>
                    <a:pt x="7495" y="498666"/>
                  </a:lnTo>
                  <a:lnTo>
                    <a:pt x="7731" y="498195"/>
                  </a:lnTo>
                  <a:lnTo>
                    <a:pt x="7968" y="497691"/>
                  </a:lnTo>
                  <a:lnTo>
                    <a:pt x="8190" y="497119"/>
                  </a:lnTo>
                  <a:lnTo>
                    <a:pt x="8411" y="496513"/>
                  </a:lnTo>
                  <a:lnTo>
                    <a:pt x="8618" y="495840"/>
                  </a:lnTo>
                  <a:lnTo>
                    <a:pt x="8825" y="495134"/>
                  </a:lnTo>
                  <a:lnTo>
                    <a:pt x="9025" y="494394"/>
                  </a:lnTo>
                  <a:lnTo>
                    <a:pt x="9209" y="493620"/>
                  </a:lnTo>
                  <a:lnTo>
                    <a:pt x="9387" y="492813"/>
                  </a:lnTo>
                  <a:lnTo>
                    <a:pt x="9557" y="491972"/>
                  </a:lnTo>
                  <a:lnTo>
                    <a:pt x="9719" y="491063"/>
                  </a:lnTo>
                  <a:lnTo>
                    <a:pt x="9867" y="490155"/>
                  </a:lnTo>
                  <a:lnTo>
                    <a:pt x="10008" y="489179"/>
                  </a:lnTo>
                  <a:lnTo>
                    <a:pt x="10141" y="488204"/>
                  </a:lnTo>
                  <a:lnTo>
                    <a:pt x="10259" y="487195"/>
                  </a:lnTo>
                  <a:lnTo>
                    <a:pt x="10370" y="486152"/>
                  </a:lnTo>
                  <a:lnTo>
                    <a:pt x="10466" y="485075"/>
                  </a:lnTo>
                  <a:lnTo>
                    <a:pt x="10554" y="483965"/>
                  </a:lnTo>
                  <a:lnTo>
                    <a:pt x="10621" y="482855"/>
                  </a:lnTo>
                  <a:lnTo>
                    <a:pt x="10687" y="481711"/>
                  </a:lnTo>
                  <a:lnTo>
                    <a:pt x="10732" y="480534"/>
                  </a:lnTo>
                  <a:lnTo>
                    <a:pt x="10769" y="479356"/>
                  </a:lnTo>
                  <a:lnTo>
                    <a:pt x="10791" y="478179"/>
                  </a:lnTo>
                  <a:lnTo>
                    <a:pt x="10798" y="476934"/>
                  </a:lnTo>
                  <a:lnTo>
                    <a:pt x="10791" y="475757"/>
                  </a:lnTo>
                  <a:lnTo>
                    <a:pt x="10769" y="474579"/>
                  </a:lnTo>
                  <a:lnTo>
                    <a:pt x="10732" y="473402"/>
                  </a:lnTo>
                  <a:lnTo>
                    <a:pt x="10687" y="472258"/>
                  </a:lnTo>
                  <a:lnTo>
                    <a:pt x="10621" y="471148"/>
                  </a:lnTo>
                  <a:lnTo>
                    <a:pt x="10554" y="470038"/>
                  </a:lnTo>
                  <a:lnTo>
                    <a:pt x="10466" y="468961"/>
                  </a:lnTo>
                  <a:lnTo>
                    <a:pt x="10370" y="467918"/>
                  </a:lnTo>
                  <a:lnTo>
                    <a:pt x="10259" y="466875"/>
                  </a:lnTo>
                  <a:lnTo>
                    <a:pt x="10141" y="465900"/>
                  </a:lnTo>
                  <a:lnTo>
                    <a:pt x="10008" y="464924"/>
                  </a:lnTo>
                  <a:lnTo>
                    <a:pt x="9867" y="463982"/>
                  </a:lnTo>
                  <a:lnTo>
                    <a:pt x="9719" y="463074"/>
                  </a:lnTo>
                  <a:lnTo>
                    <a:pt x="9557" y="462199"/>
                  </a:lnTo>
                  <a:lnTo>
                    <a:pt x="9387" y="461358"/>
                  </a:lnTo>
                  <a:lnTo>
                    <a:pt x="9209" y="460551"/>
                  </a:lnTo>
                  <a:lnTo>
                    <a:pt x="9025" y="459811"/>
                  </a:lnTo>
                  <a:lnTo>
                    <a:pt x="8825" y="459070"/>
                  </a:lnTo>
                  <a:lnTo>
                    <a:pt x="8618" y="458398"/>
                  </a:lnTo>
                  <a:lnTo>
                    <a:pt x="8411" y="457758"/>
                  </a:lnTo>
                  <a:lnTo>
                    <a:pt x="8190" y="457153"/>
                  </a:lnTo>
                  <a:lnTo>
                    <a:pt x="7968" y="456615"/>
                  </a:lnTo>
                  <a:lnTo>
                    <a:pt x="7731" y="456110"/>
                  </a:lnTo>
                  <a:lnTo>
                    <a:pt x="7495" y="455639"/>
                  </a:lnTo>
                  <a:lnTo>
                    <a:pt x="7251" y="455235"/>
                  </a:lnTo>
                  <a:lnTo>
                    <a:pt x="7000" y="454865"/>
                  </a:lnTo>
                  <a:lnTo>
                    <a:pt x="6741" y="454562"/>
                  </a:lnTo>
                  <a:lnTo>
                    <a:pt x="6482" y="454293"/>
                  </a:lnTo>
                  <a:lnTo>
                    <a:pt x="6216" y="454092"/>
                  </a:lnTo>
                  <a:lnTo>
                    <a:pt x="5950" y="453957"/>
                  </a:lnTo>
                  <a:lnTo>
                    <a:pt x="5677" y="453856"/>
                  </a:lnTo>
                  <a:lnTo>
                    <a:pt x="5396" y="453822"/>
                  </a:lnTo>
                  <a:close/>
                  <a:moveTo>
                    <a:pt x="5115" y="567059"/>
                  </a:moveTo>
                  <a:lnTo>
                    <a:pt x="4842" y="567160"/>
                  </a:lnTo>
                  <a:lnTo>
                    <a:pt x="4568" y="567328"/>
                  </a:lnTo>
                  <a:lnTo>
                    <a:pt x="4295" y="567530"/>
                  </a:lnTo>
                  <a:lnTo>
                    <a:pt x="4036" y="567766"/>
                  </a:lnTo>
                  <a:lnTo>
                    <a:pt x="3777" y="568102"/>
                  </a:lnTo>
                  <a:lnTo>
                    <a:pt x="3526" y="568472"/>
                  </a:lnTo>
                  <a:lnTo>
                    <a:pt x="3275" y="568876"/>
                  </a:lnTo>
                  <a:lnTo>
                    <a:pt x="3038" y="569347"/>
                  </a:lnTo>
                  <a:lnTo>
                    <a:pt x="2802" y="569885"/>
                  </a:lnTo>
                  <a:lnTo>
                    <a:pt x="2580" y="570423"/>
                  </a:lnTo>
                  <a:lnTo>
                    <a:pt x="2359" y="571029"/>
                  </a:lnTo>
                  <a:lnTo>
                    <a:pt x="2152" y="571702"/>
                  </a:lnTo>
                  <a:lnTo>
                    <a:pt x="1945" y="572408"/>
                  </a:lnTo>
                  <a:lnTo>
                    <a:pt x="1752" y="573115"/>
                  </a:lnTo>
                  <a:lnTo>
                    <a:pt x="1568" y="573889"/>
                  </a:lnTo>
                  <a:lnTo>
                    <a:pt x="1390" y="574730"/>
                  </a:lnTo>
                  <a:lnTo>
                    <a:pt x="1220" y="575571"/>
                  </a:lnTo>
                  <a:lnTo>
                    <a:pt x="1058" y="576445"/>
                  </a:lnTo>
                  <a:lnTo>
                    <a:pt x="910" y="577354"/>
                  </a:lnTo>
                  <a:lnTo>
                    <a:pt x="770" y="578296"/>
                  </a:lnTo>
                  <a:lnTo>
                    <a:pt x="644" y="579271"/>
                  </a:lnTo>
                  <a:lnTo>
                    <a:pt x="526" y="580280"/>
                  </a:lnTo>
                  <a:lnTo>
                    <a:pt x="415" y="581323"/>
                  </a:lnTo>
                  <a:lnTo>
                    <a:pt x="326" y="582400"/>
                  </a:lnTo>
                  <a:lnTo>
                    <a:pt x="237" y="583476"/>
                  </a:lnTo>
                  <a:lnTo>
                    <a:pt x="171" y="584586"/>
                  </a:lnTo>
                  <a:lnTo>
                    <a:pt x="112" y="585697"/>
                  </a:lnTo>
                  <a:lnTo>
                    <a:pt x="60" y="586840"/>
                  </a:lnTo>
                  <a:lnTo>
                    <a:pt x="31" y="588018"/>
                  </a:lnTo>
                  <a:lnTo>
                    <a:pt x="8" y="589195"/>
                  </a:lnTo>
                  <a:lnTo>
                    <a:pt x="1" y="590373"/>
                  </a:lnTo>
                  <a:lnTo>
                    <a:pt x="8" y="591618"/>
                  </a:lnTo>
                  <a:lnTo>
                    <a:pt x="31" y="592795"/>
                  </a:lnTo>
                  <a:lnTo>
                    <a:pt x="60" y="593972"/>
                  </a:lnTo>
                  <a:lnTo>
                    <a:pt x="112" y="595150"/>
                  </a:lnTo>
                  <a:lnTo>
                    <a:pt x="171" y="596294"/>
                  </a:lnTo>
                  <a:lnTo>
                    <a:pt x="237" y="597404"/>
                  </a:lnTo>
                  <a:lnTo>
                    <a:pt x="326" y="598480"/>
                  </a:lnTo>
                  <a:lnTo>
                    <a:pt x="415" y="599557"/>
                  </a:lnTo>
                  <a:lnTo>
                    <a:pt x="526" y="600600"/>
                  </a:lnTo>
                  <a:lnTo>
                    <a:pt x="644" y="601609"/>
                  </a:lnTo>
                  <a:lnTo>
                    <a:pt x="770" y="602585"/>
                  </a:lnTo>
                  <a:lnTo>
                    <a:pt x="910" y="603527"/>
                  </a:lnTo>
                  <a:lnTo>
                    <a:pt x="1058" y="604435"/>
                  </a:lnTo>
                  <a:lnTo>
                    <a:pt x="1220" y="605310"/>
                  </a:lnTo>
                  <a:lnTo>
                    <a:pt x="1390" y="606151"/>
                  </a:lnTo>
                  <a:lnTo>
                    <a:pt x="1568" y="606958"/>
                  </a:lnTo>
                  <a:lnTo>
                    <a:pt x="1752" y="607732"/>
                  </a:lnTo>
                  <a:lnTo>
                    <a:pt x="1945" y="608472"/>
                  </a:lnTo>
                  <a:lnTo>
                    <a:pt x="2152" y="609145"/>
                  </a:lnTo>
                  <a:lnTo>
                    <a:pt x="2359" y="609784"/>
                  </a:lnTo>
                  <a:lnTo>
                    <a:pt x="2580" y="610389"/>
                  </a:lnTo>
                  <a:lnTo>
                    <a:pt x="2802" y="610961"/>
                  </a:lnTo>
                  <a:lnTo>
                    <a:pt x="3038" y="611466"/>
                  </a:lnTo>
                  <a:lnTo>
                    <a:pt x="3275" y="611937"/>
                  </a:lnTo>
                  <a:lnTo>
                    <a:pt x="3526" y="612341"/>
                  </a:lnTo>
                  <a:lnTo>
                    <a:pt x="3777" y="612711"/>
                  </a:lnTo>
                  <a:lnTo>
                    <a:pt x="4036" y="613013"/>
                  </a:lnTo>
                  <a:lnTo>
                    <a:pt x="4295" y="613249"/>
                  </a:lnTo>
                  <a:lnTo>
                    <a:pt x="4568" y="613451"/>
                  </a:lnTo>
                  <a:lnTo>
                    <a:pt x="4842" y="613619"/>
                  </a:lnTo>
                  <a:lnTo>
                    <a:pt x="5115" y="613686"/>
                  </a:lnTo>
                  <a:lnTo>
                    <a:pt x="5396" y="613720"/>
                  </a:lnTo>
                  <a:lnTo>
                    <a:pt x="5677" y="613686"/>
                  </a:lnTo>
                  <a:lnTo>
                    <a:pt x="5950" y="613619"/>
                  </a:lnTo>
                  <a:lnTo>
                    <a:pt x="6216" y="613451"/>
                  </a:lnTo>
                  <a:lnTo>
                    <a:pt x="6482" y="613249"/>
                  </a:lnTo>
                  <a:lnTo>
                    <a:pt x="6741" y="613013"/>
                  </a:lnTo>
                  <a:lnTo>
                    <a:pt x="7000" y="612711"/>
                  </a:lnTo>
                  <a:lnTo>
                    <a:pt x="7251" y="612341"/>
                  </a:lnTo>
                  <a:lnTo>
                    <a:pt x="7495" y="611937"/>
                  </a:lnTo>
                  <a:lnTo>
                    <a:pt x="7731" y="611466"/>
                  </a:lnTo>
                  <a:lnTo>
                    <a:pt x="7968" y="610961"/>
                  </a:lnTo>
                  <a:lnTo>
                    <a:pt x="8190" y="610389"/>
                  </a:lnTo>
                  <a:lnTo>
                    <a:pt x="8411" y="609784"/>
                  </a:lnTo>
                  <a:lnTo>
                    <a:pt x="8618" y="609145"/>
                  </a:lnTo>
                  <a:lnTo>
                    <a:pt x="8825" y="608472"/>
                  </a:lnTo>
                  <a:lnTo>
                    <a:pt x="9025" y="607732"/>
                  </a:lnTo>
                  <a:lnTo>
                    <a:pt x="9209" y="606958"/>
                  </a:lnTo>
                  <a:lnTo>
                    <a:pt x="9387" y="606151"/>
                  </a:lnTo>
                  <a:lnTo>
                    <a:pt x="9557" y="605310"/>
                  </a:lnTo>
                  <a:lnTo>
                    <a:pt x="9719" y="604435"/>
                  </a:lnTo>
                  <a:lnTo>
                    <a:pt x="9867" y="603527"/>
                  </a:lnTo>
                  <a:lnTo>
                    <a:pt x="10008" y="602585"/>
                  </a:lnTo>
                  <a:lnTo>
                    <a:pt x="10141" y="601609"/>
                  </a:lnTo>
                  <a:lnTo>
                    <a:pt x="10259" y="600600"/>
                  </a:lnTo>
                  <a:lnTo>
                    <a:pt x="10370" y="599557"/>
                  </a:lnTo>
                  <a:lnTo>
                    <a:pt x="10466" y="598480"/>
                  </a:lnTo>
                  <a:lnTo>
                    <a:pt x="10554" y="597404"/>
                  </a:lnTo>
                  <a:lnTo>
                    <a:pt x="10621" y="596294"/>
                  </a:lnTo>
                  <a:lnTo>
                    <a:pt x="10687" y="595150"/>
                  </a:lnTo>
                  <a:lnTo>
                    <a:pt x="10732" y="593972"/>
                  </a:lnTo>
                  <a:lnTo>
                    <a:pt x="10769" y="592795"/>
                  </a:lnTo>
                  <a:lnTo>
                    <a:pt x="10791" y="591618"/>
                  </a:lnTo>
                  <a:lnTo>
                    <a:pt x="10798" y="590373"/>
                  </a:lnTo>
                  <a:lnTo>
                    <a:pt x="10791" y="589195"/>
                  </a:lnTo>
                  <a:lnTo>
                    <a:pt x="10769" y="588018"/>
                  </a:lnTo>
                  <a:lnTo>
                    <a:pt x="10732" y="586840"/>
                  </a:lnTo>
                  <a:lnTo>
                    <a:pt x="10687" y="585697"/>
                  </a:lnTo>
                  <a:lnTo>
                    <a:pt x="10621" y="584586"/>
                  </a:lnTo>
                  <a:lnTo>
                    <a:pt x="10554" y="583476"/>
                  </a:lnTo>
                  <a:lnTo>
                    <a:pt x="10466" y="582400"/>
                  </a:lnTo>
                  <a:lnTo>
                    <a:pt x="10370" y="581323"/>
                  </a:lnTo>
                  <a:lnTo>
                    <a:pt x="10259" y="580280"/>
                  </a:lnTo>
                  <a:lnTo>
                    <a:pt x="10141" y="579271"/>
                  </a:lnTo>
                  <a:lnTo>
                    <a:pt x="10008" y="578296"/>
                  </a:lnTo>
                  <a:lnTo>
                    <a:pt x="9867" y="577354"/>
                  </a:lnTo>
                  <a:lnTo>
                    <a:pt x="9719" y="576445"/>
                  </a:lnTo>
                  <a:lnTo>
                    <a:pt x="9557" y="575571"/>
                  </a:lnTo>
                  <a:lnTo>
                    <a:pt x="9387" y="574730"/>
                  </a:lnTo>
                  <a:lnTo>
                    <a:pt x="9209" y="573889"/>
                  </a:lnTo>
                  <a:lnTo>
                    <a:pt x="9025" y="573115"/>
                  </a:lnTo>
                  <a:lnTo>
                    <a:pt x="8825" y="572408"/>
                  </a:lnTo>
                  <a:lnTo>
                    <a:pt x="8618" y="571702"/>
                  </a:lnTo>
                  <a:lnTo>
                    <a:pt x="8411" y="571029"/>
                  </a:lnTo>
                  <a:lnTo>
                    <a:pt x="8190" y="570423"/>
                  </a:lnTo>
                  <a:lnTo>
                    <a:pt x="7968" y="569885"/>
                  </a:lnTo>
                  <a:lnTo>
                    <a:pt x="7731" y="569347"/>
                  </a:lnTo>
                  <a:lnTo>
                    <a:pt x="7495" y="568876"/>
                  </a:lnTo>
                  <a:lnTo>
                    <a:pt x="7251" y="568472"/>
                  </a:lnTo>
                  <a:lnTo>
                    <a:pt x="7000" y="568102"/>
                  </a:lnTo>
                  <a:lnTo>
                    <a:pt x="6741" y="567766"/>
                  </a:lnTo>
                  <a:lnTo>
                    <a:pt x="6482" y="567530"/>
                  </a:lnTo>
                  <a:lnTo>
                    <a:pt x="6216" y="567328"/>
                  </a:lnTo>
                  <a:lnTo>
                    <a:pt x="5950" y="567160"/>
                  </a:lnTo>
                  <a:lnTo>
                    <a:pt x="5677"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9"/>
            <p:cNvSpPr/>
            <p:nvPr/>
          </p:nvSpPr>
          <p:spPr>
            <a:xfrm>
              <a:off x="11835774" y="1047749"/>
              <a:ext cx="55601" cy="876085"/>
            </a:xfrm>
            <a:custGeom>
              <a:avLst/>
              <a:gdLst/>
              <a:ahLst/>
              <a:cxnLst/>
              <a:rect l="l" t="t" r="r" b="b"/>
              <a:pathLst>
                <a:path w="10791" h="613720" extrusionOk="0">
                  <a:moveTo>
                    <a:pt x="5395" y="0"/>
                  </a:moveTo>
                  <a:lnTo>
                    <a:pt x="5114" y="34"/>
                  </a:lnTo>
                  <a:lnTo>
                    <a:pt x="4841" y="135"/>
                  </a:lnTo>
                  <a:lnTo>
                    <a:pt x="4568" y="269"/>
                  </a:lnTo>
                  <a:lnTo>
                    <a:pt x="4294" y="471"/>
                  </a:lnTo>
                  <a:lnTo>
                    <a:pt x="4035" y="740"/>
                  </a:lnTo>
                  <a:lnTo>
                    <a:pt x="3777" y="1043"/>
                  </a:lnTo>
                  <a:lnTo>
                    <a:pt x="3526" y="1413"/>
                  </a:lnTo>
                  <a:lnTo>
                    <a:pt x="3274" y="1850"/>
                  </a:lnTo>
                  <a:lnTo>
                    <a:pt x="3038" y="2321"/>
                  </a:lnTo>
                  <a:lnTo>
                    <a:pt x="2801" y="2826"/>
                  </a:lnTo>
                  <a:lnTo>
                    <a:pt x="2580" y="3398"/>
                  </a:lnTo>
                  <a:lnTo>
                    <a:pt x="2358" y="4003"/>
                  </a:lnTo>
                  <a:lnTo>
                    <a:pt x="2151" y="4643"/>
                  </a:lnTo>
                  <a:lnTo>
                    <a:pt x="1944" y="5349"/>
                  </a:lnTo>
                  <a:lnTo>
                    <a:pt x="1752" y="6089"/>
                  </a:lnTo>
                  <a:lnTo>
                    <a:pt x="1560" y="6863"/>
                  </a:lnTo>
                  <a:lnTo>
                    <a:pt x="1382" y="7670"/>
                  </a:lnTo>
                  <a:lnTo>
                    <a:pt x="1220" y="8511"/>
                  </a:lnTo>
                  <a:lnTo>
                    <a:pt x="1057" y="9420"/>
                  </a:lnTo>
                  <a:lnTo>
                    <a:pt x="909" y="10328"/>
                  </a:lnTo>
                  <a:lnTo>
                    <a:pt x="769" y="11270"/>
                  </a:lnTo>
                  <a:lnTo>
                    <a:pt x="643" y="12245"/>
                  </a:lnTo>
                  <a:lnTo>
                    <a:pt x="525" y="13255"/>
                  </a:lnTo>
                  <a:lnTo>
                    <a:pt x="414" y="14298"/>
                  </a:lnTo>
                  <a:lnTo>
                    <a:pt x="318" y="15340"/>
                  </a:lnTo>
                  <a:lnTo>
                    <a:pt x="237" y="16417"/>
                  </a:lnTo>
                  <a:lnTo>
                    <a:pt x="163" y="17527"/>
                  </a:lnTo>
                  <a:lnTo>
                    <a:pt x="104" y="18671"/>
                  </a:lnTo>
                  <a:lnTo>
                    <a:pt x="59" y="19815"/>
                  </a:lnTo>
                  <a:lnTo>
                    <a:pt x="30" y="20959"/>
                  </a:lnTo>
                  <a:lnTo>
                    <a:pt x="8" y="22136"/>
                  </a:lnTo>
                  <a:lnTo>
                    <a:pt x="0" y="23347"/>
                  </a:lnTo>
                  <a:lnTo>
                    <a:pt x="8" y="24558"/>
                  </a:lnTo>
                  <a:lnTo>
                    <a:pt x="30" y="25736"/>
                  </a:lnTo>
                  <a:lnTo>
                    <a:pt x="59" y="26879"/>
                  </a:lnTo>
                  <a:lnTo>
                    <a:pt x="104" y="28023"/>
                  </a:lnTo>
                  <a:lnTo>
                    <a:pt x="163" y="29167"/>
                  </a:lnTo>
                  <a:lnTo>
                    <a:pt x="237" y="30277"/>
                  </a:lnTo>
                  <a:lnTo>
                    <a:pt x="318" y="31354"/>
                  </a:lnTo>
                  <a:lnTo>
                    <a:pt x="414" y="32397"/>
                  </a:lnTo>
                  <a:lnTo>
                    <a:pt x="525" y="33440"/>
                  </a:lnTo>
                  <a:lnTo>
                    <a:pt x="643" y="34449"/>
                  </a:lnTo>
                  <a:lnTo>
                    <a:pt x="769" y="35424"/>
                  </a:lnTo>
                  <a:lnTo>
                    <a:pt x="909" y="36366"/>
                  </a:lnTo>
                  <a:lnTo>
                    <a:pt x="1057" y="37275"/>
                  </a:lnTo>
                  <a:lnTo>
                    <a:pt x="1220" y="38183"/>
                  </a:lnTo>
                  <a:lnTo>
                    <a:pt x="1382" y="39024"/>
                  </a:lnTo>
                  <a:lnTo>
                    <a:pt x="1560" y="39831"/>
                  </a:lnTo>
                  <a:lnTo>
                    <a:pt x="1752" y="40605"/>
                  </a:lnTo>
                  <a:lnTo>
                    <a:pt x="1944" y="41345"/>
                  </a:lnTo>
                  <a:lnTo>
                    <a:pt x="2151" y="42052"/>
                  </a:lnTo>
                  <a:lnTo>
                    <a:pt x="2358" y="42691"/>
                  </a:lnTo>
                  <a:lnTo>
                    <a:pt x="2580" y="43296"/>
                  </a:lnTo>
                  <a:lnTo>
                    <a:pt x="2801" y="43868"/>
                  </a:lnTo>
                  <a:lnTo>
                    <a:pt x="3038" y="44373"/>
                  </a:lnTo>
                  <a:lnTo>
                    <a:pt x="3274" y="44844"/>
                  </a:lnTo>
                  <a:lnTo>
                    <a:pt x="3526" y="45281"/>
                  </a:lnTo>
                  <a:lnTo>
                    <a:pt x="3777" y="45651"/>
                  </a:lnTo>
                  <a:lnTo>
                    <a:pt x="4035" y="45954"/>
                  </a:lnTo>
                  <a:lnTo>
                    <a:pt x="4294" y="46223"/>
                  </a:lnTo>
                  <a:lnTo>
                    <a:pt x="4568" y="46425"/>
                  </a:lnTo>
                  <a:lnTo>
                    <a:pt x="4841" y="46560"/>
                  </a:lnTo>
                  <a:lnTo>
                    <a:pt x="5114" y="46661"/>
                  </a:lnTo>
                  <a:lnTo>
                    <a:pt x="5395" y="46694"/>
                  </a:lnTo>
                  <a:lnTo>
                    <a:pt x="5676" y="46661"/>
                  </a:lnTo>
                  <a:lnTo>
                    <a:pt x="5950" y="46560"/>
                  </a:lnTo>
                  <a:lnTo>
                    <a:pt x="6216" y="46425"/>
                  </a:lnTo>
                  <a:lnTo>
                    <a:pt x="6482" y="46223"/>
                  </a:lnTo>
                  <a:lnTo>
                    <a:pt x="6740" y="45954"/>
                  </a:lnTo>
                  <a:lnTo>
                    <a:pt x="6999" y="45651"/>
                  </a:lnTo>
                  <a:lnTo>
                    <a:pt x="7250" y="45281"/>
                  </a:lnTo>
                  <a:lnTo>
                    <a:pt x="7494" y="44844"/>
                  </a:lnTo>
                  <a:lnTo>
                    <a:pt x="7731" y="44373"/>
                  </a:lnTo>
                  <a:lnTo>
                    <a:pt x="7960" y="43868"/>
                  </a:lnTo>
                  <a:lnTo>
                    <a:pt x="8189" y="43296"/>
                  </a:lnTo>
                  <a:lnTo>
                    <a:pt x="8411" y="42691"/>
                  </a:lnTo>
                  <a:lnTo>
                    <a:pt x="8618" y="42052"/>
                  </a:lnTo>
                  <a:lnTo>
                    <a:pt x="8824" y="41345"/>
                  </a:lnTo>
                  <a:lnTo>
                    <a:pt x="9017" y="40605"/>
                  </a:lnTo>
                  <a:lnTo>
                    <a:pt x="9209" y="39831"/>
                  </a:lnTo>
                  <a:lnTo>
                    <a:pt x="9386" y="39024"/>
                  </a:lnTo>
                  <a:lnTo>
                    <a:pt x="9556" y="38183"/>
                  </a:lnTo>
                  <a:lnTo>
                    <a:pt x="9719" y="37275"/>
                  </a:lnTo>
                  <a:lnTo>
                    <a:pt x="9867" y="36366"/>
                  </a:lnTo>
                  <a:lnTo>
                    <a:pt x="10007" y="35424"/>
                  </a:lnTo>
                  <a:lnTo>
                    <a:pt x="10140" y="34449"/>
                  </a:lnTo>
                  <a:lnTo>
                    <a:pt x="10258" y="33440"/>
                  </a:lnTo>
                  <a:lnTo>
                    <a:pt x="10369" y="32397"/>
                  </a:lnTo>
                  <a:lnTo>
                    <a:pt x="10465" y="31354"/>
                  </a:lnTo>
                  <a:lnTo>
                    <a:pt x="10546" y="30277"/>
                  </a:lnTo>
                  <a:lnTo>
                    <a:pt x="10620" y="29167"/>
                  </a:lnTo>
                  <a:lnTo>
                    <a:pt x="10687" y="28023"/>
                  </a:lnTo>
                  <a:lnTo>
                    <a:pt x="10731" y="26879"/>
                  </a:lnTo>
                  <a:lnTo>
                    <a:pt x="10768" y="25736"/>
                  </a:lnTo>
                  <a:lnTo>
                    <a:pt x="10790" y="24558"/>
                  </a:lnTo>
                  <a:lnTo>
                    <a:pt x="10790" y="23347"/>
                  </a:lnTo>
                  <a:lnTo>
                    <a:pt x="10790" y="22136"/>
                  </a:lnTo>
                  <a:lnTo>
                    <a:pt x="10768" y="20959"/>
                  </a:lnTo>
                  <a:lnTo>
                    <a:pt x="10731" y="19815"/>
                  </a:lnTo>
                  <a:lnTo>
                    <a:pt x="10687" y="18671"/>
                  </a:lnTo>
                  <a:lnTo>
                    <a:pt x="10620" y="17527"/>
                  </a:lnTo>
                  <a:lnTo>
                    <a:pt x="10546" y="16417"/>
                  </a:lnTo>
                  <a:lnTo>
                    <a:pt x="10465" y="15340"/>
                  </a:lnTo>
                  <a:lnTo>
                    <a:pt x="10369" y="14298"/>
                  </a:lnTo>
                  <a:lnTo>
                    <a:pt x="10258" y="13255"/>
                  </a:lnTo>
                  <a:lnTo>
                    <a:pt x="10140" y="12245"/>
                  </a:lnTo>
                  <a:lnTo>
                    <a:pt x="10007" y="11270"/>
                  </a:lnTo>
                  <a:lnTo>
                    <a:pt x="9867" y="10328"/>
                  </a:lnTo>
                  <a:lnTo>
                    <a:pt x="9719" y="9420"/>
                  </a:lnTo>
                  <a:lnTo>
                    <a:pt x="9556" y="8511"/>
                  </a:lnTo>
                  <a:lnTo>
                    <a:pt x="9386" y="7670"/>
                  </a:lnTo>
                  <a:lnTo>
                    <a:pt x="9209" y="6863"/>
                  </a:lnTo>
                  <a:lnTo>
                    <a:pt x="9017" y="6089"/>
                  </a:lnTo>
                  <a:lnTo>
                    <a:pt x="8824" y="5349"/>
                  </a:lnTo>
                  <a:lnTo>
                    <a:pt x="8618" y="4643"/>
                  </a:lnTo>
                  <a:lnTo>
                    <a:pt x="8411" y="4003"/>
                  </a:lnTo>
                  <a:lnTo>
                    <a:pt x="8189" y="3398"/>
                  </a:lnTo>
                  <a:lnTo>
                    <a:pt x="7960" y="2826"/>
                  </a:lnTo>
                  <a:lnTo>
                    <a:pt x="7731" y="2321"/>
                  </a:lnTo>
                  <a:lnTo>
                    <a:pt x="7494" y="1850"/>
                  </a:lnTo>
                  <a:lnTo>
                    <a:pt x="7250" y="1413"/>
                  </a:lnTo>
                  <a:lnTo>
                    <a:pt x="6999" y="1043"/>
                  </a:lnTo>
                  <a:lnTo>
                    <a:pt x="6740" y="740"/>
                  </a:lnTo>
                  <a:lnTo>
                    <a:pt x="6482" y="471"/>
                  </a:lnTo>
                  <a:lnTo>
                    <a:pt x="6216" y="269"/>
                  </a:lnTo>
                  <a:lnTo>
                    <a:pt x="5950" y="135"/>
                  </a:lnTo>
                  <a:lnTo>
                    <a:pt x="5676" y="34"/>
                  </a:lnTo>
                  <a:lnTo>
                    <a:pt x="5395" y="0"/>
                  </a:lnTo>
                  <a:close/>
                  <a:moveTo>
                    <a:pt x="5395" y="113472"/>
                  </a:moveTo>
                  <a:lnTo>
                    <a:pt x="5114" y="113506"/>
                  </a:lnTo>
                  <a:lnTo>
                    <a:pt x="4841" y="113573"/>
                  </a:lnTo>
                  <a:lnTo>
                    <a:pt x="4568" y="113742"/>
                  </a:lnTo>
                  <a:lnTo>
                    <a:pt x="4294" y="113943"/>
                  </a:lnTo>
                  <a:lnTo>
                    <a:pt x="4035" y="114213"/>
                  </a:lnTo>
                  <a:lnTo>
                    <a:pt x="3777" y="114515"/>
                  </a:lnTo>
                  <a:lnTo>
                    <a:pt x="3526" y="114885"/>
                  </a:lnTo>
                  <a:lnTo>
                    <a:pt x="3274" y="115323"/>
                  </a:lnTo>
                  <a:lnTo>
                    <a:pt x="3038" y="115794"/>
                  </a:lnTo>
                  <a:lnTo>
                    <a:pt x="2801" y="116298"/>
                  </a:lnTo>
                  <a:lnTo>
                    <a:pt x="2580" y="116870"/>
                  </a:lnTo>
                  <a:lnTo>
                    <a:pt x="2358" y="117476"/>
                  </a:lnTo>
                  <a:lnTo>
                    <a:pt x="2151" y="118115"/>
                  </a:lnTo>
                  <a:lnTo>
                    <a:pt x="1944" y="118821"/>
                  </a:lnTo>
                  <a:lnTo>
                    <a:pt x="1752" y="119562"/>
                  </a:lnTo>
                  <a:lnTo>
                    <a:pt x="1560" y="120335"/>
                  </a:lnTo>
                  <a:lnTo>
                    <a:pt x="1382" y="121143"/>
                  </a:lnTo>
                  <a:lnTo>
                    <a:pt x="1220" y="121984"/>
                  </a:lnTo>
                  <a:lnTo>
                    <a:pt x="1057" y="122858"/>
                  </a:lnTo>
                  <a:lnTo>
                    <a:pt x="909" y="123800"/>
                  </a:lnTo>
                  <a:lnTo>
                    <a:pt x="769" y="124742"/>
                  </a:lnTo>
                  <a:lnTo>
                    <a:pt x="643" y="125718"/>
                  </a:lnTo>
                  <a:lnTo>
                    <a:pt x="525" y="126727"/>
                  </a:lnTo>
                  <a:lnTo>
                    <a:pt x="414" y="127736"/>
                  </a:lnTo>
                  <a:lnTo>
                    <a:pt x="318" y="128813"/>
                  </a:lnTo>
                  <a:lnTo>
                    <a:pt x="237" y="129889"/>
                  </a:lnTo>
                  <a:lnTo>
                    <a:pt x="163" y="131000"/>
                  </a:lnTo>
                  <a:lnTo>
                    <a:pt x="104" y="132110"/>
                  </a:lnTo>
                  <a:lnTo>
                    <a:pt x="59" y="133254"/>
                  </a:lnTo>
                  <a:lnTo>
                    <a:pt x="30" y="134431"/>
                  </a:lnTo>
                  <a:lnTo>
                    <a:pt x="8" y="135608"/>
                  </a:lnTo>
                  <a:lnTo>
                    <a:pt x="0" y="136820"/>
                  </a:lnTo>
                  <a:lnTo>
                    <a:pt x="8" y="137997"/>
                  </a:lnTo>
                  <a:lnTo>
                    <a:pt x="30" y="139174"/>
                  </a:lnTo>
                  <a:lnTo>
                    <a:pt x="59" y="140352"/>
                  </a:lnTo>
                  <a:lnTo>
                    <a:pt x="104" y="141496"/>
                  </a:lnTo>
                  <a:lnTo>
                    <a:pt x="163" y="142640"/>
                  </a:lnTo>
                  <a:lnTo>
                    <a:pt x="237" y="143716"/>
                  </a:lnTo>
                  <a:lnTo>
                    <a:pt x="318" y="144826"/>
                  </a:lnTo>
                  <a:lnTo>
                    <a:pt x="414" y="145869"/>
                  </a:lnTo>
                  <a:lnTo>
                    <a:pt x="525" y="146912"/>
                  </a:lnTo>
                  <a:lnTo>
                    <a:pt x="643" y="147921"/>
                  </a:lnTo>
                  <a:lnTo>
                    <a:pt x="769" y="148897"/>
                  </a:lnTo>
                  <a:lnTo>
                    <a:pt x="909" y="149839"/>
                  </a:lnTo>
                  <a:lnTo>
                    <a:pt x="1057" y="150747"/>
                  </a:lnTo>
                  <a:lnTo>
                    <a:pt x="1220" y="151622"/>
                  </a:lnTo>
                  <a:lnTo>
                    <a:pt x="1382" y="152496"/>
                  </a:lnTo>
                  <a:lnTo>
                    <a:pt x="1560" y="153304"/>
                  </a:lnTo>
                  <a:lnTo>
                    <a:pt x="1752" y="154078"/>
                  </a:lnTo>
                  <a:lnTo>
                    <a:pt x="1944" y="154818"/>
                  </a:lnTo>
                  <a:lnTo>
                    <a:pt x="2151" y="155491"/>
                  </a:lnTo>
                  <a:lnTo>
                    <a:pt x="2358" y="156163"/>
                  </a:lnTo>
                  <a:lnTo>
                    <a:pt x="2580" y="156769"/>
                  </a:lnTo>
                  <a:lnTo>
                    <a:pt x="2801" y="157341"/>
                  </a:lnTo>
                  <a:lnTo>
                    <a:pt x="3038" y="157845"/>
                  </a:lnTo>
                  <a:lnTo>
                    <a:pt x="3274" y="158316"/>
                  </a:lnTo>
                  <a:lnTo>
                    <a:pt x="3526" y="158720"/>
                  </a:lnTo>
                  <a:lnTo>
                    <a:pt x="3777" y="159090"/>
                  </a:lnTo>
                  <a:lnTo>
                    <a:pt x="4035" y="159427"/>
                  </a:lnTo>
                  <a:lnTo>
                    <a:pt x="4294" y="159696"/>
                  </a:lnTo>
                  <a:lnTo>
                    <a:pt x="4568" y="159898"/>
                  </a:lnTo>
                  <a:lnTo>
                    <a:pt x="4841" y="160032"/>
                  </a:lnTo>
                  <a:lnTo>
                    <a:pt x="5114" y="160133"/>
                  </a:lnTo>
                  <a:lnTo>
                    <a:pt x="5395"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0" y="157341"/>
                  </a:lnTo>
                  <a:lnTo>
                    <a:pt x="8189" y="156769"/>
                  </a:lnTo>
                  <a:lnTo>
                    <a:pt x="8411" y="156163"/>
                  </a:lnTo>
                  <a:lnTo>
                    <a:pt x="8618" y="155491"/>
                  </a:lnTo>
                  <a:lnTo>
                    <a:pt x="8824" y="154818"/>
                  </a:lnTo>
                  <a:lnTo>
                    <a:pt x="9017" y="154078"/>
                  </a:lnTo>
                  <a:lnTo>
                    <a:pt x="9209" y="153304"/>
                  </a:lnTo>
                  <a:lnTo>
                    <a:pt x="9386" y="152496"/>
                  </a:lnTo>
                  <a:lnTo>
                    <a:pt x="9556" y="151622"/>
                  </a:lnTo>
                  <a:lnTo>
                    <a:pt x="9719" y="150747"/>
                  </a:lnTo>
                  <a:lnTo>
                    <a:pt x="9867" y="149839"/>
                  </a:lnTo>
                  <a:lnTo>
                    <a:pt x="10007" y="148897"/>
                  </a:lnTo>
                  <a:lnTo>
                    <a:pt x="10140" y="147921"/>
                  </a:lnTo>
                  <a:lnTo>
                    <a:pt x="10258" y="146912"/>
                  </a:lnTo>
                  <a:lnTo>
                    <a:pt x="10369" y="145869"/>
                  </a:lnTo>
                  <a:lnTo>
                    <a:pt x="10465" y="144826"/>
                  </a:lnTo>
                  <a:lnTo>
                    <a:pt x="10546" y="143716"/>
                  </a:lnTo>
                  <a:lnTo>
                    <a:pt x="10620" y="142640"/>
                  </a:lnTo>
                  <a:lnTo>
                    <a:pt x="10687" y="141496"/>
                  </a:lnTo>
                  <a:lnTo>
                    <a:pt x="10731" y="140352"/>
                  </a:lnTo>
                  <a:lnTo>
                    <a:pt x="10768" y="139174"/>
                  </a:lnTo>
                  <a:lnTo>
                    <a:pt x="10790" y="137997"/>
                  </a:lnTo>
                  <a:lnTo>
                    <a:pt x="10790" y="136820"/>
                  </a:lnTo>
                  <a:lnTo>
                    <a:pt x="10790" y="135608"/>
                  </a:lnTo>
                  <a:lnTo>
                    <a:pt x="10768" y="134431"/>
                  </a:lnTo>
                  <a:lnTo>
                    <a:pt x="10731" y="133254"/>
                  </a:lnTo>
                  <a:lnTo>
                    <a:pt x="10687" y="132110"/>
                  </a:lnTo>
                  <a:lnTo>
                    <a:pt x="10620" y="131000"/>
                  </a:lnTo>
                  <a:lnTo>
                    <a:pt x="10546" y="129889"/>
                  </a:lnTo>
                  <a:lnTo>
                    <a:pt x="10465" y="128813"/>
                  </a:lnTo>
                  <a:lnTo>
                    <a:pt x="10369" y="127736"/>
                  </a:lnTo>
                  <a:lnTo>
                    <a:pt x="10258" y="126727"/>
                  </a:lnTo>
                  <a:lnTo>
                    <a:pt x="10140" y="125718"/>
                  </a:lnTo>
                  <a:lnTo>
                    <a:pt x="10007" y="124742"/>
                  </a:lnTo>
                  <a:lnTo>
                    <a:pt x="9867" y="123800"/>
                  </a:lnTo>
                  <a:lnTo>
                    <a:pt x="9719" y="122858"/>
                  </a:lnTo>
                  <a:lnTo>
                    <a:pt x="9556" y="121984"/>
                  </a:lnTo>
                  <a:lnTo>
                    <a:pt x="9386" y="121143"/>
                  </a:lnTo>
                  <a:lnTo>
                    <a:pt x="9209" y="120335"/>
                  </a:lnTo>
                  <a:lnTo>
                    <a:pt x="9017" y="119562"/>
                  </a:lnTo>
                  <a:lnTo>
                    <a:pt x="8824" y="118821"/>
                  </a:lnTo>
                  <a:lnTo>
                    <a:pt x="8618" y="118115"/>
                  </a:lnTo>
                  <a:lnTo>
                    <a:pt x="8411" y="117476"/>
                  </a:lnTo>
                  <a:lnTo>
                    <a:pt x="8189" y="116870"/>
                  </a:lnTo>
                  <a:lnTo>
                    <a:pt x="7960"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395" y="113472"/>
                  </a:lnTo>
                  <a:close/>
                  <a:moveTo>
                    <a:pt x="5114" y="226945"/>
                  </a:moveTo>
                  <a:lnTo>
                    <a:pt x="4841" y="227046"/>
                  </a:lnTo>
                  <a:lnTo>
                    <a:pt x="4568" y="227214"/>
                  </a:lnTo>
                  <a:lnTo>
                    <a:pt x="4294" y="227416"/>
                  </a:lnTo>
                  <a:lnTo>
                    <a:pt x="4035" y="227651"/>
                  </a:lnTo>
                  <a:lnTo>
                    <a:pt x="3777" y="227988"/>
                  </a:lnTo>
                  <a:lnTo>
                    <a:pt x="3526" y="228358"/>
                  </a:lnTo>
                  <a:lnTo>
                    <a:pt x="3274" y="228761"/>
                  </a:lnTo>
                  <a:lnTo>
                    <a:pt x="3038" y="229232"/>
                  </a:lnTo>
                  <a:lnTo>
                    <a:pt x="2801" y="229771"/>
                  </a:lnTo>
                  <a:lnTo>
                    <a:pt x="2580" y="230309"/>
                  </a:lnTo>
                  <a:lnTo>
                    <a:pt x="2358" y="230915"/>
                  </a:lnTo>
                  <a:lnTo>
                    <a:pt x="2151" y="231587"/>
                  </a:lnTo>
                  <a:lnTo>
                    <a:pt x="1944" y="232260"/>
                  </a:lnTo>
                  <a:lnTo>
                    <a:pt x="1752" y="233000"/>
                  </a:lnTo>
                  <a:lnTo>
                    <a:pt x="1560" y="233774"/>
                  </a:lnTo>
                  <a:lnTo>
                    <a:pt x="1382" y="234581"/>
                  </a:lnTo>
                  <a:lnTo>
                    <a:pt x="1220" y="235422"/>
                  </a:lnTo>
                  <a:lnTo>
                    <a:pt x="1057" y="236331"/>
                  </a:lnTo>
                  <a:lnTo>
                    <a:pt x="909" y="237239"/>
                  </a:lnTo>
                  <a:lnTo>
                    <a:pt x="769" y="238181"/>
                  </a:lnTo>
                  <a:lnTo>
                    <a:pt x="643" y="239157"/>
                  </a:lnTo>
                  <a:lnTo>
                    <a:pt x="525" y="240166"/>
                  </a:lnTo>
                  <a:lnTo>
                    <a:pt x="414" y="241209"/>
                  </a:lnTo>
                  <a:lnTo>
                    <a:pt x="318" y="242252"/>
                  </a:lnTo>
                  <a:lnTo>
                    <a:pt x="237" y="243328"/>
                  </a:lnTo>
                  <a:lnTo>
                    <a:pt x="163" y="244438"/>
                  </a:lnTo>
                  <a:lnTo>
                    <a:pt x="104" y="245582"/>
                  </a:lnTo>
                  <a:lnTo>
                    <a:pt x="59" y="246726"/>
                  </a:lnTo>
                  <a:lnTo>
                    <a:pt x="30" y="247903"/>
                  </a:lnTo>
                  <a:lnTo>
                    <a:pt x="8" y="249081"/>
                  </a:lnTo>
                  <a:lnTo>
                    <a:pt x="0" y="250258"/>
                  </a:lnTo>
                  <a:lnTo>
                    <a:pt x="8" y="251469"/>
                  </a:lnTo>
                  <a:lnTo>
                    <a:pt x="30" y="252647"/>
                  </a:lnTo>
                  <a:lnTo>
                    <a:pt x="59" y="253824"/>
                  </a:lnTo>
                  <a:lnTo>
                    <a:pt x="104" y="254968"/>
                  </a:lnTo>
                  <a:lnTo>
                    <a:pt x="163" y="256078"/>
                  </a:lnTo>
                  <a:lnTo>
                    <a:pt x="237" y="257188"/>
                  </a:lnTo>
                  <a:lnTo>
                    <a:pt x="318" y="258265"/>
                  </a:lnTo>
                  <a:lnTo>
                    <a:pt x="414" y="259341"/>
                  </a:lnTo>
                  <a:lnTo>
                    <a:pt x="525" y="260384"/>
                  </a:lnTo>
                  <a:lnTo>
                    <a:pt x="643" y="261360"/>
                  </a:lnTo>
                  <a:lnTo>
                    <a:pt x="769" y="262336"/>
                  </a:lnTo>
                  <a:lnTo>
                    <a:pt x="909" y="263311"/>
                  </a:lnTo>
                  <a:lnTo>
                    <a:pt x="1057" y="264220"/>
                  </a:lnTo>
                  <a:lnTo>
                    <a:pt x="1220" y="265094"/>
                  </a:lnTo>
                  <a:lnTo>
                    <a:pt x="1382" y="265935"/>
                  </a:lnTo>
                  <a:lnTo>
                    <a:pt x="1560" y="266743"/>
                  </a:lnTo>
                  <a:lnTo>
                    <a:pt x="1752" y="267516"/>
                  </a:lnTo>
                  <a:lnTo>
                    <a:pt x="1944" y="268256"/>
                  </a:lnTo>
                  <a:lnTo>
                    <a:pt x="2151" y="268963"/>
                  </a:lnTo>
                  <a:lnTo>
                    <a:pt x="2358" y="269602"/>
                  </a:lnTo>
                  <a:lnTo>
                    <a:pt x="2580" y="270208"/>
                  </a:lnTo>
                  <a:lnTo>
                    <a:pt x="2801" y="270780"/>
                  </a:lnTo>
                  <a:lnTo>
                    <a:pt x="3038" y="271318"/>
                  </a:lnTo>
                  <a:lnTo>
                    <a:pt x="3274" y="271789"/>
                  </a:lnTo>
                  <a:lnTo>
                    <a:pt x="3526" y="272193"/>
                  </a:lnTo>
                  <a:lnTo>
                    <a:pt x="3777" y="272563"/>
                  </a:lnTo>
                  <a:lnTo>
                    <a:pt x="4035" y="272865"/>
                  </a:lnTo>
                  <a:lnTo>
                    <a:pt x="4294" y="273134"/>
                  </a:lnTo>
                  <a:lnTo>
                    <a:pt x="4568" y="273336"/>
                  </a:lnTo>
                  <a:lnTo>
                    <a:pt x="4841" y="273505"/>
                  </a:lnTo>
                  <a:lnTo>
                    <a:pt x="5114" y="273572"/>
                  </a:lnTo>
                  <a:lnTo>
                    <a:pt x="5395"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0" y="270780"/>
                  </a:lnTo>
                  <a:lnTo>
                    <a:pt x="8189" y="270208"/>
                  </a:lnTo>
                  <a:lnTo>
                    <a:pt x="8411" y="269602"/>
                  </a:lnTo>
                  <a:lnTo>
                    <a:pt x="8618" y="268963"/>
                  </a:lnTo>
                  <a:lnTo>
                    <a:pt x="8824" y="268256"/>
                  </a:lnTo>
                  <a:lnTo>
                    <a:pt x="9017" y="267516"/>
                  </a:lnTo>
                  <a:lnTo>
                    <a:pt x="9209" y="266743"/>
                  </a:lnTo>
                  <a:lnTo>
                    <a:pt x="9386" y="265935"/>
                  </a:lnTo>
                  <a:lnTo>
                    <a:pt x="9556" y="265094"/>
                  </a:lnTo>
                  <a:lnTo>
                    <a:pt x="9719" y="264220"/>
                  </a:lnTo>
                  <a:lnTo>
                    <a:pt x="9867" y="263311"/>
                  </a:lnTo>
                  <a:lnTo>
                    <a:pt x="10007" y="262336"/>
                  </a:lnTo>
                  <a:lnTo>
                    <a:pt x="10140" y="261360"/>
                  </a:lnTo>
                  <a:lnTo>
                    <a:pt x="10258" y="260384"/>
                  </a:lnTo>
                  <a:lnTo>
                    <a:pt x="10369" y="259341"/>
                  </a:lnTo>
                  <a:lnTo>
                    <a:pt x="10465" y="258265"/>
                  </a:lnTo>
                  <a:lnTo>
                    <a:pt x="10546" y="257188"/>
                  </a:lnTo>
                  <a:lnTo>
                    <a:pt x="10620" y="256078"/>
                  </a:lnTo>
                  <a:lnTo>
                    <a:pt x="10687" y="254968"/>
                  </a:lnTo>
                  <a:lnTo>
                    <a:pt x="10731" y="253824"/>
                  </a:lnTo>
                  <a:lnTo>
                    <a:pt x="10768" y="252647"/>
                  </a:lnTo>
                  <a:lnTo>
                    <a:pt x="10790" y="251469"/>
                  </a:lnTo>
                  <a:lnTo>
                    <a:pt x="10790" y="250258"/>
                  </a:lnTo>
                  <a:lnTo>
                    <a:pt x="10790" y="249081"/>
                  </a:lnTo>
                  <a:lnTo>
                    <a:pt x="10768" y="247903"/>
                  </a:lnTo>
                  <a:lnTo>
                    <a:pt x="10731" y="246726"/>
                  </a:lnTo>
                  <a:lnTo>
                    <a:pt x="10687" y="245582"/>
                  </a:lnTo>
                  <a:lnTo>
                    <a:pt x="10620" y="244438"/>
                  </a:lnTo>
                  <a:lnTo>
                    <a:pt x="10546" y="243328"/>
                  </a:lnTo>
                  <a:lnTo>
                    <a:pt x="10465" y="242252"/>
                  </a:lnTo>
                  <a:lnTo>
                    <a:pt x="10369" y="241209"/>
                  </a:lnTo>
                  <a:lnTo>
                    <a:pt x="10258" y="240166"/>
                  </a:lnTo>
                  <a:lnTo>
                    <a:pt x="10140" y="239157"/>
                  </a:lnTo>
                  <a:lnTo>
                    <a:pt x="10007" y="238181"/>
                  </a:lnTo>
                  <a:lnTo>
                    <a:pt x="9867" y="237239"/>
                  </a:lnTo>
                  <a:lnTo>
                    <a:pt x="9719" y="236331"/>
                  </a:lnTo>
                  <a:lnTo>
                    <a:pt x="9556" y="235422"/>
                  </a:lnTo>
                  <a:lnTo>
                    <a:pt x="9386" y="234581"/>
                  </a:lnTo>
                  <a:lnTo>
                    <a:pt x="9209" y="233774"/>
                  </a:lnTo>
                  <a:lnTo>
                    <a:pt x="9017" y="233000"/>
                  </a:lnTo>
                  <a:lnTo>
                    <a:pt x="8824" y="232260"/>
                  </a:lnTo>
                  <a:lnTo>
                    <a:pt x="8618" y="231587"/>
                  </a:lnTo>
                  <a:lnTo>
                    <a:pt x="8411" y="230915"/>
                  </a:lnTo>
                  <a:lnTo>
                    <a:pt x="8189" y="230309"/>
                  </a:lnTo>
                  <a:lnTo>
                    <a:pt x="7960"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14" y="340384"/>
                  </a:moveTo>
                  <a:lnTo>
                    <a:pt x="4841" y="340485"/>
                  </a:lnTo>
                  <a:lnTo>
                    <a:pt x="4568" y="340653"/>
                  </a:lnTo>
                  <a:lnTo>
                    <a:pt x="4294" y="340855"/>
                  </a:lnTo>
                  <a:lnTo>
                    <a:pt x="4035" y="341124"/>
                  </a:lnTo>
                  <a:lnTo>
                    <a:pt x="3777" y="341426"/>
                  </a:lnTo>
                  <a:lnTo>
                    <a:pt x="3526" y="341797"/>
                  </a:lnTo>
                  <a:lnTo>
                    <a:pt x="3274" y="342200"/>
                  </a:lnTo>
                  <a:lnTo>
                    <a:pt x="3038" y="342671"/>
                  </a:lnTo>
                  <a:lnTo>
                    <a:pt x="2801" y="343209"/>
                  </a:lnTo>
                  <a:lnTo>
                    <a:pt x="2580" y="343748"/>
                  </a:lnTo>
                  <a:lnTo>
                    <a:pt x="2358" y="344387"/>
                  </a:lnTo>
                  <a:lnTo>
                    <a:pt x="2151" y="345026"/>
                  </a:lnTo>
                  <a:lnTo>
                    <a:pt x="1944" y="345733"/>
                  </a:lnTo>
                  <a:lnTo>
                    <a:pt x="1752" y="346439"/>
                  </a:lnTo>
                  <a:lnTo>
                    <a:pt x="1560" y="347213"/>
                  </a:lnTo>
                  <a:lnTo>
                    <a:pt x="1382" y="348054"/>
                  </a:lnTo>
                  <a:lnTo>
                    <a:pt x="1220" y="348895"/>
                  </a:lnTo>
                  <a:lnTo>
                    <a:pt x="1057" y="349770"/>
                  </a:lnTo>
                  <a:lnTo>
                    <a:pt x="909" y="350678"/>
                  </a:lnTo>
                  <a:lnTo>
                    <a:pt x="769" y="351620"/>
                  </a:lnTo>
                  <a:lnTo>
                    <a:pt x="643" y="352595"/>
                  </a:lnTo>
                  <a:lnTo>
                    <a:pt x="525" y="353605"/>
                  </a:lnTo>
                  <a:lnTo>
                    <a:pt x="414" y="354648"/>
                  </a:lnTo>
                  <a:lnTo>
                    <a:pt x="318" y="355724"/>
                  </a:lnTo>
                  <a:lnTo>
                    <a:pt x="237" y="356801"/>
                  </a:lnTo>
                  <a:lnTo>
                    <a:pt x="163" y="357911"/>
                  </a:lnTo>
                  <a:lnTo>
                    <a:pt x="104" y="359021"/>
                  </a:lnTo>
                  <a:lnTo>
                    <a:pt x="59" y="360165"/>
                  </a:lnTo>
                  <a:lnTo>
                    <a:pt x="30" y="361342"/>
                  </a:lnTo>
                  <a:lnTo>
                    <a:pt x="8" y="362520"/>
                  </a:lnTo>
                  <a:lnTo>
                    <a:pt x="0" y="363697"/>
                  </a:lnTo>
                  <a:lnTo>
                    <a:pt x="8" y="364908"/>
                  </a:lnTo>
                  <a:lnTo>
                    <a:pt x="30" y="366086"/>
                  </a:lnTo>
                  <a:lnTo>
                    <a:pt x="59" y="367263"/>
                  </a:lnTo>
                  <a:lnTo>
                    <a:pt x="104" y="368407"/>
                  </a:lnTo>
                  <a:lnTo>
                    <a:pt x="163" y="369517"/>
                  </a:lnTo>
                  <a:lnTo>
                    <a:pt x="237" y="370627"/>
                  </a:lnTo>
                  <a:lnTo>
                    <a:pt x="318" y="371704"/>
                  </a:lnTo>
                  <a:lnTo>
                    <a:pt x="414" y="372780"/>
                  </a:lnTo>
                  <a:lnTo>
                    <a:pt x="525" y="373823"/>
                  </a:lnTo>
                  <a:lnTo>
                    <a:pt x="643" y="374799"/>
                  </a:lnTo>
                  <a:lnTo>
                    <a:pt x="769" y="375808"/>
                  </a:lnTo>
                  <a:lnTo>
                    <a:pt x="909" y="376750"/>
                  </a:lnTo>
                  <a:lnTo>
                    <a:pt x="1057" y="377658"/>
                  </a:lnTo>
                  <a:lnTo>
                    <a:pt x="1220" y="378533"/>
                  </a:lnTo>
                  <a:lnTo>
                    <a:pt x="1382" y="379374"/>
                  </a:lnTo>
                  <a:lnTo>
                    <a:pt x="1560" y="380215"/>
                  </a:lnTo>
                  <a:lnTo>
                    <a:pt x="1752" y="380989"/>
                  </a:lnTo>
                  <a:lnTo>
                    <a:pt x="1944" y="381695"/>
                  </a:lnTo>
                  <a:lnTo>
                    <a:pt x="2151" y="382402"/>
                  </a:lnTo>
                  <a:lnTo>
                    <a:pt x="2358" y="383041"/>
                  </a:lnTo>
                  <a:lnTo>
                    <a:pt x="2580" y="383680"/>
                  </a:lnTo>
                  <a:lnTo>
                    <a:pt x="2801" y="384218"/>
                  </a:lnTo>
                  <a:lnTo>
                    <a:pt x="3038" y="384757"/>
                  </a:lnTo>
                  <a:lnTo>
                    <a:pt x="3274" y="385228"/>
                  </a:lnTo>
                  <a:lnTo>
                    <a:pt x="3526" y="385631"/>
                  </a:lnTo>
                  <a:lnTo>
                    <a:pt x="3777" y="386001"/>
                  </a:lnTo>
                  <a:lnTo>
                    <a:pt x="4035" y="386304"/>
                  </a:lnTo>
                  <a:lnTo>
                    <a:pt x="4294" y="386573"/>
                  </a:lnTo>
                  <a:lnTo>
                    <a:pt x="4568" y="386775"/>
                  </a:lnTo>
                  <a:lnTo>
                    <a:pt x="4841" y="386943"/>
                  </a:lnTo>
                  <a:lnTo>
                    <a:pt x="5114"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0" y="384218"/>
                  </a:lnTo>
                  <a:lnTo>
                    <a:pt x="8189" y="383680"/>
                  </a:lnTo>
                  <a:lnTo>
                    <a:pt x="8411" y="383041"/>
                  </a:lnTo>
                  <a:lnTo>
                    <a:pt x="8618" y="382402"/>
                  </a:lnTo>
                  <a:lnTo>
                    <a:pt x="8824" y="381695"/>
                  </a:lnTo>
                  <a:lnTo>
                    <a:pt x="9017" y="380989"/>
                  </a:lnTo>
                  <a:lnTo>
                    <a:pt x="9209" y="380215"/>
                  </a:lnTo>
                  <a:lnTo>
                    <a:pt x="9386" y="379374"/>
                  </a:lnTo>
                  <a:lnTo>
                    <a:pt x="9556" y="378533"/>
                  </a:lnTo>
                  <a:lnTo>
                    <a:pt x="9719" y="377658"/>
                  </a:lnTo>
                  <a:lnTo>
                    <a:pt x="9867" y="376750"/>
                  </a:lnTo>
                  <a:lnTo>
                    <a:pt x="10007" y="375808"/>
                  </a:lnTo>
                  <a:lnTo>
                    <a:pt x="10140" y="374799"/>
                  </a:lnTo>
                  <a:lnTo>
                    <a:pt x="10258" y="373823"/>
                  </a:lnTo>
                  <a:lnTo>
                    <a:pt x="10369" y="372780"/>
                  </a:lnTo>
                  <a:lnTo>
                    <a:pt x="10465" y="371704"/>
                  </a:lnTo>
                  <a:lnTo>
                    <a:pt x="10546" y="370627"/>
                  </a:lnTo>
                  <a:lnTo>
                    <a:pt x="10620" y="369517"/>
                  </a:lnTo>
                  <a:lnTo>
                    <a:pt x="10687" y="368407"/>
                  </a:lnTo>
                  <a:lnTo>
                    <a:pt x="10731" y="367263"/>
                  </a:lnTo>
                  <a:lnTo>
                    <a:pt x="10768" y="366086"/>
                  </a:lnTo>
                  <a:lnTo>
                    <a:pt x="10790" y="364908"/>
                  </a:lnTo>
                  <a:lnTo>
                    <a:pt x="10790" y="363697"/>
                  </a:lnTo>
                  <a:lnTo>
                    <a:pt x="10790" y="362520"/>
                  </a:lnTo>
                  <a:lnTo>
                    <a:pt x="10768" y="361342"/>
                  </a:lnTo>
                  <a:lnTo>
                    <a:pt x="10731" y="360165"/>
                  </a:lnTo>
                  <a:lnTo>
                    <a:pt x="10687" y="359021"/>
                  </a:lnTo>
                  <a:lnTo>
                    <a:pt x="10620" y="357911"/>
                  </a:lnTo>
                  <a:lnTo>
                    <a:pt x="10546" y="356801"/>
                  </a:lnTo>
                  <a:lnTo>
                    <a:pt x="10465" y="355724"/>
                  </a:lnTo>
                  <a:lnTo>
                    <a:pt x="10369" y="354648"/>
                  </a:lnTo>
                  <a:lnTo>
                    <a:pt x="10258" y="353605"/>
                  </a:lnTo>
                  <a:lnTo>
                    <a:pt x="10140" y="352595"/>
                  </a:lnTo>
                  <a:lnTo>
                    <a:pt x="10007" y="351620"/>
                  </a:lnTo>
                  <a:lnTo>
                    <a:pt x="9867" y="350678"/>
                  </a:lnTo>
                  <a:lnTo>
                    <a:pt x="9719" y="349770"/>
                  </a:lnTo>
                  <a:lnTo>
                    <a:pt x="9556" y="348895"/>
                  </a:lnTo>
                  <a:lnTo>
                    <a:pt x="9386" y="348054"/>
                  </a:lnTo>
                  <a:lnTo>
                    <a:pt x="9209" y="347213"/>
                  </a:lnTo>
                  <a:lnTo>
                    <a:pt x="9017" y="346439"/>
                  </a:lnTo>
                  <a:lnTo>
                    <a:pt x="8824" y="345733"/>
                  </a:lnTo>
                  <a:lnTo>
                    <a:pt x="8618" y="345026"/>
                  </a:lnTo>
                  <a:lnTo>
                    <a:pt x="8411" y="344387"/>
                  </a:lnTo>
                  <a:lnTo>
                    <a:pt x="8189" y="343748"/>
                  </a:lnTo>
                  <a:lnTo>
                    <a:pt x="7960"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395" y="453822"/>
                  </a:moveTo>
                  <a:lnTo>
                    <a:pt x="5114" y="453856"/>
                  </a:lnTo>
                  <a:lnTo>
                    <a:pt x="4841" y="453957"/>
                  </a:lnTo>
                  <a:lnTo>
                    <a:pt x="4568" y="454092"/>
                  </a:lnTo>
                  <a:lnTo>
                    <a:pt x="4294" y="454293"/>
                  </a:lnTo>
                  <a:lnTo>
                    <a:pt x="4035" y="454562"/>
                  </a:lnTo>
                  <a:lnTo>
                    <a:pt x="3777" y="454865"/>
                  </a:lnTo>
                  <a:lnTo>
                    <a:pt x="3526" y="455235"/>
                  </a:lnTo>
                  <a:lnTo>
                    <a:pt x="3274" y="455639"/>
                  </a:lnTo>
                  <a:lnTo>
                    <a:pt x="3038" y="456110"/>
                  </a:lnTo>
                  <a:lnTo>
                    <a:pt x="2801" y="456615"/>
                  </a:lnTo>
                  <a:lnTo>
                    <a:pt x="2580" y="457153"/>
                  </a:lnTo>
                  <a:lnTo>
                    <a:pt x="2358" y="457758"/>
                  </a:lnTo>
                  <a:lnTo>
                    <a:pt x="2151" y="458398"/>
                  </a:lnTo>
                  <a:lnTo>
                    <a:pt x="1944" y="459070"/>
                  </a:lnTo>
                  <a:lnTo>
                    <a:pt x="1752" y="459811"/>
                  </a:lnTo>
                  <a:lnTo>
                    <a:pt x="1560" y="460551"/>
                  </a:lnTo>
                  <a:lnTo>
                    <a:pt x="1382" y="461358"/>
                  </a:lnTo>
                  <a:lnTo>
                    <a:pt x="1220" y="462199"/>
                  </a:lnTo>
                  <a:lnTo>
                    <a:pt x="1057" y="463074"/>
                  </a:lnTo>
                  <a:lnTo>
                    <a:pt x="909" y="463982"/>
                  </a:lnTo>
                  <a:lnTo>
                    <a:pt x="769" y="464924"/>
                  </a:lnTo>
                  <a:lnTo>
                    <a:pt x="643" y="465900"/>
                  </a:lnTo>
                  <a:lnTo>
                    <a:pt x="525" y="466875"/>
                  </a:lnTo>
                  <a:lnTo>
                    <a:pt x="414" y="467918"/>
                  </a:lnTo>
                  <a:lnTo>
                    <a:pt x="318" y="468961"/>
                  </a:lnTo>
                  <a:lnTo>
                    <a:pt x="237" y="470038"/>
                  </a:lnTo>
                  <a:lnTo>
                    <a:pt x="163" y="471148"/>
                  </a:lnTo>
                  <a:lnTo>
                    <a:pt x="104" y="472258"/>
                  </a:lnTo>
                  <a:lnTo>
                    <a:pt x="59" y="473402"/>
                  </a:lnTo>
                  <a:lnTo>
                    <a:pt x="30" y="474579"/>
                  </a:lnTo>
                  <a:lnTo>
                    <a:pt x="8" y="475757"/>
                  </a:lnTo>
                  <a:lnTo>
                    <a:pt x="0" y="476934"/>
                  </a:lnTo>
                  <a:lnTo>
                    <a:pt x="8" y="478179"/>
                  </a:lnTo>
                  <a:lnTo>
                    <a:pt x="30" y="479356"/>
                  </a:lnTo>
                  <a:lnTo>
                    <a:pt x="59" y="480534"/>
                  </a:lnTo>
                  <a:lnTo>
                    <a:pt x="104" y="481711"/>
                  </a:lnTo>
                  <a:lnTo>
                    <a:pt x="163" y="482855"/>
                  </a:lnTo>
                  <a:lnTo>
                    <a:pt x="237" y="483965"/>
                  </a:lnTo>
                  <a:lnTo>
                    <a:pt x="318" y="485075"/>
                  </a:lnTo>
                  <a:lnTo>
                    <a:pt x="414" y="486152"/>
                  </a:lnTo>
                  <a:lnTo>
                    <a:pt x="525" y="487195"/>
                  </a:lnTo>
                  <a:lnTo>
                    <a:pt x="643" y="488204"/>
                  </a:lnTo>
                  <a:lnTo>
                    <a:pt x="769" y="489179"/>
                  </a:lnTo>
                  <a:lnTo>
                    <a:pt x="909" y="490155"/>
                  </a:lnTo>
                  <a:lnTo>
                    <a:pt x="1057" y="491063"/>
                  </a:lnTo>
                  <a:lnTo>
                    <a:pt x="1220" y="491972"/>
                  </a:lnTo>
                  <a:lnTo>
                    <a:pt x="1382" y="492813"/>
                  </a:lnTo>
                  <a:lnTo>
                    <a:pt x="1560" y="493620"/>
                  </a:lnTo>
                  <a:lnTo>
                    <a:pt x="1752" y="494394"/>
                  </a:lnTo>
                  <a:lnTo>
                    <a:pt x="1944" y="495134"/>
                  </a:lnTo>
                  <a:lnTo>
                    <a:pt x="2151" y="495840"/>
                  </a:lnTo>
                  <a:lnTo>
                    <a:pt x="2358" y="496513"/>
                  </a:lnTo>
                  <a:lnTo>
                    <a:pt x="2580" y="497119"/>
                  </a:lnTo>
                  <a:lnTo>
                    <a:pt x="2801" y="497691"/>
                  </a:lnTo>
                  <a:lnTo>
                    <a:pt x="3038" y="498195"/>
                  </a:lnTo>
                  <a:lnTo>
                    <a:pt x="3274" y="498666"/>
                  </a:lnTo>
                  <a:lnTo>
                    <a:pt x="3526" y="499104"/>
                  </a:lnTo>
                  <a:lnTo>
                    <a:pt x="3777" y="499474"/>
                  </a:lnTo>
                  <a:lnTo>
                    <a:pt x="4035" y="499777"/>
                  </a:lnTo>
                  <a:lnTo>
                    <a:pt x="4294" y="500046"/>
                  </a:lnTo>
                  <a:lnTo>
                    <a:pt x="4568" y="500248"/>
                  </a:lnTo>
                  <a:lnTo>
                    <a:pt x="4841" y="500382"/>
                  </a:lnTo>
                  <a:lnTo>
                    <a:pt x="5114" y="500483"/>
                  </a:lnTo>
                  <a:lnTo>
                    <a:pt x="5395"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0" y="497691"/>
                  </a:lnTo>
                  <a:lnTo>
                    <a:pt x="8189" y="497119"/>
                  </a:lnTo>
                  <a:lnTo>
                    <a:pt x="8411" y="496513"/>
                  </a:lnTo>
                  <a:lnTo>
                    <a:pt x="8618" y="495840"/>
                  </a:lnTo>
                  <a:lnTo>
                    <a:pt x="8824" y="495134"/>
                  </a:lnTo>
                  <a:lnTo>
                    <a:pt x="9017" y="494394"/>
                  </a:lnTo>
                  <a:lnTo>
                    <a:pt x="9209" y="493620"/>
                  </a:lnTo>
                  <a:lnTo>
                    <a:pt x="9386" y="492813"/>
                  </a:lnTo>
                  <a:lnTo>
                    <a:pt x="9556" y="491972"/>
                  </a:lnTo>
                  <a:lnTo>
                    <a:pt x="9719" y="491063"/>
                  </a:lnTo>
                  <a:lnTo>
                    <a:pt x="9867" y="490155"/>
                  </a:lnTo>
                  <a:lnTo>
                    <a:pt x="10007" y="489179"/>
                  </a:lnTo>
                  <a:lnTo>
                    <a:pt x="10140" y="488204"/>
                  </a:lnTo>
                  <a:lnTo>
                    <a:pt x="10258" y="487195"/>
                  </a:lnTo>
                  <a:lnTo>
                    <a:pt x="10369" y="486152"/>
                  </a:lnTo>
                  <a:lnTo>
                    <a:pt x="10465" y="485075"/>
                  </a:lnTo>
                  <a:lnTo>
                    <a:pt x="10546" y="483965"/>
                  </a:lnTo>
                  <a:lnTo>
                    <a:pt x="10620" y="482855"/>
                  </a:lnTo>
                  <a:lnTo>
                    <a:pt x="10687" y="481711"/>
                  </a:lnTo>
                  <a:lnTo>
                    <a:pt x="10731" y="480534"/>
                  </a:lnTo>
                  <a:lnTo>
                    <a:pt x="10768" y="479356"/>
                  </a:lnTo>
                  <a:lnTo>
                    <a:pt x="10790" y="478179"/>
                  </a:lnTo>
                  <a:lnTo>
                    <a:pt x="10790" y="476934"/>
                  </a:lnTo>
                  <a:lnTo>
                    <a:pt x="10790" y="475757"/>
                  </a:lnTo>
                  <a:lnTo>
                    <a:pt x="10768" y="474579"/>
                  </a:lnTo>
                  <a:lnTo>
                    <a:pt x="10731" y="473402"/>
                  </a:lnTo>
                  <a:lnTo>
                    <a:pt x="10687" y="472258"/>
                  </a:lnTo>
                  <a:lnTo>
                    <a:pt x="10620" y="471148"/>
                  </a:lnTo>
                  <a:lnTo>
                    <a:pt x="10546" y="470038"/>
                  </a:lnTo>
                  <a:lnTo>
                    <a:pt x="10465" y="468961"/>
                  </a:lnTo>
                  <a:lnTo>
                    <a:pt x="10369" y="467918"/>
                  </a:lnTo>
                  <a:lnTo>
                    <a:pt x="10258" y="466875"/>
                  </a:lnTo>
                  <a:lnTo>
                    <a:pt x="10140" y="465900"/>
                  </a:lnTo>
                  <a:lnTo>
                    <a:pt x="10007" y="464924"/>
                  </a:lnTo>
                  <a:lnTo>
                    <a:pt x="9867" y="463982"/>
                  </a:lnTo>
                  <a:lnTo>
                    <a:pt x="9719" y="463074"/>
                  </a:lnTo>
                  <a:lnTo>
                    <a:pt x="9556" y="462199"/>
                  </a:lnTo>
                  <a:lnTo>
                    <a:pt x="9386" y="461358"/>
                  </a:lnTo>
                  <a:lnTo>
                    <a:pt x="9209" y="460551"/>
                  </a:lnTo>
                  <a:lnTo>
                    <a:pt x="9017" y="459811"/>
                  </a:lnTo>
                  <a:lnTo>
                    <a:pt x="8824" y="459070"/>
                  </a:lnTo>
                  <a:lnTo>
                    <a:pt x="8618" y="458398"/>
                  </a:lnTo>
                  <a:lnTo>
                    <a:pt x="8411" y="457758"/>
                  </a:lnTo>
                  <a:lnTo>
                    <a:pt x="8189" y="457153"/>
                  </a:lnTo>
                  <a:lnTo>
                    <a:pt x="7960"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395" y="453822"/>
                  </a:lnTo>
                  <a:close/>
                  <a:moveTo>
                    <a:pt x="5114" y="567059"/>
                  </a:moveTo>
                  <a:lnTo>
                    <a:pt x="4841" y="567160"/>
                  </a:lnTo>
                  <a:lnTo>
                    <a:pt x="4568" y="567328"/>
                  </a:lnTo>
                  <a:lnTo>
                    <a:pt x="4294" y="567530"/>
                  </a:lnTo>
                  <a:lnTo>
                    <a:pt x="4035" y="567766"/>
                  </a:lnTo>
                  <a:lnTo>
                    <a:pt x="3777" y="568102"/>
                  </a:lnTo>
                  <a:lnTo>
                    <a:pt x="3526" y="568472"/>
                  </a:lnTo>
                  <a:lnTo>
                    <a:pt x="3274" y="568876"/>
                  </a:lnTo>
                  <a:lnTo>
                    <a:pt x="3038" y="569347"/>
                  </a:lnTo>
                  <a:lnTo>
                    <a:pt x="2801" y="569885"/>
                  </a:lnTo>
                  <a:lnTo>
                    <a:pt x="2580" y="570423"/>
                  </a:lnTo>
                  <a:lnTo>
                    <a:pt x="2358" y="571029"/>
                  </a:lnTo>
                  <a:lnTo>
                    <a:pt x="2151" y="571702"/>
                  </a:lnTo>
                  <a:lnTo>
                    <a:pt x="1944" y="572408"/>
                  </a:lnTo>
                  <a:lnTo>
                    <a:pt x="1752" y="573115"/>
                  </a:lnTo>
                  <a:lnTo>
                    <a:pt x="1560" y="573889"/>
                  </a:lnTo>
                  <a:lnTo>
                    <a:pt x="1382" y="574730"/>
                  </a:lnTo>
                  <a:lnTo>
                    <a:pt x="1220" y="575571"/>
                  </a:lnTo>
                  <a:lnTo>
                    <a:pt x="1057" y="576445"/>
                  </a:lnTo>
                  <a:lnTo>
                    <a:pt x="909" y="577354"/>
                  </a:lnTo>
                  <a:lnTo>
                    <a:pt x="769" y="578296"/>
                  </a:lnTo>
                  <a:lnTo>
                    <a:pt x="643" y="579271"/>
                  </a:lnTo>
                  <a:lnTo>
                    <a:pt x="525" y="580280"/>
                  </a:lnTo>
                  <a:lnTo>
                    <a:pt x="414" y="581323"/>
                  </a:lnTo>
                  <a:lnTo>
                    <a:pt x="318" y="582400"/>
                  </a:lnTo>
                  <a:lnTo>
                    <a:pt x="237" y="583476"/>
                  </a:lnTo>
                  <a:lnTo>
                    <a:pt x="163" y="584586"/>
                  </a:lnTo>
                  <a:lnTo>
                    <a:pt x="104" y="585697"/>
                  </a:lnTo>
                  <a:lnTo>
                    <a:pt x="59" y="586840"/>
                  </a:lnTo>
                  <a:lnTo>
                    <a:pt x="30" y="588018"/>
                  </a:lnTo>
                  <a:lnTo>
                    <a:pt x="8" y="589195"/>
                  </a:lnTo>
                  <a:lnTo>
                    <a:pt x="0" y="590373"/>
                  </a:lnTo>
                  <a:lnTo>
                    <a:pt x="8" y="591618"/>
                  </a:lnTo>
                  <a:lnTo>
                    <a:pt x="30" y="592795"/>
                  </a:lnTo>
                  <a:lnTo>
                    <a:pt x="59" y="593972"/>
                  </a:lnTo>
                  <a:lnTo>
                    <a:pt x="104" y="595150"/>
                  </a:lnTo>
                  <a:lnTo>
                    <a:pt x="163" y="596294"/>
                  </a:lnTo>
                  <a:lnTo>
                    <a:pt x="237" y="597404"/>
                  </a:lnTo>
                  <a:lnTo>
                    <a:pt x="318" y="598480"/>
                  </a:lnTo>
                  <a:lnTo>
                    <a:pt x="414" y="599557"/>
                  </a:lnTo>
                  <a:lnTo>
                    <a:pt x="525" y="600600"/>
                  </a:lnTo>
                  <a:lnTo>
                    <a:pt x="643" y="601609"/>
                  </a:lnTo>
                  <a:lnTo>
                    <a:pt x="769" y="602585"/>
                  </a:lnTo>
                  <a:lnTo>
                    <a:pt x="909" y="603527"/>
                  </a:lnTo>
                  <a:lnTo>
                    <a:pt x="1057" y="604435"/>
                  </a:lnTo>
                  <a:lnTo>
                    <a:pt x="1220" y="605310"/>
                  </a:lnTo>
                  <a:lnTo>
                    <a:pt x="1382" y="606151"/>
                  </a:lnTo>
                  <a:lnTo>
                    <a:pt x="1560" y="606958"/>
                  </a:lnTo>
                  <a:lnTo>
                    <a:pt x="1752" y="607732"/>
                  </a:lnTo>
                  <a:lnTo>
                    <a:pt x="1944" y="608472"/>
                  </a:lnTo>
                  <a:lnTo>
                    <a:pt x="2151" y="609145"/>
                  </a:lnTo>
                  <a:lnTo>
                    <a:pt x="2358" y="609784"/>
                  </a:lnTo>
                  <a:lnTo>
                    <a:pt x="2580" y="610389"/>
                  </a:lnTo>
                  <a:lnTo>
                    <a:pt x="2801" y="610961"/>
                  </a:lnTo>
                  <a:lnTo>
                    <a:pt x="3038" y="611466"/>
                  </a:lnTo>
                  <a:lnTo>
                    <a:pt x="3274" y="611937"/>
                  </a:lnTo>
                  <a:lnTo>
                    <a:pt x="3526" y="612341"/>
                  </a:lnTo>
                  <a:lnTo>
                    <a:pt x="3777" y="612711"/>
                  </a:lnTo>
                  <a:lnTo>
                    <a:pt x="4035" y="613013"/>
                  </a:lnTo>
                  <a:lnTo>
                    <a:pt x="4294" y="613249"/>
                  </a:lnTo>
                  <a:lnTo>
                    <a:pt x="4568" y="613451"/>
                  </a:lnTo>
                  <a:lnTo>
                    <a:pt x="4841" y="613619"/>
                  </a:lnTo>
                  <a:lnTo>
                    <a:pt x="5114" y="613686"/>
                  </a:lnTo>
                  <a:lnTo>
                    <a:pt x="5395"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0" y="610961"/>
                  </a:lnTo>
                  <a:lnTo>
                    <a:pt x="8189" y="610389"/>
                  </a:lnTo>
                  <a:lnTo>
                    <a:pt x="8411" y="609784"/>
                  </a:lnTo>
                  <a:lnTo>
                    <a:pt x="8618" y="609145"/>
                  </a:lnTo>
                  <a:lnTo>
                    <a:pt x="8824" y="608472"/>
                  </a:lnTo>
                  <a:lnTo>
                    <a:pt x="9017" y="607732"/>
                  </a:lnTo>
                  <a:lnTo>
                    <a:pt x="9209" y="606958"/>
                  </a:lnTo>
                  <a:lnTo>
                    <a:pt x="9386" y="606151"/>
                  </a:lnTo>
                  <a:lnTo>
                    <a:pt x="9556" y="605310"/>
                  </a:lnTo>
                  <a:lnTo>
                    <a:pt x="9719" y="604435"/>
                  </a:lnTo>
                  <a:lnTo>
                    <a:pt x="9867" y="603527"/>
                  </a:lnTo>
                  <a:lnTo>
                    <a:pt x="10007" y="602585"/>
                  </a:lnTo>
                  <a:lnTo>
                    <a:pt x="10140" y="601609"/>
                  </a:lnTo>
                  <a:lnTo>
                    <a:pt x="10258" y="600600"/>
                  </a:lnTo>
                  <a:lnTo>
                    <a:pt x="10369" y="599557"/>
                  </a:lnTo>
                  <a:lnTo>
                    <a:pt x="10465" y="598480"/>
                  </a:lnTo>
                  <a:lnTo>
                    <a:pt x="10546" y="597404"/>
                  </a:lnTo>
                  <a:lnTo>
                    <a:pt x="10620" y="596294"/>
                  </a:lnTo>
                  <a:lnTo>
                    <a:pt x="10687" y="595150"/>
                  </a:lnTo>
                  <a:lnTo>
                    <a:pt x="10731" y="593972"/>
                  </a:lnTo>
                  <a:lnTo>
                    <a:pt x="10768" y="592795"/>
                  </a:lnTo>
                  <a:lnTo>
                    <a:pt x="10790" y="591618"/>
                  </a:lnTo>
                  <a:lnTo>
                    <a:pt x="10790" y="590373"/>
                  </a:lnTo>
                  <a:lnTo>
                    <a:pt x="10790" y="589195"/>
                  </a:lnTo>
                  <a:lnTo>
                    <a:pt x="10768" y="588018"/>
                  </a:lnTo>
                  <a:lnTo>
                    <a:pt x="10731" y="586840"/>
                  </a:lnTo>
                  <a:lnTo>
                    <a:pt x="10687" y="585697"/>
                  </a:lnTo>
                  <a:lnTo>
                    <a:pt x="10620" y="584586"/>
                  </a:lnTo>
                  <a:lnTo>
                    <a:pt x="10546" y="583476"/>
                  </a:lnTo>
                  <a:lnTo>
                    <a:pt x="10465" y="582400"/>
                  </a:lnTo>
                  <a:lnTo>
                    <a:pt x="10369" y="581323"/>
                  </a:lnTo>
                  <a:lnTo>
                    <a:pt x="10258" y="580280"/>
                  </a:lnTo>
                  <a:lnTo>
                    <a:pt x="10140" y="579271"/>
                  </a:lnTo>
                  <a:lnTo>
                    <a:pt x="10007" y="578296"/>
                  </a:lnTo>
                  <a:lnTo>
                    <a:pt x="9867" y="577354"/>
                  </a:lnTo>
                  <a:lnTo>
                    <a:pt x="9719" y="576445"/>
                  </a:lnTo>
                  <a:lnTo>
                    <a:pt x="9556" y="575571"/>
                  </a:lnTo>
                  <a:lnTo>
                    <a:pt x="9386" y="574730"/>
                  </a:lnTo>
                  <a:lnTo>
                    <a:pt x="9209" y="573889"/>
                  </a:lnTo>
                  <a:lnTo>
                    <a:pt x="9017" y="573115"/>
                  </a:lnTo>
                  <a:lnTo>
                    <a:pt x="8824" y="572408"/>
                  </a:lnTo>
                  <a:lnTo>
                    <a:pt x="8618" y="571702"/>
                  </a:lnTo>
                  <a:lnTo>
                    <a:pt x="8411" y="571029"/>
                  </a:lnTo>
                  <a:lnTo>
                    <a:pt x="8189" y="570423"/>
                  </a:lnTo>
                  <a:lnTo>
                    <a:pt x="7960"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rgbClr val="312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42737"/>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37"/>
        <p:cNvGrpSpPr/>
        <p:nvPr/>
      </p:nvGrpSpPr>
      <p:grpSpPr>
        <a:xfrm>
          <a:off x="0" y="0"/>
          <a:ext cx="0" cy="0"/>
          <a:chOff x="0" y="0"/>
          <a:chExt cx="0" cy="0"/>
        </a:xfrm>
      </p:grpSpPr>
      <p:sp>
        <p:nvSpPr>
          <p:cNvPr id="138" name="Google Shape;138;p10"/>
          <p:cNvSpPr txBox="1">
            <a:spLocks noGrp="1"/>
          </p:cNvSpPr>
          <p:nvPr>
            <p:ph type="title"/>
          </p:nvPr>
        </p:nvSpPr>
        <p:spPr>
          <a:xfrm>
            <a:off x="4626875" y="999600"/>
            <a:ext cx="3796800" cy="1972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sz="3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
        <p:nvSpPr>
          <p:cNvPr id="139" name="Google Shape;139;p10"/>
          <p:cNvSpPr txBox="1">
            <a:spLocks noGrp="1"/>
          </p:cNvSpPr>
          <p:nvPr>
            <p:ph type="subTitle" idx="1"/>
          </p:nvPr>
        </p:nvSpPr>
        <p:spPr>
          <a:xfrm>
            <a:off x="5490150" y="2906525"/>
            <a:ext cx="2933700" cy="14793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sz="1400">
                <a:solidFill>
                  <a:schemeClr val="lt1"/>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r>
              <a:rPr lang="en-US"/>
              <a:t>Click to edit Master subtitle style</a:t>
            </a:r>
            <a:endParaRPr/>
          </a:p>
        </p:txBody>
      </p:sp>
      <p:sp>
        <p:nvSpPr>
          <p:cNvPr id="140" name="Google Shape;140;p10"/>
          <p:cNvSpPr/>
          <p:nvPr/>
        </p:nvSpPr>
        <p:spPr>
          <a:xfrm>
            <a:off x="4025100" y="4286100"/>
            <a:ext cx="2494500" cy="857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1" name="Google Shape;141;p10"/>
          <p:cNvGrpSpPr/>
          <p:nvPr/>
        </p:nvGrpSpPr>
        <p:grpSpPr>
          <a:xfrm>
            <a:off x="8334780" y="4350286"/>
            <a:ext cx="178442" cy="405535"/>
            <a:chOff x="10402525" y="1504158"/>
            <a:chExt cx="326757" cy="742601"/>
          </a:xfrm>
        </p:grpSpPr>
        <p:sp>
          <p:nvSpPr>
            <p:cNvPr id="142" name="Google Shape;142;p10"/>
            <p:cNvSpPr/>
            <p:nvPr/>
          </p:nvSpPr>
          <p:spPr>
            <a:xfrm>
              <a:off x="10402525" y="1504158"/>
              <a:ext cx="55595" cy="742601"/>
            </a:xfrm>
            <a:custGeom>
              <a:avLst/>
              <a:gdLst/>
              <a:ahLst/>
              <a:cxnLst/>
              <a:rect l="l" t="t" r="r" b="b"/>
              <a:pathLst>
                <a:path w="10790" h="613720" extrusionOk="0">
                  <a:moveTo>
                    <a:pt x="5395" y="0"/>
                  </a:moveTo>
                  <a:lnTo>
                    <a:pt x="5114" y="34"/>
                  </a:lnTo>
                  <a:lnTo>
                    <a:pt x="4833" y="135"/>
                  </a:lnTo>
                  <a:lnTo>
                    <a:pt x="4560" y="269"/>
                  </a:lnTo>
                  <a:lnTo>
                    <a:pt x="4294" y="471"/>
                  </a:lnTo>
                  <a:lnTo>
                    <a:pt x="4028" y="740"/>
                  </a:lnTo>
                  <a:lnTo>
                    <a:pt x="3769" y="1043"/>
                  </a:lnTo>
                  <a:lnTo>
                    <a:pt x="3518" y="1413"/>
                  </a:lnTo>
                  <a:lnTo>
                    <a:pt x="3274" y="1850"/>
                  </a:lnTo>
                  <a:lnTo>
                    <a:pt x="3037" y="2321"/>
                  </a:lnTo>
                  <a:lnTo>
                    <a:pt x="2801" y="2826"/>
                  </a:lnTo>
                  <a:lnTo>
                    <a:pt x="2572" y="3398"/>
                  </a:lnTo>
                  <a:lnTo>
                    <a:pt x="2358" y="4003"/>
                  </a:lnTo>
                  <a:lnTo>
                    <a:pt x="2143" y="4643"/>
                  </a:lnTo>
                  <a:lnTo>
                    <a:pt x="1944" y="5349"/>
                  </a:lnTo>
                  <a:lnTo>
                    <a:pt x="1744" y="6089"/>
                  </a:lnTo>
                  <a:lnTo>
                    <a:pt x="1559" y="6863"/>
                  </a:lnTo>
                  <a:lnTo>
                    <a:pt x="1382" y="7670"/>
                  </a:lnTo>
                  <a:lnTo>
                    <a:pt x="1212" y="8511"/>
                  </a:lnTo>
                  <a:lnTo>
                    <a:pt x="1057" y="9420"/>
                  </a:lnTo>
                  <a:lnTo>
                    <a:pt x="909" y="10328"/>
                  </a:lnTo>
                  <a:lnTo>
                    <a:pt x="769" y="11270"/>
                  </a:lnTo>
                  <a:lnTo>
                    <a:pt x="636" y="12245"/>
                  </a:lnTo>
                  <a:lnTo>
                    <a:pt x="525" y="13255"/>
                  </a:lnTo>
                  <a:lnTo>
                    <a:pt x="414" y="14298"/>
                  </a:lnTo>
                  <a:lnTo>
                    <a:pt x="318" y="15340"/>
                  </a:lnTo>
                  <a:lnTo>
                    <a:pt x="237" y="16417"/>
                  </a:lnTo>
                  <a:lnTo>
                    <a:pt x="163" y="17527"/>
                  </a:lnTo>
                  <a:lnTo>
                    <a:pt x="103" y="18671"/>
                  </a:lnTo>
                  <a:lnTo>
                    <a:pt x="59" y="19815"/>
                  </a:lnTo>
                  <a:lnTo>
                    <a:pt x="22" y="20959"/>
                  </a:lnTo>
                  <a:lnTo>
                    <a:pt x="0" y="22136"/>
                  </a:lnTo>
                  <a:lnTo>
                    <a:pt x="0" y="23347"/>
                  </a:lnTo>
                  <a:lnTo>
                    <a:pt x="0" y="24558"/>
                  </a:lnTo>
                  <a:lnTo>
                    <a:pt x="22" y="25736"/>
                  </a:lnTo>
                  <a:lnTo>
                    <a:pt x="59" y="26879"/>
                  </a:lnTo>
                  <a:lnTo>
                    <a:pt x="103" y="28023"/>
                  </a:lnTo>
                  <a:lnTo>
                    <a:pt x="163" y="29167"/>
                  </a:lnTo>
                  <a:lnTo>
                    <a:pt x="237" y="30277"/>
                  </a:lnTo>
                  <a:lnTo>
                    <a:pt x="318" y="31354"/>
                  </a:lnTo>
                  <a:lnTo>
                    <a:pt x="414" y="32397"/>
                  </a:lnTo>
                  <a:lnTo>
                    <a:pt x="525" y="33440"/>
                  </a:lnTo>
                  <a:lnTo>
                    <a:pt x="636" y="34449"/>
                  </a:lnTo>
                  <a:lnTo>
                    <a:pt x="769" y="35424"/>
                  </a:lnTo>
                  <a:lnTo>
                    <a:pt x="909" y="36366"/>
                  </a:lnTo>
                  <a:lnTo>
                    <a:pt x="1057" y="37275"/>
                  </a:lnTo>
                  <a:lnTo>
                    <a:pt x="1212" y="38183"/>
                  </a:lnTo>
                  <a:lnTo>
                    <a:pt x="1382" y="39024"/>
                  </a:lnTo>
                  <a:lnTo>
                    <a:pt x="1559" y="39831"/>
                  </a:lnTo>
                  <a:lnTo>
                    <a:pt x="1744" y="40605"/>
                  </a:lnTo>
                  <a:lnTo>
                    <a:pt x="1944" y="41345"/>
                  </a:lnTo>
                  <a:lnTo>
                    <a:pt x="2143" y="42052"/>
                  </a:lnTo>
                  <a:lnTo>
                    <a:pt x="2358" y="42691"/>
                  </a:lnTo>
                  <a:lnTo>
                    <a:pt x="2572" y="43296"/>
                  </a:lnTo>
                  <a:lnTo>
                    <a:pt x="2801" y="43868"/>
                  </a:lnTo>
                  <a:lnTo>
                    <a:pt x="3037" y="44373"/>
                  </a:lnTo>
                  <a:lnTo>
                    <a:pt x="3274" y="44844"/>
                  </a:lnTo>
                  <a:lnTo>
                    <a:pt x="3518" y="45281"/>
                  </a:lnTo>
                  <a:lnTo>
                    <a:pt x="3769" y="45651"/>
                  </a:lnTo>
                  <a:lnTo>
                    <a:pt x="4028" y="45954"/>
                  </a:lnTo>
                  <a:lnTo>
                    <a:pt x="4294" y="46223"/>
                  </a:lnTo>
                  <a:lnTo>
                    <a:pt x="4560" y="46425"/>
                  </a:lnTo>
                  <a:lnTo>
                    <a:pt x="4833" y="46560"/>
                  </a:lnTo>
                  <a:lnTo>
                    <a:pt x="5114" y="46661"/>
                  </a:lnTo>
                  <a:lnTo>
                    <a:pt x="5395" y="46694"/>
                  </a:lnTo>
                  <a:lnTo>
                    <a:pt x="5668" y="46661"/>
                  </a:lnTo>
                  <a:lnTo>
                    <a:pt x="5942" y="46560"/>
                  </a:lnTo>
                  <a:lnTo>
                    <a:pt x="6215" y="46425"/>
                  </a:lnTo>
                  <a:lnTo>
                    <a:pt x="6474" y="46223"/>
                  </a:lnTo>
                  <a:lnTo>
                    <a:pt x="6740" y="45954"/>
                  </a:lnTo>
                  <a:lnTo>
                    <a:pt x="6991" y="45651"/>
                  </a:lnTo>
                  <a:lnTo>
                    <a:pt x="7243" y="45281"/>
                  </a:lnTo>
                  <a:lnTo>
                    <a:pt x="7486" y="44844"/>
                  </a:lnTo>
                  <a:lnTo>
                    <a:pt x="7730" y="44373"/>
                  </a:lnTo>
                  <a:lnTo>
                    <a:pt x="7959" y="43868"/>
                  </a:lnTo>
                  <a:lnTo>
                    <a:pt x="8189" y="43296"/>
                  </a:lnTo>
                  <a:lnTo>
                    <a:pt x="8403" y="42691"/>
                  </a:lnTo>
                  <a:lnTo>
                    <a:pt x="8617" y="42052"/>
                  </a:lnTo>
                  <a:lnTo>
                    <a:pt x="8824" y="41345"/>
                  </a:lnTo>
                  <a:lnTo>
                    <a:pt x="9016" y="40605"/>
                  </a:lnTo>
                  <a:lnTo>
                    <a:pt x="9208" y="39831"/>
                  </a:lnTo>
                  <a:lnTo>
                    <a:pt x="9386" y="39024"/>
                  </a:lnTo>
                  <a:lnTo>
                    <a:pt x="9556" y="38183"/>
                  </a:lnTo>
                  <a:lnTo>
                    <a:pt x="9711" y="37275"/>
                  </a:lnTo>
                  <a:lnTo>
                    <a:pt x="9866" y="36366"/>
                  </a:lnTo>
                  <a:lnTo>
                    <a:pt x="10007" y="35424"/>
                  </a:lnTo>
                  <a:lnTo>
                    <a:pt x="10140" y="34449"/>
                  </a:lnTo>
                  <a:lnTo>
                    <a:pt x="10258" y="33440"/>
                  </a:lnTo>
                  <a:lnTo>
                    <a:pt x="10361" y="32397"/>
                  </a:lnTo>
                  <a:lnTo>
                    <a:pt x="10465" y="31354"/>
                  </a:lnTo>
                  <a:lnTo>
                    <a:pt x="10546" y="30277"/>
                  </a:lnTo>
                  <a:lnTo>
                    <a:pt x="10620" y="29167"/>
                  </a:lnTo>
                  <a:lnTo>
                    <a:pt x="10679" y="28023"/>
                  </a:lnTo>
                  <a:lnTo>
                    <a:pt x="10731" y="26879"/>
                  </a:lnTo>
                  <a:lnTo>
                    <a:pt x="10760" y="25736"/>
                  </a:lnTo>
                  <a:lnTo>
                    <a:pt x="10783" y="24558"/>
                  </a:lnTo>
                  <a:lnTo>
                    <a:pt x="10790" y="23347"/>
                  </a:lnTo>
                  <a:lnTo>
                    <a:pt x="10783" y="22136"/>
                  </a:lnTo>
                  <a:lnTo>
                    <a:pt x="10760" y="20959"/>
                  </a:lnTo>
                  <a:lnTo>
                    <a:pt x="10731" y="19815"/>
                  </a:lnTo>
                  <a:lnTo>
                    <a:pt x="10679" y="18671"/>
                  </a:lnTo>
                  <a:lnTo>
                    <a:pt x="10620" y="17527"/>
                  </a:lnTo>
                  <a:lnTo>
                    <a:pt x="10546" y="16417"/>
                  </a:lnTo>
                  <a:lnTo>
                    <a:pt x="10465" y="15340"/>
                  </a:lnTo>
                  <a:lnTo>
                    <a:pt x="10361" y="14298"/>
                  </a:lnTo>
                  <a:lnTo>
                    <a:pt x="10258" y="13255"/>
                  </a:lnTo>
                  <a:lnTo>
                    <a:pt x="10140" y="12245"/>
                  </a:lnTo>
                  <a:lnTo>
                    <a:pt x="10007" y="11270"/>
                  </a:lnTo>
                  <a:lnTo>
                    <a:pt x="9866" y="10328"/>
                  </a:lnTo>
                  <a:lnTo>
                    <a:pt x="9711" y="9420"/>
                  </a:lnTo>
                  <a:lnTo>
                    <a:pt x="9556" y="8511"/>
                  </a:lnTo>
                  <a:lnTo>
                    <a:pt x="9386" y="7670"/>
                  </a:lnTo>
                  <a:lnTo>
                    <a:pt x="9208" y="6863"/>
                  </a:lnTo>
                  <a:lnTo>
                    <a:pt x="9016" y="6089"/>
                  </a:lnTo>
                  <a:lnTo>
                    <a:pt x="8824" y="5349"/>
                  </a:lnTo>
                  <a:lnTo>
                    <a:pt x="8617" y="4643"/>
                  </a:lnTo>
                  <a:lnTo>
                    <a:pt x="8403" y="4003"/>
                  </a:lnTo>
                  <a:lnTo>
                    <a:pt x="8189" y="3398"/>
                  </a:lnTo>
                  <a:lnTo>
                    <a:pt x="7959" y="2826"/>
                  </a:lnTo>
                  <a:lnTo>
                    <a:pt x="7730" y="2321"/>
                  </a:lnTo>
                  <a:lnTo>
                    <a:pt x="7486" y="1850"/>
                  </a:lnTo>
                  <a:lnTo>
                    <a:pt x="7243" y="1413"/>
                  </a:lnTo>
                  <a:lnTo>
                    <a:pt x="6991" y="1043"/>
                  </a:lnTo>
                  <a:lnTo>
                    <a:pt x="6740" y="740"/>
                  </a:lnTo>
                  <a:lnTo>
                    <a:pt x="6474" y="471"/>
                  </a:lnTo>
                  <a:lnTo>
                    <a:pt x="6215" y="269"/>
                  </a:lnTo>
                  <a:lnTo>
                    <a:pt x="5942" y="135"/>
                  </a:lnTo>
                  <a:lnTo>
                    <a:pt x="5668" y="34"/>
                  </a:lnTo>
                  <a:lnTo>
                    <a:pt x="5395" y="0"/>
                  </a:lnTo>
                  <a:close/>
                  <a:moveTo>
                    <a:pt x="5395" y="113472"/>
                  </a:moveTo>
                  <a:lnTo>
                    <a:pt x="5114" y="113506"/>
                  </a:lnTo>
                  <a:lnTo>
                    <a:pt x="4833" y="113573"/>
                  </a:lnTo>
                  <a:lnTo>
                    <a:pt x="4560" y="113742"/>
                  </a:lnTo>
                  <a:lnTo>
                    <a:pt x="4294" y="113943"/>
                  </a:lnTo>
                  <a:lnTo>
                    <a:pt x="4028" y="114213"/>
                  </a:lnTo>
                  <a:lnTo>
                    <a:pt x="3769" y="114515"/>
                  </a:lnTo>
                  <a:lnTo>
                    <a:pt x="3518" y="114885"/>
                  </a:lnTo>
                  <a:lnTo>
                    <a:pt x="3274" y="115323"/>
                  </a:lnTo>
                  <a:lnTo>
                    <a:pt x="3037" y="115794"/>
                  </a:lnTo>
                  <a:lnTo>
                    <a:pt x="2801" y="116298"/>
                  </a:lnTo>
                  <a:lnTo>
                    <a:pt x="2572" y="116870"/>
                  </a:lnTo>
                  <a:lnTo>
                    <a:pt x="2358" y="117476"/>
                  </a:lnTo>
                  <a:lnTo>
                    <a:pt x="2143" y="118115"/>
                  </a:lnTo>
                  <a:lnTo>
                    <a:pt x="1944" y="118821"/>
                  </a:lnTo>
                  <a:lnTo>
                    <a:pt x="1744" y="119562"/>
                  </a:lnTo>
                  <a:lnTo>
                    <a:pt x="1559" y="120335"/>
                  </a:lnTo>
                  <a:lnTo>
                    <a:pt x="1382" y="121143"/>
                  </a:lnTo>
                  <a:lnTo>
                    <a:pt x="1212" y="121984"/>
                  </a:lnTo>
                  <a:lnTo>
                    <a:pt x="1057" y="122858"/>
                  </a:lnTo>
                  <a:lnTo>
                    <a:pt x="909" y="123800"/>
                  </a:lnTo>
                  <a:lnTo>
                    <a:pt x="769" y="124742"/>
                  </a:lnTo>
                  <a:lnTo>
                    <a:pt x="636" y="125718"/>
                  </a:lnTo>
                  <a:lnTo>
                    <a:pt x="525" y="126727"/>
                  </a:lnTo>
                  <a:lnTo>
                    <a:pt x="414" y="127736"/>
                  </a:lnTo>
                  <a:lnTo>
                    <a:pt x="318" y="128813"/>
                  </a:lnTo>
                  <a:lnTo>
                    <a:pt x="237" y="129889"/>
                  </a:lnTo>
                  <a:lnTo>
                    <a:pt x="163" y="131000"/>
                  </a:lnTo>
                  <a:lnTo>
                    <a:pt x="103" y="132110"/>
                  </a:lnTo>
                  <a:lnTo>
                    <a:pt x="59" y="133254"/>
                  </a:lnTo>
                  <a:lnTo>
                    <a:pt x="22" y="134431"/>
                  </a:lnTo>
                  <a:lnTo>
                    <a:pt x="0" y="135608"/>
                  </a:lnTo>
                  <a:lnTo>
                    <a:pt x="0" y="136820"/>
                  </a:lnTo>
                  <a:lnTo>
                    <a:pt x="0" y="137997"/>
                  </a:lnTo>
                  <a:lnTo>
                    <a:pt x="22" y="139174"/>
                  </a:lnTo>
                  <a:lnTo>
                    <a:pt x="59" y="140352"/>
                  </a:lnTo>
                  <a:lnTo>
                    <a:pt x="103" y="141496"/>
                  </a:lnTo>
                  <a:lnTo>
                    <a:pt x="163" y="142640"/>
                  </a:lnTo>
                  <a:lnTo>
                    <a:pt x="237" y="143716"/>
                  </a:lnTo>
                  <a:lnTo>
                    <a:pt x="318" y="144826"/>
                  </a:lnTo>
                  <a:lnTo>
                    <a:pt x="414" y="145869"/>
                  </a:lnTo>
                  <a:lnTo>
                    <a:pt x="525" y="146912"/>
                  </a:lnTo>
                  <a:lnTo>
                    <a:pt x="636" y="147921"/>
                  </a:lnTo>
                  <a:lnTo>
                    <a:pt x="769" y="148897"/>
                  </a:lnTo>
                  <a:lnTo>
                    <a:pt x="909" y="149839"/>
                  </a:lnTo>
                  <a:lnTo>
                    <a:pt x="1057" y="150747"/>
                  </a:lnTo>
                  <a:lnTo>
                    <a:pt x="1212" y="151622"/>
                  </a:lnTo>
                  <a:lnTo>
                    <a:pt x="1382" y="152496"/>
                  </a:lnTo>
                  <a:lnTo>
                    <a:pt x="1559" y="153304"/>
                  </a:lnTo>
                  <a:lnTo>
                    <a:pt x="1744" y="154078"/>
                  </a:lnTo>
                  <a:lnTo>
                    <a:pt x="1944" y="154818"/>
                  </a:lnTo>
                  <a:lnTo>
                    <a:pt x="2143" y="155491"/>
                  </a:lnTo>
                  <a:lnTo>
                    <a:pt x="2358" y="156163"/>
                  </a:lnTo>
                  <a:lnTo>
                    <a:pt x="2572" y="156769"/>
                  </a:lnTo>
                  <a:lnTo>
                    <a:pt x="2801" y="157341"/>
                  </a:lnTo>
                  <a:lnTo>
                    <a:pt x="3037" y="157845"/>
                  </a:lnTo>
                  <a:lnTo>
                    <a:pt x="3274" y="158316"/>
                  </a:lnTo>
                  <a:lnTo>
                    <a:pt x="3518" y="158720"/>
                  </a:lnTo>
                  <a:lnTo>
                    <a:pt x="3769" y="159090"/>
                  </a:lnTo>
                  <a:lnTo>
                    <a:pt x="4028" y="159427"/>
                  </a:lnTo>
                  <a:lnTo>
                    <a:pt x="4294" y="159696"/>
                  </a:lnTo>
                  <a:lnTo>
                    <a:pt x="4560" y="159898"/>
                  </a:lnTo>
                  <a:lnTo>
                    <a:pt x="4833" y="160032"/>
                  </a:lnTo>
                  <a:lnTo>
                    <a:pt x="5114" y="160133"/>
                  </a:lnTo>
                  <a:lnTo>
                    <a:pt x="5395" y="160167"/>
                  </a:lnTo>
                  <a:lnTo>
                    <a:pt x="5668" y="160133"/>
                  </a:lnTo>
                  <a:lnTo>
                    <a:pt x="5942" y="160032"/>
                  </a:lnTo>
                  <a:lnTo>
                    <a:pt x="6215" y="159898"/>
                  </a:lnTo>
                  <a:lnTo>
                    <a:pt x="6474" y="159696"/>
                  </a:lnTo>
                  <a:lnTo>
                    <a:pt x="6740" y="159427"/>
                  </a:lnTo>
                  <a:lnTo>
                    <a:pt x="6991" y="159090"/>
                  </a:lnTo>
                  <a:lnTo>
                    <a:pt x="7243" y="158720"/>
                  </a:lnTo>
                  <a:lnTo>
                    <a:pt x="7486" y="158316"/>
                  </a:lnTo>
                  <a:lnTo>
                    <a:pt x="7730" y="157845"/>
                  </a:lnTo>
                  <a:lnTo>
                    <a:pt x="7959" y="157341"/>
                  </a:lnTo>
                  <a:lnTo>
                    <a:pt x="8189" y="156769"/>
                  </a:lnTo>
                  <a:lnTo>
                    <a:pt x="8403" y="156163"/>
                  </a:lnTo>
                  <a:lnTo>
                    <a:pt x="8617" y="155491"/>
                  </a:lnTo>
                  <a:lnTo>
                    <a:pt x="8824" y="154818"/>
                  </a:lnTo>
                  <a:lnTo>
                    <a:pt x="9016" y="154078"/>
                  </a:lnTo>
                  <a:lnTo>
                    <a:pt x="9208" y="153304"/>
                  </a:lnTo>
                  <a:lnTo>
                    <a:pt x="9386" y="152496"/>
                  </a:lnTo>
                  <a:lnTo>
                    <a:pt x="9556" y="151622"/>
                  </a:lnTo>
                  <a:lnTo>
                    <a:pt x="9711" y="150747"/>
                  </a:lnTo>
                  <a:lnTo>
                    <a:pt x="9866" y="149839"/>
                  </a:lnTo>
                  <a:lnTo>
                    <a:pt x="10007" y="148897"/>
                  </a:lnTo>
                  <a:lnTo>
                    <a:pt x="10140" y="147921"/>
                  </a:lnTo>
                  <a:lnTo>
                    <a:pt x="10258" y="146912"/>
                  </a:lnTo>
                  <a:lnTo>
                    <a:pt x="10361" y="145869"/>
                  </a:lnTo>
                  <a:lnTo>
                    <a:pt x="10465" y="144826"/>
                  </a:lnTo>
                  <a:lnTo>
                    <a:pt x="10546" y="143716"/>
                  </a:lnTo>
                  <a:lnTo>
                    <a:pt x="10620" y="142640"/>
                  </a:lnTo>
                  <a:lnTo>
                    <a:pt x="10679" y="141496"/>
                  </a:lnTo>
                  <a:lnTo>
                    <a:pt x="10731" y="140352"/>
                  </a:lnTo>
                  <a:lnTo>
                    <a:pt x="10760" y="139174"/>
                  </a:lnTo>
                  <a:lnTo>
                    <a:pt x="10783" y="137997"/>
                  </a:lnTo>
                  <a:lnTo>
                    <a:pt x="10790" y="136820"/>
                  </a:lnTo>
                  <a:lnTo>
                    <a:pt x="10783" y="135608"/>
                  </a:lnTo>
                  <a:lnTo>
                    <a:pt x="10760" y="134431"/>
                  </a:lnTo>
                  <a:lnTo>
                    <a:pt x="10731" y="133254"/>
                  </a:lnTo>
                  <a:lnTo>
                    <a:pt x="10679" y="132110"/>
                  </a:lnTo>
                  <a:lnTo>
                    <a:pt x="10620" y="131000"/>
                  </a:lnTo>
                  <a:lnTo>
                    <a:pt x="10546" y="129889"/>
                  </a:lnTo>
                  <a:lnTo>
                    <a:pt x="10465" y="128813"/>
                  </a:lnTo>
                  <a:lnTo>
                    <a:pt x="10361" y="127736"/>
                  </a:lnTo>
                  <a:lnTo>
                    <a:pt x="10258" y="126727"/>
                  </a:lnTo>
                  <a:lnTo>
                    <a:pt x="10140" y="125718"/>
                  </a:lnTo>
                  <a:lnTo>
                    <a:pt x="10007" y="124742"/>
                  </a:lnTo>
                  <a:lnTo>
                    <a:pt x="9866" y="123800"/>
                  </a:lnTo>
                  <a:lnTo>
                    <a:pt x="9711" y="122858"/>
                  </a:lnTo>
                  <a:lnTo>
                    <a:pt x="9556" y="121984"/>
                  </a:lnTo>
                  <a:lnTo>
                    <a:pt x="9386" y="121143"/>
                  </a:lnTo>
                  <a:lnTo>
                    <a:pt x="9208" y="120335"/>
                  </a:lnTo>
                  <a:lnTo>
                    <a:pt x="9016" y="119562"/>
                  </a:lnTo>
                  <a:lnTo>
                    <a:pt x="8824" y="118821"/>
                  </a:lnTo>
                  <a:lnTo>
                    <a:pt x="8617" y="118115"/>
                  </a:lnTo>
                  <a:lnTo>
                    <a:pt x="8403" y="117476"/>
                  </a:lnTo>
                  <a:lnTo>
                    <a:pt x="8189" y="116870"/>
                  </a:lnTo>
                  <a:lnTo>
                    <a:pt x="7959" y="116298"/>
                  </a:lnTo>
                  <a:lnTo>
                    <a:pt x="7730" y="115794"/>
                  </a:lnTo>
                  <a:lnTo>
                    <a:pt x="7486" y="115323"/>
                  </a:lnTo>
                  <a:lnTo>
                    <a:pt x="7243" y="114885"/>
                  </a:lnTo>
                  <a:lnTo>
                    <a:pt x="6991" y="114515"/>
                  </a:lnTo>
                  <a:lnTo>
                    <a:pt x="6740" y="114213"/>
                  </a:lnTo>
                  <a:lnTo>
                    <a:pt x="6474" y="113943"/>
                  </a:lnTo>
                  <a:lnTo>
                    <a:pt x="6215" y="113742"/>
                  </a:lnTo>
                  <a:lnTo>
                    <a:pt x="5942" y="113573"/>
                  </a:lnTo>
                  <a:lnTo>
                    <a:pt x="5668" y="113506"/>
                  </a:lnTo>
                  <a:lnTo>
                    <a:pt x="5395" y="113472"/>
                  </a:lnTo>
                  <a:close/>
                  <a:moveTo>
                    <a:pt x="5114" y="226945"/>
                  </a:moveTo>
                  <a:lnTo>
                    <a:pt x="4833" y="227046"/>
                  </a:lnTo>
                  <a:lnTo>
                    <a:pt x="4560" y="227214"/>
                  </a:lnTo>
                  <a:lnTo>
                    <a:pt x="4294" y="227416"/>
                  </a:lnTo>
                  <a:lnTo>
                    <a:pt x="4028" y="227651"/>
                  </a:lnTo>
                  <a:lnTo>
                    <a:pt x="3769" y="227988"/>
                  </a:lnTo>
                  <a:lnTo>
                    <a:pt x="3518" y="228358"/>
                  </a:lnTo>
                  <a:lnTo>
                    <a:pt x="3274" y="228761"/>
                  </a:lnTo>
                  <a:lnTo>
                    <a:pt x="3037" y="229232"/>
                  </a:lnTo>
                  <a:lnTo>
                    <a:pt x="2801" y="229771"/>
                  </a:lnTo>
                  <a:lnTo>
                    <a:pt x="2572" y="230309"/>
                  </a:lnTo>
                  <a:lnTo>
                    <a:pt x="2358" y="230915"/>
                  </a:lnTo>
                  <a:lnTo>
                    <a:pt x="2143" y="231587"/>
                  </a:lnTo>
                  <a:lnTo>
                    <a:pt x="1944" y="232260"/>
                  </a:lnTo>
                  <a:lnTo>
                    <a:pt x="1744" y="233000"/>
                  </a:lnTo>
                  <a:lnTo>
                    <a:pt x="1559" y="233774"/>
                  </a:lnTo>
                  <a:lnTo>
                    <a:pt x="1382" y="234581"/>
                  </a:lnTo>
                  <a:lnTo>
                    <a:pt x="1212" y="235422"/>
                  </a:lnTo>
                  <a:lnTo>
                    <a:pt x="1057" y="236331"/>
                  </a:lnTo>
                  <a:lnTo>
                    <a:pt x="909" y="237239"/>
                  </a:lnTo>
                  <a:lnTo>
                    <a:pt x="769" y="238181"/>
                  </a:lnTo>
                  <a:lnTo>
                    <a:pt x="636" y="239157"/>
                  </a:lnTo>
                  <a:lnTo>
                    <a:pt x="525" y="240166"/>
                  </a:lnTo>
                  <a:lnTo>
                    <a:pt x="414" y="241209"/>
                  </a:lnTo>
                  <a:lnTo>
                    <a:pt x="318" y="242252"/>
                  </a:lnTo>
                  <a:lnTo>
                    <a:pt x="237" y="243328"/>
                  </a:lnTo>
                  <a:lnTo>
                    <a:pt x="163" y="244438"/>
                  </a:lnTo>
                  <a:lnTo>
                    <a:pt x="103" y="245582"/>
                  </a:lnTo>
                  <a:lnTo>
                    <a:pt x="59" y="246726"/>
                  </a:lnTo>
                  <a:lnTo>
                    <a:pt x="22" y="247903"/>
                  </a:lnTo>
                  <a:lnTo>
                    <a:pt x="0" y="249081"/>
                  </a:lnTo>
                  <a:lnTo>
                    <a:pt x="0" y="250258"/>
                  </a:lnTo>
                  <a:lnTo>
                    <a:pt x="0" y="251469"/>
                  </a:lnTo>
                  <a:lnTo>
                    <a:pt x="22" y="252647"/>
                  </a:lnTo>
                  <a:lnTo>
                    <a:pt x="59" y="253824"/>
                  </a:lnTo>
                  <a:lnTo>
                    <a:pt x="103" y="254968"/>
                  </a:lnTo>
                  <a:lnTo>
                    <a:pt x="163" y="256078"/>
                  </a:lnTo>
                  <a:lnTo>
                    <a:pt x="237" y="257188"/>
                  </a:lnTo>
                  <a:lnTo>
                    <a:pt x="318" y="258265"/>
                  </a:lnTo>
                  <a:lnTo>
                    <a:pt x="414" y="259341"/>
                  </a:lnTo>
                  <a:lnTo>
                    <a:pt x="525" y="260384"/>
                  </a:lnTo>
                  <a:lnTo>
                    <a:pt x="636" y="261360"/>
                  </a:lnTo>
                  <a:lnTo>
                    <a:pt x="769" y="262336"/>
                  </a:lnTo>
                  <a:lnTo>
                    <a:pt x="909" y="263311"/>
                  </a:lnTo>
                  <a:lnTo>
                    <a:pt x="1057" y="264220"/>
                  </a:lnTo>
                  <a:lnTo>
                    <a:pt x="1212" y="265094"/>
                  </a:lnTo>
                  <a:lnTo>
                    <a:pt x="1382" y="265935"/>
                  </a:lnTo>
                  <a:lnTo>
                    <a:pt x="1559" y="266743"/>
                  </a:lnTo>
                  <a:lnTo>
                    <a:pt x="1744" y="267516"/>
                  </a:lnTo>
                  <a:lnTo>
                    <a:pt x="1944" y="268256"/>
                  </a:lnTo>
                  <a:lnTo>
                    <a:pt x="2143" y="268963"/>
                  </a:lnTo>
                  <a:lnTo>
                    <a:pt x="2358" y="269602"/>
                  </a:lnTo>
                  <a:lnTo>
                    <a:pt x="2572" y="270208"/>
                  </a:lnTo>
                  <a:lnTo>
                    <a:pt x="2801" y="270780"/>
                  </a:lnTo>
                  <a:lnTo>
                    <a:pt x="3037" y="271318"/>
                  </a:lnTo>
                  <a:lnTo>
                    <a:pt x="3274" y="271789"/>
                  </a:lnTo>
                  <a:lnTo>
                    <a:pt x="3518" y="272193"/>
                  </a:lnTo>
                  <a:lnTo>
                    <a:pt x="3769" y="272563"/>
                  </a:lnTo>
                  <a:lnTo>
                    <a:pt x="4028" y="272865"/>
                  </a:lnTo>
                  <a:lnTo>
                    <a:pt x="4294" y="273134"/>
                  </a:lnTo>
                  <a:lnTo>
                    <a:pt x="4560" y="273336"/>
                  </a:lnTo>
                  <a:lnTo>
                    <a:pt x="4833" y="273505"/>
                  </a:lnTo>
                  <a:lnTo>
                    <a:pt x="5114" y="273572"/>
                  </a:lnTo>
                  <a:lnTo>
                    <a:pt x="5395" y="273605"/>
                  </a:lnTo>
                  <a:lnTo>
                    <a:pt x="5668" y="273572"/>
                  </a:lnTo>
                  <a:lnTo>
                    <a:pt x="5942" y="273505"/>
                  </a:lnTo>
                  <a:lnTo>
                    <a:pt x="6215" y="273336"/>
                  </a:lnTo>
                  <a:lnTo>
                    <a:pt x="6474" y="273134"/>
                  </a:lnTo>
                  <a:lnTo>
                    <a:pt x="6740" y="272865"/>
                  </a:lnTo>
                  <a:lnTo>
                    <a:pt x="6991" y="272563"/>
                  </a:lnTo>
                  <a:lnTo>
                    <a:pt x="7243" y="272193"/>
                  </a:lnTo>
                  <a:lnTo>
                    <a:pt x="7486" y="271789"/>
                  </a:lnTo>
                  <a:lnTo>
                    <a:pt x="7730" y="271318"/>
                  </a:lnTo>
                  <a:lnTo>
                    <a:pt x="7959" y="270780"/>
                  </a:lnTo>
                  <a:lnTo>
                    <a:pt x="8189" y="270208"/>
                  </a:lnTo>
                  <a:lnTo>
                    <a:pt x="8403" y="269602"/>
                  </a:lnTo>
                  <a:lnTo>
                    <a:pt x="8617" y="268963"/>
                  </a:lnTo>
                  <a:lnTo>
                    <a:pt x="8824" y="268256"/>
                  </a:lnTo>
                  <a:lnTo>
                    <a:pt x="9016" y="267516"/>
                  </a:lnTo>
                  <a:lnTo>
                    <a:pt x="9208" y="266743"/>
                  </a:lnTo>
                  <a:lnTo>
                    <a:pt x="9386" y="265935"/>
                  </a:lnTo>
                  <a:lnTo>
                    <a:pt x="9556" y="265094"/>
                  </a:lnTo>
                  <a:lnTo>
                    <a:pt x="9711" y="264220"/>
                  </a:lnTo>
                  <a:lnTo>
                    <a:pt x="9866" y="263311"/>
                  </a:lnTo>
                  <a:lnTo>
                    <a:pt x="10007" y="262336"/>
                  </a:lnTo>
                  <a:lnTo>
                    <a:pt x="10140" y="261360"/>
                  </a:lnTo>
                  <a:lnTo>
                    <a:pt x="10258" y="260384"/>
                  </a:lnTo>
                  <a:lnTo>
                    <a:pt x="10361" y="259341"/>
                  </a:lnTo>
                  <a:lnTo>
                    <a:pt x="10465" y="258265"/>
                  </a:lnTo>
                  <a:lnTo>
                    <a:pt x="10546" y="257188"/>
                  </a:lnTo>
                  <a:lnTo>
                    <a:pt x="10620" y="256078"/>
                  </a:lnTo>
                  <a:lnTo>
                    <a:pt x="10679" y="254968"/>
                  </a:lnTo>
                  <a:lnTo>
                    <a:pt x="10731" y="253824"/>
                  </a:lnTo>
                  <a:lnTo>
                    <a:pt x="10760" y="252647"/>
                  </a:lnTo>
                  <a:lnTo>
                    <a:pt x="10783" y="251469"/>
                  </a:lnTo>
                  <a:lnTo>
                    <a:pt x="10790" y="250258"/>
                  </a:lnTo>
                  <a:lnTo>
                    <a:pt x="10783" y="249081"/>
                  </a:lnTo>
                  <a:lnTo>
                    <a:pt x="10760" y="247903"/>
                  </a:lnTo>
                  <a:lnTo>
                    <a:pt x="10731" y="246726"/>
                  </a:lnTo>
                  <a:lnTo>
                    <a:pt x="10679" y="245582"/>
                  </a:lnTo>
                  <a:lnTo>
                    <a:pt x="10620" y="244438"/>
                  </a:lnTo>
                  <a:lnTo>
                    <a:pt x="10546" y="243328"/>
                  </a:lnTo>
                  <a:lnTo>
                    <a:pt x="10465" y="242252"/>
                  </a:lnTo>
                  <a:lnTo>
                    <a:pt x="10361" y="241209"/>
                  </a:lnTo>
                  <a:lnTo>
                    <a:pt x="10258" y="240166"/>
                  </a:lnTo>
                  <a:lnTo>
                    <a:pt x="10140" y="239157"/>
                  </a:lnTo>
                  <a:lnTo>
                    <a:pt x="10007" y="238181"/>
                  </a:lnTo>
                  <a:lnTo>
                    <a:pt x="9866" y="237239"/>
                  </a:lnTo>
                  <a:lnTo>
                    <a:pt x="9711" y="236331"/>
                  </a:lnTo>
                  <a:lnTo>
                    <a:pt x="9556" y="235422"/>
                  </a:lnTo>
                  <a:lnTo>
                    <a:pt x="9386" y="234581"/>
                  </a:lnTo>
                  <a:lnTo>
                    <a:pt x="9208" y="233774"/>
                  </a:lnTo>
                  <a:lnTo>
                    <a:pt x="9016" y="233000"/>
                  </a:lnTo>
                  <a:lnTo>
                    <a:pt x="8824" y="232260"/>
                  </a:lnTo>
                  <a:lnTo>
                    <a:pt x="8617" y="231587"/>
                  </a:lnTo>
                  <a:lnTo>
                    <a:pt x="8403" y="230915"/>
                  </a:lnTo>
                  <a:lnTo>
                    <a:pt x="8189" y="230309"/>
                  </a:lnTo>
                  <a:lnTo>
                    <a:pt x="7959" y="229771"/>
                  </a:lnTo>
                  <a:lnTo>
                    <a:pt x="7730" y="229232"/>
                  </a:lnTo>
                  <a:lnTo>
                    <a:pt x="7486" y="228761"/>
                  </a:lnTo>
                  <a:lnTo>
                    <a:pt x="7243" y="228358"/>
                  </a:lnTo>
                  <a:lnTo>
                    <a:pt x="6991" y="227988"/>
                  </a:lnTo>
                  <a:lnTo>
                    <a:pt x="6740" y="227651"/>
                  </a:lnTo>
                  <a:lnTo>
                    <a:pt x="6474" y="227416"/>
                  </a:lnTo>
                  <a:lnTo>
                    <a:pt x="6215" y="227214"/>
                  </a:lnTo>
                  <a:lnTo>
                    <a:pt x="5942" y="227046"/>
                  </a:lnTo>
                  <a:lnTo>
                    <a:pt x="5668" y="226945"/>
                  </a:lnTo>
                  <a:close/>
                  <a:moveTo>
                    <a:pt x="5114" y="340384"/>
                  </a:moveTo>
                  <a:lnTo>
                    <a:pt x="4833" y="340485"/>
                  </a:lnTo>
                  <a:lnTo>
                    <a:pt x="4560" y="340653"/>
                  </a:lnTo>
                  <a:lnTo>
                    <a:pt x="4294" y="340855"/>
                  </a:lnTo>
                  <a:lnTo>
                    <a:pt x="4028" y="341124"/>
                  </a:lnTo>
                  <a:lnTo>
                    <a:pt x="3769" y="341426"/>
                  </a:lnTo>
                  <a:lnTo>
                    <a:pt x="3518" y="341797"/>
                  </a:lnTo>
                  <a:lnTo>
                    <a:pt x="3274" y="342200"/>
                  </a:lnTo>
                  <a:lnTo>
                    <a:pt x="3037" y="342671"/>
                  </a:lnTo>
                  <a:lnTo>
                    <a:pt x="2801" y="343209"/>
                  </a:lnTo>
                  <a:lnTo>
                    <a:pt x="2572" y="343748"/>
                  </a:lnTo>
                  <a:lnTo>
                    <a:pt x="2358" y="344387"/>
                  </a:lnTo>
                  <a:lnTo>
                    <a:pt x="2143" y="345026"/>
                  </a:lnTo>
                  <a:lnTo>
                    <a:pt x="1944" y="345733"/>
                  </a:lnTo>
                  <a:lnTo>
                    <a:pt x="1744" y="346439"/>
                  </a:lnTo>
                  <a:lnTo>
                    <a:pt x="1559" y="347213"/>
                  </a:lnTo>
                  <a:lnTo>
                    <a:pt x="1382" y="348054"/>
                  </a:lnTo>
                  <a:lnTo>
                    <a:pt x="1212" y="348895"/>
                  </a:lnTo>
                  <a:lnTo>
                    <a:pt x="1057" y="349770"/>
                  </a:lnTo>
                  <a:lnTo>
                    <a:pt x="909" y="350678"/>
                  </a:lnTo>
                  <a:lnTo>
                    <a:pt x="769" y="351620"/>
                  </a:lnTo>
                  <a:lnTo>
                    <a:pt x="636" y="352595"/>
                  </a:lnTo>
                  <a:lnTo>
                    <a:pt x="525" y="353605"/>
                  </a:lnTo>
                  <a:lnTo>
                    <a:pt x="414" y="354648"/>
                  </a:lnTo>
                  <a:lnTo>
                    <a:pt x="318" y="355724"/>
                  </a:lnTo>
                  <a:lnTo>
                    <a:pt x="237" y="356801"/>
                  </a:lnTo>
                  <a:lnTo>
                    <a:pt x="163" y="357911"/>
                  </a:lnTo>
                  <a:lnTo>
                    <a:pt x="103" y="359021"/>
                  </a:lnTo>
                  <a:lnTo>
                    <a:pt x="59" y="360165"/>
                  </a:lnTo>
                  <a:lnTo>
                    <a:pt x="22" y="361342"/>
                  </a:lnTo>
                  <a:lnTo>
                    <a:pt x="0" y="362520"/>
                  </a:lnTo>
                  <a:lnTo>
                    <a:pt x="0" y="363697"/>
                  </a:lnTo>
                  <a:lnTo>
                    <a:pt x="0" y="364908"/>
                  </a:lnTo>
                  <a:lnTo>
                    <a:pt x="22" y="366086"/>
                  </a:lnTo>
                  <a:lnTo>
                    <a:pt x="59" y="367263"/>
                  </a:lnTo>
                  <a:lnTo>
                    <a:pt x="103" y="368407"/>
                  </a:lnTo>
                  <a:lnTo>
                    <a:pt x="163" y="369517"/>
                  </a:lnTo>
                  <a:lnTo>
                    <a:pt x="237" y="370627"/>
                  </a:lnTo>
                  <a:lnTo>
                    <a:pt x="318" y="371704"/>
                  </a:lnTo>
                  <a:lnTo>
                    <a:pt x="414" y="372780"/>
                  </a:lnTo>
                  <a:lnTo>
                    <a:pt x="525" y="373823"/>
                  </a:lnTo>
                  <a:lnTo>
                    <a:pt x="636" y="374799"/>
                  </a:lnTo>
                  <a:lnTo>
                    <a:pt x="769" y="375808"/>
                  </a:lnTo>
                  <a:lnTo>
                    <a:pt x="909" y="376750"/>
                  </a:lnTo>
                  <a:lnTo>
                    <a:pt x="1057" y="377658"/>
                  </a:lnTo>
                  <a:lnTo>
                    <a:pt x="1212" y="378533"/>
                  </a:lnTo>
                  <a:lnTo>
                    <a:pt x="1382" y="379374"/>
                  </a:lnTo>
                  <a:lnTo>
                    <a:pt x="1559" y="380215"/>
                  </a:lnTo>
                  <a:lnTo>
                    <a:pt x="1744" y="380989"/>
                  </a:lnTo>
                  <a:lnTo>
                    <a:pt x="1944" y="381695"/>
                  </a:lnTo>
                  <a:lnTo>
                    <a:pt x="2143" y="382402"/>
                  </a:lnTo>
                  <a:lnTo>
                    <a:pt x="2358" y="383041"/>
                  </a:lnTo>
                  <a:lnTo>
                    <a:pt x="2572" y="383680"/>
                  </a:lnTo>
                  <a:lnTo>
                    <a:pt x="2801" y="384218"/>
                  </a:lnTo>
                  <a:lnTo>
                    <a:pt x="3037" y="384757"/>
                  </a:lnTo>
                  <a:lnTo>
                    <a:pt x="3274" y="385228"/>
                  </a:lnTo>
                  <a:lnTo>
                    <a:pt x="3518" y="385631"/>
                  </a:lnTo>
                  <a:lnTo>
                    <a:pt x="3769" y="386001"/>
                  </a:lnTo>
                  <a:lnTo>
                    <a:pt x="4028" y="386304"/>
                  </a:lnTo>
                  <a:lnTo>
                    <a:pt x="4294" y="386573"/>
                  </a:lnTo>
                  <a:lnTo>
                    <a:pt x="4560" y="386775"/>
                  </a:lnTo>
                  <a:lnTo>
                    <a:pt x="4833" y="386943"/>
                  </a:lnTo>
                  <a:lnTo>
                    <a:pt x="5114" y="387044"/>
                  </a:lnTo>
                  <a:lnTo>
                    <a:pt x="5668" y="387044"/>
                  </a:lnTo>
                  <a:lnTo>
                    <a:pt x="5942" y="386943"/>
                  </a:lnTo>
                  <a:lnTo>
                    <a:pt x="6215" y="386775"/>
                  </a:lnTo>
                  <a:lnTo>
                    <a:pt x="6474" y="386573"/>
                  </a:lnTo>
                  <a:lnTo>
                    <a:pt x="6740" y="386304"/>
                  </a:lnTo>
                  <a:lnTo>
                    <a:pt x="6991" y="386001"/>
                  </a:lnTo>
                  <a:lnTo>
                    <a:pt x="7243" y="385631"/>
                  </a:lnTo>
                  <a:lnTo>
                    <a:pt x="7486" y="385228"/>
                  </a:lnTo>
                  <a:lnTo>
                    <a:pt x="7730" y="384757"/>
                  </a:lnTo>
                  <a:lnTo>
                    <a:pt x="7959" y="384218"/>
                  </a:lnTo>
                  <a:lnTo>
                    <a:pt x="8189" y="383680"/>
                  </a:lnTo>
                  <a:lnTo>
                    <a:pt x="8403" y="383041"/>
                  </a:lnTo>
                  <a:lnTo>
                    <a:pt x="8617" y="382402"/>
                  </a:lnTo>
                  <a:lnTo>
                    <a:pt x="8824" y="381695"/>
                  </a:lnTo>
                  <a:lnTo>
                    <a:pt x="9016" y="380989"/>
                  </a:lnTo>
                  <a:lnTo>
                    <a:pt x="9208" y="380215"/>
                  </a:lnTo>
                  <a:lnTo>
                    <a:pt x="9386" y="379374"/>
                  </a:lnTo>
                  <a:lnTo>
                    <a:pt x="9556" y="378533"/>
                  </a:lnTo>
                  <a:lnTo>
                    <a:pt x="9711" y="377658"/>
                  </a:lnTo>
                  <a:lnTo>
                    <a:pt x="9866" y="376750"/>
                  </a:lnTo>
                  <a:lnTo>
                    <a:pt x="10007" y="375808"/>
                  </a:lnTo>
                  <a:lnTo>
                    <a:pt x="10140" y="374799"/>
                  </a:lnTo>
                  <a:lnTo>
                    <a:pt x="10258" y="373823"/>
                  </a:lnTo>
                  <a:lnTo>
                    <a:pt x="10361" y="372780"/>
                  </a:lnTo>
                  <a:lnTo>
                    <a:pt x="10465" y="371704"/>
                  </a:lnTo>
                  <a:lnTo>
                    <a:pt x="10546" y="370627"/>
                  </a:lnTo>
                  <a:lnTo>
                    <a:pt x="10620" y="369517"/>
                  </a:lnTo>
                  <a:lnTo>
                    <a:pt x="10679" y="368407"/>
                  </a:lnTo>
                  <a:lnTo>
                    <a:pt x="10731" y="367263"/>
                  </a:lnTo>
                  <a:lnTo>
                    <a:pt x="10760" y="366086"/>
                  </a:lnTo>
                  <a:lnTo>
                    <a:pt x="10783" y="364908"/>
                  </a:lnTo>
                  <a:lnTo>
                    <a:pt x="10790" y="363697"/>
                  </a:lnTo>
                  <a:lnTo>
                    <a:pt x="10783" y="362520"/>
                  </a:lnTo>
                  <a:lnTo>
                    <a:pt x="10760" y="361342"/>
                  </a:lnTo>
                  <a:lnTo>
                    <a:pt x="10731" y="360165"/>
                  </a:lnTo>
                  <a:lnTo>
                    <a:pt x="10679" y="359021"/>
                  </a:lnTo>
                  <a:lnTo>
                    <a:pt x="10620" y="357911"/>
                  </a:lnTo>
                  <a:lnTo>
                    <a:pt x="10546" y="356801"/>
                  </a:lnTo>
                  <a:lnTo>
                    <a:pt x="10465" y="355724"/>
                  </a:lnTo>
                  <a:lnTo>
                    <a:pt x="10361" y="354648"/>
                  </a:lnTo>
                  <a:lnTo>
                    <a:pt x="10258" y="353605"/>
                  </a:lnTo>
                  <a:lnTo>
                    <a:pt x="10140" y="352595"/>
                  </a:lnTo>
                  <a:lnTo>
                    <a:pt x="10007" y="351620"/>
                  </a:lnTo>
                  <a:lnTo>
                    <a:pt x="9866" y="350678"/>
                  </a:lnTo>
                  <a:lnTo>
                    <a:pt x="9711" y="349770"/>
                  </a:lnTo>
                  <a:lnTo>
                    <a:pt x="9556" y="348895"/>
                  </a:lnTo>
                  <a:lnTo>
                    <a:pt x="9386" y="348054"/>
                  </a:lnTo>
                  <a:lnTo>
                    <a:pt x="9208" y="347213"/>
                  </a:lnTo>
                  <a:lnTo>
                    <a:pt x="9016" y="346439"/>
                  </a:lnTo>
                  <a:lnTo>
                    <a:pt x="8824" y="345733"/>
                  </a:lnTo>
                  <a:lnTo>
                    <a:pt x="8617" y="345026"/>
                  </a:lnTo>
                  <a:lnTo>
                    <a:pt x="8403" y="344387"/>
                  </a:lnTo>
                  <a:lnTo>
                    <a:pt x="8189" y="343748"/>
                  </a:lnTo>
                  <a:lnTo>
                    <a:pt x="7959" y="343209"/>
                  </a:lnTo>
                  <a:lnTo>
                    <a:pt x="7730" y="342671"/>
                  </a:lnTo>
                  <a:lnTo>
                    <a:pt x="7486" y="342200"/>
                  </a:lnTo>
                  <a:lnTo>
                    <a:pt x="7243" y="341797"/>
                  </a:lnTo>
                  <a:lnTo>
                    <a:pt x="6991" y="341426"/>
                  </a:lnTo>
                  <a:lnTo>
                    <a:pt x="6740" y="341124"/>
                  </a:lnTo>
                  <a:lnTo>
                    <a:pt x="6474" y="340855"/>
                  </a:lnTo>
                  <a:lnTo>
                    <a:pt x="6215" y="340653"/>
                  </a:lnTo>
                  <a:lnTo>
                    <a:pt x="5942" y="340485"/>
                  </a:lnTo>
                  <a:lnTo>
                    <a:pt x="5668" y="340384"/>
                  </a:lnTo>
                  <a:close/>
                  <a:moveTo>
                    <a:pt x="5395" y="453822"/>
                  </a:moveTo>
                  <a:lnTo>
                    <a:pt x="5114" y="453856"/>
                  </a:lnTo>
                  <a:lnTo>
                    <a:pt x="4833" y="453957"/>
                  </a:lnTo>
                  <a:lnTo>
                    <a:pt x="4560" y="454092"/>
                  </a:lnTo>
                  <a:lnTo>
                    <a:pt x="4294" y="454293"/>
                  </a:lnTo>
                  <a:lnTo>
                    <a:pt x="4028" y="454562"/>
                  </a:lnTo>
                  <a:lnTo>
                    <a:pt x="3769" y="454865"/>
                  </a:lnTo>
                  <a:lnTo>
                    <a:pt x="3518" y="455235"/>
                  </a:lnTo>
                  <a:lnTo>
                    <a:pt x="3274" y="455639"/>
                  </a:lnTo>
                  <a:lnTo>
                    <a:pt x="3037" y="456110"/>
                  </a:lnTo>
                  <a:lnTo>
                    <a:pt x="2801" y="456615"/>
                  </a:lnTo>
                  <a:lnTo>
                    <a:pt x="2572" y="457153"/>
                  </a:lnTo>
                  <a:lnTo>
                    <a:pt x="2358" y="457758"/>
                  </a:lnTo>
                  <a:lnTo>
                    <a:pt x="2143" y="458398"/>
                  </a:lnTo>
                  <a:lnTo>
                    <a:pt x="1944" y="459104"/>
                  </a:lnTo>
                  <a:lnTo>
                    <a:pt x="1744" y="459811"/>
                  </a:lnTo>
                  <a:lnTo>
                    <a:pt x="1559" y="460584"/>
                  </a:lnTo>
                  <a:lnTo>
                    <a:pt x="1382" y="461392"/>
                  </a:lnTo>
                  <a:lnTo>
                    <a:pt x="1212" y="462233"/>
                  </a:lnTo>
                  <a:lnTo>
                    <a:pt x="1057" y="463141"/>
                  </a:lnTo>
                  <a:lnTo>
                    <a:pt x="909" y="464049"/>
                  </a:lnTo>
                  <a:lnTo>
                    <a:pt x="769" y="464991"/>
                  </a:lnTo>
                  <a:lnTo>
                    <a:pt x="636" y="465967"/>
                  </a:lnTo>
                  <a:lnTo>
                    <a:pt x="525" y="466976"/>
                  </a:lnTo>
                  <a:lnTo>
                    <a:pt x="414" y="468019"/>
                  </a:lnTo>
                  <a:lnTo>
                    <a:pt x="318" y="469062"/>
                  </a:lnTo>
                  <a:lnTo>
                    <a:pt x="237" y="470172"/>
                  </a:lnTo>
                  <a:lnTo>
                    <a:pt x="163" y="471282"/>
                  </a:lnTo>
                  <a:lnTo>
                    <a:pt x="103" y="472426"/>
                  </a:lnTo>
                  <a:lnTo>
                    <a:pt x="59" y="473570"/>
                  </a:lnTo>
                  <a:lnTo>
                    <a:pt x="22" y="474747"/>
                  </a:lnTo>
                  <a:lnTo>
                    <a:pt x="0" y="475958"/>
                  </a:lnTo>
                  <a:lnTo>
                    <a:pt x="0" y="477170"/>
                  </a:lnTo>
                  <a:lnTo>
                    <a:pt x="0" y="478381"/>
                  </a:lnTo>
                  <a:lnTo>
                    <a:pt x="22" y="479558"/>
                  </a:lnTo>
                  <a:lnTo>
                    <a:pt x="59" y="480702"/>
                  </a:lnTo>
                  <a:lnTo>
                    <a:pt x="103" y="481879"/>
                  </a:lnTo>
                  <a:lnTo>
                    <a:pt x="163" y="482989"/>
                  </a:lnTo>
                  <a:lnTo>
                    <a:pt x="237" y="484100"/>
                  </a:lnTo>
                  <a:lnTo>
                    <a:pt x="318" y="485176"/>
                  </a:lnTo>
                  <a:lnTo>
                    <a:pt x="414" y="486253"/>
                  </a:lnTo>
                  <a:lnTo>
                    <a:pt x="525" y="487262"/>
                  </a:lnTo>
                  <a:lnTo>
                    <a:pt x="636" y="488271"/>
                  </a:lnTo>
                  <a:lnTo>
                    <a:pt x="769" y="489247"/>
                  </a:lnTo>
                  <a:lnTo>
                    <a:pt x="909" y="490189"/>
                  </a:lnTo>
                  <a:lnTo>
                    <a:pt x="1057" y="491131"/>
                  </a:lnTo>
                  <a:lnTo>
                    <a:pt x="1212" y="492005"/>
                  </a:lnTo>
                  <a:lnTo>
                    <a:pt x="1382" y="492846"/>
                  </a:lnTo>
                  <a:lnTo>
                    <a:pt x="1559" y="493654"/>
                  </a:lnTo>
                  <a:lnTo>
                    <a:pt x="1744" y="494428"/>
                  </a:lnTo>
                  <a:lnTo>
                    <a:pt x="1944" y="495168"/>
                  </a:lnTo>
                  <a:lnTo>
                    <a:pt x="2143" y="495874"/>
                  </a:lnTo>
                  <a:lnTo>
                    <a:pt x="2358" y="496513"/>
                  </a:lnTo>
                  <a:lnTo>
                    <a:pt x="2572" y="497119"/>
                  </a:lnTo>
                  <a:lnTo>
                    <a:pt x="2801" y="497691"/>
                  </a:lnTo>
                  <a:lnTo>
                    <a:pt x="3037" y="498195"/>
                  </a:lnTo>
                  <a:lnTo>
                    <a:pt x="3274" y="498666"/>
                  </a:lnTo>
                  <a:lnTo>
                    <a:pt x="3518" y="499104"/>
                  </a:lnTo>
                  <a:lnTo>
                    <a:pt x="3769" y="499474"/>
                  </a:lnTo>
                  <a:lnTo>
                    <a:pt x="4028" y="499777"/>
                  </a:lnTo>
                  <a:lnTo>
                    <a:pt x="4294" y="500046"/>
                  </a:lnTo>
                  <a:lnTo>
                    <a:pt x="4560" y="500248"/>
                  </a:lnTo>
                  <a:lnTo>
                    <a:pt x="4833" y="500382"/>
                  </a:lnTo>
                  <a:lnTo>
                    <a:pt x="5114" y="500483"/>
                  </a:lnTo>
                  <a:lnTo>
                    <a:pt x="5395" y="500517"/>
                  </a:lnTo>
                  <a:lnTo>
                    <a:pt x="5668" y="500483"/>
                  </a:lnTo>
                  <a:lnTo>
                    <a:pt x="5942" y="500382"/>
                  </a:lnTo>
                  <a:lnTo>
                    <a:pt x="6215" y="500248"/>
                  </a:lnTo>
                  <a:lnTo>
                    <a:pt x="6474" y="500046"/>
                  </a:lnTo>
                  <a:lnTo>
                    <a:pt x="6740" y="499777"/>
                  </a:lnTo>
                  <a:lnTo>
                    <a:pt x="6991" y="499474"/>
                  </a:lnTo>
                  <a:lnTo>
                    <a:pt x="7243" y="499104"/>
                  </a:lnTo>
                  <a:lnTo>
                    <a:pt x="7486" y="498666"/>
                  </a:lnTo>
                  <a:lnTo>
                    <a:pt x="7730" y="498195"/>
                  </a:lnTo>
                  <a:lnTo>
                    <a:pt x="7959" y="497691"/>
                  </a:lnTo>
                  <a:lnTo>
                    <a:pt x="8189" y="497119"/>
                  </a:lnTo>
                  <a:lnTo>
                    <a:pt x="8403" y="496513"/>
                  </a:lnTo>
                  <a:lnTo>
                    <a:pt x="8617" y="495874"/>
                  </a:lnTo>
                  <a:lnTo>
                    <a:pt x="8824" y="495168"/>
                  </a:lnTo>
                  <a:lnTo>
                    <a:pt x="9016" y="494428"/>
                  </a:lnTo>
                  <a:lnTo>
                    <a:pt x="9208" y="493654"/>
                  </a:lnTo>
                  <a:lnTo>
                    <a:pt x="9386" y="492846"/>
                  </a:lnTo>
                  <a:lnTo>
                    <a:pt x="9556" y="492005"/>
                  </a:lnTo>
                  <a:lnTo>
                    <a:pt x="9711" y="491131"/>
                  </a:lnTo>
                  <a:lnTo>
                    <a:pt x="9866" y="490189"/>
                  </a:lnTo>
                  <a:lnTo>
                    <a:pt x="10007" y="489247"/>
                  </a:lnTo>
                  <a:lnTo>
                    <a:pt x="10140" y="488271"/>
                  </a:lnTo>
                  <a:lnTo>
                    <a:pt x="10258" y="487262"/>
                  </a:lnTo>
                  <a:lnTo>
                    <a:pt x="10361" y="486253"/>
                  </a:lnTo>
                  <a:lnTo>
                    <a:pt x="10465" y="485176"/>
                  </a:lnTo>
                  <a:lnTo>
                    <a:pt x="10546" y="484100"/>
                  </a:lnTo>
                  <a:lnTo>
                    <a:pt x="10620" y="482989"/>
                  </a:lnTo>
                  <a:lnTo>
                    <a:pt x="10679" y="481879"/>
                  </a:lnTo>
                  <a:lnTo>
                    <a:pt x="10731" y="480702"/>
                  </a:lnTo>
                  <a:lnTo>
                    <a:pt x="10760" y="479558"/>
                  </a:lnTo>
                  <a:lnTo>
                    <a:pt x="10783" y="478381"/>
                  </a:lnTo>
                  <a:lnTo>
                    <a:pt x="10790" y="477170"/>
                  </a:lnTo>
                  <a:lnTo>
                    <a:pt x="10783" y="475958"/>
                  </a:lnTo>
                  <a:lnTo>
                    <a:pt x="10760" y="474747"/>
                  </a:lnTo>
                  <a:lnTo>
                    <a:pt x="10731" y="473570"/>
                  </a:lnTo>
                  <a:lnTo>
                    <a:pt x="10679" y="472426"/>
                  </a:lnTo>
                  <a:lnTo>
                    <a:pt x="10620" y="471282"/>
                  </a:lnTo>
                  <a:lnTo>
                    <a:pt x="10546" y="470172"/>
                  </a:lnTo>
                  <a:lnTo>
                    <a:pt x="10465" y="469062"/>
                  </a:lnTo>
                  <a:lnTo>
                    <a:pt x="10361" y="468019"/>
                  </a:lnTo>
                  <a:lnTo>
                    <a:pt x="10258" y="466976"/>
                  </a:lnTo>
                  <a:lnTo>
                    <a:pt x="10140" y="465967"/>
                  </a:lnTo>
                  <a:lnTo>
                    <a:pt x="10007" y="464991"/>
                  </a:lnTo>
                  <a:lnTo>
                    <a:pt x="9866" y="464049"/>
                  </a:lnTo>
                  <a:lnTo>
                    <a:pt x="9711" y="463141"/>
                  </a:lnTo>
                  <a:lnTo>
                    <a:pt x="9556" y="462233"/>
                  </a:lnTo>
                  <a:lnTo>
                    <a:pt x="9386" y="461392"/>
                  </a:lnTo>
                  <a:lnTo>
                    <a:pt x="9208" y="460584"/>
                  </a:lnTo>
                  <a:lnTo>
                    <a:pt x="9016" y="459811"/>
                  </a:lnTo>
                  <a:lnTo>
                    <a:pt x="8824" y="459104"/>
                  </a:lnTo>
                  <a:lnTo>
                    <a:pt x="8617" y="458398"/>
                  </a:lnTo>
                  <a:lnTo>
                    <a:pt x="8403" y="457758"/>
                  </a:lnTo>
                  <a:lnTo>
                    <a:pt x="8189" y="457153"/>
                  </a:lnTo>
                  <a:lnTo>
                    <a:pt x="7959" y="456615"/>
                  </a:lnTo>
                  <a:lnTo>
                    <a:pt x="7730" y="456110"/>
                  </a:lnTo>
                  <a:lnTo>
                    <a:pt x="7486" y="455639"/>
                  </a:lnTo>
                  <a:lnTo>
                    <a:pt x="7243" y="455235"/>
                  </a:lnTo>
                  <a:lnTo>
                    <a:pt x="6991" y="454865"/>
                  </a:lnTo>
                  <a:lnTo>
                    <a:pt x="6740" y="454562"/>
                  </a:lnTo>
                  <a:lnTo>
                    <a:pt x="6474" y="454293"/>
                  </a:lnTo>
                  <a:lnTo>
                    <a:pt x="6215" y="454092"/>
                  </a:lnTo>
                  <a:lnTo>
                    <a:pt x="5942" y="453957"/>
                  </a:lnTo>
                  <a:lnTo>
                    <a:pt x="5668" y="453856"/>
                  </a:lnTo>
                  <a:lnTo>
                    <a:pt x="5395" y="453822"/>
                  </a:lnTo>
                  <a:close/>
                  <a:moveTo>
                    <a:pt x="5114" y="567059"/>
                  </a:moveTo>
                  <a:lnTo>
                    <a:pt x="4833" y="567160"/>
                  </a:lnTo>
                  <a:lnTo>
                    <a:pt x="4560" y="567328"/>
                  </a:lnTo>
                  <a:lnTo>
                    <a:pt x="4294" y="567530"/>
                  </a:lnTo>
                  <a:lnTo>
                    <a:pt x="4028" y="567766"/>
                  </a:lnTo>
                  <a:lnTo>
                    <a:pt x="3769" y="568102"/>
                  </a:lnTo>
                  <a:lnTo>
                    <a:pt x="3518" y="568472"/>
                  </a:lnTo>
                  <a:lnTo>
                    <a:pt x="3274" y="568876"/>
                  </a:lnTo>
                  <a:lnTo>
                    <a:pt x="3037" y="569347"/>
                  </a:lnTo>
                  <a:lnTo>
                    <a:pt x="2801" y="569885"/>
                  </a:lnTo>
                  <a:lnTo>
                    <a:pt x="2572" y="570423"/>
                  </a:lnTo>
                  <a:lnTo>
                    <a:pt x="2358" y="571029"/>
                  </a:lnTo>
                  <a:lnTo>
                    <a:pt x="2143" y="571702"/>
                  </a:lnTo>
                  <a:lnTo>
                    <a:pt x="1944" y="572408"/>
                  </a:lnTo>
                  <a:lnTo>
                    <a:pt x="1744" y="573115"/>
                  </a:lnTo>
                  <a:lnTo>
                    <a:pt x="1559" y="573889"/>
                  </a:lnTo>
                  <a:lnTo>
                    <a:pt x="1382" y="574730"/>
                  </a:lnTo>
                  <a:lnTo>
                    <a:pt x="1212" y="575571"/>
                  </a:lnTo>
                  <a:lnTo>
                    <a:pt x="1057" y="576445"/>
                  </a:lnTo>
                  <a:lnTo>
                    <a:pt x="909" y="577354"/>
                  </a:lnTo>
                  <a:lnTo>
                    <a:pt x="769" y="578296"/>
                  </a:lnTo>
                  <a:lnTo>
                    <a:pt x="636" y="579271"/>
                  </a:lnTo>
                  <a:lnTo>
                    <a:pt x="525" y="580280"/>
                  </a:lnTo>
                  <a:lnTo>
                    <a:pt x="414" y="581323"/>
                  </a:lnTo>
                  <a:lnTo>
                    <a:pt x="318" y="582400"/>
                  </a:lnTo>
                  <a:lnTo>
                    <a:pt x="237" y="583476"/>
                  </a:lnTo>
                  <a:lnTo>
                    <a:pt x="163" y="584586"/>
                  </a:lnTo>
                  <a:lnTo>
                    <a:pt x="103" y="585697"/>
                  </a:lnTo>
                  <a:lnTo>
                    <a:pt x="59" y="586840"/>
                  </a:lnTo>
                  <a:lnTo>
                    <a:pt x="22" y="588018"/>
                  </a:lnTo>
                  <a:lnTo>
                    <a:pt x="0" y="589195"/>
                  </a:lnTo>
                  <a:lnTo>
                    <a:pt x="0" y="590373"/>
                  </a:lnTo>
                  <a:lnTo>
                    <a:pt x="0" y="591618"/>
                  </a:lnTo>
                  <a:lnTo>
                    <a:pt x="22" y="592795"/>
                  </a:lnTo>
                  <a:lnTo>
                    <a:pt x="59" y="593972"/>
                  </a:lnTo>
                  <a:lnTo>
                    <a:pt x="103" y="595150"/>
                  </a:lnTo>
                  <a:lnTo>
                    <a:pt x="163" y="596294"/>
                  </a:lnTo>
                  <a:lnTo>
                    <a:pt x="237" y="597404"/>
                  </a:lnTo>
                  <a:lnTo>
                    <a:pt x="318" y="598480"/>
                  </a:lnTo>
                  <a:lnTo>
                    <a:pt x="414" y="599557"/>
                  </a:lnTo>
                  <a:lnTo>
                    <a:pt x="525" y="600600"/>
                  </a:lnTo>
                  <a:lnTo>
                    <a:pt x="636" y="601609"/>
                  </a:lnTo>
                  <a:lnTo>
                    <a:pt x="769" y="602585"/>
                  </a:lnTo>
                  <a:lnTo>
                    <a:pt x="909" y="603527"/>
                  </a:lnTo>
                  <a:lnTo>
                    <a:pt x="1057" y="604435"/>
                  </a:lnTo>
                  <a:lnTo>
                    <a:pt x="1212" y="605310"/>
                  </a:lnTo>
                  <a:lnTo>
                    <a:pt x="1382" y="606151"/>
                  </a:lnTo>
                  <a:lnTo>
                    <a:pt x="1559" y="606958"/>
                  </a:lnTo>
                  <a:lnTo>
                    <a:pt x="1744" y="607732"/>
                  </a:lnTo>
                  <a:lnTo>
                    <a:pt x="1944" y="608472"/>
                  </a:lnTo>
                  <a:lnTo>
                    <a:pt x="2143" y="609145"/>
                  </a:lnTo>
                  <a:lnTo>
                    <a:pt x="2358" y="609784"/>
                  </a:lnTo>
                  <a:lnTo>
                    <a:pt x="2572" y="610389"/>
                  </a:lnTo>
                  <a:lnTo>
                    <a:pt x="2801" y="610961"/>
                  </a:lnTo>
                  <a:lnTo>
                    <a:pt x="3037" y="611466"/>
                  </a:lnTo>
                  <a:lnTo>
                    <a:pt x="3274" y="611937"/>
                  </a:lnTo>
                  <a:lnTo>
                    <a:pt x="3518" y="612341"/>
                  </a:lnTo>
                  <a:lnTo>
                    <a:pt x="3769" y="612711"/>
                  </a:lnTo>
                  <a:lnTo>
                    <a:pt x="4028" y="613013"/>
                  </a:lnTo>
                  <a:lnTo>
                    <a:pt x="4294" y="613249"/>
                  </a:lnTo>
                  <a:lnTo>
                    <a:pt x="4560" y="613451"/>
                  </a:lnTo>
                  <a:lnTo>
                    <a:pt x="4833" y="613619"/>
                  </a:lnTo>
                  <a:lnTo>
                    <a:pt x="5114" y="613686"/>
                  </a:lnTo>
                  <a:lnTo>
                    <a:pt x="5395" y="613720"/>
                  </a:lnTo>
                  <a:lnTo>
                    <a:pt x="5668" y="613686"/>
                  </a:lnTo>
                  <a:lnTo>
                    <a:pt x="5942" y="613619"/>
                  </a:lnTo>
                  <a:lnTo>
                    <a:pt x="6215" y="613451"/>
                  </a:lnTo>
                  <a:lnTo>
                    <a:pt x="6474" y="613249"/>
                  </a:lnTo>
                  <a:lnTo>
                    <a:pt x="6740" y="613013"/>
                  </a:lnTo>
                  <a:lnTo>
                    <a:pt x="6991" y="612711"/>
                  </a:lnTo>
                  <a:lnTo>
                    <a:pt x="7243" y="612341"/>
                  </a:lnTo>
                  <a:lnTo>
                    <a:pt x="7486" y="611937"/>
                  </a:lnTo>
                  <a:lnTo>
                    <a:pt x="7730" y="611466"/>
                  </a:lnTo>
                  <a:lnTo>
                    <a:pt x="7959" y="610961"/>
                  </a:lnTo>
                  <a:lnTo>
                    <a:pt x="8189" y="610389"/>
                  </a:lnTo>
                  <a:lnTo>
                    <a:pt x="8403" y="609784"/>
                  </a:lnTo>
                  <a:lnTo>
                    <a:pt x="8617" y="609145"/>
                  </a:lnTo>
                  <a:lnTo>
                    <a:pt x="8824" y="608472"/>
                  </a:lnTo>
                  <a:lnTo>
                    <a:pt x="9016" y="607732"/>
                  </a:lnTo>
                  <a:lnTo>
                    <a:pt x="9208" y="606958"/>
                  </a:lnTo>
                  <a:lnTo>
                    <a:pt x="9386" y="606151"/>
                  </a:lnTo>
                  <a:lnTo>
                    <a:pt x="9556" y="605310"/>
                  </a:lnTo>
                  <a:lnTo>
                    <a:pt x="9711" y="604435"/>
                  </a:lnTo>
                  <a:lnTo>
                    <a:pt x="9866" y="603527"/>
                  </a:lnTo>
                  <a:lnTo>
                    <a:pt x="10007" y="602585"/>
                  </a:lnTo>
                  <a:lnTo>
                    <a:pt x="10140" y="601609"/>
                  </a:lnTo>
                  <a:lnTo>
                    <a:pt x="10258" y="600600"/>
                  </a:lnTo>
                  <a:lnTo>
                    <a:pt x="10361" y="599557"/>
                  </a:lnTo>
                  <a:lnTo>
                    <a:pt x="10465" y="598480"/>
                  </a:lnTo>
                  <a:lnTo>
                    <a:pt x="10546" y="597404"/>
                  </a:lnTo>
                  <a:lnTo>
                    <a:pt x="10620" y="596294"/>
                  </a:lnTo>
                  <a:lnTo>
                    <a:pt x="10679" y="595150"/>
                  </a:lnTo>
                  <a:lnTo>
                    <a:pt x="10731" y="593972"/>
                  </a:lnTo>
                  <a:lnTo>
                    <a:pt x="10760" y="592795"/>
                  </a:lnTo>
                  <a:lnTo>
                    <a:pt x="10783" y="591618"/>
                  </a:lnTo>
                  <a:lnTo>
                    <a:pt x="10790" y="590373"/>
                  </a:lnTo>
                  <a:lnTo>
                    <a:pt x="10783" y="589195"/>
                  </a:lnTo>
                  <a:lnTo>
                    <a:pt x="10760" y="588018"/>
                  </a:lnTo>
                  <a:lnTo>
                    <a:pt x="10731" y="586840"/>
                  </a:lnTo>
                  <a:lnTo>
                    <a:pt x="10679" y="585697"/>
                  </a:lnTo>
                  <a:lnTo>
                    <a:pt x="10620" y="584586"/>
                  </a:lnTo>
                  <a:lnTo>
                    <a:pt x="10546" y="583476"/>
                  </a:lnTo>
                  <a:lnTo>
                    <a:pt x="10465" y="582400"/>
                  </a:lnTo>
                  <a:lnTo>
                    <a:pt x="10361" y="581323"/>
                  </a:lnTo>
                  <a:lnTo>
                    <a:pt x="10258" y="580280"/>
                  </a:lnTo>
                  <a:lnTo>
                    <a:pt x="10140" y="579271"/>
                  </a:lnTo>
                  <a:lnTo>
                    <a:pt x="10007" y="578296"/>
                  </a:lnTo>
                  <a:lnTo>
                    <a:pt x="9866" y="577354"/>
                  </a:lnTo>
                  <a:lnTo>
                    <a:pt x="9711" y="576445"/>
                  </a:lnTo>
                  <a:lnTo>
                    <a:pt x="9556" y="575571"/>
                  </a:lnTo>
                  <a:lnTo>
                    <a:pt x="9386" y="574730"/>
                  </a:lnTo>
                  <a:lnTo>
                    <a:pt x="9208" y="573889"/>
                  </a:lnTo>
                  <a:lnTo>
                    <a:pt x="9016" y="573115"/>
                  </a:lnTo>
                  <a:lnTo>
                    <a:pt x="8824" y="572408"/>
                  </a:lnTo>
                  <a:lnTo>
                    <a:pt x="8617" y="571702"/>
                  </a:lnTo>
                  <a:lnTo>
                    <a:pt x="8403" y="571029"/>
                  </a:lnTo>
                  <a:lnTo>
                    <a:pt x="8189" y="570423"/>
                  </a:lnTo>
                  <a:lnTo>
                    <a:pt x="7959" y="569885"/>
                  </a:lnTo>
                  <a:lnTo>
                    <a:pt x="7730" y="569347"/>
                  </a:lnTo>
                  <a:lnTo>
                    <a:pt x="7486" y="568876"/>
                  </a:lnTo>
                  <a:lnTo>
                    <a:pt x="7243" y="568472"/>
                  </a:lnTo>
                  <a:lnTo>
                    <a:pt x="6991" y="568102"/>
                  </a:lnTo>
                  <a:lnTo>
                    <a:pt x="6740" y="567766"/>
                  </a:lnTo>
                  <a:lnTo>
                    <a:pt x="6474" y="567530"/>
                  </a:lnTo>
                  <a:lnTo>
                    <a:pt x="6215" y="567328"/>
                  </a:lnTo>
                  <a:lnTo>
                    <a:pt x="5942" y="567160"/>
                  </a:lnTo>
                  <a:lnTo>
                    <a:pt x="5668" y="56705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0"/>
            <p:cNvSpPr/>
            <p:nvPr/>
          </p:nvSpPr>
          <p:spPr>
            <a:xfrm>
              <a:off x="10537933" y="1504158"/>
              <a:ext cx="55637" cy="742601"/>
            </a:xfrm>
            <a:custGeom>
              <a:avLst/>
              <a:gdLst/>
              <a:ahLst/>
              <a:cxnLst/>
              <a:rect l="l" t="t" r="r" b="b"/>
              <a:pathLst>
                <a:path w="10798" h="613720" extrusionOk="0">
                  <a:moveTo>
                    <a:pt x="5403" y="0"/>
                  </a:moveTo>
                  <a:lnTo>
                    <a:pt x="5122" y="34"/>
                  </a:lnTo>
                  <a:lnTo>
                    <a:pt x="4848" y="135"/>
                  </a:lnTo>
                  <a:lnTo>
                    <a:pt x="4582" y="269"/>
                  </a:lnTo>
                  <a:lnTo>
                    <a:pt x="4316" y="471"/>
                  </a:lnTo>
                  <a:lnTo>
                    <a:pt x="4050" y="740"/>
                  </a:lnTo>
                  <a:lnTo>
                    <a:pt x="3799" y="1043"/>
                  </a:lnTo>
                  <a:lnTo>
                    <a:pt x="3548" y="1413"/>
                  </a:lnTo>
                  <a:lnTo>
                    <a:pt x="3304" y="1850"/>
                  </a:lnTo>
                  <a:lnTo>
                    <a:pt x="3060" y="2321"/>
                  </a:lnTo>
                  <a:lnTo>
                    <a:pt x="2831" y="2826"/>
                  </a:lnTo>
                  <a:lnTo>
                    <a:pt x="2602" y="3398"/>
                  </a:lnTo>
                  <a:lnTo>
                    <a:pt x="2387" y="4003"/>
                  </a:lnTo>
                  <a:lnTo>
                    <a:pt x="2173" y="4643"/>
                  </a:lnTo>
                  <a:lnTo>
                    <a:pt x="1966" y="5349"/>
                  </a:lnTo>
                  <a:lnTo>
                    <a:pt x="1774" y="6089"/>
                  </a:lnTo>
                  <a:lnTo>
                    <a:pt x="1589" y="6863"/>
                  </a:lnTo>
                  <a:lnTo>
                    <a:pt x="1404" y="7670"/>
                  </a:lnTo>
                  <a:lnTo>
                    <a:pt x="1234" y="8511"/>
                  </a:lnTo>
                  <a:lnTo>
                    <a:pt x="1079" y="9420"/>
                  </a:lnTo>
                  <a:lnTo>
                    <a:pt x="924" y="10328"/>
                  </a:lnTo>
                  <a:lnTo>
                    <a:pt x="784" y="11270"/>
                  </a:lnTo>
                  <a:lnTo>
                    <a:pt x="658" y="12245"/>
                  </a:lnTo>
                  <a:lnTo>
                    <a:pt x="532" y="13255"/>
                  </a:lnTo>
                  <a:lnTo>
                    <a:pt x="429" y="14298"/>
                  </a:lnTo>
                  <a:lnTo>
                    <a:pt x="333" y="15340"/>
                  </a:lnTo>
                  <a:lnTo>
                    <a:pt x="244" y="16417"/>
                  </a:lnTo>
                  <a:lnTo>
                    <a:pt x="170" y="17527"/>
                  </a:lnTo>
                  <a:lnTo>
                    <a:pt x="111" y="18671"/>
                  </a:lnTo>
                  <a:lnTo>
                    <a:pt x="67" y="19815"/>
                  </a:lnTo>
                  <a:lnTo>
                    <a:pt x="30" y="20959"/>
                  </a:lnTo>
                  <a:lnTo>
                    <a:pt x="8" y="22136"/>
                  </a:lnTo>
                  <a:lnTo>
                    <a:pt x="0" y="23347"/>
                  </a:lnTo>
                  <a:lnTo>
                    <a:pt x="8" y="24558"/>
                  </a:lnTo>
                  <a:lnTo>
                    <a:pt x="30" y="25769"/>
                  </a:lnTo>
                  <a:lnTo>
                    <a:pt x="67" y="26947"/>
                  </a:lnTo>
                  <a:lnTo>
                    <a:pt x="111" y="28091"/>
                  </a:lnTo>
                  <a:lnTo>
                    <a:pt x="170" y="29234"/>
                  </a:lnTo>
                  <a:lnTo>
                    <a:pt x="244" y="30345"/>
                  </a:lnTo>
                  <a:lnTo>
                    <a:pt x="333" y="31455"/>
                  </a:lnTo>
                  <a:lnTo>
                    <a:pt x="429" y="32531"/>
                  </a:lnTo>
                  <a:lnTo>
                    <a:pt x="532" y="33540"/>
                  </a:lnTo>
                  <a:lnTo>
                    <a:pt x="658" y="34550"/>
                  </a:lnTo>
                  <a:lnTo>
                    <a:pt x="784" y="35525"/>
                  </a:lnTo>
                  <a:lnTo>
                    <a:pt x="924" y="36501"/>
                  </a:lnTo>
                  <a:lnTo>
                    <a:pt x="1079" y="37409"/>
                  </a:lnTo>
                  <a:lnTo>
                    <a:pt x="1234" y="38284"/>
                  </a:lnTo>
                  <a:lnTo>
                    <a:pt x="1404" y="39125"/>
                  </a:lnTo>
                  <a:lnTo>
                    <a:pt x="1589" y="39932"/>
                  </a:lnTo>
                  <a:lnTo>
                    <a:pt x="1774" y="40706"/>
                  </a:lnTo>
                  <a:lnTo>
                    <a:pt x="1966" y="41413"/>
                  </a:lnTo>
                  <a:lnTo>
                    <a:pt x="2173" y="42119"/>
                  </a:lnTo>
                  <a:lnTo>
                    <a:pt x="2387" y="42758"/>
                  </a:lnTo>
                  <a:lnTo>
                    <a:pt x="2602" y="43364"/>
                  </a:lnTo>
                  <a:lnTo>
                    <a:pt x="2831" y="43902"/>
                  </a:lnTo>
                  <a:lnTo>
                    <a:pt x="3060" y="44407"/>
                  </a:lnTo>
                  <a:lnTo>
                    <a:pt x="3304" y="44878"/>
                  </a:lnTo>
                  <a:lnTo>
                    <a:pt x="3548" y="45281"/>
                  </a:lnTo>
                  <a:lnTo>
                    <a:pt x="3799" y="45651"/>
                  </a:lnTo>
                  <a:lnTo>
                    <a:pt x="4050" y="45954"/>
                  </a:lnTo>
                  <a:lnTo>
                    <a:pt x="4316" y="46223"/>
                  </a:lnTo>
                  <a:lnTo>
                    <a:pt x="4582" y="46425"/>
                  </a:lnTo>
                  <a:lnTo>
                    <a:pt x="4848" y="46560"/>
                  </a:lnTo>
                  <a:lnTo>
                    <a:pt x="5122" y="46661"/>
                  </a:lnTo>
                  <a:lnTo>
                    <a:pt x="5403" y="46694"/>
                  </a:lnTo>
                  <a:lnTo>
                    <a:pt x="5676" y="46661"/>
                  </a:lnTo>
                  <a:lnTo>
                    <a:pt x="5950" y="46560"/>
                  </a:lnTo>
                  <a:lnTo>
                    <a:pt x="6216" y="46425"/>
                  </a:lnTo>
                  <a:lnTo>
                    <a:pt x="6482" y="46223"/>
                  </a:lnTo>
                  <a:lnTo>
                    <a:pt x="6740" y="45954"/>
                  </a:lnTo>
                  <a:lnTo>
                    <a:pt x="6999" y="45651"/>
                  </a:lnTo>
                  <a:lnTo>
                    <a:pt x="7250" y="45281"/>
                  </a:lnTo>
                  <a:lnTo>
                    <a:pt x="7494" y="44878"/>
                  </a:lnTo>
                  <a:lnTo>
                    <a:pt x="7731" y="44407"/>
                  </a:lnTo>
                  <a:lnTo>
                    <a:pt x="7967" y="43902"/>
                  </a:lnTo>
                  <a:lnTo>
                    <a:pt x="8189" y="43364"/>
                  </a:lnTo>
                  <a:lnTo>
                    <a:pt x="8411" y="42758"/>
                  </a:lnTo>
                  <a:lnTo>
                    <a:pt x="8625" y="42119"/>
                  </a:lnTo>
                  <a:lnTo>
                    <a:pt x="8824" y="41413"/>
                  </a:lnTo>
                  <a:lnTo>
                    <a:pt x="9024" y="40706"/>
                  </a:lnTo>
                  <a:lnTo>
                    <a:pt x="9209" y="39932"/>
                  </a:lnTo>
                  <a:lnTo>
                    <a:pt x="9386" y="39125"/>
                  </a:lnTo>
                  <a:lnTo>
                    <a:pt x="9556" y="38284"/>
                  </a:lnTo>
                  <a:lnTo>
                    <a:pt x="9719" y="37409"/>
                  </a:lnTo>
                  <a:lnTo>
                    <a:pt x="9874" y="36501"/>
                  </a:lnTo>
                  <a:lnTo>
                    <a:pt x="10014" y="35525"/>
                  </a:lnTo>
                  <a:lnTo>
                    <a:pt x="10140" y="34550"/>
                  </a:lnTo>
                  <a:lnTo>
                    <a:pt x="10266" y="33540"/>
                  </a:lnTo>
                  <a:lnTo>
                    <a:pt x="10369" y="32531"/>
                  </a:lnTo>
                  <a:lnTo>
                    <a:pt x="10465" y="31455"/>
                  </a:lnTo>
                  <a:lnTo>
                    <a:pt x="10554" y="30345"/>
                  </a:lnTo>
                  <a:lnTo>
                    <a:pt x="10628" y="29234"/>
                  </a:lnTo>
                  <a:lnTo>
                    <a:pt x="10687" y="28091"/>
                  </a:lnTo>
                  <a:lnTo>
                    <a:pt x="10731" y="26947"/>
                  </a:lnTo>
                  <a:lnTo>
                    <a:pt x="10768" y="25769"/>
                  </a:lnTo>
                  <a:lnTo>
                    <a:pt x="10790" y="24558"/>
                  </a:lnTo>
                  <a:lnTo>
                    <a:pt x="10798" y="23347"/>
                  </a:lnTo>
                  <a:lnTo>
                    <a:pt x="10790" y="22136"/>
                  </a:lnTo>
                  <a:lnTo>
                    <a:pt x="10768" y="20959"/>
                  </a:lnTo>
                  <a:lnTo>
                    <a:pt x="10731" y="19815"/>
                  </a:lnTo>
                  <a:lnTo>
                    <a:pt x="10687" y="18671"/>
                  </a:lnTo>
                  <a:lnTo>
                    <a:pt x="10628" y="17527"/>
                  </a:lnTo>
                  <a:lnTo>
                    <a:pt x="10554" y="16417"/>
                  </a:lnTo>
                  <a:lnTo>
                    <a:pt x="10465" y="15340"/>
                  </a:lnTo>
                  <a:lnTo>
                    <a:pt x="10369" y="14298"/>
                  </a:lnTo>
                  <a:lnTo>
                    <a:pt x="10266" y="13255"/>
                  </a:lnTo>
                  <a:lnTo>
                    <a:pt x="10140" y="12245"/>
                  </a:lnTo>
                  <a:lnTo>
                    <a:pt x="10014" y="11270"/>
                  </a:lnTo>
                  <a:lnTo>
                    <a:pt x="9874" y="10328"/>
                  </a:lnTo>
                  <a:lnTo>
                    <a:pt x="9719" y="9420"/>
                  </a:lnTo>
                  <a:lnTo>
                    <a:pt x="9556" y="8511"/>
                  </a:lnTo>
                  <a:lnTo>
                    <a:pt x="9386" y="7670"/>
                  </a:lnTo>
                  <a:lnTo>
                    <a:pt x="9209" y="6863"/>
                  </a:lnTo>
                  <a:lnTo>
                    <a:pt x="9024" y="6089"/>
                  </a:lnTo>
                  <a:lnTo>
                    <a:pt x="8824" y="5349"/>
                  </a:lnTo>
                  <a:lnTo>
                    <a:pt x="8625" y="4643"/>
                  </a:lnTo>
                  <a:lnTo>
                    <a:pt x="8411" y="4003"/>
                  </a:lnTo>
                  <a:lnTo>
                    <a:pt x="8189" y="3398"/>
                  </a:lnTo>
                  <a:lnTo>
                    <a:pt x="7967" y="2826"/>
                  </a:lnTo>
                  <a:lnTo>
                    <a:pt x="7731" y="2321"/>
                  </a:lnTo>
                  <a:lnTo>
                    <a:pt x="7494" y="1850"/>
                  </a:lnTo>
                  <a:lnTo>
                    <a:pt x="7250" y="1413"/>
                  </a:lnTo>
                  <a:lnTo>
                    <a:pt x="6999" y="1043"/>
                  </a:lnTo>
                  <a:lnTo>
                    <a:pt x="6740" y="740"/>
                  </a:lnTo>
                  <a:lnTo>
                    <a:pt x="6482" y="471"/>
                  </a:lnTo>
                  <a:lnTo>
                    <a:pt x="6216" y="269"/>
                  </a:lnTo>
                  <a:lnTo>
                    <a:pt x="5950" y="135"/>
                  </a:lnTo>
                  <a:lnTo>
                    <a:pt x="5676" y="34"/>
                  </a:lnTo>
                  <a:lnTo>
                    <a:pt x="5403" y="0"/>
                  </a:lnTo>
                  <a:close/>
                  <a:moveTo>
                    <a:pt x="5403" y="113472"/>
                  </a:moveTo>
                  <a:lnTo>
                    <a:pt x="5122" y="113506"/>
                  </a:lnTo>
                  <a:lnTo>
                    <a:pt x="4848" y="113573"/>
                  </a:lnTo>
                  <a:lnTo>
                    <a:pt x="4582" y="113742"/>
                  </a:lnTo>
                  <a:lnTo>
                    <a:pt x="4316" y="113943"/>
                  </a:lnTo>
                  <a:lnTo>
                    <a:pt x="4050" y="114213"/>
                  </a:lnTo>
                  <a:lnTo>
                    <a:pt x="3799" y="114515"/>
                  </a:lnTo>
                  <a:lnTo>
                    <a:pt x="3548" y="114885"/>
                  </a:lnTo>
                  <a:lnTo>
                    <a:pt x="3304" y="115323"/>
                  </a:lnTo>
                  <a:lnTo>
                    <a:pt x="3060" y="115794"/>
                  </a:lnTo>
                  <a:lnTo>
                    <a:pt x="2831" y="116298"/>
                  </a:lnTo>
                  <a:lnTo>
                    <a:pt x="2602" y="116870"/>
                  </a:lnTo>
                  <a:lnTo>
                    <a:pt x="2387" y="117476"/>
                  </a:lnTo>
                  <a:lnTo>
                    <a:pt x="2173" y="118115"/>
                  </a:lnTo>
                  <a:lnTo>
                    <a:pt x="1966" y="118821"/>
                  </a:lnTo>
                  <a:lnTo>
                    <a:pt x="1774" y="119562"/>
                  </a:lnTo>
                  <a:lnTo>
                    <a:pt x="1589" y="120335"/>
                  </a:lnTo>
                  <a:lnTo>
                    <a:pt x="1404" y="121143"/>
                  </a:lnTo>
                  <a:lnTo>
                    <a:pt x="1234" y="121984"/>
                  </a:lnTo>
                  <a:lnTo>
                    <a:pt x="1079" y="122858"/>
                  </a:lnTo>
                  <a:lnTo>
                    <a:pt x="924" y="123800"/>
                  </a:lnTo>
                  <a:lnTo>
                    <a:pt x="784" y="124742"/>
                  </a:lnTo>
                  <a:lnTo>
                    <a:pt x="658" y="125718"/>
                  </a:lnTo>
                  <a:lnTo>
                    <a:pt x="532" y="126727"/>
                  </a:lnTo>
                  <a:lnTo>
                    <a:pt x="429" y="127736"/>
                  </a:lnTo>
                  <a:lnTo>
                    <a:pt x="333" y="128813"/>
                  </a:lnTo>
                  <a:lnTo>
                    <a:pt x="244" y="129889"/>
                  </a:lnTo>
                  <a:lnTo>
                    <a:pt x="170" y="131000"/>
                  </a:lnTo>
                  <a:lnTo>
                    <a:pt x="111" y="132110"/>
                  </a:lnTo>
                  <a:lnTo>
                    <a:pt x="67" y="133254"/>
                  </a:lnTo>
                  <a:lnTo>
                    <a:pt x="30" y="134431"/>
                  </a:lnTo>
                  <a:lnTo>
                    <a:pt x="8" y="135608"/>
                  </a:lnTo>
                  <a:lnTo>
                    <a:pt x="0" y="136820"/>
                  </a:lnTo>
                  <a:lnTo>
                    <a:pt x="8" y="137997"/>
                  </a:lnTo>
                  <a:lnTo>
                    <a:pt x="30" y="139174"/>
                  </a:lnTo>
                  <a:lnTo>
                    <a:pt x="67" y="140352"/>
                  </a:lnTo>
                  <a:lnTo>
                    <a:pt x="111" y="141496"/>
                  </a:lnTo>
                  <a:lnTo>
                    <a:pt x="170" y="142640"/>
                  </a:lnTo>
                  <a:lnTo>
                    <a:pt x="244" y="143716"/>
                  </a:lnTo>
                  <a:lnTo>
                    <a:pt x="333" y="144826"/>
                  </a:lnTo>
                  <a:lnTo>
                    <a:pt x="429" y="145869"/>
                  </a:lnTo>
                  <a:lnTo>
                    <a:pt x="532" y="146912"/>
                  </a:lnTo>
                  <a:lnTo>
                    <a:pt x="658" y="147921"/>
                  </a:lnTo>
                  <a:lnTo>
                    <a:pt x="784" y="148897"/>
                  </a:lnTo>
                  <a:lnTo>
                    <a:pt x="924" y="149839"/>
                  </a:lnTo>
                  <a:lnTo>
                    <a:pt x="1079" y="150747"/>
                  </a:lnTo>
                  <a:lnTo>
                    <a:pt x="1234" y="151622"/>
                  </a:lnTo>
                  <a:lnTo>
                    <a:pt x="1404" y="152496"/>
                  </a:lnTo>
                  <a:lnTo>
                    <a:pt x="1589" y="153304"/>
                  </a:lnTo>
                  <a:lnTo>
                    <a:pt x="1774" y="154078"/>
                  </a:lnTo>
                  <a:lnTo>
                    <a:pt x="1966" y="154818"/>
                  </a:lnTo>
                  <a:lnTo>
                    <a:pt x="2173" y="155491"/>
                  </a:lnTo>
                  <a:lnTo>
                    <a:pt x="2387" y="156163"/>
                  </a:lnTo>
                  <a:lnTo>
                    <a:pt x="2602" y="156769"/>
                  </a:lnTo>
                  <a:lnTo>
                    <a:pt x="2831" y="157341"/>
                  </a:lnTo>
                  <a:lnTo>
                    <a:pt x="3060" y="157845"/>
                  </a:lnTo>
                  <a:lnTo>
                    <a:pt x="3304" y="158316"/>
                  </a:lnTo>
                  <a:lnTo>
                    <a:pt x="3548" y="158720"/>
                  </a:lnTo>
                  <a:lnTo>
                    <a:pt x="3799" y="159090"/>
                  </a:lnTo>
                  <a:lnTo>
                    <a:pt x="4050" y="159427"/>
                  </a:lnTo>
                  <a:lnTo>
                    <a:pt x="4316" y="159696"/>
                  </a:lnTo>
                  <a:lnTo>
                    <a:pt x="4582" y="159898"/>
                  </a:lnTo>
                  <a:lnTo>
                    <a:pt x="4848" y="160032"/>
                  </a:lnTo>
                  <a:lnTo>
                    <a:pt x="5122" y="160133"/>
                  </a:lnTo>
                  <a:lnTo>
                    <a:pt x="5403" y="160167"/>
                  </a:lnTo>
                  <a:lnTo>
                    <a:pt x="5676" y="160133"/>
                  </a:lnTo>
                  <a:lnTo>
                    <a:pt x="5950" y="160032"/>
                  </a:lnTo>
                  <a:lnTo>
                    <a:pt x="6216" y="159898"/>
                  </a:lnTo>
                  <a:lnTo>
                    <a:pt x="6482" y="159696"/>
                  </a:lnTo>
                  <a:lnTo>
                    <a:pt x="6740" y="159427"/>
                  </a:lnTo>
                  <a:lnTo>
                    <a:pt x="6999" y="159090"/>
                  </a:lnTo>
                  <a:lnTo>
                    <a:pt x="7250" y="158720"/>
                  </a:lnTo>
                  <a:lnTo>
                    <a:pt x="7494" y="158316"/>
                  </a:lnTo>
                  <a:lnTo>
                    <a:pt x="7731" y="157845"/>
                  </a:lnTo>
                  <a:lnTo>
                    <a:pt x="7967" y="157341"/>
                  </a:lnTo>
                  <a:lnTo>
                    <a:pt x="8189" y="156769"/>
                  </a:lnTo>
                  <a:lnTo>
                    <a:pt x="8411" y="156163"/>
                  </a:lnTo>
                  <a:lnTo>
                    <a:pt x="8625" y="155491"/>
                  </a:lnTo>
                  <a:lnTo>
                    <a:pt x="8824" y="154818"/>
                  </a:lnTo>
                  <a:lnTo>
                    <a:pt x="9024" y="154078"/>
                  </a:lnTo>
                  <a:lnTo>
                    <a:pt x="9209" y="153304"/>
                  </a:lnTo>
                  <a:lnTo>
                    <a:pt x="9386" y="152496"/>
                  </a:lnTo>
                  <a:lnTo>
                    <a:pt x="9556" y="151622"/>
                  </a:lnTo>
                  <a:lnTo>
                    <a:pt x="9719" y="150747"/>
                  </a:lnTo>
                  <a:lnTo>
                    <a:pt x="9874" y="149839"/>
                  </a:lnTo>
                  <a:lnTo>
                    <a:pt x="10014" y="148897"/>
                  </a:lnTo>
                  <a:lnTo>
                    <a:pt x="10140" y="147921"/>
                  </a:lnTo>
                  <a:lnTo>
                    <a:pt x="10266" y="146912"/>
                  </a:lnTo>
                  <a:lnTo>
                    <a:pt x="10369" y="145869"/>
                  </a:lnTo>
                  <a:lnTo>
                    <a:pt x="10465" y="144826"/>
                  </a:lnTo>
                  <a:lnTo>
                    <a:pt x="10554" y="143716"/>
                  </a:lnTo>
                  <a:lnTo>
                    <a:pt x="10628" y="142640"/>
                  </a:lnTo>
                  <a:lnTo>
                    <a:pt x="10687" y="141496"/>
                  </a:lnTo>
                  <a:lnTo>
                    <a:pt x="10731" y="140352"/>
                  </a:lnTo>
                  <a:lnTo>
                    <a:pt x="10768" y="139174"/>
                  </a:lnTo>
                  <a:lnTo>
                    <a:pt x="10790" y="137997"/>
                  </a:lnTo>
                  <a:lnTo>
                    <a:pt x="10798" y="136820"/>
                  </a:lnTo>
                  <a:lnTo>
                    <a:pt x="10790" y="135608"/>
                  </a:lnTo>
                  <a:lnTo>
                    <a:pt x="10768" y="134431"/>
                  </a:lnTo>
                  <a:lnTo>
                    <a:pt x="10731" y="133254"/>
                  </a:lnTo>
                  <a:lnTo>
                    <a:pt x="10687" y="132110"/>
                  </a:lnTo>
                  <a:lnTo>
                    <a:pt x="10628" y="131000"/>
                  </a:lnTo>
                  <a:lnTo>
                    <a:pt x="10554" y="129889"/>
                  </a:lnTo>
                  <a:lnTo>
                    <a:pt x="10465" y="128813"/>
                  </a:lnTo>
                  <a:lnTo>
                    <a:pt x="10369" y="127736"/>
                  </a:lnTo>
                  <a:lnTo>
                    <a:pt x="10266" y="126727"/>
                  </a:lnTo>
                  <a:lnTo>
                    <a:pt x="10140" y="125718"/>
                  </a:lnTo>
                  <a:lnTo>
                    <a:pt x="10014" y="124742"/>
                  </a:lnTo>
                  <a:lnTo>
                    <a:pt x="9874" y="123800"/>
                  </a:lnTo>
                  <a:lnTo>
                    <a:pt x="9719" y="122858"/>
                  </a:lnTo>
                  <a:lnTo>
                    <a:pt x="9556" y="121984"/>
                  </a:lnTo>
                  <a:lnTo>
                    <a:pt x="9386" y="121143"/>
                  </a:lnTo>
                  <a:lnTo>
                    <a:pt x="9209" y="120335"/>
                  </a:lnTo>
                  <a:lnTo>
                    <a:pt x="9024" y="119562"/>
                  </a:lnTo>
                  <a:lnTo>
                    <a:pt x="8824" y="118821"/>
                  </a:lnTo>
                  <a:lnTo>
                    <a:pt x="8625" y="118115"/>
                  </a:lnTo>
                  <a:lnTo>
                    <a:pt x="8411" y="117476"/>
                  </a:lnTo>
                  <a:lnTo>
                    <a:pt x="8189" y="116870"/>
                  </a:lnTo>
                  <a:lnTo>
                    <a:pt x="7967" y="116298"/>
                  </a:lnTo>
                  <a:lnTo>
                    <a:pt x="7731" y="115794"/>
                  </a:lnTo>
                  <a:lnTo>
                    <a:pt x="7494" y="115323"/>
                  </a:lnTo>
                  <a:lnTo>
                    <a:pt x="7250" y="114885"/>
                  </a:lnTo>
                  <a:lnTo>
                    <a:pt x="6999" y="114515"/>
                  </a:lnTo>
                  <a:lnTo>
                    <a:pt x="6740" y="114213"/>
                  </a:lnTo>
                  <a:lnTo>
                    <a:pt x="6482" y="113943"/>
                  </a:lnTo>
                  <a:lnTo>
                    <a:pt x="6216" y="113742"/>
                  </a:lnTo>
                  <a:lnTo>
                    <a:pt x="5950" y="113573"/>
                  </a:lnTo>
                  <a:lnTo>
                    <a:pt x="5676" y="113506"/>
                  </a:lnTo>
                  <a:lnTo>
                    <a:pt x="5403" y="113472"/>
                  </a:lnTo>
                  <a:close/>
                  <a:moveTo>
                    <a:pt x="5122" y="226945"/>
                  </a:moveTo>
                  <a:lnTo>
                    <a:pt x="4848" y="227046"/>
                  </a:lnTo>
                  <a:lnTo>
                    <a:pt x="4582" y="227214"/>
                  </a:lnTo>
                  <a:lnTo>
                    <a:pt x="4316" y="227416"/>
                  </a:lnTo>
                  <a:lnTo>
                    <a:pt x="4050" y="227651"/>
                  </a:lnTo>
                  <a:lnTo>
                    <a:pt x="3799" y="227988"/>
                  </a:lnTo>
                  <a:lnTo>
                    <a:pt x="3548" y="228358"/>
                  </a:lnTo>
                  <a:lnTo>
                    <a:pt x="3304" y="228761"/>
                  </a:lnTo>
                  <a:lnTo>
                    <a:pt x="3060" y="229232"/>
                  </a:lnTo>
                  <a:lnTo>
                    <a:pt x="2831" y="229771"/>
                  </a:lnTo>
                  <a:lnTo>
                    <a:pt x="2602" y="230309"/>
                  </a:lnTo>
                  <a:lnTo>
                    <a:pt x="2387" y="230915"/>
                  </a:lnTo>
                  <a:lnTo>
                    <a:pt x="2173" y="231587"/>
                  </a:lnTo>
                  <a:lnTo>
                    <a:pt x="1966" y="232260"/>
                  </a:lnTo>
                  <a:lnTo>
                    <a:pt x="1774" y="233000"/>
                  </a:lnTo>
                  <a:lnTo>
                    <a:pt x="1589" y="233774"/>
                  </a:lnTo>
                  <a:lnTo>
                    <a:pt x="1404" y="234581"/>
                  </a:lnTo>
                  <a:lnTo>
                    <a:pt x="1234" y="235422"/>
                  </a:lnTo>
                  <a:lnTo>
                    <a:pt x="1079" y="236331"/>
                  </a:lnTo>
                  <a:lnTo>
                    <a:pt x="924" y="237239"/>
                  </a:lnTo>
                  <a:lnTo>
                    <a:pt x="784" y="238181"/>
                  </a:lnTo>
                  <a:lnTo>
                    <a:pt x="658" y="239157"/>
                  </a:lnTo>
                  <a:lnTo>
                    <a:pt x="532" y="240166"/>
                  </a:lnTo>
                  <a:lnTo>
                    <a:pt x="429" y="241209"/>
                  </a:lnTo>
                  <a:lnTo>
                    <a:pt x="333" y="242252"/>
                  </a:lnTo>
                  <a:lnTo>
                    <a:pt x="244" y="243328"/>
                  </a:lnTo>
                  <a:lnTo>
                    <a:pt x="170" y="244438"/>
                  </a:lnTo>
                  <a:lnTo>
                    <a:pt x="111" y="245582"/>
                  </a:lnTo>
                  <a:lnTo>
                    <a:pt x="67" y="246726"/>
                  </a:lnTo>
                  <a:lnTo>
                    <a:pt x="30" y="247903"/>
                  </a:lnTo>
                  <a:lnTo>
                    <a:pt x="8" y="249081"/>
                  </a:lnTo>
                  <a:lnTo>
                    <a:pt x="0" y="250258"/>
                  </a:lnTo>
                  <a:lnTo>
                    <a:pt x="8" y="251469"/>
                  </a:lnTo>
                  <a:lnTo>
                    <a:pt x="30" y="252647"/>
                  </a:lnTo>
                  <a:lnTo>
                    <a:pt x="67" y="253824"/>
                  </a:lnTo>
                  <a:lnTo>
                    <a:pt x="111" y="254968"/>
                  </a:lnTo>
                  <a:lnTo>
                    <a:pt x="170" y="256078"/>
                  </a:lnTo>
                  <a:lnTo>
                    <a:pt x="244" y="257188"/>
                  </a:lnTo>
                  <a:lnTo>
                    <a:pt x="333" y="258265"/>
                  </a:lnTo>
                  <a:lnTo>
                    <a:pt x="429" y="259341"/>
                  </a:lnTo>
                  <a:lnTo>
                    <a:pt x="532" y="260384"/>
                  </a:lnTo>
                  <a:lnTo>
                    <a:pt x="658" y="261360"/>
                  </a:lnTo>
                  <a:lnTo>
                    <a:pt x="784" y="262336"/>
                  </a:lnTo>
                  <a:lnTo>
                    <a:pt x="924" y="263311"/>
                  </a:lnTo>
                  <a:lnTo>
                    <a:pt x="1079" y="264220"/>
                  </a:lnTo>
                  <a:lnTo>
                    <a:pt x="1234" y="265094"/>
                  </a:lnTo>
                  <a:lnTo>
                    <a:pt x="1404" y="265935"/>
                  </a:lnTo>
                  <a:lnTo>
                    <a:pt x="1589" y="266743"/>
                  </a:lnTo>
                  <a:lnTo>
                    <a:pt x="1774" y="267516"/>
                  </a:lnTo>
                  <a:lnTo>
                    <a:pt x="1966" y="268256"/>
                  </a:lnTo>
                  <a:lnTo>
                    <a:pt x="2173" y="268963"/>
                  </a:lnTo>
                  <a:lnTo>
                    <a:pt x="2387" y="269602"/>
                  </a:lnTo>
                  <a:lnTo>
                    <a:pt x="2602" y="270208"/>
                  </a:lnTo>
                  <a:lnTo>
                    <a:pt x="2831" y="270780"/>
                  </a:lnTo>
                  <a:lnTo>
                    <a:pt x="3060" y="271318"/>
                  </a:lnTo>
                  <a:lnTo>
                    <a:pt x="3304" y="271789"/>
                  </a:lnTo>
                  <a:lnTo>
                    <a:pt x="3548" y="272193"/>
                  </a:lnTo>
                  <a:lnTo>
                    <a:pt x="3799" y="272563"/>
                  </a:lnTo>
                  <a:lnTo>
                    <a:pt x="4050" y="272865"/>
                  </a:lnTo>
                  <a:lnTo>
                    <a:pt x="4316" y="273134"/>
                  </a:lnTo>
                  <a:lnTo>
                    <a:pt x="4582" y="273336"/>
                  </a:lnTo>
                  <a:lnTo>
                    <a:pt x="4848" y="273505"/>
                  </a:lnTo>
                  <a:lnTo>
                    <a:pt x="5122" y="273572"/>
                  </a:lnTo>
                  <a:lnTo>
                    <a:pt x="5403" y="273605"/>
                  </a:lnTo>
                  <a:lnTo>
                    <a:pt x="5676" y="273572"/>
                  </a:lnTo>
                  <a:lnTo>
                    <a:pt x="5950" y="273505"/>
                  </a:lnTo>
                  <a:lnTo>
                    <a:pt x="6216" y="273336"/>
                  </a:lnTo>
                  <a:lnTo>
                    <a:pt x="6482" y="273134"/>
                  </a:lnTo>
                  <a:lnTo>
                    <a:pt x="6740" y="272865"/>
                  </a:lnTo>
                  <a:lnTo>
                    <a:pt x="6999" y="272563"/>
                  </a:lnTo>
                  <a:lnTo>
                    <a:pt x="7250" y="272193"/>
                  </a:lnTo>
                  <a:lnTo>
                    <a:pt x="7494" y="271789"/>
                  </a:lnTo>
                  <a:lnTo>
                    <a:pt x="7731" y="271318"/>
                  </a:lnTo>
                  <a:lnTo>
                    <a:pt x="7967" y="270780"/>
                  </a:lnTo>
                  <a:lnTo>
                    <a:pt x="8189" y="270208"/>
                  </a:lnTo>
                  <a:lnTo>
                    <a:pt x="8411" y="269602"/>
                  </a:lnTo>
                  <a:lnTo>
                    <a:pt x="8625" y="268963"/>
                  </a:lnTo>
                  <a:lnTo>
                    <a:pt x="8824" y="268256"/>
                  </a:lnTo>
                  <a:lnTo>
                    <a:pt x="9024" y="267516"/>
                  </a:lnTo>
                  <a:lnTo>
                    <a:pt x="9209" y="266743"/>
                  </a:lnTo>
                  <a:lnTo>
                    <a:pt x="9386" y="265935"/>
                  </a:lnTo>
                  <a:lnTo>
                    <a:pt x="9556" y="265094"/>
                  </a:lnTo>
                  <a:lnTo>
                    <a:pt x="9719" y="264220"/>
                  </a:lnTo>
                  <a:lnTo>
                    <a:pt x="9874" y="263311"/>
                  </a:lnTo>
                  <a:lnTo>
                    <a:pt x="10014" y="262336"/>
                  </a:lnTo>
                  <a:lnTo>
                    <a:pt x="10140" y="261360"/>
                  </a:lnTo>
                  <a:lnTo>
                    <a:pt x="10266" y="260384"/>
                  </a:lnTo>
                  <a:lnTo>
                    <a:pt x="10369" y="259341"/>
                  </a:lnTo>
                  <a:lnTo>
                    <a:pt x="10465" y="258265"/>
                  </a:lnTo>
                  <a:lnTo>
                    <a:pt x="10554" y="257188"/>
                  </a:lnTo>
                  <a:lnTo>
                    <a:pt x="10628" y="256078"/>
                  </a:lnTo>
                  <a:lnTo>
                    <a:pt x="10687" y="254968"/>
                  </a:lnTo>
                  <a:lnTo>
                    <a:pt x="10731" y="253824"/>
                  </a:lnTo>
                  <a:lnTo>
                    <a:pt x="10768" y="252647"/>
                  </a:lnTo>
                  <a:lnTo>
                    <a:pt x="10790" y="251469"/>
                  </a:lnTo>
                  <a:lnTo>
                    <a:pt x="10798" y="250258"/>
                  </a:lnTo>
                  <a:lnTo>
                    <a:pt x="10790" y="249081"/>
                  </a:lnTo>
                  <a:lnTo>
                    <a:pt x="10768" y="247903"/>
                  </a:lnTo>
                  <a:lnTo>
                    <a:pt x="10731" y="246726"/>
                  </a:lnTo>
                  <a:lnTo>
                    <a:pt x="10687" y="245582"/>
                  </a:lnTo>
                  <a:lnTo>
                    <a:pt x="10628" y="244438"/>
                  </a:lnTo>
                  <a:lnTo>
                    <a:pt x="10554" y="243328"/>
                  </a:lnTo>
                  <a:lnTo>
                    <a:pt x="10465" y="242252"/>
                  </a:lnTo>
                  <a:lnTo>
                    <a:pt x="10369" y="241209"/>
                  </a:lnTo>
                  <a:lnTo>
                    <a:pt x="10266" y="240166"/>
                  </a:lnTo>
                  <a:lnTo>
                    <a:pt x="10140" y="239157"/>
                  </a:lnTo>
                  <a:lnTo>
                    <a:pt x="10014" y="238181"/>
                  </a:lnTo>
                  <a:lnTo>
                    <a:pt x="9874" y="237239"/>
                  </a:lnTo>
                  <a:lnTo>
                    <a:pt x="9719" y="236331"/>
                  </a:lnTo>
                  <a:lnTo>
                    <a:pt x="9556" y="235422"/>
                  </a:lnTo>
                  <a:lnTo>
                    <a:pt x="9386" y="234581"/>
                  </a:lnTo>
                  <a:lnTo>
                    <a:pt x="9209" y="233774"/>
                  </a:lnTo>
                  <a:lnTo>
                    <a:pt x="9024" y="233000"/>
                  </a:lnTo>
                  <a:lnTo>
                    <a:pt x="8824" y="232260"/>
                  </a:lnTo>
                  <a:lnTo>
                    <a:pt x="8625" y="231587"/>
                  </a:lnTo>
                  <a:lnTo>
                    <a:pt x="8411" y="230915"/>
                  </a:lnTo>
                  <a:lnTo>
                    <a:pt x="8189" y="230309"/>
                  </a:lnTo>
                  <a:lnTo>
                    <a:pt x="7967" y="229771"/>
                  </a:lnTo>
                  <a:lnTo>
                    <a:pt x="7731" y="229232"/>
                  </a:lnTo>
                  <a:lnTo>
                    <a:pt x="7494" y="228761"/>
                  </a:lnTo>
                  <a:lnTo>
                    <a:pt x="7250" y="228358"/>
                  </a:lnTo>
                  <a:lnTo>
                    <a:pt x="6999" y="227988"/>
                  </a:lnTo>
                  <a:lnTo>
                    <a:pt x="6740" y="227651"/>
                  </a:lnTo>
                  <a:lnTo>
                    <a:pt x="6482" y="227416"/>
                  </a:lnTo>
                  <a:lnTo>
                    <a:pt x="6216" y="227214"/>
                  </a:lnTo>
                  <a:lnTo>
                    <a:pt x="5950" y="227046"/>
                  </a:lnTo>
                  <a:lnTo>
                    <a:pt x="5676" y="226945"/>
                  </a:lnTo>
                  <a:close/>
                  <a:moveTo>
                    <a:pt x="5122" y="340384"/>
                  </a:moveTo>
                  <a:lnTo>
                    <a:pt x="4848" y="340485"/>
                  </a:lnTo>
                  <a:lnTo>
                    <a:pt x="4582" y="340653"/>
                  </a:lnTo>
                  <a:lnTo>
                    <a:pt x="4316" y="340855"/>
                  </a:lnTo>
                  <a:lnTo>
                    <a:pt x="4050" y="341124"/>
                  </a:lnTo>
                  <a:lnTo>
                    <a:pt x="3799" y="341426"/>
                  </a:lnTo>
                  <a:lnTo>
                    <a:pt x="3548" y="341797"/>
                  </a:lnTo>
                  <a:lnTo>
                    <a:pt x="3304" y="342200"/>
                  </a:lnTo>
                  <a:lnTo>
                    <a:pt x="3060" y="342671"/>
                  </a:lnTo>
                  <a:lnTo>
                    <a:pt x="2831" y="343209"/>
                  </a:lnTo>
                  <a:lnTo>
                    <a:pt x="2602" y="343748"/>
                  </a:lnTo>
                  <a:lnTo>
                    <a:pt x="2387" y="344387"/>
                  </a:lnTo>
                  <a:lnTo>
                    <a:pt x="2173" y="345026"/>
                  </a:lnTo>
                  <a:lnTo>
                    <a:pt x="1966" y="345733"/>
                  </a:lnTo>
                  <a:lnTo>
                    <a:pt x="1774" y="346439"/>
                  </a:lnTo>
                  <a:lnTo>
                    <a:pt x="1589" y="347213"/>
                  </a:lnTo>
                  <a:lnTo>
                    <a:pt x="1404" y="348054"/>
                  </a:lnTo>
                  <a:lnTo>
                    <a:pt x="1234" y="348895"/>
                  </a:lnTo>
                  <a:lnTo>
                    <a:pt x="1079" y="349770"/>
                  </a:lnTo>
                  <a:lnTo>
                    <a:pt x="924" y="350678"/>
                  </a:lnTo>
                  <a:lnTo>
                    <a:pt x="784" y="351620"/>
                  </a:lnTo>
                  <a:lnTo>
                    <a:pt x="658" y="352595"/>
                  </a:lnTo>
                  <a:lnTo>
                    <a:pt x="532" y="353605"/>
                  </a:lnTo>
                  <a:lnTo>
                    <a:pt x="429" y="354648"/>
                  </a:lnTo>
                  <a:lnTo>
                    <a:pt x="333" y="355724"/>
                  </a:lnTo>
                  <a:lnTo>
                    <a:pt x="244" y="356801"/>
                  </a:lnTo>
                  <a:lnTo>
                    <a:pt x="170" y="357911"/>
                  </a:lnTo>
                  <a:lnTo>
                    <a:pt x="111" y="359021"/>
                  </a:lnTo>
                  <a:lnTo>
                    <a:pt x="67" y="360165"/>
                  </a:lnTo>
                  <a:lnTo>
                    <a:pt x="30" y="361342"/>
                  </a:lnTo>
                  <a:lnTo>
                    <a:pt x="8" y="362520"/>
                  </a:lnTo>
                  <a:lnTo>
                    <a:pt x="0" y="363697"/>
                  </a:lnTo>
                  <a:lnTo>
                    <a:pt x="8" y="364908"/>
                  </a:lnTo>
                  <a:lnTo>
                    <a:pt x="30" y="366086"/>
                  </a:lnTo>
                  <a:lnTo>
                    <a:pt x="67" y="367263"/>
                  </a:lnTo>
                  <a:lnTo>
                    <a:pt x="111" y="368407"/>
                  </a:lnTo>
                  <a:lnTo>
                    <a:pt x="170" y="369517"/>
                  </a:lnTo>
                  <a:lnTo>
                    <a:pt x="244" y="370627"/>
                  </a:lnTo>
                  <a:lnTo>
                    <a:pt x="333" y="371704"/>
                  </a:lnTo>
                  <a:lnTo>
                    <a:pt x="429" y="372780"/>
                  </a:lnTo>
                  <a:lnTo>
                    <a:pt x="532" y="373823"/>
                  </a:lnTo>
                  <a:lnTo>
                    <a:pt x="658" y="374799"/>
                  </a:lnTo>
                  <a:lnTo>
                    <a:pt x="784" y="375808"/>
                  </a:lnTo>
                  <a:lnTo>
                    <a:pt x="924" y="376750"/>
                  </a:lnTo>
                  <a:lnTo>
                    <a:pt x="1079" y="377658"/>
                  </a:lnTo>
                  <a:lnTo>
                    <a:pt x="1234" y="378533"/>
                  </a:lnTo>
                  <a:lnTo>
                    <a:pt x="1404" y="379374"/>
                  </a:lnTo>
                  <a:lnTo>
                    <a:pt x="1589" y="380215"/>
                  </a:lnTo>
                  <a:lnTo>
                    <a:pt x="1774" y="380989"/>
                  </a:lnTo>
                  <a:lnTo>
                    <a:pt x="1966" y="381695"/>
                  </a:lnTo>
                  <a:lnTo>
                    <a:pt x="2173" y="382402"/>
                  </a:lnTo>
                  <a:lnTo>
                    <a:pt x="2387" y="383041"/>
                  </a:lnTo>
                  <a:lnTo>
                    <a:pt x="2602" y="383680"/>
                  </a:lnTo>
                  <a:lnTo>
                    <a:pt x="2831" y="384218"/>
                  </a:lnTo>
                  <a:lnTo>
                    <a:pt x="3060" y="384757"/>
                  </a:lnTo>
                  <a:lnTo>
                    <a:pt x="3304" y="385228"/>
                  </a:lnTo>
                  <a:lnTo>
                    <a:pt x="3548" y="385631"/>
                  </a:lnTo>
                  <a:lnTo>
                    <a:pt x="3799" y="386001"/>
                  </a:lnTo>
                  <a:lnTo>
                    <a:pt x="4050" y="386304"/>
                  </a:lnTo>
                  <a:lnTo>
                    <a:pt x="4316" y="386573"/>
                  </a:lnTo>
                  <a:lnTo>
                    <a:pt x="4582" y="386775"/>
                  </a:lnTo>
                  <a:lnTo>
                    <a:pt x="4848" y="386943"/>
                  </a:lnTo>
                  <a:lnTo>
                    <a:pt x="5122" y="387044"/>
                  </a:lnTo>
                  <a:lnTo>
                    <a:pt x="5676" y="387044"/>
                  </a:lnTo>
                  <a:lnTo>
                    <a:pt x="5950" y="386943"/>
                  </a:lnTo>
                  <a:lnTo>
                    <a:pt x="6216" y="386775"/>
                  </a:lnTo>
                  <a:lnTo>
                    <a:pt x="6482" y="386573"/>
                  </a:lnTo>
                  <a:lnTo>
                    <a:pt x="6740" y="386304"/>
                  </a:lnTo>
                  <a:lnTo>
                    <a:pt x="6999" y="386001"/>
                  </a:lnTo>
                  <a:lnTo>
                    <a:pt x="7250" y="385631"/>
                  </a:lnTo>
                  <a:lnTo>
                    <a:pt x="7494" y="385228"/>
                  </a:lnTo>
                  <a:lnTo>
                    <a:pt x="7731" y="384757"/>
                  </a:lnTo>
                  <a:lnTo>
                    <a:pt x="7967" y="384218"/>
                  </a:lnTo>
                  <a:lnTo>
                    <a:pt x="8189" y="383680"/>
                  </a:lnTo>
                  <a:lnTo>
                    <a:pt x="8411" y="383041"/>
                  </a:lnTo>
                  <a:lnTo>
                    <a:pt x="8625" y="382402"/>
                  </a:lnTo>
                  <a:lnTo>
                    <a:pt x="8824" y="381695"/>
                  </a:lnTo>
                  <a:lnTo>
                    <a:pt x="9024" y="380989"/>
                  </a:lnTo>
                  <a:lnTo>
                    <a:pt x="9209" y="380215"/>
                  </a:lnTo>
                  <a:lnTo>
                    <a:pt x="9386" y="379374"/>
                  </a:lnTo>
                  <a:lnTo>
                    <a:pt x="9556" y="378533"/>
                  </a:lnTo>
                  <a:lnTo>
                    <a:pt x="9719" y="377658"/>
                  </a:lnTo>
                  <a:lnTo>
                    <a:pt x="9874" y="376750"/>
                  </a:lnTo>
                  <a:lnTo>
                    <a:pt x="10014" y="375808"/>
                  </a:lnTo>
                  <a:lnTo>
                    <a:pt x="10140" y="374799"/>
                  </a:lnTo>
                  <a:lnTo>
                    <a:pt x="10266" y="373823"/>
                  </a:lnTo>
                  <a:lnTo>
                    <a:pt x="10369" y="372780"/>
                  </a:lnTo>
                  <a:lnTo>
                    <a:pt x="10465" y="371704"/>
                  </a:lnTo>
                  <a:lnTo>
                    <a:pt x="10554" y="370627"/>
                  </a:lnTo>
                  <a:lnTo>
                    <a:pt x="10628" y="369517"/>
                  </a:lnTo>
                  <a:lnTo>
                    <a:pt x="10687" y="368407"/>
                  </a:lnTo>
                  <a:lnTo>
                    <a:pt x="10731" y="367263"/>
                  </a:lnTo>
                  <a:lnTo>
                    <a:pt x="10768" y="366086"/>
                  </a:lnTo>
                  <a:lnTo>
                    <a:pt x="10790" y="364908"/>
                  </a:lnTo>
                  <a:lnTo>
                    <a:pt x="10798" y="363697"/>
                  </a:lnTo>
                  <a:lnTo>
                    <a:pt x="10790" y="362520"/>
                  </a:lnTo>
                  <a:lnTo>
                    <a:pt x="10768" y="361342"/>
                  </a:lnTo>
                  <a:lnTo>
                    <a:pt x="10731" y="360165"/>
                  </a:lnTo>
                  <a:lnTo>
                    <a:pt x="10687" y="359021"/>
                  </a:lnTo>
                  <a:lnTo>
                    <a:pt x="10628" y="357911"/>
                  </a:lnTo>
                  <a:lnTo>
                    <a:pt x="10554" y="356801"/>
                  </a:lnTo>
                  <a:lnTo>
                    <a:pt x="10465" y="355724"/>
                  </a:lnTo>
                  <a:lnTo>
                    <a:pt x="10369" y="354648"/>
                  </a:lnTo>
                  <a:lnTo>
                    <a:pt x="10266" y="353605"/>
                  </a:lnTo>
                  <a:lnTo>
                    <a:pt x="10140" y="352595"/>
                  </a:lnTo>
                  <a:lnTo>
                    <a:pt x="10014" y="351620"/>
                  </a:lnTo>
                  <a:lnTo>
                    <a:pt x="9874" y="350678"/>
                  </a:lnTo>
                  <a:lnTo>
                    <a:pt x="9719" y="349770"/>
                  </a:lnTo>
                  <a:lnTo>
                    <a:pt x="9556" y="348895"/>
                  </a:lnTo>
                  <a:lnTo>
                    <a:pt x="9386" y="348054"/>
                  </a:lnTo>
                  <a:lnTo>
                    <a:pt x="9209" y="347213"/>
                  </a:lnTo>
                  <a:lnTo>
                    <a:pt x="9024" y="346439"/>
                  </a:lnTo>
                  <a:lnTo>
                    <a:pt x="8824" y="345733"/>
                  </a:lnTo>
                  <a:lnTo>
                    <a:pt x="8625" y="345026"/>
                  </a:lnTo>
                  <a:lnTo>
                    <a:pt x="8411" y="344387"/>
                  </a:lnTo>
                  <a:lnTo>
                    <a:pt x="8189" y="343748"/>
                  </a:lnTo>
                  <a:lnTo>
                    <a:pt x="7967" y="343209"/>
                  </a:lnTo>
                  <a:lnTo>
                    <a:pt x="7731" y="342671"/>
                  </a:lnTo>
                  <a:lnTo>
                    <a:pt x="7494" y="342200"/>
                  </a:lnTo>
                  <a:lnTo>
                    <a:pt x="7250" y="341797"/>
                  </a:lnTo>
                  <a:lnTo>
                    <a:pt x="6999" y="341426"/>
                  </a:lnTo>
                  <a:lnTo>
                    <a:pt x="6740" y="341124"/>
                  </a:lnTo>
                  <a:lnTo>
                    <a:pt x="6482" y="340855"/>
                  </a:lnTo>
                  <a:lnTo>
                    <a:pt x="6216" y="340653"/>
                  </a:lnTo>
                  <a:lnTo>
                    <a:pt x="5950" y="340485"/>
                  </a:lnTo>
                  <a:lnTo>
                    <a:pt x="5676" y="340384"/>
                  </a:lnTo>
                  <a:close/>
                  <a:moveTo>
                    <a:pt x="5403" y="453822"/>
                  </a:moveTo>
                  <a:lnTo>
                    <a:pt x="5122" y="453856"/>
                  </a:lnTo>
                  <a:lnTo>
                    <a:pt x="4848" y="453957"/>
                  </a:lnTo>
                  <a:lnTo>
                    <a:pt x="4582" y="454092"/>
                  </a:lnTo>
                  <a:lnTo>
                    <a:pt x="4316" y="454293"/>
                  </a:lnTo>
                  <a:lnTo>
                    <a:pt x="4050" y="454562"/>
                  </a:lnTo>
                  <a:lnTo>
                    <a:pt x="3799" y="454865"/>
                  </a:lnTo>
                  <a:lnTo>
                    <a:pt x="3548" y="455235"/>
                  </a:lnTo>
                  <a:lnTo>
                    <a:pt x="3304" y="455639"/>
                  </a:lnTo>
                  <a:lnTo>
                    <a:pt x="3060" y="456110"/>
                  </a:lnTo>
                  <a:lnTo>
                    <a:pt x="2831" y="456615"/>
                  </a:lnTo>
                  <a:lnTo>
                    <a:pt x="2602" y="457153"/>
                  </a:lnTo>
                  <a:lnTo>
                    <a:pt x="2387" y="457758"/>
                  </a:lnTo>
                  <a:lnTo>
                    <a:pt x="2173" y="458398"/>
                  </a:lnTo>
                  <a:lnTo>
                    <a:pt x="1966" y="459104"/>
                  </a:lnTo>
                  <a:lnTo>
                    <a:pt x="1774" y="459811"/>
                  </a:lnTo>
                  <a:lnTo>
                    <a:pt x="1589" y="460584"/>
                  </a:lnTo>
                  <a:lnTo>
                    <a:pt x="1404" y="461392"/>
                  </a:lnTo>
                  <a:lnTo>
                    <a:pt x="1234" y="462233"/>
                  </a:lnTo>
                  <a:lnTo>
                    <a:pt x="1079" y="463141"/>
                  </a:lnTo>
                  <a:lnTo>
                    <a:pt x="924" y="464049"/>
                  </a:lnTo>
                  <a:lnTo>
                    <a:pt x="784" y="464991"/>
                  </a:lnTo>
                  <a:lnTo>
                    <a:pt x="658" y="465967"/>
                  </a:lnTo>
                  <a:lnTo>
                    <a:pt x="532" y="466976"/>
                  </a:lnTo>
                  <a:lnTo>
                    <a:pt x="429" y="468019"/>
                  </a:lnTo>
                  <a:lnTo>
                    <a:pt x="333" y="469062"/>
                  </a:lnTo>
                  <a:lnTo>
                    <a:pt x="244" y="470172"/>
                  </a:lnTo>
                  <a:lnTo>
                    <a:pt x="170" y="471282"/>
                  </a:lnTo>
                  <a:lnTo>
                    <a:pt x="111" y="472426"/>
                  </a:lnTo>
                  <a:lnTo>
                    <a:pt x="67" y="473570"/>
                  </a:lnTo>
                  <a:lnTo>
                    <a:pt x="30" y="474747"/>
                  </a:lnTo>
                  <a:lnTo>
                    <a:pt x="8" y="475958"/>
                  </a:lnTo>
                  <a:lnTo>
                    <a:pt x="0" y="477170"/>
                  </a:lnTo>
                  <a:lnTo>
                    <a:pt x="8" y="478381"/>
                  </a:lnTo>
                  <a:lnTo>
                    <a:pt x="30" y="479558"/>
                  </a:lnTo>
                  <a:lnTo>
                    <a:pt x="67" y="480702"/>
                  </a:lnTo>
                  <a:lnTo>
                    <a:pt x="111" y="481879"/>
                  </a:lnTo>
                  <a:lnTo>
                    <a:pt x="170" y="482989"/>
                  </a:lnTo>
                  <a:lnTo>
                    <a:pt x="244" y="484100"/>
                  </a:lnTo>
                  <a:lnTo>
                    <a:pt x="333" y="485176"/>
                  </a:lnTo>
                  <a:lnTo>
                    <a:pt x="429" y="486253"/>
                  </a:lnTo>
                  <a:lnTo>
                    <a:pt x="532" y="487262"/>
                  </a:lnTo>
                  <a:lnTo>
                    <a:pt x="658" y="488271"/>
                  </a:lnTo>
                  <a:lnTo>
                    <a:pt x="784" y="489247"/>
                  </a:lnTo>
                  <a:lnTo>
                    <a:pt x="924" y="490189"/>
                  </a:lnTo>
                  <a:lnTo>
                    <a:pt x="1079" y="491131"/>
                  </a:lnTo>
                  <a:lnTo>
                    <a:pt x="1234" y="492005"/>
                  </a:lnTo>
                  <a:lnTo>
                    <a:pt x="1404" y="492846"/>
                  </a:lnTo>
                  <a:lnTo>
                    <a:pt x="1589" y="493654"/>
                  </a:lnTo>
                  <a:lnTo>
                    <a:pt x="1774" y="494428"/>
                  </a:lnTo>
                  <a:lnTo>
                    <a:pt x="1966" y="495168"/>
                  </a:lnTo>
                  <a:lnTo>
                    <a:pt x="2173" y="495874"/>
                  </a:lnTo>
                  <a:lnTo>
                    <a:pt x="2387" y="496513"/>
                  </a:lnTo>
                  <a:lnTo>
                    <a:pt x="2602" y="497119"/>
                  </a:lnTo>
                  <a:lnTo>
                    <a:pt x="2831" y="497691"/>
                  </a:lnTo>
                  <a:lnTo>
                    <a:pt x="3060" y="498195"/>
                  </a:lnTo>
                  <a:lnTo>
                    <a:pt x="3304" y="498666"/>
                  </a:lnTo>
                  <a:lnTo>
                    <a:pt x="3548" y="499104"/>
                  </a:lnTo>
                  <a:lnTo>
                    <a:pt x="3799" y="499474"/>
                  </a:lnTo>
                  <a:lnTo>
                    <a:pt x="4050" y="499777"/>
                  </a:lnTo>
                  <a:lnTo>
                    <a:pt x="4316" y="500046"/>
                  </a:lnTo>
                  <a:lnTo>
                    <a:pt x="4582" y="500248"/>
                  </a:lnTo>
                  <a:lnTo>
                    <a:pt x="4848" y="500382"/>
                  </a:lnTo>
                  <a:lnTo>
                    <a:pt x="5122" y="500483"/>
                  </a:lnTo>
                  <a:lnTo>
                    <a:pt x="5403" y="500517"/>
                  </a:lnTo>
                  <a:lnTo>
                    <a:pt x="5676" y="500483"/>
                  </a:lnTo>
                  <a:lnTo>
                    <a:pt x="5950" y="500382"/>
                  </a:lnTo>
                  <a:lnTo>
                    <a:pt x="6216" y="500248"/>
                  </a:lnTo>
                  <a:lnTo>
                    <a:pt x="6482" y="500046"/>
                  </a:lnTo>
                  <a:lnTo>
                    <a:pt x="6740" y="499777"/>
                  </a:lnTo>
                  <a:lnTo>
                    <a:pt x="6999" y="499474"/>
                  </a:lnTo>
                  <a:lnTo>
                    <a:pt x="7250" y="499104"/>
                  </a:lnTo>
                  <a:lnTo>
                    <a:pt x="7494" y="498666"/>
                  </a:lnTo>
                  <a:lnTo>
                    <a:pt x="7731" y="498195"/>
                  </a:lnTo>
                  <a:lnTo>
                    <a:pt x="7967" y="497691"/>
                  </a:lnTo>
                  <a:lnTo>
                    <a:pt x="8189" y="497119"/>
                  </a:lnTo>
                  <a:lnTo>
                    <a:pt x="8411" y="496513"/>
                  </a:lnTo>
                  <a:lnTo>
                    <a:pt x="8625" y="495874"/>
                  </a:lnTo>
                  <a:lnTo>
                    <a:pt x="8824" y="495168"/>
                  </a:lnTo>
                  <a:lnTo>
                    <a:pt x="9024" y="494428"/>
                  </a:lnTo>
                  <a:lnTo>
                    <a:pt x="9209" y="493654"/>
                  </a:lnTo>
                  <a:lnTo>
                    <a:pt x="9386" y="492846"/>
                  </a:lnTo>
                  <a:lnTo>
                    <a:pt x="9556" y="492005"/>
                  </a:lnTo>
                  <a:lnTo>
                    <a:pt x="9719" y="491131"/>
                  </a:lnTo>
                  <a:lnTo>
                    <a:pt x="9874" y="490189"/>
                  </a:lnTo>
                  <a:lnTo>
                    <a:pt x="10014" y="489247"/>
                  </a:lnTo>
                  <a:lnTo>
                    <a:pt x="10140" y="488271"/>
                  </a:lnTo>
                  <a:lnTo>
                    <a:pt x="10266" y="487262"/>
                  </a:lnTo>
                  <a:lnTo>
                    <a:pt x="10369" y="486253"/>
                  </a:lnTo>
                  <a:lnTo>
                    <a:pt x="10465" y="485176"/>
                  </a:lnTo>
                  <a:lnTo>
                    <a:pt x="10554" y="484100"/>
                  </a:lnTo>
                  <a:lnTo>
                    <a:pt x="10628" y="482989"/>
                  </a:lnTo>
                  <a:lnTo>
                    <a:pt x="10687" y="481879"/>
                  </a:lnTo>
                  <a:lnTo>
                    <a:pt x="10731" y="480702"/>
                  </a:lnTo>
                  <a:lnTo>
                    <a:pt x="10768" y="479558"/>
                  </a:lnTo>
                  <a:lnTo>
                    <a:pt x="10790" y="478381"/>
                  </a:lnTo>
                  <a:lnTo>
                    <a:pt x="10798" y="477170"/>
                  </a:lnTo>
                  <a:lnTo>
                    <a:pt x="10790" y="475958"/>
                  </a:lnTo>
                  <a:lnTo>
                    <a:pt x="10768" y="474747"/>
                  </a:lnTo>
                  <a:lnTo>
                    <a:pt x="10731" y="473570"/>
                  </a:lnTo>
                  <a:lnTo>
                    <a:pt x="10687" y="472426"/>
                  </a:lnTo>
                  <a:lnTo>
                    <a:pt x="10628" y="471282"/>
                  </a:lnTo>
                  <a:lnTo>
                    <a:pt x="10554" y="470172"/>
                  </a:lnTo>
                  <a:lnTo>
                    <a:pt x="10465" y="469062"/>
                  </a:lnTo>
                  <a:lnTo>
                    <a:pt x="10369" y="468019"/>
                  </a:lnTo>
                  <a:lnTo>
                    <a:pt x="10266" y="466976"/>
                  </a:lnTo>
                  <a:lnTo>
                    <a:pt x="10140" y="465967"/>
                  </a:lnTo>
                  <a:lnTo>
                    <a:pt x="10014" y="464991"/>
                  </a:lnTo>
                  <a:lnTo>
                    <a:pt x="9874" y="464049"/>
                  </a:lnTo>
                  <a:lnTo>
                    <a:pt x="9719" y="463141"/>
                  </a:lnTo>
                  <a:lnTo>
                    <a:pt x="9556" y="462233"/>
                  </a:lnTo>
                  <a:lnTo>
                    <a:pt x="9386" y="461392"/>
                  </a:lnTo>
                  <a:lnTo>
                    <a:pt x="9209" y="460584"/>
                  </a:lnTo>
                  <a:lnTo>
                    <a:pt x="9024" y="459811"/>
                  </a:lnTo>
                  <a:lnTo>
                    <a:pt x="8824" y="459104"/>
                  </a:lnTo>
                  <a:lnTo>
                    <a:pt x="8625" y="458398"/>
                  </a:lnTo>
                  <a:lnTo>
                    <a:pt x="8411" y="457758"/>
                  </a:lnTo>
                  <a:lnTo>
                    <a:pt x="8189" y="457153"/>
                  </a:lnTo>
                  <a:lnTo>
                    <a:pt x="7967" y="456615"/>
                  </a:lnTo>
                  <a:lnTo>
                    <a:pt x="7731" y="456110"/>
                  </a:lnTo>
                  <a:lnTo>
                    <a:pt x="7494" y="455639"/>
                  </a:lnTo>
                  <a:lnTo>
                    <a:pt x="7250" y="455235"/>
                  </a:lnTo>
                  <a:lnTo>
                    <a:pt x="6999" y="454865"/>
                  </a:lnTo>
                  <a:lnTo>
                    <a:pt x="6740" y="454562"/>
                  </a:lnTo>
                  <a:lnTo>
                    <a:pt x="6482" y="454293"/>
                  </a:lnTo>
                  <a:lnTo>
                    <a:pt x="6216" y="454092"/>
                  </a:lnTo>
                  <a:lnTo>
                    <a:pt x="5950" y="453957"/>
                  </a:lnTo>
                  <a:lnTo>
                    <a:pt x="5676" y="453856"/>
                  </a:lnTo>
                  <a:lnTo>
                    <a:pt x="5403" y="453822"/>
                  </a:lnTo>
                  <a:close/>
                  <a:moveTo>
                    <a:pt x="5122" y="567059"/>
                  </a:moveTo>
                  <a:lnTo>
                    <a:pt x="4848" y="567160"/>
                  </a:lnTo>
                  <a:lnTo>
                    <a:pt x="4582" y="567328"/>
                  </a:lnTo>
                  <a:lnTo>
                    <a:pt x="4316" y="567530"/>
                  </a:lnTo>
                  <a:lnTo>
                    <a:pt x="4050" y="567766"/>
                  </a:lnTo>
                  <a:lnTo>
                    <a:pt x="3799" y="568102"/>
                  </a:lnTo>
                  <a:lnTo>
                    <a:pt x="3548" y="568472"/>
                  </a:lnTo>
                  <a:lnTo>
                    <a:pt x="3304" y="568876"/>
                  </a:lnTo>
                  <a:lnTo>
                    <a:pt x="3060" y="569347"/>
                  </a:lnTo>
                  <a:lnTo>
                    <a:pt x="2831" y="569885"/>
                  </a:lnTo>
                  <a:lnTo>
                    <a:pt x="2602" y="570423"/>
                  </a:lnTo>
                  <a:lnTo>
                    <a:pt x="2387" y="571029"/>
                  </a:lnTo>
                  <a:lnTo>
                    <a:pt x="2173" y="571702"/>
                  </a:lnTo>
                  <a:lnTo>
                    <a:pt x="1966" y="572408"/>
                  </a:lnTo>
                  <a:lnTo>
                    <a:pt x="1774" y="573115"/>
                  </a:lnTo>
                  <a:lnTo>
                    <a:pt x="1589" y="573889"/>
                  </a:lnTo>
                  <a:lnTo>
                    <a:pt x="1404" y="574730"/>
                  </a:lnTo>
                  <a:lnTo>
                    <a:pt x="1234" y="575571"/>
                  </a:lnTo>
                  <a:lnTo>
                    <a:pt x="1079" y="576445"/>
                  </a:lnTo>
                  <a:lnTo>
                    <a:pt x="924" y="577354"/>
                  </a:lnTo>
                  <a:lnTo>
                    <a:pt x="784" y="578296"/>
                  </a:lnTo>
                  <a:lnTo>
                    <a:pt x="658" y="579271"/>
                  </a:lnTo>
                  <a:lnTo>
                    <a:pt x="532" y="580280"/>
                  </a:lnTo>
                  <a:lnTo>
                    <a:pt x="429" y="581323"/>
                  </a:lnTo>
                  <a:lnTo>
                    <a:pt x="333" y="582400"/>
                  </a:lnTo>
                  <a:lnTo>
                    <a:pt x="244" y="583476"/>
                  </a:lnTo>
                  <a:lnTo>
                    <a:pt x="170" y="584586"/>
                  </a:lnTo>
                  <a:lnTo>
                    <a:pt x="111" y="585697"/>
                  </a:lnTo>
                  <a:lnTo>
                    <a:pt x="67" y="586840"/>
                  </a:lnTo>
                  <a:lnTo>
                    <a:pt x="30" y="588018"/>
                  </a:lnTo>
                  <a:lnTo>
                    <a:pt x="8" y="589195"/>
                  </a:lnTo>
                  <a:lnTo>
                    <a:pt x="0" y="590373"/>
                  </a:lnTo>
                  <a:lnTo>
                    <a:pt x="8" y="591618"/>
                  </a:lnTo>
                  <a:lnTo>
                    <a:pt x="30" y="592795"/>
                  </a:lnTo>
                  <a:lnTo>
                    <a:pt x="67" y="593972"/>
                  </a:lnTo>
                  <a:lnTo>
                    <a:pt x="111" y="595150"/>
                  </a:lnTo>
                  <a:lnTo>
                    <a:pt x="170" y="596294"/>
                  </a:lnTo>
                  <a:lnTo>
                    <a:pt x="244" y="597404"/>
                  </a:lnTo>
                  <a:lnTo>
                    <a:pt x="333" y="598480"/>
                  </a:lnTo>
                  <a:lnTo>
                    <a:pt x="429" y="599557"/>
                  </a:lnTo>
                  <a:lnTo>
                    <a:pt x="532" y="600600"/>
                  </a:lnTo>
                  <a:lnTo>
                    <a:pt x="658" y="601609"/>
                  </a:lnTo>
                  <a:lnTo>
                    <a:pt x="784" y="602585"/>
                  </a:lnTo>
                  <a:lnTo>
                    <a:pt x="924" y="603527"/>
                  </a:lnTo>
                  <a:lnTo>
                    <a:pt x="1079" y="604435"/>
                  </a:lnTo>
                  <a:lnTo>
                    <a:pt x="1234" y="605310"/>
                  </a:lnTo>
                  <a:lnTo>
                    <a:pt x="1404" y="606151"/>
                  </a:lnTo>
                  <a:lnTo>
                    <a:pt x="1589" y="606958"/>
                  </a:lnTo>
                  <a:lnTo>
                    <a:pt x="1774" y="607732"/>
                  </a:lnTo>
                  <a:lnTo>
                    <a:pt x="1966" y="608472"/>
                  </a:lnTo>
                  <a:lnTo>
                    <a:pt x="2173" y="609145"/>
                  </a:lnTo>
                  <a:lnTo>
                    <a:pt x="2387" y="609784"/>
                  </a:lnTo>
                  <a:lnTo>
                    <a:pt x="2602" y="610389"/>
                  </a:lnTo>
                  <a:lnTo>
                    <a:pt x="2831" y="610961"/>
                  </a:lnTo>
                  <a:lnTo>
                    <a:pt x="3060" y="611466"/>
                  </a:lnTo>
                  <a:lnTo>
                    <a:pt x="3304" y="611937"/>
                  </a:lnTo>
                  <a:lnTo>
                    <a:pt x="3548" y="612341"/>
                  </a:lnTo>
                  <a:lnTo>
                    <a:pt x="3799" y="612711"/>
                  </a:lnTo>
                  <a:lnTo>
                    <a:pt x="4050" y="613013"/>
                  </a:lnTo>
                  <a:lnTo>
                    <a:pt x="4316" y="613249"/>
                  </a:lnTo>
                  <a:lnTo>
                    <a:pt x="4582" y="613451"/>
                  </a:lnTo>
                  <a:lnTo>
                    <a:pt x="4848" y="613619"/>
                  </a:lnTo>
                  <a:lnTo>
                    <a:pt x="5122" y="613686"/>
                  </a:lnTo>
                  <a:lnTo>
                    <a:pt x="5403" y="613720"/>
                  </a:lnTo>
                  <a:lnTo>
                    <a:pt x="5676" y="613686"/>
                  </a:lnTo>
                  <a:lnTo>
                    <a:pt x="5950" y="613619"/>
                  </a:lnTo>
                  <a:lnTo>
                    <a:pt x="6216" y="613451"/>
                  </a:lnTo>
                  <a:lnTo>
                    <a:pt x="6482" y="613249"/>
                  </a:lnTo>
                  <a:lnTo>
                    <a:pt x="6740" y="613013"/>
                  </a:lnTo>
                  <a:lnTo>
                    <a:pt x="6999" y="612711"/>
                  </a:lnTo>
                  <a:lnTo>
                    <a:pt x="7250" y="612341"/>
                  </a:lnTo>
                  <a:lnTo>
                    <a:pt x="7494" y="611937"/>
                  </a:lnTo>
                  <a:lnTo>
                    <a:pt x="7731" y="611466"/>
                  </a:lnTo>
                  <a:lnTo>
                    <a:pt x="7967" y="610961"/>
                  </a:lnTo>
                  <a:lnTo>
                    <a:pt x="8189" y="610389"/>
                  </a:lnTo>
                  <a:lnTo>
                    <a:pt x="8411" y="609784"/>
                  </a:lnTo>
                  <a:lnTo>
                    <a:pt x="8625" y="609145"/>
                  </a:lnTo>
                  <a:lnTo>
                    <a:pt x="8824" y="608472"/>
                  </a:lnTo>
                  <a:lnTo>
                    <a:pt x="9024" y="607732"/>
                  </a:lnTo>
                  <a:lnTo>
                    <a:pt x="9209" y="606958"/>
                  </a:lnTo>
                  <a:lnTo>
                    <a:pt x="9386" y="606151"/>
                  </a:lnTo>
                  <a:lnTo>
                    <a:pt x="9556" y="605310"/>
                  </a:lnTo>
                  <a:lnTo>
                    <a:pt x="9719" y="604435"/>
                  </a:lnTo>
                  <a:lnTo>
                    <a:pt x="9874" y="603527"/>
                  </a:lnTo>
                  <a:lnTo>
                    <a:pt x="10014" y="602585"/>
                  </a:lnTo>
                  <a:lnTo>
                    <a:pt x="10140" y="601609"/>
                  </a:lnTo>
                  <a:lnTo>
                    <a:pt x="10266" y="600600"/>
                  </a:lnTo>
                  <a:lnTo>
                    <a:pt x="10369" y="599557"/>
                  </a:lnTo>
                  <a:lnTo>
                    <a:pt x="10465" y="598480"/>
                  </a:lnTo>
                  <a:lnTo>
                    <a:pt x="10554" y="597404"/>
                  </a:lnTo>
                  <a:lnTo>
                    <a:pt x="10628" y="596294"/>
                  </a:lnTo>
                  <a:lnTo>
                    <a:pt x="10687" y="595150"/>
                  </a:lnTo>
                  <a:lnTo>
                    <a:pt x="10731" y="593972"/>
                  </a:lnTo>
                  <a:lnTo>
                    <a:pt x="10768" y="592795"/>
                  </a:lnTo>
                  <a:lnTo>
                    <a:pt x="10790" y="591618"/>
                  </a:lnTo>
                  <a:lnTo>
                    <a:pt x="10798" y="590373"/>
                  </a:lnTo>
                  <a:lnTo>
                    <a:pt x="10790" y="589195"/>
                  </a:lnTo>
                  <a:lnTo>
                    <a:pt x="10768" y="588018"/>
                  </a:lnTo>
                  <a:lnTo>
                    <a:pt x="10731" y="586840"/>
                  </a:lnTo>
                  <a:lnTo>
                    <a:pt x="10687" y="585697"/>
                  </a:lnTo>
                  <a:lnTo>
                    <a:pt x="10628" y="584586"/>
                  </a:lnTo>
                  <a:lnTo>
                    <a:pt x="10554" y="583476"/>
                  </a:lnTo>
                  <a:lnTo>
                    <a:pt x="10465" y="582400"/>
                  </a:lnTo>
                  <a:lnTo>
                    <a:pt x="10369" y="581323"/>
                  </a:lnTo>
                  <a:lnTo>
                    <a:pt x="10266" y="580280"/>
                  </a:lnTo>
                  <a:lnTo>
                    <a:pt x="10140" y="579271"/>
                  </a:lnTo>
                  <a:lnTo>
                    <a:pt x="10014" y="578296"/>
                  </a:lnTo>
                  <a:lnTo>
                    <a:pt x="9874" y="577354"/>
                  </a:lnTo>
                  <a:lnTo>
                    <a:pt x="9719" y="576445"/>
                  </a:lnTo>
                  <a:lnTo>
                    <a:pt x="9556" y="575571"/>
                  </a:lnTo>
                  <a:lnTo>
                    <a:pt x="9386" y="574730"/>
                  </a:lnTo>
                  <a:lnTo>
                    <a:pt x="9209" y="573889"/>
                  </a:lnTo>
                  <a:lnTo>
                    <a:pt x="9024" y="573115"/>
                  </a:lnTo>
                  <a:lnTo>
                    <a:pt x="8824" y="572408"/>
                  </a:lnTo>
                  <a:lnTo>
                    <a:pt x="8625" y="571702"/>
                  </a:lnTo>
                  <a:lnTo>
                    <a:pt x="8411" y="571029"/>
                  </a:lnTo>
                  <a:lnTo>
                    <a:pt x="8189" y="570423"/>
                  </a:lnTo>
                  <a:lnTo>
                    <a:pt x="7967" y="569885"/>
                  </a:lnTo>
                  <a:lnTo>
                    <a:pt x="7731" y="569347"/>
                  </a:lnTo>
                  <a:lnTo>
                    <a:pt x="7494" y="568876"/>
                  </a:lnTo>
                  <a:lnTo>
                    <a:pt x="7250" y="568472"/>
                  </a:lnTo>
                  <a:lnTo>
                    <a:pt x="6999" y="568102"/>
                  </a:lnTo>
                  <a:lnTo>
                    <a:pt x="6740" y="567766"/>
                  </a:lnTo>
                  <a:lnTo>
                    <a:pt x="6482" y="567530"/>
                  </a:lnTo>
                  <a:lnTo>
                    <a:pt x="6216" y="567328"/>
                  </a:lnTo>
                  <a:lnTo>
                    <a:pt x="5950" y="567160"/>
                  </a:lnTo>
                  <a:lnTo>
                    <a:pt x="5676" y="56705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0"/>
            <p:cNvSpPr/>
            <p:nvPr/>
          </p:nvSpPr>
          <p:spPr>
            <a:xfrm>
              <a:off x="10673645" y="1504158"/>
              <a:ext cx="55637" cy="742601"/>
            </a:xfrm>
            <a:custGeom>
              <a:avLst/>
              <a:gdLst/>
              <a:ahLst/>
              <a:cxnLst/>
              <a:rect l="l" t="t" r="r" b="b"/>
              <a:pathLst>
                <a:path w="10798" h="613720" extrusionOk="0">
                  <a:moveTo>
                    <a:pt x="5396" y="0"/>
                  </a:moveTo>
                  <a:lnTo>
                    <a:pt x="5115" y="34"/>
                  </a:lnTo>
                  <a:lnTo>
                    <a:pt x="4841" y="135"/>
                  </a:lnTo>
                  <a:lnTo>
                    <a:pt x="4568" y="269"/>
                  </a:lnTo>
                  <a:lnTo>
                    <a:pt x="4302" y="471"/>
                  </a:lnTo>
                  <a:lnTo>
                    <a:pt x="4036" y="740"/>
                  </a:lnTo>
                  <a:lnTo>
                    <a:pt x="3777" y="1043"/>
                  </a:lnTo>
                  <a:lnTo>
                    <a:pt x="3526" y="1413"/>
                  </a:lnTo>
                  <a:lnTo>
                    <a:pt x="3282" y="1850"/>
                  </a:lnTo>
                  <a:lnTo>
                    <a:pt x="3038" y="2321"/>
                  </a:lnTo>
                  <a:lnTo>
                    <a:pt x="2809" y="2826"/>
                  </a:lnTo>
                  <a:lnTo>
                    <a:pt x="2580" y="3398"/>
                  </a:lnTo>
                  <a:lnTo>
                    <a:pt x="2358" y="4003"/>
                  </a:lnTo>
                  <a:lnTo>
                    <a:pt x="2151" y="4643"/>
                  </a:lnTo>
                  <a:lnTo>
                    <a:pt x="1944" y="5349"/>
                  </a:lnTo>
                  <a:lnTo>
                    <a:pt x="1752" y="6089"/>
                  </a:lnTo>
                  <a:lnTo>
                    <a:pt x="1567" y="6863"/>
                  </a:lnTo>
                  <a:lnTo>
                    <a:pt x="1390" y="7670"/>
                  </a:lnTo>
                  <a:lnTo>
                    <a:pt x="1220" y="8511"/>
                  </a:lnTo>
                  <a:lnTo>
                    <a:pt x="1057" y="9420"/>
                  </a:lnTo>
                  <a:lnTo>
                    <a:pt x="910" y="10328"/>
                  </a:lnTo>
                  <a:lnTo>
                    <a:pt x="769" y="11270"/>
                  </a:lnTo>
                  <a:lnTo>
                    <a:pt x="644" y="12245"/>
                  </a:lnTo>
                  <a:lnTo>
                    <a:pt x="525" y="13255"/>
                  </a:lnTo>
                  <a:lnTo>
                    <a:pt x="422" y="14298"/>
                  </a:lnTo>
                  <a:lnTo>
                    <a:pt x="326" y="15340"/>
                  </a:lnTo>
                  <a:lnTo>
                    <a:pt x="237" y="16417"/>
                  </a:lnTo>
                  <a:lnTo>
                    <a:pt x="171" y="17527"/>
                  </a:lnTo>
                  <a:lnTo>
                    <a:pt x="111" y="18671"/>
                  </a:lnTo>
                  <a:lnTo>
                    <a:pt x="60" y="19815"/>
                  </a:lnTo>
                  <a:lnTo>
                    <a:pt x="30" y="20959"/>
                  </a:lnTo>
                  <a:lnTo>
                    <a:pt x="8" y="22136"/>
                  </a:lnTo>
                  <a:lnTo>
                    <a:pt x="1" y="23347"/>
                  </a:lnTo>
                  <a:lnTo>
                    <a:pt x="8" y="24558"/>
                  </a:lnTo>
                  <a:lnTo>
                    <a:pt x="30" y="25736"/>
                  </a:lnTo>
                  <a:lnTo>
                    <a:pt x="60" y="26879"/>
                  </a:lnTo>
                  <a:lnTo>
                    <a:pt x="111" y="28023"/>
                  </a:lnTo>
                  <a:lnTo>
                    <a:pt x="171" y="29167"/>
                  </a:lnTo>
                  <a:lnTo>
                    <a:pt x="237" y="30277"/>
                  </a:lnTo>
                  <a:lnTo>
                    <a:pt x="326" y="31354"/>
                  </a:lnTo>
                  <a:lnTo>
                    <a:pt x="422" y="32397"/>
                  </a:lnTo>
                  <a:lnTo>
                    <a:pt x="525" y="33440"/>
                  </a:lnTo>
                  <a:lnTo>
                    <a:pt x="644" y="34449"/>
                  </a:lnTo>
                  <a:lnTo>
                    <a:pt x="769" y="35424"/>
                  </a:lnTo>
                  <a:lnTo>
                    <a:pt x="910" y="36366"/>
                  </a:lnTo>
                  <a:lnTo>
                    <a:pt x="1057" y="37275"/>
                  </a:lnTo>
                  <a:lnTo>
                    <a:pt x="1220" y="38183"/>
                  </a:lnTo>
                  <a:lnTo>
                    <a:pt x="1390" y="39024"/>
                  </a:lnTo>
                  <a:lnTo>
                    <a:pt x="1567" y="39831"/>
                  </a:lnTo>
                  <a:lnTo>
                    <a:pt x="1752" y="40605"/>
                  </a:lnTo>
                  <a:lnTo>
                    <a:pt x="1944" y="41345"/>
                  </a:lnTo>
                  <a:lnTo>
                    <a:pt x="2151" y="42052"/>
                  </a:lnTo>
                  <a:lnTo>
                    <a:pt x="2358" y="42691"/>
                  </a:lnTo>
                  <a:lnTo>
                    <a:pt x="2580" y="43296"/>
                  </a:lnTo>
                  <a:lnTo>
                    <a:pt x="2809" y="43868"/>
                  </a:lnTo>
                  <a:lnTo>
                    <a:pt x="3038" y="44373"/>
                  </a:lnTo>
                  <a:lnTo>
                    <a:pt x="3282" y="44844"/>
                  </a:lnTo>
                  <a:lnTo>
                    <a:pt x="3526" y="45281"/>
                  </a:lnTo>
                  <a:lnTo>
                    <a:pt x="3777" y="45651"/>
                  </a:lnTo>
                  <a:lnTo>
                    <a:pt x="4036" y="45954"/>
                  </a:lnTo>
                  <a:lnTo>
                    <a:pt x="4302" y="46223"/>
                  </a:lnTo>
                  <a:lnTo>
                    <a:pt x="4568" y="46425"/>
                  </a:lnTo>
                  <a:lnTo>
                    <a:pt x="4841" y="46560"/>
                  </a:lnTo>
                  <a:lnTo>
                    <a:pt x="5115" y="46661"/>
                  </a:lnTo>
                  <a:lnTo>
                    <a:pt x="5396" y="46694"/>
                  </a:lnTo>
                  <a:lnTo>
                    <a:pt x="5676" y="46661"/>
                  </a:lnTo>
                  <a:lnTo>
                    <a:pt x="5950" y="46560"/>
                  </a:lnTo>
                  <a:lnTo>
                    <a:pt x="6216" y="46425"/>
                  </a:lnTo>
                  <a:lnTo>
                    <a:pt x="6482" y="46223"/>
                  </a:lnTo>
                  <a:lnTo>
                    <a:pt x="6741" y="45954"/>
                  </a:lnTo>
                  <a:lnTo>
                    <a:pt x="6999" y="45651"/>
                  </a:lnTo>
                  <a:lnTo>
                    <a:pt x="7251" y="45281"/>
                  </a:lnTo>
                  <a:lnTo>
                    <a:pt x="7494" y="44844"/>
                  </a:lnTo>
                  <a:lnTo>
                    <a:pt x="7731" y="44373"/>
                  </a:lnTo>
                  <a:lnTo>
                    <a:pt x="7967" y="43868"/>
                  </a:lnTo>
                  <a:lnTo>
                    <a:pt x="8189" y="43296"/>
                  </a:lnTo>
                  <a:lnTo>
                    <a:pt x="8411" y="42691"/>
                  </a:lnTo>
                  <a:lnTo>
                    <a:pt x="8625" y="42052"/>
                  </a:lnTo>
                  <a:lnTo>
                    <a:pt x="8825" y="41345"/>
                  </a:lnTo>
                  <a:lnTo>
                    <a:pt x="9024" y="40605"/>
                  </a:lnTo>
                  <a:lnTo>
                    <a:pt x="9209" y="39831"/>
                  </a:lnTo>
                  <a:lnTo>
                    <a:pt x="9386" y="39024"/>
                  </a:lnTo>
                  <a:lnTo>
                    <a:pt x="9556" y="38183"/>
                  </a:lnTo>
                  <a:lnTo>
                    <a:pt x="9719" y="37275"/>
                  </a:lnTo>
                  <a:lnTo>
                    <a:pt x="9874" y="36366"/>
                  </a:lnTo>
                  <a:lnTo>
                    <a:pt x="10015" y="35424"/>
                  </a:lnTo>
                  <a:lnTo>
                    <a:pt x="10140" y="34449"/>
                  </a:lnTo>
                  <a:lnTo>
                    <a:pt x="10258" y="33440"/>
                  </a:lnTo>
                  <a:lnTo>
                    <a:pt x="10369" y="32397"/>
                  </a:lnTo>
                  <a:lnTo>
                    <a:pt x="10465" y="31354"/>
                  </a:lnTo>
                  <a:lnTo>
                    <a:pt x="10554" y="30277"/>
                  </a:lnTo>
                  <a:lnTo>
                    <a:pt x="10628" y="29167"/>
                  </a:lnTo>
                  <a:lnTo>
                    <a:pt x="10687" y="28023"/>
                  </a:lnTo>
                  <a:lnTo>
                    <a:pt x="10731" y="26879"/>
                  </a:lnTo>
                  <a:lnTo>
                    <a:pt x="10768" y="25736"/>
                  </a:lnTo>
                  <a:lnTo>
                    <a:pt x="10791" y="24558"/>
                  </a:lnTo>
                  <a:lnTo>
                    <a:pt x="10798" y="23347"/>
                  </a:lnTo>
                  <a:lnTo>
                    <a:pt x="10791" y="22136"/>
                  </a:lnTo>
                  <a:lnTo>
                    <a:pt x="10768" y="20959"/>
                  </a:lnTo>
                  <a:lnTo>
                    <a:pt x="10731" y="19815"/>
                  </a:lnTo>
                  <a:lnTo>
                    <a:pt x="10687" y="18671"/>
                  </a:lnTo>
                  <a:lnTo>
                    <a:pt x="10628" y="17527"/>
                  </a:lnTo>
                  <a:lnTo>
                    <a:pt x="10554" y="16417"/>
                  </a:lnTo>
                  <a:lnTo>
                    <a:pt x="10465" y="15340"/>
                  </a:lnTo>
                  <a:lnTo>
                    <a:pt x="10369" y="14298"/>
                  </a:lnTo>
                  <a:lnTo>
                    <a:pt x="10258" y="13255"/>
                  </a:lnTo>
                  <a:lnTo>
                    <a:pt x="10140" y="12245"/>
                  </a:lnTo>
                  <a:lnTo>
                    <a:pt x="10015" y="11270"/>
                  </a:lnTo>
                  <a:lnTo>
                    <a:pt x="9874" y="10328"/>
                  </a:lnTo>
                  <a:lnTo>
                    <a:pt x="9719" y="9420"/>
                  </a:lnTo>
                  <a:lnTo>
                    <a:pt x="9556" y="8511"/>
                  </a:lnTo>
                  <a:lnTo>
                    <a:pt x="9386" y="7670"/>
                  </a:lnTo>
                  <a:lnTo>
                    <a:pt x="9209" y="6863"/>
                  </a:lnTo>
                  <a:lnTo>
                    <a:pt x="9024" y="6089"/>
                  </a:lnTo>
                  <a:lnTo>
                    <a:pt x="8825" y="5349"/>
                  </a:lnTo>
                  <a:lnTo>
                    <a:pt x="8625" y="4643"/>
                  </a:lnTo>
                  <a:lnTo>
                    <a:pt x="8411" y="4003"/>
                  </a:lnTo>
                  <a:lnTo>
                    <a:pt x="8189" y="3398"/>
                  </a:lnTo>
                  <a:lnTo>
                    <a:pt x="7967" y="2826"/>
                  </a:lnTo>
                  <a:lnTo>
                    <a:pt x="7731" y="2321"/>
                  </a:lnTo>
                  <a:lnTo>
                    <a:pt x="7494" y="1850"/>
                  </a:lnTo>
                  <a:lnTo>
                    <a:pt x="7251" y="1413"/>
                  </a:lnTo>
                  <a:lnTo>
                    <a:pt x="6999" y="1043"/>
                  </a:lnTo>
                  <a:lnTo>
                    <a:pt x="6741" y="740"/>
                  </a:lnTo>
                  <a:lnTo>
                    <a:pt x="6482" y="471"/>
                  </a:lnTo>
                  <a:lnTo>
                    <a:pt x="6216" y="269"/>
                  </a:lnTo>
                  <a:lnTo>
                    <a:pt x="5950" y="135"/>
                  </a:lnTo>
                  <a:lnTo>
                    <a:pt x="5676" y="34"/>
                  </a:lnTo>
                  <a:lnTo>
                    <a:pt x="5396" y="0"/>
                  </a:lnTo>
                  <a:close/>
                  <a:moveTo>
                    <a:pt x="5396" y="113472"/>
                  </a:moveTo>
                  <a:lnTo>
                    <a:pt x="5115" y="113506"/>
                  </a:lnTo>
                  <a:lnTo>
                    <a:pt x="4841" y="113573"/>
                  </a:lnTo>
                  <a:lnTo>
                    <a:pt x="4568" y="113742"/>
                  </a:lnTo>
                  <a:lnTo>
                    <a:pt x="4302" y="113943"/>
                  </a:lnTo>
                  <a:lnTo>
                    <a:pt x="4036" y="114213"/>
                  </a:lnTo>
                  <a:lnTo>
                    <a:pt x="3777" y="114515"/>
                  </a:lnTo>
                  <a:lnTo>
                    <a:pt x="3526" y="114885"/>
                  </a:lnTo>
                  <a:lnTo>
                    <a:pt x="3282" y="115323"/>
                  </a:lnTo>
                  <a:lnTo>
                    <a:pt x="3038" y="115794"/>
                  </a:lnTo>
                  <a:lnTo>
                    <a:pt x="2809" y="116298"/>
                  </a:lnTo>
                  <a:lnTo>
                    <a:pt x="2580" y="116870"/>
                  </a:lnTo>
                  <a:lnTo>
                    <a:pt x="2358" y="117476"/>
                  </a:lnTo>
                  <a:lnTo>
                    <a:pt x="2151" y="118115"/>
                  </a:lnTo>
                  <a:lnTo>
                    <a:pt x="1944" y="118821"/>
                  </a:lnTo>
                  <a:lnTo>
                    <a:pt x="1752" y="119562"/>
                  </a:lnTo>
                  <a:lnTo>
                    <a:pt x="1567" y="120335"/>
                  </a:lnTo>
                  <a:lnTo>
                    <a:pt x="1390" y="121143"/>
                  </a:lnTo>
                  <a:lnTo>
                    <a:pt x="1220" y="121984"/>
                  </a:lnTo>
                  <a:lnTo>
                    <a:pt x="1057" y="122858"/>
                  </a:lnTo>
                  <a:lnTo>
                    <a:pt x="910" y="123800"/>
                  </a:lnTo>
                  <a:lnTo>
                    <a:pt x="769" y="124742"/>
                  </a:lnTo>
                  <a:lnTo>
                    <a:pt x="644" y="125718"/>
                  </a:lnTo>
                  <a:lnTo>
                    <a:pt x="525" y="126727"/>
                  </a:lnTo>
                  <a:lnTo>
                    <a:pt x="422" y="127736"/>
                  </a:lnTo>
                  <a:lnTo>
                    <a:pt x="326" y="128813"/>
                  </a:lnTo>
                  <a:lnTo>
                    <a:pt x="237" y="129889"/>
                  </a:lnTo>
                  <a:lnTo>
                    <a:pt x="171" y="131000"/>
                  </a:lnTo>
                  <a:lnTo>
                    <a:pt x="111" y="132110"/>
                  </a:lnTo>
                  <a:lnTo>
                    <a:pt x="60" y="133254"/>
                  </a:lnTo>
                  <a:lnTo>
                    <a:pt x="30" y="134431"/>
                  </a:lnTo>
                  <a:lnTo>
                    <a:pt x="8" y="135608"/>
                  </a:lnTo>
                  <a:lnTo>
                    <a:pt x="1" y="136820"/>
                  </a:lnTo>
                  <a:lnTo>
                    <a:pt x="8" y="137997"/>
                  </a:lnTo>
                  <a:lnTo>
                    <a:pt x="30" y="139174"/>
                  </a:lnTo>
                  <a:lnTo>
                    <a:pt x="60" y="140352"/>
                  </a:lnTo>
                  <a:lnTo>
                    <a:pt x="111" y="141496"/>
                  </a:lnTo>
                  <a:lnTo>
                    <a:pt x="171" y="142640"/>
                  </a:lnTo>
                  <a:lnTo>
                    <a:pt x="237" y="143716"/>
                  </a:lnTo>
                  <a:lnTo>
                    <a:pt x="326" y="144826"/>
                  </a:lnTo>
                  <a:lnTo>
                    <a:pt x="422" y="145869"/>
                  </a:lnTo>
                  <a:lnTo>
                    <a:pt x="525" y="146912"/>
                  </a:lnTo>
                  <a:lnTo>
                    <a:pt x="644" y="147921"/>
                  </a:lnTo>
                  <a:lnTo>
                    <a:pt x="769" y="148897"/>
                  </a:lnTo>
                  <a:lnTo>
                    <a:pt x="910" y="149839"/>
                  </a:lnTo>
                  <a:lnTo>
                    <a:pt x="1057" y="150747"/>
                  </a:lnTo>
                  <a:lnTo>
                    <a:pt x="1220" y="151622"/>
                  </a:lnTo>
                  <a:lnTo>
                    <a:pt x="1390" y="152496"/>
                  </a:lnTo>
                  <a:lnTo>
                    <a:pt x="1567" y="153304"/>
                  </a:lnTo>
                  <a:lnTo>
                    <a:pt x="1752" y="154078"/>
                  </a:lnTo>
                  <a:lnTo>
                    <a:pt x="1944" y="154818"/>
                  </a:lnTo>
                  <a:lnTo>
                    <a:pt x="2151" y="155491"/>
                  </a:lnTo>
                  <a:lnTo>
                    <a:pt x="2358" y="156163"/>
                  </a:lnTo>
                  <a:lnTo>
                    <a:pt x="2580" y="156769"/>
                  </a:lnTo>
                  <a:lnTo>
                    <a:pt x="2809" y="157341"/>
                  </a:lnTo>
                  <a:lnTo>
                    <a:pt x="3038" y="157845"/>
                  </a:lnTo>
                  <a:lnTo>
                    <a:pt x="3282" y="158316"/>
                  </a:lnTo>
                  <a:lnTo>
                    <a:pt x="3526" y="158720"/>
                  </a:lnTo>
                  <a:lnTo>
                    <a:pt x="3777" y="159090"/>
                  </a:lnTo>
                  <a:lnTo>
                    <a:pt x="4036" y="159427"/>
                  </a:lnTo>
                  <a:lnTo>
                    <a:pt x="4302" y="159696"/>
                  </a:lnTo>
                  <a:lnTo>
                    <a:pt x="4568" y="159898"/>
                  </a:lnTo>
                  <a:lnTo>
                    <a:pt x="4841" y="160032"/>
                  </a:lnTo>
                  <a:lnTo>
                    <a:pt x="5115" y="160133"/>
                  </a:lnTo>
                  <a:lnTo>
                    <a:pt x="5396" y="160167"/>
                  </a:lnTo>
                  <a:lnTo>
                    <a:pt x="5676" y="160133"/>
                  </a:lnTo>
                  <a:lnTo>
                    <a:pt x="5950" y="160032"/>
                  </a:lnTo>
                  <a:lnTo>
                    <a:pt x="6216" y="159898"/>
                  </a:lnTo>
                  <a:lnTo>
                    <a:pt x="6482" y="159696"/>
                  </a:lnTo>
                  <a:lnTo>
                    <a:pt x="6741" y="159427"/>
                  </a:lnTo>
                  <a:lnTo>
                    <a:pt x="6999" y="159090"/>
                  </a:lnTo>
                  <a:lnTo>
                    <a:pt x="7251" y="158720"/>
                  </a:lnTo>
                  <a:lnTo>
                    <a:pt x="7494" y="158316"/>
                  </a:lnTo>
                  <a:lnTo>
                    <a:pt x="7731" y="157845"/>
                  </a:lnTo>
                  <a:lnTo>
                    <a:pt x="7967" y="157341"/>
                  </a:lnTo>
                  <a:lnTo>
                    <a:pt x="8189" y="156769"/>
                  </a:lnTo>
                  <a:lnTo>
                    <a:pt x="8411" y="156163"/>
                  </a:lnTo>
                  <a:lnTo>
                    <a:pt x="8625" y="155491"/>
                  </a:lnTo>
                  <a:lnTo>
                    <a:pt x="8825" y="154818"/>
                  </a:lnTo>
                  <a:lnTo>
                    <a:pt x="9024" y="154078"/>
                  </a:lnTo>
                  <a:lnTo>
                    <a:pt x="9209" y="153304"/>
                  </a:lnTo>
                  <a:lnTo>
                    <a:pt x="9386" y="152496"/>
                  </a:lnTo>
                  <a:lnTo>
                    <a:pt x="9556" y="151622"/>
                  </a:lnTo>
                  <a:lnTo>
                    <a:pt x="9719" y="150747"/>
                  </a:lnTo>
                  <a:lnTo>
                    <a:pt x="9874" y="149839"/>
                  </a:lnTo>
                  <a:lnTo>
                    <a:pt x="10015" y="148897"/>
                  </a:lnTo>
                  <a:lnTo>
                    <a:pt x="10140" y="147921"/>
                  </a:lnTo>
                  <a:lnTo>
                    <a:pt x="10258" y="146912"/>
                  </a:lnTo>
                  <a:lnTo>
                    <a:pt x="10369" y="145869"/>
                  </a:lnTo>
                  <a:lnTo>
                    <a:pt x="10465" y="144826"/>
                  </a:lnTo>
                  <a:lnTo>
                    <a:pt x="10554" y="143716"/>
                  </a:lnTo>
                  <a:lnTo>
                    <a:pt x="10628" y="142640"/>
                  </a:lnTo>
                  <a:lnTo>
                    <a:pt x="10687" y="141496"/>
                  </a:lnTo>
                  <a:lnTo>
                    <a:pt x="10731" y="140352"/>
                  </a:lnTo>
                  <a:lnTo>
                    <a:pt x="10768" y="139174"/>
                  </a:lnTo>
                  <a:lnTo>
                    <a:pt x="10791" y="137997"/>
                  </a:lnTo>
                  <a:lnTo>
                    <a:pt x="10798" y="136820"/>
                  </a:lnTo>
                  <a:lnTo>
                    <a:pt x="10791" y="135608"/>
                  </a:lnTo>
                  <a:lnTo>
                    <a:pt x="10768" y="134431"/>
                  </a:lnTo>
                  <a:lnTo>
                    <a:pt x="10731" y="133254"/>
                  </a:lnTo>
                  <a:lnTo>
                    <a:pt x="10687" y="132110"/>
                  </a:lnTo>
                  <a:lnTo>
                    <a:pt x="10628" y="131000"/>
                  </a:lnTo>
                  <a:lnTo>
                    <a:pt x="10554" y="129889"/>
                  </a:lnTo>
                  <a:lnTo>
                    <a:pt x="10465" y="128813"/>
                  </a:lnTo>
                  <a:lnTo>
                    <a:pt x="10369" y="127736"/>
                  </a:lnTo>
                  <a:lnTo>
                    <a:pt x="10258" y="126727"/>
                  </a:lnTo>
                  <a:lnTo>
                    <a:pt x="10140" y="125718"/>
                  </a:lnTo>
                  <a:lnTo>
                    <a:pt x="10015" y="124742"/>
                  </a:lnTo>
                  <a:lnTo>
                    <a:pt x="9874" y="123800"/>
                  </a:lnTo>
                  <a:lnTo>
                    <a:pt x="9719" y="122858"/>
                  </a:lnTo>
                  <a:lnTo>
                    <a:pt x="9556" y="121984"/>
                  </a:lnTo>
                  <a:lnTo>
                    <a:pt x="9386" y="121143"/>
                  </a:lnTo>
                  <a:lnTo>
                    <a:pt x="9209" y="120335"/>
                  </a:lnTo>
                  <a:lnTo>
                    <a:pt x="9024" y="119562"/>
                  </a:lnTo>
                  <a:lnTo>
                    <a:pt x="8825" y="118821"/>
                  </a:lnTo>
                  <a:lnTo>
                    <a:pt x="8625" y="118115"/>
                  </a:lnTo>
                  <a:lnTo>
                    <a:pt x="8411" y="117476"/>
                  </a:lnTo>
                  <a:lnTo>
                    <a:pt x="8189" y="116870"/>
                  </a:lnTo>
                  <a:lnTo>
                    <a:pt x="7967" y="116298"/>
                  </a:lnTo>
                  <a:lnTo>
                    <a:pt x="7731" y="115794"/>
                  </a:lnTo>
                  <a:lnTo>
                    <a:pt x="7494" y="115323"/>
                  </a:lnTo>
                  <a:lnTo>
                    <a:pt x="7251" y="114885"/>
                  </a:lnTo>
                  <a:lnTo>
                    <a:pt x="6999" y="114515"/>
                  </a:lnTo>
                  <a:lnTo>
                    <a:pt x="6741" y="114213"/>
                  </a:lnTo>
                  <a:lnTo>
                    <a:pt x="6482" y="113943"/>
                  </a:lnTo>
                  <a:lnTo>
                    <a:pt x="6216" y="113742"/>
                  </a:lnTo>
                  <a:lnTo>
                    <a:pt x="5950" y="113573"/>
                  </a:lnTo>
                  <a:lnTo>
                    <a:pt x="5676" y="113506"/>
                  </a:lnTo>
                  <a:lnTo>
                    <a:pt x="5396" y="113472"/>
                  </a:lnTo>
                  <a:close/>
                  <a:moveTo>
                    <a:pt x="5115" y="226945"/>
                  </a:moveTo>
                  <a:lnTo>
                    <a:pt x="4841" y="227046"/>
                  </a:lnTo>
                  <a:lnTo>
                    <a:pt x="4568" y="227214"/>
                  </a:lnTo>
                  <a:lnTo>
                    <a:pt x="4302" y="227416"/>
                  </a:lnTo>
                  <a:lnTo>
                    <a:pt x="4036" y="227651"/>
                  </a:lnTo>
                  <a:lnTo>
                    <a:pt x="3777" y="227988"/>
                  </a:lnTo>
                  <a:lnTo>
                    <a:pt x="3526" y="228358"/>
                  </a:lnTo>
                  <a:lnTo>
                    <a:pt x="3282" y="228761"/>
                  </a:lnTo>
                  <a:lnTo>
                    <a:pt x="3038" y="229232"/>
                  </a:lnTo>
                  <a:lnTo>
                    <a:pt x="2809" y="229771"/>
                  </a:lnTo>
                  <a:lnTo>
                    <a:pt x="2580" y="230309"/>
                  </a:lnTo>
                  <a:lnTo>
                    <a:pt x="2358" y="230915"/>
                  </a:lnTo>
                  <a:lnTo>
                    <a:pt x="2151" y="231587"/>
                  </a:lnTo>
                  <a:lnTo>
                    <a:pt x="1944" y="232260"/>
                  </a:lnTo>
                  <a:lnTo>
                    <a:pt x="1752" y="233000"/>
                  </a:lnTo>
                  <a:lnTo>
                    <a:pt x="1567" y="233774"/>
                  </a:lnTo>
                  <a:lnTo>
                    <a:pt x="1390" y="234581"/>
                  </a:lnTo>
                  <a:lnTo>
                    <a:pt x="1220" y="235422"/>
                  </a:lnTo>
                  <a:lnTo>
                    <a:pt x="1057" y="236331"/>
                  </a:lnTo>
                  <a:lnTo>
                    <a:pt x="910" y="237239"/>
                  </a:lnTo>
                  <a:lnTo>
                    <a:pt x="769" y="238181"/>
                  </a:lnTo>
                  <a:lnTo>
                    <a:pt x="644" y="239157"/>
                  </a:lnTo>
                  <a:lnTo>
                    <a:pt x="525" y="240166"/>
                  </a:lnTo>
                  <a:lnTo>
                    <a:pt x="422" y="241209"/>
                  </a:lnTo>
                  <a:lnTo>
                    <a:pt x="326" y="242252"/>
                  </a:lnTo>
                  <a:lnTo>
                    <a:pt x="237" y="243328"/>
                  </a:lnTo>
                  <a:lnTo>
                    <a:pt x="171" y="244438"/>
                  </a:lnTo>
                  <a:lnTo>
                    <a:pt x="111" y="245582"/>
                  </a:lnTo>
                  <a:lnTo>
                    <a:pt x="60" y="246726"/>
                  </a:lnTo>
                  <a:lnTo>
                    <a:pt x="30" y="247903"/>
                  </a:lnTo>
                  <a:lnTo>
                    <a:pt x="8" y="249081"/>
                  </a:lnTo>
                  <a:lnTo>
                    <a:pt x="1" y="250258"/>
                  </a:lnTo>
                  <a:lnTo>
                    <a:pt x="8" y="251469"/>
                  </a:lnTo>
                  <a:lnTo>
                    <a:pt x="30" y="252647"/>
                  </a:lnTo>
                  <a:lnTo>
                    <a:pt x="60" y="253824"/>
                  </a:lnTo>
                  <a:lnTo>
                    <a:pt x="111" y="254968"/>
                  </a:lnTo>
                  <a:lnTo>
                    <a:pt x="171" y="256078"/>
                  </a:lnTo>
                  <a:lnTo>
                    <a:pt x="237" y="257188"/>
                  </a:lnTo>
                  <a:lnTo>
                    <a:pt x="326" y="258265"/>
                  </a:lnTo>
                  <a:lnTo>
                    <a:pt x="422" y="259341"/>
                  </a:lnTo>
                  <a:lnTo>
                    <a:pt x="525" y="260384"/>
                  </a:lnTo>
                  <a:lnTo>
                    <a:pt x="644" y="261360"/>
                  </a:lnTo>
                  <a:lnTo>
                    <a:pt x="769" y="262336"/>
                  </a:lnTo>
                  <a:lnTo>
                    <a:pt x="910" y="263311"/>
                  </a:lnTo>
                  <a:lnTo>
                    <a:pt x="1057" y="264220"/>
                  </a:lnTo>
                  <a:lnTo>
                    <a:pt x="1220" y="265094"/>
                  </a:lnTo>
                  <a:lnTo>
                    <a:pt x="1390" y="265935"/>
                  </a:lnTo>
                  <a:lnTo>
                    <a:pt x="1567" y="266743"/>
                  </a:lnTo>
                  <a:lnTo>
                    <a:pt x="1752" y="267516"/>
                  </a:lnTo>
                  <a:lnTo>
                    <a:pt x="1944" y="268256"/>
                  </a:lnTo>
                  <a:lnTo>
                    <a:pt x="2151" y="268963"/>
                  </a:lnTo>
                  <a:lnTo>
                    <a:pt x="2358" y="269602"/>
                  </a:lnTo>
                  <a:lnTo>
                    <a:pt x="2580" y="270208"/>
                  </a:lnTo>
                  <a:lnTo>
                    <a:pt x="2809" y="270780"/>
                  </a:lnTo>
                  <a:lnTo>
                    <a:pt x="3038" y="271318"/>
                  </a:lnTo>
                  <a:lnTo>
                    <a:pt x="3282" y="271789"/>
                  </a:lnTo>
                  <a:lnTo>
                    <a:pt x="3526" y="272193"/>
                  </a:lnTo>
                  <a:lnTo>
                    <a:pt x="3777" y="272563"/>
                  </a:lnTo>
                  <a:lnTo>
                    <a:pt x="4036" y="272865"/>
                  </a:lnTo>
                  <a:lnTo>
                    <a:pt x="4302" y="273134"/>
                  </a:lnTo>
                  <a:lnTo>
                    <a:pt x="4568" y="273336"/>
                  </a:lnTo>
                  <a:lnTo>
                    <a:pt x="4841" y="273505"/>
                  </a:lnTo>
                  <a:lnTo>
                    <a:pt x="5115" y="273572"/>
                  </a:lnTo>
                  <a:lnTo>
                    <a:pt x="5396" y="273605"/>
                  </a:lnTo>
                  <a:lnTo>
                    <a:pt x="5676" y="273572"/>
                  </a:lnTo>
                  <a:lnTo>
                    <a:pt x="5950" y="273505"/>
                  </a:lnTo>
                  <a:lnTo>
                    <a:pt x="6216" y="273336"/>
                  </a:lnTo>
                  <a:lnTo>
                    <a:pt x="6482" y="273134"/>
                  </a:lnTo>
                  <a:lnTo>
                    <a:pt x="6741" y="272865"/>
                  </a:lnTo>
                  <a:lnTo>
                    <a:pt x="6999" y="272563"/>
                  </a:lnTo>
                  <a:lnTo>
                    <a:pt x="7251" y="272193"/>
                  </a:lnTo>
                  <a:lnTo>
                    <a:pt x="7494" y="271789"/>
                  </a:lnTo>
                  <a:lnTo>
                    <a:pt x="7731" y="271318"/>
                  </a:lnTo>
                  <a:lnTo>
                    <a:pt x="7967" y="270780"/>
                  </a:lnTo>
                  <a:lnTo>
                    <a:pt x="8189" y="270208"/>
                  </a:lnTo>
                  <a:lnTo>
                    <a:pt x="8411" y="269602"/>
                  </a:lnTo>
                  <a:lnTo>
                    <a:pt x="8625" y="268963"/>
                  </a:lnTo>
                  <a:lnTo>
                    <a:pt x="8825" y="268256"/>
                  </a:lnTo>
                  <a:lnTo>
                    <a:pt x="9024" y="267516"/>
                  </a:lnTo>
                  <a:lnTo>
                    <a:pt x="9209" y="266743"/>
                  </a:lnTo>
                  <a:lnTo>
                    <a:pt x="9386" y="265935"/>
                  </a:lnTo>
                  <a:lnTo>
                    <a:pt x="9556" y="265094"/>
                  </a:lnTo>
                  <a:lnTo>
                    <a:pt x="9719" y="264220"/>
                  </a:lnTo>
                  <a:lnTo>
                    <a:pt x="9874" y="263311"/>
                  </a:lnTo>
                  <a:lnTo>
                    <a:pt x="10015" y="262336"/>
                  </a:lnTo>
                  <a:lnTo>
                    <a:pt x="10140" y="261360"/>
                  </a:lnTo>
                  <a:lnTo>
                    <a:pt x="10258" y="260384"/>
                  </a:lnTo>
                  <a:lnTo>
                    <a:pt x="10369" y="259341"/>
                  </a:lnTo>
                  <a:lnTo>
                    <a:pt x="10465" y="258265"/>
                  </a:lnTo>
                  <a:lnTo>
                    <a:pt x="10554" y="257188"/>
                  </a:lnTo>
                  <a:lnTo>
                    <a:pt x="10628" y="256078"/>
                  </a:lnTo>
                  <a:lnTo>
                    <a:pt x="10687" y="254968"/>
                  </a:lnTo>
                  <a:lnTo>
                    <a:pt x="10731" y="253824"/>
                  </a:lnTo>
                  <a:lnTo>
                    <a:pt x="10768" y="252647"/>
                  </a:lnTo>
                  <a:lnTo>
                    <a:pt x="10791" y="251469"/>
                  </a:lnTo>
                  <a:lnTo>
                    <a:pt x="10798" y="250258"/>
                  </a:lnTo>
                  <a:lnTo>
                    <a:pt x="10791" y="249081"/>
                  </a:lnTo>
                  <a:lnTo>
                    <a:pt x="10768" y="247903"/>
                  </a:lnTo>
                  <a:lnTo>
                    <a:pt x="10731" y="246726"/>
                  </a:lnTo>
                  <a:lnTo>
                    <a:pt x="10687" y="245582"/>
                  </a:lnTo>
                  <a:lnTo>
                    <a:pt x="10628" y="244438"/>
                  </a:lnTo>
                  <a:lnTo>
                    <a:pt x="10554" y="243328"/>
                  </a:lnTo>
                  <a:lnTo>
                    <a:pt x="10465" y="242252"/>
                  </a:lnTo>
                  <a:lnTo>
                    <a:pt x="10369" y="241209"/>
                  </a:lnTo>
                  <a:lnTo>
                    <a:pt x="10258" y="240166"/>
                  </a:lnTo>
                  <a:lnTo>
                    <a:pt x="10140" y="239157"/>
                  </a:lnTo>
                  <a:lnTo>
                    <a:pt x="10015" y="238181"/>
                  </a:lnTo>
                  <a:lnTo>
                    <a:pt x="9874" y="237239"/>
                  </a:lnTo>
                  <a:lnTo>
                    <a:pt x="9719" y="236331"/>
                  </a:lnTo>
                  <a:lnTo>
                    <a:pt x="9556" y="235422"/>
                  </a:lnTo>
                  <a:lnTo>
                    <a:pt x="9386" y="234581"/>
                  </a:lnTo>
                  <a:lnTo>
                    <a:pt x="9209" y="233774"/>
                  </a:lnTo>
                  <a:lnTo>
                    <a:pt x="9024" y="233000"/>
                  </a:lnTo>
                  <a:lnTo>
                    <a:pt x="8825" y="232260"/>
                  </a:lnTo>
                  <a:lnTo>
                    <a:pt x="8625" y="231587"/>
                  </a:lnTo>
                  <a:lnTo>
                    <a:pt x="8411" y="230915"/>
                  </a:lnTo>
                  <a:lnTo>
                    <a:pt x="8189" y="230309"/>
                  </a:lnTo>
                  <a:lnTo>
                    <a:pt x="7967" y="229771"/>
                  </a:lnTo>
                  <a:lnTo>
                    <a:pt x="7731" y="229232"/>
                  </a:lnTo>
                  <a:lnTo>
                    <a:pt x="7494" y="228761"/>
                  </a:lnTo>
                  <a:lnTo>
                    <a:pt x="7251" y="228358"/>
                  </a:lnTo>
                  <a:lnTo>
                    <a:pt x="6999" y="227988"/>
                  </a:lnTo>
                  <a:lnTo>
                    <a:pt x="6741" y="227651"/>
                  </a:lnTo>
                  <a:lnTo>
                    <a:pt x="6482" y="227416"/>
                  </a:lnTo>
                  <a:lnTo>
                    <a:pt x="6216" y="227214"/>
                  </a:lnTo>
                  <a:lnTo>
                    <a:pt x="5950" y="227046"/>
                  </a:lnTo>
                  <a:lnTo>
                    <a:pt x="5676" y="226945"/>
                  </a:lnTo>
                  <a:close/>
                  <a:moveTo>
                    <a:pt x="5115" y="340384"/>
                  </a:moveTo>
                  <a:lnTo>
                    <a:pt x="4841" y="340485"/>
                  </a:lnTo>
                  <a:lnTo>
                    <a:pt x="4568" y="340653"/>
                  </a:lnTo>
                  <a:lnTo>
                    <a:pt x="4302" y="340855"/>
                  </a:lnTo>
                  <a:lnTo>
                    <a:pt x="4036" y="341124"/>
                  </a:lnTo>
                  <a:lnTo>
                    <a:pt x="3777" y="341426"/>
                  </a:lnTo>
                  <a:lnTo>
                    <a:pt x="3526" y="341797"/>
                  </a:lnTo>
                  <a:lnTo>
                    <a:pt x="3282" y="342200"/>
                  </a:lnTo>
                  <a:lnTo>
                    <a:pt x="3038" y="342671"/>
                  </a:lnTo>
                  <a:lnTo>
                    <a:pt x="2809" y="343209"/>
                  </a:lnTo>
                  <a:lnTo>
                    <a:pt x="2580" y="343748"/>
                  </a:lnTo>
                  <a:lnTo>
                    <a:pt x="2358" y="344387"/>
                  </a:lnTo>
                  <a:lnTo>
                    <a:pt x="2151" y="345026"/>
                  </a:lnTo>
                  <a:lnTo>
                    <a:pt x="1944" y="345733"/>
                  </a:lnTo>
                  <a:lnTo>
                    <a:pt x="1752" y="346439"/>
                  </a:lnTo>
                  <a:lnTo>
                    <a:pt x="1567" y="347213"/>
                  </a:lnTo>
                  <a:lnTo>
                    <a:pt x="1390" y="348054"/>
                  </a:lnTo>
                  <a:lnTo>
                    <a:pt x="1220" y="348895"/>
                  </a:lnTo>
                  <a:lnTo>
                    <a:pt x="1057" y="349770"/>
                  </a:lnTo>
                  <a:lnTo>
                    <a:pt x="910" y="350678"/>
                  </a:lnTo>
                  <a:lnTo>
                    <a:pt x="769" y="351620"/>
                  </a:lnTo>
                  <a:lnTo>
                    <a:pt x="644" y="352595"/>
                  </a:lnTo>
                  <a:lnTo>
                    <a:pt x="525" y="353605"/>
                  </a:lnTo>
                  <a:lnTo>
                    <a:pt x="422" y="354648"/>
                  </a:lnTo>
                  <a:lnTo>
                    <a:pt x="326" y="355724"/>
                  </a:lnTo>
                  <a:lnTo>
                    <a:pt x="237" y="356801"/>
                  </a:lnTo>
                  <a:lnTo>
                    <a:pt x="171" y="357911"/>
                  </a:lnTo>
                  <a:lnTo>
                    <a:pt x="111" y="359021"/>
                  </a:lnTo>
                  <a:lnTo>
                    <a:pt x="60" y="360165"/>
                  </a:lnTo>
                  <a:lnTo>
                    <a:pt x="30" y="361342"/>
                  </a:lnTo>
                  <a:lnTo>
                    <a:pt x="8" y="362520"/>
                  </a:lnTo>
                  <a:lnTo>
                    <a:pt x="1" y="363697"/>
                  </a:lnTo>
                  <a:lnTo>
                    <a:pt x="8" y="364908"/>
                  </a:lnTo>
                  <a:lnTo>
                    <a:pt x="30" y="366086"/>
                  </a:lnTo>
                  <a:lnTo>
                    <a:pt x="60" y="367263"/>
                  </a:lnTo>
                  <a:lnTo>
                    <a:pt x="111" y="368407"/>
                  </a:lnTo>
                  <a:lnTo>
                    <a:pt x="171" y="369517"/>
                  </a:lnTo>
                  <a:lnTo>
                    <a:pt x="237" y="370627"/>
                  </a:lnTo>
                  <a:lnTo>
                    <a:pt x="326" y="371704"/>
                  </a:lnTo>
                  <a:lnTo>
                    <a:pt x="422" y="372780"/>
                  </a:lnTo>
                  <a:lnTo>
                    <a:pt x="525" y="373823"/>
                  </a:lnTo>
                  <a:lnTo>
                    <a:pt x="644" y="374799"/>
                  </a:lnTo>
                  <a:lnTo>
                    <a:pt x="769" y="375808"/>
                  </a:lnTo>
                  <a:lnTo>
                    <a:pt x="910" y="376750"/>
                  </a:lnTo>
                  <a:lnTo>
                    <a:pt x="1057" y="377658"/>
                  </a:lnTo>
                  <a:lnTo>
                    <a:pt x="1220" y="378533"/>
                  </a:lnTo>
                  <a:lnTo>
                    <a:pt x="1390" y="379374"/>
                  </a:lnTo>
                  <a:lnTo>
                    <a:pt x="1567" y="380215"/>
                  </a:lnTo>
                  <a:lnTo>
                    <a:pt x="1752" y="380989"/>
                  </a:lnTo>
                  <a:lnTo>
                    <a:pt x="1944" y="381695"/>
                  </a:lnTo>
                  <a:lnTo>
                    <a:pt x="2151" y="382402"/>
                  </a:lnTo>
                  <a:lnTo>
                    <a:pt x="2358" y="383041"/>
                  </a:lnTo>
                  <a:lnTo>
                    <a:pt x="2580" y="383680"/>
                  </a:lnTo>
                  <a:lnTo>
                    <a:pt x="2809" y="384218"/>
                  </a:lnTo>
                  <a:lnTo>
                    <a:pt x="3038" y="384757"/>
                  </a:lnTo>
                  <a:lnTo>
                    <a:pt x="3282" y="385228"/>
                  </a:lnTo>
                  <a:lnTo>
                    <a:pt x="3526" y="385631"/>
                  </a:lnTo>
                  <a:lnTo>
                    <a:pt x="3777" y="386001"/>
                  </a:lnTo>
                  <a:lnTo>
                    <a:pt x="4036" y="386304"/>
                  </a:lnTo>
                  <a:lnTo>
                    <a:pt x="4302" y="386573"/>
                  </a:lnTo>
                  <a:lnTo>
                    <a:pt x="4568" y="386775"/>
                  </a:lnTo>
                  <a:lnTo>
                    <a:pt x="4841" y="386943"/>
                  </a:lnTo>
                  <a:lnTo>
                    <a:pt x="5115" y="387044"/>
                  </a:lnTo>
                  <a:lnTo>
                    <a:pt x="5676" y="387044"/>
                  </a:lnTo>
                  <a:lnTo>
                    <a:pt x="5950" y="386943"/>
                  </a:lnTo>
                  <a:lnTo>
                    <a:pt x="6216" y="386775"/>
                  </a:lnTo>
                  <a:lnTo>
                    <a:pt x="6482" y="386573"/>
                  </a:lnTo>
                  <a:lnTo>
                    <a:pt x="6741" y="386304"/>
                  </a:lnTo>
                  <a:lnTo>
                    <a:pt x="6999" y="386001"/>
                  </a:lnTo>
                  <a:lnTo>
                    <a:pt x="7251" y="385631"/>
                  </a:lnTo>
                  <a:lnTo>
                    <a:pt x="7494" y="385228"/>
                  </a:lnTo>
                  <a:lnTo>
                    <a:pt x="7731" y="384757"/>
                  </a:lnTo>
                  <a:lnTo>
                    <a:pt x="7967" y="384218"/>
                  </a:lnTo>
                  <a:lnTo>
                    <a:pt x="8189" y="383680"/>
                  </a:lnTo>
                  <a:lnTo>
                    <a:pt x="8411" y="383041"/>
                  </a:lnTo>
                  <a:lnTo>
                    <a:pt x="8625" y="382402"/>
                  </a:lnTo>
                  <a:lnTo>
                    <a:pt x="8825" y="381695"/>
                  </a:lnTo>
                  <a:lnTo>
                    <a:pt x="9024" y="380989"/>
                  </a:lnTo>
                  <a:lnTo>
                    <a:pt x="9209" y="380215"/>
                  </a:lnTo>
                  <a:lnTo>
                    <a:pt x="9386" y="379374"/>
                  </a:lnTo>
                  <a:lnTo>
                    <a:pt x="9556" y="378533"/>
                  </a:lnTo>
                  <a:lnTo>
                    <a:pt x="9719" y="377658"/>
                  </a:lnTo>
                  <a:lnTo>
                    <a:pt x="9874" y="376750"/>
                  </a:lnTo>
                  <a:lnTo>
                    <a:pt x="10015" y="375808"/>
                  </a:lnTo>
                  <a:lnTo>
                    <a:pt x="10140" y="374799"/>
                  </a:lnTo>
                  <a:lnTo>
                    <a:pt x="10258" y="373823"/>
                  </a:lnTo>
                  <a:lnTo>
                    <a:pt x="10369" y="372780"/>
                  </a:lnTo>
                  <a:lnTo>
                    <a:pt x="10465" y="371704"/>
                  </a:lnTo>
                  <a:lnTo>
                    <a:pt x="10554" y="370627"/>
                  </a:lnTo>
                  <a:lnTo>
                    <a:pt x="10628" y="369517"/>
                  </a:lnTo>
                  <a:lnTo>
                    <a:pt x="10687" y="368407"/>
                  </a:lnTo>
                  <a:lnTo>
                    <a:pt x="10731" y="367263"/>
                  </a:lnTo>
                  <a:lnTo>
                    <a:pt x="10768" y="366086"/>
                  </a:lnTo>
                  <a:lnTo>
                    <a:pt x="10791" y="364908"/>
                  </a:lnTo>
                  <a:lnTo>
                    <a:pt x="10798" y="363697"/>
                  </a:lnTo>
                  <a:lnTo>
                    <a:pt x="10791" y="362520"/>
                  </a:lnTo>
                  <a:lnTo>
                    <a:pt x="10768" y="361342"/>
                  </a:lnTo>
                  <a:lnTo>
                    <a:pt x="10731" y="360165"/>
                  </a:lnTo>
                  <a:lnTo>
                    <a:pt x="10687" y="359021"/>
                  </a:lnTo>
                  <a:lnTo>
                    <a:pt x="10628" y="357911"/>
                  </a:lnTo>
                  <a:lnTo>
                    <a:pt x="10554" y="356801"/>
                  </a:lnTo>
                  <a:lnTo>
                    <a:pt x="10465" y="355724"/>
                  </a:lnTo>
                  <a:lnTo>
                    <a:pt x="10369" y="354648"/>
                  </a:lnTo>
                  <a:lnTo>
                    <a:pt x="10258" y="353605"/>
                  </a:lnTo>
                  <a:lnTo>
                    <a:pt x="10140" y="352595"/>
                  </a:lnTo>
                  <a:lnTo>
                    <a:pt x="10015" y="351620"/>
                  </a:lnTo>
                  <a:lnTo>
                    <a:pt x="9874" y="350678"/>
                  </a:lnTo>
                  <a:lnTo>
                    <a:pt x="9719" y="349770"/>
                  </a:lnTo>
                  <a:lnTo>
                    <a:pt x="9556" y="348895"/>
                  </a:lnTo>
                  <a:lnTo>
                    <a:pt x="9386" y="348054"/>
                  </a:lnTo>
                  <a:lnTo>
                    <a:pt x="9209" y="347213"/>
                  </a:lnTo>
                  <a:lnTo>
                    <a:pt x="9024" y="346439"/>
                  </a:lnTo>
                  <a:lnTo>
                    <a:pt x="8825" y="345733"/>
                  </a:lnTo>
                  <a:lnTo>
                    <a:pt x="8625" y="345026"/>
                  </a:lnTo>
                  <a:lnTo>
                    <a:pt x="8411" y="344387"/>
                  </a:lnTo>
                  <a:lnTo>
                    <a:pt x="8189" y="343748"/>
                  </a:lnTo>
                  <a:lnTo>
                    <a:pt x="7967" y="343209"/>
                  </a:lnTo>
                  <a:lnTo>
                    <a:pt x="7731" y="342671"/>
                  </a:lnTo>
                  <a:lnTo>
                    <a:pt x="7494" y="342200"/>
                  </a:lnTo>
                  <a:lnTo>
                    <a:pt x="7251" y="341797"/>
                  </a:lnTo>
                  <a:lnTo>
                    <a:pt x="6999" y="341426"/>
                  </a:lnTo>
                  <a:lnTo>
                    <a:pt x="6741" y="341124"/>
                  </a:lnTo>
                  <a:lnTo>
                    <a:pt x="6482" y="340855"/>
                  </a:lnTo>
                  <a:lnTo>
                    <a:pt x="6216" y="340653"/>
                  </a:lnTo>
                  <a:lnTo>
                    <a:pt x="5950" y="340485"/>
                  </a:lnTo>
                  <a:lnTo>
                    <a:pt x="5676" y="340384"/>
                  </a:lnTo>
                  <a:close/>
                  <a:moveTo>
                    <a:pt x="5396" y="453822"/>
                  </a:moveTo>
                  <a:lnTo>
                    <a:pt x="5115" y="453856"/>
                  </a:lnTo>
                  <a:lnTo>
                    <a:pt x="4841" y="453957"/>
                  </a:lnTo>
                  <a:lnTo>
                    <a:pt x="4568" y="454092"/>
                  </a:lnTo>
                  <a:lnTo>
                    <a:pt x="4302" y="454293"/>
                  </a:lnTo>
                  <a:lnTo>
                    <a:pt x="4036" y="454562"/>
                  </a:lnTo>
                  <a:lnTo>
                    <a:pt x="3777" y="454865"/>
                  </a:lnTo>
                  <a:lnTo>
                    <a:pt x="3526" y="455235"/>
                  </a:lnTo>
                  <a:lnTo>
                    <a:pt x="3282" y="455639"/>
                  </a:lnTo>
                  <a:lnTo>
                    <a:pt x="3038" y="456110"/>
                  </a:lnTo>
                  <a:lnTo>
                    <a:pt x="2809" y="456615"/>
                  </a:lnTo>
                  <a:lnTo>
                    <a:pt x="2580" y="457153"/>
                  </a:lnTo>
                  <a:lnTo>
                    <a:pt x="2358" y="457758"/>
                  </a:lnTo>
                  <a:lnTo>
                    <a:pt x="2151" y="458398"/>
                  </a:lnTo>
                  <a:lnTo>
                    <a:pt x="1944" y="459070"/>
                  </a:lnTo>
                  <a:lnTo>
                    <a:pt x="1752" y="459811"/>
                  </a:lnTo>
                  <a:lnTo>
                    <a:pt x="1567" y="460551"/>
                  </a:lnTo>
                  <a:lnTo>
                    <a:pt x="1390" y="461358"/>
                  </a:lnTo>
                  <a:lnTo>
                    <a:pt x="1220" y="462199"/>
                  </a:lnTo>
                  <a:lnTo>
                    <a:pt x="1057" y="463074"/>
                  </a:lnTo>
                  <a:lnTo>
                    <a:pt x="910" y="463982"/>
                  </a:lnTo>
                  <a:lnTo>
                    <a:pt x="769" y="464924"/>
                  </a:lnTo>
                  <a:lnTo>
                    <a:pt x="644" y="465900"/>
                  </a:lnTo>
                  <a:lnTo>
                    <a:pt x="525" y="466875"/>
                  </a:lnTo>
                  <a:lnTo>
                    <a:pt x="422" y="467918"/>
                  </a:lnTo>
                  <a:lnTo>
                    <a:pt x="326" y="468961"/>
                  </a:lnTo>
                  <a:lnTo>
                    <a:pt x="237" y="470038"/>
                  </a:lnTo>
                  <a:lnTo>
                    <a:pt x="171" y="471148"/>
                  </a:lnTo>
                  <a:lnTo>
                    <a:pt x="111" y="472258"/>
                  </a:lnTo>
                  <a:lnTo>
                    <a:pt x="60" y="473402"/>
                  </a:lnTo>
                  <a:lnTo>
                    <a:pt x="30" y="474579"/>
                  </a:lnTo>
                  <a:lnTo>
                    <a:pt x="8" y="475757"/>
                  </a:lnTo>
                  <a:lnTo>
                    <a:pt x="1" y="476934"/>
                  </a:lnTo>
                  <a:lnTo>
                    <a:pt x="8" y="478179"/>
                  </a:lnTo>
                  <a:lnTo>
                    <a:pt x="30" y="479356"/>
                  </a:lnTo>
                  <a:lnTo>
                    <a:pt x="60" y="480534"/>
                  </a:lnTo>
                  <a:lnTo>
                    <a:pt x="111" y="481711"/>
                  </a:lnTo>
                  <a:lnTo>
                    <a:pt x="171" y="482855"/>
                  </a:lnTo>
                  <a:lnTo>
                    <a:pt x="237" y="483965"/>
                  </a:lnTo>
                  <a:lnTo>
                    <a:pt x="326" y="485075"/>
                  </a:lnTo>
                  <a:lnTo>
                    <a:pt x="422" y="486152"/>
                  </a:lnTo>
                  <a:lnTo>
                    <a:pt x="525" y="487195"/>
                  </a:lnTo>
                  <a:lnTo>
                    <a:pt x="644" y="488204"/>
                  </a:lnTo>
                  <a:lnTo>
                    <a:pt x="769" y="489179"/>
                  </a:lnTo>
                  <a:lnTo>
                    <a:pt x="910" y="490155"/>
                  </a:lnTo>
                  <a:lnTo>
                    <a:pt x="1057" y="491063"/>
                  </a:lnTo>
                  <a:lnTo>
                    <a:pt x="1220" y="491972"/>
                  </a:lnTo>
                  <a:lnTo>
                    <a:pt x="1390" y="492813"/>
                  </a:lnTo>
                  <a:lnTo>
                    <a:pt x="1567" y="493620"/>
                  </a:lnTo>
                  <a:lnTo>
                    <a:pt x="1752" y="494394"/>
                  </a:lnTo>
                  <a:lnTo>
                    <a:pt x="1944" y="495134"/>
                  </a:lnTo>
                  <a:lnTo>
                    <a:pt x="2151" y="495840"/>
                  </a:lnTo>
                  <a:lnTo>
                    <a:pt x="2358" y="496513"/>
                  </a:lnTo>
                  <a:lnTo>
                    <a:pt x="2580" y="497119"/>
                  </a:lnTo>
                  <a:lnTo>
                    <a:pt x="2809" y="497691"/>
                  </a:lnTo>
                  <a:lnTo>
                    <a:pt x="3038" y="498195"/>
                  </a:lnTo>
                  <a:lnTo>
                    <a:pt x="3282" y="498666"/>
                  </a:lnTo>
                  <a:lnTo>
                    <a:pt x="3526" y="499104"/>
                  </a:lnTo>
                  <a:lnTo>
                    <a:pt x="3777" y="499474"/>
                  </a:lnTo>
                  <a:lnTo>
                    <a:pt x="4036" y="499777"/>
                  </a:lnTo>
                  <a:lnTo>
                    <a:pt x="4302" y="500046"/>
                  </a:lnTo>
                  <a:lnTo>
                    <a:pt x="4568" y="500248"/>
                  </a:lnTo>
                  <a:lnTo>
                    <a:pt x="4841" y="500382"/>
                  </a:lnTo>
                  <a:lnTo>
                    <a:pt x="5115" y="500483"/>
                  </a:lnTo>
                  <a:lnTo>
                    <a:pt x="5396" y="500517"/>
                  </a:lnTo>
                  <a:lnTo>
                    <a:pt x="5676" y="500483"/>
                  </a:lnTo>
                  <a:lnTo>
                    <a:pt x="5950" y="500382"/>
                  </a:lnTo>
                  <a:lnTo>
                    <a:pt x="6216" y="500248"/>
                  </a:lnTo>
                  <a:lnTo>
                    <a:pt x="6482" y="500046"/>
                  </a:lnTo>
                  <a:lnTo>
                    <a:pt x="6741" y="499777"/>
                  </a:lnTo>
                  <a:lnTo>
                    <a:pt x="6999" y="499474"/>
                  </a:lnTo>
                  <a:lnTo>
                    <a:pt x="7251" y="499104"/>
                  </a:lnTo>
                  <a:lnTo>
                    <a:pt x="7494" y="498666"/>
                  </a:lnTo>
                  <a:lnTo>
                    <a:pt x="7731" y="498195"/>
                  </a:lnTo>
                  <a:lnTo>
                    <a:pt x="7967" y="497691"/>
                  </a:lnTo>
                  <a:lnTo>
                    <a:pt x="8189" y="497119"/>
                  </a:lnTo>
                  <a:lnTo>
                    <a:pt x="8411" y="496513"/>
                  </a:lnTo>
                  <a:lnTo>
                    <a:pt x="8625" y="495840"/>
                  </a:lnTo>
                  <a:lnTo>
                    <a:pt x="8825" y="495134"/>
                  </a:lnTo>
                  <a:lnTo>
                    <a:pt x="9024" y="494394"/>
                  </a:lnTo>
                  <a:lnTo>
                    <a:pt x="9209" y="493620"/>
                  </a:lnTo>
                  <a:lnTo>
                    <a:pt x="9386" y="492813"/>
                  </a:lnTo>
                  <a:lnTo>
                    <a:pt x="9556" y="491972"/>
                  </a:lnTo>
                  <a:lnTo>
                    <a:pt x="9719" y="491063"/>
                  </a:lnTo>
                  <a:lnTo>
                    <a:pt x="9874" y="490155"/>
                  </a:lnTo>
                  <a:lnTo>
                    <a:pt x="10015" y="489179"/>
                  </a:lnTo>
                  <a:lnTo>
                    <a:pt x="10140" y="488204"/>
                  </a:lnTo>
                  <a:lnTo>
                    <a:pt x="10258" y="487195"/>
                  </a:lnTo>
                  <a:lnTo>
                    <a:pt x="10369" y="486152"/>
                  </a:lnTo>
                  <a:lnTo>
                    <a:pt x="10465" y="485075"/>
                  </a:lnTo>
                  <a:lnTo>
                    <a:pt x="10554" y="483965"/>
                  </a:lnTo>
                  <a:lnTo>
                    <a:pt x="10628" y="482855"/>
                  </a:lnTo>
                  <a:lnTo>
                    <a:pt x="10687" y="481711"/>
                  </a:lnTo>
                  <a:lnTo>
                    <a:pt x="10731" y="480534"/>
                  </a:lnTo>
                  <a:lnTo>
                    <a:pt x="10768" y="479356"/>
                  </a:lnTo>
                  <a:lnTo>
                    <a:pt x="10791" y="478179"/>
                  </a:lnTo>
                  <a:lnTo>
                    <a:pt x="10798" y="476934"/>
                  </a:lnTo>
                  <a:lnTo>
                    <a:pt x="10791" y="475757"/>
                  </a:lnTo>
                  <a:lnTo>
                    <a:pt x="10768" y="474579"/>
                  </a:lnTo>
                  <a:lnTo>
                    <a:pt x="10731" y="473402"/>
                  </a:lnTo>
                  <a:lnTo>
                    <a:pt x="10687" y="472258"/>
                  </a:lnTo>
                  <a:lnTo>
                    <a:pt x="10628" y="471148"/>
                  </a:lnTo>
                  <a:lnTo>
                    <a:pt x="10554" y="470038"/>
                  </a:lnTo>
                  <a:lnTo>
                    <a:pt x="10465" y="468961"/>
                  </a:lnTo>
                  <a:lnTo>
                    <a:pt x="10369" y="467918"/>
                  </a:lnTo>
                  <a:lnTo>
                    <a:pt x="10258" y="466875"/>
                  </a:lnTo>
                  <a:lnTo>
                    <a:pt x="10140" y="465900"/>
                  </a:lnTo>
                  <a:lnTo>
                    <a:pt x="10015" y="464924"/>
                  </a:lnTo>
                  <a:lnTo>
                    <a:pt x="9874" y="463982"/>
                  </a:lnTo>
                  <a:lnTo>
                    <a:pt x="9719" y="463074"/>
                  </a:lnTo>
                  <a:lnTo>
                    <a:pt x="9556" y="462199"/>
                  </a:lnTo>
                  <a:lnTo>
                    <a:pt x="9386" y="461358"/>
                  </a:lnTo>
                  <a:lnTo>
                    <a:pt x="9209" y="460551"/>
                  </a:lnTo>
                  <a:lnTo>
                    <a:pt x="9024" y="459811"/>
                  </a:lnTo>
                  <a:lnTo>
                    <a:pt x="8825" y="459070"/>
                  </a:lnTo>
                  <a:lnTo>
                    <a:pt x="8625" y="458398"/>
                  </a:lnTo>
                  <a:lnTo>
                    <a:pt x="8411" y="457758"/>
                  </a:lnTo>
                  <a:lnTo>
                    <a:pt x="8189" y="457153"/>
                  </a:lnTo>
                  <a:lnTo>
                    <a:pt x="7967" y="456615"/>
                  </a:lnTo>
                  <a:lnTo>
                    <a:pt x="7731" y="456110"/>
                  </a:lnTo>
                  <a:lnTo>
                    <a:pt x="7494" y="455639"/>
                  </a:lnTo>
                  <a:lnTo>
                    <a:pt x="7251" y="455235"/>
                  </a:lnTo>
                  <a:lnTo>
                    <a:pt x="6999" y="454865"/>
                  </a:lnTo>
                  <a:lnTo>
                    <a:pt x="6741" y="454562"/>
                  </a:lnTo>
                  <a:lnTo>
                    <a:pt x="6482" y="454293"/>
                  </a:lnTo>
                  <a:lnTo>
                    <a:pt x="6216" y="454092"/>
                  </a:lnTo>
                  <a:lnTo>
                    <a:pt x="5950" y="453957"/>
                  </a:lnTo>
                  <a:lnTo>
                    <a:pt x="5676" y="453856"/>
                  </a:lnTo>
                  <a:lnTo>
                    <a:pt x="5396" y="453822"/>
                  </a:lnTo>
                  <a:close/>
                  <a:moveTo>
                    <a:pt x="5115" y="567059"/>
                  </a:moveTo>
                  <a:lnTo>
                    <a:pt x="4841" y="567160"/>
                  </a:lnTo>
                  <a:lnTo>
                    <a:pt x="4568" y="567328"/>
                  </a:lnTo>
                  <a:lnTo>
                    <a:pt x="4302" y="567530"/>
                  </a:lnTo>
                  <a:lnTo>
                    <a:pt x="4036" y="567766"/>
                  </a:lnTo>
                  <a:lnTo>
                    <a:pt x="3777" y="568102"/>
                  </a:lnTo>
                  <a:lnTo>
                    <a:pt x="3526" y="568472"/>
                  </a:lnTo>
                  <a:lnTo>
                    <a:pt x="3282" y="568876"/>
                  </a:lnTo>
                  <a:lnTo>
                    <a:pt x="3038" y="569347"/>
                  </a:lnTo>
                  <a:lnTo>
                    <a:pt x="2809" y="569885"/>
                  </a:lnTo>
                  <a:lnTo>
                    <a:pt x="2580" y="570423"/>
                  </a:lnTo>
                  <a:lnTo>
                    <a:pt x="2358" y="571029"/>
                  </a:lnTo>
                  <a:lnTo>
                    <a:pt x="2151" y="571702"/>
                  </a:lnTo>
                  <a:lnTo>
                    <a:pt x="1944" y="572408"/>
                  </a:lnTo>
                  <a:lnTo>
                    <a:pt x="1752" y="573115"/>
                  </a:lnTo>
                  <a:lnTo>
                    <a:pt x="1567" y="573889"/>
                  </a:lnTo>
                  <a:lnTo>
                    <a:pt x="1390" y="574730"/>
                  </a:lnTo>
                  <a:lnTo>
                    <a:pt x="1220" y="575571"/>
                  </a:lnTo>
                  <a:lnTo>
                    <a:pt x="1057" y="576445"/>
                  </a:lnTo>
                  <a:lnTo>
                    <a:pt x="910" y="577354"/>
                  </a:lnTo>
                  <a:lnTo>
                    <a:pt x="769" y="578296"/>
                  </a:lnTo>
                  <a:lnTo>
                    <a:pt x="644" y="579271"/>
                  </a:lnTo>
                  <a:lnTo>
                    <a:pt x="525" y="580280"/>
                  </a:lnTo>
                  <a:lnTo>
                    <a:pt x="422" y="581323"/>
                  </a:lnTo>
                  <a:lnTo>
                    <a:pt x="326" y="582400"/>
                  </a:lnTo>
                  <a:lnTo>
                    <a:pt x="237" y="583476"/>
                  </a:lnTo>
                  <a:lnTo>
                    <a:pt x="171" y="584586"/>
                  </a:lnTo>
                  <a:lnTo>
                    <a:pt x="111" y="585697"/>
                  </a:lnTo>
                  <a:lnTo>
                    <a:pt x="60" y="586840"/>
                  </a:lnTo>
                  <a:lnTo>
                    <a:pt x="30" y="588018"/>
                  </a:lnTo>
                  <a:lnTo>
                    <a:pt x="8" y="589195"/>
                  </a:lnTo>
                  <a:lnTo>
                    <a:pt x="1" y="590373"/>
                  </a:lnTo>
                  <a:lnTo>
                    <a:pt x="8" y="591618"/>
                  </a:lnTo>
                  <a:lnTo>
                    <a:pt x="30" y="592795"/>
                  </a:lnTo>
                  <a:lnTo>
                    <a:pt x="60" y="593972"/>
                  </a:lnTo>
                  <a:lnTo>
                    <a:pt x="111" y="595150"/>
                  </a:lnTo>
                  <a:lnTo>
                    <a:pt x="171" y="596294"/>
                  </a:lnTo>
                  <a:lnTo>
                    <a:pt x="237" y="597404"/>
                  </a:lnTo>
                  <a:lnTo>
                    <a:pt x="326" y="598480"/>
                  </a:lnTo>
                  <a:lnTo>
                    <a:pt x="422" y="599557"/>
                  </a:lnTo>
                  <a:lnTo>
                    <a:pt x="525" y="600600"/>
                  </a:lnTo>
                  <a:lnTo>
                    <a:pt x="644" y="601609"/>
                  </a:lnTo>
                  <a:lnTo>
                    <a:pt x="769" y="602585"/>
                  </a:lnTo>
                  <a:lnTo>
                    <a:pt x="910" y="603527"/>
                  </a:lnTo>
                  <a:lnTo>
                    <a:pt x="1057" y="604435"/>
                  </a:lnTo>
                  <a:lnTo>
                    <a:pt x="1220" y="605310"/>
                  </a:lnTo>
                  <a:lnTo>
                    <a:pt x="1390" y="606151"/>
                  </a:lnTo>
                  <a:lnTo>
                    <a:pt x="1567" y="606958"/>
                  </a:lnTo>
                  <a:lnTo>
                    <a:pt x="1752" y="607732"/>
                  </a:lnTo>
                  <a:lnTo>
                    <a:pt x="1944" y="608472"/>
                  </a:lnTo>
                  <a:lnTo>
                    <a:pt x="2151" y="609145"/>
                  </a:lnTo>
                  <a:lnTo>
                    <a:pt x="2358" y="609784"/>
                  </a:lnTo>
                  <a:lnTo>
                    <a:pt x="2580" y="610389"/>
                  </a:lnTo>
                  <a:lnTo>
                    <a:pt x="2809" y="610961"/>
                  </a:lnTo>
                  <a:lnTo>
                    <a:pt x="3038" y="611466"/>
                  </a:lnTo>
                  <a:lnTo>
                    <a:pt x="3282" y="611937"/>
                  </a:lnTo>
                  <a:lnTo>
                    <a:pt x="3526" y="612341"/>
                  </a:lnTo>
                  <a:lnTo>
                    <a:pt x="3777" y="612711"/>
                  </a:lnTo>
                  <a:lnTo>
                    <a:pt x="4036" y="613013"/>
                  </a:lnTo>
                  <a:lnTo>
                    <a:pt x="4302" y="613249"/>
                  </a:lnTo>
                  <a:lnTo>
                    <a:pt x="4568" y="613451"/>
                  </a:lnTo>
                  <a:lnTo>
                    <a:pt x="4841" y="613619"/>
                  </a:lnTo>
                  <a:lnTo>
                    <a:pt x="5115" y="613686"/>
                  </a:lnTo>
                  <a:lnTo>
                    <a:pt x="5396" y="613720"/>
                  </a:lnTo>
                  <a:lnTo>
                    <a:pt x="5676" y="613686"/>
                  </a:lnTo>
                  <a:lnTo>
                    <a:pt x="5950" y="613619"/>
                  </a:lnTo>
                  <a:lnTo>
                    <a:pt x="6216" y="613451"/>
                  </a:lnTo>
                  <a:lnTo>
                    <a:pt x="6482" y="613249"/>
                  </a:lnTo>
                  <a:lnTo>
                    <a:pt x="6741" y="613013"/>
                  </a:lnTo>
                  <a:lnTo>
                    <a:pt x="6999" y="612711"/>
                  </a:lnTo>
                  <a:lnTo>
                    <a:pt x="7251" y="612341"/>
                  </a:lnTo>
                  <a:lnTo>
                    <a:pt x="7494" y="611937"/>
                  </a:lnTo>
                  <a:lnTo>
                    <a:pt x="7731" y="611466"/>
                  </a:lnTo>
                  <a:lnTo>
                    <a:pt x="7967" y="610961"/>
                  </a:lnTo>
                  <a:lnTo>
                    <a:pt x="8189" y="610389"/>
                  </a:lnTo>
                  <a:lnTo>
                    <a:pt x="8411" y="609784"/>
                  </a:lnTo>
                  <a:lnTo>
                    <a:pt x="8625" y="609145"/>
                  </a:lnTo>
                  <a:lnTo>
                    <a:pt x="8825" y="608472"/>
                  </a:lnTo>
                  <a:lnTo>
                    <a:pt x="9024" y="607732"/>
                  </a:lnTo>
                  <a:lnTo>
                    <a:pt x="9209" y="606958"/>
                  </a:lnTo>
                  <a:lnTo>
                    <a:pt x="9386" y="606151"/>
                  </a:lnTo>
                  <a:lnTo>
                    <a:pt x="9556" y="605310"/>
                  </a:lnTo>
                  <a:lnTo>
                    <a:pt x="9719" y="604435"/>
                  </a:lnTo>
                  <a:lnTo>
                    <a:pt x="9874" y="603527"/>
                  </a:lnTo>
                  <a:lnTo>
                    <a:pt x="10015" y="602585"/>
                  </a:lnTo>
                  <a:lnTo>
                    <a:pt x="10140" y="601609"/>
                  </a:lnTo>
                  <a:lnTo>
                    <a:pt x="10258" y="600600"/>
                  </a:lnTo>
                  <a:lnTo>
                    <a:pt x="10369" y="599557"/>
                  </a:lnTo>
                  <a:lnTo>
                    <a:pt x="10465" y="598480"/>
                  </a:lnTo>
                  <a:lnTo>
                    <a:pt x="10554" y="597404"/>
                  </a:lnTo>
                  <a:lnTo>
                    <a:pt x="10628" y="596294"/>
                  </a:lnTo>
                  <a:lnTo>
                    <a:pt x="10687" y="595150"/>
                  </a:lnTo>
                  <a:lnTo>
                    <a:pt x="10731" y="593972"/>
                  </a:lnTo>
                  <a:lnTo>
                    <a:pt x="10768" y="592795"/>
                  </a:lnTo>
                  <a:lnTo>
                    <a:pt x="10791" y="591618"/>
                  </a:lnTo>
                  <a:lnTo>
                    <a:pt x="10798" y="590373"/>
                  </a:lnTo>
                  <a:lnTo>
                    <a:pt x="10791" y="589195"/>
                  </a:lnTo>
                  <a:lnTo>
                    <a:pt x="10768" y="588018"/>
                  </a:lnTo>
                  <a:lnTo>
                    <a:pt x="10731" y="586840"/>
                  </a:lnTo>
                  <a:lnTo>
                    <a:pt x="10687" y="585697"/>
                  </a:lnTo>
                  <a:lnTo>
                    <a:pt x="10628" y="584586"/>
                  </a:lnTo>
                  <a:lnTo>
                    <a:pt x="10554" y="583476"/>
                  </a:lnTo>
                  <a:lnTo>
                    <a:pt x="10465" y="582400"/>
                  </a:lnTo>
                  <a:lnTo>
                    <a:pt x="10369" y="581323"/>
                  </a:lnTo>
                  <a:lnTo>
                    <a:pt x="10258" y="580280"/>
                  </a:lnTo>
                  <a:lnTo>
                    <a:pt x="10140" y="579271"/>
                  </a:lnTo>
                  <a:lnTo>
                    <a:pt x="10015" y="578296"/>
                  </a:lnTo>
                  <a:lnTo>
                    <a:pt x="9874" y="577354"/>
                  </a:lnTo>
                  <a:lnTo>
                    <a:pt x="9719" y="576445"/>
                  </a:lnTo>
                  <a:lnTo>
                    <a:pt x="9556" y="575571"/>
                  </a:lnTo>
                  <a:lnTo>
                    <a:pt x="9386" y="574730"/>
                  </a:lnTo>
                  <a:lnTo>
                    <a:pt x="9209" y="573889"/>
                  </a:lnTo>
                  <a:lnTo>
                    <a:pt x="9024" y="573115"/>
                  </a:lnTo>
                  <a:lnTo>
                    <a:pt x="8825" y="572408"/>
                  </a:lnTo>
                  <a:lnTo>
                    <a:pt x="8625" y="571702"/>
                  </a:lnTo>
                  <a:lnTo>
                    <a:pt x="8411" y="571029"/>
                  </a:lnTo>
                  <a:lnTo>
                    <a:pt x="8189" y="570423"/>
                  </a:lnTo>
                  <a:lnTo>
                    <a:pt x="7967" y="569885"/>
                  </a:lnTo>
                  <a:lnTo>
                    <a:pt x="7731" y="569347"/>
                  </a:lnTo>
                  <a:lnTo>
                    <a:pt x="7494" y="568876"/>
                  </a:lnTo>
                  <a:lnTo>
                    <a:pt x="7251" y="568472"/>
                  </a:lnTo>
                  <a:lnTo>
                    <a:pt x="6999" y="568102"/>
                  </a:lnTo>
                  <a:lnTo>
                    <a:pt x="6741" y="567766"/>
                  </a:lnTo>
                  <a:lnTo>
                    <a:pt x="6482" y="567530"/>
                  </a:lnTo>
                  <a:lnTo>
                    <a:pt x="6216" y="567328"/>
                  </a:lnTo>
                  <a:lnTo>
                    <a:pt x="5950" y="567160"/>
                  </a:lnTo>
                  <a:lnTo>
                    <a:pt x="5676" y="56705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5" name="Google Shape;145;p10"/>
          <p:cNvSpPr/>
          <p:nvPr/>
        </p:nvSpPr>
        <p:spPr>
          <a:xfrm>
            <a:off x="5353050" y="133350"/>
            <a:ext cx="2743200" cy="2742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0"/>
          <p:cNvSpPr/>
          <p:nvPr/>
        </p:nvSpPr>
        <p:spPr>
          <a:xfrm>
            <a:off x="2414500" y="4558650"/>
            <a:ext cx="2264100" cy="897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7" name="Google Shape;147;p10"/>
          <p:cNvCxnSpPr/>
          <p:nvPr/>
        </p:nvCxnSpPr>
        <p:spPr>
          <a:xfrm>
            <a:off x="0" y="343800"/>
            <a:ext cx="2544000" cy="0"/>
          </a:xfrm>
          <a:prstGeom prst="straightConnector1">
            <a:avLst/>
          </a:prstGeom>
          <a:noFill/>
          <a:ln w="9525" cap="flat" cmpd="sng">
            <a:solidFill>
              <a:schemeClr val="lt1"/>
            </a:solidFill>
            <a:prstDash val="solid"/>
            <a:round/>
            <a:headEnd type="none" w="med" len="med"/>
            <a:tailEnd type="none" w="med" len="med"/>
          </a:ln>
        </p:spPr>
      </p:cxnSp>
    </p:spTree>
    <p:extLst>
      <p:ext uri="{BB962C8B-B14F-4D97-AF65-F5344CB8AC3E}">
        <p14:creationId xmlns:p14="http://schemas.microsoft.com/office/powerpoint/2010/main" val="4220715623"/>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slideLayout" Target="../slideLayouts/slideLayout13.xml" /><Relationship Id="rId18" Type="http://schemas.openxmlformats.org/officeDocument/2006/relationships/slideLayout" Target="../slideLayouts/slideLayout18.xml" /><Relationship Id="rId26" Type="http://schemas.openxmlformats.org/officeDocument/2006/relationships/slideLayout" Target="../slideLayouts/slideLayout26.xml" /><Relationship Id="rId3" Type="http://schemas.openxmlformats.org/officeDocument/2006/relationships/slideLayout" Target="../slideLayouts/slideLayout3.xml" /><Relationship Id="rId21" Type="http://schemas.openxmlformats.org/officeDocument/2006/relationships/slideLayout" Target="../slideLayouts/slideLayout21.xml" /><Relationship Id="rId34" Type="http://schemas.openxmlformats.org/officeDocument/2006/relationships/theme" Target="../theme/theme1.xml" /><Relationship Id="rId7" Type="http://schemas.openxmlformats.org/officeDocument/2006/relationships/slideLayout" Target="../slideLayouts/slideLayout7.xml" /><Relationship Id="rId12" Type="http://schemas.openxmlformats.org/officeDocument/2006/relationships/slideLayout" Target="../slideLayouts/slideLayout12.xml" /><Relationship Id="rId17" Type="http://schemas.openxmlformats.org/officeDocument/2006/relationships/slideLayout" Target="../slideLayouts/slideLayout17.xml" /><Relationship Id="rId25" Type="http://schemas.openxmlformats.org/officeDocument/2006/relationships/slideLayout" Target="../slideLayouts/slideLayout25.xml" /><Relationship Id="rId33" Type="http://schemas.openxmlformats.org/officeDocument/2006/relationships/slideLayout" Target="../slideLayouts/slideLayout33.xml" /><Relationship Id="rId2" Type="http://schemas.openxmlformats.org/officeDocument/2006/relationships/slideLayout" Target="../slideLayouts/slideLayout2.xml" /><Relationship Id="rId16" Type="http://schemas.openxmlformats.org/officeDocument/2006/relationships/slideLayout" Target="../slideLayouts/slideLayout16.xml" /><Relationship Id="rId20" Type="http://schemas.openxmlformats.org/officeDocument/2006/relationships/slideLayout" Target="../slideLayouts/slideLayout20.xml" /><Relationship Id="rId29" Type="http://schemas.openxmlformats.org/officeDocument/2006/relationships/slideLayout" Target="../slideLayouts/slideLayout29.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24" Type="http://schemas.openxmlformats.org/officeDocument/2006/relationships/slideLayout" Target="../slideLayouts/slideLayout24.xml" /><Relationship Id="rId32" Type="http://schemas.openxmlformats.org/officeDocument/2006/relationships/slideLayout" Target="../slideLayouts/slideLayout32.xml" /><Relationship Id="rId5" Type="http://schemas.openxmlformats.org/officeDocument/2006/relationships/slideLayout" Target="../slideLayouts/slideLayout5.xml" /><Relationship Id="rId15" Type="http://schemas.openxmlformats.org/officeDocument/2006/relationships/slideLayout" Target="../slideLayouts/slideLayout15.xml" /><Relationship Id="rId23" Type="http://schemas.openxmlformats.org/officeDocument/2006/relationships/slideLayout" Target="../slideLayouts/slideLayout23.xml" /><Relationship Id="rId28" Type="http://schemas.openxmlformats.org/officeDocument/2006/relationships/slideLayout" Target="../slideLayouts/slideLayout28.xml" /><Relationship Id="rId10" Type="http://schemas.openxmlformats.org/officeDocument/2006/relationships/slideLayout" Target="../slideLayouts/slideLayout10.xml" /><Relationship Id="rId19" Type="http://schemas.openxmlformats.org/officeDocument/2006/relationships/slideLayout" Target="../slideLayouts/slideLayout19.xml" /><Relationship Id="rId31" Type="http://schemas.openxmlformats.org/officeDocument/2006/relationships/slideLayout" Target="../slideLayouts/slideLayout31.xml" /><Relationship Id="rId4" Type="http://schemas.openxmlformats.org/officeDocument/2006/relationships/slideLayout" Target="../slideLayouts/slideLayout4.xml" /><Relationship Id="rId9" Type="http://schemas.openxmlformats.org/officeDocument/2006/relationships/slideLayout" Target="../slideLayouts/slideLayout9.xml" /><Relationship Id="rId14" Type="http://schemas.openxmlformats.org/officeDocument/2006/relationships/slideLayout" Target="../slideLayouts/slideLayout14.xml" /><Relationship Id="rId22" Type="http://schemas.openxmlformats.org/officeDocument/2006/relationships/slideLayout" Target="../slideLayouts/slideLayout22.xml" /><Relationship Id="rId27" Type="http://schemas.openxmlformats.org/officeDocument/2006/relationships/slideLayout" Target="../slideLayouts/slideLayout27.xml" /><Relationship Id="rId30" Type="http://schemas.openxmlformats.org/officeDocument/2006/relationships/slideLayout" Target="../slideLayouts/slideLayout30.xml" /></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 /><Relationship Id="rId1" Type="http://schemas.openxmlformats.org/officeDocument/2006/relationships/slideLayout" Target="../slideLayouts/slideLayout34.xml" /></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Lexend Deca"/>
              <a:buNone/>
              <a:defRPr sz="2800" b="1">
                <a:solidFill>
                  <a:schemeClr val="dk1"/>
                </a:solidFill>
                <a:latin typeface="Lexend Deca"/>
                <a:ea typeface="Lexend Deca"/>
                <a:cs typeface="Lexend Deca"/>
                <a:sym typeface="Lexend Deca"/>
              </a:defRPr>
            </a:lvl1pPr>
            <a:lvl2pPr lvl="1" rtl="0">
              <a:spcBef>
                <a:spcPts val="0"/>
              </a:spcBef>
              <a:spcAft>
                <a:spcPts val="0"/>
              </a:spcAft>
              <a:buClr>
                <a:schemeClr val="dk1"/>
              </a:buClr>
              <a:buSzPts val="2800"/>
              <a:buFont typeface="Lexend Exa"/>
              <a:buNone/>
              <a:defRPr sz="2800" b="1">
                <a:solidFill>
                  <a:schemeClr val="dk1"/>
                </a:solidFill>
                <a:latin typeface="Lexend Exa"/>
                <a:ea typeface="Lexend Exa"/>
                <a:cs typeface="Lexend Exa"/>
                <a:sym typeface="Lexend Exa"/>
              </a:defRPr>
            </a:lvl2pPr>
            <a:lvl3pPr lvl="2" rtl="0">
              <a:spcBef>
                <a:spcPts val="0"/>
              </a:spcBef>
              <a:spcAft>
                <a:spcPts val="0"/>
              </a:spcAft>
              <a:buClr>
                <a:schemeClr val="dk1"/>
              </a:buClr>
              <a:buSzPts val="2800"/>
              <a:buFont typeface="Lexend Exa"/>
              <a:buNone/>
              <a:defRPr sz="2800" b="1">
                <a:solidFill>
                  <a:schemeClr val="dk1"/>
                </a:solidFill>
                <a:latin typeface="Lexend Exa"/>
                <a:ea typeface="Lexend Exa"/>
                <a:cs typeface="Lexend Exa"/>
                <a:sym typeface="Lexend Exa"/>
              </a:defRPr>
            </a:lvl3pPr>
            <a:lvl4pPr lvl="3" rtl="0">
              <a:spcBef>
                <a:spcPts val="0"/>
              </a:spcBef>
              <a:spcAft>
                <a:spcPts val="0"/>
              </a:spcAft>
              <a:buClr>
                <a:schemeClr val="dk1"/>
              </a:buClr>
              <a:buSzPts val="2800"/>
              <a:buFont typeface="Lexend Exa"/>
              <a:buNone/>
              <a:defRPr sz="2800" b="1">
                <a:solidFill>
                  <a:schemeClr val="dk1"/>
                </a:solidFill>
                <a:latin typeface="Lexend Exa"/>
                <a:ea typeface="Lexend Exa"/>
                <a:cs typeface="Lexend Exa"/>
                <a:sym typeface="Lexend Exa"/>
              </a:defRPr>
            </a:lvl4pPr>
            <a:lvl5pPr lvl="4" rtl="0">
              <a:spcBef>
                <a:spcPts val="0"/>
              </a:spcBef>
              <a:spcAft>
                <a:spcPts val="0"/>
              </a:spcAft>
              <a:buClr>
                <a:schemeClr val="dk1"/>
              </a:buClr>
              <a:buSzPts val="2800"/>
              <a:buFont typeface="Lexend Exa"/>
              <a:buNone/>
              <a:defRPr sz="2800" b="1">
                <a:solidFill>
                  <a:schemeClr val="dk1"/>
                </a:solidFill>
                <a:latin typeface="Lexend Exa"/>
                <a:ea typeface="Lexend Exa"/>
                <a:cs typeface="Lexend Exa"/>
                <a:sym typeface="Lexend Exa"/>
              </a:defRPr>
            </a:lvl5pPr>
            <a:lvl6pPr lvl="5" rtl="0">
              <a:spcBef>
                <a:spcPts val="0"/>
              </a:spcBef>
              <a:spcAft>
                <a:spcPts val="0"/>
              </a:spcAft>
              <a:buClr>
                <a:schemeClr val="dk1"/>
              </a:buClr>
              <a:buSzPts val="2800"/>
              <a:buFont typeface="Lexend Exa"/>
              <a:buNone/>
              <a:defRPr sz="2800" b="1">
                <a:solidFill>
                  <a:schemeClr val="dk1"/>
                </a:solidFill>
                <a:latin typeface="Lexend Exa"/>
                <a:ea typeface="Lexend Exa"/>
                <a:cs typeface="Lexend Exa"/>
                <a:sym typeface="Lexend Exa"/>
              </a:defRPr>
            </a:lvl6pPr>
            <a:lvl7pPr lvl="6" rtl="0">
              <a:spcBef>
                <a:spcPts val="0"/>
              </a:spcBef>
              <a:spcAft>
                <a:spcPts val="0"/>
              </a:spcAft>
              <a:buClr>
                <a:schemeClr val="dk1"/>
              </a:buClr>
              <a:buSzPts val="2800"/>
              <a:buFont typeface="Lexend Exa"/>
              <a:buNone/>
              <a:defRPr sz="2800" b="1">
                <a:solidFill>
                  <a:schemeClr val="dk1"/>
                </a:solidFill>
                <a:latin typeface="Lexend Exa"/>
                <a:ea typeface="Lexend Exa"/>
                <a:cs typeface="Lexend Exa"/>
                <a:sym typeface="Lexend Exa"/>
              </a:defRPr>
            </a:lvl7pPr>
            <a:lvl8pPr lvl="7" rtl="0">
              <a:spcBef>
                <a:spcPts val="0"/>
              </a:spcBef>
              <a:spcAft>
                <a:spcPts val="0"/>
              </a:spcAft>
              <a:buClr>
                <a:schemeClr val="dk1"/>
              </a:buClr>
              <a:buSzPts val="2800"/>
              <a:buFont typeface="Lexend Exa"/>
              <a:buNone/>
              <a:defRPr sz="2800" b="1">
                <a:solidFill>
                  <a:schemeClr val="dk1"/>
                </a:solidFill>
                <a:latin typeface="Lexend Exa"/>
                <a:ea typeface="Lexend Exa"/>
                <a:cs typeface="Lexend Exa"/>
                <a:sym typeface="Lexend Exa"/>
              </a:defRPr>
            </a:lvl8pPr>
            <a:lvl9pPr lvl="8" rtl="0">
              <a:spcBef>
                <a:spcPts val="0"/>
              </a:spcBef>
              <a:spcAft>
                <a:spcPts val="0"/>
              </a:spcAft>
              <a:buClr>
                <a:schemeClr val="dk1"/>
              </a:buClr>
              <a:buSzPts val="2800"/>
              <a:buFont typeface="Lexend Exa"/>
              <a:buNone/>
              <a:defRPr sz="2800" b="1">
                <a:solidFill>
                  <a:schemeClr val="dk1"/>
                </a:solidFill>
                <a:latin typeface="Lexend Exa"/>
                <a:ea typeface="Lexend Exa"/>
                <a:cs typeface="Lexend Exa"/>
                <a:sym typeface="Lexend Exa"/>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Questrial"/>
              <a:buChar char="●"/>
              <a:defRPr sz="1800">
                <a:solidFill>
                  <a:schemeClr val="dk1"/>
                </a:solidFill>
                <a:latin typeface="Questrial"/>
                <a:ea typeface="Questrial"/>
                <a:cs typeface="Questrial"/>
                <a:sym typeface="Questrial"/>
              </a:defRPr>
            </a:lvl1pPr>
            <a:lvl2pPr marL="914400" lvl="1" indent="-317500">
              <a:lnSpc>
                <a:spcPct val="115000"/>
              </a:lnSpc>
              <a:spcBef>
                <a:spcPts val="1600"/>
              </a:spcBef>
              <a:spcAft>
                <a:spcPts val="0"/>
              </a:spcAft>
              <a:buClr>
                <a:schemeClr val="dk1"/>
              </a:buClr>
              <a:buSzPts val="1400"/>
              <a:buFont typeface="Questrial"/>
              <a:buChar char="○"/>
              <a:defRPr>
                <a:solidFill>
                  <a:schemeClr val="dk1"/>
                </a:solidFill>
                <a:latin typeface="Questrial"/>
                <a:ea typeface="Questrial"/>
                <a:cs typeface="Questrial"/>
                <a:sym typeface="Questrial"/>
              </a:defRPr>
            </a:lvl2pPr>
            <a:lvl3pPr marL="1371600" lvl="2" indent="-317500">
              <a:lnSpc>
                <a:spcPct val="115000"/>
              </a:lnSpc>
              <a:spcBef>
                <a:spcPts val="1600"/>
              </a:spcBef>
              <a:spcAft>
                <a:spcPts val="0"/>
              </a:spcAft>
              <a:buClr>
                <a:schemeClr val="dk1"/>
              </a:buClr>
              <a:buSzPts val="1400"/>
              <a:buFont typeface="Questrial"/>
              <a:buChar char="■"/>
              <a:defRPr>
                <a:solidFill>
                  <a:schemeClr val="dk1"/>
                </a:solidFill>
                <a:latin typeface="Questrial"/>
                <a:ea typeface="Questrial"/>
                <a:cs typeface="Questrial"/>
                <a:sym typeface="Questrial"/>
              </a:defRPr>
            </a:lvl3pPr>
            <a:lvl4pPr marL="1828800" lvl="3" indent="-317500">
              <a:lnSpc>
                <a:spcPct val="115000"/>
              </a:lnSpc>
              <a:spcBef>
                <a:spcPts val="1600"/>
              </a:spcBef>
              <a:spcAft>
                <a:spcPts val="0"/>
              </a:spcAft>
              <a:buClr>
                <a:schemeClr val="dk1"/>
              </a:buClr>
              <a:buSzPts val="1400"/>
              <a:buFont typeface="Questrial"/>
              <a:buChar char="●"/>
              <a:defRPr>
                <a:solidFill>
                  <a:schemeClr val="dk1"/>
                </a:solidFill>
                <a:latin typeface="Questrial"/>
                <a:ea typeface="Questrial"/>
                <a:cs typeface="Questrial"/>
                <a:sym typeface="Questrial"/>
              </a:defRPr>
            </a:lvl4pPr>
            <a:lvl5pPr marL="2286000" lvl="4" indent="-317500">
              <a:lnSpc>
                <a:spcPct val="115000"/>
              </a:lnSpc>
              <a:spcBef>
                <a:spcPts val="1600"/>
              </a:spcBef>
              <a:spcAft>
                <a:spcPts val="0"/>
              </a:spcAft>
              <a:buClr>
                <a:schemeClr val="dk1"/>
              </a:buClr>
              <a:buSzPts val="1400"/>
              <a:buFont typeface="Questrial"/>
              <a:buChar char="○"/>
              <a:defRPr>
                <a:solidFill>
                  <a:schemeClr val="dk1"/>
                </a:solidFill>
                <a:latin typeface="Questrial"/>
                <a:ea typeface="Questrial"/>
                <a:cs typeface="Questrial"/>
                <a:sym typeface="Questrial"/>
              </a:defRPr>
            </a:lvl5pPr>
            <a:lvl6pPr marL="2743200" lvl="5" indent="-317500">
              <a:lnSpc>
                <a:spcPct val="115000"/>
              </a:lnSpc>
              <a:spcBef>
                <a:spcPts val="1600"/>
              </a:spcBef>
              <a:spcAft>
                <a:spcPts val="0"/>
              </a:spcAft>
              <a:buClr>
                <a:schemeClr val="dk1"/>
              </a:buClr>
              <a:buSzPts val="1400"/>
              <a:buFont typeface="Questrial"/>
              <a:buChar char="■"/>
              <a:defRPr>
                <a:solidFill>
                  <a:schemeClr val="dk1"/>
                </a:solidFill>
                <a:latin typeface="Questrial"/>
                <a:ea typeface="Questrial"/>
                <a:cs typeface="Questrial"/>
                <a:sym typeface="Questrial"/>
              </a:defRPr>
            </a:lvl6pPr>
            <a:lvl7pPr marL="3200400" lvl="6" indent="-317500">
              <a:lnSpc>
                <a:spcPct val="115000"/>
              </a:lnSpc>
              <a:spcBef>
                <a:spcPts val="1600"/>
              </a:spcBef>
              <a:spcAft>
                <a:spcPts val="0"/>
              </a:spcAft>
              <a:buClr>
                <a:schemeClr val="dk1"/>
              </a:buClr>
              <a:buSzPts val="1400"/>
              <a:buFont typeface="Questrial"/>
              <a:buChar char="●"/>
              <a:defRPr>
                <a:solidFill>
                  <a:schemeClr val="dk1"/>
                </a:solidFill>
                <a:latin typeface="Questrial"/>
                <a:ea typeface="Questrial"/>
                <a:cs typeface="Questrial"/>
                <a:sym typeface="Questrial"/>
              </a:defRPr>
            </a:lvl7pPr>
            <a:lvl8pPr marL="3657600" lvl="7" indent="-317500">
              <a:lnSpc>
                <a:spcPct val="115000"/>
              </a:lnSpc>
              <a:spcBef>
                <a:spcPts val="1600"/>
              </a:spcBef>
              <a:spcAft>
                <a:spcPts val="0"/>
              </a:spcAft>
              <a:buClr>
                <a:schemeClr val="dk1"/>
              </a:buClr>
              <a:buSzPts val="1400"/>
              <a:buFont typeface="Questrial"/>
              <a:buChar char="○"/>
              <a:defRPr>
                <a:solidFill>
                  <a:schemeClr val="dk1"/>
                </a:solidFill>
                <a:latin typeface="Questrial"/>
                <a:ea typeface="Questrial"/>
                <a:cs typeface="Questrial"/>
                <a:sym typeface="Questrial"/>
              </a:defRPr>
            </a:lvl8pPr>
            <a:lvl9pPr marL="4114800" lvl="8" indent="-317500">
              <a:lnSpc>
                <a:spcPct val="115000"/>
              </a:lnSpc>
              <a:spcBef>
                <a:spcPts val="1600"/>
              </a:spcBef>
              <a:spcAft>
                <a:spcPts val="1600"/>
              </a:spcAft>
              <a:buClr>
                <a:schemeClr val="dk1"/>
              </a:buClr>
              <a:buSzPts val="1400"/>
              <a:buFont typeface="Questrial"/>
              <a:buChar char="■"/>
              <a:defRPr>
                <a:solidFill>
                  <a:schemeClr val="dk1"/>
                </a:solidFill>
                <a:latin typeface="Questrial"/>
                <a:ea typeface="Questrial"/>
                <a:cs typeface="Questrial"/>
                <a:sym typeface="Questrial"/>
              </a:defRPr>
            </a:lvl9pPr>
          </a:lstStyle>
          <a:p>
            <a:endParaRPr/>
          </a:p>
        </p:txBody>
      </p:sp>
    </p:spTree>
    <p:extLst>
      <p:ext uri="{BB962C8B-B14F-4D97-AF65-F5344CB8AC3E}">
        <p14:creationId xmlns:p14="http://schemas.microsoft.com/office/powerpoint/2010/main" val="4004553130"/>
      </p:ext>
    </p:extLst>
  </p:cSld>
  <p:clrMap bg1="lt1" tx1="dk1" bg2="dk2" tx2="lt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 id="2147483893" r:id="rId12"/>
    <p:sldLayoutId id="2147483894" r:id="rId13"/>
    <p:sldLayoutId id="2147483895" r:id="rId14"/>
    <p:sldLayoutId id="2147483896" r:id="rId15"/>
    <p:sldLayoutId id="2147483897" r:id="rId16"/>
    <p:sldLayoutId id="2147483898" r:id="rId17"/>
    <p:sldLayoutId id="2147483899" r:id="rId18"/>
    <p:sldLayoutId id="2147483900" r:id="rId19"/>
    <p:sldLayoutId id="2147483901" r:id="rId20"/>
    <p:sldLayoutId id="2147483902" r:id="rId21"/>
    <p:sldLayoutId id="2147483904" r:id="rId22"/>
    <p:sldLayoutId id="2147483905" r:id="rId23"/>
    <p:sldLayoutId id="2147483906" r:id="rId24"/>
    <p:sldLayoutId id="2147483907" r:id="rId25"/>
    <p:sldLayoutId id="2147483908" r:id="rId26"/>
    <p:sldLayoutId id="2147483909" r:id="rId27"/>
    <p:sldLayoutId id="2147483910" r:id="rId28"/>
    <p:sldLayoutId id="2147483912" r:id="rId29"/>
    <p:sldLayoutId id="2147483913" r:id="rId30"/>
    <p:sldLayoutId id="2147483914" r:id="rId31"/>
    <p:sldLayoutId id="2147483916" r:id="rId32"/>
    <p:sldLayoutId id="2147483917" r:id="rId33"/>
  </p:sldLayoutIdLst>
  <p:transition>
    <p:fade thruBlk="1"/>
  </p:transition>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E2A47"/>
        </a:solidFill>
        <a:effectLst/>
      </p:bgPr>
    </p:bg>
    <p:spTree>
      <p:nvGrpSpPr>
        <p:cNvPr id="1" name="Shape 502"/>
        <p:cNvGrpSpPr/>
        <p:nvPr/>
      </p:nvGrpSpPr>
      <p:grpSpPr>
        <a:xfrm>
          <a:off x="0" y="0"/>
          <a:ext cx="0" cy="0"/>
          <a:chOff x="0" y="0"/>
          <a:chExt cx="0" cy="0"/>
        </a:xfrm>
      </p:grpSpPr>
      <p:sp>
        <p:nvSpPr>
          <p:cNvPr id="503" name="Google Shape;503;p34"/>
          <p:cNvSpPr txBox="1">
            <a:spLocks noGrp="1"/>
          </p:cNvSpPr>
          <p:nvPr>
            <p:ph type="title"/>
          </p:nvPr>
        </p:nvSpPr>
        <p:spPr>
          <a:xfrm>
            <a:off x="1068100" y="933450"/>
            <a:ext cx="7047300" cy="4824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1pPr>
            <a:lvl2pPr lvl="1"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2pPr>
            <a:lvl3pPr lvl="2"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3pPr>
            <a:lvl4pPr lvl="3"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4pPr>
            <a:lvl5pPr lvl="4"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5pPr>
            <a:lvl6pPr lvl="5"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6pPr>
            <a:lvl7pPr lvl="6"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7pPr>
            <a:lvl8pPr lvl="7"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8pPr>
            <a:lvl9pPr lvl="8"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9pPr>
          </a:lstStyle>
          <a:p>
            <a:endParaRPr/>
          </a:p>
        </p:txBody>
      </p:sp>
      <p:sp>
        <p:nvSpPr>
          <p:cNvPr id="504" name="Google Shape;504;p34"/>
          <p:cNvSpPr txBox="1">
            <a:spLocks noGrp="1"/>
          </p:cNvSpPr>
          <p:nvPr>
            <p:ph type="body" idx="1"/>
          </p:nvPr>
        </p:nvSpPr>
        <p:spPr>
          <a:xfrm>
            <a:off x="1068100" y="1695450"/>
            <a:ext cx="7047300" cy="2502000"/>
          </a:xfrm>
          <a:prstGeom prst="rect">
            <a:avLst/>
          </a:prstGeom>
          <a:noFill/>
          <a:ln>
            <a:noFill/>
          </a:ln>
        </p:spPr>
        <p:txBody>
          <a:bodyPr spcFirstLastPara="1" wrap="square" lIns="91425" tIns="91425" rIns="91425" bIns="91425" anchor="t" anchorCtr="0">
            <a:noAutofit/>
          </a:bodyPr>
          <a:lstStyle>
            <a:lvl1pPr marL="457200" lvl="0"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1pPr>
            <a:lvl2pPr marL="914400" lvl="1"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2pPr>
            <a:lvl3pPr marL="1371600" lvl="2"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3pPr>
            <a:lvl4pPr marL="1828800" lvl="3"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4pPr>
            <a:lvl5pPr marL="2286000" lvl="4"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5pPr>
            <a:lvl6pPr marL="2743200" lvl="5"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6pPr>
            <a:lvl7pPr marL="3200400" lvl="6"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7pPr>
            <a:lvl8pPr marL="3657600" lvl="7"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8pPr>
            <a:lvl9pPr marL="4114800" lvl="8"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9pPr>
          </a:lstStyle>
          <a:p>
            <a:endParaRPr/>
          </a:p>
        </p:txBody>
      </p:sp>
    </p:spTree>
    <p:extLst>
      <p:ext uri="{BB962C8B-B14F-4D97-AF65-F5344CB8AC3E}">
        <p14:creationId xmlns:p14="http://schemas.microsoft.com/office/powerpoint/2010/main" val="2438386689"/>
      </p:ext>
    </p:extLst>
  </p:cSld>
  <p:clrMap bg1="lt1" tx1="dk1" bg2="dk2" tx2="lt2" accent1="accent1" accent2="accent2" accent3="accent3" accent4="accent4" accent5="accent5" accent6="accent6" hlink="hlink" folHlink="folHlink"/>
  <p:sldLayoutIdLst>
    <p:sldLayoutId id="2147483919" r:id="rId1"/>
  </p:sldLayoutIdLst>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 /><Relationship Id="rId2" Type="http://schemas.openxmlformats.org/officeDocument/2006/relationships/notesSlide" Target="../notesSlides/notesSlide1.xml" /><Relationship Id="rId1" Type="http://schemas.openxmlformats.org/officeDocument/2006/relationships/slideLayout" Target="../slideLayouts/slideLayout3.xml" /><Relationship Id="rId4" Type="http://schemas.openxmlformats.org/officeDocument/2006/relationships/image" Target="../media/image2.jpg" /></Relationships>
</file>

<file path=ppt/slides/_rels/slide10.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notesSlide" Target="../notesSlides/notesSlide4.xml" /><Relationship Id="rId1" Type="http://schemas.openxmlformats.org/officeDocument/2006/relationships/slideLayout" Target="../slideLayouts/slideLayout3.xml" /></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 /></Relationships>
</file>

<file path=ppt/slides/_rels/slide12.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Layout" Target="../slideLayouts/slideLayout3.xml" /></Relationships>
</file>

<file path=ppt/slides/_rels/slide13.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Layout" Target="../slideLayouts/slideLayout3.xml" /></Relationships>
</file>

<file path=ppt/slides/_rels/slide14.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Layout" Target="../slideLayouts/slideLayout3.xml" /></Relationships>
</file>

<file path=ppt/slides/_rels/slide15.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Layout" Target="../slideLayouts/slideLayout3.xml" /></Relationships>
</file>

<file path=ppt/slides/_rels/slide16.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Layout" Target="../slideLayouts/slideLayout3.xml" /></Relationships>
</file>

<file path=ppt/slides/_rels/slide17.xml.rels><?xml version="1.0" encoding="UTF-8" standalone="yes"?>
<Relationships xmlns="http://schemas.openxmlformats.org/package/2006/relationships"><Relationship Id="rId3" Type="http://schemas.openxmlformats.org/officeDocument/2006/relationships/image" Target="../media/image8.jpg" /><Relationship Id="rId2" Type="http://schemas.openxmlformats.org/officeDocument/2006/relationships/image" Target="../media/image7.jpg" /><Relationship Id="rId1" Type="http://schemas.openxmlformats.org/officeDocument/2006/relationships/slideLayout" Target="../slideLayouts/slideLayout3.xml" /></Relationships>
</file>

<file path=ppt/slides/_rels/slide18.xml.rels><?xml version="1.0" encoding="UTF-8" standalone="yes"?>
<Relationships xmlns="http://schemas.openxmlformats.org/package/2006/relationships"><Relationship Id="rId3" Type="http://schemas.openxmlformats.org/officeDocument/2006/relationships/image" Target="../media/image10.png" /><Relationship Id="rId2" Type="http://schemas.openxmlformats.org/officeDocument/2006/relationships/image" Target="../media/image9.jpg" /><Relationship Id="rId1" Type="http://schemas.openxmlformats.org/officeDocument/2006/relationships/slideLayout" Target="../slideLayouts/slideLayout3.xml" /><Relationship Id="rId4" Type="http://schemas.openxmlformats.org/officeDocument/2006/relationships/image" Target="../media/image11.jpg" /></Relationships>
</file>

<file path=ppt/slides/_rels/slide19.xml.rels><?xml version="1.0" encoding="UTF-8" standalone="yes"?>
<Relationships xmlns="http://schemas.openxmlformats.org/package/2006/relationships"><Relationship Id="rId2" Type="http://schemas.openxmlformats.org/officeDocument/2006/relationships/image" Target="../media/image12.png" /><Relationship Id="rId1" Type="http://schemas.openxmlformats.org/officeDocument/2006/relationships/slideLayout" Target="../slideLayouts/slideLayout3.xml" /></Relationships>
</file>

<file path=ppt/slides/_rels/slide2.xml.rels><?xml version="1.0" encoding="UTF-8" standalone="yes"?>
<Relationships xmlns="http://schemas.openxmlformats.org/package/2006/relationships"><Relationship Id="rId3" Type="http://schemas.openxmlformats.org/officeDocument/2006/relationships/image" Target="../media/image4.jpeg" /><Relationship Id="rId2" Type="http://schemas.openxmlformats.org/officeDocument/2006/relationships/image" Target="../media/image3.png" /><Relationship Id="rId1" Type="http://schemas.openxmlformats.org/officeDocument/2006/relationships/slideLayout" Target="../slideLayouts/slideLayout3.xml" /></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 /><Relationship Id="rId1" Type="http://schemas.openxmlformats.org/officeDocument/2006/relationships/slideLayout" Target="../slideLayouts/slideLayout33.xml" /></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 /></Relationships>
</file>

<file path=ppt/slides/_rels/slide4.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Layout" Target="../slideLayouts/slideLayout6.xml" /></Relationships>
</file>

<file path=ppt/slides/_rels/slide5.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Layout" Target="../slideLayouts/slideLayout29.xml" /></Relationships>
</file>

<file path=ppt/slides/_rels/slide6.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Layout" Target="../slideLayouts/slideLayout5.xml" /></Relationships>
</file>

<file path=ppt/slides/_rels/slide7.xml.rels><?xml version="1.0" encoding="UTF-8" standalone="yes"?>
<Relationships xmlns="http://schemas.openxmlformats.org/package/2006/relationships"><Relationship Id="rId3" Type="http://schemas.openxmlformats.org/officeDocument/2006/relationships/image" Target="../media/image6.png" /><Relationship Id="rId2" Type="http://schemas.openxmlformats.org/officeDocument/2006/relationships/image" Target="../media/image5.png" /><Relationship Id="rId1" Type="http://schemas.openxmlformats.org/officeDocument/2006/relationships/slideLayout" Target="../slideLayouts/slideLayout5.xml" /><Relationship Id="rId4" Type="http://schemas.openxmlformats.org/officeDocument/2006/relationships/image" Target="../media/image3.png" /></Relationships>
</file>

<file path=ppt/slides/_rels/slide8.xml.rels><?xml version="1.0" encoding="UTF-8" standalone="yes"?>
<Relationships xmlns="http://schemas.openxmlformats.org/package/2006/relationships"><Relationship Id="rId3" Type="http://schemas.openxmlformats.org/officeDocument/2006/relationships/chart" Target="../charts/chart1.xml" /><Relationship Id="rId2" Type="http://schemas.openxmlformats.org/officeDocument/2006/relationships/notesSlide" Target="../notesSlides/notesSlide2.xml" /><Relationship Id="rId1" Type="http://schemas.openxmlformats.org/officeDocument/2006/relationships/slideLayout" Target="../slideLayouts/slideLayout32.xml" /><Relationship Id="rId4" Type="http://schemas.openxmlformats.org/officeDocument/2006/relationships/image" Target="../media/image3.png" /></Relationships>
</file>

<file path=ppt/slides/_rels/slide9.xml.rels><?xml version="1.0" encoding="UTF-8" standalone="yes"?>
<Relationships xmlns="http://schemas.openxmlformats.org/package/2006/relationships"><Relationship Id="rId3" Type="http://schemas.openxmlformats.org/officeDocument/2006/relationships/chart" Target="../charts/chart2.xml" /><Relationship Id="rId2" Type="http://schemas.openxmlformats.org/officeDocument/2006/relationships/notesSlide" Target="../notesSlides/notesSlide3.xml" /><Relationship Id="rId1" Type="http://schemas.openxmlformats.org/officeDocument/2006/relationships/slideLayout" Target="../slideLayouts/slideLayout11.xml" /><Relationship Id="rId4" Type="http://schemas.openxmlformats.org/officeDocument/2006/relationships/image" Target="../media/image3.png" /></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6000"/>
            <a:lum/>
          </a:blip>
          <a:srcRect/>
          <a:stretch>
            <a:fillRect l="-6000" r="-6000"/>
          </a:stretch>
        </a:blipFill>
        <a:effectLst/>
      </p:bgPr>
    </p:bg>
    <p:spTree>
      <p:nvGrpSpPr>
        <p:cNvPr id="1" name="Shape 62"/>
        <p:cNvGrpSpPr/>
        <p:nvPr/>
      </p:nvGrpSpPr>
      <p:grpSpPr>
        <a:xfrm>
          <a:off x="0" y="0"/>
          <a:ext cx="0" cy="0"/>
          <a:chOff x="0" y="0"/>
          <a:chExt cx="0" cy="0"/>
        </a:xfrm>
      </p:grpSpPr>
      <p:sp>
        <p:nvSpPr>
          <p:cNvPr id="338" name="Google Shape;338;p12"/>
          <p:cNvSpPr txBox="1">
            <a:spLocks noGrp="1"/>
          </p:cNvSpPr>
          <p:nvPr>
            <p:ph type="title"/>
          </p:nvPr>
        </p:nvSpPr>
        <p:spPr>
          <a:xfrm>
            <a:off x="730391" y="280555"/>
            <a:ext cx="7704000" cy="1579418"/>
          </a:xfrm>
          <a:prstGeom prst="rect">
            <a:avLst/>
          </a:prstGeom>
          <a:ln>
            <a:solidFill>
              <a:schemeClr val="accent2"/>
            </a:solidFill>
          </a:ln>
        </p:spPr>
        <p:txBody>
          <a:bodyPr spcFirstLastPara="1" wrap="square" lIns="0" tIns="0" rIns="0" bIns="0" anchor="ctr" anchorCtr="0">
            <a:noAutofit/>
          </a:bodyPr>
          <a:lstStyle/>
          <a:p>
            <a:pPr marL="0" lvl="0" indent="0" rtl="0">
              <a:spcBef>
                <a:spcPts val="0"/>
              </a:spcBef>
              <a:spcAft>
                <a:spcPts val="0"/>
              </a:spcAft>
              <a:buNone/>
            </a:pPr>
            <a:r>
              <a:rPr lang="en-IN" sz="2800" b="1" dirty="0">
                <a:solidFill>
                  <a:schemeClr val="tx1"/>
                </a:solidFill>
                <a:latin typeface="Times New Roman" panose="02020603050405020304" pitchFamily="18" charset="0"/>
                <a:cs typeface="Times New Roman" panose="02020603050405020304" pitchFamily="18" charset="0"/>
              </a:rPr>
              <a:t>Process Improvement of Master Health Check-Up at Fortis memorial research institute, Gurugram</a:t>
            </a:r>
            <a:endParaRPr sz="2800" b="1" dirty="0">
              <a:solidFill>
                <a:schemeClr val="tx1"/>
              </a:solidFill>
              <a:latin typeface="Times New Roman" panose="02020603050405020304" pitchFamily="18" charset="0"/>
              <a:cs typeface="Times New Roman" panose="02020603050405020304" pitchFamily="18" charset="0"/>
            </a:endParaRPr>
          </a:p>
        </p:txBody>
      </p:sp>
      <p:sp>
        <p:nvSpPr>
          <p:cNvPr id="3" name="Text Placeholder 2"/>
          <p:cNvSpPr>
            <a:spLocks noGrp="1"/>
          </p:cNvSpPr>
          <p:nvPr>
            <p:ph type="body" idx="1"/>
          </p:nvPr>
        </p:nvSpPr>
        <p:spPr>
          <a:xfrm>
            <a:off x="720000" y="2202873"/>
            <a:ext cx="7704000" cy="2366002"/>
          </a:xfrm>
        </p:spPr>
        <p:txBody>
          <a:bodyPr/>
          <a:lstStyle/>
          <a:p>
            <a:pPr marL="152400" indent="0" algn="ctr">
              <a:buNone/>
            </a:pPr>
            <a:r>
              <a:rPr lang="en-US" sz="1400" b="1" dirty="0">
                <a:latin typeface="Times New Roman" panose="02020603050405020304" pitchFamily="18" charset="0"/>
                <a:cs typeface="Times New Roman" panose="02020603050405020304" pitchFamily="18" charset="0"/>
              </a:rPr>
              <a:t>Members ;- </a:t>
            </a:r>
            <a:r>
              <a:rPr lang="en-US" sz="1400" b="1" dirty="0" err="1">
                <a:latin typeface="Times New Roman" panose="02020603050405020304" pitchFamily="18" charset="0"/>
                <a:cs typeface="Times New Roman" panose="02020603050405020304" pitchFamily="18" charset="0"/>
              </a:rPr>
              <a:t>Lizza</a:t>
            </a:r>
            <a:r>
              <a:rPr lang="en-US" sz="1400" b="1" dirty="0">
                <a:latin typeface="Times New Roman" panose="02020603050405020304" pitchFamily="18" charset="0"/>
                <a:cs typeface="Times New Roman" panose="02020603050405020304" pitchFamily="18" charset="0"/>
              </a:rPr>
              <a:t> Rajput</a:t>
            </a:r>
            <a:endParaRPr lang="en-US" dirty="0">
              <a:latin typeface="Times New Roman" panose="02020603050405020304" pitchFamily="18" charset="0"/>
              <a:cs typeface="Times New Roman" panose="02020603050405020304" pitchFamily="18" charset="0"/>
            </a:endParaRPr>
          </a:p>
          <a:p>
            <a:pPr marL="152400" indent="0" algn="ctr">
              <a:buNone/>
            </a:pPr>
            <a:endParaRPr lang="en-US" dirty="0">
              <a:latin typeface="Times New Roman" panose="02020603050405020304" pitchFamily="18" charset="0"/>
              <a:cs typeface="Times New Roman" panose="02020603050405020304" pitchFamily="18" charset="0"/>
            </a:endParaRPr>
          </a:p>
          <a:p>
            <a:pPr marL="152400" indent="0" algn="ctr">
              <a:buNone/>
            </a:pPr>
            <a:r>
              <a:rPr lang="en-US" sz="1400" b="1" dirty="0">
                <a:latin typeface="Times New Roman" panose="02020603050405020304" pitchFamily="18" charset="0"/>
                <a:cs typeface="Times New Roman" panose="02020603050405020304" pitchFamily="18" charset="0"/>
              </a:rPr>
              <a:t>Mentor –  Dr. Nikita </a:t>
            </a:r>
            <a:r>
              <a:rPr lang="en-US" sz="1400" b="1" dirty="0" err="1">
                <a:latin typeface="Times New Roman" panose="02020603050405020304" pitchFamily="18" charset="0"/>
                <a:cs typeface="Times New Roman" panose="02020603050405020304" pitchFamily="18" charset="0"/>
              </a:rPr>
              <a:t>Sabherwal</a:t>
            </a:r>
            <a:r>
              <a:rPr lang="en-US" sz="1400" b="1" dirty="0">
                <a:latin typeface="Times New Roman" panose="02020603050405020304" pitchFamily="18" charset="0"/>
                <a:cs typeface="Times New Roman" panose="02020603050405020304" pitchFamily="18" charset="0"/>
              </a:rPr>
              <a:t> </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79785" y="4134130"/>
            <a:ext cx="1164215" cy="100936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6" name="Title 5">
            <a:extLst>
              <a:ext uri="{FF2B5EF4-FFF2-40B4-BE49-F238E27FC236}">
                <a16:creationId xmlns:a16="http://schemas.microsoft.com/office/drawing/2014/main" id="{20FCE4EE-C069-4B6F-9CC0-C5EF57D2E450}"/>
              </a:ext>
            </a:extLst>
          </p:cNvPr>
          <p:cNvSpPr>
            <a:spLocks noGrp="1"/>
          </p:cNvSpPr>
          <p:nvPr>
            <p:ph type="title"/>
          </p:nvPr>
        </p:nvSpPr>
        <p:spPr>
          <a:xfrm>
            <a:off x="1706046" y="163546"/>
            <a:ext cx="5640900" cy="522254"/>
          </a:xfrm>
          <a:solidFill>
            <a:schemeClr val="accent1">
              <a:lumMod val="75000"/>
            </a:schemeClr>
          </a:solidFill>
        </p:spPr>
        <p:txBody>
          <a:bodyPr/>
          <a:lstStyle/>
          <a:p>
            <a:r>
              <a:rPr lang="en-IN" sz="2400" b="1" dirty="0"/>
              <a:t>DISCUSSION</a:t>
            </a:r>
          </a:p>
        </p:txBody>
      </p:sp>
      <p:sp>
        <p:nvSpPr>
          <p:cNvPr id="7" name="Text Placeholder 6">
            <a:extLst>
              <a:ext uri="{FF2B5EF4-FFF2-40B4-BE49-F238E27FC236}">
                <a16:creationId xmlns:a16="http://schemas.microsoft.com/office/drawing/2014/main" id="{E5E14776-E9FA-46FF-A568-D4E1FBF8B6D1}"/>
              </a:ext>
            </a:extLst>
          </p:cNvPr>
          <p:cNvSpPr>
            <a:spLocks noGrp="1"/>
          </p:cNvSpPr>
          <p:nvPr>
            <p:ph type="body" idx="1"/>
          </p:nvPr>
        </p:nvSpPr>
        <p:spPr>
          <a:xfrm>
            <a:off x="627681" y="999641"/>
            <a:ext cx="8059119" cy="3777632"/>
          </a:xfrm>
          <a:ln>
            <a:solidFill>
              <a:schemeClr val="accent2"/>
            </a:solidFill>
          </a:ln>
        </p:spPr>
        <p:txBody>
          <a:bodyPr/>
          <a:lstStyle/>
          <a:p>
            <a:pPr marL="114300" indent="0">
              <a:buNone/>
            </a:pPr>
            <a:endParaRPr lang="en-IN" sz="1400" dirty="0"/>
          </a:p>
          <a:p>
            <a:r>
              <a:rPr lang="en-IN" sz="1400" b="1" dirty="0">
                <a:latin typeface="Times New Roman" panose="02020603050405020304" pitchFamily="18" charset="0"/>
                <a:cs typeface="Times New Roman" panose="02020603050405020304" pitchFamily="18" charset="0"/>
              </a:rPr>
              <a:t>Gynaecology Consultations</a:t>
            </a:r>
          </a:p>
          <a:p>
            <a:pPr lvl="1">
              <a:buFont typeface="Wingdings" panose="05000000000000000000" pitchFamily="2" charset="2"/>
              <a:buChar char="q"/>
            </a:pPr>
            <a:r>
              <a:rPr lang="en-IN" sz="1400" dirty="0">
                <a:latin typeface="Times New Roman" panose="02020603050405020304" pitchFamily="18" charset="0"/>
                <a:cs typeface="Times New Roman" panose="02020603050405020304" pitchFamily="18" charset="0"/>
              </a:rPr>
              <a:t>Gynaecologist is available usually after 1 pm or 2pm. Altering the time would be beneficial.</a:t>
            </a:r>
          </a:p>
          <a:p>
            <a:pPr lvl="1">
              <a:buFont typeface="Wingdings" panose="05000000000000000000" pitchFamily="2" charset="2"/>
              <a:buChar char="q"/>
            </a:pPr>
            <a:r>
              <a:rPr lang="en-IN" sz="1400" dirty="0">
                <a:latin typeface="Times New Roman" panose="02020603050405020304" pitchFamily="18" charset="0"/>
                <a:cs typeface="Times New Roman" panose="02020603050405020304" pitchFamily="18" charset="0"/>
              </a:rPr>
              <a:t>Consultation mostly takes place in ECG room therefore delaying the ECG, TMT/Echo. A separate space can be allocated to the doctor.</a:t>
            </a:r>
          </a:p>
          <a:p>
            <a:pPr lvl="1">
              <a:buFont typeface="Wingdings" panose="05000000000000000000" pitchFamily="2" charset="2"/>
              <a:buChar char="q"/>
            </a:pPr>
            <a:endParaRPr lang="en-IN" sz="1400" dirty="0">
              <a:latin typeface="Times New Roman" panose="02020603050405020304" pitchFamily="18" charset="0"/>
              <a:cs typeface="Times New Roman" panose="02020603050405020304" pitchFamily="18" charset="0"/>
            </a:endParaRPr>
          </a:p>
          <a:p>
            <a:r>
              <a:rPr lang="en-IN" sz="1400" b="1" dirty="0">
                <a:latin typeface="Times New Roman" panose="02020603050405020304" pitchFamily="18" charset="0"/>
                <a:cs typeface="Times New Roman" panose="02020603050405020304" pitchFamily="18" charset="0"/>
              </a:rPr>
              <a:t>Patient coordination </a:t>
            </a:r>
          </a:p>
          <a:p>
            <a:pPr lvl="1">
              <a:buFont typeface="Wingdings" panose="05000000000000000000" pitchFamily="2" charset="2"/>
              <a:buChar char="q"/>
            </a:pPr>
            <a:r>
              <a:rPr lang="en-IN" sz="1400" dirty="0">
                <a:latin typeface="Times New Roman" panose="02020603050405020304" pitchFamily="18" charset="0"/>
                <a:cs typeface="Times New Roman" panose="02020603050405020304" pitchFamily="18" charset="0"/>
              </a:rPr>
              <a:t>Patient is clueless about the process and where to go next.</a:t>
            </a:r>
          </a:p>
          <a:p>
            <a:pPr lvl="1">
              <a:buFont typeface="Wingdings" panose="05000000000000000000" pitchFamily="2" charset="2"/>
              <a:buChar char="q"/>
            </a:pPr>
            <a:r>
              <a:rPr lang="en-IN" sz="1400" dirty="0">
                <a:latin typeface="Times New Roman" panose="02020603050405020304" pitchFamily="18" charset="0"/>
                <a:cs typeface="Times New Roman" panose="02020603050405020304" pitchFamily="18" charset="0"/>
              </a:rPr>
              <a:t>Executives not present at times to guide and handover the files for next investigation.</a:t>
            </a:r>
          </a:p>
          <a:p>
            <a:pPr lvl="1">
              <a:buFont typeface="Wingdings" panose="05000000000000000000" pitchFamily="2" charset="2"/>
              <a:buChar char="q"/>
            </a:pPr>
            <a:r>
              <a:rPr lang="en-IN" sz="1400" dirty="0">
                <a:latin typeface="Times New Roman" panose="02020603050405020304" pitchFamily="18" charset="0"/>
                <a:cs typeface="Times New Roman" panose="02020603050405020304" pitchFamily="18" charset="0"/>
              </a:rPr>
              <a:t> Poor team work leading to confusion and more waste time.</a:t>
            </a:r>
          </a:p>
          <a:p>
            <a:endParaRPr lang="en-IN"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3345" y="0"/>
            <a:ext cx="1080655" cy="937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154AA9B-18AA-43AA-BEA0-D89A1D8F0FF7}"/>
              </a:ext>
            </a:extLst>
          </p:cNvPr>
          <p:cNvSpPr>
            <a:spLocks noGrp="1"/>
          </p:cNvSpPr>
          <p:nvPr>
            <p:ph type="body" idx="1"/>
          </p:nvPr>
        </p:nvSpPr>
        <p:spPr>
          <a:xfrm>
            <a:off x="464948" y="0"/>
            <a:ext cx="8020373" cy="5029199"/>
          </a:xfrm>
          <a:ln>
            <a:solidFill>
              <a:schemeClr val="tx1"/>
            </a:solidFill>
          </a:ln>
        </p:spPr>
        <p:txBody>
          <a:bodyPr/>
          <a:lstStyle/>
          <a:p>
            <a:pPr marL="114300" indent="0">
              <a:buNone/>
            </a:pPr>
            <a:endParaRPr lang="en-IN" sz="1400" b="1" dirty="0"/>
          </a:p>
          <a:p>
            <a:pPr>
              <a:buFont typeface="Wingdings" panose="05000000000000000000" pitchFamily="2" charset="2"/>
              <a:buChar char="Ø"/>
            </a:pPr>
            <a:r>
              <a:rPr lang="en-IN" sz="1400" b="1" dirty="0">
                <a:latin typeface="Times New Roman" panose="02020603050405020304" pitchFamily="18" charset="0"/>
                <a:cs typeface="Times New Roman" panose="02020603050405020304" pitchFamily="18" charset="0"/>
              </a:rPr>
              <a:t>ULTRASOUND</a:t>
            </a:r>
          </a:p>
          <a:p>
            <a:pPr lvl="1">
              <a:buFont typeface="Wingdings" panose="05000000000000000000" pitchFamily="2" charset="2"/>
              <a:buChar char="q"/>
            </a:pPr>
            <a:r>
              <a:rPr lang="en-IN" sz="1200" dirty="0">
                <a:latin typeface="Times New Roman" panose="02020603050405020304" pitchFamily="18" charset="0"/>
                <a:cs typeface="Times New Roman" panose="02020603050405020304" pitchFamily="18" charset="0"/>
              </a:rPr>
              <a:t>6-7 patients simultaneously waiting for USG.</a:t>
            </a:r>
          </a:p>
          <a:p>
            <a:pPr lvl="1">
              <a:buFont typeface="Wingdings" panose="05000000000000000000" pitchFamily="2" charset="2"/>
              <a:buChar char="q"/>
            </a:pPr>
            <a:r>
              <a:rPr lang="en-IN" sz="1200" dirty="0">
                <a:latin typeface="Times New Roman" panose="02020603050405020304" pitchFamily="18" charset="0"/>
                <a:cs typeface="Times New Roman" panose="02020603050405020304" pitchFamily="18" charset="0"/>
              </a:rPr>
              <a:t>Patient not able to control bladder pressure for longer duration because of waiting period.</a:t>
            </a:r>
          </a:p>
          <a:p>
            <a:pPr lvl="1">
              <a:buFont typeface="Wingdings" panose="05000000000000000000" pitchFamily="2" charset="2"/>
              <a:buChar char="q"/>
            </a:pPr>
            <a:r>
              <a:rPr lang="en-IN" sz="1200" dirty="0">
                <a:latin typeface="Times New Roman" panose="02020603050405020304" pitchFamily="18" charset="0"/>
                <a:cs typeface="Times New Roman" panose="02020603050405020304" pitchFamily="18" charset="0"/>
              </a:rPr>
              <a:t>Delayed USG leads to delayed PP blood sample time increasing the idle time of patient.</a:t>
            </a:r>
          </a:p>
          <a:p>
            <a:pPr marL="571500" lvl="1" indent="0">
              <a:buNone/>
            </a:pPr>
            <a:endParaRPr lang="en-IN" sz="1400"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IN" sz="1400" b="1" dirty="0">
                <a:latin typeface="Times New Roman" panose="02020603050405020304" pitchFamily="18" charset="0"/>
                <a:cs typeface="Times New Roman" panose="02020603050405020304" pitchFamily="18" charset="0"/>
              </a:rPr>
              <a:t>INTERNAL MEDICINE CONSULTATION</a:t>
            </a:r>
          </a:p>
          <a:p>
            <a:pPr lvl="1">
              <a:buFont typeface="Wingdings" panose="05000000000000000000" pitchFamily="2" charset="2"/>
              <a:buChar char="q"/>
            </a:pPr>
            <a:r>
              <a:rPr lang="en-IN" sz="1200" dirty="0">
                <a:latin typeface="Times New Roman" panose="02020603050405020304" pitchFamily="18" charset="0"/>
                <a:cs typeface="Times New Roman" panose="02020603050405020304" pitchFamily="18" charset="0"/>
              </a:rPr>
              <a:t>Pre consultation time : 2-3 mins</a:t>
            </a:r>
          </a:p>
          <a:p>
            <a:pPr lvl="1">
              <a:buFont typeface="Wingdings" panose="05000000000000000000" pitchFamily="2" charset="2"/>
              <a:buChar char="q"/>
            </a:pPr>
            <a:r>
              <a:rPr lang="en-IN" sz="1200" dirty="0">
                <a:latin typeface="Times New Roman" panose="02020603050405020304" pitchFamily="18" charset="0"/>
                <a:cs typeface="Times New Roman" panose="02020603050405020304" pitchFamily="18" charset="0"/>
              </a:rPr>
              <a:t>Post consultation time: 5-10 mins</a:t>
            </a:r>
          </a:p>
          <a:p>
            <a:pPr lvl="1">
              <a:buFont typeface="Wingdings" panose="05000000000000000000" pitchFamily="2" charset="2"/>
              <a:buChar char="q"/>
            </a:pPr>
            <a:r>
              <a:rPr lang="en-IN" sz="1200" dirty="0">
                <a:latin typeface="Times New Roman" panose="02020603050405020304" pitchFamily="18" charset="0"/>
                <a:cs typeface="Times New Roman" panose="02020603050405020304" pitchFamily="18" charset="0"/>
              </a:rPr>
              <a:t>Appointment is not given for post consultation, patient is asked to collect the file after 24 hours and consult the doctor resulting in more patients for post consultation at a time on some days. More post consultation appointments delays the pre-consultation after ECG further delaying the TMT/ECHO.</a:t>
            </a:r>
          </a:p>
          <a:p>
            <a:pPr lvl="1">
              <a:buFont typeface="Wingdings" panose="05000000000000000000" pitchFamily="2" charset="2"/>
              <a:buChar char="q"/>
            </a:pPr>
            <a:r>
              <a:rPr lang="en-IN" sz="1200" dirty="0">
                <a:latin typeface="Times New Roman" panose="02020603050405020304" pitchFamily="18" charset="0"/>
                <a:cs typeface="Times New Roman" panose="02020603050405020304" pitchFamily="18" charset="0"/>
              </a:rPr>
              <a:t>No queue is formed for consultation </a:t>
            </a:r>
          </a:p>
          <a:p>
            <a:pPr lvl="1">
              <a:buFont typeface="Wingdings" panose="05000000000000000000" pitchFamily="2" charset="2"/>
              <a:buChar char="q"/>
            </a:pPr>
            <a:r>
              <a:rPr lang="en-IN" sz="1200" dirty="0">
                <a:latin typeface="Times New Roman" panose="02020603050405020304" pitchFamily="18" charset="0"/>
                <a:cs typeface="Times New Roman" panose="02020603050405020304" pitchFamily="18" charset="0"/>
              </a:rPr>
              <a:t>Staff is not available for queue management leading to confusion and decrease patient satisfaction.</a:t>
            </a:r>
          </a:p>
          <a:p>
            <a:pPr marL="114300" indent="0">
              <a:buNone/>
            </a:pPr>
            <a:endParaRPr lang="en-IN" sz="1400" b="1" u="sng" dirty="0"/>
          </a:p>
          <a:p>
            <a:endParaRPr lang="en-IN" dirty="0"/>
          </a:p>
        </p:txBody>
      </p:sp>
      <p:sp>
        <p:nvSpPr>
          <p:cNvPr id="4" name="Slide Number Placeholder 3">
            <a:extLst>
              <a:ext uri="{FF2B5EF4-FFF2-40B4-BE49-F238E27FC236}">
                <a16:creationId xmlns:a16="http://schemas.microsoft.com/office/drawing/2014/main" id="{3E8C6158-BD2D-4C25-81E6-3881A760C342}"/>
              </a:ext>
            </a:extLst>
          </p:cNvPr>
          <p:cNvSpPr>
            <a:spLocks noGrp="1"/>
          </p:cNvSpPr>
          <p:nvPr>
            <p:ph type="sldNum" idx="4294967295"/>
          </p:nvPr>
        </p:nvSpPr>
        <p:spPr>
          <a:xfrm>
            <a:off x="8686800" y="4637088"/>
            <a:ext cx="457200" cy="468312"/>
          </a:xfrm>
          <a:prstGeom prst="rect">
            <a:avLst/>
          </a:prstGeom>
        </p:spPr>
        <p:txBody>
          <a:bodyPr/>
          <a:lstStyle/>
          <a:p>
            <a:pPr marL="0" lvl="0" indent="0" algn="r" rtl="0">
              <a:spcBef>
                <a:spcPts val="0"/>
              </a:spcBef>
              <a:spcAft>
                <a:spcPts val="0"/>
              </a:spcAft>
              <a:buNone/>
            </a:pPr>
            <a:fld id="{00000000-1234-1234-1234-123412341234}" type="slidenum">
              <a:rPr lang="en" smtClean="0"/>
              <a:t>11</a:t>
            </a:fld>
            <a:endParaRPr lang="en"/>
          </a:p>
        </p:txBody>
      </p:sp>
    </p:spTree>
    <p:extLst>
      <p:ext uri="{BB962C8B-B14F-4D97-AF65-F5344CB8AC3E}">
        <p14:creationId xmlns:p14="http://schemas.microsoft.com/office/powerpoint/2010/main" val="1591553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Limitations of study</a:t>
            </a:r>
          </a:p>
        </p:txBody>
      </p:sp>
      <p:sp>
        <p:nvSpPr>
          <p:cNvPr id="3" name="Text Placeholder 2"/>
          <p:cNvSpPr>
            <a:spLocks noGrp="1"/>
          </p:cNvSpPr>
          <p:nvPr>
            <p:ph type="body" idx="1"/>
          </p:nvPr>
        </p:nvSpPr>
        <p:spPr/>
        <p:txBody>
          <a:bodyPr/>
          <a:lstStyle/>
          <a:p>
            <a:r>
              <a:rPr lang="en-US" sz="1600" dirty="0">
                <a:latin typeface="Times New Roman" panose="02020603050405020304" pitchFamily="18" charset="0"/>
                <a:cs typeface="Times New Roman" panose="02020603050405020304" pitchFamily="18" charset="0"/>
              </a:rPr>
              <a:t>Difficulty  in tracking patient.</a:t>
            </a:r>
          </a:p>
          <a:p>
            <a:endParaRPr lang="en-US" sz="16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Extended waiting time.</a:t>
            </a:r>
          </a:p>
          <a:p>
            <a:endParaRPr lang="en-US" sz="16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Transfer of patients to different departments</a:t>
            </a:r>
          </a:p>
          <a:p>
            <a:endParaRPr lang="en-US" dirty="0"/>
          </a:p>
          <a:p>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78775" y="0"/>
            <a:ext cx="1165225" cy="1011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54225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Conclusion </a:t>
            </a:r>
          </a:p>
        </p:txBody>
      </p:sp>
      <p:sp>
        <p:nvSpPr>
          <p:cNvPr id="3" name="Text Placeholder 2"/>
          <p:cNvSpPr>
            <a:spLocks noGrp="1"/>
          </p:cNvSpPr>
          <p:nvPr>
            <p:ph type="body" idx="1"/>
          </p:nvPr>
        </p:nvSpPr>
        <p:spPr/>
        <p:txBody>
          <a:bodyPr/>
          <a:lstStyle/>
          <a:p>
            <a:pPr marL="323850" indent="-1714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The time spent on various activities in the Health4U department of a hospital was documented  to see if proper guidelines were being followed at the department. </a:t>
            </a:r>
          </a:p>
          <a:p>
            <a:pPr marL="152400" indent="0">
              <a:buNone/>
            </a:pPr>
            <a:endParaRPr lang="en-US" sz="1600" dirty="0">
              <a:latin typeface="Times New Roman" panose="02020603050405020304" pitchFamily="18" charset="0"/>
              <a:cs typeface="Times New Roman" panose="02020603050405020304" pitchFamily="18" charset="0"/>
            </a:endParaRPr>
          </a:p>
          <a:p>
            <a:pPr marL="323850" indent="-1714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A positive result was found after the study was done.</a:t>
            </a:r>
          </a:p>
          <a:p>
            <a:pPr marL="152400" indent="0">
              <a:buNone/>
            </a:pPr>
            <a:endParaRPr lang="en-US" sz="1600" dirty="0">
              <a:latin typeface="Times New Roman" panose="02020603050405020304" pitchFamily="18" charset="0"/>
              <a:cs typeface="Times New Roman" panose="02020603050405020304" pitchFamily="18" charset="0"/>
            </a:endParaRPr>
          </a:p>
          <a:p>
            <a:pPr marL="323850" indent="-1714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 In the department, the staff was well-trained, and doctors were present. While performing a wide range of activities in the department, the average time also was found satisfying.</a:t>
            </a:r>
          </a:p>
          <a:p>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78775" y="0"/>
            <a:ext cx="1165225" cy="1011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27504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References</a:t>
            </a:r>
            <a:r>
              <a:rPr lang="en-US" dirty="0"/>
              <a:t> </a:t>
            </a:r>
          </a:p>
        </p:txBody>
      </p:sp>
      <p:sp>
        <p:nvSpPr>
          <p:cNvPr id="3" name="Text Placeholder 2"/>
          <p:cNvSpPr>
            <a:spLocks noGrp="1"/>
          </p:cNvSpPr>
          <p:nvPr>
            <p:ph type="body" idx="1"/>
          </p:nvPr>
        </p:nvSpPr>
        <p:spPr/>
        <p:txBody>
          <a:bodyPr/>
          <a:lstStyle/>
          <a:p>
            <a:pPr>
              <a:lnSpc>
                <a:spcPct val="107000"/>
              </a:lnSpc>
              <a:spcAft>
                <a:spcPts val="800"/>
              </a:spcAft>
            </a:pPr>
            <a:r>
              <a:rPr lang="en-IN" dirty="0">
                <a:effectLst/>
                <a:latin typeface="Times New Roman" panose="02020603050405020304" pitchFamily="18" charset="0"/>
                <a:ea typeface="Calibri" panose="020F0502020204030204" pitchFamily="34" charset="0"/>
                <a:cs typeface="Times New Roman" panose="02020603050405020304" pitchFamily="18" charset="0"/>
              </a:rPr>
              <a:t>Hawkins RC. Laboratory turnaround time. Clin </a:t>
            </a:r>
            <a:r>
              <a:rPr lang="en-IN" dirty="0" err="1">
                <a:effectLst/>
                <a:latin typeface="Times New Roman" panose="02020603050405020304" pitchFamily="18" charset="0"/>
                <a:ea typeface="Calibri" panose="020F0502020204030204" pitchFamily="34" charset="0"/>
                <a:cs typeface="Times New Roman" panose="02020603050405020304" pitchFamily="18" charset="0"/>
              </a:rPr>
              <a:t>Biochem</a:t>
            </a:r>
            <a:r>
              <a:rPr lang="en-IN" dirty="0">
                <a:effectLst/>
                <a:latin typeface="Times New Roman" panose="02020603050405020304" pitchFamily="18" charset="0"/>
                <a:ea typeface="Calibri" panose="020F0502020204030204" pitchFamily="34" charset="0"/>
                <a:cs typeface="Times New Roman" panose="02020603050405020304" pitchFamily="18" charset="0"/>
              </a:rPr>
              <a:t> Rev. 2007 Nov;28(4):179–94. </a:t>
            </a:r>
          </a:p>
          <a:p>
            <a:pPr>
              <a:lnSpc>
                <a:spcPct val="107000"/>
              </a:lnSpc>
              <a:spcAft>
                <a:spcPts val="800"/>
              </a:spcAft>
            </a:pPr>
            <a:r>
              <a:rPr lang="en-IN" dirty="0">
                <a:effectLst/>
                <a:latin typeface="Times New Roman" panose="02020603050405020304" pitchFamily="18" charset="0"/>
                <a:ea typeface="Calibri" panose="020F0502020204030204" pitchFamily="34" charset="0"/>
                <a:cs typeface="Times New Roman" panose="02020603050405020304" pitchFamily="18" charset="0"/>
              </a:rPr>
              <a:t>Fang DZ, </a:t>
            </a:r>
            <a:r>
              <a:rPr lang="en-IN" dirty="0" err="1">
                <a:effectLst/>
                <a:latin typeface="Times New Roman" panose="02020603050405020304" pitchFamily="18" charset="0"/>
                <a:ea typeface="Calibri" panose="020F0502020204030204" pitchFamily="34" charset="0"/>
                <a:cs typeface="Times New Roman" panose="02020603050405020304" pitchFamily="18" charset="0"/>
              </a:rPr>
              <a:t>Sran</a:t>
            </a:r>
            <a:r>
              <a:rPr lang="en-IN" dirty="0">
                <a:effectLst/>
                <a:latin typeface="Times New Roman" panose="02020603050405020304" pitchFamily="18" charset="0"/>
                <a:ea typeface="Calibri" panose="020F0502020204030204" pitchFamily="34" charset="0"/>
                <a:cs typeface="Times New Roman" panose="02020603050405020304" pitchFamily="18" charset="0"/>
              </a:rPr>
              <a:t> G, Gessner D, Loftus PD, </a:t>
            </a:r>
            <a:r>
              <a:rPr lang="en-IN" dirty="0" err="1">
                <a:effectLst/>
                <a:latin typeface="Times New Roman" panose="02020603050405020304" pitchFamily="18" charset="0"/>
                <a:ea typeface="Calibri" panose="020F0502020204030204" pitchFamily="34" charset="0"/>
                <a:cs typeface="Times New Roman" panose="02020603050405020304" pitchFamily="18" charset="0"/>
              </a:rPr>
              <a:t>Folkins</a:t>
            </a:r>
            <a:r>
              <a:rPr lang="en-IN" dirty="0">
                <a:effectLst/>
                <a:latin typeface="Times New Roman" panose="02020603050405020304" pitchFamily="18" charset="0"/>
                <a:ea typeface="Calibri" panose="020F0502020204030204" pitchFamily="34" charset="0"/>
                <a:cs typeface="Times New Roman" panose="02020603050405020304" pitchFamily="18" charset="0"/>
              </a:rPr>
              <a:t> A, Christopher JY, et al. Cost and turn-around time display decreases inpatient ordering of reference laboratory tests: a time series. BMJ Qual </a:t>
            </a:r>
            <a:r>
              <a:rPr lang="en-IN" dirty="0" err="1">
                <a:effectLst/>
                <a:latin typeface="Times New Roman" panose="02020603050405020304" pitchFamily="18" charset="0"/>
                <a:ea typeface="Calibri" panose="020F0502020204030204" pitchFamily="34" charset="0"/>
                <a:cs typeface="Times New Roman" panose="02020603050405020304" pitchFamily="18" charset="0"/>
              </a:rPr>
              <a:t>Saf</a:t>
            </a:r>
            <a:r>
              <a:rPr lang="en-IN" dirty="0">
                <a:effectLst/>
                <a:latin typeface="Times New Roman" panose="02020603050405020304" pitchFamily="18" charset="0"/>
                <a:ea typeface="Calibri" panose="020F0502020204030204" pitchFamily="34" charset="0"/>
                <a:cs typeface="Times New Roman" panose="02020603050405020304" pitchFamily="18" charset="0"/>
              </a:rPr>
              <a:t>. 2014 Dec;23(12):994–1000.  </a:t>
            </a:r>
          </a:p>
          <a:p>
            <a:pPr>
              <a:lnSpc>
                <a:spcPct val="107000"/>
              </a:lnSpc>
              <a:spcAft>
                <a:spcPts val="800"/>
              </a:spcAft>
            </a:pPr>
            <a:r>
              <a:rPr lang="en-IN">
                <a:effectLst/>
                <a:latin typeface="Times New Roman" panose="02020603050405020304" pitchFamily="18" charset="0"/>
                <a:ea typeface="Calibri" panose="020F0502020204030204" pitchFamily="34" charset="0"/>
                <a:cs typeface="Times New Roman" panose="02020603050405020304" pitchFamily="18" charset="0"/>
              </a:rPr>
              <a:t>A </a:t>
            </a:r>
            <a:r>
              <a:rPr lang="en-IN" dirty="0">
                <a:effectLst/>
                <a:latin typeface="Times New Roman" panose="02020603050405020304" pitchFamily="18" charset="0"/>
                <a:ea typeface="Calibri" panose="020F0502020204030204" pitchFamily="34" charset="0"/>
                <a:cs typeface="Times New Roman" panose="02020603050405020304" pitchFamily="18" charset="0"/>
              </a:rPr>
              <a:t>B, Natarajan P. REDUCTION OF TURNAROUND TIME OF IN-PATIENTS IN A PRIVATE HOSPITAL, CHENNAI A SIX SIGMA APPROACH. IJEMR. 2011 Nov 1;2249–8672. </a:t>
            </a:r>
          </a:p>
          <a:p>
            <a:pPr algn="l" fontAlgn="base"/>
            <a:r>
              <a:rPr lang="en-US" b="0" i="0" dirty="0">
                <a:solidFill>
                  <a:schemeClr val="tx1"/>
                </a:solidFill>
                <a:effectLst/>
                <a:latin typeface="Times New Roman" panose="02020603050405020304" pitchFamily="18" charset="0"/>
                <a:cs typeface="Times New Roman" panose="02020603050405020304" pitchFamily="18" charset="0"/>
              </a:rPr>
              <a:t>Cole, F.L., Mackey, T.A., &amp; Lindenberg, J. (2001). Wait time and Satisfaction with Care and</a:t>
            </a:r>
            <a:br>
              <a:rPr lang="en-US" b="0" i="0" dirty="0">
                <a:solidFill>
                  <a:schemeClr val="tx1"/>
                </a:solidFill>
                <a:effectLst/>
                <a:latin typeface="Times New Roman" panose="02020603050405020304" pitchFamily="18" charset="0"/>
                <a:cs typeface="Times New Roman" panose="02020603050405020304" pitchFamily="18" charset="0"/>
              </a:rPr>
            </a:br>
            <a:r>
              <a:rPr lang="en-US" b="0" i="0" dirty="0">
                <a:solidFill>
                  <a:schemeClr val="tx1"/>
                </a:solidFill>
                <a:effectLst/>
                <a:latin typeface="Times New Roman" panose="02020603050405020304" pitchFamily="18" charset="0"/>
                <a:cs typeface="Times New Roman" panose="02020603050405020304" pitchFamily="18" charset="0"/>
              </a:rPr>
              <a:t>Service at a Nurse Practitioner Managed Clinic. </a:t>
            </a:r>
            <a:r>
              <a:rPr lang="en-US" b="0" i="1" dirty="0">
                <a:solidFill>
                  <a:schemeClr val="tx1"/>
                </a:solidFill>
                <a:effectLst/>
                <a:latin typeface="Times New Roman" panose="02020603050405020304" pitchFamily="18" charset="0"/>
                <a:cs typeface="Times New Roman" panose="02020603050405020304" pitchFamily="18" charset="0"/>
              </a:rPr>
              <a:t>Journal of the American Academy of Nurse Practitioners</a:t>
            </a:r>
            <a:r>
              <a:rPr lang="en-US" b="0" i="0" dirty="0">
                <a:solidFill>
                  <a:schemeClr val="tx1"/>
                </a:solidFill>
                <a:effectLst/>
                <a:latin typeface="Times New Roman" panose="02020603050405020304" pitchFamily="18" charset="0"/>
                <a:cs typeface="Times New Roman" panose="02020603050405020304" pitchFamily="18" charset="0"/>
              </a:rPr>
              <a:t>, 13, 467-472.</a:t>
            </a:r>
          </a:p>
          <a:p>
            <a:pPr algn="l" fontAlgn="base"/>
            <a:r>
              <a:rPr lang="en-US" b="0" i="0" dirty="0">
                <a:solidFill>
                  <a:schemeClr val="tx1"/>
                </a:solidFill>
                <a:effectLst/>
                <a:latin typeface="Times New Roman" panose="02020603050405020304" pitchFamily="18" charset="0"/>
                <a:cs typeface="Times New Roman" panose="02020603050405020304" pitchFamily="18" charset="0"/>
              </a:rPr>
              <a:t>Dansky, K.H., &amp; Miles, J. (1997). Patient Satisfaction with Ambulatory Healthcare Services:</a:t>
            </a:r>
            <a:br>
              <a:rPr lang="en-US" b="0" i="0" dirty="0">
                <a:solidFill>
                  <a:schemeClr val="tx1"/>
                </a:solidFill>
                <a:effectLst/>
                <a:latin typeface="Times New Roman" panose="02020603050405020304" pitchFamily="18" charset="0"/>
                <a:cs typeface="Times New Roman" panose="02020603050405020304" pitchFamily="18" charset="0"/>
              </a:rPr>
            </a:br>
            <a:r>
              <a:rPr lang="en-US" b="0" i="0" dirty="0">
                <a:solidFill>
                  <a:schemeClr val="tx1"/>
                </a:solidFill>
                <a:effectLst/>
                <a:latin typeface="Times New Roman" panose="02020603050405020304" pitchFamily="18" charset="0"/>
                <a:cs typeface="Times New Roman" panose="02020603050405020304" pitchFamily="18" charset="0"/>
              </a:rPr>
              <a:t>Waiting Time and Filling Time. </a:t>
            </a:r>
            <a:r>
              <a:rPr lang="en-US" b="0" i="1" dirty="0">
                <a:solidFill>
                  <a:schemeClr val="tx1"/>
                </a:solidFill>
                <a:effectLst/>
                <a:latin typeface="Times New Roman" panose="02020603050405020304" pitchFamily="18" charset="0"/>
                <a:cs typeface="Times New Roman" panose="02020603050405020304" pitchFamily="18" charset="0"/>
              </a:rPr>
              <a:t>Hospital &amp; Health Services Administration</a:t>
            </a:r>
            <a:r>
              <a:rPr lang="en-US" b="0" i="0" dirty="0">
                <a:solidFill>
                  <a:schemeClr val="tx1"/>
                </a:solidFill>
                <a:effectLst/>
                <a:latin typeface="Times New Roman" panose="02020603050405020304" pitchFamily="18" charset="0"/>
                <a:cs typeface="Times New Roman" panose="02020603050405020304" pitchFamily="18" charset="0"/>
              </a:rPr>
              <a:t>, 42, (2) 165-177.</a:t>
            </a:r>
          </a:p>
          <a:p>
            <a:pPr>
              <a:lnSpc>
                <a:spcPct val="107000"/>
              </a:lnSpc>
              <a:spcAft>
                <a:spcPts val="800"/>
              </a:spcAft>
            </a:pPr>
            <a:r>
              <a:rPr lang="en-IN" dirty="0">
                <a:effectLst/>
                <a:latin typeface="Times New Roman" panose="02020603050405020304" pitchFamily="18" charset="0"/>
                <a:ea typeface="Calibri" panose="020F0502020204030204" pitchFamily="34" charset="0"/>
                <a:cs typeface="Times New Roman" panose="02020603050405020304" pitchFamily="18" charset="0"/>
              </a:rPr>
              <a:t>Student Dissertation [Internet]. [cited 2022 Jun 22]. Available from: https://iihmr.edu.in/research/student-dissertation/2015-2017/study-on-turnaround-time-of-patient-in-emergency-department</a:t>
            </a:r>
          </a:p>
          <a:p>
            <a:pPr marL="152400" indent="0">
              <a:lnSpc>
                <a:spcPct val="107000"/>
              </a:lnSpc>
              <a:spcAft>
                <a:spcPts val="800"/>
              </a:spcAft>
              <a:buNone/>
            </a:pPr>
            <a:endParaRPr lang="en-IN" dirty="0">
              <a:effectLst/>
              <a:latin typeface="Times New Roman" panose="02020603050405020304" pitchFamily="18" charset="0"/>
              <a:ea typeface="Calibri" panose="020F0502020204030204" pitchFamily="34" charset="0"/>
              <a:cs typeface="Times New Roman" panose="02020603050405020304" pitchFamily="18" charset="0"/>
            </a:endParaRPr>
          </a:p>
          <a:p>
            <a:pPr algn="l" fontAlgn="base"/>
            <a:endParaRPr lang="en-US" b="0" i="0" dirty="0">
              <a:solidFill>
                <a:schemeClr val="tx1"/>
              </a:solidFill>
              <a:effectLst/>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78775" y="0"/>
            <a:ext cx="1165225" cy="1011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58372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Internship experiences </a:t>
            </a:r>
          </a:p>
        </p:txBody>
      </p:sp>
      <p:sp>
        <p:nvSpPr>
          <p:cNvPr id="3" name="Text Placeholder 2"/>
          <p:cNvSpPr>
            <a:spLocks noGrp="1"/>
          </p:cNvSpPr>
          <p:nvPr>
            <p:ph type="body" idx="1"/>
          </p:nvPr>
        </p:nvSpPr>
        <p:spPr/>
        <p:txBody>
          <a:bodyPr/>
          <a:lstStyle/>
          <a:p>
            <a:pPr marL="152400" indent="0">
              <a:buNone/>
            </a:pPr>
            <a:r>
              <a:rPr lang="en-US" sz="1800" dirty="0">
                <a:latin typeface="Times New Roman" panose="02020603050405020304" pitchFamily="18" charset="0"/>
                <a:cs typeface="Times New Roman" panose="02020603050405020304" pitchFamily="18" charset="0"/>
              </a:rPr>
              <a:t>Skills learnt </a:t>
            </a:r>
          </a:p>
          <a:p>
            <a:pPr marL="152400" indent="0">
              <a:buNone/>
            </a:pPr>
            <a:endParaRPr lang="en-US" sz="1800" dirty="0">
              <a:latin typeface="Times New Roman" panose="02020603050405020304" pitchFamily="18" charset="0"/>
              <a:cs typeface="Times New Roman" panose="02020603050405020304" pitchFamily="18" charset="0"/>
            </a:endParaRPr>
          </a:p>
          <a:p>
            <a:pPr marL="4381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Patient handling </a:t>
            </a:r>
          </a:p>
          <a:p>
            <a:pPr marL="438150" indent="-285750">
              <a:buFont typeface="Arial" panose="020B0604020202020204" pitchFamily="34" charset="0"/>
              <a:buChar char="•"/>
            </a:pPr>
            <a:endParaRPr lang="en-US" sz="1800" dirty="0">
              <a:latin typeface="Times New Roman" panose="02020603050405020304" pitchFamily="18" charset="0"/>
              <a:cs typeface="Times New Roman" panose="02020603050405020304" pitchFamily="18" charset="0"/>
            </a:endParaRPr>
          </a:p>
          <a:p>
            <a:pPr marL="4381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Patient coordination </a:t>
            </a:r>
          </a:p>
          <a:p>
            <a:pPr marL="438150" indent="-285750">
              <a:buFont typeface="Arial" panose="020B0604020202020204" pitchFamily="34" charset="0"/>
              <a:buChar char="•"/>
            </a:pPr>
            <a:endParaRPr lang="en-US" sz="1800" dirty="0">
              <a:latin typeface="Times New Roman" panose="02020603050405020304" pitchFamily="18" charset="0"/>
              <a:cs typeface="Times New Roman" panose="02020603050405020304" pitchFamily="18" charset="0"/>
            </a:endParaRPr>
          </a:p>
          <a:p>
            <a:pPr marL="4381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Grievance handling </a:t>
            </a:r>
          </a:p>
          <a:p>
            <a:pPr marL="438150" indent="-285750">
              <a:buFont typeface="Arial" panose="020B0604020202020204" pitchFamily="34" charset="0"/>
              <a:buChar char="•"/>
            </a:pPr>
            <a:endParaRPr lang="en-US" sz="1800" dirty="0">
              <a:latin typeface="Times New Roman" panose="02020603050405020304" pitchFamily="18" charset="0"/>
              <a:cs typeface="Times New Roman" panose="02020603050405020304" pitchFamily="18" charset="0"/>
            </a:endParaRPr>
          </a:p>
          <a:p>
            <a:pPr marL="4381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Department coordination</a:t>
            </a:r>
          </a:p>
          <a:p>
            <a:pPr marL="438150" indent="-285750">
              <a:buFont typeface="Arial" panose="020B0604020202020204" pitchFamily="34" charset="0"/>
              <a:buChar char="•"/>
            </a:pPr>
            <a:endParaRPr lang="en-US" sz="1800" b="1" dirty="0">
              <a:latin typeface="Times New Roman" panose="02020603050405020304" pitchFamily="18" charset="0"/>
              <a:cs typeface="Times New Roman" panose="02020603050405020304" pitchFamily="18" charset="0"/>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78775" y="0"/>
            <a:ext cx="1165225" cy="1011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34300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Recommendations </a:t>
            </a:r>
          </a:p>
        </p:txBody>
      </p:sp>
      <p:sp>
        <p:nvSpPr>
          <p:cNvPr id="3" name="Text Placeholder 2"/>
          <p:cNvSpPr>
            <a:spLocks noGrp="1"/>
          </p:cNvSpPr>
          <p:nvPr>
            <p:ph type="body" idx="1"/>
          </p:nvPr>
        </p:nvSpPr>
        <p:spPr/>
        <p:txBody>
          <a:bodyPr/>
          <a:lstStyle/>
          <a:p>
            <a:r>
              <a:rPr lang="en-US" sz="1400" dirty="0">
                <a:latin typeface="Times New Roman" panose="02020603050405020304" pitchFamily="18" charset="0"/>
                <a:cs typeface="Times New Roman" panose="02020603050405020304" pitchFamily="18" charset="0"/>
              </a:rPr>
              <a:t>The H4U department follows SOP’s as set by the hospital and operates smoothly. Doctors and nurses obediently follow all the rules and regulations, and  the patients are pleased as well. </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The thing that can be improved is making appointments for the post-test consultations so as to reduce the waiting time and provide optimum care to the patients.</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Patients should be informed for the post consultation during their assessment at the department.</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Sometimes coordination  is missing, due to less no. of coordinators, which should be increased for the efficient patient handling and smooth work flow of the department.</a:t>
            </a:r>
          </a:p>
          <a:p>
            <a:endParaRPr lang="en-US"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78775" y="0"/>
            <a:ext cx="1165225" cy="1011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49819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9755" y="0"/>
            <a:ext cx="3834245" cy="4540827"/>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12929" b="7273"/>
          <a:stretch/>
        </p:blipFill>
        <p:spPr>
          <a:xfrm>
            <a:off x="1" y="955964"/>
            <a:ext cx="5309754" cy="4187536"/>
          </a:xfrm>
          <a:prstGeom prst="rect">
            <a:avLst/>
          </a:prstGeom>
        </p:spPr>
      </p:pic>
    </p:spTree>
    <p:extLst>
      <p:ext uri="{BB962C8B-B14F-4D97-AF65-F5344CB8AC3E}">
        <p14:creationId xmlns:p14="http://schemas.microsoft.com/office/powerpoint/2010/main" val="14602558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19504"/>
          <a:stretch/>
        </p:blipFill>
        <p:spPr>
          <a:xfrm>
            <a:off x="4810991" y="0"/>
            <a:ext cx="4333009" cy="2358736"/>
          </a:xfrm>
          <a:prstGeom prst="rect">
            <a:avLst/>
          </a:prstGeom>
        </p:spPr>
      </p:pic>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4991" r="21706"/>
          <a:stretch/>
        </p:blipFill>
        <p:spPr bwMode="auto">
          <a:xfrm>
            <a:off x="4810991" y="2296392"/>
            <a:ext cx="4333009" cy="284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EE379382-657A-B832-4B3B-83478AAA9486}"/>
              </a:ext>
            </a:extLst>
          </p:cNvPr>
          <p:cNvPicPr>
            <a:picLocks noChangeAspect="1"/>
          </p:cNvPicPr>
          <p:nvPr/>
        </p:nvPicPr>
        <p:blipFill>
          <a:blip r:embed="rId4"/>
          <a:stretch>
            <a:fillRect/>
          </a:stretch>
        </p:blipFill>
        <p:spPr>
          <a:xfrm>
            <a:off x="0" y="0"/>
            <a:ext cx="4810991" cy="5196840"/>
          </a:xfrm>
          <a:prstGeom prst="rect">
            <a:avLst/>
          </a:prstGeom>
        </p:spPr>
      </p:pic>
    </p:spTree>
    <p:extLst>
      <p:ext uri="{BB962C8B-B14F-4D97-AF65-F5344CB8AC3E}">
        <p14:creationId xmlns:p14="http://schemas.microsoft.com/office/powerpoint/2010/main" val="39725074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0CE99-CE44-C671-0A2C-57F461429D16}"/>
              </a:ext>
            </a:extLst>
          </p:cNvPr>
          <p:cNvSpPr>
            <a:spLocks noGrp="1"/>
          </p:cNvSpPr>
          <p:nvPr>
            <p:ph type="title"/>
          </p:nvPr>
        </p:nvSpPr>
        <p:spPr/>
        <p:txBody>
          <a:bodyPr/>
          <a:lstStyle/>
          <a:p>
            <a:endParaRPr lang="en-IN"/>
          </a:p>
        </p:txBody>
      </p:sp>
      <p:sp>
        <p:nvSpPr>
          <p:cNvPr id="3" name="Text Placeholder 2">
            <a:extLst>
              <a:ext uri="{FF2B5EF4-FFF2-40B4-BE49-F238E27FC236}">
                <a16:creationId xmlns:a16="http://schemas.microsoft.com/office/drawing/2014/main" id="{8F355785-C9BA-7C65-9B3A-BBADD8254783}"/>
              </a:ext>
            </a:extLst>
          </p:cNvPr>
          <p:cNvSpPr>
            <a:spLocks noGrp="1"/>
          </p:cNvSpPr>
          <p:nvPr>
            <p:ph type="body" idx="1"/>
          </p:nvPr>
        </p:nvSpPr>
        <p:spPr/>
        <p:txBody>
          <a:bodyPr/>
          <a:lstStyle/>
          <a:p>
            <a:endParaRPr lang="en-IN" dirty="0"/>
          </a:p>
        </p:txBody>
      </p:sp>
      <p:pic>
        <p:nvPicPr>
          <p:cNvPr id="5" name="Picture 4">
            <a:extLst>
              <a:ext uri="{FF2B5EF4-FFF2-40B4-BE49-F238E27FC236}">
                <a16:creationId xmlns:a16="http://schemas.microsoft.com/office/drawing/2014/main" id="{6AAA8FAE-0003-183F-8AF4-DCC0571B71E4}"/>
              </a:ext>
            </a:extLst>
          </p:cNvPr>
          <p:cNvPicPr>
            <a:picLocks noChangeAspect="1"/>
          </p:cNvPicPr>
          <p:nvPr/>
        </p:nvPicPr>
        <p:blipFill>
          <a:blip r:embed="rId2"/>
          <a:stretch>
            <a:fillRect/>
          </a:stretch>
        </p:blipFill>
        <p:spPr>
          <a:xfrm>
            <a:off x="-1" y="0"/>
            <a:ext cx="9144001" cy="5143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96609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Screenshot of approval </a:t>
            </a: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78775" y="0"/>
            <a:ext cx="1165225" cy="1011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FF86D547-2692-F5B1-A12E-F075E2A81EAD}"/>
              </a:ext>
            </a:extLst>
          </p:cNvPr>
          <p:cNvPicPr>
            <a:picLocks noChangeAspect="1"/>
          </p:cNvPicPr>
          <p:nvPr/>
        </p:nvPicPr>
        <p:blipFill>
          <a:blip r:embed="rId3"/>
          <a:stretch>
            <a:fillRect/>
          </a:stretch>
        </p:blipFill>
        <p:spPr>
          <a:xfrm>
            <a:off x="2096518" y="1017725"/>
            <a:ext cx="4950963" cy="3114676"/>
          </a:xfrm>
          <a:prstGeom prst="rect">
            <a:avLst/>
          </a:prstGeom>
        </p:spPr>
      </p:pic>
      <p:sp>
        <p:nvSpPr>
          <p:cNvPr id="4" name="TextBox 3">
            <a:extLst>
              <a:ext uri="{FF2B5EF4-FFF2-40B4-BE49-F238E27FC236}">
                <a16:creationId xmlns:a16="http://schemas.microsoft.com/office/drawing/2014/main" id="{F5FB0699-8052-F9C4-663D-2181DB2F9A03}"/>
              </a:ext>
            </a:extLst>
          </p:cNvPr>
          <p:cNvSpPr txBox="1"/>
          <p:nvPr/>
        </p:nvSpPr>
        <p:spPr>
          <a:xfrm>
            <a:off x="307181" y="4321969"/>
            <a:ext cx="1457325" cy="461665"/>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Date of Approval: 23</a:t>
            </a:r>
            <a:r>
              <a:rPr lang="en-US" sz="1200" baseline="30000" dirty="0">
                <a:latin typeface="Times New Roman" panose="02020603050405020304" pitchFamily="18" charset="0"/>
                <a:cs typeface="Times New Roman" panose="02020603050405020304" pitchFamily="18" charset="0"/>
              </a:rPr>
              <a:t>rd</a:t>
            </a:r>
            <a:r>
              <a:rPr lang="en-US" sz="1200" dirty="0">
                <a:latin typeface="Times New Roman" panose="02020603050405020304" pitchFamily="18" charset="0"/>
                <a:cs typeface="Times New Roman" panose="02020603050405020304" pitchFamily="18" charset="0"/>
              </a:rPr>
              <a:t> June</a:t>
            </a:r>
            <a:endParaRPr lang="en-IN"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47666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16"/>
          <p:cNvSpPr txBox="1">
            <a:spLocks noGrp="1"/>
          </p:cNvSpPr>
          <p:nvPr>
            <p:ph type="body" idx="1"/>
          </p:nvPr>
        </p:nvSpPr>
        <p:spPr>
          <a:xfrm>
            <a:off x="1790653" y="2217850"/>
            <a:ext cx="4742700" cy="1083986"/>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IN" sz="4800" dirty="0"/>
              <a:t>THANK YOU</a:t>
            </a:r>
            <a:endParaRPr sz="4800" dirty="0"/>
          </a:p>
        </p:txBody>
      </p:sp>
      <p:sp>
        <p:nvSpPr>
          <p:cNvPr id="519" name="Google Shape;519;p16"/>
          <p:cNvSpPr txBox="1">
            <a:spLocks noGrp="1"/>
          </p:cNvSpPr>
          <p:nvPr>
            <p:ph type="sldNum" idx="12"/>
          </p:nvPr>
        </p:nvSpPr>
        <p:spPr>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a:t>20</a:t>
            </a:fld>
            <a:endParaRPr/>
          </a:p>
        </p:txBody>
      </p:sp>
      <p:grpSp>
        <p:nvGrpSpPr>
          <p:cNvPr id="520" name="Google Shape;520;p16"/>
          <p:cNvGrpSpPr/>
          <p:nvPr/>
        </p:nvGrpSpPr>
        <p:grpSpPr>
          <a:xfrm>
            <a:off x="6230973" y="930400"/>
            <a:ext cx="2318495" cy="3612478"/>
            <a:chOff x="6661328" y="2103554"/>
            <a:chExt cx="850574" cy="1325339"/>
          </a:xfrm>
        </p:grpSpPr>
        <p:sp>
          <p:nvSpPr>
            <p:cNvPr id="521" name="Google Shape;521;p16"/>
            <p:cNvSpPr/>
            <p:nvPr/>
          </p:nvSpPr>
          <p:spPr>
            <a:xfrm>
              <a:off x="7216759" y="3070053"/>
              <a:ext cx="247057" cy="142875"/>
            </a:xfrm>
            <a:custGeom>
              <a:avLst/>
              <a:gdLst/>
              <a:ahLst/>
              <a:cxnLst/>
              <a:rect l="l" t="t" r="r" b="b"/>
              <a:pathLst>
                <a:path w="658819" h="381000" extrusionOk="0">
                  <a:moveTo>
                    <a:pt x="658819" y="190500"/>
                  </a:moveTo>
                  <a:cubicBezTo>
                    <a:pt x="658819" y="295710"/>
                    <a:pt x="511337" y="381000"/>
                    <a:pt x="329409" y="381000"/>
                  </a:cubicBezTo>
                  <a:cubicBezTo>
                    <a:pt x="147482" y="381000"/>
                    <a:pt x="0" y="295710"/>
                    <a:pt x="0" y="190500"/>
                  </a:cubicBezTo>
                  <a:cubicBezTo>
                    <a:pt x="0" y="85290"/>
                    <a:pt x="147481" y="0"/>
                    <a:pt x="329409" y="0"/>
                  </a:cubicBezTo>
                  <a:cubicBezTo>
                    <a:pt x="511337" y="0"/>
                    <a:pt x="658819" y="85290"/>
                    <a:pt x="658819" y="190500"/>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2" name="Google Shape;522;p16"/>
            <p:cNvSpPr/>
            <p:nvPr/>
          </p:nvSpPr>
          <p:spPr>
            <a:xfrm>
              <a:off x="7342016" y="3123138"/>
              <a:ext cx="71660" cy="55453"/>
            </a:xfrm>
            <a:custGeom>
              <a:avLst/>
              <a:gdLst/>
              <a:ahLst/>
              <a:cxnLst/>
              <a:rect l="l" t="t" r="r" b="b"/>
              <a:pathLst>
                <a:path w="191092" h="147874" extrusionOk="0">
                  <a:moveTo>
                    <a:pt x="175923" y="5"/>
                  </a:moveTo>
                  <a:cubicBezTo>
                    <a:pt x="153005" y="19055"/>
                    <a:pt x="118866" y="1625"/>
                    <a:pt x="117534" y="3339"/>
                  </a:cubicBezTo>
                  <a:cubicBezTo>
                    <a:pt x="90651" y="28352"/>
                    <a:pt x="62427" y="51879"/>
                    <a:pt x="32995" y="73824"/>
                  </a:cubicBezTo>
                  <a:cubicBezTo>
                    <a:pt x="18731" y="85064"/>
                    <a:pt x="-3522" y="100113"/>
                    <a:pt x="472" y="121449"/>
                  </a:cubicBezTo>
                  <a:cubicBezTo>
                    <a:pt x="7699" y="160121"/>
                    <a:pt x="69511" y="148214"/>
                    <a:pt x="92810" y="136403"/>
                  </a:cubicBezTo>
                  <a:cubicBezTo>
                    <a:pt x="116108" y="124592"/>
                    <a:pt x="135127" y="104971"/>
                    <a:pt x="157189" y="91255"/>
                  </a:cubicBezTo>
                  <a:cubicBezTo>
                    <a:pt x="172975" y="81730"/>
                    <a:pt x="188475" y="76396"/>
                    <a:pt x="190948" y="56489"/>
                  </a:cubicBezTo>
                  <a:cubicBezTo>
                    <a:pt x="192564" y="44678"/>
                    <a:pt x="180202" y="-566"/>
                    <a:pt x="175923" y="5"/>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3" name="Google Shape;523;p16"/>
            <p:cNvSpPr/>
            <p:nvPr/>
          </p:nvSpPr>
          <p:spPr>
            <a:xfrm>
              <a:off x="7342406" y="3141358"/>
              <a:ext cx="71304" cy="37263"/>
            </a:xfrm>
            <a:custGeom>
              <a:avLst/>
              <a:gdLst/>
              <a:ahLst/>
              <a:cxnLst/>
              <a:rect l="l" t="t" r="r" b="b"/>
              <a:pathLst>
                <a:path w="190145" h="99367" extrusionOk="0">
                  <a:moveTo>
                    <a:pt x="189715" y="0"/>
                  </a:moveTo>
                  <a:cubicBezTo>
                    <a:pt x="186767" y="19050"/>
                    <a:pt x="171457" y="24289"/>
                    <a:pt x="155861" y="34004"/>
                  </a:cubicBezTo>
                  <a:cubicBezTo>
                    <a:pt x="133419" y="47911"/>
                    <a:pt x="113639" y="68104"/>
                    <a:pt x="90340" y="79915"/>
                  </a:cubicBezTo>
                  <a:cubicBezTo>
                    <a:pt x="68849" y="90774"/>
                    <a:pt x="15120" y="101632"/>
                    <a:pt x="0" y="74009"/>
                  </a:cubicBezTo>
                  <a:cubicBezTo>
                    <a:pt x="8178" y="111347"/>
                    <a:pt x="68849" y="99632"/>
                    <a:pt x="91957" y="87916"/>
                  </a:cubicBezTo>
                  <a:cubicBezTo>
                    <a:pt x="115065" y="76200"/>
                    <a:pt x="134275" y="56483"/>
                    <a:pt x="156336" y="42767"/>
                  </a:cubicBezTo>
                  <a:cubicBezTo>
                    <a:pt x="172122" y="33242"/>
                    <a:pt x="187623" y="27908"/>
                    <a:pt x="190095" y="8001"/>
                  </a:cubicBezTo>
                  <a:cubicBezTo>
                    <a:pt x="190229" y="5325"/>
                    <a:pt x="190095" y="2648"/>
                    <a:pt x="189715"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4" name="Google Shape;524;p16"/>
            <p:cNvSpPr/>
            <p:nvPr/>
          </p:nvSpPr>
          <p:spPr>
            <a:xfrm>
              <a:off x="7268719" y="3095364"/>
              <a:ext cx="71613" cy="53417"/>
            </a:xfrm>
            <a:custGeom>
              <a:avLst/>
              <a:gdLst/>
              <a:ahLst/>
              <a:cxnLst/>
              <a:rect l="l" t="t" r="r" b="b"/>
              <a:pathLst>
                <a:path w="190969" h="142446" extrusionOk="0">
                  <a:moveTo>
                    <a:pt x="173186" y="102"/>
                  </a:moveTo>
                  <a:cubicBezTo>
                    <a:pt x="150268" y="19152"/>
                    <a:pt x="110138" y="-1613"/>
                    <a:pt x="108522" y="102"/>
                  </a:cubicBezTo>
                  <a:cubicBezTo>
                    <a:pt x="84624" y="24276"/>
                    <a:pt x="59386" y="47079"/>
                    <a:pt x="32921" y="68396"/>
                  </a:cubicBezTo>
                  <a:cubicBezTo>
                    <a:pt x="18657" y="79636"/>
                    <a:pt x="-3596" y="94685"/>
                    <a:pt x="493" y="116021"/>
                  </a:cubicBezTo>
                  <a:cubicBezTo>
                    <a:pt x="7626" y="154693"/>
                    <a:pt x="69437" y="142786"/>
                    <a:pt x="92736" y="130975"/>
                  </a:cubicBezTo>
                  <a:cubicBezTo>
                    <a:pt x="116034" y="119164"/>
                    <a:pt x="135148" y="99543"/>
                    <a:pt x="157210" y="85827"/>
                  </a:cubicBezTo>
                  <a:cubicBezTo>
                    <a:pt x="172901" y="76302"/>
                    <a:pt x="188402" y="70968"/>
                    <a:pt x="190874" y="51061"/>
                  </a:cubicBezTo>
                  <a:cubicBezTo>
                    <a:pt x="192300" y="39249"/>
                    <a:pt x="177275" y="-374"/>
                    <a:pt x="173186" y="102"/>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5" name="Google Shape;525;p16"/>
            <p:cNvSpPr/>
            <p:nvPr/>
          </p:nvSpPr>
          <p:spPr>
            <a:xfrm>
              <a:off x="7268869" y="3112444"/>
              <a:ext cx="71304" cy="37267"/>
            </a:xfrm>
            <a:custGeom>
              <a:avLst/>
              <a:gdLst/>
              <a:ahLst/>
              <a:cxnLst/>
              <a:rect l="l" t="t" r="r" b="b"/>
              <a:pathLst>
                <a:path w="190145" h="99378" extrusionOk="0">
                  <a:moveTo>
                    <a:pt x="189715" y="0"/>
                  </a:moveTo>
                  <a:cubicBezTo>
                    <a:pt x="186767" y="19050"/>
                    <a:pt x="171457" y="24289"/>
                    <a:pt x="155861" y="34004"/>
                  </a:cubicBezTo>
                  <a:cubicBezTo>
                    <a:pt x="133418" y="48006"/>
                    <a:pt x="113639" y="68104"/>
                    <a:pt x="90340" y="79915"/>
                  </a:cubicBezTo>
                  <a:cubicBezTo>
                    <a:pt x="68849" y="90869"/>
                    <a:pt x="15120" y="101727"/>
                    <a:pt x="0" y="74104"/>
                  </a:cubicBezTo>
                  <a:cubicBezTo>
                    <a:pt x="8178" y="111347"/>
                    <a:pt x="68944" y="99631"/>
                    <a:pt x="91957" y="87916"/>
                  </a:cubicBezTo>
                  <a:cubicBezTo>
                    <a:pt x="114970" y="76200"/>
                    <a:pt x="134274" y="56579"/>
                    <a:pt x="156431" y="42767"/>
                  </a:cubicBezTo>
                  <a:cubicBezTo>
                    <a:pt x="172122" y="33242"/>
                    <a:pt x="187622" y="27908"/>
                    <a:pt x="190095" y="8001"/>
                  </a:cubicBezTo>
                  <a:cubicBezTo>
                    <a:pt x="190228" y="5324"/>
                    <a:pt x="190095" y="2648"/>
                    <a:pt x="189715"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6" name="Google Shape;526;p16"/>
            <p:cNvSpPr/>
            <p:nvPr/>
          </p:nvSpPr>
          <p:spPr>
            <a:xfrm>
              <a:off x="7286737" y="2775175"/>
              <a:ext cx="123184" cy="353826"/>
            </a:xfrm>
            <a:custGeom>
              <a:avLst/>
              <a:gdLst/>
              <a:ahLst/>
              <a:cxnLst/>
              <a:rect l="l" t="t" r="r" b="b"/>
              <a:pathLst>
                <a:path w="328490" h="943536" extrusionOk="0">
                  <a:moveTo>
                    <a:pt x="324560" y="81915"/>
                  </a:moveTo>
                  <a:cubicBezTo>
                    <a:pt x="323514" y="116681"/>
                    <a:pt x="312673" y="267367"/>
                    <a:pt x="307918" y="347091"/>
                  </a:cubicBezTo>
                  <a:cubicBezTo>
                    <a:pt x="303163" y="426815"/>
                    <a:pt x="301927" y="524637"/>
                    <a:pt x="301927" y="524637"/>
                  </a:cubicBezTo>
                  <a:cubicBezTo>
                    <a:pt x="301927" y="524637"/>
                    <a:pt x="315716" y="582740"/>
                    <a:pt x="324560" y="651034"/>
                  </a:cubicBezTo>
                  <a:cubicBezTo>
                    <a:pt x="333403" y="719328"/>
                    <a:pt x="324560" y="934879"/>
                    <a:pt x="324560" y="934879"/>
                  </a:cubicBezTo>
                  <a:cubicBezTo>
                    <a:pt x="306701" y="946423"/>
                    <a:pt x="283745" y="946423"/>
                    <a:pt x="265886" y="934879"/>
                  </a:cubicBezTo>
                  <a:cubicBezTo>
                    <a:pt x="265886" y="934879"/>
                    <a:pt x="229274" y="762381"/>
                    <a:pt x="212252" y="684657"/>
                  </a:cubicBezTo>
                  <a:cubicBezTo>
                    <a:pt x="195230" y="606933"/>
                    <a:pt x="192378" y="562166"/>
                    <a:pt x="183724" y="513969"/>
                  </a:cubicBezTo>
                  <a:cubicBezTo>
                    <a:pt x="173073" y="455676"/>
                    <a:pt x="150060" y="183642"/>
                    <a:pt x="150060" y="183642"/>
                  </a:cubicBezTo>
                  <a:lnTo>
                    <a:pt x="140551" y="184214"/>
                  </a:lnTo>
                  <a:lnTo>
                    <a:pt x="116206" y="491490"/>
                  </a:lnTo>
                  <a:cubicBezTo>
                    <a:pt x="123766" y="514131"/>
                    <a:pt x="128959" y="537496"/>
                    <a:pt x="131707" y="561213"/>
                  </a:cubicBezTo>
                  <a:cubicBezTo>
                    <a:pt x="138363" y="611219"/>
                    <a:pt x="124670" y="862870"/>
                    <a:pt x="124670" y="862870"/>
                  </a:cubicBezTo>
                  <a:cubicBezTo>
                    <a:pt x="104700" y="873966"/>
                    <a:pt x="80213" y="872938"/>
                    <a:pt x="61241" y="860203"/>
                  </a:cubicBezTo>
                  <a:cubicBezTo>
                    <a:pt x="61241" y="860203"/>
                    <a:pt x="0" y="526828"/>
                    <a:pt x="0" y="476250"/>
                  </a:cubicBezTo>
                  <a:cubicBezTo>
                    <a:pt x="0" y="442722"/>
                    <a:pt x="5706" y="0"/>
                    <a:pt x="5706" y="0"/>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7" name="Google Shape;527;p16"/>
            <p:cNvSpPr/>
            <p:nvPr/>
          </p:nvSpPr>
          <p:spPr>
            <a:xfrm>
              <a:off x="7314533" y="2554952"/>
              <a:ext cx="78868" cy="76871"/>
            </a:xfrm>
            <a:custGeom>
              <a:avLst/>
              <a:gdLst/>
              <a:ahLst/>
              <a:cxnLst/>
              <a:rect l="l" t="t" r="r" b="b"/>
              <a:pathLst>
                <a:path w="210314" h="204988" extrusionOk="0">
                  <a:moveTo>
                    <a:pt x="167279" y="0"/>
                  </a:moveTo>
                  <a:cubicBezTo>
                    <a:pt x="167279" y="0"/>
                    <a:pt x="163380" y="75629"/>
                    <a:pt x="165092" y="82391"/>
                  </a:cubicBezTo>
                  <a:cubicBezTo>
                    <a:pt x="166804" y="89154"/>
                    <a:pt x="199707" y="110966"/>
                    <a:pt x="209312" y="119158"/>
                  </a:cubicBezTo>
                  <a:cubicBezTo>
                    <a:pt x="218916" y="127349"/>
                    <a:pt x="157104" y="188214"/>
                    <a:pt x="127054" y="202025"/>
                  </a:cubicBezTo>
                  <a:cubicBezTo>
                    <a:pt x="97004" y="215836"/>
                    <a:pt x="1719" y="179451"/>
                    <a:pt x="102" y="132588"/>
                  </a:cubicBezTo>
                  <a:cubicBezTo>
                    <a:pt x="-1515" y="85725"/>
                    <a:pt x="16363" y="46387"/>
                    <a:pt x="31008" y="44291"/>
                  </a:cubicBezTo>
                  <a:cubicBezTo>
                    <a:pt x="45653" y="42196"/>
                    <a:pt x="167279" y="0"/>
                    <a:pt x="167279" y="0"/>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8" name="Google Shape;528;p16"/>
            <p:cNvSpPr/>
            <p:nvPr/>
          </p:nvSpPr>
          <p:spPr>
            <a:xfrm>
              <a:off x="7190170" y="2579409"/>
              <a:ext cx="118999" cy="169986"/>
            </a:xfrm>
            <a:custGeom>
              <a:avLst/>
              <a:gdLst/>
              <a:ahLst/>
              <a:cxnLst/>
              <a:rect l="l" t="t" r="r" b="b"/>
              <a:pathLst>
                <a:path w="317332" h="453297" extrusionOk="0">
                  <a:moveTo>
                    <a:pt x="317332" y="2194"/>
                  </a:moveTo>
                  <a:cubicBezTo>
                    <a:pt x="317332" y="2194"/>
                    <a:pt x="296887" y="-29144"/>
                    <a:pt x="222237" y="145069"/>
                  </a:cubicBezTo>
                  <a:cubicBezTo>
                    <a:pt x="147588" y="319281"/>
                    <a:pt x="101562" y="365001"/>
                    <a:pt x="68088" y="408340"/>
                  </a:cubicBezTo>
                  <a:cubicBezTo>
                    <a:pt x="37848" y="447773"/>
                    <a:pt x="22918" y="385099"/>
                    <a:pt x="22918" y="385099"/>
                  </a:cubicBezTo>
                  <a:cubicBezTo>
                    <a:pt x="22918" y="385099"/>
                    <a:pt x="46977" y="354714"/>
                    <a:pt x="26912" y="354714"/>
                  </a:cubicBezTo>
                  <a:cubicBezTo>
                    <a:pt x="15691" y="355381"/>
                    <a:pt x="0" y="378526"/>
                    <a:pt x="0" y="378526"/>
                  </a:cubicBezTo>
                  <a:lnTo>
                    <a:pt x="25581" y="419484"/>
                  </a:lnTo>
                  <a:lnTo>
                    <a:pt x="92147" y="453298"/>
                  </a:lnTo>
                  <a:cubicBezTo>
                    <a:pt x="92147" y="453298"/>
                    <a:pt x="173644" y="378241"/>
                    <a:pt x="199985" y="331949"/>
                  </a:cubicBezTo>
                  <a:cubicBezTo>
                    <a:pt x="228514" y="295468"/>
                    <a:pt x="271211" y="223078"/>
                    <a:pt x="271211" y="223078"/>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9" name="Google Shape;529;p16"/>
            <p:cNvSpPr/>
            <p:nvPr/>
          </p:nvSpPr>
          <p:spPr>
            <a:xfrm>
              <a:off x="7180686" y="2720915"/>
              <a:ext cx="56790" cy="37169"/>
            </a:xfrm>
            <a:custGeom>
              <a:avLst/>
              <a:gdLst/>
              <a:ahLst/>
              <a:cxnLst/>
              <a:rect l="l" t="t" r="r" b="b"/>
              <a:pathLst>
                <a:path w="151441" h="99116" extrusionOk="0">
                  <a:moveTo>
                    <a:pt x="25622" y="35807"/>
                  </a:moveTo>
                  <a:cubicBezTo>
                    <a:pt x="24861" y="35236"/>
                    <a:pt x="4986" y="12090"/>
                    <a:pt x="4986" y="12090"/>
                  </a:cubicBezTo>
                  <a:cubicBezTo>
                    <a:pt x="4986" y="12090"/>
                    <a:pt x="-6901" y="1708"/>
                    <a:pt x="6032" y="946"/>
                  </a:cubicBezTo>
                  <a:cubicBezTo>
                    <a:pt x="18965" y="184"/>
                    <a:pt x="65086" y="89"/>
                    <a:pt x="65086" y="89"/>
                  </a:cubicBezTo>
                  <a:cubicBezTo>
                    <a:pt x="69803" y="-369"/>
                    <a:pt x="74510" y="955"/>
                    <a:pt x="78305" y="3803"/>
                  </a:cubicBezTo>
                  <a:cubicBezTo>
                    <a:pt x="84105" y="8375"/>
                    <a:pt x="150957" y="93148"/>
                    <a:pt x="150957" y="93148"/>
                  </a:cubicBezTo>
                  <a:cubicBezTo>
                    <a:pt x="150957" y="93148"/>
                    <a:pt x="153905" y="98291"/>
                    <a:pt x="145252" y="98863"/>
                  </a:cubicBezTo>
                  <a:cubicBezTo>
                    <a:pt x="136598" y="99434"/>
                    <a:pt x="80587" y="98863"/>
                    <a:pt x="80587" y="98863"/>
                  </a:cubicBezTo>
                  <a:close/>
                </a:path>
              </a:pathLst>
            </a:custGeom>
            <a:solidFill>
              <a:srgbClr val="20232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0" name="Google Shape;530;p16"/>
            <p:cNvSpPr/>
            <p:nvPr/>
          </p:nvSpPr>
          <p:spPr>
            <a:xfrm>
              <a:off x="7182331" y="2728860"/>
              <a:ext cx="37082" cy="30910"/>
            </a:xfrm>
            <a:custGeom>
              <a:avLst/>
              <a:gdLst/>
              <a:ahLst/>
              <a:cxnLst/>
              <a:rect l="l" t="t" r="r" b="b"/>
              <a:pathLst>
                <a:path w="98885" h="82426" extrusionOk="0">
                  <a:moveTo>
                    <a:pt x="15807" y="295"/>
                  </a:moveTo>
                  <a:cubicBezTo>
                    <a:pt x="15807" y="295"/>
                    <a:pt x="-3878" y="-3420"/>
                    <a:pt x="687" y="15534"/>
                  </a:cubicBezTo>
                  <a:cubicBezTo>
                    <a:pt x="5251" y="34489"/>
                    <a:pt x="33495" y="54111"/>
                    <a:pt x="33495" y="54111"/>
                  </a:cubicBezTo>
                  <a:lnTo>
                    <a:pt x="62974" y="78876"/>
                  </a:lnTo>
                  <a:cubicBezTo>
                    <a:pt x="70334" y="83610"/>
                    <a:pt x="79768" y="83610"/>
                    <a:pt x="87128" y="78876"/>
                  </a:cubicBezTo>
                  <a:cubicBezTo>
                    <a:pt x="94736" y="74113"/>
                    <a:pt x="105387" y="61159"/>
                    <a:pt x="93690" y="48872"/>
                  </a:cubicBezTo>
                  <a:cubicBezTo>
                    <a:pt x="81993" y="36585"/>
                    <a:pt x="71533" y="9629"/>
                    <a:pt x="41673" y="10772"/>
                  </a:cubicBezTo>
                  <a:cubicBezTo>
                    <a:pt x="41673" y="10772"/>
                    <a:pt x="40056" y="3628"/>
                    <a:pt x="22654" y="1247"/>
                  </a:cubicBezTo>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1" name="Google Shape;531;p16"/>
            <p:cNvSpPr/>
            <p:nvPr/>
          </p:nvSpPr>
          <p:spPr>
            <a:xfrm>
              <a:off x="7286654" y="2565698"/>
              <a:ext cx="128280" cy="258276"/>
            </a:xfrm>
            <a:custGeom>
              <a:avLst/>
              <a:gdLst/>
              <a:ahLst/>
              <a:cxnLst/>
              <a:rect l="l" t="t" r="r" b="b"/>
              <a:pathLst>
                <a:path w="342080" h="688737" extrusionOk="0">
                  <a:moveTo>
                    <a:pt x="250227" y="66733"/>
                  </a:moveTo>
                  <a:cubicBezTo>
                    <a:pt x="250227" y="66733"/>
                    <a:pt x="195357" y="148457"/>
                    <a:pt x="118901" y="156172"/>
                  </a:cubicBezTo>
                  <a:cubicBezTo>
                    <a:pt x="94841" y="132360"/>
                    <a:pt x="92654" y="47683"/>
                    <a:pt x="126033" y="20632"/>
                  </a:cubicBezTo>
                  <a:cubicBezTo>
                    <a:pt x="126033" y="20632"/>
                    <a:pt x="95317" y="-4229"/>
                    <a:pt x="74301" y="629"/>
                  </a:cubicBezTo>
                  <a:cubicBezTo>
                    <a:pt x="49433" y="14088"/>
                    <a:pt x="30395" y="36272"/>
                    <a:pt x="20857" y="62923"/>
                  </a:cubicBezTo>
                  <a:cubicBezTo>
                    <a:pt x="6783" y="106071"/>
                    <a:pt x="-1110" y="155792"/>
                    <a:pt x="126" y="236087"/>
                  </a:cubicBezTo>
                  <a:cubicBezTo>
                    <a:pt x="1363" y="316383"/>
                    <a:pt x="126" y="561557"/>
                    <a:pt x="126" y="561557"/>
                  </a:cubicBezTo>
                  <a:cubicBezTo>
                    <a:pt x="126" y="561557"/>
                    <a:pt x="10967" y="613468"/>
                    <a:pt x="80102" y="652044"/>
                  </a:cubicBezTo>
                  <a:cubicBezTo>
                    <a:pt x="149236" y="690620"/>
                    <a:pt x="200207" y="694335"/>
                    <a:pt x="247754" y="683381"/>
                  </a:cubicBezTo>
                  <a:cubicBezTo>
                    <a:pt x="286458" y="674333"/>
                    <a:pt x="318410" y="660712"/>
                    <a:pt x="331723" y="632613"/>
                  </a:cubicBezTo>
                  <a:cubicBezTo>
                    <a:pt x="328300" y="576320"/>
                    <a:pt x="303195" y="429540"/>
                    <a:pt x="312704" y="358769"/>
                  </a:cubicBezTo>
                  <a:cubicBezTo>
                    <a:pt x="322214" y="287999"/>
                    <a:pt x="336954" y="234944"/>
                    <a:pt x="341233" y="177794"/>
                  </a:cubicBezTo>
                  <a:cubicBezTo>
                    <a:pt x="345512" y="120644"/>
                    <a:pt x="333625" y="121692"/>
                    <a:pt x="305001" y="101594"/>
                  </a:cubicBezTo>
                  <a:cubicBezTo>
                    <a:pt x="287618" y="88650"/>
                    <a:pt x="269312" y="77001"/>
                    <a:pt x="250227" y="66733"/>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2" name="Google Shape;532;p16"/>
            <p:cNvSpPr/>
            <p:nvPr/>
          </p:nvSpPr>
          <p:spPr>
            <a:xfrm>
              <a:off x="7391109" y="2618517"/>
              <a:ext cx="49710" cy="228160"/>
            </a:xfrm>
            <a:custGeom>
              <a:avLst/>
              <a:gdLst/>
              <a:ahLst/>
              <a:cxnLst/>
              <a:rect l="l" t="t" r="r" b="b"/>
              <a:pathLst>
                <a:path w="132559" h="608427" extrusionOk="0">
                  <a:moveTo>
                    <a:pt x="1779" y="533694"/>
                  </a:moveTo>
                  <a:cubicBezTo>
                    <a:pt x="13190" y="520931"/>
                    <a:pt x="32779" y="450160"/>
                    <a:pt x="44001" y="405488"/>
                  </a:cubicBezTo>
                  <a:cubicBezTo>
                    <a:pt x="54832" y="355339"/>
                    <a:pt x="57019" y="303694"/>
                    <a:pt x="50467" y="252802"/>
                  </a:cubicBezTo>
                  <a:cubicBezTo>
                    <a:pt x="40387" y="191842"/>
                    <a:pt x="12429" y="107451"/>
                    <a:pt x="4536" y="72494"/>
                  </a:cubicBezTo>
                  <a:cubicBezTo>
                    <a:pt x="-3357" y="37537"/>
                    <a:pt x="7104" y="22678"/>
                    <a:pt x="22604" y="8581"/>
                  </a:cubicBezTo>
                  <a:cubicBezTo>
                    <a:pt x="40767" y="-7993"/>
                    <a:pt x="67870" y="-3040"/>
                    <a:pt x="85367" y="45538"/>
                  </a:cubicBezTo>
                  <a:cubicBezTo>
                    <a:pt x="108199" y="112727"/>
                    <a:pt x="123538" y="182231"/>
                    <a:pt x="131108" y="252802"/>
                  </a:cubicBezTo>
                  <a:cubicBezTo>
                    <a:pt x="135206" y="305361"/>
                    <a:pt x="130614" y="358234"/>
                    <a:pt x="117509" y="409298"/>
                  </a:cubicBezTo>
                  <a:cubicBezTo>
                    <a:pt x="105813" y="456923"/>
                    <a:pt x="88981" y="491403"/>
                    <a:pt x="66728" y="535028"/>
                  </a:cubicBezTo>
                  <a:cubicBezTo>
                    <a:pt x="60737" y="546839"/>
                    <a:pt x="47044" y="580081"/>
                    <a:pt x="38200" y="604084"/>
                  </a:cubicBezTo>
                  <a:cubicBezTo>
                    <a:pt x="29356" y="628087"/>
                    <a:pt x="-8587" y="545315"/>
                    <a:pt x="1779" y="533694"/>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3" name="Google Shape;533;p16"/>
            <p:cNvSpPr/>
            <p:nvPr/>
          </p:nvSpPr>
          <p:spPr>
            <a:xfrm>
              <a:off x="7311279" y="2475275"/>
              <a:ext cx="85098" cy="103818"/>
            </a:xfrm>
            <a:custGeom>
              <a:avLst/>
              <a:gdLst/>
              <a:ahLst/>
              <a:cxnLst/>
              <a:rect l="l" t="t" r="r" b="b"/>
              <a:pathLst>
                <a:path w="226927" h="276849" extrusionOk="0">
                  <a:moveTo>
                    <a:pt x="4992" y="100093"/>
                  </a:moveTo>
                  <a:lnTo>
                    <a:pt x="4992" y="100093"/>
                  </a:lnTo>
                  <a:cubicBezTo>
                    <a:pt x="14026" y="41324"/>
                    <a:pt x="56248" y="-3158"/>
                    <a:pt x="116729" y="176"/>
                  </a:cubicBezTo>
                  <a:cubicBezTo>
                    <a:pt x="180871" y="3548"/>
                    <a:pt x="230140" y="58374"/>
                    <a:pt x="226764" y="122620"/>
                  </a:cubicBezTo>
                  <a:cubicBezTo>
                    <a:pt x="224862" y="159005"/>
                    <a:pt x="206061" y="192400"/>
                    <a:pt x="175973" y="212869"/>
                  </a:cubicBezTo>
                  <a:cubicBezTo>
                    <a:pt x="173795" y="221746"/>
                    <a:pt x="170610" y="230347"/>
                    <a:pt x="166464" y="238491"/>
                  </a:cubicBezTo>
                  <a:cubicBezTo>
                    <a:pt x="145067" y="263542"/>
                    <a:pt x="80403" y="279068"/>
                    <a:pt x="61859" y="276591"/>
                  </a:cubicBezTo>
                  <a:cubicBezTo>
                    <a:pt x="37990" y="273162"/>
                    <a:pt x="25152" y="263161"/>
                    <a:pt x="13741" y="237062"/>
                  </a:cubicBezTo>
                  <a:cubicBezTo>
                    <a:pt x="-6229" y="190771"/>
                    <a:pt x="47" y="129144"/>
                    <a:pt x="4992" y="100093"/>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4" name="Google Shape;534;p16"/>
            <p:cNvSpPr/>
            <p:nvPr/>
          </p:nvSpPr>
          <p:spPr>
            <a:xfrm>
              <a:off x="7314515" y="2466234"/>
              <a:ext cx="89964" cy="88884"/>
            </a:xfrm>
            <a:custGeom>
              <a:avLst/>
              <a:gdLst/>
              <a:ahLst/>
              <a:cxnLst/>
              <a:rect l="l" t="t" r="r" b="b"/>
              <a:pathLst>
                <a:path w="239905" h="237025" extrusionOk="0">
                  <a:moveTo>
                    <a:pt x="167327" y="237026"/>
                  </a:moveTo>
                  <a:lnTo>
                    <a:pt x="167327" y="237026"/>
                  </a:lnTo>
                  <a:lnTo>
                    <a:pt x="161811" y="185781"/>
                  </a:lnTo>
                  <a:cubicBezTo>
                    <a:pt x="161811" y="185781"/>
                    <a:pt x="203558" y="77387"/>
                    <a:pt x="104754" y="98151"/>
                  </a:cubicBezTo>
                  <a:cubicBezTo>
                    <a:pt x="39519" y="111962"/>
                    <a:pt x="23163" y="117868"/>
                    <a:pt x="3383" y="74053"/>
                  </a:cubicBezTo>
                  <a:cubicBezTo>
                    <a:pt x="-16397" y="30238"/>
                    <a:pt x="53498" y="-9100"/>
                    <a:pt x="136516" y="1853"/>
                  </a:cubicBezTo>
                  <a:cubicBezTo>
                    <a:pt x="196036" y="7797"/>
                    <a:pt x="241026" y="58537"/>
                    <a:pt x="239884" y="118439"/>
                  </a:cubicBezTo>
                  <a:cubicBezTo>
                    <a:pt x="237222" y="150729"/>
                    <a:pt x="228663" y="215975"/>
                    <a:pt x="167327" y="237026"/>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5" name="Google Shape;535;p16"/>
            <p:cNvSpPr/>
            <p:nvPr/>
          </p:nvSpPr>
          <p:spPr>
            <a:xfrm>
              <a:off x="7384763" y="2604603"/>
              <a:ext cx="55737" cy="75876"/>
            </a:xfrm>
            <a:custGeom>
              <a:avLst/>
              <a:gdLst/>
              <a:ahLst/>
              <a:cxnLst/>
              <a:rect l="l" t="t" r="r" b="b"/>
              <a:pathLst>
                <a:path w="148633" h="202336" extrusionOk="0">
                  <a:moveTo>
                    <a:pt x="148634" y="161388"/>
                  </a:moveTo>
                  <a:cubicBezTo>
                    <a:pt x="148634" y="161388"/>
                    <a:pt x="94810" y="215109"/>
                    <a:pt x="31001" y="199488"/>
                  </a:cubicBezTo>
                  <a:cubicBezTo>
                    <a:pt x="21491" y="193297"/>
                    <a:pt x="0" y="67757"/>
                    <a:pt x="0" y="67757"/>
                  </a:cubicBezTo>
                  <a:cubicBezTo>
                    <a:pt x="0" y="67757"/>
                    <a:pt x="0" y="-1775"/>
                    <a:pt x="53253" y="35"/>
                  </a:cubicBezTo>
                  <a:cubicBezTo>
                    <a:pt x="106506" y="1844"/>
                    <a:pt x="148634" y="161388"/>
                    <a:pt x="148634" y="161388"/>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6" name="Google Shape;536;p16"/>
            <p:cNvSpPr/>
            <p:nvPr/>
          </p:nvSpPr>
          <p:spPr>
            <a:xfrm>
              <a:off x="7269438" y="2565933"/>
              <a:ext cx="45289" cy="73030"/>
            </a:xfrm>
            <a:custGeom>
              <a:avLst/>
              <a:gdLst/>
              <a:ahLst/>
              <a:cxnLst/>
              <a:rect l="l" t="t" r="r" b="b"/>
              <a:pathLst>
                <a:path w="120770" h="194746" extrusionOk="0">
                  <a:moveTo>
                    <a:pt x="46502" y="194215"/>
                  </a:moveTo>
                  <a:cubicBezTo>
                    <a:pt x="46502" y="194215"/>
                    <a:pt x="11602" y="198596"/>
                    <a:pt x="0" y="182213"/>
                  </a:cubicBezTo>
                  <a:cubicBezTo>
                    <a:pt x="2092" y="153638"/>
                    <a:pt x="48594" y="7906"/>
                    <a:pt x="120771" y="0"/>
                  </a:cubicBezTo>
                  <a:cubicBezTo>
                    <a:pt x="103197" y="15916"/>
                    <a:pt x="88011" y="34300"/>
                    <a:pt x="75696" y="54578"/>
                  </a:cubicBezTo>
                  <a:cubicBezTo>
                    <a:pt x="49925" y="97345"/>
                    <a:pt x="46502" y="194215"/>
                    <a:pt x="46502" y="194215"/>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7" name="Google Shape;537;p16"/>
            <p:cNvSpPr/>
            <p:nvPr/>
          </p:nvSpPr>
          <p:spPr>
            <a:xfrm>
              <a:off x="6661328" y="3286571"/>
              <a:ext cx="246169" cy="142323"/>
            </a:xfrm>
            <a:custGeom>
              <a:avLst/>
              <a:gdLst/>
              <a:ahLst/>
              <a:cxnLst/>
              <a:rect l="l" t="t" r="r" b="b"/>
              <a:pathLst>
                <a:path w="657677" h="380237" extrusionOk="0">
                  <a:moveTo>
                    <a:pt x="657678" y="190119"/>
                  </a:moveTo>
                  <a:cubicBezTo>
                    <a:pt x="657678" y="295119"/>
                    <a:pt x="510452" y="380238"/>
                    <a:pt x="328839" y="380238"/>
                  </a:cubicBezTo>
                  <a:cubicBezTo>
                    <a:pt x="147226" y="380238"/>
                    <a:pt x="0" y="295119"/>
                    <a:pt x="0" y="190119"/>
                  </a:cubicBezTo>
                  <a:cubicBezTo>
                    <a:pt x="0" y="85119"/>
                    <a:pt x="147226" y="0"/>
                    <a:pt x="328839" y="0"/>
                  </a:cubicBezTo>
                  <a:cubicBezTo>
                    <a:pt x="510452" y="0"/>
                    <a:pt x="657678" y="85119"/>
                    <a:pt x="657678" y="190119"/>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8" name="Google Shape;538;p16"/>
            <p:cNvSpPr/>
            <p:nvPr/>
          </p:nvSpPr>
          <p:spPr>
            <a:xfrm>
              <a:off x="6681151" y="2824698"/>
              <a:ext cx="58982" cy="128668"/>
            </a:xfrm>
            <a:custGeom>
              <a:avLst/>
              <a:gdLst/>
              <a:ahLst/>
              <a:cxnLst/>
              <a:rect l="l" t="t" r="r" b="b"/>
              <a:pathLst>
                <a:path w="157580" h="343757" extrusionOk="0">
                  <a:moveTo>
                    <a:pt x="34717" y="0"/>
                  </a:moveTo>
                  <a:cubicBezTo>
                    <a:pt x="31009" y="32004"/>
                    <a:pt x="-7029" y="170021"/>
                    <a:pt x="1149" y="217361"/>
                  </a:cubicBezTo>
                  <a:cubicBezTo>
                    <a:pt x="9327" y="264700"/>
                    <a:pt x="139512" y="343757"/>
                    <a:pt x="139512" y="343757"/>
                  </a:cubicBezTo>
                  <a:lnTo>
                    <a:pt x="157580" y="262795"/>
                  </a:lnTo>
                  <a:lnTo>
                    <a:pt x="85403" y="192024"/>
                  </a:lnTo>
                  <a:lnTo>
                    <a:pt x="104898" y="57912"/>
                  </a:ln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9" name="Google Shape;539;p16"/>
            <p:cNvSpPr/>
            <p:nvPr/>
          </p:nvSpPr>
          <p:spPr>
            <a:xfrm>
              <a:off x="6689412" y="2771791"/>
              <a:ext cx="42428" cy="81725"/>
            </a:xfrm>
            <a:custGeom>
              <a:avLst/>
              <a:gdLst/>
              <a:ahLst/>
              <a:cxnLst/>
              <a:rect l="l" t="t" r="r" b="b"/>
              <a:pathLst>
                <a:path w="113353" h="218341" extrusionOk="0">
                  <a:moveTo>
                    <a:pt x="113353" y="5238"/>
                  </a:moveTo>
                  <a:cubicBezTo>
                    <a:pt x="87120" y="-6849"/>
                    <a:pt x="56006" y="2599"/>
                    <a:pt x="40891" y="27240"/>
                  </a:cubicBezTo>
                  <a:cubicBezTo>
                    <a:pt x="21872" y="59054"/>
                    <a:pt x="1807" y="168020"/>
                    <a:pt x="0" y="186689"/>
                  </a:cubicBezTo>
                  <a:cubicBezTo>
                    <a:pt x="0" y="186689"/>
                    <a:pt x="26912" y="223836"/>
                    <a:pt x="67232" y="217645"/>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0" name="Google Shape;540;p16"/>
            <p:cNvSpPr/>
            <p:nvPr/>
          </p:nvSpPr>
          <p:spPr>
            <a:xfrm>
              <a:off x="6782889" y="3337575"/>
              <a:ext cx="91454" cy="51556"/>
            </a:xfrm>
            <a:custGeom>
              <a:avLst/>
              <a:gdLst/>
              <a:ahLst/>
              <a:cxnLst/>
              <a:rect l="l" t="t" r="r" b="b"/>
              <a:pathLst>
                <a:path w="244333" h="137739" extrusionOk="0">
                  <a:moveTo>
                    <a:pt x="12344" y="32993"/>
                  </a:moveTo>
                  <a:cubicBezTo>
                    <a:pt x="40672" y="40842"/>
                    <a:pt x="70948" y="37175"/>
                    <a:pt x="96598" y="22802"/>
                  </a:cubicBezTo>
                  <a:cubicBezTo>
                    <a:pt x="116948" y="23468"/>
                    <a:pt x="227163" y="-23775"/>
                    <a:pt x="242093" y="15848"/>
                  </a:cubicBezTo>
                  <a:cubicBezTo>
                    <a:pt x="255216" y="50615"/>
                    <a:pt x="207479" y="82523"/>
                    <a:pt x="181993" y="89001"/>
                  </a:cubicBezTo>
                  <a:cubicBezTo>
                    <a:pt x="126363" y="102431"/>
                    <a:pt x="85186" y="130244"/>
                    <a:pt x="62839" y="135006"/>
                  </a:cubicBezTo>
                  <a:cubicBezTo>
                    <a:pt x="46197" y="138530"/>
                    <a:pt x="24801" y="140817"/>
                    <a:pt x="11297" y="127672"/>
                  </a:cubicBezTo>
                  <a:cubicBezTo>
                    <a:pt x="-4583" y="111956"/>
                    <a:pt x="-3252" y="53472"/>
                    <a:pt x="12344" y="32993"/>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1" name="Google Shape;541;p16"/>
            <p:cNvSpPr/>
            <p:nvPr/>
          </p:nvSpPr>
          <p:spPr>
            <a:xfrm>
              <a:off x="6784412" y="3346110"/>
              <a:ext cx="89915" cy="43199"/>
            </a:xfrm>
            <a:custGeom>
              <a:avLst/>
              <a:gdLst/>
              <a:ahLst/>
              <a:cxnLst/>
              <a:rect l="l" t="t" r="r" b="b"/>
              <a:pathLst>
                <a:path w="240222" h="115414" extrusionOk="0">
                  <a:moveTo>
                    <a:pt x="58769" y="102584"/>
                  </a:moveTo>
                  <a:cubicBezTo>
                    <a:pt x="81116" y="97822"/>
                    <a:pt x="122292" y="70009"/>
                    <a:pt x="177923" y="56579"/>
                  </a:cubicBezTo>
                  <a:cubicBezTo>
                    <a:pt x="199319" y="51340"/>
                    <a:pt x="236121" y="28004"/>
                    <a:pt x="239830" y="0"/>
                  </a:cubicBezTo>
                  <a:cubicBezTo>
                    <a:pt x="244775" y="32004"/>
                    <a:pt x="201792" y="60388"/>
                    <a:pt x="177923" y="66675"/>
                  </a:cubicBezTo>
                  <a:cubicBezTo>
                    <a:pt x="122292" y="80105"/>
                    <a:pt x="81116" y="107918"/>
                    <a:pt x="58769" y="112681"/>
                  </a:cubicBezTo>
                  <a:cubicBezTo>
                    <a:pt x="42127" y="116205"/>
                    <a:pt x="20731" y="118491"/>
                    <a:pt x="7227" y="105346"/>
                  </a:cubicBezTo>
                  <a:cubicBezTo>
                    <a:pt x="3793" y="101575"/>
                    <a:pt x="1314" y="97041"/>
                    <a:pt x="0" y="92107"/>
                  </a:cubicBezTo>
                  <a:cubicBezTo>
                    <a:pt x="16840" y="104699"/>
                    <a:pt x="38626" y="108575"/>
                    <a:pt x="58769" y="102584"/>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2" name="Google Shape;542;p16"/>
            <p:cNvSpPr/>
            <p:nvPr/>
          </p:nvSpPr>
          <p:spPr>
            <a:xfrm>
              <a:off x="6715968" y="3307485"/>
              <a:ext cx="91493" cy="51556"/>
            </a:xfrm>
            <a:custGeom>
              <a:avLst/>
              <a:gdLst/>
              <a:ahLst/>
              <a:cxnLst/>
              <a:rect l="l" t="t" r="r" b="b"/>
              <a:pathLst>
                <a:path w="244438" h="137739" extrusionOk="0">
                  <a:moveTo>
                    <a:pt x="12449" y="32993"/>
                  </a:moveTo>
                  <a:cubicBezTo>
                    <a:pt x="40778" y="40842"/>
                    <a:pt x="71053" y="37175"/>
                    <a:pt x="96703" y="22802"/>
                  </a:cubicBezTo>
                  <a:cubicBezTo>
                    <a:pt x="116959" y="23468"/>
                    <a:pt x="227174" y="-23775"/>
                    <a:pt x="242199" y="15848"/>
                  </a:cubicBezTo>
                  <a:cubicBezTo>
                    <a:pt x="255322" y="50615"/>
                    <a:pt x="207584" y="82523"/>
                    <a:pt x="182099" y="89001"/>
                  </a:cubicBezTo>
                  <a:cubicBezTo>
                    <a:pt x="126468" y="102526"/>
                    <a:pt x="85197" y="130244"/>
                    <a:pt x="62849" y="135006"/>
                  </a:cubicBezTo>
                  <a:cubicBezTo>
                    <a:pt x="46208" y="138530"/>
                    <a:pt x="24811" y="140817"/>
                    <a:pt x="11403" y="127672"/>
                  </a:cubicBezTo>
                  <a:cubicBezTo>
                    <a:pt x="-4573" y="111956"/>
                    <a:pt x="-3337" y="53758"/>
                    <a:pt x="12449" y="32993"/>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3" name="Google Shape;543;p16"/>
            <p:cNvSpPr/>
            <p:nvPr/>
          </p:nvSpPr>
          <p:spPr>
            <a:xfrm>
              <a:off x="6717638" y="3316019"/>
              <a:ext cx="89951" cy="43199"/>
            </a:xfrm>
            <a:custGeom>
              <a:avLst/>
              <a:gdLst/>
              <a:ahLst/>
              <a:cxnLst/>
              <a:rect l="l" t="t" r="r" b="b"/>
              <a:pathLst>
                <a:path w="240317" h="115414" extrusionOk="0">
                  <a:moveTo>
                    <a:pt x="58769" y="102584"/>
                  </a:moveTo>
                  <a:cubicBezTo>
                    <a:pt x="81116" y="97822"/>
                    <a:pt x="122387" y="70009"/>
                    <a:pt x="178018" y="56579"/>
                  </a:cubicBezTo>
                  <a:cubicBezTo>
                    <a:pt x="199319" y="51340"/>
                    <a:pt x="236216" y="28004"/>
                    <a:pt x="239925" y="0"/>
                  </a:cubicBezTo>
                  <a:cubicBezTo>
                    <a:pt x="244870" y="32004"/>
                    <a:pt x="201887" y="60388"/>
                    <a:pt x="178018" y="66675"/>
                  </a:cubicBezTo>
                  <a:cubicBezTo>
                    <a:pt x="122387" y="80201"/>
                    <a:pt x="81116" y="107918"/>
                    <a:pt x="58769" y="112681"/>
                  </a:cubicBezTo>
                  <a:cubicBezTo>
                    <a:pt x="42127" y="116205"/>
                    <a:pt x="20731" y="118491"/>
                    <a:pt x="7322" y="105346"/>
                  </a:cubicBezTo>
                  <a:cubicBezTo>
                    <a:pt x="3892" y="101556"/>
                    <a:pt x="1386" y="97031"/>
                    <a:pt x="0" y="92107"/>
                  </a:cubicBezTo>
                  <a:cubicBezTo>
                    <a:pt x="16840" y="104699"/>
                    <a:pt x="38626" y="108576"/>
                    <a:pt x="58769" y="102584"/>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4" name="Google Shape;544;p16"/>
            <p:cNvSpPr/>
            <p:nvPr/>
          </p:nvSpPr>
          <p:spPr>
            <a:xfrm>
              <a:off x="6715994" y="2973759"/>
              <a:ext cx="133983" cy="378277"/>
            </a:xfrm>
            <a:custGeom>
              <a:avLst/>
              <a:gdLst/>
              <a:ahLst/>
              <a:cxnLst/>
              <a:rect l="l" t="t" r="r" b="b"/>
              <a:pathLst>
                <a:path w="357956" h="1010624" extrusionOk="0">
                  <a:moveTo>
                    <a:pt x="10194" y="624745"/>
                  </a:moveTo>
                  <a:cubicBezTo>
                    <a:pt x="14905" y="583749"/>
                    <a:pt x="23405" y="543287"/>
                    <a:pt x="35584" y="503872"/>
                  </a:cubicBezTo>
                  <a:cubicBezTo>
                    <a:pt x="35584" y="503872"/>
                    <a:pt x="28071" y="399574"/>
                    <a:pt x="24268" y="300609"/>
                  </a:cubicBezTo>
                  <a:cubicBezTo>
                    <a:pt x="19893" y="188404"/>
                    <a:pt x="-19001" y="89630"/>
                    <a:pt x="11715" y="0"/>
                  </a:cubicBezTo>
                  <a:lnTo>
                    <a:pt x="357956" y="77057"/>
                  </a:lnTo>
                  <a:cubicBezTo>
                    <a:pt x="357956" y="77057"/>
                    <a:pt x="337035" y="524732"/>
                    <a:pt x="332376" y="578739"/>
                  </a:cubicBezTo>
                  <a:cubicBezTo>
                    <a:pt x="329842" y="620897"/>
                    <a:pt x="324665" y="662864"/>
                    <a:pt x="316875" y="704374"/>
                  </a:cubicBezTo>
                  <a:cubicBezTo>
                    <a:pt x="301090" y="791242"/>
                    <a:pt x="275414" y="997839"/>
                    <a:pt x="275414" y="997839"/>
                  </a:cubicBezTo>
                  <a:cubicBezTo>
                    <a:pt x="238897" y="1019175"/>
                    <a:pt x="190874" y="1007364"/>
                    <a:pt x="190874" y="1007364"/>
                  </a:cubicBezTo>
                  <a:cubicBezTo>
                    <a:pt x="190874" y="1007364"/>
                    <a:pt x="193537" y="745998"/>
                    <a:pt x="195914" y="683514"/>
                  </a:cubicBezTo>
                  <a:cubicBezTo>
                    <a:pt x="198767" y="607314"/>
                    <a:pt x="201049" y="612934"/>
                    <a:pt x="201049" y="612934"/>
                  </a:cubicBezTo>
                  <a:lnTo>
                    <a:pt x="189638" y="422434"/>
                  </a:lnTo>
                  <a:lnTo>
                    <a:pt x="182221" y="327755"/>
                  </a:lnTo>
                  <a:cubicBezTo>
                    <a:pt x="182221" y="327755"/>
                    <a:pt x="172711" y="397288"/>
                    <a:pt x="166435" y="459391"/>
                  </a:cubicBezTo>
                  <a:cubicBezTo>
                    <a:pt x="160919" y="513493"/>
                    <a:pt x="147416" y="562451"/>
                    <a:pt x="133342" y="663226"/>
                  </a:cubicBezTo>
                  <a:cubicBezTo>
                    <a:pt x="120694" y="750665"/>
                    <a:pt x="100154" y="926306"/>
                    <a:pt x="100154" y="926306"/>
                  </a:cubicBezTo>
                  <a:cubicBezTo>
                    <a:pt x="63637" y="947547"/>
                    <a:pt x="13997" y="929926"/>
                    <a:pt x="13997" y="929926"/>
                  </a:cubicBezTo>
                  <a:cubicBezTo>
                    <a:pt x="13997" y="929926"/>
                    <a:pt x="304" y="700564"/>
                    <a:pt x="10194" y="624745"/>
                  </a:cubicBezTo>
                  <a:close/>
                </a:path>
              </a:pathLst>
            </a:custGeom>
            <a:solidFill>
              <a:srgbClr val="E2616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5" name="Google Shape;545;p16"/>
            <p:cNvSpPr/>
            <p:nvPr/>
          </p:nvSpPr>
          <p:spPr>
            <a:xfrm>
              <a:off x="6733197" y="2663396"/>
              <a:ext cx="97219" cy="155678"/>
            </a:xfrm>
            <a:custGeom>
              <a:avLst/>
              <a:gdLst/>
              <a:ahLst/>
              <a:cxnLst/>
              <a:rect l="l" t="t" r="r" b="b"/>
              <a:pathLst>
                <a:path w="259735" h="415919" extrusionOk="0">
                  <a:moveTo>
                    <a:pt x="14728" y="296735"/>
                  </a:moveTo>
                  <a:cubicBezTo>
                    <a:pt x="41069" y="298068"/>
                    <a:pt x="60659" y="304831"/>
                    <a:pt x="63892" y="296735"/>
                  </a:cubicBezTo>
                  <a:cubicBezTo>
                    <a:pt x="66746" y="283124"/>
                    <a:pt x="68778" y="269351"/>
                    <a:pt x="69978" y="255492"/>
                  </a:cubicBezTo>
                  <a:cubicBezTo>
                    <a:pt x="66935" y="247776"/>
                    <a:pt x="64272" y="239585"/>
                    <a:pt x="64272" y="239585"/>
                  </a:cubicBezTo>
                  <a:cubicBezTo>
                    <a:pt x="31274" y="219201"/>
                    <a:pt x="20814" y="183388"/>
                    <a:pt x="16725" y="141763"/>
                  </a:cubicBezTo>
                  <a:cubicBezTo>
                    <a:pt x="9307" y="70516"/>
                    <a:pt x="47726" y="8413"/>
                    <a:pt x="118857" y="698"/>
                  </a:cubicBezTo>
                  <a:cubicBezTo>
                    <a:pt x="185424" y="-6350"/>
                    <a:pt x="234968" y="40798"/>
                    <a:pt x="248091" y="105473"/>
                  </a:cubicBezTo>
                  <a:cubicBezTo>
                    <a:pt x="255128" y="137382"/>
                    <a:pt x="269202" y="197675"/>
                    <a:pt x="250183" y="250158"/>
                  </a:cubicBezTo>
                  <a:cubicBezTo>
                    <a:pt x="239533" y="279495"/>
                    <a:pt x="225839" y="302831"/>
                    <a:pt x="212145" y="307308"/>
                  </a:cubicBezTo>
                  <a:cubicBezTo>
                    <a:pt x="198902" y="306889"/>
                    <a:pt x="185695" y="305708"/>
                    <a:pt x="172586" y="303784"/>
                  </a:cubicBezTo>
                  <a:lnTo>
                    <a:pt x="172586" y="303784"/>
                  </a:lnTo>
                  <a:cubicBezTo>
                    <a:pt x="172586" y="303784"/>
                    <a:pt x="169067" y="323500"/>
                    <a:pt x="166595" y="336264"/>
                  </a:cubicBezTo>
                  <a:cubicBezTo>
                    <a:pt x="164122" y="349027"/>
                    <a:pt x="165168" y="355314"/>
                    <a:pt x="190368" y="371221"/>
                  </a:cubicBezTo>
                  <a:cubicBezTo>
                    <a:pt x="215569" y="387127"/>
                    <a:pt x="152330" y="418846"/>
                    <a:pt x="110774" y="415702"/>
                  </a:cubicBezTo>
                  <a:cubicBezTo>
                    <a:pt x="69217" y="412559"/>
                    <a:pt x="22716" y="387127"/>
                    <a:pt x="9878" y="360648"/>
                  </a:cubicBezTo>
                  <a:cubicBezTo>
                    <a:pt x="-4577" y="331120"/>
                    <a:pt x="-3340" y="295878"/>
                    <a:pt x="14728" y="296735"/>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6" name="Google Shape;546;p16"/>
            <p:cNvSpPr/>
            <p:nvPr/>
          </p:nvSpPr>
          <p:spPr>
            <a:xfrm>
              <a:off x="6701449" y="2773633"/>
              <a:ext cx="149347" cy="247668"/>
            </a:xfrm>
            <a:custGeom>
              <a:avLst/>
              <a:gdLst/>
              <a:ahLst/>
              <a:cxnLst/>
              <a:rect l="l" t="t" r="r" b="b"/>
              <a:pathLst>
                <a:path w="399004" h="661684" extrusionOk="0">
                  <a:moveTo>
                    <a:pt x="137586" y="6128"/>
                  </a:moveTo>
                  <a:cubicBezTo>
                    <a:pt x="130359" y="24416"/>
                    <a:pt x="148903" y="46704"/>
                    <a:pt x="198352" y="62230"/>
                  </a:cubicBezTo>
                  <a:cubicBezTo>
                    <a:pt x="247801" y="77756"/>
                    <a:pt x="252271" y="57753"/>
                    <a:pt x="252271" y="57753"/>
                  </a:cubicBezTo>
                  <a:cubicBezTo>
                    <a:pt x="252271" y="57753"/>
                    <a:pt x="324733" y="90900"/>
                    <a:pt x="348317" y="107379"/>
                  </a:cubicBezTo>
                  <a:cubicBezTo>
                    <a:pt x="378082" y="128143"/>
                    <a:pt x="391205" y="188341"/>
                    <a:pt x="395199" y="289878"/>
                  </a:cubicBezTo>
                  <a:cubicBezTo>
                    <a:pt x="399859" y="407321"/>
                    <a:pt x="400239" y="581628"/>
                    <a:pt x="396340" y="611727"/>
                  </a:cubicBezTo>
                  <a:cubicBezTo>
                    <a:pt x="396340" y="611727"/>
                    <a:pt x="340900" y="667068"/>
                    <a:pt x="269864" y="661257"/>
                  </a:cubicBezTo>
                  <a:cubicBezTo>
                    <a:pt x="198827" y="655447"/>
                    <a:pt x="79673" y="592487"/>
                    <a:pt x="50479" y="543909"/>
                  </a:cubicBezTo>
                  <a:cubicBezTo>
                    <a:pt x="51240" y="440849"/>
                    <a:pt x="63317" y="424085"/>
                    <a:pt x="46675" y="364744"/>
                  </a:cubicBezTo>
                  <a:cubicBezTo>
                    <a:pt x="8637" y="228918"/>
                    <a:pt x="-11523" y="173292"/>
                    <a:pt x="6925" y="82995"/>
                  </a:cubicBezTo>
                  <a:cubicBezTo>
                    <a:pt x="22236" y="8604"/>
                    <a:pt x="43632" y="-635"/>
                    <a:pt x="73492" y="32"/>
                  </a:cubicBezTo>
                  <a:cubicBezTo>
                    <a:pt x="94947" y="956"/>
                    <a:pt x="116341" y="2985"/>
                    <a:pt x="137586" y="6128"/>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7" name="Google Shape;547;p16"/>
            <p:cNvSpPr/>
            <p:nvPr/>
          </p:nvSpPr>
          <p:spPr>
            <a:xfrm>
              <a:off x="6807278" y="2804619"/>
              <a:ext cx="188299" cy="147777"/>
            </a:xfrm>
            <a:custGeom>
              <a:avLst/>
              <a:gdLst/>
              <a:ahLst/>
              <a:cxnLst/>
              <a:rect l="l" t="t" r="r" b="b"/>
              <a:pathLst>
                <a:path w="503069" h="394810" extrusionOk="0">
                  <a:moveTo>
                    <a:pt x="224008" y="304248"/>
                  </a:moveTo>
                  <a:cubicBezTo>
                    <a:pt x="165809" y="318917"/>
                    <a:pt x="152116" y="282150"/>
                    <a:pt x="144413" y="251670"/>
                  </a:cubicBezTo>
                  <a:cubicBezTo>
                    <a:pt x="125965" y="177852"/>
                    <a:pt x="115884" y="111272"/>
                    <a:pt x="102096" y="69362"/>
                  </a:cubicBezTo>
                  <a:cubicBezTo>
                    <a:pt x="85834" y="20022"/>
                    <a:pt x="68812" y="12212"/>
                    <a:pt x="45039" y="2687"/>
                  </a:cubicBezTo>
                  <a:cubicBezTo>
                    <a:pt x="16510" y="-8553"/>
                    <a:pt x="-7264" y="15260"/>
                    <a:pt x="2056" y="78125"/>
                  </a:cubicBezTo>
                  <a:cubicBezTo>
                    <a:pt x="13182" y="152420"/>
                    <a:pt x="27731" y="204617"/>
                    <a:pt x="55404" y="292628"/>
                  </a:cubicBezTo>
                  <a:cubicBezTo>
                    <a:pt x="62726" y="315583"/>
                    <a:pt x="78988" y="356350"/>
                    <a:pt x="102952" y="376067"/>
                  </a:cubicBezTo>
                  <a:cubicBezTo>
                    <a:pt x="133002" y="400451"/>
                    <a:pt x="178267" y="399403"/>
                    <a:pt x="246735" y="382353"/>
                  </a:cubicBezTo>
                  <a:cubicBezTo>
                    <a:pt x="275929" y="375019"/>
                    <a:pt x="307977" y="357588"/>
                    <a:pt x="363227" y="331776"/>
                  </a:cubicBezTo>
                  <a:cubicBezTo>
                    <a:pt x="378252" y="324822"/>
                    <a:pt x="389853" y="320060"/>
                    <a:pt x="418382" y="306725"/>
                  </a:cubicBezTo>
                  <a:cubicBezTo>
                    <a:pt x="446972" y="293856"/>
                    <a:pt x="472030" y="274245"/>
                    <a:pt x="491415" y="249575"/>
                  </a:cubicBezTo>
                  <a:cubicBezTo>
                    <a:pt x="506345" y="227953"/>
                    <a:pt x="503682" y="214142"/>
                    <a:pt x="500925" y="209284"/>
                  </a:cubicBezTo>
                  <a:cubicBezTo>
                    <a:pt x="498167" y="204426"/>
                    <a:pt x="494934" y="208046"/>
                    <a:pt x="486946" y="217095"/>
                  </a:cubicBezTo>
                  <a:cubicBezTo>
                    <a:pt x="475446" y="232497"/>
                    <a:pt x="461234" y="245670"/>
                    <a:pt x="445009" y="255956"/>
                  </a:cubicBezTo>
                  <a:cubicBezTo>
                    <a:pt x="445009" y="255956"/>
                    <a:pt x="463457" y="236906"/>
                    <a:pt x="473537" y="224524"/>
                  </a:cubicBezTo>
                  <a:cubicBezTo>
                    <a:pt x="482455" y="213561"/>
                    <a:pt x="489875" y="201445"/>
                    <a:pt x="495599" y="188520"/>
                  </a:cubicBezTo>
                  <a:cubicBezTo>
                    <a:pt x="500829" y="175851"/>
                    <a:pt x="489989" y="158706"/>
                    <a:pt x="481715" y="167755"/>
                  </a:cubicBezTo>
                  <a:cubicBezTo>
                    <a:pt x="473442" y="176804"/>
                    <a:pt x="469543" y="185853"/>
                    <a:pt x="454518" y="203950"/>
                  </a:cubicBezTo>
                  <a:cubicBezTo>
                    <a:pt x="446394" y="213542"/>
                    <a:pt x="437170" y="222143"/>
                    <a:pt x="427036" y="229572"/>
                  </a:cubicBezTo>
                  <a:cubicBezTo>
                    <a:pt x="436376" y="216895"/>
                    <a:pt x="444676" y="203483"/>
                    <a:pt x="451855" y="189472"/>
                  </a:cubicBezTo>
                  <a:cubicBezTo>
                    <a:pt x="461365" y="169946"/>
                    <a:pt x="429508" y="179947"/>
                    <a:pt x="411250" y="198997"/>
                  </a:cubicBezTo>
                  <a:cubicBezTo>
                    <a:pt x="397937" y="212808"/>
                    <a:pt x="386620" y="220809"/>
                    <a:pt x="386240" y="216999"/>
                  </a:cubicBezTo>
                  <a:cubicBezTo>
                    <a:pt x="385860" y="213189"/>
                    <a:pt x="359994" y="241097"/>
                    <a:pt x="346775" y="255099"/>
                  </a:cubicBezTo>
                  <a:cubicBezTo>
                    <a:pt x="333557" y="269101"/>
                    <a:pt x="279448" y="290246"/>
                    <a:pt x="224008" y="304248"/>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8" name="Google Shape;548;p16"/>
            <p:cNvSpPr/>
            <p:nvPr/>
          </p:nvSpPr>
          <p:spPr>
            <a:xfrm>
              <a:off x="6800502" y="2801416"/>
              <a:ext cx="57697" cy="84545"/>
            </a:xfrm>
            <a:custGeom>
              <a:avLst/>
              <a:gdLst/>
              <a:ahLst/>
              <a:cxnLst/>
              <a:rect l="l" t="t" r="r" b="b"/>
              <a:pathLst>
                <a:path w="154147" h="225876" extrusionOk="0">
                  <a:moveTo>
                    <a:pt x="41365" y="1052"/>
                  </a:moveTo>
                  <a:cubicBezTo>
                    <a:pt x="80259" y="-4758"/>
                    <a:pt x="107931" y="12768"/>
                    <a:pt x="124954" y="71823"/>
                  </a:cubicBezTo>
                  <a:cubicBezTo>
                    <a:pt x="141976" y="130878"/>
                    <a:pt x="154148" y="179360"/>
                    <a:pt x="154148" y="179360"/>
                  </a:cubicBezTo>
                  <a:cubicBezTo>
                    <a:pt x="138761" y="201611"/>
                    <a:pt x="115453" y="217117"/>
                    <a:pt x="89008" y="222699"/>
                  </a:cubicBezTo>
                  <a:cubicBezTo>
                    <a:pt x="42411" y="233939"/>
                    <a:pt x="25674" y="211745"/>
                    <a:pt x="25674" y="211745"/>
                  </a:cubicBezTo>
                  <a:cubicBezTo>
                    <a:pt x="25674" y="211745"/>
                    <a:pt x="12741" y="149833"/>
                    <a:pt x="4753" y="107732"/>
                  </a:cubicBezTo>
                  <a:cubicBezTo>
                    <a:pt x="-3235" y="65632"/>
                    <a:pt x="-6753" y="8101"/>
                    <a:pt x="41365" y="1052"/>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9" name="Google Shape;549;p16"/>
            <p:cNvSpPr/>
            <p:nvPr/>
          </p:nvSpPr>
          <p:spPr>
            <a:xfrm>
              <a:off x="6736209" y="2656556"/>
              <a:ext cx="94148" cy="104017"/>
            </a:xfrm>
            <a:custGeom>
              <a:avLst/>
              <a:gdLst/>
              <a:ahLst/>
              <a:cxnLst/>
              <a:rect l="l" t="t" r="r" b="b"/>
              <a:pathLst>
                <a:path w="251532" h="277898" extrusionOk="0">
                  <a:moveTo>
                    <a:pt x="237382" y="114605"/>
                  </a:moveTo>
                  <a:cubicBezTo>
                    <a:pt x="237382" y="114605"/>
                    <a:pt x="298814" y="20974"/>
                    <a:pt x="165681" y="1924"/>
                  </a:cubicBezTo>
                  <a:cubicBezTo>
                    <a:pt x="69635" y="-11792"/>
                    <a:pt x="7918" y="50025"/>
                    <a:pt x="786" y="117081"/>
                  </a:cubicBezTo>
                  <a:cubicBezTo>
                    <a:pt x="-6061" y="181185"/>
                    <a:pt x="33308" y="247669"/>
                    <a:pt x="61837" y="274149"/>
                  </a:cubicBezTo>
                  <a:cubicBezTo>
                    <a:pt x="75721" y="279102"/>
                    <a:pt x="105581" y="281959"/>
                    <a:pt x="144855" y="264052"/>
                  </a:cubicBezTo>
                  <a:cubicBezTo>
                    <a:pt x="146420" y="246602"/>
                    <a:pt x="147024" y="229086"/>
                    <a:pt x="146662" y="211569"/>
                  </a:cubicBezTo>
                  <a:cubicBezTo>
                    <a:pt x="146662" y="211569"/>
                    <a:pt x="99875" y="112890"/>
                    <a:pt x="237382" y="114605"/>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0" name="Google Shape;550;p16"/>
            <p:cNvSpPr/>
            <p:nvPr/>
          </p:nvSpPr>
          <p:spPr>
            <a:xfrm>
              <a:off x="6938621" y="2869615"/>
              <a:ext cx="28491" cy="25068"/>
            </a:xfrm>
            <a:custGeom>
              <a:avLst/>
              <a:gdLst/>
              <a:ahLst/>
              <a:cxnLst/>
              <a:rect l="l" t="t" r="r" b="b"/>
              <a:pathLst>
                <a:path w="76119" h="66973" extrusionOk="0">
                  <a:moveTo>
                    <a:pt x="8709" y="56972"/>
                  </a:moveTo>
                  <a:cubicBezTo>
                    <a:pt x="8709" y="56972"/>
                    <a:pt x="-6411" y="29445"/>
                    <a:pt x="3194" y="22587"/>
                  </a:cubicBezTo>
                  <a:cubicBezTo>
                    <a:pt x="12798" y="15729"/>
                    <a:pt x="26492" y="41637"/>
                    <a:pt x="29250" y="51638"/>
                  </a:cubicBezTo>
                  <a:cubicBezTo>
                    <a:pt x="32008" y="61639"/>
                    <a:pt x="28204" y="48590"/>
                    <a:pt x="28204" y="48590"/>
                  </a:cubicBezTo>
                  <a:cubicBezTo>
                    <a:pt x="28204" y="48590"/>
                    <a:pt x="17838" y="17443"/>
                    <a:pt x="24590" y="11442"/>
                  </a:cubicBezTo>
                  <a:cubicBezTo>
                    <a:pt x="31342" y="5442"/>
                    <a:pt x="40376" y="18777"/>
                    <a:pt x="49410" y="38303"/>
                  </a:cubicBezTo>
                  <a:cubicBezTo>
                    <a:pt x="58444" y="57829"/>
                    <a:pt x="51597" y="36684"/>
                    <a:pt x="51597" y="36684"/>
                  </a:cubicBezTo>
                  <a:cubicBezTo>
                    <a:pt x="51597" y="36684"/>
                    <a:pt x="36667" y="5442"/>
                    <a:pt x="43039" y="1060"/>
                  </a:cubicBezTo>
                  <a:cubicBezTo>
                    <a:pt x="51597" y="-4655"/>
                    <a:pt x="65671" y="13823"/>
                    <a:pt x="74040" y="30492"/>
                  </a:cubicBezTo>
                  <a:cubicBezTo>
                    <a:pt x="82408" y="47161"/>
                    <a:pt x="62818" y="66973"/>
                    <a:pt x="62818" y="66973"/>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551" name="Google Shape;551;p16"/>
            <p:cNvGrpSpPr/>
            <p:nvPr/>
          </p:nvGrpSpPr>
          <p:grpSpPr>
            <a:xfrm>
              <a:off x="6930455" y="2860622"/>
              <a:ext cx="82395" cy="49453"/>
              <a:chOff x="4865564" y="4292025"/>
              <a:chExt cx="220130" cy="132120"/>
            </a:xfrm>
          </p:grpSpPr>
          <p:sp>
            <p:nvSpPr>
              <p:cNvPr id="552" name="Google Shape;552;p16"/>
              <p:cNvSpPr/>
              <p:nvPr/>
            </p:nvSpPr>
            <p:spPr>
              <a:xfrm>
                <a:off x="4866015" y="4297264"/>
                <a:ext cx="219679" cy="126881"/>
              </a:xfrm>
              <a:custGeom>
                <a:avLst/>
                <a:gdLst/>
                <a:ahLst/>
                <a:cxnLst/>
                <a:rect l="l" t="t" r="r" b="b"/>
                <a:pathLst>
                  <a:path w="219679" h="126881" extrusionOk="0">
                    <a:moveTo>
                      <a:pt x="59268" y="125002"/>
                    </a:moveTo>
                    <a:lnTo>
                      <a:pt x="3257" y="92332"/>
                    </a:lnTo>
                    <a:cubicBezTo>
                      <a:pt x="-1593" y="89569"/>
                      <a:pt x="-927" y="84807"/>
                      <a:pt x="4589" y="81568"/>
                    </a:cubicBezTo>
                    <a:lnTo>
                      <a:pt x="140955" y="2701"/>
                    </a:lnTo>
                    <a:cubicBezTo>
                      <a:pt x="146802" y="-613"/>
                      <a:pt x="153882" y="-890"/>
                      <a:pt x="159974" y="1939"/>
                    </a:cubicBezTo>
                    <a:lnTo>
                      <a:pt x="216461" y="34610"/>
                    </a:lnTo>
                    <a:cubicBezTo>
                      <a:pt x="221215" y="37372"/>
                      <a:pt x="220645" y="42230"/>
                      <a:pt x="215129" y="45373"/>
                    </a:cubicBezTo>
                    <a:lnTo>
                      <a:pt x="77907" y="124240"/>
                    </a:lnTo>
                    <a:cubicBezTo>
                      <a:pt x="72174" y="127469"/>
                      <a:pt x="65245" y="127755"/>
                      <a:pt x="59268" y="125002"/>
                    </a:cubicBez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3" name="Google Shape;553;p16"/>
              <p:cNvSpPr/>
              <p:nvPr/>
            </p:nvSpPr>
            <p:spPr>
              <a:xfrm>
                <a:off x="4865564" y="4379690"/>
                <a:ext cx="6086" cy="5238"/>
              </a:xfrm>
              <a:custGeom>
                <a:avLst/>
                <a:gdLst/>
                <a:ahLst/>
                <a:cxnLst/>
                <a:rect l="l" t="t" r="r" b="b"/>
                <a:pathLst>
                  <a:path w="6086" h="5238" extrusionOk="0">
                    <a:moveTo>
                      <a:pt x="0" y="5239"/>
                    </a:moveTo>
                    <a:lnTo>
                      <a:pt x="0" y="0"/>
                    </a:lnTo>
                    <a:lnTo>
                      <a:pt x="6086" y="2286"/>
                    </a:lnTo>
                    <a:lnTo>
                      <a:pt x="0" y="5239"/>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4" name="Google Shape;554;p16"/>
              <p:cNvSpPr/>
              <p:nvPr/>
            </p:nvSpPr>
            <p:spPr>
              <a:xfrm>
                <a:off x="5080003" y="4331398"/>
                <a:ext cx="4849" cy="4953"/>
              </a:xfrm>
              <a:custGeom>
                <a:avLst/>
                <a:gdLst/>
                <a:ahLst/>
                <a:cxnLst/>
                <a:rect l="l" t="t" r="r" b="b"/>
                <a:pathLst>
                  <a:path w="4849" h="4953" extrusionOk="0">
                    <a:moveTo>
                      <a:pt x="4850" y="4953"/>
                    </a:moveTo>
                    <a:lnTo>
                      <a:pt x="4850" y="0"/>
                    </a:lnTo>
                    <a:lnTo>
                      <a:pt x="0" y="3048"/>
                    </a:lnTo>
                    <a:lnTo>
                      <a:pt x="4850" y="4953"/>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5" name="Google Shape;555;p16"/>
              <p:cNvSpPr/>
              <p:nvPr/>
            </p:nvSpPr>
            <p:spPr>
              <a:xfrm>
                <a:off x="4866015" y="4293038"/>
                <a:ext cx="219203" cy="126874"/>
              </a:xfrm>
              <a:custGeom>
                <a:avLst/>
                <a:gdLst/>
                <a:ahLst/>
                <a:cxnLst/>
                <a:rect l="l" t="t" r="r" b="b"/>
                <a:pathLst>
                  <a:path w="219203" h="126874" extrusionOk="0">
                    <a:moveTo>
                      <a:pt x="59268" y="124847"/>
                    </a:moveTo>
                    <a:lnTo>
                      <a:pt x="3257" y="92177"/>
                    </a:lnTo>
                    <a:cubicBezTo>
                      <a:pt x="-1593" y="89414"/>
                      <a:pt x="-927" y="84556"/>
                      <a:pt x="4589" y="81413"/>
                    </a:cubicBezTo>
                    <a:lnTo>
                      <a:pt x="140480" y="2737"/>
                    </a:lnTo>
                    <a:cubicBezTo>
                      <a:pt x="146312" y="-626"/>
                      <a:pt x="153417" y="-902"/>
                      <a:pt x="159499" y="1975"/>
                    </a:cubicBezTo>
                    <a:lnTo>
                      <a:pt x="215985" y="34646"/>
                    </a:lnTo>
                    <a:cubicBezTo>
                      <a:pt x="220740" y="37408"/>
                      <a:pt x="220169" y="42170"/>
                      <a:pt x="214654" y="45409"/>
                    </a:cubicBezTo>
                    <a:lnTo>
                      <a:pt x="78287" y="124276"/>
                    </a:lnTo>
                    <a:cubicBezTo>
                      <a:pt x="72411" y="127524"/>
                      <a:pt x="65330" y="127743"/>
                      <a:pt x="59268" y="124847"/>
                    </a:cubicBezTo>
                    <a:close/>
                  </a:path>
                </a:pathLst>
              </a:custGeom>
              <a:solidFill>
                <a:srgbClr val="616E8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6" name="Google Shape;556;p16"/>
              <p:cNvSpPr/>
              <p:nvPr/>
            </p:nvSpPr>
            <p:spPr>
              <a:xfrm rot="-1790023">
                <a:off x="4877359" y="4403357"/>
                <a:ext cx="1145" cy="2102"/>
              </a:xfrm>
              <a:custGeom>
                <a:avLst/>
                <a:gdLst/>
                <a:ahLst/>
                <a:cxnLst/>
                <a:rect l="l" t="t" r="r" b="b"/>
                <a:pathLst>
                  <a:path w="1145" h="2102" extrusionOk="0">
                    <a:moveTo>
                      <a:pt x="1145" y="1053"/>
                    </a:moveTo>
                    <a:cubicBezTo>
                      <a:pt x="1145" y="1634"/>
                      <a:pt x="889" y="2104"/>
                      <a:pt x="573" y="2104"/>
                    </a:cubicBezTo>
                    <a:cubicBezTo>
                      <a:pt x="257" y="2104"/>
                      <a:pt x="0" y="1633"/>
                      <a:pt x="0" y="1053"/>
                    </a:cubicBezTo>
                    <a:cubicBezTo>
                      <a:pt x="0" y="472"/>
                      <a:pt x="257" y="2"/>
                      <a:pt x="573" y="2"/>
                    </a:cubicBezTo>
                    <a:cubicBezTo>
                      <a:pt x="889" y="2"/>
                      <a:pt x="1145" y="472"/>
                      <a:pt x="1145" y="1053"/>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7" name="Google Shape;557;p16"/>
              <p:cNvSpPr/>
              <p:nvPr/>
            </p:nvSpPr>
            <p:spPr>
              <a:xfrm rot="-1801764">
                <a:off x="4877140" y="4391533"/>
                <a:ext cx="1140" cy="2093"/>
              </a:xfrm>
              <a:custGeom>
                <a:avLst/>
                <a:gdLst/>
                <a:ahLst/>
                <a:cxnLst/>
                <a:rect l="l" t="t" r="r" b="b"/>
                <a:pathLst>
                  <a:path w="1141" h="2095" extrusionOk="0">
                    <a:moveTo>
                      <a:pt x="1141" y="1048"/>
                    </a:moveTo>
                    <a:cubicBezTo>
                      <a:pt x="1141" y="1627"/>
                      <a:pt x="886" y="2095"/>
                      <a:pt x="571" y="2095"/>
                    </a:cubicBezTo>
                    <a:cubicBezTo>
                      <a:pt x="255" y="2095"/>
                      <a:pt x="0" y="1626"/>
                      <a:pt x="0" y="1048"/>
                    </a:cubicBezTo>
                    <a:cubicBezTo>
                      <a:pt x="0" y="469"/>
                      <a:pt x="255" y="0"/>
                      <a:pt x="571" y="0"/>
                    </a:cubicBezTo>
                    <a:cubicBezTo>
                      <a:pt x="886" y="0"/>
                      <a:pt x="1141" y="469"/>
                      <a:pt x="1141" y="1048"/>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8" name="Google Shape;558;p16"/>
              <p:cNvSpPr/>
              <p:nvPr/>
            </p:nvSpPr>
            <p:spPr>
              <a:xfrm rot="-1801764">
                <a:off x="4879874" y="4393221"/>
                <a:ext cx="1140" cy="2093"/>
              </a:xfrm>
              <a:custGeom>
                <a:avLst/>
                <a:gdLst/>
                <a:ahLst/>
                <a:cxnLst/>
                <a:rect l="l" t="t" r="r" b="b"/>
                <a:pathLst>
                  <a:path w="1141" h="2095" extrusionOk="0">
                    <a:moveTo>
                      <a:pt x="1141" y="1048"/>
                    </a:moveTo>
                    <a:cubicBezTo>
                      <a:pt x="1141" y="1626"/>
                      <a:pt x="886" y="2095"/>
                      <a:pt x="571" y="2095"/>
                    </a:cubicBezTo>
                    <a:cubicBezTo>
                      <a:pt x="255" y="2095"/>
                      <a:pt x="0" y="1626"/>
                      <a:pt x="0" y="1048"/>
                    </a:cubicBezTo>
                    <a:cubicBezTo>
                      <a:pt x="0" y="469"/>
                      <a:pt x="255" y="0"/>
                      <a:pt x="571" y="0"/>
                    </a:cubicBezTo>
                    <a:cubicBezTo>
                      <a:pt x="886" y="0"/>
                      <a:pt x="1141" y="469"/>
                      <a:pt x="1141" y="1048"/>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9" name="Google Shape;559;p16"/>
              <p:cNvSpPr/>
              <p:nvPr/>
            </p:nvSpPr>
            <p:spPr>
              <a:xfrm rot="-1801764">
                <a:off x="4882642" y="4394683"/>
                <a:ext cx="1140" cy="2093"/>
              </a:xfrm>
              <a:custGeom>
                <a:avLst/>
                <a:gdLst/>
                <a:ahLst/>
                <a:cxnLst/>
                <a:rect l="l" t="t" r="r" b="b"/>
                <a:pathLst>
                  <a:path w="1141" h="2095" extrusionOk="0">
                    <a:moveTo>
                      <a:pt x="1141" y="1048"/>
                    </a:moveTo>
                    <a:cubicBezTo>
                      <a:pt x="1141" y="1626"/>
                      <a:pt x="886" y="2095"/>
                      <a:pt x="571" y="2095"/>
                    </a:cubicBezTo>
                    <a:cubicBezTo>
                      <a:pt x="255" y="2095"/>
                      <a:pt x="0" y="1626"/>
                      <a:pt x="0" y="1048"/>
                    </a:cubicBezTo>
                    <a:cubicBezTo>
                      <a:pt x="0" y="469"/>
                      <a:pt x="255" y="0"/>
                      <a:pt x="571" y="0"/>
                    </a:cubicBezTo>
                    <a:cubicBezTo>
                      <a:pt x="886" y="0"/>
                      <a:pt x="1141" y="469"/>
                      <a:pt x="1141" y="1048"/>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0" name="Google Shape;560;p16"/>
              <p:cNvSpPr/>
              <p:nvPr/>
            </p:nvSpPr>
            <p:spPr>
              <a:xfrm rot="-1801764">
                <a:off x="4905957" y="4408254"/>
                <a:ext cx="1140" cy="2093"/>
              </a:xfrm>
              <a:custGeom>
                <a:avLst/>
                <a:gdLst/>
                <a:ahLst/>
                <a:cxnLst/>
                <a:rect l="l" t="t" r="r" b="b"/>
                <a:pathLst>
                  <a:path w="1141" h="2095" extrusionOk="0">
                    <a:moveTo>
                      <a:pt x="1141" y="1048"/>
                    </a:moveTo>
                    <a:cubicBezTo>
                      <a:pt x="1141" y="1627"/>
                      <a:pt x="886" y="2095"/>
                      <a:pt x="571" y="2095"/>
                    </a:cubicBezTo>
                    <a:cubicBezTo>
                      <a:pt x="256" y="2095"/>
                      <a:pt x="0" y="1626"/>
                      <a:pt x="0" y="1048"/>
                    </a:cubicBezTo>
                    <a:cubicBezTo>
                      <a:pt x="0" y="469"/>
                      <a:pt x="256" y="0"/>
                      <a:pt x="571" y="0"/>
                    </a:cubicBezTo>
                    <a:cubicBezTo>
                      <a:pt x="886" y="0"/>
                      <a:pt x="1141" y="469"/>
                      <a:pt x="1141" y="1048"/>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1" name="Google Shape;561;p16"/>
              <p:cNvSpPr/>
              <p:nvPr/>
            </p:nvSpPr>
            <p:spPr>
              <a:xfrm rot="-1801764">
                <a:off x="4908679" y="4409799"/>
                <a:ext cx="1140" cy="2093"/>
              </a:xfrm>
              <a:custGeom>
                <a:avLst/>
                <a:gdLst/>
                <a:ahLst/>
                <a:cxnLst/>
                <a:rect l="l" t="t" r="r" b="b"/>
                <a:pathLst>
                  <a:path w="1141" h="2095" extrusionOk="0">
                    <a:moveTo>
                      <a:pt x="1141" y="1048"/>
                    </a:moveTo>
                    <a:cubicBezTo>
                      <a:pt x="1141" y="1626"/>
                      <a:pt x="886" y="2095"/>
                      <a:pt x="571" y="2095"/>
                    </a:cubicBezTo>
                    <a:cubicBezTo>
                      <a:pt x="255" y="2095"/>
                      <a:pt x="0" y="1626"/>
                      <a:pt x="0" y="1048"/>
                    </a:cubicBezTo>
                    <a:cubicBezTo>
                      <a:pt x="0" y="469"/>
                      <a:pt x="255" y="0"/>
                      <a:pt x="571" y="0"/>
                    </a:cubicBezTo>
                    <a:cubicBezTo>
                      <a:pt x="886" y="0"/>
                      <a:pt x="1141" y="469"/>
                      <a:pt x="1141" y="1048"/>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2" name="Google Shape;562;p16"/>
              <p:cNvSpPr/>
              <p:nvPr/>
            </p:nvSpPr>
            <p:spPr>
              <a:xfrm rot="-1801764">
                <a:off x="4911365" y="4411405"/>
                <a:ext cx="1140" cy="2093"/>
              </a:xfrm>
              <a:custGeom>
                <a:avLst/>
                <a:gdLst/>
                <a:ahLst/>
                <a:cxnLst/>
                <a:rect l="l" t="t" r="r" b="b"/>
                <a:pathLst>
                  <a:path w="1141" h="2095" extrusionOk="0">
                    <a:moveTo>
                      <a:pt x="1141" y="1048"/>
                    </a:moveTo>
                    <a:cubicBezTo>
                      <a:pt x="1141" y="1626"/>
                      <a:pt x="886" y="2095"/>
                      <a:pt x="571" y="2095"/>
                    </a:cubicBezTo>
                    <a:cubicBezTo>
                      <a:pt x="256" y="2095"/>
                      <a:pt x="0" y="1626"/>
                      <a:pt x="0" y="1048"/>
                    </a:cubicBezTo>
                    <a:cubicBezTo>
                      <a:pt x="0" y="469"/>
                      <a:pt x="256" y="0"/>
                      <a:pt x="571" y="0"/>
                    </a:cubicBezTo>
                    <a:cubicBezTo>
                      <a:pt x="886" y="0"/>
                      <a:pt x="1141" y="469"/>
                      <a:pt x="1141" y="1048"/>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3" name="Google Shape;563;p16"/>
              <p:cNvSpPr/>
              <p:nvPr/>
            </p:nvSpPr>
            <p:spPr>
              <a:xfrm rot="-1801764">
                <a:off x="4914086" y="4412950"/>
                <a:ext cx="1140" cy="2093"/>
              </a:xfrm>
              <a:custGeom>
                <a:avLst/>
                <a:gdLst/>
                <a:ahLst/>
                <a:cxnLst/>
                <a:rect l="l" t="t" r="r" b="b"/>
                <a:pathLst>
                  <a:path w="1141" h="2095" extrusionOk="0">
                    <a:moveTo>
                      <a:pt x="1141" y="1048"/>
                    </a:moveTo>
                    <a:cubicBezTo>
                      <a:pt x="1141" y="1627"/>
                      <a:pt x="886" y="2095"/>
                      <a:pt x="571" y="2095"/>
                    </a:cubicBezTo>
                    <a:cubicBezTo>
                      <a:pt x="255" y="2095"/>
                      <a:pt x="0" y="1626"/>
                      <a:pt x="0" y="1048"/>
                    </a:cubicBezTo>
                    <a:cubicBezTo>
                      <a:pt x="0" y="469"/>
                      <a:pt x="255" y="0"/>
                      <a:pt x="571" y="0"/>
                    </a:cubicBezTo>
                    <a:cubicBezTo>
                      <a:pt x="886" y="0"/>
                      <a:pt x="1141" y="469"/>
                      <a:pt x="1141" y="1048"/>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4" name="Google Shape;564;p16"/>
              <p:cNvSpPr/>
              <p:nvPr/>
            </p:nvSpPr>
            <p:spPr>
              <a:xfrm>
                <a:off x="4890288" y="4399104"/>
                <a:ext cx="9224" cy="6794"/>
              </a:xfrm>
              <a:custGeom>
                <a:avLst/>
                <a:gdLst/>
                <a:ahLst/>
                <a:cxnLst/>
                <a:rect l="l" t="t" r="r" b="b"/>
                <a:pathLst>
                  <a:path w="9224" h="6794" extrusionOk="0">
                    <a:moveTo>
                      <a:pt x="8368" y="6684"/>
                    </a:moveTo>
                    <a:lnTo>
                      <a:pt x="856" y="2398"/>
                    </a:lnTo>
                    <a:cubicBezTo>
                      <a:pt x="322" y="1989"/>
                      <a:pt x="8" y="1360"/>
                      <a:pt x="0" y="684"/>
                    </a:cubicBezTo>
                    <a:lnTo>
                      <a:pt x="0" y="684"/>
                    </a:lnTo>
                    <a:cubicBezTo>
                      <a:pt x="0" y="112"/>
                      <a:pt x="0" y="-174"/>
                      <a:pt x="856" y="112"/>
                    </a:cubicBezTo>
                    <a:lnTo>
                      <a:pt x="8368" y="4398"/>
                    </a:lnTo>
                    <a:cubicBezTo>
                      <a:pt x="8898" y="4770"/>
                      <a:pt x="9217" y="5370"/>
                      <a:pt x="9224" y="6018"/>
                    </a:cubicBezTo>
                    <a:lnTo>
                      <a:pt x="9224" y="6018"/>
                    </a:lnTo>
                    <a:cubicBezTo>
                      <a:pt x="9224" y="6684"/>
                      <a:pt x="8844" y="6970"/>
                      <a:pt x="8368" y="6684"/>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5" name="Google Shape;565;p16"/>
              <p:cNvSpPr/>
              <p:nvPr/>
            </p:nvSpPr>
            <p:spPr>
              <a:xfrm>
                <a:off x="5060033" y="4346638"/>
                <a:ext cx="8558" cy="6096"/>
              </a:xfrm>
              <a:custGeom>
                <a:avLst/>
                <a:gdLst/>
                <a:ahLst/>
                <a:cxnLst/>
                <a:rect l="l" t="t" r="r" b="b"/>
                <a:pathLst>
                  <a:path w="8558" h="6096" extrusionOk="0">
                    <a:moveTo>
                      <a:pt x="7703" y="2096"/>
                    </a:moveTo>
                    <a:lnTo>
                      <a:pt x="761" y="6096"/>
                    </a:lnTo>
                    <a:cubicBezTo>
                      <a:pt x="761" y="6096"/>
                      <a:pt x="0" y="6096"/>
                      <a:pt x="0" y="5525"/>
                    </a:cubicBezTo>
                    <a:lnTo>
                      <a:pt x="0" y="5525"/>
                    </a:lnTo>
                    <a:cubicBezTo>
                      <a:pt x="38" y="4934"/>
                      <a:pt x="312" y="4381"/>
                      <a:pt x="761" y="4001"/>
                    </a:cubicBezTo>
                    <a:lnTo>
                      <a:pt x="7703" y="0"/>
                    </a:lnTo>
                    <a:cubicBezTo>
                      <a:pt x="7703" y="0"/>
                      <a:pt x="8559" y="0"/>
                      <a:pt x="8559" y="571"/>
                    </a:cubicBezTo>
                    <a:lnTo>
                      <a:pt x="8559" y="571"/>
                    </a:lnTo>
                    <a:cubicBezTo>
                      <a:pt x="8554" y="1191"/>
                      <a:pt x="8230" y="1772"/>
                      <a:pt x="7703" y="2096"/>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6" name="Google Shape;566;p16"/>
              <p:cNvSpPr/>
              <p:nvPr/>
            </p:nvSpPr>
            <p:spPr>
              <a:xfrm>
                <a:off x="5049382" y="4352829"/>
                <a:ext cx="8559" cy="6096"/>
              </a:xfrm>
              <a:custGeom>
                <a:avLst/>
                <a:gdLst/>
                <a:ahLst/>
                <a:cxnLst/>
                <a:rect l="l" t="t" r="r" b="b"/>
                <a:pathLst>
                  <a:path w="8559" h="6096" extrusionOk="0">
                    <a:moveTo>
                      <a:pt x="7703" y="2096"/>
                    </a:moveTo>
                    <a:lnTo>
                      <a:pt x="761" y="6096"/>
                    </a:lnTo>
                    <a:cubicBezTo>
                      <a:pt x="761" y="6096"/>
                      <a:pt x="1" y="6096"/>
                      <a:pt x="1" y="5525"/>
                    </a:cubicBezTo>
                    <a:lnTo>
                      <a:pt x="1" y="5525"/>
                    </a:lnTo>
                    <a:cubicBezTo>
                      <a:pt x="-16" y="4924"/>
                      <a:pt x="270" y="4353"/>
                      <a:pt x="761" y="4001"/>
                    </a:cubicBezTo>
                    <a:lnTo>
                      <a:pt x="7703" y="0"/>
                    </a:lnTo>
                    <a:cubicBezTo>
                      <a:pt x="7703" y="0"/>
                      <a:pt x="8559" y="0"/>
                      <a:pt x="8559" y="571"/>
                    </a:cubicBezTo>
                    <a:lnTo>
                      <a:pt x="8559" y="571"/>
                    </a:lnTo>
                    <a:cubicBezTo>
                      <a:pt x="8537" y="1191"/>
                      <a:pt x="8218" y="1753"/>
                      <a:pt x="7703" y="2096"/>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7" name="Google Shape;567;p16"/>
              <p:cNvSpPr/>
              <p:nvPr/>
            </p:nvSpPr>
            <p:spPr>
              <a:xfrm>
                <a:off x="4866015" y="4292025"/>
                <a:ext cx="219679" cy="127142"/>
              </a:xfrm>
              <a:custGeom>
                <a:avLst/>
                <a:gdLst/>
                <a:ahLst/>
                <a:cxnLst/>
                <a:rect l="l" t="t" r="r" b="b"/>
                <a:pathLst>
                  <a:path w="219679" h="127142" extrusionOk="0">
                    <a:moveTo>
                      <a:pt x="59268" y="125097"/>
                    </a:moveTo>
                    <a:lnTo>
                      <a:pt x="3257" y="92427"/>
                    </a:lnTo>
                    <a:cubicBezTo>
                      <a:pt x="-1593" y="89664"/>
                      <a:pt x="-927" y="84807"/>
                      <a:pt x="4589" y="81568"/>
                    </a:cubicBezTo>
                    <a:lnTo>
                      <a:pt x="140955" y="2701"/>
                    </a:lnTo>
                    <a:cubicBezTo>
                      <a:pt x="146802" y="-613"/>
                      <a:pt x="153882" y="-890"/>
                      <a:pt x="159974" y="1939"/>
                    </a:cubicBezTo>
                    <a:lnTo>
                      <a:pt x="216461" y="34610"/>
                    </a:lnTo>
                    <a:cubicBezTo>
                      <a:pt x="221215" y="37372"/>
                      <a:pt x="220645" y="42230"/>
                      <a:pt x="215129" y="45373"/>
                    </a:cubicBezTo>
                    <a:lnTo>
                      <a:pt x="78763" y="124240"/>
                    </a:lnTo>
                    <a:cubicBezTo>
                      <a:pt x="72819" y="127784"/>
                      <a:pt x="65499" y="128098"/>
                      <a:pt x="59268" y="125097"/>
                    </a:cubicBezTo>
                    <a:close/>
                  </a:path>
                </a:pathLst>
              </a:custGeom>
              <a:solidFill>
                <a:srgbClr val="20232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8" name="Google Shape;568;p16"/>
              <p:cNvSpPr/>
              <p:nvPr/>
            </p:nvSpPr>
            <p:spPr>
              <a:xfrm>
                <a:off x="4874289" y="4295203"/>
                <a:ext cx="203812" cy="117633"/>
              </a:xfrm>
              <a:custGeom>
                <a:avLst/>
                <a:gdLst/>
                <a:ahLst/>
                <a:cxnLst/>
                <a:rect l="l" t="t" r="r" b="b"/>
                <a:pathLst>
                  <a:path w="203812" h="117633" extrusionOk="0">
                    <a:moveTo>
                      <a:pt x="201245" y="32766"/>
                    </a:moveTo>
                    <a:lnTo>
                      <a:pt x="179278" y="19621"/>
                    </a:lnTo>
                    <a:lnTo>
                      <a:pt x="179278" y="19621"/>
                    </a:lnTo>
                    <a:cubicBezTo>
                      <a:pt x="176299" y="21184"/>
                      <a:pt x="172748" y="21184"/>
                      <a:pt x="169769" y="19621"/>
                    </a:cubicBezTo>
                    <a:cubicBezTo>
                      <a:pt x="167106" y="18097"/>
                      <a:pt x="167106" y="15716"/>
                      <a:pt x="169769" y="14192"/>
                    </a:cubicBezTo>
                    <a:lnTo>
                      <a:pt x="169769" y="14192"/>
                    </a:lnTo>
                    <a:lnTo>
                      <a:pt x="147802" y="1429"/>
                    </a:lnTo>
                    <a:cubicBezTo>
                      <a:pt x="143967" y="-476"/>
                      <a:pt x="139464" y="-476"/>
                      <a:pt x="135629" y="1429"/>
                    </a:cubicBezTo>
                    <a:lnTo>
                      <a:pt x="2496" y="78200"/>
                    </a:lnTo>
                    <a:cubicBezTo>
                      <a:pt x="-832" y="80200"/>
                      <a:pt x="-832" y="83344"/>
                      <a:pt x="2496" y="85249"/>
                    </a:cubicBezTo>
                    <a:lnTo>
                      <a:pt x="56035" y="116205"/>
                    </a:lnTo>
                    <a:cubicBezTo>
                      <a:pt x="59836" y="118110"/>
                      <a:pt x="64311" y="118110"/>
                      <a:pt x="68112" y="116205"/>
                    </a:cubicBezTo>
                    <a:lnTo>
                      <a:pt x="201245" y="39338"/>
                    </a:lnTo>
                    <a:cubicBezTo>
                      <a:pt x="204668" y="37814"/>
                      <a:pt x="204668" y="34671"/>
                      <a:pt x="201245" y="3276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9" name="Google Shape;569;p16"/>
              <p:cNvSpPr/>
              <p:nvPr/>
            </p:nvSpPr>
            <p:spPr>
              <a:xfrm>
                <a:off x="4874289" y="4295203"/>
                <a:ext cx="203812" cy="117633"/>
              </a:xfrm>
              <a:custGeom>
                <a:avLst/>
                <a:gdLst/>
                <a:ahLst/>
                <a:cxnLst/>
                <a:rect l="l" t="t" r="r" b="b"/>
                <a:pathLst>
                  <a:path w="203812" h="117633" extrusionOk="0">
                    <a:moveTo>
                      <a:pt x="201245" y="32766"/>
                    </a:moveTo>
                    <a:lnTo>
                      <a:pt x="179278" y="19621"/>
                    </a:lnTo>
                    <a:lnTo>
                      <a:pt x="179278" y="19621"/>
                    </a:lnTo>
                    <a:cubicBezTo>
                      <a:pt x="176299" y="21184"/>
                      <a:pt x="172748" y="21184"/>
                      <a:pt x="169769" y="19621"/>
                    </a:cubicBezTo>
                    <a:cubicBezTo>
                      <a:pt x="167106" y="18097"/>
                      <a:pt x="167106" y="15716"/>
                      <a:pt x="169769" y="14192"/>
                    </a:cubicBezTo>
                    <a:lnTo>
                      <a:pt x="169769" y="14192"/>
                    </a:lnTo>
                    <a:lnTo>
                      <a:pt x="147802" y="1429"/>
                    </a:lnTo>
                    <a:cubicBezTo>
                      <a:pt x="143967" y="-476"/>
                      <a:pt x="139464" y="-476"/>
                      <a:pt x="135629" y="1429"/>
                    </a:cubicBezTo>
                    <a:lnTo>
                      <a:pt x="2496" y="78200"/>
                    </a:lnTo>
                    <a:cubicBezTo>
                      <a:pt x="-832" y="80200"/>
                      <a:pt x="-832" y="83344"/>
                      <a:pt x="2496" y="85249"/>
                    </a:cubicBezTo>
                    <a:lnTo>
                      <a:pt x="56035" y="116205"/>
                    </a:lnTo>
                    <a:cubicBezTo>
                      <a:pt x="59836" y="118110"/>
                      <a:pt x="64311" y="118110"/>
                      <a:pt x="68112" y="116205"/>
                    </a:cubicBezTo>
                    <a:lnTo>
                      <a:pt x="201245" y="39338"/>
                    </a:lnTo>
                    <a:cubicBezTo>
                      <a:pt x="204668" y="37814"/>
                      <a:pt x="204668" y="34671"/>
                      <a:pt x="201245" y="32766"/>
                    </a:cubicBezTo>
                    <a:close/>
                  </a:path>
                </a:pathLst>
              </a:custGeom>
              <a:solidFill>
                <a:srgbClr val="000000">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0" name="Google Shape;570;p16"/>
              <p:cNvSpPr/>
              <p:nvPr/>
            </p:nvSpPr>
            <p:spPr>
              <a:xfrm>
                <a:off x="5044723" y="4311872"/>
                <a:ext cx="5135" cy="2857"/>
              </a:xfrm>
              <a:custGeom>
                <a:avLst/>
                <a:gdLst/>
                <a:ahLst/>
                <a:cxnLst/>
                <a:rect l="l" t="t" r="r" b="b"/>
                <a:pathLst>
                  <a:path w="5135" h="2857" extrusionOk="0">
                    <a:moveTo>
                      <a:pt x="5135" y="1429"/>
                    </a:moveTo>
                    <a:cubicBezTo>
                      <a:pt x="5135" y="2218"/>
                      <a:pt x="3986" y="2857"/>
                      <a:pt x="2568" y="2857"/>
                    </a:cubicBezTo>
                    <a:cubicBezTo>
                      <a:pt x="1150" y="2857"/>
                      <a:pt x="0" y="2218"/>
                      <a:pt x="0" y="1429"/>
                    </a:cubicBezTo>
                    <a:cubicBezTo>
                      <a:pt x="0" y="640"/>
                      <a:pt x="1150" y="0"/>
                      <a:pt x="2568" y="0"/>
                    </a:cubicBezTo>
                    <a:cubicBezTo>
                      <a:pt x="3986" y="0"/>
                      <a:pt x="5135" y="640"/>
                      <a:pt x="5135" y="1429"/>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1" name="Google Shape;571;p16"/>
              <p:cNvSpPr/>
              <p:nvPr/>
            </p:nvSpPr>
            <p:spPr>
              <a:xfrm>
                <a:off x="5046530" y="4312698"/>
                <a:ext cx="1521" cy="1221"/>
              </a:xfrm>
              <a:custGeom>
                <a:avLst/>
                <a:gdLst/>
                <a:ahLst/>
                <a:cxnLst/>
                <a:rect l="l" t="t" r="r" b="b"/>
                <a:pathLst>
                  <a:path w="1521" h="1221" extrusionOk="0">
                    <a:moveTo>
                      <a:pt x="0" y="1079"/>
                    </a:moveTo>
                    <a:cubicBezTo>
                      <a:pt x="0" y="1079"/>
                      <a:pt x="0" y="412"/>
                      <a:pt x="0" y="221"/>
                    </a:cubicBezTo>
                    <a:cubicBezTo>
                      <a:pt x="465" y="-74"/>
                      <a:pt x="1056" y="-74"/>
                      <a:pt x="1522" y="221"/>
                    </a:cubicBezTo>
                    <a:cubicBezTo>
                      <a:pt x="1522" y="221"/>
                      <a:pt x="1522" y="793"/>
                      <a:pt x="1522" y="1079"/>
                    </a:cubicBezTo>
                    <a:cubicBezTo>
                      <a:pt x="1033" y="1269"/>
                      <a:pt x="489" y="1269"/>
                      <a:pt x="0" y="1079"/>
                    </a:cubicBezTo>
                    <a:close/>
                  </a:path>
                </a:pathLst>
              </a:custGeom>
              <a:solidFill>
                <a:srgbClr val="FFFFF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572" name="Google Shape;572;p16"/>
            <p:cNvSpPr/>
            <p:nvPr/>
          </p:nvSpPr>
          <p:spPr>
            <a:xfrm>
              <a:off x="6948039" y="2876090"/>
              <a:ext cx="48317" cy="40269"/>
            </a:xfrm>
            <a:custGeom>
              <a:avLst/>
              <a:gdLst/>
              <a:ahLst/>
              <a:cxnLst/>
              <a:rect l="l" t="t" r="r" b="b"/>
              <a:pathLst>
                <a:path w="129087" h="107584" extrusionOk="0">
                  <a:moveTo>
                    <a:pt x="100516" y="75867"/>
                  </a:moveTo>
                  <a:cubicBezTo>
                    <a:pt x="100516" y="75867"/>
                    <a:pt x="130375" y="48911"/>
                    <a:pt x="129044" y="13192"/>
                  </a:cubicBezTo>
                  <a:cubicBezTo>
                    <a:pt x="127237" y="-11668"/>
                    <a:pt x="112212" y="6239"/>
                    <a:pt x="112212" y="6239"/>
                  </a:cubicBezTo>
                  <a:lnTo>
                    <a:pt x="97092" y="33671"/>
                  </a:lnTo>
                  <a:cubicBezTo>
                    <a:pt x="89594" y="43806"/>
                    <a:pt x="79821" y="52026"/>
                    <a:pt x="68564" y="57674"/>
                  </a:cubicBezTo>
                  <a:cubicBezTo>
                    <a:pt x="57968" y="58693"/>
                    <a:pt x="47431" y="60255"/>
                    <a:pt x="36992" y="62341"/>
                  </a:cubicBezTo>
                  <a:cubicBezTo>
                    <a:pt x="18448" y="65961"/>
                    <a:pt x="0" y="89202"/>
                    <a:pt x="0" y="89202"/>
                  </a:cubicBezTo>
                  <a:lnTo>
                    <a:pt x="23298" y="107585"/>
                  </a:ln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3" name="Google Shape;573;p16"/>
            <p:cNvSpPr/>
            <p:nvPr/>
          </p:nvSpPr>
          <p:spPr>
            <a:xfrm>
              <a:off x="6688913" y="2310158"/>
              <a:ext cx="266346" cy="294746"/>
            </a:xfrm>
            <a:custGeom>
              <a:avLst/>
              <a:gdLst/>
              <a:ahLst/>
              <a:cxnLst/>
              <a:rect l="l" t="t" r="r" b="b"/>
              <a:pathLst>
                <a:path w="711585" h="787458" extrusionOk="0">
                  <a:moveTo>
                    <a:pt x="654254" y="325496"/>
                  </a:moveTo>
                  <a:lnTo>
                    <a:pt x="104510" y="7551"/>
                  </a:lnTo>
                  <a:cubicBezTo>
                    <a:pt x="93809" y="169"/>
                    <a:pt x="80334" y="-1936"/>
                    <a:pt x="67898" y="1836"/>
                  </a:cubicBezTo>
                  <a:lnTo>
                    <a:pt x="67898" y="1836"/>
                  </a:lnTo>
                  <a:cubicBezTo>
                    <a:pt x="65551" y="2808"/>
                    <a:pt x="63345" y="4093"/>
                    <a:pt x="61336" y="5646"/>
                  </a:cubicBezTo>
                  <a:lnTo>
                    <a:pt x="0" y="40793"/>
                  </a:lnTo>
                  <a:lnTo>
                    <a:pt x="47548" y="96705"/>
                  </a:lnTo>
                  <a:lnTo>
                    <a:pt x="47548" y="326258"/>
                  </a:lnTo>
                  <a:cubicBezTo>
                    <a:pt x="49713" y="366529"/>
                    <a:pt x="70903" y="403353"/>
                    <a:pt x="104605" y="425413"/>
                  </a:cubicBezTo>
                  <a:lnTo>
                    <a:pt x="275776" y="533140"/>
                  </a:lnTo>
                  <a:lnTo>
                    <a:pt x="322277" y="639916"/>
                  </a:lnTo>
                  <a:lnTo>
                    <a:pt x="273303" y="723069"/>
                  </a:lnTo>
                  <a:lnTo>
                    <a:pt x="341487" y="684016"/>
                  </a:lnTo>
                  <a:lnTo>
                    <a:pt x="406246" y="608674"/>
                  </a:lnTo>
                  <a:lnTo>
                    <a:pt x="612888" y="720783"/>
                  </a:lnTo>
                  <a:lnTo>
                    <a:pt x="624014" y="787458"/>
                  </a:lnTo>
                  <a:lnTo>
                    <a:pt x="693624" y="747644"/>
                  </a:lnTo>
                  <a:lnTo>
                    <a:pt x="695526" y="746500"/>
                  </a:lnTo>
                  <a:lnTo>
                    <a:pt x="696191" y="746500"/>
                  </a:lnTo>
                  <a:lnTo>
                    <a:pt x="696191" y="746500"/>
                  </a:lnTo>
                  <a:cubicBezTo>
                    <a:pt x="706983" y="737785"/>
                    <a:pt x="712695" y="724231"/>
                    <a:pt x="711407" y="710401"/>
                  </a:cubicBezTo>
                  <a:lnTo>
                    <a:pt x="711407" y="424651"/>
                  </a:lnTo>
                  <a:cubicBezTo>
                    <a:pt x="709219" y="384370"/>
                    <a:pt x="687992" y="347536"/>
                    <a:pt x="654254" y="325496"/>
                  </a:cubicBezTo>
                  <a:close/>
                </a:path>
              </a:pathLst>
            </a:custGeom>
            <a:solidFill>
              <a:srgbClr val="FF7B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4" name="Google Shape;574;p16"/>
            <p:cNvSpPr/>
            <p:nvPr/>
          </p:nvSpPr>
          <p:spPr>
            <a:xfrm>
              <a:off x="6681190" y="2324699"/>
              <a:ext cx="248446" cy="281264"/>
            </a:xfrm>
            <a:custGeom>
              <a:avLst/>
              <a:gdLst/>
              <a:ahLst/>
              <a:cxnLst/>
              <a:rect l="l" t="t" r="r" b="b"/>
              <a:pathLst>
                <a:path w="663763" h="751441" extrusionOk="0">
                  <a:moveTo>
                    <a:pt x="606802" y="325697"/>
                  </a:moveTo>
                  <a:lnTo>
                    <a:pt x="57057" y="7848"/>
                  </a:lnTo>
                  <a:cubicBezTo>
                    <a:pt x="25485" y="-10440"/>
                    <a:pt x="0" y="4324"/>
                    <a:pt x="0" y="40805"/>
                  </a:cubicBezTo>
                  <a:lnTo>
                    <a:pt x="0" y="326555"/>
                  </a:lnTo>
                  <a:cubicBezTo>
                    <a:pt x="2165" y="366826"/>
                    <a:pt x="23356" y="403650"/>
                    <a:pt x="57057" y="425710"/>
                  </a:cubicBezTo>
                  <a:lnTo>
                    <a:pt x="228228" y="533533"/>
                  </a:lnTo>
                  <a:lnTo>
                    <a:pt x="293939" y="684314"/>
                  </a:lnTo>
                  <a:lnTo>
                    <a:pt x="358699" y="608971"/>
                  </a:lnTo>
                  <a:lnTo>
                    <a:pt x="606707" y="743654"/>
                  </a:lnTo>
                  <a:cubicBezTo>
                    <a:pt x="638278" y="761847"/>
                    <a:pt x="663764" y="747083"/>
                    <a:pt x="663764" y="710603"/>
                  </a:cubicBezTo>
                  <a:lnTo>
                    <a:pt x="663764" y="424853"/>
                  </a:lnTo>
                  <a:cubicBezTo>
                    <a:pt x="661621" y="384600"/>
                    <a:pt x="640468" y="347776"/>
                    <a:pt x="606802" y="325697"/>
                  </a:cubicBezTo>
                  <a:close/>
                </a:path>
              </a:pathLst>
            </a:custGeom>
            <a:solidFill>
              <a:srgbClr val="E26D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5" name="Google Shape;575;p16"/>
            <p:cNvSpPr/>
            <p:nvPr/>
          </p:nvSpPr>
          <p:spPr>
            <a:xfrm>
              <a:off x="7244522" y="2103554"/>
              <a:ext cx="267380" cy="295937"/>
            </a:xfrm>
            <a:custGeom>
              <a:avLst/>
              <a:gdLst/>
              <a:ahLst/>
              <a:cxnLst/>
              <a:rect l="l" t="t" r="r" b="b"/>
              <a:pathLst>
                <a:path w="713014" h="789165" extrusionOk="0">
                  <a:moveTo>
                    <a:pt x="655586" y="326155"/>
                  </a:moveTo>
                  <a:lnTo>
                    <a:pt x="104700" y="7639"/>
                  </a:lnTo>
                  <a:cubicBezTo>
                    <a:pt x="93992" y="191"/>
                    <a:pt x="80470" y="-1949"/>
                    <a:pt x="67993" y="1829"/>
                  </a:cubicBezTo>
                  <a:lnTo>
                    <a:pt x="67993" y="1829"/>
                  </a:lnTo>
                  <a:cubicBezTo>
                    <a:pt x="65625" y="2760"/>
                    <a:pt x="63419" y="4045"/>
                    <a:pt x="61432" y="5639"/>
                  </a:cubicBezTo>
                  <a:lnTo>
                    <a:pt x="0" y="40882"/>
                  </a:lnTo>
                  <a:lnTo>
                    <a:pt x="47548" y="96793"/>
                  </a:lnTo>
                  <a:lnTo>
                    <a:pt x="47548" y="326917"/>
                  </a:lnTo>
                  <a:cubicBezTo>
                    <a:pt x="49697" y="367241"/>
                    <a:pt x="70884" y="404130"/>
                    <a:pt x="104605" y="426263"/>
                  </a:cubicBezTo>
                  <a:lnTo>
                    <a:pt x="276252" y="534277"/>
                  </a:lnTo>
                  <a:lnTo>
                    <a:pt x="322848" y="641242"/>
                  </a:lnTo>
                  <a:lnTo>
                    <a:pt x="273874" y="724586"/>
                  </a:lnTo>
                  <a:lnTo>
                    <a:pt x="342248" y="685629"/>
                  </a:lnTo>
                  <a:lnTo>
                    <a:pt x="407102" y="610096"/>
                  </a:lnTo>
                  <a:lnTo>
                    <a:pt x="614029" y="722491"/>
                  </a:lnTo>
                  <a:lnTo>
                    <a:pt x="625250" y="789166"/>
                  </a:lnTo>
                  <a:lnTo>
                    <a:pt x="694955" y="749161"/>
                  </a:lnTo>
                  <a:lnTo>
                    <a:pt x="696857" y="748113"/>
                  </a:lnTo>
                  <a:lnTo>
                    <a:pt x="697523" y="748113"/>
                  </a:lnTo>
                  <a:lnTo>
                    <a:pt x="697523" y="748113"/>
                  </a:lnTo>
                  <a:cubicBezTo>
                    <a:pt x="708373" y="739436"/>
                    <a:pt x="714136" y="725863"/>
                    <a:pt x="712833" y="712013"/>
                  </a:cubicBezTo>
                  <a:lnTo>
                    <a:pt x="712833" y="426263"/>
                  </a:lnTo>
                  <a:cubicBezTo>
                    <a:pt x="710874" y="385631"/>
                    <a:pt x="689592" y="348402"/>
                    <a:pt x="655586" y="326155"/>
                  </a:cubicBez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6" name="Google Shape;576;p16"/>
            <p:cNvSpPr/>
            <p:nvPr/>
          </p:nvSpPr>
          <p:spPr>
            <a:xfrm>
              <a:off x="7236798" y="2118137"/>
              <a:ext cx="249375" cy="282304"/>
            </a:xfrm>
            <a:custGeom>
              <a:avLst/>
              <a:gdLst/>
              <a:ahLst/>
              <a:cxnLst/>
              <a:rect l="l" t="t" r="r" b="b"/>
              <a:pathLst>
                <a:path w="665000" h="752811" extrusionOk="0">
                  <a:moveTo>
                    <a:pt x="607848" y="326342"/>
                  </a:moveTo>
                  <a:lnTo>
                    <a:pt x="57057" y="7826"/>
                  </a:lnTo>
                  <a:cubicBezTo>
                    <a:pt x="25485" y="-10462"/>
                    <a:pt x="0" y="4397"/>
                    <a:pt x="0" y="40973"/>
                  </a:cubicBezTo>
                  <a:lnTo>
                    <a:pt x="0" y="326723"/>
                  </a:lnTo>
                  <a:cubicBezTo>
                    <a:pt x="2149" y="367046"/>
                    <a:pt x="23336" y="403936"/>
                    <a:pt x="57057" y="426069"/>
                  </a:cubicBezTo>
                  <a:lnTo>
                    <a:pt x="228799" y="534464"/>
                  </a:lnTo>
                  <a:lnTo>
                    <a:pt x="294700" y="685625"/>
                  </a:lnTo>
                  <a:lnTo>
                    <a:pt x="359555" y="610092"/>
                  </a:lnTo>
                  <a:lnTo>
                    <a:pt x="607943" y="744966"/>
                  </a:lnTo>
                  <a:cubicBezTo>
                    <a:pt x="639610" y="763254"/>
                    <a:pt x="665000" y="748490"/>
                    <a:pt x="665000" y="711914"/>
                  </a:cubicBezTo>
                  <a:lnTo>
                    <a:pt x="665000" y="426164"/>
                  </a:lnTo>
                  <a:cubicBezTo>
                    <a:pt x="662994" y="385648"/>
                    <a:pt x="641749" y="348541"/>
                    <a:pt x="607848" y="326342"/>
                  </a:cubicBezTo>
                  <a:close/>
                </a:path>
              </a:pathLst>
            </a:custGeom>
            <a:solidFill>
              <a:srgbClr val="FAFB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7" name="Google Shape;577;p16"/>
            <p:cNvSpPr/>
            <p:nvPr/>
          </p:nvSpPr>
          <p:spPr>
            <a:xfrm rot="-1798898">
              <a:off x="7282126" y="2196393"/>
              <a:ext cx="24191" cy="41957"/>
            </a:xfrm>
            <a:custGeom>
              <a:avLst/>
              <a:gdLst/>
              <a:ahLst/>
              <a:cxnLst/>
              <a:rect l="l" t="t" r="r" b="b"/>
              <a:pathLst>
                <a:path w="64474" h="111823" extrusionOk="0">
                  <a:moveTo>
                    <a:pt x="64475" y="55912"/>
                  </a:moveTo>
                  <a:cubicBezTo>
                    <a:pt x="64475" y="86791"/>
                    <a:pt x="50041" y="111823"/>
                    <a:pt x="32237" y="111823"/>
                  </a:cubicBezTo>
                  <a:cubicBezTo>
                    <a:pt x="14433" y="111823"/>
                    <a:pt x="0" y="86791"/>
                    <a:pt x="0" y="55912"/>
                  </a:cubicBezTo>
                  <a:cubicBezTo>
                    <a:pt x="0" y="25033"/>
                    <a:pt x="14433" y="0"/>
                    <a:pt x="32237" y="0"/>
                  </a:cubicBezTo>
                  <a:cubicBezTo>
                    <a:pt x="50041" y="0"/>
                    <a:pt x="64475" y="25033"/>
                    <a:pt x="64475" y="5591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8" name="Google Shape;578;p16"/>
            <p:cNvSpPr/>
            <p:nvPr/>
          </p:nvSpPr>
          <p:spPr>
            <a:xfrm rot="-1778992">
              <a:off x="7345395" y="2232411"/>
              <a:ext cx="24194" cy="41962"/>
            </a:xfrm>
            <a:custGeom>
              <a:avLst/>
              <a:gdLst/>
              <a:ahLst/>
              <a:cxnLst/>
              <a:rect l="l" t="t" r="r" b="b"/>
              <a:pathLst>
                <a:path w="64696" h="112208" extrusionOk="0">
                  <a:moveTo>
                    <a:pt x="64698" y="56104"/>
                  </a:moveTo>
                  <a:cubicBezTo>
                    <a:pt x="64698" y="87090"/>
                    <a:pt x="50215" y="112209"/>
                    <a:pt x="32350" y="112209"/>
                  </a:cubicBezTo>
                  <a:cubicBezTo>
                    <a:pt x="14484" y="112209"/>
                    <a:pt x="1" y="87090"/>
                    <a:pt x="1" y="56104"/>
                  </a:cubicBezTo>
                  <a:cubicBezTo>
                    <a:pt x="1" y="25119"/>
                    <a:pt x="14484" y="0"/>
                    <a:pt x="32350" y="0"/>
                  </a:cubicBezTo>
                  <a:cubicBezTo>
                    <a:pt x="50215" y="0"/>
                    <a:pt x="64698" y="25119"/>
                    <a:pt x="64698" y="5610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9" name="Google Shape;579;p16"/>
            <p:cNvSpPr/>
            <p:nvPr/>
          </p:nvSpPr>
          <p:spPr>
            <a:xfrm rot="-1798898">
              <a:off x="7404420" y="2267151"/>
              <a:ext cx="24191" cy="41957"/>
            </a:xfrm>
            <a:custGeom>
              <a:avLst/>
              <a:gdLst/>
              <a:ahLst/>
              <a:cxnLst/>
              <a:rect l="l" t="t" r="r" b="b"/>
              <a:pathLst>
                <a:path w="64474" h="111823" extrusionOk="0">
                  <a:moveTo>
                    <a:pt x="64474" y="55912"/>
                  </a:moveTo>
                  <a:cubicBezTo>
                    <a:pt x="64474" y="86791"/>
                    <a:pt x="50041" y="111823"/>
                    <a:pt x="32237" y="111823"/>
                  </a:cubicBezTo>
                  <a:cubicBezTo>
                    <a:pt x="14433" y="111823"/>
                    <a:pt x="0" y="86791"/>
                    <a:pt x="0" y="55912"/>
                  </a:cubicBezTo>
                  <a:cubicBezTo>
                    <a:pt x="0" y="25033"/>
                    <a:pt x="14433" y="0"/>
                    <a:pt x="32237" y="0"/>
                  </a:cubicBezTo>
                  <a:cubicBezTo>
                    <a:pt x="50041" y="0"/>
                    <a:pt x="64474" y="25033"/>
                    <a:pt x="64474" y="5591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0" name="Google Shape;580;p16"/>
            <p:cNvSpPr/>
            <p:nvPr/>
          </p:nvSpPr>
          <p:spPr>
            <a:xfrm>
              <a:off x="7054307" y="2375460"/>
              <a:ext cx="81342" cy="108498"/>
            </a:xfrm>
            <a:custGeom>
              <a:avLst/>
              <a:gdLst/>
              <a:ahLst/>
              <a:cxnLst/>
              <a:rect l="l" t="t" r="r" b="b"/>
              <a:pathLst>
                <a:path w="216911" h="289327" extrusionOk="0">
                  <a:moveTo>
                    <a:pt x="216912" y="195983"/>
                  </a:moveTo>
                  <a:cubicBezTo>
                    <a:pt x="216912" y="129308"/>
                    <a:pt x="170030" y="47678"/>
                    <a:pt x="112307" y="14246"/>
                  </a:cubicBezTo>
                  <a:cubicBezTo>
                    <a:pt x="81496" y="-3566"/>
                    <a:pt x="53919" y="-4042"/>
                    <a:pt x="34805" y="9293"/>
                  </a:cubicBezTo>
                  <a:lnTo>
                    <a:pt x="0" y="29009"/>
                  </a:lnTo>
                  <a:lnTo>
                    <a:pt x="14835" y="34915"/>
                  </a:lnTo>
                  <a:cubicBezTo>
                    <a:pt x="9738" y="47589"/>
                    <a:pt x="7246" y="61163"/>
                    <a:pt x="7512" y="74825"/>
                  </a:cubicBezTo>
                  <a:cubicBezTo>
                    <a:pt x="7512" y="141500"/>
                    <a:pt x="54394" y="223034"/>
                    <a:pt x="112117" y="256562"/>
                  </a:cubicBezTo>
                  <a:cubicBezTo>
                    <a:pt x="121018" y="261857"/>
                    <a:pt x="130623" y="265858"/>
                    <a:pt x="140645" y="268468"/>
                  </a:cubicBezTo>
                  <a:lnTo>
                    <a:pt x="140645" y="289328"/>
                  </a:lnTo>
                  <a:lnTo>
                    <a:pt x="185530" y="263991"/>
                  </a:lnTo>
                  <a:lnTo>
                    <a:pt x="185530" y="263991"/>
                  </a:lnTo>
                  <a:lnTo>
                    <a:pt x="185530" y="263991"/>
                  </a:lnTo>
                  <a:cubicBezTo>
                    <a:pt x="205310" y="252656"/>
                    <a:pt x="216912" y="229225"/>
                    <a:pt x="216912" y="195983"/>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1" name="Google Shape;581;p16"/>
            <p:cNvSpPr/>
            <p:nvPr/>
          </p:nvSpPr>
          <p:spPr>
            <a:xfrm rot="-1798898">
              <a:off x="7049958" y="2378905"/>
              <a:ext cx="64153" cy="111361"/>
            </a:xfrm>
            <a:custGeom>
              <a:avLst/>
              <a:gdLst/>
              <a:ahLst/>
              <a:cxnLst/>
              <a:rect l="l" t="t" r="r" b="b"/>
              <a:pathLst>
                <a:path w="170980" h="296798" extrusionOk="0">
                  <a:moveTo>
                    <a:pt x="170981" y="148399"/>
                  </a:moveTo>
                  <a:cubicBezTo>
                    <a:pt x="170981" y="230358"/>
                    <a:pt x="132706" y="296799"/>
                    <a:pt x="85491" y="296799"/>
                  </a:cubicBezTo>
                  <a:cubicBezTo>
                    <a:pt x="38276" y="296799"/>
                    <a:pt x="0" y="230358"/>
                    <a:pt x="0" y="148399"/>
                  </a:cubicBezTo>
                  <a:cubicBezTo>
                    <a:pt x="0" y="66441"/>
                    <a:pt x="38276" y="0"/>
                    <a:pt x="85491" y="0"/>
                  </a:cubicBezTo>
                  <a:cubicBezTo>
                    <a:pt x="132706" y="0"/>
                    <a:pt x="170981" y="66441"/>
                    <a:pt x="170981" y="148399"/>
                  </a:cubicBezTo>
                  <a:close/>
                </a:path>
              </a:pathLst>
            </a:custGeom>
            <a:solidFill>
              <a:srgbClr val="F9CB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2" name="Google Shape;582;p16"/>
            <p:cNvSpPr/>
            <p:nvPr/>
          </p:nvSpPr>
          <p:spPr>
            <a:xfrm rot="-1798898">
              <a:off x="7061883" y="2407428"/>
              <a:ext cx="9134" cy="15868"/>
            </a:xfrm>
            <a:custGeom>
              <a:avLst/>
              <a:gdLst/>
              <a:ahLst/>
              <a:cxnLst/>
              <a:rect l="l" t="t" r="r" b="b"/>
              <a:pathLst>
                <a:path w="24344" h="42290" extrusionOk="0">
                  <a:moveTo>
                    <a:pt x="24344" y="21145"/>
                  </a:moveTo>
                  <a:cubicBezTo>
                    <a:pt x="24344" y="32824"/>
                    <a:pt x="18894" y="42291"/>
                    <a:pt x="12172" y="42291"/>
                  </a:cubicBezTo>
                  <a:cubicBezTo>
                    <a:pt x="5449" y="42291"/>
                    <a:pt x="0" y="32824"/>
                    <a:pt x="0" y="21145"/>
                  </a:cubicBezTo>
                  <a:cubicBezTo>
                    <a:pt x="0" y="9467"/>
                    <a:pt x="5450" y="0"/>
                    <a:pt x="12172" y="0"/>
                  </a:cubicBezTo>
                  <a:cubicBezTo>
                    <a:pt x="18895" y="0"/>
                    <a:pt x="24344" y="9467"/>
                    <a:pt x="24344" y="21145"/>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3" name="Google Shape;583;p16"/>
            <p:cNvSpPr/>
            <p:nvPr/>
          </p:nvSpPr>
          <p:spPr>
            <a:xfrm rot="-1798898">
              <a:off x="7092283" y="2424967"/>
              <a:ext cx="9134" cy="15868"/>
            </a:xfrm>
            <a:custGeom>
              <a:avLst/>
              <a:gdLst/>
              <a:ahLst/>
              <a:cxnLst/>
              <a:rect l="l" t="t" r="r" b="b"/>
              <a:pathLst>
                <a:path w="24344" h="42290" extrusionOk="0">
                  <a:moveTo>
                    <a:pt x="24344" y="21145"/>
                  </a:moveTo>
                  <a:cubicBezTo>
                    <a:pt x="24344" y="32824"/>
                    <a:pt x="18894" y="42291"/>
                    <a:pt x="12172" y="42291"/>
                  </a:cubicBezTo>
                  <a:cubicBezTo>
                    <a:pt x="5449" y="42291"/>
                    <a:pt x="0" y="32824"/>
                    <a:pt x="0" y="21145"/>
                  </a:cubicBezTo>
                  <a:cubicBezTo>
                    <a:pt x="0" y="9467"/>
                    <a:pt x="5450" y="0"/>
                    <a:pt x="12172" y="0"/>
                  </a:cubicBezTo>
                  <a:cubicBezTo>
                    <a:pt x="18895" y="0"/>
                    <a:pt x="24344" y="9467"/>
                    <a:pt x="24344" y="21145"/>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4" name="Google Shape;584;p16"/>
            <p:cNvSpPr/>
            <p:nvPr/>
          </p:nvSpPr>
          <p:spPr>
            <a:xfrm>
              <a:off x="7066445" y="2439547"/>
              <a:ext cx="31881" cy="22328"/>
            </a:xfrm>
            <a:custGeom>
              <a:avLst/>
              <a:gdLst/>
              <a:ahLst/>
              <a:cxnLst/>
              <a:rect l="l" t="t" r="r" b="b"/>
              <a:pathLst>
                <a:path w="85015" h="59542" extrusionOk="0">
                  <a:moveTo>
                    <a:pt x="0" y="0"/>
                  </a:moveTo>
                  <a:cubicBezTo>
                    <a:pt x="0" y="0"/>
                    <a:pt x="13694" y="37528"/>
                    <a:pt x="41272" y="53435"/>
                  </a:cubicBezTo>
                  <a:cubicBezTo>
                    <a:pt x="68849" y="69342"/>
                    <a:pt x="85015" y="49149"/>
                    <a:pt x="85015" y="49149"/>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5" name="Google Shape;585;p16"/>
            <p:cNvSpPr/>
            <p:nvPr/>
          </p:nvSpPr>
          <p:spPr>
            <a:xfrm>
              <a:off x="7016984" y="2605070"/>
              <a:ext cx="22181" cy="70080"/>
            </a:xfrm>
            <a:custGeom>
              <a:avLst/>
              <a:gdLst/>
              <a:ahLst/>
              <a:cxnLst/>
              <a:rect l="l" t="t" r="r" b="b"/>
              <a:pathLst>
                <a:path w="59149" h="186880" extrusionOk="0">
                  <a:moveTo>
                    <a:pt x="0" y="152591"/>
                  </a:moveTo>
                  <a:lnTo>
                    <a:pt x="59149" y="186881"/>
                  </a:lnTo>
                  <a:lnTo>
                    <a:pt x="59149" y="34195"/>
                  </a:lnTo>
                  <a:lnTo>
                    <a:pt x="0" y="0"/>
                  </a:lnTo>
                  <a:lnTo>
                    <a:pt x="0" y="152591"/>
                  </a:lnTo>
                  <a:close/>
                </a:path>
              </a:pathLst>
            </a:custGeom>
            <a:solidFill>
              <a:srgbClr val="1155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6" name="Google Shape;586;p16"/>
            <p:cNvSpPr/>
            <p:nvPr/>
          </p:nvSpPr>
          <p:spPr>
            <a:xfrm>
              <a:off x="7016984" y="2594731"/>
              <a:ext cx="41045" cy="23253"/>
            </a:xfrm>
            <a:custGeom>
              <a:avLst/>
              <a:gdLst/>
              <a:ahLst/>
              <a:cxnLst/>
              <a:rect l="l" t="t" r="r" b="b"/>
              <a:pathLst>
                <a:path w="109454" h="62007" extrusionOk="0">
                  <a:moveTo>
                    <a:pt x="59149" y="62008"/>
                  </a:moveTo>
                  <a:lnTo>
                    <a:pt x="0" y="27718"/>
                  </a:lnTo>
                  <a:lnTo>
                    <a:pt x="47928" y="0"/>
                  </a:lnTo>
                  <a:lnTo>
                    <a:pt x="109455" y="34480"/>
                  </a:lnTo>
                  <a:lnTo>
                    <a:pt x="59149" y="62008"/>
                  </a:lnTo>
                  <a:close/>
                </a:path>
              </a:pathLst>
            </a:custGeom>
            <a:solidFill>
              <a:srgbClr val="3C7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7" name="Google Shape;587;p16"/>
            <p:cNvSpPr/>
            <p:nvPr/>
          </p:nvSpPr>
          <p:spPr>
            <a:xfrm>
              <a:off x="7057740" y="2595705"/>
              <a:ext cx="65605" cy="105819"/>
            </a:xfrm>
            <a:custGeom>
              <a:avLst/>
              <a:gdLst/>
              <a:ahLst/>
              <a:cxnLst/>
              <a:rect l="l" t="t" r="r" b="b"/>
              <a:pathLst>
                <a:path w="174947" h="282184" extrusionOk="0">
                  <a:moveTo>
                    <a:pt x="174880" y="168275"/>
                  </a:moveTo>
                  <a:cubicBezTo>
                    <a:pt x="174376" y="153645"/>
                    <a:pt x="166502" y="140272"/>
                    <a:pt x="153959" y="132747"/>
                  </a:cubicBezTo>
                  <a:lnTo>
                    <a:pt x="84635" y="92646"/>
                  </a:lnTo>
                  <a:lnTo>
                    <a:pt x="95666" y="40545"/>
                  </a:lnTo>
                  <a:lnTo>
                    <a:pt x="95666" y="36639"/>
                  </a:lnTo>
                  <a:cubicBezTo>
                    <a:pt x="95704" y="31096"/>
                    <a:pt x="94933" y="25581"/>
                    <a:pt x="93383" y="20256"/>
                  </a:cubicBezTo>
                  <a:cubicBezTo>
                    <a:pt x="91291" y="13398"/>
                    <a:pt x="83874" y="-2889"/>
                    <a:pt x="79119" y="445"/>
                  </a:cubicBezTo>
                  <a:lnTo>
                    <a:pt x="6562" y="42450"/>
                  </a:lnTo>
                  <a:cubicBezTo>
                    <a:pt x="2187" y="43688"/>
                    <a:pt x="0" y="48736"/>
                    <a:pt x="0" y="56356"/>
                  </a:cubicBezTo>
                  <a:lnTo>
                    <a:pt x="0" y="184087"/>
                  </a:lnTo>
                  <a:cubicBezTo>
                    <a:pt x="903" y="199546"/>
                    <a:pt x="9053" y="213671"/>
                    <a:pt x="21967" y="222187"/>
                  </a:cubicBezTo>
                  <a:lnTo>
                    <a:pt x="120961" y="279337"/>
                  </a:lnTo>
                  <a:cubicBezTo>
                    <a:pt x="129710" y="284385"/>
                    <a:pt x="137412" y="282480"/>
                    <a:pt x="140741" y="275527"/>
                  </a:cubicBezTo>
                  <a:lnTo>
                    <a:pt x="173739" y="204280"/>
                  </a:lnTo>
                  <a:cubicBezTo>
                    <a:pt x="174728" y="201632"/>
                    <a:pt x="175118" y="198803"/>
                    <a:pt x="174880" y="195993"/>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8" name="Google Shape;588;p16"/>
            <p:cNvSpPr/>
            <p:nvPr/>
          </p:nvSpPr>
          <p:spPr>
            <a:xfrm>
              <a:off x="7095932" y="2684289"/>
              <a:ext cx="13087" cy="23860"/>
            </a:xfrm>
            <a:custGeom>
              <a:avLst/>
              <a:gdLst/>
              <a:ahLst/>
              <a:cxnLst/>
              <a:rect l="l" t="t" r="r" b="b"/>
              <a:pathLst>
                <a:path w="34899" h="63627" extrusionOk="0">
                  <a:moveTo>
                    <a:pt x="0" y="63627"/>
                  </a:moveTo>
                  <a:lnTo>
                    <a:pt x="34900" y="43148"/>
                  </a:lnTo>
                  <a:lnTo>
                    <a:pt x="3138" y="0"/>
                  </a:lnTo>
                  <a:lnTo>
                    <a:pt x="0" y="63627"/>
                  </a:ln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9" name="Google Shape;589;p16"/>
            <p:cNvSpPr/>
            <p:nvPr/>
          </p:nvSpPr>
          <p:spPr>
            <a:xfrm>
              <a:off x="7045282" y="2602986"/>
              <a:ext cx="65605" cy="105693"/>
            </a:xfrm>
            <a:custGeom>
              <a:avLst/>
              <a:gdLst/>
              <a:ahLst/>
              <a:cxnLst/>
              <a:rect l="l" t="t" r="r" b="b"/>
              <a:pathLst>
                <a:path w="174947" h="281849" extrusionOk="0">
                  <a:moveTo>
                    <a:pt x="174880" y="168254"/>
                  </a:moveTo>
                  <a:cubicBezTo>
                    <a:pt x="174319" y="153642"/>
                    <a:pt x="166464" y="140288"/>
                    <a:pt x="153959" y="132725"/>
                  </a:cubicBezTo>
                  <a:lnTo>
                    <a:pt x="84635" y="92720"/>
                  </a:lnTo>
                  <a:lnTo>
                    <a:pt x="95666" y="40523"/>
                  </a:lnTo>
                  <a:lnTo>
                    <a:pt x="95666" y="36713"/>
                  </a:lnTo>
                  <a:cubicBezTo>
                    <a:pt x="95704" y="31141"/>
                    <a:pt x="94933" y="25588"/>
                    <a:pt x="93383" y="20235"/>
                  </a:cubicBezTo>
                  <a:cubicBezTo>
                    <a:pt x="91291" y="13377"/>
                    <a:pt x="83874" y="-2815"/>
                    <a:pt x="79119" y="423"/>
                  </a:cubicBezTo>
                  <a:lnTo>
                    <a:pt x="6562" y="42429"/>
                  </a:lnTo>
                  <a:cubicBezTo>
                    <a:pt x="2187" y="43667"/>
                    <a:pt x="0" y="48810"/>
                    <a:pt x="0" y="56430"/>
                  </a:cubicBezTo>
                  <a:lnTo>
                    <a:pt x="0" y="183684"/>
                  </a:lnTo>
                  <a:cubicBezTo>
                    <a:pt x="875" y="199153"/>
                    <a:pt x="9025" y="213288"/>
                    <a:pt x="21967" y="221784"/>
                  </a:cubicBezTo>
                  <a:lnTo>
                    <a:pt x="120961" y="278934"/>
                  </a:lnTo>
                  <a:cubicBezTo>
                    <a:pt x="129710" y="284078"/>
                    <a:pt x="137412" y="282173"/>
                    <a:pt x="140741" y="275124"/>
                  </a:cubicBezTo>
                  <a:lnTo>
                    <a:pt x="173739" y="203877"/>
                  </a:lnTo>
                  <a:cubicBezTo>
                    <a:pt x="174728" y="201229"/>
                    <a:pt x="175118" y="198400"/>
                    <a:pt x="174880" y="195590"/>
                  </a:cubicBezTo>
                  <a:close/>
                </a:path>
              </a:pathLst>
            </a:custGeom>
            <a:solidFill>
              <a:srgbClr val="EFBD9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82679" y="1376409"/>
            <a:ext cx="7704000" cy="3416400"/>
          </a:xfrm>
        </p:spPr>
        <p:txBody>
          <a:bodyPr/>
          <a:lstStyle/>
          <a:p>
            <a:r>
              <a:rPr lang="en-US" sz="1400" dirty="0">
                <a:latin typeface="Times New Roman" panose="02020603050405020304" pitchFamily="18" charset="0"/>
                <a:cs typeface="Times New Roman" panose="02020603050405020304" pitchFamily="18" charset="0"/>
              </a:rPr>
              <a:t>Is a multi-super strength, quaternary consideration clinic with a lucky global workforce, rumored clinicians, including super-subtrained professionals and specialty medical caretakers, upheld by state of the art innovation. </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FMRI is a high level focus of greatness in Robotic Surgery, Neurosciences, Oncology, Renal Sciences, BMT, Organ Transplants, Orthopedics, Cardiac Sciences and Obstetrics and Gynecology.</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The clinic houses some exceptional top notch offices for the orderlies of the patients as well, which incorporate Tummy Luck, R&amp;R Lounge, Meditorium, Holistic Health, Mamma Mia, Retail Therapy, Crèche, Health 4 U, Pevonia and Fortiplex.</a:t>
            </a:r>
          </a:p>
        </p:txBody>
      </p:sp>
      <p:sp>
        <p:nvSpPr>
          <p:cNvPr id="4" name="Rounded Rectangle 3"/>
          <p:cNvSpPr/>
          <p:nvPr/>
        </p:nvSpPr>
        <p:spPr>
          <a:xfrm>
            <a:off x="1268964" y="457200"/>
            <a:ext cx="6783355" cy="6158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Fortis Memorial Research Institute (FMRI)</a:t>
            </a:r>
          </a:p>
        </p:txBody>
      </p:sp>
    </p:spTree>
    <p:extLst>
      <p:ext uri="{BB962C8B-B14F-4D97-AF65-F5344CB8AC3E}">
        <p14:creationId xmlns:p14="http://schemas.microsoft.com/office/powerpoint/2010/main" val="1101080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1F912062-5B91-CF71-5C68-A9C3703914F5}"/>
              </a:ext>
            </a:extLst>
          </p:cNvPr>
          <p:cNvSpPr>
            <a:spLocks noGrp="1"/>
          </p:cNvSpPr>
          <p:nvPr>
            <p:ph type="title"/>
          </p:nvPr>
        </p:nvSpPr>
        <p:spPr>
          <a:xfrm>
            <a:off x="604434" y="452774"/>
            <a:ext cx="6796008" cy="446128"/>
          </a:xfrm>
          <a:ln>
            <a:solidFill>
              <a:schemeClr val="accent2"/>
            </a:solidFill>
          </a:ln>
        </p:spPr>
        <p:txBody>
          <a:bodyPr/>
          <a:lstStyle/>
          <a:p>
            <a:r>
              <a:rPr lang="en-IN" sz="2000" dirty="0"/>
              <a:t>H4U DEPARTMENT</a:t>
            </a:r>
          </a:p>
        </p:txBody>
      </p:sp>
      <p:sp>
        <p:nvSpPr>
          <p:cNvPr id="3" name="Slide Number Placeholder 2">
            <a:extLst>
              <a:ext uri="{FF2B5EF4-FFF2-40B4-BE49-F238E27FC236}">
                <a16:creationId xmlns:a16="http://schemas.microsoft.com/office/drawing/2014/main" id="{27BFFB7E-F172-54AB-9214-5A9E9C80A4DC}"/>
              </a:ext>
            </a:extLst>
          </p:cNvPr>
          <p:cNvSpPr>
            <a:spLocks noGrp="1"/>
          </p:cNvSpPr>
          <p:nvPr>
            <p:ph type="sldNum" idx="4294967295"/>
          </p:nvPr>
        </p:nvSpPr>
        <p:spPr>
          <a:xfrm>
            <a:off x="8686800" y="4637088"/>
            <a:ext cx="457200" cy="468312"/>
          </a:xfrm>
          <a:prstGeom prst="rect">
            <a:avLst/>
          </a:prstGeom>
        </p:spPr>
        <p:txBody>
          <a:bodyPr/>
          <a:lstStyle/>
          <a:p>
            <a:pPr marL="0" lvl="0" indent="0" algn="r" rtl="0">
              <a:spcBef>
                <a:spcPts val="0"/>
              </a:spcBef>
              <a:spcAft>
                <a:spcPts val="0"/>
              </a:spcAft>
              <a:buNone/>
            </a:pPr>
            <a:fld id="{00000000-1234-1234-1234-123412341234}" type="slidenum">
              <a:rPr lang="en" smtClean="0"/>
              <a:t>4</a:t>
            </a:fld>
            <a:endParaRPr lang="en"/>
          </a:p>
        </p:txBody>
      </p:sp>
      <p:sp>
        <p:nvSpPr>
          <p:cNvPr id="8" name="TextBox 7">
            <a:extLst>
              <a:ext uri="{FF2B5EF4-FFF2-40B4-BE49-F238E27FC236}">
                <a16:creationId xmlns:a16="http://schemas.microsoft.com/office/drawing/2014/main" id="{C2661640-E0AD-8731-0E67-AE5A63B8A286}"/>
              </a:ext>
            </a:extLst>
          </p:cNvPr>
          <p:cNvSpPr txBox="1"/>
          <p:nvPr/>
        </p:nvSpPr>
        <p:spPr>
          <a:xfrm>
            <a:off x="544378" y="1105276"/>
            <a:ext cx="6987798" cy="1384995"/>
          </a:xfrm>
          <a:prstGeom prst="rect">
            <a:avLst/>
          </a:prstGeom>
          <a:noFill/>
        </p:spPr>
        <p:txBody>
          <a:bodyPr wrap="square">
            <a:spAutoFit/>
          </a:bodyPr>
          <a:lstStyle/>
          <a:p>
            <a:pPr algn="just"/>
            <a:r>
              <a:rPr lang="en-US" b="0" i="0" dirty="0">
                <a:solidFill>
                  <a:srgbClr val="4E4E4E"/>
                </a:solidFill>
                <a:effectLst/>
                <a:latin typeface="Times New Roman" panose="02020603050405020304" pitchFamily="18" charset="0"/>
                <a:cs typeface="Times New Roman" panose="02020603050405020304" pitchFamily="18" charset="0"/>
              </a:rPr>
              <a:t>Health4u at Fortis Memorial Research Institute is a one-stop destination for all Lab and Diagnostic tests, Consultation with the Specialist, and further treatment if necessary. It is designed to offer lifestyle interventions and tailor made health screenings for your health. The programme is run and supported by specialists and super-specialists from all medical disciplines with an aim to deliver the highest standard of Preventive Medicine for your healthier life.</a:t>
            </a:r>
            <a:endParaRPr lang="en-IN"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12ACCAA7-7091-16D1-2A5C-F19F5F7172BA}"/>
              </a:ext>
            </a:extLst>
          </p:cNvPr>
          <p:cNvSpPr txBox="1"/>
          <p:nvPr/>
        </p:nvSpPr>
        <p:spPr>
          <a:xfrm>
            <a:off x="604433" y="2490271"/>
            <a:ext cx="6796009" cy="1938992"/>
          </a:xfrm>
          <a:prstGeom prst="rect">
            <a:avLst/>
          </a:prstGeom>
          <a:noFill/>
          <a:ln>
            <a:solidFill>
              <a:schemeClr val="accent2"/>
            </a:solidFill>
          </a:ln>
        </p:spPr>
        <p:txBody>
          <a:bodyPr wrap="square">
            <a:spAutoFit/>
          </a:bodyPr>
          <a:lstStyle/>
          <a:p>
            <a:pPr marL="152400" indent="0">
              <a:buNone/>
            </a:pPr>
            <a:r>
              <a:rPr lang="en-IN" sz="1200" dirty="0"/>
              <a:t>Two Types of patients:</a:t>
            </a:r>
          </a:p>
          <a:p>
            <a:pPr marL="323850" indent="-171450">
              <a:buFont typeface="Arial" panose="020B0604020202020204" pitchFamily="34" charset="0"/>
              <a:buChar char="•"/>
            </a:pPr>
            <a:r>
              <a:rPr lang="en-IN" sz="1200" dirty="0"/>
              <a:t>Corporate patients – 76%</a:t>
            </a:r>
          </a:p>
          <a:p>
            <a:pPr marL="323850" indent="-171450">
              <a:buFont typeface="Arial" panose="020B0604020202020204" pitchFamily="34" charset="0"/>
              <a:buChar char="•"/>
            </a:pPr>
            <a:r>
              <a:rPr lang="en-IN" sz="1200" dirty="0"/>
              <a:t>Individual patients – 24%</a:t>
            </a:r>
          </a:p>
          <a:p>
            <a:pPr marL="323850" indent="-171450">
              <a:buFont typeface="Arial" panose="020B0604020202020204" pitchFamily="34" charset="0"/>
              <a:buChar char="•"/>
            </a:pPr>
            <a:endParaRPr lang="en-IN" sz="1200" dirty="0"/>
          </a:p>
          <a:p>
            <a:pPr marL="152400" indent="0">
              <a:buNone/>
            </a:pPr>
            <a:r>
              <a:rPr lang="en-IN" sz="1200" dirty="0"/>
              <a:t>Packages for Individual patients – </a:t>
            </a:r>
          </a:p>
          <a:p>
            <a:pPr marL="323850" indent="-171450">
              <a:buFont typeface="Arial" panose="020B0604020202020204" pitchFamily="34" charset="0"/>
              <a:buChar char="•"/>
            </a:pPr>
            <a:r>
              <a:rPr lang="en-IN" sz="1200" dirty="0"/>
              <a:t>Basic</a:t>
            </a:r>
          </a:p>
          <a:p>
            <a:pPr marL="323850" indent="-171450">
              <a:buFont typeface="Arial" panose="020B0604020202020204" pitchFamily="34" charset="0"/>
              <a:buChar char="•"/>
            </a:pPr>
            <a:r>
              <a:rPr lang="en-IN" sz="1200" dirty="0"/>
              <a:t>Essential</a:t>
            </a:r>
          </a:p>
          <a:p>
            <a:pPr marL="323850" indent="-171450">
              <a:buFont typeface="Arial" panose="020B0604020202020204" pitchFamily="34" charset="0"/>
              <a:buChar char="•"/>
            </a:pPr>
            <a:r>
              <a:rPr lang="en-IN" sz="1200" dirty="0"/>
              <a:t>Lifestyle</a:t>
            </a:r>
          </a:p>
          <a:p>
            <a:pPr marL="323850" indent="-171450">
              <a:buFont typeface="Arial" panose="020B0604020202020204" pitchFamily="34" charset="0"/>
              <a:buChar char="•"/>
            </a:pPr>
            <a:r>
              <a:rPr lang="en-IN" sz="1200" dirty="0"/>
              <a:t>Premium</a:t>
            </a:r>
          </a:p>
          <a:p>
            <a:pPr marL="323850" indent="-171450">
              <a:buFont typeface="Arial" panose="020B0604020202020204" pitchFamily="34" charset="0"/>
              <a:buChar char="•"/>
            </a:pPr>
            <a:r>
              <a:rPr lang="en-IN" sz="1200" dirty="0"/>
              <a:t>Golden Age (above 60 years)</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78774" y="0"/>
            <a:ext cx="1165225" cy="1011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62220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DA490CB-8EA3-4138-8EF2-C6DE28E4D708}"/>
              </a:ext>
            </a:extLst>
          </p:cNvPr>
          <p:cNvSpPr>
            <a:spLocks noGrp="1"/>
          </p:cNvSpPr>
          <p:nvPr>
            <p:ph idx="4294967295"/>
          </p:nvPr>
        </p:nvSpPr>
        <p:spPr>
          <a:xfrm>
            <a:off x="85240" y="767972"/>
            <a:ext cx="8267700" cy="3832019"/>
          </a:xfrm>
          <a:ln w="12700">
            <a:solidFill>
              <a:schemeClr val="accent1"/>
            </a:solidFill>
          </a:ln>
        </p:spPr>
        <p:txBody>
          <a:bodyPr/>
          <a:lstStyle/>
          <a:p>
            <a:r>
              <a:rPr lang="en-IN" sz="1200" b="1" dirty="0">
                <a:latin typeface="+mn-lt"/>
              </a:rPr>
              <a:t>AIM : </a:t>
            </a:r>
          </a:p>
          <a:p>
            <a:pPr>
              <a:buFont typeface="Wingdings" panose="05000000000000000000" pitchFamily="2" charset="2"/>
              <a:buChar char="Ø"/>
            </a:pPr>
            <a:r>
              <a:rPr lang="en-US" sz="1200" dirty="0">
                <a:latin typeface="+mn-lt"/>
              </a:rPr>
              <a:t>To find the turnaround time and  provide feasible solution to reduce the waiting time of the health check up process at Fortis Memorial Research Institute, Gurugram.</a:t>
            </a:r>
          </a:p>
          <a:p>
            <a:pPr marL="0" indent="0">
              <a:buNone/>
            </a:pPr>
            <a:endParaRPr lang="en-IN" sz="1200" dirty="0">
              <a:latin typeface="+mn-lt"/>
            </a:endParaRPr>
          </a:p>
          <a:p>
            <a:r>
              <a:rPr lang="en-IN" sz="1200" b="1" dirty="0">
                <a:latin typeface="+mn-lt"/>
              </a:rPr>
              <a:t>Primary objectives : </a:t>
            </a:r>
          </a:p>
          <a:p>
            <a:pPr>
              <a:buFont typeface="Wingdings" panose="05000000000000000000" pitchFamily="2" charset="2"/>
              <a:buChar char="Ø"/>
            </a:pPr>
            <a:r>
              <a:rPr lang="en-US" sz="1200" dirty="0">
                <a:latin typeface="+mn-lt"/>
              </a:rPr>
              <a:t>Map the entire process flow from patient entry till </a:t>
            </a:r>
            <a:r>
              <a:rPr lang="en-IN" sz="1200" dirty="0">
                <a:latin typeface="+mn-lt"/>
              </a:rPr>
              <a:t>the patient leaves from H4U department.</a:t>
            </a:r>
          </a:p>
          <a:p>
            <a:pPr marL="114300" indent="0">
              <a:buNone/>
            </a:pPr>
            <a:endParaRPr lang="en-IN" sz="1200" dirty="0">
              <a:latin typeface="+mn-lt"/>
            </a:endParaRPr>
          </a:p>
          <a:p>
            <a:r>
              <a:rPr lang="en-IN" sz="1200" b="1" dirty="0">
                <a:latin typeface="+mn-lt"/>
              </a:rPr>
              <a:t>Secondary objectives ;</a:t>
            </a:r>
          </a:p>
          <a:p>
            <a:pPr>
              <a:buFont typeface="Wingdings" panose="05000000000000000000" pitchFamily="2" charset="2"/>
              <a:buChar char="Ø"/>
            </a:pPr>
            <a:r>
              <a:rPr lang="en-IN" sz="1200" dirty="0">
                <a:latin typeface="+mn-lt"/>
              </a:rPr>
              <a:t>Identify areas of delay. </a:t>
            </a:r>
          </a:p>
          <a:p>
            <a:pPr>
              <a:buFont typeface="Wingdings" panose="05000000000000000000" pitchFamily="2" charset="2"/>
              <a:buChar char="Ø"/>
            </a:pPr>
            <a:r>
              <a:rPr lang="en-US" sz="1200" dirty="0">
                <a:latin typeface="+mn-lt"/>
              </a:rPr>
              <a:t>Identify causes of delay. </a:t>
            </a:r>
          </a:p>
          <a:p>
            <a:pPr>
              <a:buFont typeface="Wingdings" panose="05000000000000000000" pitchFamily="2" charset="2"/>
              <a:buChar char="Ø"/>
            </a:pPr>
            <a:r>
              <a:rPr lang="en-US" sz="1200" dirty="0">
                <a:latin typeface="+mn-lt"/>
              </a:rPr>
              <a:t>Provide feasible recommendation.</a:t>
            </a:r>
          </a:p>
          <a:p>
            <a:pPr>
              <a:buFont typeface="Wingdings" panose="05000000000000000000" pitchFamily="2" charset="2"/>
              <a:buChar char="Ø"/>
            </a:pPr>
            <a:endParaRPr lang="en-US" sz="1200" dirty="0">
              <a:latin typeface="+mn-lt"/>
            </a:endParaRPr>
          </a:p>
          <a:p>
            <a:pPr>
              <a:buFont typeface="Arial" panose="020B0604020202020204" pitchFamily="34" charset="0"/>
              <a:buChar char="•"/>
            </a:pPr>
            <a:r>
              <a:rPr lang="en-US" sz="1200" b="1" dirty="0">
                <a:latin typeface="+mn-lt"/>
              </a:rPr>
              <a:t>Problem Statement :</a:t>
            </a:r>
          </a:p>
          <a:p>
            <a:pPr>
              <a:buFont typeface="Wingdings" panose="05000000000000000000" pitchFamily="2" charset="2"/>
              <a:buChar char="Ø"/>
            </a:pPr>
            <a:r>
              <a:rPr lang="en-US" sz="1200" dirty="0">
                <a:latin typeface="+mn-lt"/>
              </a:rPr>
              <a:t>The increased turnaround time of heath check-up which lead to more patient complaints and poor feedback.</a:t>
            </a:r>
            <a:endParaRPr lang="en-IN" sz="1400" dirty="0">
              <a:latin typeface="+mn-lt"/>
            </a:endParaRPr>
          </a:p>
          <a:p>
            <a:pPr marL="0" indent="0">
              <a:buNone/>
            </a:pPr>
            <a:endParaRPr lang="en-IN" sz="1400" dirty="0">
              <a:latin typeface="+mn-lt"/>
            </a:endParaRPr>
          </a:p>
          <a:p>
            <a:endParaRPr lang="en-IN"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78775" y="0"/>
            <a:ext cx="1165225" cy="1011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37785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7A431-77B1-491F-9B2A-8811D30FAB81}"/>
              </a:ext>
            </a:extLst>
          </p:cNvPr>
          <p:cNvSpPr>
            <a:spLocks noGrp="1"/>
          </p:cNvSpPr>
          <p:nvPr>
            <p:ph type="title"/>
          </p:nvPr>
        </p:nvSpPr>
        <p:spPr>
          <a:xfrm>
            <a:off x="648346" y="714824"/>
            <a:ext cx="7201546" cy="328961"/>
          </a:xfrm>
          <a:solidFill>
            <a:schemeClr val="tx2"/>
          </a:solidFill>
          <a:ln>
            <a:solidFill>
              <a:schemeClr val="tx1"/>
            </a:solidFill>
          </a:ln>
        </p:spPr>
        <p:txBody>
          <a:bodyPr>
            <a:normAutofit fontScale="90000"/>
          </a:bodyPr>
          <a:lstStyle/>
          <a:p>
            <a:r>
              <a:rPr lang="en-IN" sz="1800" dirty="0">
                <a:solidFill>
                  <a:schemeClr val="bg1"/>
                </a:solidFill>
              </a:rPr>
              <a:t>METHODOLOGY</a:t>
            </a:r>
          </a:p>
        </p:txBody>
      </p:sp>
      <p:sp>
        <p:nvSpPr>
          <p:cNvPr id="6" name="TextBox 5">
            <a:extLst>
              <a:ext uri="{FF2B5EF4-FFF2-40B4-BE49-F238E27FC236}">
                <a16:creationId xmlns:a16="http://schemas.microsoft.com/office/drawing/2014/main" id="{43EF7C6D-9539-49BC-88B4-94AF2119384D}"/>
              </a:ext>
            </a:extLst>
          </p:cNvPr>
          <p:cNvSpPr txBox="1"/>
          <p:nvPr/>
        </p:nvSpPr>
        <p:spPr>
          <a:xfrm>
            <a:off x="583648" y="1628848"/>
            <a:ext cx="7330941" cy="3323987"/>
          </a:xfrm>
          <a:prstGeom prst="rect">
            <a:avLst/>
          </a:prstGeom>
          <a:noFill/>
        </p:spPr>
        <p:txBody>
          <a:bodyPr wrap="square">
            <a:spAutoFit/>
          </a:bodyPr>
          <a:lstStyle/>
          <a:p>
            <a:pPr marL="285750" indent="-2857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All the samples have been tracked from the point of entry to exit from the master health check-up department</a:t>
            </a:r>
            <a:r>
              <a:rPr lang="en-US" sz="1400" dirty="0"/>
              <a: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t>MODE OF DATA COLLECTION: </a:t>
            </a:r>
            <a:endParaRPr lang="en-US" dirty="0"/>
          </a:p>
          <a:p>
            <a:r>
              <a:rPr lang="en-US" dirty="0"/>
              <a:t> </a:t>
            </a:r>
          </a:p>
          <a:p>
            <a:r>
              <a:rPr lang="en-US" dirty="0">
                <a:latin typeface="Times New Roman" panose="02020603050405020304" pitchFamily="18" charset="0"/>
                <a:cs typeface="Times New Roman" panose="02020603050405020304" pitchFamily="18" charset="0"/>
              </a:rPr>
              <a:t>Data Collection was done through the checklist method. Interviewing the staff, checking the patient’s record file. </a:t>
            </a:r>
          </a:p>
          <a:p>
            <a:r>
              <a:rPr lang="en-US" dirty="0">
                <a:latin typeface="Times New Roman" panose="02020603050405020304" pitchFamily="18" charset="0"/>
                <a:cs typeface="Times New Roman" panose="02020603050405020304" pitchFamily="18" charset="0"/>
              </a:rPr>
              <a:t>The data is collected from both  primary as well as secondary sources</a:t>
            </a:r>
          </a:p>
          <a:p>
            <a:endParaRPr lang="en-US" dirty="0"/>
          </a:p>
          <a:p>
            <a:pPr lvl="0"/>
            <a:r>
              <a:rPr lang="en-US" b="1" dirty="0"/>
              <a:t>Primary source:-</a:t>
            </a:r>
          </a:p>
          <a:p>
            <a:pPr lvl="0"/>
            <a:r>
              <a:rPr lang="en-US" dirty="0"/>
              <a:t>Personal observation</a:t>
            </a:r>
          </a:p>
          <a:p>
            <a:r>
              <a:rPr lang="en-US" dirty="0"/>
              <a:t> </a:t>
            </a:r>
          </a:p>
          <a:p>
            <a:pPr lvl="0"/>
            <a:r>
              <a:rPr lang="en-US" b="1" dirty="0"/>
              <a:t>Secondary sources:-</a:t>
            </a:r>
          </a:p>
          <a:p>
            <a:pPr lvl="0"/>
            <a:r>
              <a:rPr lang="en-US" dirty="0"/>
              <a:t>Hospital information system (HIS)</a:t>
            </a:r>
          </a:p>
          <a:p>
            <a:pPr marL="285750" indent="-285750">
              <a:buFont typeface="Arial" panose="020B0604020202020204" pitchFamily="34" charset="0"/>
              <a:buChar char="•"/>
            </a:pPr>
            <a:endParaRPr lang="en-IN" sz="14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78775" y="0"/>
            <a:ext cx="1165225" cy="1011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15639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1443" y="893619"/>
            <a:ext cx="6181725" cy="158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2616" y="565873"/>
            <a:ext cx="6102350" cy="327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271443" y="2849420"/>
            <a:ext cx="6563301" cy="1046440"/>
          </a:xfrm>
          <a:prstGeom prst="rect">
            <a:avLst/>
          </a:prstGeom>
        </p:spPr>
        <p:txBody>
          <a:bodyPr wrap="square">
            <a:spAutoFit/>
          </a:bodyPr>
          <a:lstStyle/>
          <a:p>
            <a:r>
              <a:rPr lang="en-US" sz="1600" b="1" dirty="0">
                <a:latin typeface="Times New Roman" panose="02020603050405020304" pitchFamily="18" charset="0"/>
                <a:cs typeface="Times New Roman" panose="02020603050405020304" pitchFamily="18" charset="0"/>
              </a:rPr>
              <a:t>Selection Criteria- </a:t>
            </a:r>
            <a:endParaRPr lang="en-US" sz="16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This study included all those patients who were presented for their annual health checkup and excluded those patients who came from  OPD.</a:t>
            </a:r>
          </a:p>
          <a:p>
            <a:r>
              <a:rPr lang="en-US" dirty="0"/>
              <a:t> </a:t>
            </a: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8775" y="0"/>
            <a:ext cx="1165225" cy="1011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362305" y="1330036"/>
            <a:ext cx="3042661" cy="35574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tx1"/>
                </a:solidFill>
              </a:rPr>
              <a:t>From 1</a:t>
            </a:r>
            <a:r>
              <a:rPr lang="en-US" sz="1200" b="1" baseline="30000" dirty="0">
                <a:solidFill>
                  <a:schemeClr val="tx1"/>
                </a:solidFill>
              </a:rPr>
              <a:t>st</a:t>
            </a:r>
            <a:r>
              <a:rPr lang="en-US" sz="1200" b="1" dirty="0">
                <a:solidFill>
                  <a:schemeClr val="tx1"/>
                </a:solidFill>
              </a:rPr>
              <a:t> May to 30</a:t>
            </a:r>
            <a:r>
              <a:rPr lang="en-US" sz="1200" b="1" baseline="30000" dirty="0">
                <a:solidFill>
                  <a:schemeClr val="tx1"/>
                </a:solidFill>
              </a:rPr>
              <a:t>th</a:t>
            </a:r>
            <a:r>
              <a:rPr lang="en-US" sz="1200" b="1" dirty="0">
                <a:solidFill>
                  <a:schemeClr val="tx1"/>
                </a:solidFill>
              </a:rPr>
              <a:t> May 2022</a:t>
            </a:r>
          </a:p>
        </p:txBody>
      </p:sp>
      <p:sp>
        <p:nvSpPr>
          <p:cNvPr id="4" name="Rectangle 3"/>
          <p:cNvSpPr/>
          <p:nvPr/>
        </p:nvSpPr>
        <p:spPr>
          <a:xfrm>
            <a:off x="4362305" y="1685781"/>
            <a:ext cx="3042661" cy="3576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Convenience sampling</a:t>
            </a:r>
          </a:p>
        </p:txBody>
      </p:sp>
    </p:spTree>
    <p:extLst>
      <p:ext uri="{BB962C8B-B14F-4D97-AF65-F5344CB8AC3E}">
        <p14:creationId xmlns:p14="http://schemas.microsoft.com/office/powerpoint/2010/main" val="41547566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13"/>
          <p:cNvSpPr txBox="1">
            <a:spLocks noGrp="1"/>
          </p:cNvSpPr>
          <p:nvPr>
            <p:ph type="title"/>
          </p:nvPr>
        </p:nvSpPr>
        <p:spPr>
          <a:xfrm>
            <a:off x="594920" y="229244"/>
            <a:ext cx="6805549" cy="63659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US" sz="2400" b="1" dirty="0">
                <a:latin typeface="Times New Roman" panose="02020603050405020304" pitchFamily="18" charset="0"/>
                <a:cs typeface="Times New Roman" panose="02020603050405020304" pitchFamily="18" charset="0"/>
              </a:rPr>
              <a:t>R</a:t>
            </a:r>
            <a:r>
              <a:rPr lang="en" sz="2400" b="1" dirty="0">
                <a:latin typeface="Times New Roman" panose="02020603050405020304" pitchFamily="18" charset="0"/>
                <a:cs typeface="Times New Roman" panose="02020603050405020304" pitchFamily="18" charset="0"/>
              </a:rPr>
              <a:t>esults </a:t>
            </a:r>
            <a:br>
              <a:rPr lang="en" sz="2400" b="1" dirty="0">
                <a:latin typeface="Times New Roman" panose="02020603050405020304" pitchFamily="18" charset="0"/>
                <a:cs typeface="Times New Roman" panose="02020603050405020304" pitchFamily="18" charset="0"/>
              </a:rPr>
            </a:br>
            <a:br>
              <a:rPr lang="en" sz="2400" b="1" dirty="0">
                <a:latin typeface="Times New Roman" panose="02020603050405020304" pitchFamily="18" charset="0"/>
                <a:cs typeface="Times New Roman" panose="02020603050405020304" pitchFamily="18" charset="0"/>
              </a:rPr>
            </a:br>
            <a:r>
              <a:rPr lang="en" sz="2400" b="1" dirty="0">
                <a:latin typeface="Times New Roman" panose="02020603050405020304" pitchFamily="18" charset="0"/>
                <a:cs typeface="Times New Roman" panose="02020603050405020304" pitchFamily="18" charset="0"/>
              </a:rPr>
              <a:t>Waiting time Analysis</a:t>
            </a:r>
            <a:endParaRPr sz="2400" b="1" dirty="0">
              <a:latin typeface="Times New Roman" panose="02020603050405020304" pitchFamily="18" charset="0"/>
              <a:cs typeface="Times New Roman" panose="02020603050405020304" pitchFamily="18" charset="0"/>
            </a:endParaRPr>
          </a:p>
        </p:txBody>
      </p:sp>
      <p:sp>
        <p:nvSpPr>
          <p:cNvPr id="347" name="Google Shape;347;p13"/>
          <p:cNvSpPr txBox="1">
            <a:spLocks noGrp="1"/>
          </p:cNvSpPr>
          <p:nvPr>
            <p:ph type="sldNum" idx="12"/>
          </p:nvPr>
        </p:nvSpPr>
        <p:spPr>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a:t>8</a:t>
            </a:fld>
            <a:endParaRPr/>
          </a:p>
        </p:txBody>
      </p:sp>
      <p:grpSp>
        <p:nvGrpSpPr>
          <p:cNvPr id="348" name="Google Shape;348;p13"/>
          <p:cNvGrpSpPr/>
          <p:nvPr/>
        </p:nvGrpSpPr>
        <p:grpSpPr>
          <a:xfrm>
            <a:off x="7617417" y="380988"/>
            <a:ext cx="1145584" cy="603154"/>
            <a:chOff x="6986665" y="3298709"/>
            <a:chExt cx="1817809" cy="1077669"/>
          </a:xfrm>
        </p:grpSpPr>
        <p:sp>
          <p:nvSpPr>
            <p:cNvPr id="349" name="Google Shape;349;p13"/>
            <p:cNvSpPr/>
            <p:nvPr/>
          </p:nvSpPr>
          <p:spPr>
            <a:xfrm>
              <a:off x="6986665" y="3342725"/>
              <a:ext cx="1790318" cy="1033653"/>
            </a:xfrm>
            <a:custGeom>
              <a:avLst/>
              <a:gdLst/>
              <a:ahLst/>
              <a:cxnLst/>
              <a:rect l="l" t="t" r="r" b="b"/>
              <a:pathLst>
                <a:path w="2237898" h="1292066" extrusionOk="0">
                  <a:moveTo>
                    <a:pt x="942784" y="1292066"/>
                  </a:moveTo>
                  <a:lnTo>
                    <a:pt x="0" y="747713"/>
                  </a:lnTo>
                  <a:lnTo>
                    <a:pt x="1295114" y="0"/>
                  </a:lnTo>
                  <a:lnTo>
                    <a:pt x="2237899" y="544259"/>
                  </a:lnTo>
                  <a:lnTo>
                    <a:pt x="942784" y="1292066"/>
                  </a:ln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0" name="Google Shape;350;p13"/>
            <p:cNvSpPr/>
            <p:nvPr/>
          </p:nvSpPr>
          <p:spPr>
            <a:xfrm>
              <a:off x="7014156" y="3327342"/>
              <a:ext cx="1790318" cy="1033653"/>
            </a:xfrm>
            <a:custGeom>
              <a:avLst/>
              <a:gdLst/>
              <a:ahLst/>
              <a:cxnLst/>
              <a:rect l="l" t="t" r="r" b="b"/>
              <a:pathLst>
                <a:path w="2237898" h="1292066" extrusionOk="0">
                  <a:moveTo>
                    <a:pt x="2206847" y="526447"/>
                  </a:moveTo>
                  <a:lnTo>
                    <a:pt x="1295210" y="0"/>
                  </a:lnTo>
                  <a:lnTo>
                    <a:pt x="31052" y="729901"/>
                  </a:lnTo>
                  <a:lnTo>
                    <a:pt x="0" y="711994"/>
                  </a:lnTo>
                  <a:lnTo>
                    <a:pt x="0" y="747808"/>
                  </a:lnTo>
                  <a:lnTo>
                    <a:pt x="942785" y="1292066"/>
                  </a:lnTo>
                  <a:lnTo>
                    <a:pt x="2237899" y="544354"/>
                  </a:lnTo>
                  <a:lnTo>
                    <a:pt x="2237899" y="508540"/>
                  </a:lnTo>
                  <a:lnTo>
                    <a:pt x="2206847" y="526447"/>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1" name="Google Shape;351;p13"/>
            <p:cNvSpPr/>
            <p:nvPr/>
          </p:nvSpPr>
          <p:spPr>
            <a:xfrm>
              <a:off x="7014156" y="3298709"/>
              <a:ext cx="1790318" cy="1033653"/>
            </a:xfrm>
            <a:custGeom>
              <a:avLst/>
              <a:gdLst/>
              <a:ahLst/>
              <a:cxnLst/>
              <a:rect l="l" t="t" r="r" b="b"/>
              <a:pathLst>
                <a:path w="2237898" h="1292066" extrusionOk="0">
                  <a:moveTo>
                    <a:pt x="942785" y="1292066"/>
                  </a:moveTo>
                  <a:lnTo>
                    <a:pt x="0" y="747808"/>
                  </a:lnTo>
                  <a:lnTo>
                    <a:pt x="1295210" y="0"/>
                  </a:lnTo>
                  <a:lnTo>
                    <a:pt x="2237899" y="544354"/>
                  </a:lnTo>
                  <a:lnTo>
                    <a:pt x="942785" y="1292066"/>
                  </a:lnTo>
                  <a:close/>
                </a:path>
              </a:pathLst>
            </a:custGeom>
            <a:solidFill>
              <a:srgbClr val="FAFB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2" name="Google Shape;352;p13"/>
            <p:cNvSpPr/>
            <p:nvPr/>
          </p:nvSpPr>
          <p:spPr>
            <a:xfrm>
              <a:off x="7976493" y="3396565"/>
              <a:ext cx="664692" cy="383742"/>
            </a:xfrm>
            <a:custGeom>
              <a:avLst/>
              <a:gdLst/>
              <a:ahLst/>
              <a:cxnLst/>
              <a:rect l="l" t="t" r="r" b="b"/>
              <a:pathLst>
                <a:path w="830865" h="479678" extrusionOk="0">
                  <a:moveTo>
                    <a:pt x="755904" y="479679"/>
                  </a:moveTo>
                  <a:lnTo>
                    <a:pt x="0" y="43243"/>
                  </a:lnTo>
                  <a:lnTo>
                    <a:pt x="74867" y="0"/>
                  </a:lnTo>
                  <a:lnTo>
                    <a:pt x="830866" y="436436"/>
                  </a:lnTo>
                  <a:lnTo>
                    <a:pt x="755904" y="47967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3" name="Google Shape;353;p13"/>
            <p:cNvSpPr/>
            <p:nvPr/>
          </p:nvSpPr>
          <p:spPr>
            <a:xfrm>
              <a:off x="7912754" y="3450709"/>
              <a:ext cx="634670" cy="366446"/>
            </a:xfrm>
            <a:custGeom>
              <a:avLst/>
              <a:gdLst/>
              <a:ahLst/>
              <a:cxnLst/>
              <a:rect l="l" t="t" r="r" b="b"/>
              <a:pathLst>
                <a:path w="793337" h="458057" extrusionOk="0">
                  <a:moveTo>
                    <a:pt x="755904" y="458057"/>
                  </a:moveTo>
                  <a:lnTo>
                    <a:pt x="0" y="21622"/>
                  </a:lnTo>
                  <a:lnTo>
                    <a:pt x="37433" y="0"/>
                  </a:lnTo>
                  <a:lnTo>
                    <a:pt x="793337" y="436436"/>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4" name="Google Shape;354;p13"/>
            <p:cNvSpPr/>
            <p:nvPr/>
          </p:nvSpPr>
          <p:spPr>
            <a:xfrm>
              <a:off x="7863331" y="3479190"/>
              <a:ext cx="634670" cy="366446"/>
            </a:xfrm>
            <a:custGeom>
              <a:avLst/>
              <a:gdLst/>
              <a:ahLst/>
              <a:cxnLst/>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5" name="Google Shape;355;p13"/>
            <p:cNvSpPr/>
            <p:nvPr/>
          </p:nvSpPr>
          <p:spPr>
            <a:xfrm>
              <a:off x="7813984" y="3507747"/>
              <a:ext cx="634670" cy="366446"/>
            </a:xfrm>
            <a:custGeom>
              <a:avLst/>
              <a:gdLst/>
              <a:ahLst/>
              <a:cxnLst/>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6" name="Google Shape;356;p13"/>
            <p:cNvSpPr/>
            <p:nvPr/>
          </p:nvSpPr>
          <p:spPr>
            <a:xfrm>
              <a:off x="7451727" y="3699575"/>
              <a:ext cx="664616" cy="383743"/>
            </a:xfrm>
            <a:custGeom>
              <a:avLst/>
              <a:gdLst/>
              <a:ahLst/>
              <a:cxnLst/>
              <a:rect l="l" t="t" r="r" b="b"/>
              <a:pathLst>
                <a:path w="830770" h="479679" extrusionOk="0">
                  <a:moveTo>
                    <a:pt x="756000" y="479679"/>
                  </a:moveTo>
                  <a:lnTo>
                    <a:pt x="0" y="43244"/>
                  </a:lnTo>
                  <a:lnTo>
                    <a:pt x="74962" y="0"/>
                  </a:lnTo>
                  <a:lnTo>
                    <a:pt x="830771" y="436436"/>
                  </a:lnTo>
                  <a:lnTo>
                    <a:pt x="756000" y="47967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7" name="Google Shape;357;p13"/>
            <p:cNvSpPr/>
            <p:nvPr/>
          </p:nvSpPr>
          <p:spPr>
            <a:xfrm>
              <a:off x="7387988" y="3753643"/>
              <a:ext cx="593293" cy="342595"/>
            </a:xfrm>
            <a:custGeom>
              <a:avLst/>
              <a:gdLst/>
              <a:ahLst/>
              <a:cxnLst/>
              <a:rect l="l" t="t" r="r" b="b"/>
              <a:pathLst>
                <a:path w="741616" h="428244" extrusionOk="0">
                  <a:moveTo>
                    <a:pt x="704184" y="428244"/>
                  </a:moveTo>
                  <a:lnTo>
                    <a:pt x="0" y="21622"/>
                  </a:lnTo>
                  <a:lnTo>
                    <a:pt x="37433" y="0"/>
                  </a:lnTo>
                  <a:lnTo>
                    <a:pt x="741617" y="406622"/>
                  </a:lnTo>
                  <a:lnTo>
                    <a:pt x="704184" y="428244"/>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8" name="Google Shape;358;p13"/>
            <p:cNvSpPr/>
            <p:nvPr/>
          </p:nvSpPr>
          <p:spPr>
            <a:xfrm>
              <a:off x="7338565" y="3782200"/>
              <a:ext cx="582091" cy="336042"/>
            </a:xfrm>
            <a:custGeom>
              <a:avLst/>
              <a:gdLst/>
              <a:ahLst/>
              <a:cxnLst/>
              <a:rect l="l" t="t" r="r" b="b"/>
              <a:pathLst>
                <a:path w="727614" h="420052" extrusionOk="0">
                  <a:moveTo>
                    <a:pt x="690181" y="420053"/>
                  </a:moveTo>
                  <a:lnTo>
                    <a:pt x="0" y="21622"/>
                  </a:lnTo>
                  <a:lnTo>
                    <a:pt x="37433" y="0"/>
                  </a:lnTo>
                  <a:lnTo>
                    <a:pt x="727615" y="398431"/>
                  </a:lnTo>
                  <a:lnTo>
                    <a:pt x="690181" y="420053"/>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9" name="Google Shape;359;p13"/>
            <p:cNvSpPr/>
            <p:nvPr/>
          </p:nvSpPr>
          <p:spPr>
            <a:xfrm>
              <a:off x="7289218" y="3810681"/>
              <a:ext cx="496671" cy="286816"/>
            </a:xfrm>
            <a:custGeom>
              <a:avLst/>
              <a:gdLst/>
              <a:ahLst/>
              <a:cxnLst/>
              <a:rect l="l" t="t" r="r" b="b"/>
              <a:pathLst>
                <a:path w="620839" h="358520" extrusionOk="0">
                  <a:moveTo>
                    <a:pt x="583406" y="358521"/>
                  </a:moveTo>
                  <a:lnTo>
                    <a:pt x="0" y="21622"/>
                  </a:lnTo>
                  <a:lnTo>
                    <a:pt x="37433" y="0"/>
                  </a:lnTo>
                  <a:lnTo>
                    <a:pt x="620840" y="336899"/>
                  </a:lnTo>
                  <a:lnTo>
                    <a:pt x="583406" y="358521"/>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0" name="Google Shape;360;p13"/>
            <p:cNvSpPr/>
            <p:nvPr/>
          </p:nvSpPr>
          <p:spPr>
            <a:xfrm>
              <a:off x="7582329" y="3561435"/>
              <a:ext cx="337413" cy="194766"/>
            </a:xfrm>
            <a:custGeom>
              <a:avLst/>
              <a:gdLst/>
              <a:ahLst/>
              <a:cxnLst/>
              <a:rect l="l" t="t" r="r" b="b"/>
              <a:pathLst>
                <a:path w="421766" h="243458" extrusionOk="0">
                  <a:moveTo>
                    <a:pt x="210883" y="243459"/>
                  </a:moveTo>
                  <a:lnTo>
                    <a:pt x="0" y="121729"/>
                  </a:lnTo>
                  <a:lnTo>
                    <a:pt x="210883" y="0"/>
                  </a:lnTo>
                  <a:lnTo>
                    <a:pt x="421767" y="121729"/>
                  </a:lnTo>
                  <a:lnTo>
                    <a:pt x="210883" y="24345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1" name="Google Shape;361;p13"/>
            <p:cNvSpPr/>
            <p:nvPr/>
          </p:nvSpPr>
          <p:spPr>
            <a:xfrm>
              <a:off x="7800200" y="3687162"/>
              <a:ext cx="337413" cy="194843"/>
            </a:xfrm>
            <a:custGeom>
              <a:avLst/>
              <a:gdLst/>
              <a:ahLst/>
              <a:cxnLst/>
              <a:rect l="l" t="t" r="r" b="b"/>
              <a:pathLst>
                <a:path w="421766" h="243554" extrusionOk="0">
                  <a:moveTo>
                    <a:pt x="210884" y="243554"/>
                  </a:moveTo>
                  <a:lnTo>
                    <a:pt x="0" y="121825"/>
                  </a:lnTo>
                  <a:lnTo>
                    <a:pt x="210884" y="0"/>
                  </a:lnTo>
                  <a:lnTo>
                    <a:pt x="421767" y="121825"/>
                  </a:lnTo>
                  <a:lnTo>
                    <a:pt x="210884" y="243554"/>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2" name="Google Shape;362;p13"/>
            <p:cNvSpPr/>
            <p:nvPr/>
          </p:nvSpPr>
          <p:spPr>
            <a:xfrm>
              <a:off x="8018073" y="3812966"/>
              <a:ext cx="337413" cy="194843"/>
            </a:xfrm>
            <a:custGeom>
              <a:avLst/>
              <a:gdLst/>
              <a:ahLst/>
              <a:cxnLst/>
              <a:rect l="l" t="t" r="r" b="b"/>
              <a:pathLst>
                <a:path w="421766" h="243554" extrusionOk="0">
                  <a:moveTo>
                    <a:pt x="210883" y="243554"/>
                  </a:moveTo>
                  <a:lnTo>
                    <a:pt x="0" y="121729"/>
                  </a:lnTo>
                  <a:lnTo>
                    <a:pt x="210883" y="0"/>
                  </a:lnTo>
                  <a:lnTo>
                    <a:pt x="421767" y="121825"/>
                  </a:lnTo>
                  <a:lnTo>
                    <a:pt x="210883" y="243554"/>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3" name="Google Shape;363;p13"/>
            <p:cNvSpPr/>
            <p:nvPr/>
          </p:nvSpPr>
          <p:spPr>
            <a:xfrm>
              <a:off x="7794459" y="3551002"/>
              <a:ext cx="540846" cy="312343"/>
            </a:xfrm>
            <a:custGeom>
              <a:avLst/>
              <a:gdLst/>
              <a:ahLst/>
              <a:cxnLst/>
              <a:rect l="l" t="t" r="r" b="b"/>
              <a:pathLst>
                <a:path w="676058" h="390429" extrusionOk="0">
                  <a:moveTo>
                    <a:pt x="625735" y="92488"/>
                  </a:moveTo>
                  <a:cubicBezTo>
                    <a:pt x="610904" y="78943"/>
                    <a:pt x="594607" y="67094"/>
                    <a:pt x="577157" y="57150"/>
                  </a:cubicBezTo>
                  <a:cubicBezTo>
                    <a:pt x="445236" y="-19050"/>
                    <a:pt x="230733" y="-19050"/>
                    <a:pt x="98907" y="57150"/>
                  </a:cubicBezTo>
                  <a:cubicBezTo>
                    <a:pt x="78543" y="68666"/>
                    <a:pt x="59826" y="82896"/>
                    <a:pt x="43281" y="99441"/>
                  </a:cubicBezTo>
                  <a:cubicBezTo>
                    <a:pt x="-29204" y="173831"/>
                    <a:pt x="-10630" y="270034"/>
                    <a:pt x="98907" y="333280"/>
                  </a:cubicBezTo>
                  <a:cubicBezTo>
                    <a:pt x="230733" y="409480"/>
                    <a:pt x="445331" y="409480"/>
                    <a:pt x="577157" y="333280"/>
                  </a:cubicBezTo>
                  <a:cubicBezTo>
                    <a:pt x="690124" y="268033"/>
                    <a:pt x="706316" y="167735"/>
                    <a:pt x="625735" y="92488"/>
                  </a:cubicBezTo>
                  <a:close/>
                  <a:moveTo>
                    <a:pt x="535152" y="308610"/>
                  </a:moveTo>
                  <a:cubicBezTo>
                    <a:pt x="426472" y="371380"/>
                    <a:pt x="249402" y="371380"/>
                    <a:pt x="141008" y="308610"/>
                  </a:cubicBezTo>
                  <a:cubicBezTo>
                    <a:pt x="64808" y="264605"/>
                    <a:pt x="41948" y="201168"/>
                    <a:pt x="72713" y="145542"/>
                  </a:cubicBezTo>
                  <a:cubicBezTo>
                    <a:pt x="89277" y="118310"/>
                    <a:pt x="112871" y="96031"/>
                    <a:pt x="141008" y="81058"/>
                  </a:cubicBezTo>
                  <a:cubicBezTo>
                    <a:pt x="249688" y="18383"/>
                    <a:pt x="426758" y="18383"/>
                    <a:pt x="535152" y="81058"/>
                  </a:cubicBezTo>
                  <a:cubicBezTo>
                    <a:pt x="563260" y="96002"/>
                    <a:pt x="586797" y="118291"/>
                    <a:pt x="603256" y="145542"/>
                  </a:cubicBezTo>
                  <a:lnTo>
                    <a:pt x="603256" y="145542"/>
                  </a:lnTo>
                  <a:cubicBezTo>
                    <a:pt x="634117" y="201549"/>
                    <a:pt x="611352" y="264890"/>
                    <a:pt x="535152" y="308610"/>
                  </a:cubicBez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4" name="Google Shape;364;p13"/>
            <p:cNvSpPr/>
            <p:nvPr/>
          </p:nvSpPr>
          <p:spPr>
            <a:xfrm>
              <a:off x="7824798" y="3491907"/>
              <a:ext cx="470058" cy="181410"/>
            </a:xfrm>
            <a:custGeom>
              <a:avLst/>
              <a:gdLst/>
              <a:ahLst/>
              <a:cxnLst/>
              <a:rect l="l" t="t" r="r" b="b"/>
              <a:pathLst>
                <a:path w="587572" h="226763" extrusionOk="0">
                  <a:moveTo>
                    <a:pt x="565309" y="219837"/>
                  </a:moveTo>
                  <a:lnTo>
                    <a:pt x="565309" y="219837"/>
                  </a:lnTo>
                  <a:cubicBezTo>
                    <a:pt x="548849" y="192586"/>
                    <a:pt x="525313" y="170297"/>
                    <a:pt x="497205" y="155353"/>
                  </a:cubicBezTo>
                  <a:cubicBezTo>
                    <a:pt x="388525" y="92678"/>
                    <a:pt x="211455" y="92678"/>
                    <a:pt x="103061" y="155353"/>
                  </a:cubicBezTo>
                  <a:cubicBezTo>
                    <a:pt x="74924" y="170326"/>
                    <a:pt x="51330" y="192605"/>
                    <a:pt x="34766" y="219837"/>
                  </a:cubicBezTo>
                  <a:lnTo>
                    <a:pt x="5334" y="172974"/>
                  </a:lnTo>
                  <a:lnTo>
                    <a:pt x="0" y="164497"/>
                  </a:lnTo>
                  <a:lnTo>
                    <a:pt x="38100" y="73533"/>
                  </a:lnTo>
                  <a:lnTo>
                    <a:pt x="170402" y="0"/>
                  </a:lnTo>
                  <a:lnTo>
                    <a:pt x="416719" y="4286"/>
                  </a:lnTo>
                  <a:lnTo>
                    <a:pt x="584073" y="103537"/>
                  </a:lnTo>
                  <a:cubicBezTo>
                    <a:pt x="584073" y="103537"/>
                    <a:pt x="587121" y="134969"/>
                    <a:pt x="587502" y="166021"/>
                  </a:cubicBezTo>
                  <a:cubicBezTo>
                    <a:pt x="588169" y="204883"/>
                    <a:pt x="584359" y="242697"/>
                    <a:pt x="565309" y="219837"/>
                  </a:cubicBezTo>
                  <a:close/>
                </a:path>
              </a:pathLst>
            </a:custGeom>
            <a:solidFill>
              <a:srgbClr val="A1A5B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5" name="Google Shape;365;p13"/>
            <p:cNvSpPr/>
            <p:nvPr/>
          </p:nvSpPr>
          <p:spPr>
            <a:xfrm>
              <a:off x="7794490" y="3623727"/>
              <a:ext cx="41071" cy="82677"/>
            </a:xfrm>
            <a:custGeom>
              <a:avLst/>
              <a:gdLst/>
              <a:ahLst/>
              <a:cxnLst/>
              <a:rect l="l" t="t" r="r" b="b"/>
              <a:pathLst>
                <a:path w="51339" h="103346" extrusionOk="0">
                  <a:moveTo>
                    <a:pt x="0" y="103346"/>
                  </a:moveTo>
                  <a:lnTo>
                    <a:pt x="95" y="0"/>
                  </a:lnTo>
                  <a:lnTo>
                    <a:pt x="51340" y="86773"/>
                  </a:lnTo>
                  <a:lnTo>
                    <a:pt x="0" y="103346"/>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6" name="Google Shape;366;p13"/>
            <p:cNvSpPr/>
            <p:nvPr/>
          </p:nvSpPr>
          <p:spPr>
            <a:xfrm>
              <a:off x="8298847" y="3624184"/>
              <a:ext cx="36118" cy="82219"/>
            </a:xfrm>
            <a:custGeom>
              <a:avLst/>
              <a:gdLst/>
              <a:ahLst/>
              <a:cxnLst/>
              <a:rect l="l" t="t" r="r" b="b"/>
              <a:pathLst>
                <a:path w="45148" h="102774" extrusionOk="0">
                  <a:moveTo>
                    <a:pt x="45148" y="102775"/>
                  </a:moveTo>
                  <a:lnTo>
                    <a:pt x="45148" y="0"/>
                  </a:lnTo>
                  <a:lnTo>
                    <a:pt x="0" y="51149"/>
                  </a:lnTo>
                  <a:lnTo>
                    <a:pt x="45148" y="102775"/>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7" name="Google Shape;367;p13"/>
            <p:cNvSpPr/>
            <p:nvPr/>
          </p:nvSpPr>
          <p:spPr>
            <a:xfrm>
              <a:off x="7842237" y="3535238"/>
              <a:ext cx="450190" cy="259842"/>
            </a:xfrm>
            <a:custGeom>
              <a:avLst/>
              <a:gdLst/>
              <a:ahLst/>
              <a:cxnLst/>
              <a:rect l="l" t="t" r="r" b="b"/>
              <a:pathLst>
                <a:path w="562737" h="324802" extrusionOk="0">
                  <a:moveTo>
                    <a:pt x="562737" y="162401"/>
                  </a:moveTo>
                  <a:cubicBezTo>
                    <a:pt x="562737" y="252093"/>
                    <a:pt x="436764" y="324802"/>
                    <a:pt x="281368" y="324802"/>
                  </a:cubicBezTo>
                  <a:cubicBezTo>
                    <a:pt x="125973" y="324802"/>
                    <a:pt x="0" y="252093"/>
                    <a:pt x="0" y="162401"/>
                  </a:cubicBezTo>
                  <a:cubicBezTo>
                    <a:pt x="0" y="72710"/>
                    <a:pt x="125973" y="0"/>
                    <a:pt x="281368" y="0"/>
                  </a:cubicBezTo>
                  <a:cubicBezTo>
                    <a:pt x="436764" y="0"/>
                    <a:pt x="562737" y="72710"/>
                    <a:pt x="562737" y="162401"/>
                  </a:cubicBezTo>
                  <a:close/>
                </a:path>
              </a:pathLst>
            </a:custGeom>
            <a:solidFill>
              <a:srgbClr val="3E7EF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8" name="Google Shape;368;p13"/>
            <p:cNvSpPr/>
            <p:nvPr/>
          </p:nvSpPr>
          <p:spPr>
            <a:xfrm>
              <a:off x="7815050" y="3673683"/>
              <a:ext cx="491790" cy="176435"/>
            </a:xfrm>
            <a:custGeom>
              <a:avLst/>
              <a:gdLst/>
              <a:ahLst/>
              <a:cxnLst/>
              <a:rect l="l" t="t" r="r" b="b"/>
              <a:pathLst>
                <a:path w="614737" h="220544" extrusionOk="0">
                  <a:moveTo>
                    <a:pt x="0" y="58293"/>
                  </a:moveTo>
                  <a:cubicBezTo>
                    <a:pt x="0" y="58293"/>
                    <a:pt x="43339" y="228981"/>
                    <a:pt x="366522" y="220218"/>
                  </a:cubicBezTo>
                  <a:cubicBezTo>
                    <a:pt x="590836" y="220218"/>
                    <a:pt x="619506" y="27432"/>
                    <a:pt x="614172" y="0"/>
                  </a:cubicBezTo>
                  <a:cubicBezTo>
                    <a:pt x="567595" y="64189"/>
                    <a:pt x="495062" y="104556"/>
                    <a:pt x="415957" y="110300"/>
                  </a:cubicBezTo>
                  <a:cubicBezTo>
                    <a:pt x="279463" y="122206"/>
                    <a:pt x="178689" y="120682"/>
                    <a:pt x="124778" y="94583"/>
                  </a:cubicBezTo>
                  <a:cubicBezTo>
                    <a:pt x="70866" y="68485"/>
                    <a:pt x="95" y="0"/>
                    <a:pt x="95" y="0"/>
                  </a:cubicBez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9" name="Google Shape;369;p13"/>
            <p:cNvSpPr/>
            <p:nvPr/>
          </p:nvSpPr>
          <p:spPr>
            <a:xfrm>
              <a:off x="7794490" y="3472184"/>
              <a:ext cx="540791" cy="312391"/>
            </a:xfrm>
            <a:custGeom>
              <a:avLst/>
              <a:gdLst/>
              <a:ahLst/>
              <a:cxnLst/>
              <a:rect l="l" t="t" r="r" b="b"/>
              <a:pathLst>
                <a:path w="675989" h="390489" extrusionOk="0">
                  <a:moveTo>
                    <a:pt x="98869" y="333375"/>
                  </a:moveTo>
                  <a:cubicBezTo>
                    <a:pt x="-32956" y="257175"/>
                    <a:pt x="-32956" y="133350"/>
                    <a:pt x="98869" y="57150"/>
                  </a:cubicBezTo>
                  <a:cubicBezTo>
                    <a:pt x="230695" y="-19050"/>
                    <a:pt x="445294" y="-19050"/>
                    <a:pt x="577120" y="57150"/>
                  </a:cubicBezTo>
                  <a:cubicBezTo>
                    <a:pt x="708946" y="133350"/>
                    <a:pt x="708946" y="257175"/>
                    <a:pt x="577120" y="333375"/>
                  </a:cubicBezTo>
                  <a:cubicBezTo>
                    <a:pt x="445294" y="409575"/>
                    <a:pt x="230695" y="409480"/>
                    <a:pt x="98869" y="333375"/>
                  </a:cubicBezTo>
                  <a:close/>
                  <a:moveTo>
                    <a:pt x="535019" y="81534"/>
                  </a:moveTo>
                  <a:cubicBezTo>
                    <a:pt x="426339" y="18860"/>
                    <a:pt x="249269" y="18764"/>
                    <a:pt x="140970" y="81534"/>
                  </a:cubicBezTo>
                  <a:cubicBezTo>
                    <a:pt x="32671" y="144304"/>
                    <a:pt x="32290" y="246316"/>
                    <a:pt x="140970" y="309086"/>
                  </a:cubicBezTo>
                  <a:cubicBezTo>
                    <a:pt x="249650" y="371856"/>
                    <a:pt x="426720" y="371856"/>
                    <a:pt x="535019" y="309086"/>
                  </a:cubicBezTo>
                  <a:cubicBezTo>
                    <a:pt x="643319" y="246316"/>
                    <a:pt x="644176" y="144304"/>
                    <a:pt x="535019" y="81534"/>
                  </a:cubicBez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0" name="Google Shape;370;p13"/>
            <p:cNvSpPr/>
            <p:nvPr/>
          </p:nvSpPr>
          <p:spPr>
            <a:xfrm rot="-1800688">
              <a:off x="7461681" y="3958751"/>
              <a:ext cx="59415" cy="102834"/>
            </a:xfrm>
            <a:custGeom>
              <a:avLst/>
              <a:gdLst/>
              <a:ahLst/>
              <a:cxnLst/>
              <a:rect l="l" t="t" r="r" b="b"/>
              <a:pathLst>
                <a:path w="74294" h="128587" extrusionOk="0">
                  <a:moveTo>
                    <a:pt x="74295" y="64294"/>
                  </a:moveTo>
                  <a:cubicBezTo>
                    <a:pt x="74295" y="99802"/>
                    <a:pt x="57663" y="128588"/>
                    <a:pt x="37148" y="128588"/>
                  </a:cubicBezTo>
                  <a:cubicBezTo>
                    <a:pt x="16632" y="128588"/>
                    <a:pt x="0" y="99802"/>
                    <a:pt x="0" y="64294"/>
                  </a:cubicBezTo>
                  <a:cubicBezTo>
                    <a:pt x="0" y="28785"/>
                    <a:pt x="16632" y="0"/>
                    <a:pt x="37148" y="0"/>
                  </a:cubicBezTo>
                  <a:cubicBezTo>
                    <a:pt x="57663" y="0"/>
                    <a:pt x="74295" y="28785"/>
                    <a:pt x="74295" y="64294"/>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1" name="Google Shape;371;p13"/>
            <p:cNvSpPr/>
            <p:nvPr/>
          </p:nvSpPr>
          <p:spPr>
            <a:xfrm>
              <a:off x="7752377" y="3752957"/>
              <a:ext cx="148970" cy="86030"/>
            </a:xfrm>
            <a:custGeom>
              <a:avLst/>
              <a:gdLst/>
              <a:ahLst/>
              <a:cxnLst/>
              <a:rect l="l" t="t" r="r" b="b"/>
              <a:pathLst>
                <a:path w="186213" h="107537" extrusionOk="0">
                  <a:moveTo>
                    <a:pt x="186214" y="25337"/>
                  </a:moveTo>
                  <a:lnTo>
                    <a:pt x="43910" y="107537"/>
                  </a:lnTo>
                  <a:lnTo>
                    <a:pt x="0" y="82105"/>
                  </a:lnTo>
                  <a:lnTo>
                    <a:pt x="142304" y="0"/>
                  </a:lnTo>
                  <a:lnTo>
                    <a:pt x="186214" y="25337"/>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2" name="Google Shape;372;p13"/>
            <p:cNvSpPr/>
            <p:nvPr/>
          </p:nvSpPr>
          <p:spPr>
            <a:xfrm>
              <a:off x="7787483" y="3773138"/>
              <a:ext cx="113842" cy="106298"/>
            </a:xfrm>
            <a:custGeom>
              <a:avLst/>
              <a:gdLst/>
              <a:ahLst/>
              <a:cxnLst/>
              <a:rect l="l" t="t" r="r" b="b"/>
              <a:pathLst>
                <a:path w="142303" h="132873" extrusionOk="0">
                  <a:moveTo>
                    <a:pt x="142304" y="50768"/>
                  </a:moveTo>
                  <a:lnTo>
                    <a:pt x="0" y="132874"/>
                  </a:lnTo>
                  <a:lnTo>
                    <a:pt x="0" y="82201"/>
                  </a:lnTo>
                  <a:lnTo>
                    <a:pt x="142304" y="0"/>
                  </a:lnTo>
                  <a:lnTo>
                    <a:pt x="142304" y="50768"/>
                  </a:lnTo>
                  <a:close/>
                </a:path>
              </a:pathLst>
            </a:custGeom>
            <a:solidFill>
              <a:srgbClr val="A1A5B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3" name="Google Shape;373;p13"/>
            <p:cNvSpPr/>
            <p:nvPr/>
          </p:nvSpPr>
          <p:spPr>
            <a:xfrm>
              <a:off x="7465892" y="3799784"/>
              <a:ext cx="345033" cy="254286"/>
            </a:xfrm>
            <a:custGeom>
              <a:avLst/>
              <a:gdLst/>
              <a:ahLst/>
              <a:cxnLst/>
              <a:rect l="l" t="t" r="r" b="b"/>
              <a:pathLst>
                <a:path w="431291" h="317858" extrusionOk="0">
                  <a:moveTo>
                    <a:pt x="431292" y="84877"/>
                  </a:moveTo>
                  <a:cubicBezTo>
                    <a:pt x="429558" y="52883"/>
                    <a:pt x="412680" y="23631"/>
                    <a:pt x="385858" y="6106"/>
                  </a:cubicBezTo>
                  <a:cubicBezTo>
                    <a:pt x="376637" y="-562"/>
                    <a:pt x="364579" y="-1867"/>
                    <a:pt x="354139" y="2676"/>
                  </a:cubicBezTo>
                  <a:lnTo>
                    <a:pt x="354139" y="2676"/>
                  </a:lnTo>
                  <a:lnTo>
                    <a:pt x="0" y="206988"/>
                  </a:lnTo>
                  <a:lnTo>
                    <a:pt x="64579" y="317859"/>
                  </a:lnTo>
                  <a:lnTo>
                    <a:pt x="414338" y="115929"/>
                  </a:lnTo>
                  <a:cubicBezTo>
                    <a:pt x="424720" y="112214"/>
                    <a:pt x="431292" y="101356"/>
                    <a:pt x="431292" y="8487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4" name="Google Shape;374;p13"/>
            <p:cNvSpPr/>
            <p:nvPr/>
          </p:nvSpPr>
          <p:spPr>
            <a:xfrm rot="-1800688">
              <a:off x="7461681" y="3958751"/>
              <a:ext cx="59415" cy="102834"/>
            </a:xfrm>
            <a:custGeom>
              <a:avLst/>
              <a:gdLst/>
              <a:ahLst/>
              <a:cxnLst/>
              <a:rect l="l" t="t" r="r" b="b"/>
              <a:pathLst>
                <a:path w="74294" h="128587" extrusionOk="0">
                  <a:moveTo>
                    <a:pt x="74295" y="64294"/>
                  </a:moveTo>
                  <a:cubicBezTo>
                    <a:pt x="74295" y="99802"/>
                    <a:pt x="57663" y="128588"/>
                    <a:pt x="37148" y="128588"/>
                  </a:cubicBezTo>
                  <a:cubicBezTo>
                    <a:pt x="16632" y="128588"/>
                    <a:pt x="0" y="99802"/>
                    <a:pt x="0" y="64294"/>
                  </a:cubicBezTo>
                  <a:cubicBezTo>
                    <a:pt x="0" y="28785"/>
                    <a:pt x="16632" y="0"/>
                    <a:pt x="37148" y="0"/>
                  </a:cubicBezTo>
                  <a:cubicBezTo>
                    <a:pt x="57663" y="0"/>
                    <a:pt x="74295" y="28785"/>
                    <a:pt x="74295" y="6429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aphicFrame>
        <p:nvGraphicFramePr>
          <p:cNvPr id="32" name="Chart 31">
            <a:extLst>
              <a:ext uri="{FF2B5EF4-FFF2-40B4-BE49-F238E27FC236}">
                <a16:creationId xmlns:a16="http://schemas.microsoft.com/office/drawing/2014/main" id="{F51B5915-FB4B-4AB6-A0AA-FEFF823BE71C}"/>
              </a:ext>
            </a:extLst>
          </p:cNvPr>
          <p:cNvGraphicFramePr>
            <a:graphicFrameLocks/>
          </p:cNvGraphicFramePr>
          <p:nvPr>
            <p:extLst>
              <p:ext uri="{D42A27DB-BD31-4B8C-83A1-F6EECF244321}">
                <p14:modId xmlns:p14="http://schemas.microsoft.com/office/powerpoint/2010/main" val="3037451014"/>
              </p:ext>
            </p:extLst>
          </p:nvPr>
        </p:nvGraphicFramePr>
        <p:xfrm>
          <a:off x="574139" y="1418848"/>
          <a:ext cx="7866169" cy="3089045"/>
        </p:xfrm>
        <a:graphic>
          <a:graphicData uri="http://schemas.openxmlformats.org/drawingml/2006/chart">
            <c:chart xmlns:c="http://schemas.openxmlformats.org/drawingml/2006/chart" xmlns:r="http://schemas.openxmlformats.org/officeDocument/2006/relationships" r:id="rId3"/>
          </a:graphicData>
        </a:graphic>
      </p:graphicFrame>
      <p:sp>
        <p:nvSpPr>
          <p:cNvPr id="2" name="Rounded Rectangle 1"/>
          <p:cNvSpPr/>
          <p:nvPr/>
        </p:nvSpPr>
        <p:spPr>
          <a:xfrm>
            <a:off x="2109355" y="176645"/>
            <a:ext cx="3803072" cy="52036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Results </a:t>
            </a: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92805" y="16573"/>
            <a:ext cx="1165225" cy="1011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40336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grpSp>
        <p:nvGrpSpPr>
          <p:cNvPr id="383" name="Google Shape;383;p14"/>
          <p:cNvGrpSpPr/>
          <p:nvPr/>
        </p:nvGrpSpPr>
        <p:grpSpPr>
          <a:xfrm>
            <a:off x="7764806" y="625973"/>
            <a:ext cx="885996" cy="2673675"/>
            <a:chOff x="5678143" y="1151382"/>
            <a:chExt cx="345795" cy="1043508"/>
          </a:xfrm>
        </p:grpSpPr>
        <p:sp>
          <p:nvSpPr>
            <p:cNvPr id="384" name="Google Shape;384;p14"/>
            <p:cNvSpPr/>
            <p:nvPr/>
          </p:nvSpPr>
          <p:spPr>
            <a:xfrm>
              <a:off x="5678143" y="1995246"/>
              <a:ext cx="345795" cy="199644"/>
            </a:xfrm>
            <a:custGeom>
              <a:avLst/>
              <a:gdLst/>
              <a:ahLst/>
              <a:cxnLst/>
              <a:rect l="l" t="t" r="r" b="b"/>
              <a:pathLst>
                <a:path w="432244" h="249555" extrusionOk="0">
                  <a:moveTo>
                    <a:pt x="432245" y="124778"/>
                  </a:moveTo>
                  <a:cubicBezTo>
                    <a:pt x="432245" y="193690"/>
                    <a:pt x="335483" y="249555"/>
                    <a:pt x="216122" y="249555"/>
                  </a:cubicBezTo>
                  <a:cubicBezTo>
                    <a:pt x="96761" y="249555"/>
                    <a:pt x="0" y="193690"/>
                    <a:pt x="0" y="124778"/>
                  </a:cubicBezTo>
                  <a:cubicBezTo>
                    <a:pt x="0" y="55865"/>
                    <a:pt x="96761" y="0"/>
                    <a:pt x="216122" y="0"/>
                  </a:cubicBezTo>
                  <a:cubicBezTo>
                    <a:pt x="335483" y="0"/>
                    <a:pt x="432245" y="55865"/>
                    <a:pt x="432245" y="124778"/>
                  </a:cubicBez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5" name="Google Shape;385;p14"/>
            <p:cNvSpPr/>
            <p:nvPr/>
          </p:nvSpPr>
          <p:spPr>
            <a:xfrm>
              <a:off x="5781662" y="1153715"/>
              <a:ext cx="174078" cy="254926"/>
            </a:xfrm>
            <a:custGeom>
              <a:avLst/>
              <a:gdLst/>
              <a:ahLst/>
              <a:cxnLst/>
              <a:rect l="l" t="t" r="r" b="b"/>
              <a:pathLst>
                <a:path w="217597" h="318657" extrusionOk="0">
                  <a:moveTo>
                    <a:pt x="77117" y="10535"/>
                  </a:moveTo>
                  <a:cubicBezTo>
                    <a:pt x="85785" y="-3371"/>
                    <a:pt x="151983" y="-12515"/>
                    <a:pt x="173796" y="43587"/>
                  </a:cubicBezTo>
                  <a:cubicBezTo>
                    <a:pt x="181987" y="64828"/>
                    <a:pt x="180749" y="119216"/>
                    <a:pt x="187702" y="153315"/>
                  </a:cubicBezTo>
                  <a:cubicBezTo>
                    <a:pt x="194655" y="187415"/>
                    <a:pt x="210848" y="206846"/>
                    <a:pt x="216277" y="234563"/>
                  </a:cubicBezTo>
                  <a:cubicBezTo>
                    <a:pt x="221706" y="262281"/>
                    <a:pt x="212658" y="308668"/>
                    <a:pt x="145888" y="316954"/>
                  </a:cubicBezTo>
                  <a:cubicBezTo>
                    <a:pt x="79117" y="325241"/>
                    <a:pt x="27778" y="301715"/>
                    <a:pt x="11966" y="280379"/>
                  </a:cubicBezTo>
                  <a:cubicBezTo>
                    <a:pt x="-3845" y="259043"/>
                    <a:pt x="-4131" y="213704"/>
                    <a:pt x="11966" y="189605"/>
                  </a:cubicBezTo>
                  <a:cubicBezTo>
                    <a:pt x="28063" y="165507"/>
                    <a:pt x="40541" y="145505"/>
                    <a:pt x="40541" y="11340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6" name="Google Shape;386;p14"/>
            <p:cNvSpPr/>
            <p:nvPr/>
          </p:nvSpPr>
          <p:spPr>
            <a:xfrm>
              <a:off x="5776639" y="1337053"/>
              <a:ext cx="32518" cy="188360"/>
            </a:xfrm>
            <a:custGeom>
              <a:avLst/>
              <a:gdLst/>
              <a:ahLst/>
              <a:cxnLst/>
              <a:rect l="l" t="t" r="r" b="b"/>
              <a:pathLst>
                <a:path w="40647" h="235450" extrusionOk="0">
                  <a:moveTo>
                    <a:pt x="4152" y="15917"/>
                  </a:moveTo>
                  <a:cubicBezTo>
                    <a:pt x="4152" y="15917"/>
                    <a:pt x="-11564" y="127074"/>
                    <a:pt x="18154" y="205274"/>
                  </a:cubicBezTo>
                  <a:cubicBezTo>
                    <a:pt x="47872" y="283474"/>
                    <a:pt x="39585" y="184986"/>
                    <a:pt x="39585" y="184986"/>
                  </a:cubicBezTo>
                  <a:lnTo>
                    <a:pt x="32442" y="161554"/>
                  </a:lnTo>
                  <a:cubicBezTo>
                    <a:pt x="32442" y="161554"/>
                    <a:pt x="26536" y="71067"/>
                    <a:pt x="29013" y="48873"/>
                  </a:cubicBezTo>
                  <a:cubicBezTo>
                    <a:pt x="31489" y="26680"/>
                    <a:pt x="30918" y="7630"/>
                    <a:pt x="32442" y="5820"/>
                  </a:cubicBezTo>
                  <a:cubicBezTo>
                    <a:pt x="33966" y="4011"/>
                    <a:pt x="26632" y="486"/>
                    <a:pt x="23488" y="10"/>
                  </a:cubicBezTo>
                  <a:cubicBezTo>
                    <a:pt x="20345" y="-466"/>
                    <a:pt x="4152" y="15917"/>
                    <a:pt x="4152" y="15917"/>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7" name="Google Shape;387;p14"/>
            <p:cNvSpPr/>
            <p:nvPr/>
          </p:nvSpPr>
          <p:spPr>
            <a:xfrm>
              <a:off x="5795186" y="1151382"/>
              <a:ext cx="83137" cy="102663"/>
            </a:xfrm>
            <a:custGeom>
              <a:avLst/>
              <a:gdLst/>
              <a:ahLst/>
              <a:cxnLst/>
              <a:rect l="l" t="t" r="r" b="b"/>
              <a:pathLst>
                <a:path w="103921" h="128329" extrusionOk="0">
                  <a:moveTo>
                    <a:pt x="103921" y="3833"/>
                  </a:moveTo>
                  <a:cubicBezTo>
                    <a:pt x="103921" y="3833"/>
                    <a:pt x="54105" y="-10550"/>
                    <a:pt x="23911" y="16406"/>
                  </a:cubicBezTo>
                  <a:cubicBezTo>
                    <a:pt x="3585" y="35104"/>
                    <a:pt x="-4645" y="63564"/>
                    <a:pt x="2575" y="90225"/>
                  </a:cubicBezTo>
                  <a:cubicBezTo>
                    <a:pt x="6576" y="105941"/>
                    <a:pt x="14672" y="127468"/>
                    <a:pt x="27150" y="128325"/>
                  </a:cubicBezTo>
                  <a:cubicBezTo>
                    <a:pt x="39627" y="129182"/>
                    <a:pt x="103921" y="3833"/>
                    <a:pt x="103921" y="383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8" name="Google Shape;388;p14"/>
            <p:cNvSpPr/>
            <p:nvPr/>
          </p:nvSpPr>
          <p:spPr>
            <a:xfrm>
              <a:off x="5811517" y="1263498"/>
              <a:ext cx="102898" cy="115088"/>
            </a:xfrm>
            <a:custGeom>
              <a:avLst/>
              <a:gdLst/>
              <a:ahLst/>
              <a:cxnLst/>
              <a:rect l="l" t="t" r="r" b="b"/>
              <a:pathLst>
                <a:path w="128622" h="143860" extrusionOk="0">
                  <a:moveTo>
                    <a:pt x="102545" y="0"/>
                  </a:moveTo>
                  <a:cubicBezTo>
                    <a:pt x="102545" y="0"/>
                    <a:pt x="99307" y="55531"/>
                    <a:pt x="100355" y="59627"/>
                  </a:cubicBezTo>
                  <a:cubicBezTo>
                    <a:pt x="101402" y="63722"/>
                    <a:pt x="122071" y="67628"/>
                    <a:pt x="127977" y="72485"/>
                  </a:cubicBezTo>
                  <a:cubicBezTo>
                    <a:pt x="133883" y="77343"/>
                    <a:pt x="97783" y="133636"/>
                    <a:pt x="79400" y="142018"/>
                  </a:cubicBezTo>
                  <a:cubicBezTo>
                    <a:pt x="61016" y="150400"/>
                    <a:pt x="4343" y="129064"/>
                    <a:pt x="437" y="100774"/>
                  </a:cubicBezTo>
                  <a:cubicBezTo>
                    <a:pt x="-3182" y="74866"/>
                    <a:pt x="16630" y="54673"/>
                    <a:pt x="24345" y="47625"/>
                  </a:cubicBezTo>
                  <a:cubicBezTo>
                    <a:pt x="29546" y="47282"/>
                    <a:pt x="34765" y="47282"/>
                    <a:pt x="39966" y="47625"/>
                  </a:cubicBezTo>
                  <a:lnTo>
                    <a:pt x="41585" y="20764"/>
                  </a:lnTo>
                  <a:cubicBezTo>
                    <a:pt x="66446" y="11906"/>
                    <a:pt x="102545" y="0"/>
                    <a:pt x="102545" y="0"/>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9" name="Google Shape;389;p14"/>
            <p:cNvSpPr/>
            <p:nvPr/>
          </p:nvSpPr>
          <p:spPr>
            <a:xfrm>
              <a:off x="5781607" y="1300507"/>
              <a:ext cx="149918" cy="172167"/>
            </a:xfrm>
            <a:custGeom>
              <a:avLst/>
              <a:gdLst/>
              <a:ahLst/>
              <a:cxnLst/>
              <a:rect l="l" t="t" r="r" b="b"/>
              <a:pathLst>
                <a:path w="187397" h="215209" extrusionOk="0">
                  <a:moveTo>
                    <a:pt x="147575" y="18193"/>
                  </a:moveTo>
                  <a:cubicBezTo>
                    <a:pt x="163196" y="20669"/>
                    <a:pt x="181008" y="28956"/>
                    <a:pt x="183485" y="37243"/>
                  </a:cubicBezTo>
                  <a:cubicBezTo>
                    <a:pt x="189933" y="68008"/>
                    <a:pt x="188390" y="99917"/>
                    <a:pt x="179008" y="129921"/>
                  </a:cubicBezTo>
                  <a:cubicBezTo>
                    <a:pt x="165482" y="165640"/>
                    <a:pt x="156434" y="188405"/>
                    <a:pt x="148623" y="203835"/>
                  </a:cubicBezTo>
                  <a:cubicBezTo>
                    <a:pt x="148623" y="203835"/>
                    <a:pt x="81091" y="232410"/>
                    <a:pt x="26703" y="198977"/>
                  </a:cubicBezTo>
                  <a:cubicBezTo>
                    <a:pt x="26703" y="198977"/>
                    <a:pt x="22893" y="160877"/>
                    <a:pt x="22703" y="140208"/>
                  </a:cubicBezTo>
                  <a:cubicBezTo>
                    <a:pt x="-27589" y="96393"/>
                    <a:pt x="15368" y="42291"/>
                    <a:pt x="57945" y="286"/>
                  </a:cubicBezTo>
                  <a:cubicBezTo>
                    <a:pt x="63050" y="-95"/>
                    <a:pt x="68175" y="-95"/>
                    <a:pt x="73280" y="286"/>
                  </a:cubicBezTo>
                  <a:cubicBezTo>
                    <a:pt x="73280" y="286"/>
                    <a:pt x="35180" y="45244"/>
                    <a:pt x="61755" y="70771"/>
                  </a:cubicBezTo>
                  <a:cubicBezTo>
                    <a:pt x="118238" y="53721"/>
                    <a:pt x="129478" y="28384"/>
                    <a:pt x="147575" y="18193"/>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0" name="Google Shape;390;p14"/>
            <p:cNvSpPr/>
            <p:nvPr/>
          </p:nvSpPr>
          <p:spPr>
            <a:xfrm>
              <a:off x="5808246" y="1159602"/>
              <a:ext cx="110823" cy="136345"/>
            </a:xfrm>
            <a:custGeom>
              <a:avLst/>
              <a:gdLst/>
              <a:ahLst/>
              <a:cxnLst/>
              <a:rect l="l" t="t" r="r" b="b"/>
              <a:pathLst>
                <a:path w="138529" h="170431" extrusionOk="0">
                  <a:moveTo>
                    <a:pt x="2908" y="60608"/>
                  </a:moveTo>
                  <a:lnTo>
                    <a:pt x="2908" y="60608"/>
                  </a:lnTo>
                  <a:cubicBezTo>
                    <a:pt x="8528" y="24890"/>
                    <a:pt x="34245" y="-2066"/>
                    <a:pt x="71107" y="125"/>
                  </a:cubicBezTo>
                  <a:cubicBezTo>
                    <a:pt x="110150" y="1972"/>
                    <a:pt x="140297" y="35129"/>
                    <a:pt x="138449" y="74172"/>
                  </a:cubicBezTo>
                  <a:cubicBezTo>
                    <a:pt x="137372" y="96775"/>
                    <a:pt x="125552" y="117511"/>
                    <a:pt x="106635" y="129950"/>
                  </a:cubicBezTo>
                  <a:cubicBezTo>
                    <a:pt x="105369" y="135322"/>
                    <a:pt x="103483" y="140533"/>
                    <a:pt x="101016" y="145476"/>
                  </a:cubicBezTo>
                  <a:cubicBezTo>
                    <a:pt x="87966" y="160716"/>
                    <a:pt x="53391" y="170336"/>
                    <a:pt x="41865" y="170432"/>
                  </a:cubicBezTo>
                  <a:cubicBezTo>
                    <a:pt x="32340" y="170432"/>
                    <a:pt x="23482" y="161383"/>
                    <a:pt x="14243" y="146048"/>
                  </a:cubicBezTo>
                  <a:cubicBezTo>
                    <a:pt x="-5093" y="113663"/>
                    <a:pt x="-140" y="78230"/>
                    <a:pt x="2908" y="60608"/>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1" name="Google Shape;391;p14"/>
            <p:cNvSpPr/>
            <p:nvPr/>
          </p:nvSpPr>
          <p:spPr>
            <a:xfrm>
              <a:off x="5812703" y="1158869"/>
              <a:ext cx="110779" cy="104694"/>
            </a:xfrm>
            <a:custGeom>
              <a:avLst/>
              <a:gdLst/>
              <a:ahLst/>
              <a:cxnLst/>
              <a:rect l="l" t="t" r="r" b="b"/>
              <a:pathLst>
                <a:path w="138474" h="130867" extrusionOk="0">
                  <a:moveTo>
                    <a:pt x="76867" y="1709"/>
                  </a:moveTo>
                  <a:cubicBezTo>
                    <a:pt x="102679" y="6757"/>
                    <a:pt x="123920" y="13996"/>
                    <a:pt x="130969" y="39332"/>
                  </a:cubicBezTo>
                  <a:cubicBezTo>
                    <a:pt x="135731" y="56858"/>
                    <a:pt x="142018" y="90101"/>
                    <a:pt x="136017" y="104102"/>
                  </a:cubicBezTo>
                  <a:lnTo>
                    <a:pt x="132398" y="114294"/>
                  </a:lnTo>
                  <a:lnTo>
                    <a:pt x="101060" y="130868"/>
                  </a:lnTo>
                  <a:cubicBezTo>
                    <a:pt x="101060" y="130868"/>
                    <a:pt x="86487" y="118676"/>
                    <a:pt x="91059" y="83243"/>
                  </a:cubicBezTo>
                  <a:cubicBezTo>
                    <a:pt x="90850" y="78423"/>
                    <a:pt x="89335" y="73746"/>
                    <a:pt x="86678" y="69717"/>
                  </a:cubicBezTo>
                  <a:cubicBezTo>
                    <a:pt x="84687" y="66364"/>
                    <a:pt x="83211" y="62735"/>
                    <a:pt x="82296" y="58954"/>
                  </a:cubicBezTo>
                  <a:cubicBezTo>
                    <a:pt x="78591" y="49353"/>
                    <a:pt x="71371" y="41514"/>
                    <a:pt x="62103" y="37046"/>
                  </a:cubicBezTo>
                  <a:cubicBezTo>
                    <a:pt x="38767" y="23997"/>
                    <a:pt x="4953" y="35237"/>
                    <a:pt x="0" y="39999"/>
                  </a:cubicBezTo>
                  <a:cubicBezTo>
                    <a:pt x="13221" y="10548"/>
                    <a:pt x="45396" y="-5483"/>
                    <a:pt x="76867" y="170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2" name="Google Shape;392;p14"/>
            <p:cNvSpPr/>
            <p:nvPr/>
          </p:nvSpPr>
          <p:spPr>
            <a:xfrm>
              <a:off x="5898276" y="1323720"/>
              <a:ext cx="74471" cy="246223"/>
            </a:xfrm>
            <a:custGeom>
              <a:avLst/>
              <a:gdLst/>
              <a:ahLst/>
              <a:cxnLst/>
              <a:rect l="l" t="t" r="r" b="b"/>
              <a:pathLst>
                <a:path w="93089" h="307779" extrusionOk="0">
                  <a:moveTo>
                    <a:pt x="39367" y="248524"/>
                  </a:moveTo>
                  <a:cubicBezTo>
                    <a:pt x="45177" y="212329"/>
                    <a:pt x="56036" y="188898"/>
                    <a:pt x="50988" y="168990"/>
                  </a:cubicBezTo>
                  <a:cubicBezTo>
                    <a:pt x="39739" y="128738"/>
                    <a:pt x="25013" y="89542"/>
                    <a:pt x="6982" y="51833"/>
                  </a:cubicBezTo>
                  <a:cubicBezTo>
                    <a:pt x="-4448" y="29354"/>
                    <a:pt x="-924" y="13733"/>
                    <a:pt x="10887" y="4779"/>
                  </a:cubicBezTo>
                  <a:cubicBezTo>
                    <a:pt x="24222" y="-4746"/>
                    <a:pt x="36891" y="-840"/>
                    <a:pt x="48987" y="23829"/>
                  </a:cubicBezTo>
                  <a:cubicBezTo>
                    <a:pt x="64132" y="55167"/>
                    <a:pt x="81086" y="87361"/>
                    <a:pt x="89373" y="134034"/>
                  </a:cubicBezTo>
                  <a:cubicBezTo>
                    <a:pt x="94688" y="164228"/>
                    <a:pt x="94298" y="195136"/>
                    <a:pt x="88230" y="225188"/>
                  </a:cubicBezTo>
                  <a:cubicBezTo>
                    <a:pt x="83087" y="257668"/>
                    <a:pt x="72800" y="275956"/>
                    <a:pt x="60513" y="306436"/>
                  </a:cubicBezTo>
                  <a:cubicBezTo>
                    <a:pt x="57084" y="315199"/>
                    <a:pt x="34414" y="279385"/>
                    <a:pt x="39367" y="248524"/>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3" name="Google Shape;393;p14"/>
            <p:cNvSpPr/>
            <p:nvPr/>
          </p:nvSpPr>
          <p:spPr>
            <a:xfrm>
              <a:off x="5831068" y="2061801"/>
              <a:ext cx="86995" cy="66513"/>
            </a:xfrm>
            <a:custGeom>
              <a:avLst/>
              <a:gdLst/>
              <a:ahLst/>
              <a:cxnLst/>
              <a:rect l="l" t="t" r="r" b="b"/>
              <a:pathLst>
                <a:path w="108744" h="83141" extrusionOk="0">
                  <a:moveTo>
                    <a:pt x="100855" y="2"/>
                  </a:moveTo>
                  <a:cubicBezTo>
                    <a:pt x="87806" y="10575"/>
                    <a:pt x="67423" y="3241"/>
                    <a:pt x="66470" y="4194"/>
                  </a:cubicBezTo>
                  <a:cubicBezTo>
                    <a:pt x="51297" y="17281"/>
                    <a:pt x="35400" y="29492"/>
                    <a:pt x="18845" y="40769"/>
                  </a:cubicBezTo>
                  <a:cubicBezTo>
                    <a:pt x="10654" y="47151"/>
                    <a:pt x="-2014" y="55724"/>
                    <a:pt x="271" y="68106"/>
                  </a:cubicBezTo>
                  <a:cubicBezTo>
                    <a:pt x="4367" y="90109"/>
                    <a:pt x="39610" y="83346"/>
                    <a:pt x="52945" y="76584"/>
                  </a:cubicBezTo>
                  <a:cubicBezTo>
                    <a:pt x="66280" y="69821"/>
                    <a:pt x="77043" y="58677"/>
                    <a:pt x="89616" y="50866"/>
                  </a:cubicBezTo>
                  <a:cubicBezTo>
                    <a:pt x="98665" y="45246"/>
                    <a:pt x="107428" y="42389"/>
                    <a:pt x="108666" y="31054"/>
                  </a:cubicBezTo>
                  <a:cubicBezTo>
                    <a:pt x="109523" y="24196"/>
                    <a:pt x="103142" y="-283"/>
                    <a:pt x="100855" y="2"/>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4" name="Google Shape;394;p14"/>
            <p:cNvSpPr/>
            <p:nvPr/>
          </p:nvSpPr>
          <p:spPr>
            <a:xfrm>
              <a:off x="5831514" y="2082973"/>
              <a:ext cx="86563" cy="44990"/>
            </a:xfrm>
            <a:custGeom>
              <a:avLst/>
              <a:gdLst/>
              <a:ahLst/>
              <a:cxnLst/>
              <a:rect l="l" t="t" r="r" b="b"/>
              <a:pathLst>
                <a:path w="108204" h="56238" extrusionOk="0">
                  <a:moveTo>
                    <a:pt x="107918" y="0"/>
                  </a:moveTo>
                  <a:cubicBezTo>
                    <a:pt x="106204" y="10859"/>
                    <a:pt x="97536" y="13907"/>
                    <a:pt x="88868" y="19050"/>
                  </a:cubicBezTo>
                  <a:cubicBezTo>
                    <a:pt x="76105" y="26956"/>
                    <a:pt x="64865" y="38100"/>
                    <a:pt x="51530" y="45149"/>
                  </a:cubicBezTo>
                  <a:cubicBezTo>
                    <a:pt x="38195" y="52197"/>
                    <a:pt x="8573" y="57531"/>
                    <a:pt x="0" y="41815"/>
                  </a:cubicBezTo>
                  <a:cubicBezTo>
                    <a:pt x="4667" y="63056"/>
                    <a:pt x="39338" y="56388"/>
                    <a:pt x="52483" y="49721"/>
                  </a:cubicBezTo>
                  <a:cubicBezTo>
                    <a:pt x="65627" y="43053"/>
                    <a:pt x="76581" y="31814"/>
                    <a:pt x="89154" y="24003"/>
                  </a:cubicBezTo>
                  <a:cubicBezTo>
                    <a:pt x="98203" y="18383"/>
                    <a:pt x="106966" y="15526"/>
                    <a:pt x="108204" y="4191"/>
                  </a:cubicBezTo>
                  <a:cubicBezTo>
                    <a:pt x="108214" y="2791"/>
                    <a:pt x="108118" y="1391"/>
                    <a:pt x="107918"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5" name="Google Shape;395;p14"/>
            <p:cNvSpPr/>
            <p:nvPr/>
          </p:nvSpPr>
          <p:spPr>
            <a:xfrm>
              <a:off x="5764925" y="2047104"/>
              <a:ext cx="79862" cy="61873"/>
            </a:xfrm>
            <a:custGeom>
              <a:avLst/>
              <a:gdLst/>
              <a:ahLst/>
              <a:cxnLst/>
              <a:rect l="l" t="t" r="r" b="b"/>
              <a:pathLst>
                <a:path w="99827" h="77341" extrusionOk="0">
                  <a:moveTo>
                    <a:pt x="91860" y="1"/>
                  </a:moveTo>
                  <a:cubicBezTo>
                    <a:pt x="79954" y="9526"/>
                    <a:pt x="61856" y="4288"/>
                    <a:pt x="60999" y="5240"/>
                  </a:cubicBezTo>
                  <a:cubicBezTo>
                    <a:pt x="47045" y="17146"/>
                    <a:pt x="32453" y="28281"/>
                    <a:pt x="17279" y="38578"/>
                  </a:cubicBezTo>
                  <a:cubicBezTo>
                    <a:pt x="9754" y="44388"/>
                    <a:pt x="-1771" y="52294"/>
                    <a:pt x="229" y="63533"/>
                  </a:cubicBezTo>
                  <a:cubicBezTo>
                    <a:pt x="4040" y="83726"/>
                    <a:pt x="36329" y="77535"/>
                    <a:pt x="48521" y="71344"/>
                  </a:cubicBezTo>
                  <a:cubicBezTo>
                    <a:pt x="60713" y="65152"/>
                    <a:pt x="70619" y="54961"/>
                    <a:pt x="82145" y="47817"/>
                  </a:cubicBezTo>
                  <a:cubicBezTo>
                    <a:pt x="90336" y="42673"/>
                    <a:pt x="98433" y="40006"/>
                    <a:pt x="99766" y="29624"/>
                  </a:cubicBezTo>
                  <a:cubicBezTo>
                    <a:pt x="100528" y="23338"/>
                    <a:pt x="94051" y="-189"/>
                    <a:pt x="91860" y="1"/>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6" name="Google Shape;396;p14"/>
            <p:cNvSpPr/>
            <p:nvPr/>
          </p:nvSpPr>
          <p:spPr>
            <a:xfrm>
              <a:off x="5764880" y="2067438"/>
              <a:ext cx="79629" cy="41383"/>
            </a:xfrm>
            <a:custGeom>
              <a:avLst/>
              <a:gdLst/>
              <a:ahLst/>
              <a:cxnLst/>
              <a:rect l="l" t="t" r="r" b="b"/>
              <a:pathLst>
                <a:path w="99536" h="51729" extrusionOk="0">
                  <a:moveTo>
                    <a:pt x="99536" y="0"/>
                  </a:moveTo>
                  <a:cubicBezTo>
                    <a:pt x="97917" y="10001"/>
                    <a:pt x="90011" y="12668"/>
                    <a:pt x="81820" y="17812"/>
                  </a:cubicBezTo>
                  <a:cubicBezTo>
                    <a:pt x="70104" y="25051"/>
                    <a:pt x="59817" y="35528"/>
                    <a:pt x="47625" y="41720"/>
                  </a:cubicBezTo>
                  <a:cubicBezTo>
                    <a:pt x="35433" y="47911"/>
                    <a:pt x="8287" y="53054"/>
                    <a:pt x="0" y="38671"/>
                  </a:cubicBezTo>
                  <a:cubicBezTo>
                    <a:pt x="4286" y="57721"/>
                    <a:pt x="36004" y="52006"/>
                    <a:pt x="47625" y="45911"/>
                  </a:cubicBezTo>
                  <a:cubicBezTo>
                    <a:pt x="59246" y="39814"/>
                    <a:pt x="69723" y="29528"/>
                    <a:pt x="81248" y="22384"/>
                  </a:cubicBezTo>
                  <a:cubicBezTo>
                    <a:pt x="89440" y="17240"/>
                    <a:pt x="97536" y="14573"/>
                    <a:pt x="98870" y="4191"/>
                  </a:cubicBezTo>
                  <a:cubicBezTo>
                    <a:pt x="99222" y="2819"/>
                    <a:pt x="99441" y="1419"/>
                    <a:pt x="99536"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7" name="Google Shape;397;p14"/>
            <p:cNvSpPr/>
            <p:nvPr/>
          </p:nvSpPr>
          <p:spPr>
            <a:xfrm>
              <a:off x="5777722" y="1472916"/>
              <a:ext cx="170454" cy="595560"/>
            </a:xfrm>
            <a:custGeom>
              <a:avLst/>
              <a:gdLst/>
              <a:ahLst/>
              <a:cxnLst/>
              <a:rect l="l" t="t" r="r" b="b"/>
              <a:pathLst>
                <a:path w="213068" h="744450" extrusionOk="0">
                  <a:moveTo>
                    <a:pt x="5465" y="110490"/>
                  </a:moveTo>
                  <a:cubicBezTo>
                    <a:pt x="11276" y="65437"/>
                    <a:pt x="27849" y="0"/>
                    <a:pt x="27849" y="0"/>
                  </a:cubicBezTo>
                  <a:cubicBezTo>
                    <a:pt x="43546" y="7372"/>
                    <a:pt x="60529" y="11611"/>
                    <a:pt x="77855" y="12478"/>
                  </a:cubicBezTo>
                  <a:cubicBezTo>
                    <a:pt x="103211" y="12316"/>
                    <a:pt x="128490" y="9830"/>
                    <a:pt x="153388" y="5048"/>
                  </a:cubicBezTo>
                  <a:cubicBezTo>
                    <a:pt x="161532" y="19269"/>
                    <a:pt x="170429" y="33033"/>
                    <a:pt x="180059" y="46291"/>
                  </a:cubicBezTo>
                  <a:cubicBezTo>
                    <a:pt x="193012" y="64294"/>
                    <a:pt x="218159" y="103441"/>
                    <a:pt x="212158" y="172879"/>
                  </a:cubicBezTo>
                  <a:cubicBezTo>
                    <a:pt x="208253" y="217932"/>
                    <a:pt x="182916" y="409480"/>
                    <a:pt x="182916" y="409480"/>
                  </a:cubicBezTo>
                  <a:cubicBezTo>
                    <a:pt x="192755" y="441693"/>
                    <a:pt x="197985" y="475145"/>
                    <a:pt x="198442" y="508826"/>
                  </a:cubicBezTo>
                  <a:cubicBezTo>
                    <a:pt x="196156" y="548821"/>
                    <a:pt x="190869" y="588588"/>
                    <a:pt x="182630" y="627793"/>
                  </a:cubicBezTo>
                  <a:lnTo>
                    <a:pt x="167581" y="736568"/>
                  </a:lnTo>
                  <a:cubicBezTo>
                    <a:pt x="167581" y="736568"/>
                    <a:pt x="147483" y="751046"/>
                    <a:pt x="133195" y="740759"/>
                  </a:cubicBezTo>
                  <a:lnTo>
                    <a:pt x="135005" y="634365"/>
                  </a:lnTo>
                  <a:cubicBezTo>
                    <a:pt x="133291" y="608362"/>
                    <a:pt x="130719" y="569976"/>
                    <a:pt x="129004" y="545402"/>
                  </a:cubicBezTo>
                  <a:cubicBezTo>
                    <a:pt x="126337" y="505492"/>
                    <a:pt x="119479" y="442055"/>
                    <a:pt x="117098" y="426148"/>
                  </a:cubicBezTo>
                  <a:cubicBezTo>
                    <a:pt x="114717" y="410242"/>
                    <a:pt x="109954" y="382619"/>
                    <a:pt x="107573" y="351568"/>
                  </a:cubicBezTo>
                  <a:cubicBezTo>
                    <a:pt x="105192" y="320516"/>
                    <a:pt x="93476" y="162973"/>
                    <a:pt x="93476" y="162973"/>
                  </a:cubicBezTo>
                  <a:lnTo>
                    <a:pt x="91857" y="192500"/>
                  </a:lnTo>
                  <a:cubicBezTo>
                    <a:pt x="91857" y="192500"/>
                    <a:pt x="90238" y="240125"/>
                    <a:pt x="83380" y="299561"/>
                  </a:cubicBezTo>
                  <a:cubicBezTo>
                    <a:pt x="76522" y="358997"/>
                    <a:pt x="73855" y="385286"/>
                    <a:pt x="73855" y="385286"/>
                  </a:cubicBezTo>
                  <a:cubicBezTo>
                    <a:pt x="80370" y="397183"/>
                    <a:pt x="84932" y="410042"/>
                    <a:pt x="87380" y="423386"/>
                  </a:cubicBezTo>
                  <a:cubicBezTo>
                    <a:pt x="88619" y="436150"/>
                    <a:pt x="103192" y="537686"/>
                    <a:pt x="94429" y="588740"/>
                  </a:cubicBezTo>
                  <a:lnTo>
                    <a:pt x="76712" y="719138"/>
                  </a:lnTo>
                  <a:cubicBezTo>
                    <a:pt x="67645" y="725376"/>
                    <a:pt x="56138" y="726900"/>
                    <a:pt x="45756" y="723233"/>
                  </a:cubicBezTo>
                  <a:lnTo>
                    <a:pt x="35183" y="591407"/>
                  </a:lnTo>
                  <a:cubicBezTo>
                    <a:pt x="28135" y="541211"/>
                    <a:pt x="13180" y="434912"/>
                    <a:pt x="10895" y="421100"/>
                  </a:cubicBezTo>
                  <a:cubicBezTo>
                    <a:pt x="5808" y="393268"/>
                    <a:pt x="2817" y="365084"/>
                    <a:pt x="1941" y="336804"/>
                  </a:cubicBezTo>
                  <a:cubicBezTo>
                    <a:pt x="-1583" y="279749"/>
                    <a:pt x="-250" y="155543"/>
                    <a:pt x="5465" y="110490"/>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8" name="Google Shape;398;p14"/>
            <p:cNvSpPr/>
            <p:nvPr/>
          </p:nvSpPr>
          <p:spPr>
            <a:xfrm>
              <a:off x="5770564" y="1458904"/>
              <a:ext cx="181538" cy="396087"/>
            </a:xfrm>
            <a:custGeom>
              <a:avLst/>
              <a:gdLst/>
              <a:ahLst/>
              <a:cxnLst/>
              <a:rect l="l" t="t" r="r" b="b"/>
              <a:pathLst>
                <a:path w="226922" h="495109" extrusionOk="0">
                  <a:moveTo>
                    <a:pt x="162435" y="6001"/>
                  </a:moveTo>
                  <a:lnTo>
                    <a:pt x="201202" y="83915"/>
                  </a:lnTo>
                  <a:cubicBezTo>
                    <a:pt x="201202" y="83915"/>
                    <a:pt x="260447" y="170593"/>
                    <a:pt x="199106" y="393287"/>
                  </a:cubicBezTo>
                  <a:lnTo>
                    <a:pt x="210631" y="461963"/>
                  </a:lnTo>
                  <a:cubicBezTo>
                    <a:pt x="210631" y="461963"/>
                    <a:pt x="94522" y="536543"/>
                    <a:pt x="16798" y="461963"/>
                  </a:cubicBezTo>
                  <a:cubicBezTo>
                    <a:pt x="16798" y="461963"/>
                    <a:pt x="-10158" y="256127"/>
                    <a:pt x="4224" y="161258"/>
                  </a:cubicBezTo>
                  <a:cubicBezTo>
                    <a:pt x="12149" y="106661"/>
                    <a:pt x="24246" y="52749"/>
                    <a:pt x="40420" y="0"/>
                  </a:cubicBezTo>
                  <a:cubicBezTo>
                    <a:pt x="40420" y="0"/>
                    <a:pt x="59470" y="21050"/>
                    <a:pt x="157291" y="7144"/>
                  </a:cubicBezTo>
                </a:path>
              </a:pathLst>
            </a:custGeom>
            <a:gradFill>
              <a:gsLst>
                <a:gs pos="0">
                  <a:schemeClr val="accent1"/>
                </a:gs>
                <a:gs pos="50000">
                  <a:schemeClr val="accent1"/>
                </a:gs>
                <a:gs pos="100000">
                  <a:schemeClr val="accent2"/>
                </a:gs>
              </a:gsLst>
              <a:lin ang="1619866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9" name="Google Shape;399;p14"/>
            <p:cNvSpPr/>
            <p:nvPr/>
          </p:nvSpPr>
          <p:spPr>
            <a:xfrm>
              <a:off x="5895126" y="1321170"/>
              <a:ext cx="61010" cy="76023"/>
            </a:xfrm>
            <a:custGeom>
              <a:avLst/>
              <a:gdLst/>
              <a:ahLst/>
              <a:cxnLst/>
              <a:rect l="l" t="t" r="r" b="b"/>
              <a:pathLst>
                <a:path w="76263" h="95029" extrusionOk="0">
                  <a:moveTo>
                    <a:pt x="76263" y="71216"/>
                  </a:moveTo>
                  <a:cubicBezTo>
                    <a:pt x="76263" y="71216"/>
                    <a:pt x="49307" y="98076"/>
                    <a:pt x="17303" y="94743"/>
                  </a:cubicBezTo>
                  <a:lnTo>
                    <a:pt x="1968" y="42165"/>
                  </a:lnTo>
                  <a:cubicBezTo>
                    <a:pt x="1968" y="42165"/>
                    <a:pt x="-7557" y="14828"/>
                    <a:pt x="15303" y="2826"/>
                  </a:cubicBezTo>
                  <a:cubicBezTo>
                    <a:pt x="38163" y="-9175"/>
                    <a:pt x="62833" y="17685"/>
                    <a:pt x="76263" y="71216"/>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0" name="Google Shape;400;p14"/>
            <p:cNvSpPr/>
            <p:nvPr/>
          </p:nvSpPr>
          <p:spPr>
            <a:xfrm>
              <a:off x="5777141" y="1300603"/>
              <a:ext cx="50825" cy="53396"/>
            </a:xfrm>
            <a:custGeom>
              <a:avLst/>
              <a:gdLst/>
              <a:ahLst/>
              <a:cxnLst/>
              <a:rect l="l" t="t" r="r" b="b"/>
              <a:pathLst>
                <a:path w="63531" h="66745" extrusionOk="0">
                  <a:moveTo>
                    <a:pt x="63532" y="451"/>
                  </a:moveTo>
                  <a:cubicBezTo>
                    <a:pt x="63532" y="451"/>
                    <a:pt x="32671" y="-9074"/>
                    <a:pt x="0" y="59411"/>
                  </a:cubicBezTo>
                  <a:lnTo>
                    <a:pt x="12192" y="66745"/>
                  </a:lnTo>
                  <a:cubicBezTo>
                    <a:pt x="27499" y="43304"/>
                    <a:pt x="44663" y="21130"/>
                    <a:pt x="63532" y="451"/>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 name="TextBox 1">
            <a:extLst>
              <a:ext uri="{FF2B5EF4-FFF2-40B4-BE49-F238E27FC236}">
                <a16:creationId xmlns:a16="http://schemas.microsoft.com/office/drawing/2014/main" id="{34A53668-8EDE-40CA-87ED-9769B4033B42}"/>
              </a:ext>
            </a:extLst>
          </p:cNvPr>
          <p:cNvSpPr txBox="1"/>
          <p:nvPr/>
        </p:nvSpPr>
        <p:spPr>
          <a:xfrm flipH="1">
            <a:off x="742135" y="3463300"/>
            <a:ext cx="8060902" cy="1277273"/>
          </a:xfrm>
          <a:prstGeom prst="rect">
            <a:avLst/>
          </a:prstGeom>
          <a:noFill/>
        </p:spPr>
        <p:txBody>
          <a:bodyPr wrap="square" rtlCol="0">
            <a:spAutoFit/>
          </a:bodyPr>
          <a:lstStyle/>
          <a:p>
            <a:r>
              <a:rPr lang="en-IN" sz="1100" dirty="0"/>
              <a:t>The average time for the completion of health check up for 50 patients is 6 Hours 9 minutes out of which 2 hours and 24 minutes are spend on the services and 3 hours 45 min is waste time (waiting time). </a:t>
            </a:r>
          </a:p>
          <a:p>
            <a:endParaRPr lang="en-IN" sz="1100" dirty="0"/>
          </a:p>
          <a:p>
            <a:r>
              <a:rPr lang="en-IN" sz="1100" dirty="0"/>
              <a:t>The standard turn around time set by the hospital is between 4 hours – 5 hours.</a:t>
            </a:r>
          </a:p>
          <a:p>
            <a:endParaRPr lang="en-IN" sz="1100" dirty="0"/>
          </a:p>
          <a:p>
            <a:r>
              <a:rPr lang="en-IN" sz="1100" dirty="0"/>
              <a:t>Arrival time for 82% of the patient observed was between 8am to 9am. 7% of them arrived before 8 am and rest of the patient’s after 9am.</a:t>
            </a:r>
          </a:p>
        </p:txBody>
      </p:sp>
      <p:sp>
        <p:nvSpPr>
          <p:cNvPr id="3" name="TextBox 2">
            <a:extLst>
              <a:ext uri="{FF2B5EF4-FFF2-40B4-BE49-F238E27FC236}">
                <a16:creationId xmlns:a16="http://schemas.microsoft.com/office/drawing/2014/main" id="{F018EE38-B724-7507-1A3F-BB7DA0BA1234}"/>
              </a:ext>
            </a:extLst>
          </p:cNvPr>
          <p:cNvSpPr txBox="1"/>
          <p:nvPr/>
        </p:nvSpPr>
        <p:spPr>
          <a:xfrm>
            <a:off x="3773838" y="92990"/>
            <a:ext cx="1309607" cy="369332"/>
          </a:xfrm>
          <a:prstGeom prst="rect">
            <a:avLst/>
          </a:prstGeom>
          <a:noFill/>
        </p:spPr>
        <p:txBody>
          <a:bodyPr wrap="square" rtlCol="0">
            <a:spAutoFit/>
          </a:bodyPr>
          <a:lstStyle/>
          <a:p>
            <a:r>
              <a:rPr lang="en-IN" dirty="0"/>
              <a:t>ANALYSIS</a:t>
            </a:r>
          </a:p>
        </p:txBody>
      </p:sp>
      <p:graphicFrame>
        <p:nvGraphicFramePr>
          <p:cNvPr id="24" name="Chart 23">
            <a:extLst>
              <a:ext uri="{FF2B5EF4-FFF2-40B4-BE49-F238E27FC236}">
                <a16:creationId xmlns:a16="http://schemas.microsoft.com/office/drawing/2014/main" id="{0C492F58-ECBC-46C6-8BF1-035AD1AAFC33}"/>
              </a:ext>
            </a:extLst>
          </p:cNvPr>
          <p:cNvGraphicFramePr>
            <a:graphicFrameLocks/>
          </p:cNvGraphicFramePr>
          <p:nvPr>
            <p:extLst>
              <p:ext uri="{D42A27DB-BD31-4B8C-83A1-F6EECF244321}">
                <p14:modId xmlns:p14="http://schemas.microsoft.com/office/powerpoint/2010/main" val="3737414987"/>
              </p:ext>
            </p:extLst>
          </p:nvPr>
        </p:nvGraphicFramePr>
        <p:xfrm>
          <a:off x="827546" y="635565"/>
          <a:ext cx="5569857" cy="2654492"/>
        </p:xfrm>
        <a:graphic>
          <a:graphicData uri="http://schemas.openxmlformats.org/drawingml/2006/chart">
            <c:chart xmlns:c="http://schemas.openxmlformats.org/drawingml/2006/chart" xmlns:r="http://schemas.openxmlformats.org/officeDocument/2006/relationships" r:id="rId3"/>
          </a:graphicData>
        </a:graphic>
      </p:graphicFrame>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91069" y="9788"/>
            <a:ext cx="961879" cy="811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theme/theme1.xml><?xml version="1.0" encoding="utf-8"?>
<a:theme xmlns:a="http://schemas.openxmlformats.org/drawingml/2006/main" name="Mumbi Business Plan by Slidesgo">
  <a:themeElements>
    <a:clrScheme name="Simple Light">
      <a:dk1>
        <a:srgbClr val="312C28"/>
      </a:dk1>
      <a:lt1>
        <a:srgbClr val="FDFDFD"/>
      </a:lt1>
      <a:dk2>
        <a:srgbClr val="6558F0"/>
      </a:dk2>
      <a:lt2>
        <a:srgbClr val="7B70E4"/>
      </a:lt2>
      <a:accent1>
        <a:srgbClr val="CFCBF5"/>
      </a:accent1>
      <a:accent2>
        <a:srgbClr val="212121"/>
      </a:accent2>
      <a:accent3>
        <a:srgbClr val="78909C"/>
      </a:accent3>
      <a:accent4>
        <a:srgbClr val="FFAB40"/>
      </a:accent4>
      <a:accent5>
        <a:srgbClr val="0097A7"/>
      </a:accent5>
      <a:accent6>
        <a:srgbClr val="EEFF41"/>
      </a:accent6>
      <a:hlink>
        <a:srgbClr val="312C2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lidesgo Final Pages">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Mumbi Business Plan by Slidesgo</Template>
  <TotalTime>9409</TotalTime>
  <Words>1225</Words>
  <Application>Microsoft Office PowerPoint</Application>
  <PresentationFormat>On-screen Show (16:9)</PresentationFormat>
  <Paragraphs>130</Paragraphs>
  <Slides>20</Slides>
  <Notes>5</Notes>
  <HiddenSlides>0</HiddenSlides>
  <MMClips>0</MMClips>
  <ScaleCrop>false</ScaleCrop>
  <HeadingPairs>
    <vt:vector size="4" baseType="variant">
      <vt:variant>
        <vt:lpstr>Theme</vt:lpstr>
      </vt:variant>
      <vt:variant>
        <vt:i4>2</vt:i4>
      </vt:variant>
      <vt:variant>
        <vt:lpstr>Slide Titles</vt:lpstr>
      </vt:variant>
      <vt:variant>
        <vt:i4>20</vt:i4>
      </vt:variant>
    </vt:vector>
  </HeadingPairs>
  <TitlesOfParts>
    <vt:vector size="22" baseType="lpstr">
      <vt:lpstr>Mumbi Business Plan by Slidesgo</vt:lpstr>
      <vt:lpstr>Slidesgo Final Pages</vt:lpstr>
      <vt:lpstr>Process Improvement of Master Health Check-Up at Fortis memorial research institute, Gurugram</vt:lpstr>
      <vt:lpstr>Screenshot of approval </vt:lpstr>
      <vt:lpstr>PowerPoint Presentation</vt:lpstr>
      <vt:lpstr>H4U DEPARTMENT</vt:lpstr>
      <vt:lpstr>PowerPoint Presentation</vt:lpstr>
      <vt:lpstr>METHODOLOGY</vt:lpstr>
      <vt:lpstr>PowerPoint Presentation</vt:lpstr>
      <vt:lpstr>Results   Waiting time Analysis</vt:lpstr>
      <vt:lpstr>PowerPoint Presentation</vt:lpstr>
      <vt:lpstr>DISCUSSION</vt:lpstr>
      <vt:lpstr>PowerPoint Presentation</vt:lpstr>
      <vt:lpstr>Limitations of study</vt:lpstr>
      <vt:lpstr>Conclusion </vt:lpstr>
      <vt:lpstr>References </vt:lpstr>
      <vt:lpstr>Internship experiences </vt:lpstr>
      <vt:lpstr>Recommendations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cp:lastModifiedBy>Lizza Rajput</cp:lastModifiedBy>
  <cp:revision>76</cp:revision>
  <dcterms:modified xsi:type="dcterms:W3CDTF">2022-08-10T12:40:15Z</dcterms:modified>
</cp:coreProperties>
</file>